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notesSlides/notesSlide3.xml" ContentType="application/vnd.openxmlformats-officedocument.presentationml.notesSlide+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notesSlides/notesSlide4.xml" ContentType="application/vnd.openxmlformats-officedocument.presentationml.notesSlide+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notesSlides/notesSlide5.xml" ContentType="application/vnd.openxmlformats-officedocument.presentationml.notesSlide+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notesSlides/notesSlide6.xml" ContentType="application/vnd.openxmlformats-officedocument.presentationml.notesSlide+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notesSlides/notesSlide7.xml" ContentType="application/vnd.openxmlformats-officedocument.presentationml.notesSlide+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notesSlides/notesSlide8.xml" ContentType="application/vnd.openxmlformats-officedocument.presentationml.notesSlide+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notesSlides/notesSlide9.xml" ContentType="application/vnd.openxmlformats-officedocument.presentationml.notesSlide+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notesSlides/notesSlide10.xml" ContentType="application/vnd.openxmlformats-officedocument.presentationml.notesSlide+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notesSlides/notesSlide11.xml" ContentType="application/vnd.openxmlformats-officedocument.presentationml.notesSlide+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notesSlides/notesSlide12.xml" ContentType="application/vnd.openxmlformats-officedocument.presentationml.notesSlide+xml"/>
  <Override PartName="/ppt/ink/ink1622.xml" ContentType="application/inkml+xml"/>
  <Override PartName="/ppt/ink/ink1623.xml" ContentType="application/inkml+xml"/>
  <Override PartName="/ppt/ink/ink1624.xml" ContentType="application/inkml+xml"/>
  <Override PartName="/ppt/notesSlides/notesSlide13.xml" ContentType="application/vnd.openxmlformats-officedocument.presentationml.notesSlide+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notesSlides/notesSlide14.xml" ContentType="application/vnd.openxmlformats-officedocument.presentationml.notesSlide+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notesSlides/notesSlide15.xml" ContentType="application/vnd.openxmlformats-officedocument.presentationml.notesSlide+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notesSlides/notesSlide16.xml" ContentType="application/vnd.openxmlformats-officedocument.presentationml.notesSlide+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notesSlides/notesSlide17.xml" ContentType="application/vnd.openxmlformats-officedocument.presentationml.notesSlide+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notesSlides/notesSlide18.xml" ContentType="application/vnd.openxmlformats-officedocument.presentationml.notesSlide+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372" r:id="rId2"/>
    <p:sldId id="830" r:id="rId3"/>
    <p:sldId id="1247" r:id="rId4"/>
    <p:sldId id="1258" r:id="rId5"/>
    <p:sldId id="1385" r:id="rId6"/>
    <p:sldId id="1386" r:id="rId7"/>
    <p:sldId id="1387" r:id="rId8"/>
    <p:sldId id="1388" r:id="rId9"/>
    <p:sldId id="1389" r:id="rId10"/>
    <p:sldId id="1390" r:id="rId11"/>
    <p:sldId id="1262" r:id="rId12"/>
    <p:sldId id="1263" r:id="rId13"/>
    <p:sldId id="1264" r:id="rId14"/>
    <p:sldId id="1265" r:id="rId15"/>
    <p:sldId id="1266" r:id="rId16"/>
    <p:sldId id="1267" r:id="rId17"/>
    <p:sldId id="1268" r:id="rId18"/>
    <p:sldId id="1269" r:id="rId19"/>
    <p:sldId id="1270" r:id="rId20"/>
    <p:sldId id="1271" r:id="rId21"/>
    <p:sldId id="1272" r:id="rId22"/>
    <p:sldId id="1273" r:id="rId23"/>
    <p:sldId id="1274" r:id="rId24"/>
    <p:sldId id="1275" r:id="rId25"/>
    <p:sldId id="1276" r:id="rId26"/>
    <p:sldId id="1277" r:id="rId27"/>
    <p:sldId id="1278" r:id="rId28"/>
    <p:sldId id="1279" r:id="rId29"/>
    <p:sldId id="1280" r:id="rId30"/>
    <p:sldId id="1281" r:id="rId31"/>
    <p:sldId id="1282" r:id="rId32"/>
    <p:sldId id="1283" r:id="rId33"/>
    <p:sldId id="1284" r:id="rId3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8:14.033"/>
    </inkml:context>
    <inkml:brush xml:id="br0">
      <inkml:brushProperty name="width" value="0.025" units="cm"/>
      <inkml:brushProperty name="height" value="0.025" units="cm"/>
    </inkml:brush>
  </inkml:definitions>
  <inkml:trace contextRef="#ctx0" brushRef="#br0">151 1 7944,'0'0'1350,"-10"0"-1291,0 1-30,-1 0 0,1 1 0,-1 0 0,1 0 0,-16 7 0,22-8 70,0 0 0,1 1-1,-1 0 1,0 0-1,1 0 1,0 0 0,-1 0-1,1 1 1,0-1-1,0 1 1,0 0-1,1 0 1,-1 0 0,1 0-1,-1 0 1,1 1-1,0-1 1,0 1 0,1 0-1,-1-1 1,-1 6-1,3-8-70,0 0 0,0 0 0,0 0 0,0 0 0,0 0 0,0-1 0,0 1 0,1 0 0,-1 0 0,0 0 0,0 0 0,1 0 0,-1 0 0,0-1 0,1 1 0,-1 0 0,1 0 0,-1-1 0,1 1 0,-1 0 0,1-1 0,0 1 0,-1 0 0,1-1 0,0 1 0,0-1 0,-1 1 0,1-1 0,0 1 0,0-1 0,0 0 0,-1 1 0,1-1 0,0 0 0,0 0 0,2 1 0,38 2-40,-34-3 56,64-1 218,100-15-1,-152 13-273,-1 0-1,1 2 0,0 0 1,-1 1-1,1 1 1,-1 1-1,1 0 1,-1 2-1,0 0 0,0 1 1,0 0-1,-1 2 1,27 13-1,-11-3 162,1-2 0,0-2 0,1-1 0,0-1 0,1-2 0,0-2 0,1-1 0,0-2 0,51-1 0,28-7-11,190-32 1,0 0-128,-222 33-6,0 3 0,-1 3 1,145 26-1,-77 0 355,1-7-1,218 4 0,151-41-81,-231 16 139,-113 2-3391,-143-4-629,-4-3-1602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0.762"/>
    </inkml:context>
    <inkml:brush xml:id="br0">
      <inkml:brushProperty name="width" value="0.025" units="cm"/>
      <inkml:brushProperty name="height" value="0.025" units="cm"/>
    </inkml:brush>
  </inkml:definitions>
  <inkml:trace contextRef="#ctx0" brushRef="#br0">126 1 19731,'0'0'37,"-7"10"-202,-17 25-106,-25 50 0,42-70 216,-1 2-1,2-1 1,0 0 0,1 1-1,1 0 1,-4 33 0,7-47 45,1 0 1,0 1-1,0-1 1,0 1 0,1-1-1,-1 0 1,1 1-1,0-1 1,0 0-1,0 0 1,0 1 0,0-1-1,1 0 1,0 0-1,-1-1 1,1 1 0,0 0-1,0 0 1,1-1-1,2 3 1,-1-1 24,1-1 0,0 0 0,0 0-1,0-1 1,1 1 0,-1-1 0,0 0 0,1-1 0,0 1 0,10 0 0,9 0 77,0-1 0,0-2 0,0 0 1,35-7-1,-46 6-474,1 0 0,-1-1 0,0-1 0,0 0 0,0-1 0,0-1 0,-1 0 0,21-13 0,-32 18 181,-1-1 0,1 0-1,0 0 1,-1 0 0,1 0 0,-1 0 0,0 0 0,1 0 0,-1 0 0,0-1 0,0 1-1,0 0 1,-1-1 0,1 1 0,-1-1 0,1 1 0,-1-1 0,0 1 0,0-1 0,0 1-1,0-1 1,0 1 0,-1-1 0,1 1 0,-1-1 0,0 1 0,1-1 0,-1 1 0,0 0-1,0-1 1,-1 1 0,-1-3 0,1 1-212,-1 0-1,1 0 1,-1 1-1,0-1 1,0 1-1,-1 0 1,1-1-1,-1 2 1,-6-6 0,8 7 549,-1 0 0,1-1 0,0 1 0,-1 0 1,1 1-1,-1-1 0,1 0 0,-1 1 1,0-1-1,-2 1 0,3 2 255,0 0 1,0 0-1,0 0 1,0 0-1,1 1 1,-1-1-1,1 1 1,-1-1-1,1 1 1,0-1-1,0 1 0,1 0 1,-1 0-1,0-1 1,0 5-1,-1 1 446,-3 13 111,1-1 0,0 1-1,2 0 1,-1 25 0,-2 27-1213,3-60-832,0-1 0,-1 1 0,-7 20 0,-6 6-5144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36.468"/>
    </inkml:context>
    <inkml:brush xml:id="br0">
      <inkml:brushProperty name="width" value="0.025" units="cm"/>
      <inkml:brushProperty name="height" value="0.025" units="cm"/>
    </inkml:brush>
  </inkml:definitions>
  <inkml:trace contextRef="#ctx0" brushRef="#br0">0 47 3844,'0'0'18801,"4"-4"-18432,-2 2-316,1 0 0,0 0 0,-1 0 0,1 0 1,0 1-1,0-1 0,0 1 0,0-1 0,1 1 0,-1 0 1,0 0-1,1 1 0,-1-1 0,6 0 0,62 3 1243,-8 0-2796,-57-2 686,0-1-1,0 0 1,-1 1 0,1-2 0,0 1 0,-1-1 0,9-3 0,9-8-7792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1.894"/>
    </inkml:context>
    <inkml:brush xml:id="br0">
      <inkml:brushProperty name="width" value="0.025" units="cm"/>
      <inkml:brushProperty name="height" value="0.025" units="cm"/>
    </inkml:brush>
  </inkml:definitions>
  <inkml:trace contextRef="#ctx0" brushRef="#br0">31 1 10154,'0'0'9619,"0"8"-8994,0 206-1426,0-214 544,0 1-1,0-1 0,0 1 0,0-1 1,0 0-1,-1 1 0,1-1 1,0 1-1,0-1 0,0 1 1,-1-1-1,1 0 0,0 1 1,-1-1-1,1 1 0,0-1 1,0 0-1,-1 0 0,1 1 1,-1-1-1,1 0 0,0 1 1,-1-1-1,1 0 0,-1 0 1,1 0-1,-1 1 0,1-1 1,0 0-1,-1 0 0,1 0 0,-1 0 1,1 0-1,-1 0 0,1 0 1,-1 0-1,1 0 0,-1 0 1,1 0-1,-1 0 0,1-1 1,-1 1-1,1 0 165,-15 0-8267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2.370"/>
    </inkml:context>
    <inkml:brush xml:id="br0">
      <inkml:brushProperty name="width" value="0.025" units="cm"/>
      <inkml:brushProperty name="height" value="0.025" units="cm"/>
    </inkml:brush>
  </inkml:definitions>
  <inkml:trace contextRef="#ctx0" brushRef="#br0">21 197 3171,'0'0'4660,"-3"-9"-1339,0 4-3146,-11-38 3785,14 40-3763,-1 1 1,1 0 0,0-1-1,0 1 1,1 0 0,-1 0-1,0-1 1,1 1-1,-1 0 1,1-1 0,0 1-1,-1 0 1,1 0 0,0 0-1,1 0 1,-1 0-1,0 0 1,1 0 0,-1 0-1,1 0 1,3-2 0,10-7 1,1 0 1,0 1-1,0 1 1,1 1-1,1 1 1,-1 0 0,1 1-1,0 1 1,1 0-1,-1 2 1,1 0-1,37-1 1,-54 4-198,-1 0 0,0 0 0,1 0 1,-1 0-1,0 0 0,1 0 0,-1 0 0,0 1 0,1-1 0,-1 0 1,0 1-1,1-1 0,-1 1 0,0-1 0,0 1 0,0 0 0,0-1 1,1 1-1,-1 0 0,0 0 0,0 0 0,0 0 0,-1 0 1,1 0-1,0 0 0,0 0 0,0 0 0,-1 0 0,1 1 0,-1-1 1,1 0-1,-1 0 0,1 1 0,-1-1 0,0 0 0,0 1 0,1-1 1,-1 0-1,0 1 0,0-1 0,0 0 0,-1 1 0,1-1 0,0 0 1,0 1-1,-1-1 0,0 2 0,0 2 80,-1 1 1,0-1-1,0 1 0,-1-1 1,1 0-1,-1 0 1,0 0-1,-1-1 0,1 1 1,-8 6-1,-16 7 539,19-10-217,34 1-495,-20-8 88,-1 1 1,1 0-1,0 0 0,-1 0 0,1 1 0,-1-1 0,0 1 1,0 1-1,0-1 0,0 1 0,-1-1 0,1 2 0,-1-1 1,0 0-1,0 1 0,-1 0 0,1-1 0,-1 1 1,0 1-1,0-1 0,-1 0 0,1 1 0,-1 0 0,-1-1 1,1 1-1,-1 0 0,0 0 0,0 0 0,0 0 0,-1 0 1,0 0-1,0 0 0,-2 9 0,1-10 132,0-1 0,0 1 0,-1-1 0,1 1 0,-1-1 0,0 0 0,0 1 1,-1-1-1,1 0 0,-1-1 0,0 1 0,0 0 0,0-1 0,-1 0 0,1 1 0,-1-1 0,1-1 0,-1 1 0,0 0 0,-6 2 0,2-1-2,0 0 0,-1 0-1,1-1 1,-1 0 0,1-1-1,-1 0 1,0 0 0,0-1-1,-17 0 1,25-1-213,1 0 1,-1 0-1,0 0 0,1 0 0,-1 0 1,0 0-1,1 0 0,-1 0 1,1 0-1,-1 0 0,0-1 0,1 1 1,-1 0-1,1 0 0,-1-1 0,0 1 1,1 0-1,-1-1 0,1 1 0,-1-1 1,1 1-1,0-1 0,-1 1 0,1-1 1,-1 1-1,1-1 0,0 1 0,-1-1 1,1 0-1,0 1 0,0-1 0,-1 1 1,1-1-1,0 0 0,0 1 1,0-1-1,0 0 0,0 1 0,0-1 1,0 0-1,0 1 0,0-1 0,0 0 1,0 1-1,1-1 0,-1 1 0,0-1 1,0 0-1,0 1 0,1-1 0,-1 1 1,0-1-1,1 1 0,-1-1 0,1 1 1,-1-1-1,1 1 0,0-1 0,25-32-7880,-7 17 2771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2.716"/>
    </inkml:context>
    <inkml:brush xml:id="br0">
      <inkml:brushProperty name="width" value="0.025" units="cm"/>
      <inkml:brushProperty name="height" value="0.025" units="cm"/>
    </inkml:brush>
  </inkml:definitions>
  <inkml:trace contextRef="#ctx0" brushRef="#br0">40 70 3523,'0'0'15759,"-7"8"-14734,3-2-915,1-1 0,-1 1 0,1-1-1,0 1 1,0 0 0,1 0 0,-1 1 0,1-1 0,1 0-1,-1 1 1,1-1 0,0 1 0,0 8 0,1-12-33,0 1 1,0-1-1,0 1 1,1-1-1,-1 0 1,1 1 0,0-1-1,0 0 1,0 1-1,0-1 1,1 0-1,-1 0 1,1 0-1,3 5 1,-3-7-34,-1 0 0,1 0 0,-1 0 1,1 0-1,0 0 0,0 0 0,-1-1 0,1 1 0,0-1 0,0 1 1,0-1-1,0 0 0,-1 0 0,1 1 0,0-1 0,0-1 0,0 1 1,0 0-1,0 0 0,0-1 0,-1 1 0,1-1 0,0 0 0,0 1 1,-1-1-1,1 0 0,0 0 0,-1 0 0,3-2 0,7-5 86,-1-1 0,0 0 0,-1 0 0,0-1 0,-1 0 0,1 0 0,-2-1 0,0 0-1,0-1 1,-1 1 0,0-1 0,-1-1 0,-1 1 0,5-18 0,-4-17 772,-15 70-854,2 11-387,2 0 0,1 1 0,0 37 0,5-72 220,0 1-1,0 0 1,0 0-1,0-1 1,0 1-1,0 0 1,0 0-1,0-1 1,0 1-1,0 0 1,1 0-1,-1-1 0,0 1 1,0 0-1,1 0 1,-1-1-1,0 1 1,1-1-1,-1 1 1,1 0-1,-1-1 1,1 1-1,-1-1 1,1 1-1,0-1 1,-1 1-1,1-1 1,-1 1-1,2-1 1,-1 1-77,1-1 1,-1 0-1,0 0 1,1 0-1,-1-1 0,0 1 1,1 0-1,-1 0 1,0-1-1,1 1 1,-1-1-1,0 1 1,0-1-1,3-1 0,1-1-675,1-1-1,-1 0 0,0 0 0,0 0 0,8-11 0,8-18-3612,3-5-929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3.066"/>
    </inkml:context>
    <inkml:brush xml:id="br0">
      <inkml:brushProperty name="width" value="0.025" units="cm"/>
      <inkml:brushProperty name="height" value="0.025" units="cm"/>
    </inkml:brush>
  </inkml:definitions>
  <inkml:trace contextRef="#ctx0" brushRef="#br0">54 0 6758,'0'0'10752,"-4"12"-9786,-7 19-433,1 1 0,1 0-1,2 0 1,-5 53 0,12-85-522,0 1 1,0-1-1,0 0 0,0 1 0,1-1 1,-1 0-1,0 0 0,0 0 1,1 1-1,-1-1 0,0 0 0,0 0 1,1 1-1,-1-1 0,0 0 1,0 0-1,1 0 0,-1 0 0,0 0 1,1 0-1,-1 0 0,0 1 1,1-1-1,-1 0 0,0 0 0,1 0 1,-1 0-1,0 0 0,1 0 1,-1 0-1,0-1 0,0 1 0,1 0 1,-1 0-1,0 0 0,1 0 1,-1 0-1,0 0 0,1-1 0,-1 1 1,0 0-1,0 0 0,1 0 1,-1-1-1,0 1 0,0 0 0,0 0 1,1-1-1,-1 1 0,0 0 1,0 0-1,0-1 0,0 1 0,0 0 1,1-1-1,15-14 78,-7 6-32,-3 1-121,1 1-1,0 0 1,0 0-1,0 1 1,1 0-1,0 0 1,0 0-1,0 1 1,18-8-1,-25 14 115,0 0 0,0-1-1,-1 1 1,1 0-1,0-1 1,-1 1 0,1 0-1,-1 0 1,1-1-1,-1 1 1,1 0 0,-1 0-1,0 0 1,1 0-1,-1 0 1,0 0 0,0 0-1,1 0 1,-1 0 0,0 0-1,0 0 1,0 0-1,0-1 1,0 1 0,0 0-1,-1 0 1,1 2-1,-4 33 1216,0-26-1030,0-1 1,-1 0-1,0 0 1,-1-1 0,0 1-1,0-1 1,0 0-1,-1-1 1,0 0 0,-1 0-1,0 0 1,0-1-1,0 0 1,-14 7 0,21-13-567,2-3-1239,1 0 865,-1 1 0,1-1 0,0 0 0,0 1 0,1-1 0,-1 1 1,0 0-1,1 0 0,-1 0 0,1 0 0,3-2 0,6-5-2046,7-11-1830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3.423"/>
    </inkml:context>
    <inkml:brush xml:id="br0">
      <inkml:brushProperty name="width" value="0.025" units="cm"/>
      <inkml:brushProperty name="height" value="0.025" units="cm"/>
    </inkml:brush>
  </inkml:definitions>
  <inkml:trace contextRef="#ctx0" brushRef="#br0">13 0 4484,'0'0'17782,"0"13"-16767,-12 241 720,15-239-2033,4-18-1181,6-24-1832,-8-3-847,-1-5-2163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3.750"/>
    </inkml:context>
    <inkml:brush xml:id="br0">
      <inkml:brushProperty name="width" value="0.025" units="cm"/>
      <inkml:brushProperty name="height" value="0.025" units="cm"/>
    </inkml:brush>
  </inkml:definitions>
  <inkml:trace contextRef="#ctx0" brushRef="#br0">25 1 3267,'0'0'20852,"-25"5"-22069,25 5-1506,0-1-2530,0-2-5733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4.758"/>
    </inkml:context>
    <inkml:brush xml:id="br0">
      <inkml:brushProperty name="width" value="0.025" units="cm"/>
      <inkml:brushProperty name="height" value="0.025" units="cm"/>
    </inkml:brush>
  </inkml:definitions>
  <inkml:trace contextRef="#ctx0" brushRef="#br0">46 188 192,'0'0'17910,"34"-5"-9841,-24 0-8066,-8 1 39,-1 0 1,1 0-1,-1 0 1,0 0-1,-1 0 0,1 0 1,-1 0-1,0 0 0,0-7 1,0 4 72,-30 9-51,24 2-17,0 1 0,1-1 0,0 1 0,0 1 0,0-1 0,0 1 0,1 0 0,-7 12 0,9-14-19,0-1 0,0 1 0,0 0 0,1 1 0,-1-1 0,1 0 0,0 0 0,0 1 0,0-1 0,1 1 0,-1-1 0,1 0 0,0 1 0,1-1 0,0 8-1,0-11-21,0 0-1,-1 0 0,1-1 0,0 1 1,-1 0-1,1-1 0,0 1 0,0-1 1,0 1-1,-1-1 0,1 1 0,0-1 1,0 0-1,0 1 0,0-1 0,0 0 1,0 0-1,0 0 0,0 0 0,0 0 0,0 0 1,0 0-1,0 0 0,0 0 0,0 0 1,0 0-1,-1-1 0,1 1 0,2-1 1,27-9 82,-19 3-65,0 0 0,0-1 1,12-13-1,-17 15-29,1-1-1,0 1 1,1 1 0,-1-1 0,1 1 0,0 1 0,0-1 0,14-4-1,-21 9 5,0 0-1,0 0 1,0 0-1,0 1 1,1-1-1,-1 0 0,0 0 1,0 1-1,0-1 1,0 1-1,0-1 0,0 1 1,0-1-1,-1 1 1,1 0-1,0-1 1,0 1-1,0 0 0,0 0 1,-1-1-1,1 1 1,0 0-1,-1 0 1,1 0-1,-1 0 0,1 0 1,-1 0-1,1 0 1,-1 0-1,0 0 1,0 0-1,1 0 0,-1 0 1,0 0-1,0 1 1,0-1-1,0 0 0,-1 2 1,4 55 43,-3-48-40,0-5 5,0 0 0,0 0 0,0 1 0,1-1 0,0 0 0,0 0 0,1 0 0,1 5 0,-2-9-4,-1 0 0,0-1-1,1 1 1,-1-1 0,1 1 0,-1-1-1,0 1 1,1-1 0,-1 1-1,1-1 1,-1 1 0,1-1 0,0 0-1,-1 1 1,1-1 0,-1 0-1,1 1 1,0-1 0,-1 0 0,1 0-1,0 0 1,-1 1 0,1-1 0,0 0-1,0 0 1,1-1 2,0 1 0,0-1 0,-1 1 0,1-1 0,0 0 0,-1 0 0,1 0 0,0 0 0,-1 0 0,1 0 0,-1-1 0,0 1 0,3-3 0,8-11-59,-1 0 1,-1-1 0,0 0 0,-1 0-1,-1-1 1,-1 0 0,0-1 0,5-19-1,-5 12-71,-1 0 0,0-1 0,1-34 0,-12 270 158,5-208-29,0 0 1,0 0-1,0 0 0,0 1 1,0-1-1,0 0 1,1 0-1,-1 0 1,1 0-1,0 0 1,-1 0-1,1 0 0,0 0 1,0 0-1,0 0 1,1 0-1,-1 0 1,0-1-1,1 1 1,-1 0-1,1-1 1,-1 1-1,1-1 0,0 0 1,0 0-1,-1 1 1,1-1-1,0 0 1,0-1-1,0 1 1,0 0-1,0 0 0,1-1 1,-1 0-1,0 1 1,0-1-1,0 0 1,0 0-1,1 0 1,2 0-1,-2-1 2,1 1-1,-1-1 1,0 0-1,0 0 0,0 0 1,0 0-1,0 0 1,0-1-1,0 1 1,-1-1-1,1 0 1,-1 0-1,1 0 1,-1 0-1,1 0 1,-1-1-1,0 1 1,0-1-1,0 1 1,-1-1-1,1 0 1,0 0-1,-1 0 1,0 0-1,0 0 1,0 0-1,1-5 1,-1 5-5,-1 1 0,0-1 0,0 1 0,0-1 0,0 1 0,0-1 0,-1 1 0,1-1 0,-1 1 0,0 0 0,0-1 0,1 1 0,-1 0 0,-1-1 0,1 1 0,0 0 0,0 0 0,-1 0 0,-2-3 0,0 1 1,-1 1-1,1-1 1,-1 1-1,0 0 1,1 0-1,-1 0 1,0 1-1,-9-3 1,-2 0 6,-1 1 1,0 0-1,0 1 1,-33-1-1,27 4 404,32 1 140,39 1-200,-21-2-461,0-2 0,38-6-1,12-15-5061,-42 8-877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6.405"/>
    </inkml:context>
    <inkml:brush xml:id="br0">
      <inkml:brushProperty name="width" value="0.025" units="cm"/>
      <inkml:brushProperty name="height" value="0.025" units="cm"/>
    </inkml:brush>
  </inkml:definitions>
  <inkml:trace contextRef="#ctx0" brushRef="#br0">77 293 2274,'1'-4'1200,"1"0"-1,-1 0 1,0 0-1,0 0 1,0 0-1,0 0 1,-1 0 0,1 0-1,-1 0 1,-1-1-1,1-4 1,0 9-972,-1-1 1,1 0-1,0 0 0,0 0 1,0 0-1,-1 1 0,1-1 1,-1 0-1,1 0 0,0 0 1,-1 1-1,1-1 1,-1 0-1,0 1 0,1-1 1,-1 0-1,1 1 0,-1-1 1,0 1-1,0-1 0,1 1 1,-2-1-1,0 1-141,1 0 0,-1-1 0,1 1 0,-1 1 0,0-1 0,1 0 0,-1 0 0,1 1 0,-1-1 0,1 0 0,-1 1 0,1 0 0,0-1 0,-1 1 0,1 0 0,0 0 0,-1-1 0,0 2 0,-2 1-27,1 0 0,0 1 0,0-1 0,0 1 1,0-1-1,0 1 0,1 0 0,-1 0 0,1 0 0,0 0 0,1 0 0,-1 1 0,1-1 0,-1 1 0,0 5 0,1 0-6,-1 1 1,1-1-1,1 0 0,0 1 1,2 19-1,-2-28-51,0-1 0,1 1 1,-1 0-1,1 0 0,-1-1 1,1 1-1,0 0 0,-1-1 0,1 1 1,0-1-1,0 1 0,0-1 1,0 0-1,1 1 0,-1-1 1,0 0-1,0 0 0,1 0 0,-1 1 1,1-2-1,-1 1 0,1 0 1,-1 0-1,1 0 0,0-1 0,-1 1 1,1-1-1,0 1 0,0-1 1,-1 0-1,1 1 0,0-1 1,0 0-1,-1 0 0,1 0 0,0-1 1,0 1-1,-1 0 0,1-1 1,0 1-1,2-2 0,2 1 16,0-1 0,0-1 0,0 1 0,0-1 0,0 0 0,-1 0 0,1-1 0,-1 1 0,0-1 0,6-6 0,-1-4 22,-1 0 0,-1 0 0,0-1 1,-1 0-1,-1 0 0,8-28 0,-20 85 359,0 48 1,6-89-385,0 0 0,0 0 0,0 0 0,0 0 0,0 0-1,0 0 1,0 0 0,0 0 0,0 0 0,1 0 0,-1 0 0,0 0 0,1 0 0,-1 0 0,1 0 0,-1 0 0,1 0 0,-1 0 0,1-1 0,-1 1 0,1 0-1,0 0 1,-1-1 0,1 1 0,0 0 0,0-1 0,0 1 0,-1-1 0,3 2 0,-1-2 23,0 0 1,0 0-1,0 0 1,0 0-1,0 0 0,0-1 1,0 1-1,0-1 1,0 1-1,0-1 0,0 0 1,0 1-1,3-3 1,4-2 76,0-1 1,0 0-1,-1 0 1,14-13-1,-12 7-88,0 0 0,-1 0 0,0-1 0,-1-1-1,0 0 1,-1 0 0,-1 0 0,5-16 0,-14 50-68,1 1 0,1 0 0,2 26 0,-1-17 13,0-28 28,0-1 0,0 0-1,0 0 1,0 0 0,0 0 0,0 1 0,0-1-1,0 0 1,1 0 0,-1 0 0,0 0-1,1 1 1,-1-1 0,1 0 0,-1 0 0,1 0-1,0 0 1,-1 0 0,1 0 0,0 0-1,0 0 1,-1-1 0,1 1 0,0 0-1,0 0 1,2 0 0,-1 0 4,-1-1-1,1 0 1,0 1 0,0-1 0,0 0-1,0-1 1,-1 1 0,1 0 0,0 0-1,0-1 1,0 1 0,-1-1-1,1 1 1,0-1 0,1-1 0,7-3 23,-1 0 1,0-1 0,-1 0 0,16-14-1,-3-2 3,0 0-1,26-39 0,-39 48-20,1-1 0,-1 0 0,-1 0 0,-1 0 0,0-1 0,6-25 0,-43 125-232,21-63 297,1 0 1,1 1-1,1-1 0,-8 48 0,14-69-71,1-1-1,0 0 1,0 1-1,0-1 1,0 0-1,0 1 1,0-1-1,0 0 1,0 0-1,0 1 1,0-1-1,0 0 1,0 1-1,1-1 1,-1 0-1,0 1 1,0-1-1,0 0 1,0 0-1,0 1 1,1-1-1,-1 0 1,0 0-1,0 1 0,0-1 1,1 0-1,-1 0 1,0 1-1,0-1 1,1 0-1,-1 0 1,0 0-1,1 0 1,-1 0-1,0 1 1,0-1-1,1 0 1,-1 0-1,0 0 1,1 0-1,-1 0 1,0 0-1,1 0 1,-1 0-1,0 0 1,1 0-1,20-9 72,16-18-41,-31 22-23,-1 1-2,0 0 1,-1-1-1,0 1 0,0-1 0,0 0 0,-1 1 1,4-7-1,-7 10-36,-1 16 49,5-28-18,0 1-1,2 0 1,-1 0 0,1 0 0,10-13 0,11-26-11,-19 35 17,-1-1 0,-1 0 0,-1 0 0,0-1 0,-1 1 0,-1-1 0,1-23 0,-22 103-128,10 4 174,3 0 0,2 0 0,3 1-1,10 65 1,0 77 55,-10-207-94,0 0-1,0 0 1,0 0-1,0 0 1,-1 0 0,1 1-1,0-1 1,-1 0-1,0 0 1,1 0-1,-1 0 1,0-1 0,0 1-1,0 0 1,0 0-1,-1 0 1,1-1 0,0 1-1,-1 0 1,1-1-1,-3 2 1,3-3-1,1 1 0,-1-1 1,0 0-1,1 0 0,-1 1 0,0-1 0,0 0 1,1 0-1,-1 0 0,0 0 0,0 0 0,1 0 1,-1 0-1,0 0 0,1 0 0,-1 0 0,0-1 1,0 1-1,1 0 0,-1 0 0,0-1 1,0 0-1,-1 0-3,0-1-1,0 1 1,1-1 0,-1 1 0,1-1 0,0 0-1,-1 1 1,1-1 0,0 0 0,0 0 0,-1-3 0,-4-8 6,1 0 1,0 0 0,1-1 0,1 1 0,0-1 0,1 0 0,1 0 0,0 0-1,1-28 1,1 34-28,0 1-1,0 0 1,1-1-1,0 1 1,0 0 0,1 0-1,-1 0 1,2 1-1,-1-1 1,1 0-1,0 1 1,0 0-1,1 0 1,-1 0 0,1 1-1,1 0 1,-1 0-1,1 0 1,0 0-1,8-4 1,97-42-6030,-72 33-53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7.345"/>
    </inkml:context>
    <inkml:brush xml:id="br0">
      <inkml:brushProperty name="width" value="0.025" units="cm"/>
      <inkml:brushProperty name="height" value="0.025" units="cm"/>
    </inkml:brush>
  </inkml:definitions>
  <inkml:trace contextRef="#ctx0" brushRef="#br0">91 92 5894,'15'-24'32,"13"-33"11483,-22 46-7798,-3 17-1234,-3 22-1114,-13 21-1150,-2-1-1,-2 0 1,-36 68-1,26-57-179,22-48-34,-7 15-1,11-22-10,7-13-7,5-9-249,184-295-2108,-195 312 2367,0 1 1,0 0 0,0-1-1,0 1 1,0 0 0,0-1-1,0 1 1,0 0-1,0 0 1,0-1 0,0 1-1,1 0 1,-1-1 0,0 1-1,0 0 1,0 0 0,0-1-1,1 1 1,-1 0 0,0 0-1,0 0 1,1-1 0,-1 1-1,0 0 1,0 0-1,1 0 1,-1 0 0,0 0-1,0-1 1,1 1 0,-1 0-1,0 0 1,1 0 0,-1 0-1,0 0 1,1 0 0,-1 0-1,0 0 1,1 0-1,-1 0 1,0 0 0,0 0-1,1 0 1,-1 0 0,1 1-1,-1 17 139,-10 29 435,-7 8-136,6-27-116,3 0 0,0 1 0,1 0 0,2 0 0,-1 31-1,6-60-314,0 0-1,0 0 1,0-1-1,1 1 0,-1 0 1,0 0-1,0 0 0,0 0 1,1 0-1,-1 0 0,0 0 1,0 0-1,1 0 1,-1 0-1,0 0 0,0 0 1,1 0-1,-1 0 0,0 0 1,0 0-1,0 0 0,1 0 1,-1 0-1,0 0 1,0 0-1,1 0 0,-1 0 1,0 0-1,0 0 0,0 0 1,1 1-1,-1-1 0,0 0 1,0 0-1,0 0 0,0 0 1,1 0-1,-1 1 1,0-1-1,0 0 0,0 0 1,0 0-1,0 1 0,0-1 1,0 0-1,0 0 0,1 1 1,-1-1-1,0 0 1,0 0-1,0 0 0,0 1 1,0-1-1,0 0 0,0 0 1,0 1-1,0-1 0,0 0 1,-1 0-1,1 0 1,0 1-1,0-1 0,0 0 1,10-17 127,-8 8-162,-1-1-1,0 1 0,0-1 0,-1 1 0,0-1 0,-1 1 0,-3-18 0,3 22 16,0 1 1,0 0 0,0 0 0,0 0-1,-1 0 1,0 0 0,1 0 0,-2 0 0,1 1-1,0-1 1,-1 1 0,0-1 0,1 1-1,-1 0 1,0 0 0,-1 0 0,1 1-1,-1-1 1,-6-3 0,-3 4 136,12 8 151,2-4-248,0-1 0,0 1 0,0-1 0,0 1 0,0-1 0,0 0 0,0 0 0,1 1 0,-1-1 0,0 0 0,1 0 0,2 1 0,6 1 18,-1 0 0,1-1 0,0 0 0,0-1 0,0 0 0,-1 0 0,1-1 0,0-1 1,0 1-1,18-5 0,-7 0-1358,1 0 1,-1-2-1,36-15 0,-27 6-3353,-12 3-1392,-1-2-2758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7.707"/>
    </inkml:context>
    <inkml:brush xml:id="br0">
      <inkml:brushProperty name="width" value="0.025" units="cm"/>
      <inkml:brushProperty name="height" value="0.025" units="cm"/>
    </inkml:brush>
  </inkml:definitions>
  <inkml:trace contextRef="#ctx0" brushRef="#br0">156 1 4516,'0'0'13709,"-10"1"-11392,-3 0-1670,1 2-1,0 0 1,0 0-1,-22 10 1,30-11-562,0-1 0,1 1-1,-1-1 1,1 1 0,-1 0 0,1 0 0,0 0 0,0 1-1,0-1 1,0 1 0,1 0 0,-1 0 0,1 0 0,-1 0-1,1 0 1,0 0 0,0 1 0,0-1 0,1 1 0,-1-1 0,1 1-1,0 0 1,-1 7 0,4-10-80,1-1-1,0 1 1,0 0 0,0-1-1,0 1 1,0-1 0,0 0-1,0 0 1,-1 0 0,5-1-1,-3 1 9,88-8-372,-70 5-259,0 1 1,1 1-1,40 2 1,-62-1 629,0 0 1,0 0 0,0 1-1,0-1 1,0 0 0,0 0-1,0 0 1,0 1 0,0-1-1,0 0 1,0 1 0,-1-1-1,1 1 1,0-1 0,0 1-1,0-1 1,-1 1 0,1 0-1,0-1 1,-1 1 0,1 0-1,0 0 1,-1-1 0,1 1-1,-1 0 1,1 0 0,-1 0-1,0 0 1,1 0-1,-1 0 1,0-1 0,1 1-1,-1 0 1,0 0 0,0 0-1,0 0 1,0 0 0,0 0-1,0 0 1,0 0 0,-1 0-1,1 0 1,0 0 0,0 0-1,-1 0 1,1 0 0,0 0-1,-1-1 1,1 1 0,-1 0-1,0 1 1,-2 3 210,0 0 0,0 0 1,0 0-1,-1 0 0,0-1 0,-8 8 1,5-5-77,0-1 1,0-1 0,-1 1 0,0-1 0,0-1 0,0 1-1,0-1 1,-1-1 0,1 0 0,-1 0 0,0 0 0,-14 1-1,22-4-178,1 0 0,0 0-1,-1 0 1,1 0 0,0-1-1,0 1 1,-1 0 0,1 0-1,0-1 1,0 1 0,0 0-1,-1 0 1,1 0 0,0-1-1,0 1 1,0 0 0,0-1 0,0 1-1,0 0 1,-1 0 0,1-1-1,0 1 1,0 0 0,0-1-1,0 1 1,0 0 0,0-1-1,0 1 1,0 0 0,0-1-1,0 1 1,0 0 0,0 0-1,1-1 1,-1 1 0,0 0-1,0-1 1,0 1 0,0 0-1,0 0 1,1-1 0,-1 1-1,0-1 1,8-13-1559,36-36-4926,-22 27 2350,6-6-1781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6.257"/>
    </inkml:context>
    <inkml:brush xml:id="br0">
      <inkml:brushProperty name="width" value="0.025" units="cm"/>
      <inkml:brushProperty name="height" value="0.025" units="cm"/>
    </inkml:brush>
  </inkml:definitions>
  <inkml:trace contextRef="#ctx0" brushRef="#br0">314 0 4132,'0'0'18449,"-2"8"-17979,-5 12-171,-1-1 0,0 0 0,-2 0 0,0 0 0,-15 20-1,-76 94 268,51-69-512,32-42-128,5-7-168,1 1 1,1 0 0,0 1 0,1 0 0,-7 18 0,18-28-3805,8-11 1930,10-13-835,2-11-2088,4-9-2542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8.560"/>
    </inkml:context>
    <inkml:brush xml:id="br0">
      <inkml:brushProperty name="width" value="0.025" units="cm"/>
      <inkml:brushProperty name="height" value="0.025" units="cm"/>
    </inkml:brush>
  </inkml:definitions>
  <inkml:trace contextRef="#ctx0" brushRef="#br0">29 23 8104,'0'0'12027,"-2"10"-10292,-4 12-1041,0-5 100,2 1 0,0-1 0,-3 34 0,7-51-788,0 0 0,0 1-1,0-1 1,0 0 0,0 0-1,0 1 1,0-1 0,0 0-1,0 0 1,0 1 0,0-1-1,0 0 1,1 0 0,-1 1 0,0-1-1,0 0 1,0 0 0,0 1-1,0-1 1,0 0 0,1 0-1,-1 0 1,0 1 0,0-1-1,0 0 1,0 0 0,1 0-1,-1 0 1,0 1 0,0-1-1,1 0 1,-1 0 0,0 0-1,0 0 1,1 0 0,-1 0-1,0 0 1,0 0 0,1 0-1,-1 0 1,0 0 0,0 0-1,1 0 1,-1 0 0,1 0 0,14-8 102,12-15-24,39-72-1253,-65 138 875,-16 172 2601,15-9-1795,0-199-503,-1 1 0,0-1 0,-1 0 0,0 0 0,0 0-1,-6 12 1,8-17-4,0-1-1,-1 1 1,1-1-1,-1 1 1,0-1-1,0 1 1,1-1-1,-1 1 1,0-1-1,0 0 1,0 0-1,-1 1 1,1-1-1,0 0 0,0 0 1,-1 0-1,1 0 1,0 0-1,-1 0 1,1-1-1,-1 1 1,1 0-1,-1-1 1,1 1-1,-1-1 1,0 0-1,1 1 1,-1-1-1,0 0 1,1 0-1,-1 0 1,0 0-1,1 0 0,-4-1 1,3-1-9,1 0 1,-1 1 0,0-1-1,1 0 1,-1 0-1,1 0 1,0 0-1,0-1 1,0 1-1,0 0 1,0 0 0,0-1-1,1 1 1,-1 0-1,1-1 1,-1 1-1,1-1 1,0 1-1,0-1 1,1-4 0,3-54-384,1 39 259,0 0 1,2 0-1,1 1 1,0 0 0,1 0-1,21-32 1,4-1-103,46-52 1,-67 89 85,1 1 0,0 0 0,1 1 0,1 0 0,0 1-1,20-12 1,-35 25 141,-1 1 0,0-1 1,1 1-1,-1-1 0,1 1 0,-1 0 0,1-1 0,0 1 0,-1 0 0,1-1 0,-1 1 0,1 0 0,-1 0 1,1 0-1,0-1 0,-1 1 0,1 0 0,0 0 0,-1 0 0,1 0 0,0 0 0,-1 0 0,1 0 1,-1 0-1,1 0 0,0 1 0,-1-1 0,1 0 0,0 0 0,-1 1 0,1-1 0,-1 0 0,1 0 0,-1 1 1,1-1-1,-1 1 0,1-1 0,-1 1 0,1 0 0,0 1 21,0 1-1,-1-1 1,1 1-1,-1-1 1,0 1-1,0 0 1,0-1 0,0 1-1,0-1 1,-1 5-1,-20 69 991,20-73-876,0-2-122,1 0-1,-1-1 1,1 1-1,0 0 1,-1 0-1,1-1 1,0 1-1,-1 0 0,1 0 1,0-1-1,0 1 1,0 0-1,0 0 1,0-1-1,0 1 1,0 0-1,0 0 0,0 0 1,0-1-1,1 1 1,-1 0-1,0 0 1,0-1-1,1 1 1,-1 0-1,0-1 0,1 1 1,0 0-1,0 0 13,0-1-1,0 0 0,0 0 0,0 0 1,1 0-1,-1 0 0,0-1 0,0 1 1,0 0-1,0 0 0,0-1 1,0 1-1,0-1 0,0 1 0,0-1 1,2-1-1,45-33 485,-46 33-500,32-28-187,-23 19 57,0 0 1,1 1-1,0 0 1,1 1-1,0 0 0,26-12 1,-39 21 121,0 0 0,0 0 0,1 0 0,-1 0 0,0 0 0,1 0 0,-1 0 0,0 0 0,0 0 0,1 0-1,-1 0 1,0 0 0,1 0 0,-1 0 0,0 0 0,0 0 0,1 0 0,-1 0 0,0 1 0,0-1 0,1 0 0,-1 0 0,0 0 0,0 0 0,0 1 0,1-1 0,-1 0 0,0 0 0,0 0 0,0 1 0,1-1 0,-1 0 0,0 0 0,0 1 0,0-1 0,0 0 0,0 0 0,0 1 0,0-1 0,0 0-1,0 0 1,0 1 0,1-1 0,-2 21 124,-9 17 262,3-21-203,3-10-38,1 0 1,0 1-1,0-1 1,1 1-1,0 0 1,-2 15-1,7-23-89,0-1 0,0 0 0,0 0 0,0 0 0,-1 0 0,1 0-1,0-1 1,0 1 0,-1-1 0,4-2 0,30-25 69,-19 14-377,0 1 0,1 1 0,0 0 0,1 2 0,0 0 0,25-10 0,-44 21 252,0 0-1,0 0 1,1 0 0,-1-1 0,0 1-1,1 0 1,-1 0 0,0 0-1,0 0 1,1 0 0,-1 0 0,0 0-1,1 0 1,-1 0 0,0 0-1,1 0 1,-1 0 0,0 0 0,1 0-1,-1 0 1,0 0 0,0 1-1,1-1 1,-1 0 0,0 0 0,1 0-1,-1 0 1,0 1 0,0-1-1,0 0 1,1 0 0,-1 0 0,0 1-1,0-1 1,0 0 0,1 0-1,-1 1 1,0-1 0,0 0 0,0 1-1,0-1 1,0 0 0,0 0-1,1 1 1,-1-1 0,0 0 0,0 1-1,-5 22 190,-14 20 195,15-38-321,3-4-45,0 1 0,0-1 0,0 1 0,0-1 0,0 1-1,0-1 1,0 1 0,0 0 0,0 0 0,1-1 0,-1 1 0,1 0 0,-1 0 0,1 0-1,0 0 1,0-1 0,0 4 0,1-4-299,1-1 0,0 0 0,0 0 0,0 0 0,-1-1 1,1 1-1,0 0 0,-1-1 0,1 1 0,0-1 0,-1 1 0,1-1 0,0 0 0,2-2 0,32-22-9022,-15 7 977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8.986"/>
    </inkml:context>
    <inkml:brush xml:id="br0">
      <inkml:brushProperty name="width" value="0.025" units="cm"/>
      <inkml:brushProperty name="height" value="0.025" units="cm"/>
    </inkml:brush>
  </inkml:definitions>
  <inkml:trace contextRef="#ctx0" brushRef="#br0">45 20 3940,'0'0'20430,"-4"9"-19133,0 3-1028,-4 5 58,1 1 0,2 0 0,-1 0 0,2 1 0,-3 27 0,7-45-329,0-1-1,0 0 0,0 1 0,0-1 0,1 1 1,-1-1-1,0 0 0,0 1 0,0-1 0,1 0 1,-1 1-1,0-1 0,0 0 0,1 1 0,-1-1 1,0 0-1,0 0 0,1 1 0,-1-1 1,0 0-1,1 0 0,-1 0 0,1 0 0,-1 1 1,0-1-1,1 0 0,-1 0 0,0 0 0,1 0 1,-1 0-1,1 0 0,-1 0 0,0 0 0,1 0 1,-1 0-1,1 0 0,-1 0 0,0 0 0,1 0 1,-1 0-1,0-1 0,1 1 0,-1 0 0,0 0 1,1 0-1,-1 0 0,0-1 0,1 1 0,-1 0 1,0 0-1,1-1 0,-1 0 0,21-12-313,27-42-918,-28 31 848,0 2 0,42-36 0,-61 57 393,-1 0-1,1 1 0,0-1 0,-1 0 0,1 1 1,0-1-1,-1 1 0,1-1 0,0 1 0,0-1 1,0 1-1,-1 0 0,1-1 0,0 1 0,0 0 1,0 0-1,0 0 0,0 0 0,0-1 0,0 1 1,-1 0-1,1 0 0,0 1 0,1-1 0,-1 1 35,-1-1-1,1 1 1,-1 0-1,0 0 1,1 0-1,-1-1 1,0 1-1,0 0 1,1 0-1,-1 0 1,0 0-1,0-1 1,0 1-1,0 0 1,0 0-1,-1 0 1,1 0-1,0-1 0,-1 3 1,-15 41 1151,15-42-1147,0 0 0,0-1 0,-1 1 1,1 0-1,0 0 0,1 0 0,-1 0 0,0 0 0,0 0 0,1 0 0,0 0 1,-1 1-1,1-1 0,0 3 0,0-5-40,1 1 1,-1-1-1,0 1 0,1-1 1,-1 0-1,1 1 0,-1-1 1,1 0-1,-1 1 0,1-1 1,-1 0-1,1 0 0,-1 0 1,1 1-1,-1-1 0,1 0 1,-1 0-1,1 0 0,0 0 1,-1 0-1,1 0 0,-1 0 1,1 0-1,-1 0 0,1 0 1,-1 0-1,1-1 0,0 1 1,-1 0-1,1 0 0,-1 0 1,1-1-1,60-29-835,-55 26 620,3-1 51,-1-1 100,0 1-1,0 1 1,0 0 0,0 0-1,1 0 1,0 1 0,0 0 0,0 1-1,0 0 1,10-1 0,-18 4 112,0 0 0,-1 0 0,1 0 0,0 0-1,-1 0 1,1 0 0,0 0 0,-1 1 0,0-1 0,1 0 0,-1 0 0,0 0 0,1 1 0,-1-1 0,0 0 0,0 0 0,0 1 0,0-1 0,0 0 0,0 0 0,-1 1-1,1-1 1,-1 2 0,-4 33 209,4-27-341,-1 4-956,-2-7-2800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9.661"/>
    </inkml:context>
    <inkml:brush xml:id="br0">
      <inkml:brushProperty name="width" value="0.025" units="cm"/>
      <inkml:brushProperty name="height" value="0.025" units="cm"/>
    </inkml:brush>
  </inkml:definitions>
  <inkml:trace contextRef="#ctx0" brushRef="#br0">1 162 6438,'0'0'21733,"9"1"-21440,-1 0-273,-2 0 20,0 0 1,0-1-1,-1 0 1,1 0-1,0 0 1,0 0-1,-1-1 1,1 0-1,0 0 1,-1 0-1,1-1 1,-1 0-1,1 0 1,-1 0-1,0-1 1,0 0-1,0 0 1,0 0-1,-1-1 1,5-3-1,32-51 20,-39 55-89,1-1 0,-2 0 0,1 0 0,0 0 0,-1 0 0,0 0 0,0-1 0,0 1 0,0 0 0,-1-1-1,0 1 1,0 0 0,-1-9 0,1 13 22,0-1 0,0 1 1,-1-1-1,1 1 0,0 0 0,-1-1 0,1 1 0,0 0 0,-1-1 0,1 1 0,0 0 0,-1-1 0,1 1 0,-1 0 0,1 0 0,-1 0 0,1-1 0,0 1 0,-1 0 0,1 0 0,-1 0 0,1 0 0,-1 0 0,1 0 0,-1 0 0,1 0 0,-1 0 0,1 0 0,-1 0 0,1 0 1,-1 0-1,1 0 0,0 0 0,-1 1 0,1-1 0,-1 0 0,1 0 0,-1 1 0,1-1 0,0 0 0,-1 0 0,1 1 0,-1 0 0,-18 11-98,5 2 77,0 1-1,1 0 1,-13 21-1,21-30 26,1 1 1,0 0-1,0 0 0,0 0 1,1 1-1,0-1 0,1 1 0,0 0 1,0-1-1,-1 15 0,3-21-39,0 0 0,1 0 0,-1 0-1,0 0 1,1 0 0,-1 0 0,1 0 0,-1 0 0,1-1-1,-1 1 1,1 0 0,0 0 0,-1-1 0,1 1-1,0 0 1,0-1 0,-1 1 0,1 0 0,0-1-1,0 1 1,0-1 0,0 0 0,0 1 0,0-1 0,0 0-1,0 1 1,0-1 0,0 0 0,0 0 0,0 0-1,0 0 1,0 0 0,0 0 0,0 0 0,0 0-1,0 0 1,0-1 0,0 1 0,0 0 0,2-2 0,42-13-2350,-34 8 928,0 0 0,-1-1-1,1-1 1,-1 1 0,-1-2 0,12-13-1,4-13-3371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0.878"/>
    </inkml:context>
    <inkml:brush xml:id="br0">
      <inkml:brushProperty name="width" value="0.025" units="cm"/>
      <inkml:brushProperty name="height" value="0.025" units="cm"/>
    </inkml:brush>
  </inkml:definitions>
  <inkml:trace contextRef="#ctx0" brushRef="#br0">108 0 3876,'0'0'13837,"-8"3"-11686,1 1-1864,0 0 1,0 1-1,1 0 1,-1 0-1,1 1 0,0 0 1,1 0-1,-1 0 0,1 0 1,0 1-1,1 0 0,0 0 1,0 0-1,0 1 0,1-1 1,0 1-1,1 0 0,-1 0 1,1 0-1,1 0 0,0 0 1,0 9-1,1-16-281,0 0-1,0 0 1,1 1 0,-1-1-1,1 0 1,-1 0-1,1 0 1,-1 0 0,1 0-1,0 0 1,-1 0 0,1 0-1,0 0 1,0 0-1,0 0 1,0-1 0,0 1-1,0 0 1,0 0 0,0-1-1,0 1 1,0-1-1,0 1 1,0-1 0,0 1-1,1-1 1,-1 0-1,0 0 1,2 1 0,46 4-182,-34-4-159,0 0 140,-6-1-91,1 1 0,-1 0 0,0 0 0,0 1 0,9 4 0,-16-6 340,0 1 0,0 0-1,0 0 1,0 0-1,-1 0 1,1 1-1,0-1 1,-1 0 0,1 1-1,-1-1 1,1 1-1,-1-1 1,0 1-1,1 0 1,-1-1-1,0 1 1,0 0 0,-1 0-1,1 0 1,0 0-1,0 0 1,-1 0-1,1 0 1,-1 0 0,0 0-1,0 0 1,0 4-1,19-27 871,9-30-643,-25 44-267,0-1-1,1 1 0,-1 0 0,1 0 0,1 0 1,0 1-1,0-1 0,0 1 0,0 0 1,10-7-1,-14 12 17,0 1 1,1-1-1,0 1 1,-1-1-1,1 1 1,-1-1-1,1 1 1,0 0-1,-1 0 1,1 0-1,-1 0 1,1 0-1,0 0 1,-1 0-1,1 1 1,0-1-1,-1 0 0,1 1 1,-1-1-1,1 1 1,1 1-1,-2-1-24,0-1 0,0 1 0,0-1 0,0 1 0,0-1 0,1 1 0,-1-1 0,0 0 0,0 1 1,0-1-1,0 0 0,1 0 0,-1 0 0,0 0 0,0 0 0,0 0 0,1 0 0,-1-1 0,0 1 0,0 0 0,0-1 0,0 1 0,0 0 0,0-1 0,0 1 0,0-1 0,0 0 0,0 1 0,0-1 0,0 0 0,0 0 0,0 0 0,0 1 0,-1-1 0,1 0 0,0 0 0,0 0 0,-1 0 0,1 0 0,-1 0 0,1-1 0,-1 0 0,5-21 20,-10 22-77,-4 13 12,2 2 191,0 0 0,-10 28 0,15-36-66,1-1 0,-1 1 0,1 0 1,0 0-1,0 0 0,1 0 0,0-1 0,0 1 0,0 0 0,1 0 0,1 6 0,-1-11-80,0 1 1,1-1-1,-1 1 0,0-1 1,0 0-1,1 0 0,-1 0 1,1 0-1,-1 0 0,1 0 1,0 0-1,-1 0 0,1-1 0,0 1 1,-1-1-1,1 1 0,0-1 1,0 0-1,-1 1 0,1-1 1,0 0-1,0 0 0,2-1 1,44-1 12,-40-1-104,0 1 1,0-1-1,0-1 0,0 1 1,0-1-1,0-1 1,-1 1-1,0-1 0,0-1 1,-1 1-1,1-1 0,-1 0 1,8-11-1,-7 9 96,-1-1-1,0 1 1,0-1 0,-1 0-1,0 0 1,-1-1 0,0 1-1,-1-1 1,0 0 0,4-20-1,-7 30 2,0 0-1,0-1 0,0 1 1,0 0-1,0 0 0,1-1 0,-1 1 1,0 0-1,0 0 0,0-1 1,0 1-1,0 0 0,-1 0 1,1-1-1,0 1 0,0 0 1,0 0-1,0-1 0,0 1 0,0 0 1,0 0-1,0-1 0,-1 1 1,1 0-1,0 0 0,0 0 1,0-1-1,0 1 0,-1 0 0,1 0 1,0 0-1,0 0 0,0-1 1,-1 1-1,1 0 0,0 0 1,0 0-1,-1 0 0,1 0 1,0 0-1,0 0 0,-1 0 0,-13 5 78,-10 14-182,24-19 108,-17 15 237,2-1 0,-19 24 0,31-35-181,0 1 0,0-1-1,1 1 1,-1-1 0,1 1 0,0 0 0,0 0 0,1 0-1,-1 0 1,1 0 0,-1 1 0,2-1 0,-1 0 0,0 1-1,1-1 1,-1 0 0,1 1 0,1-1 0,0 6 0,-1-9-67,1 0 1,0-1-1,-1 1 1,1 0-1,0 0 1,-1-1-1,1 1 1,0 0-1,0-1 1,0 1-1,0-1 1,0 1 0,-1-1-1,1 0 1,0 1-1,0-1 1,0 0-1,0 0 1,0 0-1,0 1 1,0-1-1,0 0 1,0 0-1,2-1 1,29 0 51,-28 0-55,4 0-55,-1 0-1,1-1 0,-1 0 1,1 0-1,-1-1 0,0 0 1,0 0-1,0-1 0,0 0 0,0 0 1,6-6-1,6-6-759,-1-1-1,18-21 0,-18 18 146,-18 20 679,0 0-1,0 1 0,0-1 0,0 1 0,0-1 0,0 1 0,0-1 0,0 1 0,0-1 0,0 1 0,0-1 0,0 0 0,0 1 1,0-1-1,0 1 0,0-1 0,1 1 0,-1-1 0,0 1 0,0-1 0,0 0 0,1 1 0,-1-1 0,0 0 0,1 1 0,-1-1 1,0 0-1,1 1 0,-1-1 0,0 0 0,1 1 0,-1-1 0,1 0 0,-1 0 0,0 0 0,1 1 0,-1-1 0,1 0 0,-1 0 1,1 0-1,-1 0 0,1 0 0,-1 0 0,1 0 0,-1 0 0,1 0 0,-1 0 0,0 0 0,1 0 0,-1 0 0,1 0 0,-1-1 1,1 1-1,-1 0 0,1 0 0,-1 0 0,0-1 0,1 1 0,-1 0 0,0-1 0,1 1 0,-1 0 0,0-1 0,1 1 1,-1 0-1,0-1 0,1 1 0,-1 0 0,0-1 0,0 47 234,0-37-241,0 5 119,2 11 514,-2-24-616,1 0 0,0 0-1,0-1 1,-1 1 0,1 0-1,0-1 1,0 1 0,0 0-1,0-1 1,0 1 0,0-1-1,0 0 1,0 1 0,0-1-1,0 0 1,0 1 0,0-1-1,0 0 1,0 0-1,0 0 1,0 0 0,0 0-1,0 0 1,1 0 0,4-1-1,0 0 0,0 0 0,0 0 0,0-1-1,-1 0 1,1 0 0,-1 0 0,1-1 0,-1 0 0,0 0 0,9-7 0,34-16-175,-47 27 163,-1 0-1,1 0 0,0 0 0,-1 0 0,1 0 0,-1 0 0,1 1 0,-1-1 1,1 0-1,-1 0 0,0 0 0,0 1 0,1-1 0,-1 0 0,0 1 0,0-1 1,0 0-1,-1 0 0,1 1 0,0-1 0,0 0 0,-1 2 0,1-1 18,-1 0-1,1 0 1,0 1-1,0-1 1,0 0 0,0 0-1,1 1 1,-1-1-1,1 0 1,-1 0-1,1 0 1,2 4 0,-2-5-88,1-1 1,-1 1 0,1-1 0,0 1 0,-1-1 0,1 0 0,0 0 0,0 0 0,-1 0 0,1 0 0,0 0 0,-1 0 0,1-1 0,0 1 0,-1-1-1,1 1 1,0-1 0,-1 1 0,1-1 0,-1 0 0,1 0 0,-1 0 0,1 0 0,0-1 0,0 0-461,0 1 0,-1-1 0,0 0 1,1 1-1,-1-1 0,0 0 0,0 0 1,0 0-1,0 0 0,0 0 0,-1 0 0,2-2 1,-1-13-6811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1.240"/>
    </inkml:context>
    <inkml:brush xml:id="br0">
      <inkml:brushProperty name="width" value="0.025" units="cm"/>
      <inkml:brushProperty name="height" value="0.025" units="cm"/>
    </inkml:brush>
  </inkml:definitions>
  <inkml:trace contextRef="#ctx0" brushRef="#br0">0 4 18321,'0'-1'4132,"0"-2"-1377,4 3-737,6 0-1025,10 0-865,-6 0-577,-5 0-2818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2.134"/>
    </inkml:context>
    <inkml:brush xml:id="br0">
      <inkml:brushProperty name="width" value="0.025" units="cm"/>
      <inkml:brushProperty name="height" value="0.025" units="cm"/>
    </inkml:brush>
  </inkml:definitions>
  <inkml:trace contextRef="#ctx0" brushRef="#br0">1 0 14253,'0'0'2301,"0"10"-779,0 5-1117,3 77 2061,-2-83-2313,1 0 1,-1 0-1,2 0 0,-1-1 0,1 1 0,0-1 0,1 1 0,9 14 0,-12-22-139,0 1 0,0-1 1,0 0-1,0 1 0,0-1 0,0 0 0,1 1 0,-1-1 0,1 0 1,-1 0-1,0 0 0,1-1 0,0 1 0,-1 0 0,1 0 0,0-1 1,-1 1-1,1-1 0,0 0 0,-1 1 0,1-1 0,0 0 0,1 0 1,1 0 63,-1-1 1,0 0-1,0 0 1,0 0-1,0 0 1,0-1-1,0 1 1,0-1-1,0 0 1,0 1-1,3-5 1,8-7 267,-2 0 0,0 0 0,17-26 0,-22 29-449,4-5 138,-8 9-25,1-1 0,0 1 0,1 1 0,-1-1 0,1 0-1,0 1 1,1 0 0,-1 1 0,1-1 0,13-7 0,-19 12-9,1 0 0,0 0 1,0 0-1,0 0 0,0 0 1,0 0-1,-1 0 0,1 0 0,0 1 1,0-1-1,0 0 0,0 0 1,-1 1-1,1-1 0,0 0 1,0 1-1,-1-1 0,1 1 0,0-1 1,-1 1-1,1 0 0,0-1 1,-1 1-1,1-1 0,-1 1 1,1 0-1,-1 0 0,1-1 1,-1 1-1,0 0 0,1 0 0,-1 0 1,0-1-1,0 1 0,1 0 1,-1 0-1,0 0 0,0 0 1,0 1-1,5 42 387,-5-36-268,1 70 857,4-73-259,4-12-433,8-14-173,-17 20-79,9-11-18,1 0 0,0 1 0,0 0 0,19-15 0,-24 23-35,-1 0-1,1 0 1,0 0-1,0 0 1,0 1 0,0-1-1,0 1 1,0 1 0,1-1-1,-1 1 1,1 0-1,-1 0 1,1 0 0,-1 1-1,11 0 1,-14 1 8,0 0 0,1 0-1,-1 0 1,0 0 0,1 1 0,-1-1 0,0 0 0,0 1-1,0 0 1,0-1 0,0 1 0,-1 0 0,1 0-1,-1 0 1,1 0 0,-1 0 0,2 4 0,-1-2-90,1 0 1,-1 0 0,0 0-1,-1 1 1,1-1-1,-1 1 1,0-1 0,0 1-1,0 4 1,-12-32-11825,4 3 5306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2.467"/>
    </inkml:context>
    <inkml:brush xml:id="br0">
      <inkml:brushProperty name="width" value="0.025" units="cm"/>
      <inkml:brushProperty name="height" value="0.025" units="cm"/>
    </inkml:brush>
  </inkml:definitions>
  <inkml:trace contextRef="#ctx0" brushRef="#br0">1 38 3459,'0'0'18962,"44"-37"-19378,-26 37-1826,-2 0-3396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2.828"/>
    </inkml:context>
    <inkml:brush xml:id="br0">
      <inkml:brushProperty name="width" value="0.025" units="cm"/>
      <inkml:brushProperty name="height" value="0.025" units="cm"/>
    </inkml:brush>
  </inkml:definitions>
  <inkml:trace contextRef="#ctx0" brushRef="#br0">141 46 3523,'0'0'13677,"-4"-8"-12775,2 5-705,1-1 0,-1 1 0,-1-1-1,1 1 1,0 0 0,-1 0-1,0 0 1,-4-4 0,6 7-117,0-1 1,0 0 0,0 1-1,-1-1 1,1 1-1,0 0 1,0-1-1,-1 1 1,1 0-1,0 0 1,-1-1-1,1 1 1,0 0 0,0 1-1,-1-1 1,1 0-1,0 0 1,-1 0-1,1 1 1,0-1-1,0 1 1,-1-1 0,1 1-1,0-1 1,0 1-1,0 0 1,0-1-1,0 1 1,0 0-1,0 0 1,0 0-1,0 0 1,0 0 0,0 0-1,0 0 1,1 0-1,-2 2 1,-44 64 2112,43-63-2101,0 0 0,1 1 0,-1 0 0,1-1 0,0 1 0,1 0 0,-1 0 0,1 0 0,0 0 0,0 0 0,1 0-1,-1 0 1,2 7 0,0-11-90,0 0 0,0 0 0,0 0 0,1 0 0,-1 0 0,0-1 0,1 1-1,-1-1 1,0 1 0,1-1 0,-1 1 0,1-1 0,-1 0 0,1 0 0,-1 1 0,1-1 0,-1 0-1,1-1 1,-1 1 0,1 0 0,-1 0 0,2-1 0,3 1-3,43-2-157,37 0-427,-78 3 497,-1-1 0,1 1 1,-1 1-1,0-1 1,0 1-1,0 1 0,0-1 1,12 7-1,-17-8 106,1 1 1,-1-1-1,0 1 1,-1-1-1,1 1 1,0 0-1,0-1 0,-1 1 1,1 0-1,-1 0 1,1 1-1,-1-1 1,0 0-1,0 0 1,0 1-1,0-1 1,0 0-1,-1 1 0,1-1 1,-1 1-1,1-1 1,-1 1-1,0-1 1,0 1-1,0-1 1,0 1-1,-1-1 0,1 1 1,-1-1-1,1 0 1,-1 1-1,0-1 1,0 0-1,0 1 1,-2 2-1,-1 3 253,-1 0-1,0 1 1,-1-2 0,0 1-1,0-1 1,-1 0 0,-13 12-1,14-14-144,1 0 1,-1 0-1,0-1 0,-1 0 0,1 0 1,0-1-1,-1 1 0,0-1 0,0-1 1,0 1-1,0-1 0,0-1 0,-1 1 1,1-1-1,0-1 0,-10 1 0,16-1-216,1-1-1,-1 1 1,0 0-1,1-1 0,-1 1 1,1 0-1,-1-1 1,1 1-1,0-1 0,-1 1 1,1 0-1,-1-1 1,1 0-1,0 1 0,-1-1 1,1 1-1,0-1 1,0 1-1,-1-1 1,1 1-1,0-1 0,0 0 1,0 1-1,0-1 1,0 0-1,0 1 0,0-1 1,0 1-1,0-1 1,0 0-1,0 1 0,0-1 1,0 0-1,0 1 1,1-1-1,-1 1 0,0-1 1,1 0-1,11-23-4570,6 9 155,5-1-1804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3.207"/>
    </inkml:context>
    <inkml:brush xml:id="br0">
      <inkml:brushProperty name="width" value="0.025" units="cm"/>
      <inkml:brushProperty name="height" value="0.025" units="cm"/>
    </inkml:brush>
  </inkml:definitions>
  <inkml:trace contextRef="#ctx0" brushRef="#br0">48 41 3395,'0'0'19144,"-8"-2"-17783,5 1-1272,1 1-21,0-1-1,1 1 1,-1-1 0,0 1-1,1 0 1,-1 0 0,0-1-1,1 1 1,-1 0 0,0 1-1,1-1 1,-4 1 0,4 0-25,0 0 0,0-1 0,0 1 0,0 0 0,1 1 0,-1-1 0,0 0 0,0 0 0,1 0 0,-1 0 0,1 1 0,-1-1 0,1 0 0,0 0 0,-1 1 0,1-1 1,0 0-1,0 1 0,0-1 0,0 0 0,0 1 0,0-1 0,0 2 0,0 2 82,0-1 0,0 1 0,1-1 0,-1 1-1,1 0 1,0-1 0,0 0 0,0 1 0,1-1 0,-1 0 0,5 7 0,-4-8-95,0-1 0,0 0 0,0-1 0,0 1 1,0 0-1,0 0 0,1-1 0,-1 0 0,1 1 0,-1-1 0,1 0 1,-1 0-1,1 0 0,0-1 0,0 1 0,-1 0 0,1-1 0,0 0 0,0 0 1,-1 0-1,4 0 0,-1 0-13,0-1 1,0 1 0,0-1-1,0 0 1,0 0 0,0-1-1,0 1 1,-1-1-1,1 0 1,0-1 0,-1 1-1,0-1 1,0 0-1,1 0 1,-2 0 0,1 0-1,0-1 1,-1 1-1,6-9 1,-5 6-34,1 0-1,-2-1 1,1 1-1,-1-1 1,0 0 0,-1 0-1,1-1 1,-1 1-1,-1 0 1,1-1-1,-1 1 1,0-11 0,-4 59-80,1-30 93,1 0 0,0 0 0,1-1 0,0 1 0,1 0-1,3 14 1,-3-23-96,-1 0-1,1 0 0,0 0 0,0 0 1,0 0-1,0 0 0,1 0 0,-1-1 1,0 1-1,1-1 0,-1 1 1,1-1-1,0 1 0,-1-1 0,1 0 1,0 0-1,0 0 0,0 0 1,0 0-1,0 0 0,0 0 0,0-1 1,0 1-1,0-1 0,0 1 1,0-1-1,0 0 0,1 0 0,-1 0 1,0 0-1,0 0 0,0-1 0,0 1 1,0-1-1,0 1 0,4-2 1,4-1-1160,0-1 0,-1 1 0,0-2 0,1 1 0,-2-1 0,11-7 0,10-11-3498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3.568"/>
    </inkml:context>
    <inkml:brush xml:id="br0">
      <inkml:brushProperty name="width" value="0.025" units="cm"/>
      <inkml:brushProperty name="height" value="0.025" units="cm"/>
    </inkml:brush>
  </inkml:definitions>
  <inkml:trace contextRef="#ctx0" brushRef="#br0">74 222 3651,'0'0'17404,"-8"5"-16492,0 1-644,0 0 0,1 0 0,0 0 0,-9 11 0,14-14-185,0-1 1,0 1 0,0 0-1,0-1 1,1 1 0,-1 0-1,1 0 1,0 0 0,0 0-1,0 0 1,0 1 0,0-1-1,1 0 1,-1 0 0,1 1-1,0-1 1,0 0 0,0 0-1,1 1 1,0 4 0,0-6-79,0-1-1,0 0 1,0 1 0,0-1 0,0 1-1,0-1 1,0 0 0,1 0 0,-1 0 0,0 0-1,1 0 1,-1 0 0,1 0 0,-1 0 0,1 0-1,0-1 1,-1 1 0,1 0 0,0-1 0,-1 0-1,1 1 1,0-1 0,-1 0 0,1 0-1,0 0 1,0 0 0,2-1 0,1 1-15,0 0 0,0-1-1,0 1 1,-1-1 0,1 0 0,0-1 0,-1 1 0,10-5-1,-4-2-17,-1 0 0,1 0 0,-1-1 0,-1 0 0,0 0 0,0-1-1,-1 0 1,0-1 0,6-12 0,-3 5 16,-2 0 0,0-1 0,-1 1 0,9-40 0,-15 51 42,0-1 1,0 0 0,0 0 0,-1 0-1,0 0 1,0 0 0,-4-15 0,4 21-17,-1 0 1,1 1 0,-1-1-1,0 1 1,0-1 0,1 0 0,-1 1-1,0-1 1,0 1 0,-1 0-1,1-1 1,0 1 0,0 0-1,-1 0 1,1 0 0,-1 0 0,1 0-1,-1 0 1,1 0 0,-1 0-1,1 0 1,-1 1 0,0-1 0,1 1-1,-1-1 1,0 1 0,0 0-1,1 0 1,-1 0 0,0 0 0,0 0-1,0 0 1,1 0 0,-1 0-1,0 1 1,0-1 0,1 1-1,-1-1 1,0 1 0,-1 1 0,-1-1-5,0 1 0,1 0 0,-1 0 0,1 0 1,0 1-1,-1-1 0,1 1 0,0 0 1,0 0-1,1 0 0,-1 0 0,1 0 0,-1 1 1,1-1-1,-2 5 0,0 0 95,0 1 1,1-1-1,0 1 0,0-1 1,-3 18-1,6-25-98,1 1-1,-1-1 1,0 0-1,1 0 1,-1 0-1,1 0 1,0 0-1,-1 0 1,1 0-1,0 0 1,-1 0 0,1 0-1,0 0 1,0-1-1,0 1 1,0 0-1,0 0 1,0-1-1,0 1 1,0-1-1,0 1 1,0-1 0,0 1-1,0-1 1,1 0-1,-1 1 1,0-1-1,0 0 1,0 0-1,0 0 1,1 0-1,-1 0 1,0 0 0,0 0-1,2-1 1,53 0-155,-49 0 39,22-2-418,-18 1 197,0 1 0,-1 0-1,1 1 1,0 0-1,20 3 1,-29-2 352,-1 0 1,1 1 0,0-1 0,-1 0 0,1 1 0,-1-1-1,1 1 1,-1 0 0,0-1 0,1 1 0,-1 0 0,0 0-1,0 0 1,0 0 0,-1-1 0,1 1 0,0 1 0,-1-1-1,1 0 1,-1 0 0,0 0 0,0 0 0,1 0 0,-1 0-1,-1 0 1,1 0 0,0 1 0,-1 1 0,-8 40-2273,-2-26-4853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6.602"/>
    </inkml:context>
    <inkml:brush xml:id="br0">
      <inkml:brushProperty name="width" value="0.025" units="cm"/>
      <inkml:brushProperty name="height" value="0.025" units="cm"/>
    </inkml:brush>
  </inkml:definitions>
  <inkml:trace contextRef="#ctx0" brushRef="#br0">31 0 3683,'0'0'18290,"6"7"-17639,-4-4-573,0 0-1,0 0 1,1 0 0,-2 1-1,1-1 1,0 1-1,-1-1 1,0 1 0,1-1-1,-1 1 1,0 7 0,-2 54 1024,-10 193 606,11-247-1250,-2 5-6553,-12-26-2565,4 3 7300,-8-7-4064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4.390"/>
    </inkml:context>
    <inkml:brush xml:id="br0">
      <inkml:brushProperty name="width" value="0.025" units="cm"/>
      <inkml:brushProperty name="height" value="0.025" units="cm"/>
    </inkml:brush>
  </inkml:definitions>
  <inkml:trace contextRef="#ctx0" brushRef="#br0">1 1 12780,'0'0'3806,"1"8"-2028,0 155 2560,-2-99-4025,13 124 1,-12-188-305,-1 1 1,1-1-1,0 0 0,0 1 1,0-1-1,0 0 1,0 1-1,0-1 1,0 0-1,0 1 1,0-1-1,0 0 0,0 1 1,0-1-1,0 0 1,0 1-1,0-1 1,0 0-1,0 1 1,0-1-1,0 0 0,1 1 1,-1-1-1,0 0 1,0 0-1,0 1 1,1-1-1,-1 0 1,0 1-1,0-1 0,1 0 1,-1 0-1,0 0 1,0 1-1,1-1 1,-1 0-1,0 0 1,1 0-1,-1 0 0,0 0 1,1 1-1,0-1 1,5-18 267,1-31-47,-4 26-185,15-102 116,-16 112-140,1 0 0,1 0 0,1 0 0,-1 0 0,2 1-1,0 0 1,7-12 0,-10 20-25,0 1-1,1-1 1,-1 1-1,0 0 1,1 0-1,0 0 1,0 0-1,0 1 1,0-1-1,0 1 1,1 0-1,-1 0 1,0 1-1,8-2 1,1 0-248,0 1 1,0 0 0,24 1-1,-36 1 246,-1 0 1,0 0-1,1 0 0,-1 0 0,1 0 0,-1 0 0,0 0 0,1 0 1,-1 0-1,1 0 0,-1 0 0,0 0 0,1 0 0,-1 1 0,1-1 1,-1 0-1,0 0 0,1 0 0,-1 1 0,0-1 0,1 0 0,-1 0 1,0 1-1,0-1 0,1 0 0,-1 1 0,0-1 0,0 0 0,1 1 1,-1-1-1,0 0 0,0 1 0,0-1 0,1 0 0,-1 1 0,0-1 1,0 1-1,0-1 0,-7 19 99,-19 14 309,15-22-304,-46 44 315,52-51-381,0 1 0,-1-1 0,0-1 1,0 1-1,0-1 0,0 0 0,0 0 1,-1-1-1,-6 2 0,13-4-76,-1 0-1,1 0 1,0 0-1,-1 0 1,1 0-1,0 0 1,-1 0-1,1 0 1,0 0-1,-1 0 1,1 0-1,0 0 1,-1 0-1,1 0 1,0 0-1,-1 0 1,1 0 0,0 0-1,-1 0 1,1-1-1,0 1 1,0 0-1,-1 0 1,1 0-1,0-1 1,0 1-1,-1 0 1,1 0-1,0-1 1,0 1-1,0 0 1,-1-1-1,1 1 1,0 0 0,0 0-1,0-1 1,0 1-1,0 0 1,0-1-1,-1 0 1,4-19-2048,13-16-2994,1 10-514,1 0-2391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4.721"/>
    </inkml:context>
    <inkml:brush xml:id="br0">
      <inkml:brushProperty name="width" value="0.025" units="cm"/>
      <inkml:brushProperty name="height" value="0.025" units="cm"/>
    </inkml:brush>
  </inkml:definitions>
  <inkml:trace contextRef="#ctx0" brushRef="#br0">0 1 3908,'0'0'11461,"7"8"-9245,-3-2-1886,-1-1 0,1 1 0,-1 0 1,0 0-1,0 1 0,-1-1 0,0 1 0,0-1 1,0 1-1,-1 0 0,0-1 0,-1 1 0,1 10 1,-2 13 508,0-18-505,1 0-1,0 0 0,3 19 0,-3-31-323,0 1-1,0-1 0,0 1 1,0-1-1,0 1 0,0 0 0,0-1 1,0 1-1,0-1 0,0 1 0,1-1 1,-1 1-1,0-1 0,0 1 1,1-1-1,-1 1 0,0-1 0,1 1 1,-1-1-1,0 1 0,1-1 0,-1 0 1,1 1-1,-1-1 0,1 0 1,-1 1-1,1-1 0,0 0 0,9-10 303,3-27-33,-11 24-256,-1 1 1,0 0 0,-1 0-1,0-1 1,-1 1-1,-1 0 1,0 0 0,0 0-1,-1 0 1,-1 0-1,-7-17 1,13 33-169,-1-2 2,0 0 1,0 0 0,0 0-1,1 0 1,-1 0 0,0 0 0,1-1-1,-1 1 1,1 0 0,0-1-1,-1 1 1,1-1 0,0 0-1,0 1 1,0-1 0,0 0-1,0 0 1,0 0 0,0-1-1,4 2 1,4 0-1153,0-1 0,0 1 1,0-2-1,0 0 0,0 0 0,0 0 0,0-1 0,16-4 0,8-6-4155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5.269"/>
    </inkml:context>
    <inkml:brush xml:id="br0">
      <inkml:brushProperty name="width" value="0.025" units="cm"/>
      <inkml:brushProperty name="height" value="0.025" units="cm"/>
    </inkml:brush>
  </inkml:definitions>
  <inkml:trace contextRef="#ctx0" brushRef="#br0">83 109 545,'0'0'20526,"-9"3"-19752,5-2-693,0 0 1,0 1-1,0-1 1,0 1-1,1 0 1,-1 0 0,1 0-1,-1 0 1,1 1-1,0-1 1,0 1-1,0 0 1,0 0-1,1 0 1,-1 0-1,1 1 1,-1-1 0,1 1-1,0-1 1,1 1-1,-1 0 1,1 0-1,-1 0 1,1 0-1,0 0 1,1 0-1,-1 0 1,1 5 0,-1-7-40,1 0 0,0 0 0,-1 0 0,1 0 0,0 1 0,0-1 0,1 0 0,-1 0 1,0 0-1,1 0 0,-1 0 0,1 0 0,0 0 0,0 0 0,0 0 0,0 0 1,0-1-1,0 1 0,0 0 0,0 0 0,1-1 0,-1 1 0,1-1 0,-1 1 0,1-1 1,0 0-1,2 2 0,-1-2-13,-1 0 0,0-1 0,1 1 0,-1-1-1,1 0 1,-1 1 0,1-1 0,-1 0 0,1-1 0,-1 1 0,1 0 0,-1-1 0,0 1 0,1-1 0,-1 0 0,1 0 0,-1 0 0,0 0 0,0 0 0,0 0 0,0-1-1,0 1 1,4-4 0,-2 0 37,1 0-1,0 0 0,-1-1 1,0 0-1,-1 0 0,1 0 1,-1 0-1,0 0 1,-1-1-1,1 1 0,-1-1 1,-1 0-1,1 0 0,0-8 1,-2 12-121,0 0 1,1 0 0,-1 0 0,0 0 0,-1 0 0,1 0-1,-1 0 1,1 0 0,-1 0 0,0 0 0,0 0 0,0 0-1,0 1 1,-1-1 0,1 0 0,-1 1 0,1-1 0,-4-3-1,3 4-203,-1 1-1,1-1 0,0 1 0,0-1 0,-1 1 0,1 0 0,-1 0 1,1 0-1,-1 1 0,1-1 0,-1 0 0,1 1 0,-1 0 0,0-1 1,-4 1-1,15 1-10898,15-1 10070,-18-1 246,8 0 989,0-1 1,0 0-1,0-1 0,0 0 0,-1-2 0,1 1 0,16-10 0,31-10 2102,-51 22-1214,0-1 0,-1 1 1,1 1-1,0 0 0,11-1 0,-19 2-871,0 0-1,-1 0 0,1 0 1,0 0-1,0 1 1,0-1-1,0 0 1,0 0-1,0 1 1,0-1-1,-1 0 0,1 1 1,0-1-1,0 1 1,0-1-1,-1 1 1,1-1-1,0 1 0,-1 0 1,1-1-1,0 1 1,-1 0-1,1 0 1,-1-1-1,1 1 1,-1 0-1,1 1 0,1 29 2065,-3-21-1823,-1-1 0,0 1-1,-1-1 1,-6 15 0,-72 109 2733,82-132-3137,-1 0 0,1 0 0,0-1 0,-1 1 0,1 0 0,0-1 0,0 1 0,0-1 0,0 1 0,-1-1 0,1 0 0,0 1 0,0-1 0,0 0 0,0 0 0,0 1 0,0-1 0,0 0 0,0 0 0,0 0 0,0 0 0,0 0 0,0 0 0,0 0 0,0-1 0,0 1 0,1-1 0,36-2 38,-11-1-421,-6 1-814,-1-1-1,0-1 1,35-13 0,-44 10-2896,-9-2-3109,-2 3 111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5.600"/>
    </inkml:context>
    <inkml:brush xml:id="br0">
      <inkml:brushProperty name="width" value="0.025" units="cm"/>
      <inkml:brushProperty name="height" value="0.025" units="cm"/>
    </inkml:brush>
  </inkml:definitions>
  <inkml:trace contextRef="#ctx0" brushRef="#br0">1 32 3395,'0'0'21012,"66"13"-20916,-30-21-96,-2-1-897,0-4-1889,-6-1-3652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5.957"/>
    </inkml:context>
    <inkml:brush xml:id="br0">
      <inkml:brushProperty name="width" value="0.025" units="cm"/>
      <inkml:brushProperty name="height" value="0.025" units="cm"/>
    </inkml:brush>
  </inkml:definitions>
  <inkml:trace contextRef="#ctx0" brushRef="#br0">0 180 3555,'0'0'17537,"9"0"-15343,1 0-1964,0-1 0,0-1 0,-1 0 0,1 0 0,0-1 0,-1 0 0,0-1-1,0 0 1,0 0 0,0-1 0,-1 0 0,1 0 0,8-9 0,-7 7-200,-1-1-1,1-1 1,11-13-1,-19 19-17,1-1 1,-1 1-1,0 0 1,0-1-1,0 1 1,0-1-1,-1 1 0,1-1 1,-1 0-1,0 0 1,0 0-1,-1 1 1,1-1-1,-1-8 0,0 11-8,0 0 0,0 0 0,0 1 0,0-1 0,-1 0 0,1 0 0,0 1 0,0-1 0,-1 0 0,1 0 0,-1 1 0,1-1-1,0 0 1,-1 1 0,1-1 0,-1 1 0,0-1 0,1 1 0,-1-1 0,0 1 0,1-1 0,-1 1 0,0-1 0,1 1 0,-1 0 0,0-1 0,0 1-1,-1 0 1,-30 0 39,23 1-43,1 1 0,0 1-1,0-1 1,0 1 0,-11 6-1,11-4-6,0 1-1,1 0 1,-1 0 0,1 1-1,0 0 1,0 0 0,1 1-1,0-1 1,1 2-1,-1-1 1,1 0 0,1 1-1,0 0 1,0 0 0,1 0-1,0 1 1,0-1-1,1 1 1,1-1 0,-2 15-1,3-22-47,0-1-1,1 1 0,-1-1 1,0 1-1,1 0 0,-1-1 1,0 1-1,1-1 0,0 0 1,-1 1-1,1-1 0,0 1 1,0-1-1,0 0 0,0 0 1,0 1-1,0-1 0,0 0 1,0 0-1,0 0 0,1 0 1,-1 0-1,0-1 0,1 1 1,-1 0-1,0 0 0,1-1 1,-1 1-1,1-1 0,2 1 1,1 0-597,0 0 1,0-1 0,0 1 0,0-1 0,0-1 0,0 1 0,-1 0 0,1-1-1,6-2 1,18-10-5846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6.288"/>
    </inkml:context>
    <inkml:brush xml:id="br0">
      <inkml:brushProperty name="width" value="0.025" units="cm"/>
      <inkml:brushProperty name="height" value="0.025" units="cm"/>
    </inkml:brush>
  </inkml:definitions>
  <inkml:trace contextRef="#ctx0" brushRef="#br0">119 0 5157,'0'0'17120,"-9"5"-15929,-55 35 216,60-38-1446,1 1-1,-1 0 1,1 0 0,0 0-1,0 0 1,0 0 0,0 1-1,1-1 1,-1 1 0,1 0-1,0 0 1,0 0 0,0 0-1,1 0 1,-1 0 0,1 0-1,-1 8 1,3-11 10,-1-1 0,1 1 0,0 0 0,-1-1 1,1 1-1,0-1 0,0 1 0,0-1 0,-1 0 0,1 1 0,0-1 1,0 0-1,0 0 0,0 1 0,0-1 0,0 0 0,0 0 1,-1 0-1,1 0 0,0 0 0,0 0 0,1-1 0,31 1 162,-25 0-189,50-5-1032,-45 3 847,0 0 1,0 1-1,0 1 1,17 1-1,-30 0 293,1-1-1,-1 1 0,1-1 1,-1 1-1,1-1 0,-1 1 1,0-1-1,1 1 0,-1-1 1,0 1-1,1 0 0,-1-1 1,0 1-1,0 0 0,0-1 1,1 1-1,-1 0 0,0-1 1,0 1-1,0 0 0,0-1 1,0 1-1,0 0 0,0-1 1,0 1-1,-1 0 0,1-1 1,0 2-1,-6 20 975,0-13-769,-1 0 0,0-1 0,0 0 1,-1-1-1,1 1 0,-2-2 0,1 1 0,-1-1 1,0 0-1,0-1 0,-1 0 0,1 0 0,-1-1 0,0 0 1,0-1-1,-19 3 0,29-6-323,0 0 0,-1 1 0,1-1 0,0 0 0,0 0 0,-1 0 0,1 0 0,0 0 0,-1 0 0,1 0 0,0 0 0,-1-1 0,1 1 0,0 0 0,0 0 0,-1 0 0,1 0 0,0 0 0,0 0 0,-1-1 0,1 1 0,0 0 0,0 0 0,-1 0 0,1-1 1,0 1-1,0 0 0,0 0 0,-1 0 0,1-1 0,0 1 0,0 0 0,0-1 0,0 1 0,0 0 0,0 0 0,-1-1 0,1 1 0,0 0 0,0-1 0,7-13-2536,16-11-2581,0 8-940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6.620"/>
    </inkml:context>
    <inkml:brush xml:id="br0">
      <inkml:brushProperty name="width" value="0.025" units="cm"/>
      <inkml:brushProperty name="height" value="0.025" units="cm"/>
    </inkml:brush>
  </inkml:definitions>
  <inkml:trace contextRef="#ctx0" brushRef="#br0">141 17 2883,'0'0'19987,"-9"-4"-19251,6 2-700,0 0 0,-1 1-1,1-1 1,0 1 0,-1 0-1,1 0 1,0 0-1,-1 0 1,0 1 0,1 0-1,-1-1 1,1 1 0,-1 1-1,-6 0 1,6 0-26,0 1 0,0-1 0,0 1 0,0 0 0,0 0 0,1 1 0,-1-1 0,1 1 0,-1 0 0,1 0 0,0 0-1,0 0 1,0 0 0,1 1 0,-4 5 0,5-7-8,-13 25 1,14-27-3,0 1-1,0 0 1,0-1 0,0 1-1,0-1 1,0 1 0,0-1-1,1 1 1,-1 0 0,0-1-1,0 1 1,1-1 0,-1 1-1,0-1 1,1 1 0,-1-1-1,0 0 1,1 1-1,-1-1 1,1 1 0,-1-1-1,1 0 1,-1 1 0,1-1-1,-1 0 1,1 0 0,-1 1-1,1-1 1,-1 0 0,1 0-1,0 0 1,-1 0 0,1 0-1,-1 1 1,1-1 0,0 0-1,-1 0 1,1-1 0,-1 1-1,1 0 1,0 0 0,-1 0-1,1 0 1,0-1 0,159-6-2568,-160 7 2589,1 0 0,0 0 1,0 0-1,-1 0 0,1 0 0,0 0 0,0 0 1,-1 0-1,1 0 0,0 0 0,0 0 0,-1 1 1,1-1-1,0 0 0,-1 1 0,1-1 0,0 0 1,-1 1-1,1-1 0,0 1 0,-1-1 1,1 1-1,-1-1 0,1 1 0,-1-1 0,1 1 1,-1 0-1,1-1 0,-1 1 0,0 0 0,1-1 1,-1 1-1,0 0 0,0-1 0,1 1 0,-1 0 1,0 0-1,0-1 0,0 1 0,0 0 1,0 0-1,0-1 0,0 1 0,0 0 0,0 0 1,-1-1-1,1 1 0,0 0 0,-1 1 0,0 2 118,0-1 0,-1 1 0,0 0 1,0 0-1,0-1 0,0 1 0,-5 4 0,-54 56 557,54-58-1079,0 1 1,-1-2-1,1 1 0,-1-1 1,0 0-1,-1-1 0,-11 5 1,7-8-4460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7.045"/>
    </inkml:context>
    <inkml:brush xml:id="br0">
      <inkml:brushProperty name="width" value="0.025" units="cm"/>
      <inkml:brushProperty name="height" value="0.025" units="cm"/>
    </inkml:brush>
  </inkml:definitions>
  <inkml:trace contextRef="#ctx0" brushRef="#br0">19 0 6951,'0'0'13741,"-17"69"-13069,16-31-544,1 2-96,0 2-32,0-3-1057,7-4-1089,0-10-2050,2-12-2498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7.764"/>
    </inkml:context>
    <inkml:brush xml:id="br0">
      <inkml:brushProperty name="width" value="0.025" units="cm"/>
      <inkml:brushProperty name="height" value="0.025" units="cm"/>
    </inkml:brush>
  </inkml:definitions>
  <inkml:trace contextRef="#ctx0" brushRef="#br0">143 117 4036,'0'0'7223,"-7"0"-5899,1 2-1178,-1-1 1,1 1-1,0 0 1,0 1-1,1 0 1,-1-1-1,0 2 1,1-1-1,0 1 1,0-1-1,0 2 1,0-1-1,0 0 1,1 1-1,0 0 1,-4 6-1,3-4 189,0 0 0,0 1 0,1-1 0,0 1-1,1 0 1,-1 0 0,2 1 0,-1-1 0,1 1 0,0-1 0,1 1 0,-1 11-1,3-19-311,-1 0-1,0 0 0,0 0 0,0 0 0,0 0 1,1 0-1,-1 0 0,1 0 0,-1 0 1,0 0-1,1 0 0,0 0 0,-1 0 0,1 0 1,-1-1-1,1 1 0,0 0 0,0-1 0,-1 1 1,1 0-1,0-1 0,0 1 0,0-1 1,0 1-1,0-1 0,0 1 0,0-1 0,0 0 1,0 1-1,0-1 0,0 0 0,0 0 1,0 0-1,0 0 0,0 0 0,0 0 0,0 0 1,2-1-1,2 1 34,0 0 1,0-1-1,0 0 1,-1 0-1,1-1 1,0 1-1,7-5 1,6-5-4,-1 0 1,-1-2-1,0 0 0,-1-1 1,0 0-1,-1-1 1,-1-1-1,0 0 0,-1-1 1,-1 0-1,0-1 1,10-25-1,-18 36-3,-1 0 0,0-1 1,-1 1-1,1-1 0,-1 0 0,-1 1 1,0-15-1,0 17-14,0 4-35,0 1 1,0 0-1,0-1 0,0 1 1,0 0-1,0-1 1,0 1-1,0 0 1,0 0-1,0-1 1,-1 1-1,1 0 0,0-1 1,0 1-1,0 0 1,0 0-1,-1-1 1,1 1-1,0 0 1,0 0-1,0-1 0,-1 1 1,1 0-1,0 0 1,0 0-1,-1 0 1,1-1-1,0 1 1,-1 0-1,1 0 0,0 0 1,-1 0-1,1 0 1,0 0-1,0 0 1,-1 0-1,1 0 0,0 0 1,-1 0-1,1 0 1,0 0-1,-1 0 1,1 0-1,0 0 1,-1 0-1,1 0 0,0 0 1,0 0-1,-1 1 1,1-1-1,0 0 1,-1 0-1,1 1 1,-16 10-22,10-4 19,1 2-1,0-1 1,1 1-1,0-1 0,0 1 1,1 0-1,0 1 0,1-1 1,-3 16-1,1 5 42,0 54 0,4-80 6,0 0 0,0 0 0,0 0 0,1 0 0,0 0 0,0 0 0,0 0 0,0 0 0,0 0 0,1 0 0,-1 0-1,5 6 1,-4-8-12,-1-1 0,1 0 0,-1 1 0,1-1 0,0 0 0,-1 0 0,1 0 0,0 0 0,0-1-1,0 1 1,0 0 0,-1-1 0,1 1 0,0-1 0,0 0 0,0 1 0,0-1 0,0 0 0,0 0-1,0-1 1,0 1 0,0 0 0,0-1 0,0 1 0,0-1 0,0 1 0,0-1 0,2-1 0,3-2 51,0 1 0,0-2 0,-1 1 1,0 0-1,0-1 0,0 0 0,0-1 1,-1 1-1,0-1 0,0 0 0,-1 0 1,5-8-1,5-9-51,-1-1 1,10-27-1,-8 21-5,-21 56-91,-7 33 37,12-52 36,1-1-1,-1 1 1,1 0 0,1-1 0,0 1 0,0-1-1,0 1 1,0-1 0,1 0 0,0 1 0,1-1-1,3 8 1,-4-12 11,0 0-1,0 0 1,0 0-1,0 0 0,0 0 1,0 0-1,0-1 1,1 1-1,-1-1 1,1 1-1,-1-1 1,1 0-1,0 0 1,-1 0-1,1 0 1,0-1-1,0 1 1,0-1-1,-1 0 1,1 1-1,0-1 0,0-1 1,0 1-1,0 0 1,0-1-1,-1 1 1,1-1-1,0 0 1,-1 0-1,1 0 1,3-2-1,10-4 15,0-1-1,-1-1 1,0-1 0,-1 0-1,0 0 1,0-2-1,-2 1 1,1-2-1,-1 0 1,-1 0 0,19-30-1,-29 41-41,1-1-1,-1 0 1,0 0-1,0 0 1,0-1 0,0 1-1,-1 0 1,1 0-1,-1 0 1,1-1-1,-1 1 1,-1-7-1,1 10 6,0-1-1,0 1 0,0 0 0,-1-1 0,1 1 1,0-1-1,0 1 0,0-1 0,-1 1 0,1-1 1,0 1-1,0 0 0,-1-1 0,1 1 0,0 0 0,-1-1 1,1 1-1,-1 0 0,1-1 0,0 1 0,-1 0 1,1 0-1,-1-1 0,1 1 0,-1 0 0,1 0 1,-1 0-1,1 0 0,-1-1 0,0 1 0,0 1-2,-1-1 0,0 1 0,1-1 0,-1 1 0,0-1 0,1 1 0,-1 0-1,1 0 1,-1 0 0,1 0 0,-1 0 0,1 0 0,-3 2 0,-1 3 75,1-1 1,-1 1-1,1 0 0,0 1 1,0-1-1,1 1 1,0-1-1,0 1 1,0 0-1,1 0 0,0 0 1,1 1-1,-1-1 1,1 0-1,1 1 1,-1-1-1,1 0 1,1 1-1,-1-1 0,3 9 1,-2-14-37,1 0 0,0 0 0,0 0 0,0 0 0,0 0 0,0 0 0,0 0 0,0 0 0,1-1 0,-1 0 0,0 1 0,1-1 1,0 0-1,-1 0 0,1 0 0,-1 0 0,1-1 0,0 1 0,0-1 0,0 1 0,-1-1 0,1 0 0,3-1 0,8 2-22,0-2-1,0 1 1,19-5-1,-24 3-418,0 0 0,-1-1 0,1 0 1,-1-1-1,0 1 0,12-8 0,-17 8-382,1 1 0,-1-1 0,1 0 1,-1 0-1,0 0 0,0 0 0,0 0 0,-1-1 1,4-5-1,3-15-7161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8.160"/>
    </inkml:context>
    <inkml:brush xml:id="br0">
      <inkml:brushProperty name="width" value="0.025" units="cm"/>
      <inkml:brushProperty name="height" value="0.025" units="cm"/>
    </inkml:brush>
  </inkml:definitions>
  <inkml:trace contextRef="#ctx0" brushRef="#br0">0 1 13741,'0'0'8968,"6"47"-11338,10-43-4612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6.935"/>
    </inkml:context>
    <inkml:brush xml:id="br0">
      <inkml:brushProperty name="width" value="0.025" units="cm"/>
      <inkml:brushProperty name="height" value="0.025" units="cm"/>
    </inkml:brush>
  </inkml:definitions>
  <inkml:trace contextRef="#ctx0" brushRef="#br0">0 41 6502,'0'0'15823,"36"-37"-15374,-13 37-321,8 0-96,-6 0-513,3 0-1537,-5 0-2114,-1-4-3299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9.090"/>
    </inkml:context>
    <inkml:brush xml:id="br0">
      <inkml:brushProperty name="width" value="0.025" units="cm"/>
      <inkml:brushProperty name="height" value="0.025" units="cm"/>
    </inkml:brush>
  </inkml:definitions>
  <inkml:trace contextRef="#ctx0" brushRef="#br0">0 59 4869,'0'0'4874,"3"-8"-2018,11-42 2044,-9 65-1243,-1 14-3508,2 146 1458,-7-108-1197,4 1 0,2-1-1,24 110 1,-22-163-67,-2-22 221,-1-25 163,-4-31-482,-1-36-174,4 0 1,17-106-1,-19 198-95,1 1 0,-1 0 0,2-1 0,-1 1 0,1 0-1,0 1 1,0-1 0,6-8 0,-8 13 6,0 1-1,1-1 0,-1 1 1,0 0-1,1-1 0,-1 1 1,1 0-1,0 0 0,-1 0 1,1 0-1,0 0 0,0 0 1,0 0-1,0 1 0,0-1 0,-1 1 1,1-1-1,0 1 0,0 0 1,0 0-1,0 0 0,0 0 1,0 0-1,0 0 0,0 1 1,0-1-1,0 0 0,0 1 1,0 0-1,0-1 0,0 1 1,-1 0-1,1 0 0,0 0 1,0 0-1,1 2 0,1-1-9,-1 0 0,0 0 0,1 0 0,-1 1 0,0-1 0,0 1 0,-1 0-1,1 0 1,0 0 0,-1 0 0,0 0 0,0 0 0,0 1 0,0-1 0,0 1 0,-1-1-1,1 1 1,-1 0 0,0 0 0,0 0 0,-1-1 0,1 1 0,-1 6 0,0-5 21,-1 0 1,0 0-1,-1 0 1,1 0 0,-1 0-1,0 0 1,0 0-1,-1-1 1,1 1 0,-1-1-1,0 1 1,0-1-1,0 0 1,-1 0 0,0-1-1,1 1 1,-7 3-1,4-2 21,-4 4 13,0 0 0,-1-1 0,0 0 0,-1-1 0,1 0 0,-1-1 0,-1 0 0,-14 4 0,27-10-102,-1 0 0,1 0 0,-1 0 0,1 0 1,0 0-1,-1-1 0,1 1 0,0 0 0,-1 0 1,1 0-1,0-1 0,-1 1 0,1 0 1,0 0-1,-1-1 0,1 1 0,0 0 0,0-1 1,-1 1-1,1 0 0,0-1 0,0 1 0,0-1 1,-1 1-1,1 0 0,0-1 0,0 1 1,0-1-1,0 1 0,0 0 0,0-1 0,0 1 1,0-1-1,0 1 0,0 0 0,0-1 0,0 1 1,0-1-1,0 1 0,1 0 0,-1-1 1,0 1-1,0-1 0,0 1 0,0 0 0,1-1 1,-1 1-1,0 0 0,0-1 0,1 1 0,-1 0 1,1-1-1,10-22-2480,26-22-4534,-14 21 2893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9.656"/>
    </inkml:context>
    <inkml:brush xml:id="br0">
      <inkml:brushProperty name="width" value="0.025" units="cm"/>
      <inkml:brushProperty name="height" value="0.025" units="cm"/>
    </inkml:brush>
  </inkml:definitions>
  <inkml:trace contextRef="#ctx0" brushRef="#br0">1 89 3491,'0'0'16181,"3"10"-15263,0-2-741,-1-1 0,0 1 0,0 0 0,-1 0 0,0 0 0,0 0 1,-1 0-1,0 1 0,-1-1 0,0 0 0,-3 15 0,-5 27 1275,20-52-849,-2-4-541,-2-1 0,1-1 0,-1 1 0,0-1 0,-1 0-1,1-1 1,-2 0 0,1 0 0,-1 0 0,6-16 0,-5 10-43,-1 0 1,-1 0-1,0 0 1,-1 0-1,0 0 0,0-26 1,-4 20-1,-1 30-65,-2 35 41,4-27-4,-1-7 26,1 1 0,1 0 0,0 0 0,0 0 0,4 14 0,-4-22-11,0-1 0,0 1 0,0-1 0,0 1 0,0-1 0,1 0 0,-1 0 0,1 0 0,-1 1 0,1-2 0,0 1 0,0 0 0,0 0 0,0 0 0,0-1 0,0 0 0,1 1 0,-1-1 0,0 0 0,1 0 0,-1 0 0,1 0 0,-1 0 0,1-1 0,-1 1 0,1-1 0,4 1 0,0-1 7,-1 0-1,0 0 1,0-1-1,0 0 1,1 0-1,-1 0 0,0-1 1,-1 0-1,1 0 1,0 0-1,0-1 0,5-3 1,4-4-157,1-2 1,21-19 0,13-11-571,-49 42 715,-1 0 0,0 0 1,1-1-1,-1 1 0,0 0 0,0 0 0,1 0 0,-1 0 1,0-1-1,1 1 0,-1 0 0,0 0 0,1 0 0,-1 0 0,0 0 1,1 0-1,-1 0 0,0 0 0,1 0 0,-1 0 0,0 0 0,1 0 1,-1 0-1,0 0 0,1 0 0,-1 1 0,0-1 0,0 0 0,1 0 1,-1 0-1,0 0 0,1 1 0,-1-1 0,0 0 0,0 0 1,1 1-1,-1-1 0,0 0 0,0 0 0,0 1 0,1-1 0,-1 0 1,0 0-1,0 1 0,0-1 0,0 0 0,0 1 0,0-1 0,0 0 1,0 1-1,1-1 0,-1 0 0,0 1 0,0-1 0,-1 0 0,1 1 1,2 34 438,-2-32-385,0 1 1,0-1-1,0 1 1,0-1-1,0 1 0,1-1 1,-1 1-1,1-1 1,0 1-1,2 4 1,-1-7-33,-1 0 0,1 0 0,-1-1 0,1 1 1,-1 0-1,1-1 0,0 0 0,-1 1 0,1-1 0,0 0 0,-1 0 1,1 0-1,0 0 0,-1 0 0,1 0 0,0 0 0,-1 0 0,1-1 1,0 1-1,-1-1 0,1 1 0,-1-1 0,1 0 0,-1 0 0,1 1 1,-1-1-1,3-2 0,42-34 124,-32 25-141,1-1 21,31-23-416,-43 34 311,-1 0 1,1 1 0,0-1 0,0 1-1,-1 0 1,1 0 0,0 0-1,0 0 1,1 0 0,-1 1-1,0-1 1,0 1 0,0 0-1,6 0 1,-8 4-14,1-1-1,-1 1 0,0 0 1,-1 0-1,1 0 0,-1-1 1,1 1-1,-1 0 1,0 0-1,0 0 0,-2 6 1,-3 6-9625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0.003"/>
    </inkml:context>
    <inkml:brush xml:id="br0">
      <inkml:brushProperty name="width" value="0.025" units="cm"/>
      <inkml:brushProperty name="height" value="0.025" units="cm"/>
    </inkml:brush>
  </inkml:definitions>
  <inkml:trace contextRef="#ctx0" brushRef="#br0">0 0 5669,'0'0'5803,"8"1"-3982,58 9-716,90 25-1,-135-30-249,-19-5-671,0 1 0,-1-1-1,1 1 1,-1-1 0,1 1 0,0 0 0,-1 0 0,1 0 0,-1 0 0,0 0-1,1 0 1,-1 0 0,0 0 0,1 0 0,-1 1 0,0-1 0,0 1 0,0-1-1,0 0 1,-1 1 0,1 0 0,0-1 0,0 1 0,-1-1 0,1 1-1,-1 0 1,0 0 0,1-1 0,-1 1 0,0 0 0,0-1 0,0 1 0,0 0-1,0 0 1,-1-1 0,1 1 0,-1 0 0,1-1 0,-1 1 0,1 0 0,-1-1-1,0 1 1,-1 1 0,-4 12 332,-1-2-1,-1 1 1,-17 22-1,17-24-17,4-6-328,-20 35 835,22-39-971,1 1 0,0-1 1,0 1-1,0 0 0,1-1 0,-1 1 0,1 0 0,-1-1 0,1 1 0,0 0 0,0 0 1,0-1-1,0 1 0,1 4 0,0-6-29,0 0 0,-1 0 0,1-1 0,0 1 1,-1 0-1,1 0 0,0-1 0,0 1 0,0-1 0,0 1 1,0 0-1,0-1 0,0 0 0,0 1 0,0-1 0,0 0 0,0 1 1,0-1-1,0 0 0,0 0 0,0 0 0,2 0 0,30 0 0,-25 0-80,1-1-323,-1 0 0,1 0 1,-1-1-1,0 0 0,0-1 0,0 1 1,13-7-1,14-15-3937,-32 22 3304,0-1 0,0 0 0,0 0 0,-1 0 0,0-1 1,1 1-1,2-6 0,1-11-7623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0.330"/>
    </inkml:context>
    <inkml:brush xml:id="br0">
      <inkml:brushProperty name="width" value="0.025" units="cm"/>
      <inkml:brushProperty name="height" value="0.025" units="cm"/>
    </inkml:brush>
  </inkml:definitions>
  <inkml:trace contextRef="#ctx0" brushRef="#br0">0 141 8936,'0'0'15695,"71"29"-15663,-31-36-864,-5-2-1218,-1-4-1474,-1-1-3618</inkml:trace>
  <inkml:trace contextRef="#ctx0" brushRef="#br0" timeOffset="1">354 0 4068,'0'0'17841,"-16"52"-17137,10-26-159,3 1-417,3 0-96,0-4-64,10-3-961,5-7-1185,-1-5-1217,7-8-2755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0.769"/>
    </inkml:context>
    <inkml:brush xml:id="br0">
      <inkml:brushProperty name="width" value="0.025" units="cm"/>
      <inkml:brushProperty name="height" value="0.025" units="cm"/>
    </inkml:brush>
  </inkml:definitions>
  <inkml:trace contextRef="#ctx0" brushRef="#br0">94 0 4068,'0'0'8835,"-5"9"-5963,-10 22-2355,1 1 1,2 1-1,1 0 0,2 1 0,1 0 1,1 0-1,2 1 0,2 0 1,1 62-1,0-38-684,1-33 54,5-64 649,0-1-391,2 1 0,2 0-1,1 1 1,2 0 0,1 0 0,2 1 0,23-42-1,-34 72-124,0 0 0,0 1 0,1-1 0,0 1 0,-1 0 0,2 0 0,-1 1-1,0-1 1,1 1 0,0 0 0,0 0 0,0 0 0,1 1 0,-1 0-1,1 0 1,0 0 0,0 1 0,0-1 0,0 2 0,0-1 0,0 1-1,1 0 1,-1 0 0,9 0 0,-14 1-14,-1 1-1,1-1 1,-1 0-1,1 1 1,-1-1 0,1 1-1,-1-1 1,0 1 0,1-1-1,-1 1 1,0-1-1,1 1 1,-1-1 0,0 1-1,1-1 1,-1 1 0,0 0-1,0-1 1,0 1-1,0 0 1,0-1 0,0 1-1,1-1 1,-1 1 0,-1 0-1,1-1 1,0 1 0,0 0-1,0-1 1,0 1-1,0-1 1,0 1 0,-1 0-1,1-1 1,0 1 0,-1-1-1,0 2 1,-11 25 479,-11-1 256,-2-2 1,0 0-1,-50 34 0,36-28-524,34-25-2445,11-7 206,13-9-1538,4-8-2654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1.129"/>
    </inkml:context>
    <inkml:brush xml:id="br0">
      <inkml:brushProperty name="width" value="0.025" units="cm"/>
      <inkml:brushProperty name="height" value="0.025" units="cm"/>
    </inkml:brush>
  </inkml:definitions>
  <inkml:trace contextRef="#ctx0" brushRef="#br0">18 0 4036,'0'0'21748,"-1"47"-21011,-7-19-321,3-5-255,2-1-97,3-2-32,0-7-321,0 1-703,0-6-834,5-5-416,2-3-737,-2 0-1730,4-9-2273</inkml:trace>
  <inkml:trace contextRef="#ctx0" brushRef="#br0" timeOffset="1">97 18 3651,'0'0'1634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2.052"/>
    </inkml:context>
    <inkml:brush xml:id="br0">
      <inkml:brushProperty name="width" value="0.025" units="cm"/>
      <inkml:brushProperty name="height" value="0.025" units="cm"/>
    </inkml:brush>
  </inkml:definitions>
  <inkml:trace contextRef="#ctx0" brushRef="#br0">12 381 5733,'0'0'17788,"9"2"-16779,-4 0-956,0-1 1,0 1 0,0-1-1,1 0 1,-1-1-1,0 1 1,0-1 0,1 0-1,-1 0 1,0-1-1,1 1 1,-1-1-1,0-1 1,0 1 0,0-1-1,0 1 1,0-1-1,0-1 1,0 1 0,-1-1-1,1 0 1,-1 0-1,0 0 1,0 0-1,0-1 1,5-6 0,-6 6-68,-1 1 1,1-1-1,-1 0 1,0 1-1,0-1 1,-1 0 0,1 0-1,-1 0 1,0-1-1,0 1 1,0 0-1,0-7 1,-1 10 11,-1 0 0,1 0 1,0-1-1,0 1 0,-1 0 0,1 0 1,-1-1-1,1 1 0,-1 0 1,0 0-1,1 0 0,-1 0 0,0 0 1,0 0-1,1 0 0,-1 0 0,0 0 1,0 0-1,0 1 0,0-1 0,0 0 1,0 1-1,-1-1 0,1 0 1,0 1-1,0-1 0,0 1 0,-1 0 1,1-1-1,0 1 0,0 0 0,-1 0 1,1 0-1,0 0 0,0 0 0,-1 0 1,1 0-1,0 0 0,-1 1 1,1-1-1,0 0 0,0 1 0,-2 0 1,-3 1-1,1 0 1,-1 1-1,1-1 1,0 1-1,0 0 1,0 1-1,0-1 1,1 1-1,-1 0 1,1 0-1,0 0 1,0 1-1,0-1 1,-3 6-1,-3 5 28,0 1-1,1 0 1,-10 21 0,17-32 14,0 0 0,0 0 1,0 0-1,0 0 0,1 0 1,0 1-1,0-1 0,0 0 0,1 1 1,0-1-1,0 0 0,1 10 1,0-13-31,-1-1 0,1 1 1,0-1-1,0 1 0,-1-1 0,1 0 1,0 1-1,0-1 0,0 0 1,0 0-1,0 0 0,0 0 0,1 0 1,-1 0-1,0 0 0,1 0 1,1 1-1,0-1-4,1 0 1,-1 0-1,1 0 1,0 0-1,-1 0 1,1-1-1,0 0 1,-1 0-1,8 0 1,-2-2-223,-1 0-1,1 0 1,-1-1 0,1 0-1,-1 0 1,0-1 0,0 0 0,0-1-1,0 1 1,-1-1 0,0-1 0,0 0-1,11-12 1,6-8-1275,-1 0 0,22-34 0,-25 32 1279,25-47-1,-40 65 586,-1-1 1,1 1-1,-1-1 1,-1 0-1,0 0 1,-1 0-1,0 0 1,1-18-1,-3 29-328,0-1 0,0 1-1,0-1 1,0 1-1,0 0 1,0-1-1,0 1 1,0 0-1,0-1 1,0 1-1,0 0 1,-1-1-1,1 1 1,0 0-1,0-1 1,0 1-1,0 0 1,-1-1-1,1 1 1,0 0-1,0 0 1,-1-1-1,1 1 1,0 0-1,0 0 1,-1 0-1,1-1 1,0 1-1,-1 0 1,1 0-1,0 0 1,-1 0-1,1-1 1,0 1-1,-1 0 1,1 0-1,-17 5 553,-12 15-412,23-12-70,0 1-1,0 1 1,1-1-1,0 1 1,1 0-1,0 0 1,0 0-1,-3 17 1,3-5 229,0 0 0,1 1 1,1 25-1,2-46-338,0 0 0,0 0 0,0 0-1,0 0 1,1 0 0,-1 0 0,1 0 0,-1 0 0,1 0-1,-1 0 1,1 0 0,0 0 0,0 0 0,0-1-1,0 1 1,0 0 0,1-1 0,-1 1 0,0-1 0,1 1-1,-1-1 1,1 0 0,0 1 0,-1-1 0,1 0 0,0 0-1,0 0 1,-1 0 0,1-1 0,0 1 0,0 0 0,0-1-1,0 1 1,0-1 0,0 0 0,0 0 0,0 0-1,0 0 1,0 0 0,4-1 0,2 1-22,-1-1-1,1-1 1,0 0-1,-1 0 1,0 0-1,1-1 1,-1 0 0,0 0-1,12-9 1,-4 1-20,0-2 0,-1 0 0,0 0 0,-1-2 0,-1 1 0,0-1 1,-1-1-1,15-30 0,-19 33 17,-1 0 0,-1 0 1,0 0-1,-1 0 0,-1-1 1,0 0-1,0 0 0,-1 1 1,-1-2-1,-1 1 0,0 0 1,-3-23-1,3 37 18,0-1 0,0 1 1,0-1-1,-1 1 0,1-1 1,0 0-1,0 1 0,0-1 0,-1 1 1,1-1-1,0 1 0,-1-1 0,1 1 1,0-1-1,-1 1 0,1 0 0,-1-1 1,1 1-1,-1 0 0,1-1 0,-1 1 1,1 0-1,-1-1 0,1 1 0,-1 0 1,1 0-1,-1 0 0,1-1 1,-1 1-1,0 0 0,1 0 0,-1 0 1,1 0-1,-1 0 0,0 0 0,1 0 1,-1 0-1,1 0 0,-1 1 0,1-1 1,-1 0-1,0 0 0,1 0 0,-1 1 1,1-1-1,-1 0 0,1 1 1,-1-1-1,1 0 0,-1 1 0,1-1 1,0 0-1,-1 1 0,1-1 0,-1 2 1,-24 22-50,13-7 99,2 1-1,0 0 0,1 0 1,0 1-1,-6 23 1,11-30 90,1 1 0,0 0 0,0 0 0,2 0 0,0 0 0,0 0 0,1 0 1,1 0-1,2 16 0,-2-24-87,1 0 0,0 0 0,0 1 0,0-1 0,1 0 0,-1 0 1,1-1-1,0 1 0,1-1 0,-1 1 0,1-1 0,0 0 0,0 0 0,0-1 1,1 1-1,-1-1 0,1 0 0,-1 0 0,1-1 0,6 3 0,-2-1-274,0-1 0,0 0 0,0 0 0,16 2 0,-15-4-821,0-1 0,0 1 0,0-1-1,11-2 1,-4-5-4829,-5-7-5691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2.400"/>
    </inkml:context>
    <inkml:brush xml:id="br0">
      <inkml:brushProperty name="width" value="0.025" units="cm"/>
      <inkml:brushProperty name="height" value="0.025" units="cm"/>
    </inkml:brush>
  </inkml:definitions>
  <inkml:trace contextRef="#ctx0" brushRef="#br0">1 17 18802,'0'0'6694,"53"-17"-12459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5.899"/>
    </inkml:context>
    <inkml:brush xml:id="br0">
      <inkml:brushProperty name="width" value="0.025" units="cm"/>
      <inkml:brushProperty name="height" value="0.025" units="cm"/>
    </inkml:brush>
  </inkml:definitions>
  <inkml:trace contextRef="#ctx0" brushRef="#br0">14 149 3427,'0'0'9529,"4"-8"-6416,12-41 1547,-16 69-370,-2 20-4272,-4-17 67,-1-1 1,1 0-1,2 1 0,0 0 1,1 0-1,2-1 1,1 38-1,0-59-69,0 0-1,1 0 0,-1 0 1,1-1-1,-1 1 1,0 0-1,1 0 0,0-1 1,-1 1-1,1 0 0,-1-1 1,1 1-1,0-1 1,-1 1-1,1-1 0,0 1 1,0-1-1,-1 1 0,1-1 1,0 0-1,0 1 1,0-1-1,0 0 0,-1 0 1,1 1-1,0-1 0,0 0 1,0 0-1,0 0 1,0 0-1,0 0 0,-1 0 1,1-1-1,0 1 1,0 0-1,0 0 0,1-1 1,32-12 286,-24 7-261,-1 0 1,0-1 0,0 0-1,-1-1 1,0 0 0,0 0-1,-1-1 1,0 1 0,0-2-1,-1 1 1,0-1 0,-1 0-1,0 0 1,-1 0 0,0-1 0,0 1-1,-1-1 1,-1 0 0,0 0-1,1-16 1,-3 27-38,0 0 1,0 1-1,0-1 0,0 0 1,-1 0-1,1 1 0,0-1 1,0 0-1,0 0 0,-1 0 1,1 1-1,0-1 0,0 0 1,0 0-1,-1 0 0,1 0 1,0 0-1,0 1 0,-1-1 1,1 0-1,0 0 0,-1 0 1,1 0-1,0 0 0,0 0 1,-1 0-1,1 0 0,0 0 1,-1 0-1,1 0 0,0 0 1,0 0-1,-1 0 0,1 0 1,0-1-1,0 1 0,-1 0 1,1 0-1,0 0 0,0 0 1,-1 0-1,1-1 0,0 1 1,0 0-1,0 0 0,-1 0 1,1-1-1,0 1 0,0 0 1,0 0-1,0-1 0,0 1 1,-1 0-1,1 0 0,0-1 1,0 1-1,0 0 0,0 0 1,0-1-1,0 1 0,0 0 1,0 0-1,0-1 0,0 1 1,0-1-1,-14 21-34,14-19 32,-1 1 0,0 0 0,0 0-1,1-1 1,0 1 0,-1 0 0,1 0-1,0 0 1,0 0 0,-1-1 0,2 1-1,-1 0 1,0 0 0,0 0 0,1 0 0,-1-1-1,0 1 1,1 0 0,0 0 0,-1-1-1,1 1 1,0 0 0,0-1 0,0 1-1,0-1 1,0 1 0,1-1 0,-1 1 0,0-1-1,3 2 1,-2-2 4,1 0 0,0-1 0,0 1-1,0 0 1,0-1 0,0 1 0,0-1 0,0 0-1,0 0 1,0 0 0,1-1 0,-1 1 0,0-1 0,-1 0-1,1 0 1,0 1 0,0-2 0,5-1 0,-1-1 6,0 0 0,0 0 0,0-1 0,0 0 1,-1 0-1,1 0 0,10-13 0,-15 15-5,0 0 0,1 0-1,-1 0 1,0 0 0,0 0 0,0 0 0,-1-1-1,1 1 1,-1 0 0,0-1 0,0 1 0,0-1-1,-1 0 1,1 1 0,-1-1 0,0 0 0,1 1 0,-2-1-1,1 0 1,-1-3 0,1 6-7,-1 0-1,1 0 1,0 0-1,-1 0 1,1 0 0,-1 0-1,1 0 1,-1 1-1,0-1 1,1 0 0,-1 0-1,0 1 1,1-1-1,-1 0 1,0 1 0,0-1-1,0 1 1,0-1-1,0 1 1,1-1 0,-1 1-1,0 0 1,0-1-1,0 1 1,0 0 0,0 0-1,0-1 1,0 1-1,0 0 1,0 0 0,0 0-1,0 1 1,0-1-1,0 0 1,0 0 0,0 0-1,0 1 1,0-1-1,0 1 1,0-1 0,0 0-1,0 1 1,0 0 0,0-1-1,1 1 1,-2 0-1,-3 2-3,1 0 1,0-1-1,0 1 0,0 1 0,1-1 0,-1 0 0,1 1 0,-4 5 1,4-4-1,0 0 0,1 0 0,-1 0 0,1 0 0,0 1 0,1 0 0,-2 8 0,3-13 3,0 0 0,0 0 0,0 0 1,0 1-1,0-1 0,0 0 0,0 0 1,0 0-1,1 0 0,-1 0 0,0 0 1,1 0-1,-1 0 0,1 0 0,-1 0 1,1 0-1,0 0 0,-1 0 0,1 0 1,0-1-1,0 1 0,0 0 0,-1 0 1,1-1-1,0 1 0,0 0 0,0-1 1,0 1-1,0-1 0,0 0 0,0 1 1,0-1-1,0 0 0,0 1 1,0-1-1,1 0 0,-1 0 0,0 0 1,0 0-1,0 0 0,0 0 0,2-1 1,7 1-67,-1-1 1,1-1-1,0 0 1,-1 0-1,17-7 1,-17 6-1,0 0 0,0 0 0,0 1 0,1 0 0,15 0 0,-24 2 66,0 0 1,0 0-1,0 0 0,0 0 1,0 0-1,0 0 1,0 1-1,0-1 0,0 1 1,0-1-1,0 0 1,-1 1-1,1-1 1,0 1-1,0 0 0,-1-1 1,1 1-1,0 0 1,0-1-1,-1 1 0,1 0 1,-1 0-1,1-1 1,-1 1-1,1 0 1,0 1-1,4 33 105,-5-27-72,-1 0-1,0 0 1,-1 0 0,1 0-1,-1 0 1,-5 10-1,42-122 2190,-31 97-2230,0 0 0,0 0 0,1 1 0,-1-1 0,2 1 0,-1 0 0,8-7 0,-12 12 6,1 0 0,-1 0 0,0 1-1,0-1 1,1 0 0,-1 1 0,0-1 0,1 1 0,-1-1-1,1 1 1,-1-1 0,0 1 0,1 0 0,-1 0 0,1 0 0,-1 0-1,1 0 1,1 1 0,-1-1 1,0 1 1,0 0-1,0 0 0,0 0 1,0 0-1,-1 1 0,1-1 1,0 0-1,-1 1 1,1 0-1,-1-1 0,0 1 1,1 0-1,-1-1 0,0 1 1,1 3-1,3 6-23,-1 0 0,0 0 0,0 0 0,-2 1 0,1-1-1,-1 1 1,-1-1 0,0 1 0,-2 19 0,21-62 217,-13 15-178,-1-1 0,0 0 1,-2 0-1,0 0 0,0-1 0,-2 1 0,0-1 0,-1 0 0,-1 0 0,-2-18 0,0 72-281,2-34 267,0 0-1,0 0 0,1 0 1,-1 0-1,1 0 0,0 0 1,-1 0-1,1 0 0,0-1 0,0 1 1,0 0-1,0 0 0,1-1 1,-1 1-1,0-1 0,1 1 1,-1-1-1,1 0 0,-1 1 0,1-1 1,-1 0-1,1 0 0,0 0 1,0 0-1,0 0 0,-1-1 1,1 1-1,0 0 0,0-1 1,4 1-1,0-1-21,0 0 0,0 0 1,0-1-1,1 0 0,-1 0 1,0 0-1,0-1 0,0 0 1,0 0-1,-1 0 0,1-1 0,-1 0 1,1 0-1,-1 0 0,0-1 1,0 1-1,0-1 0,-1-1 1,1 1-1,-1-1 0,0 1 0,0-1 1,-1 0-1,1-1 0,-1 1 1,0-1-1,-1 1 0,1-1 1,-1 0-1,3-12 0,-5 18 22,0 0 0,0 0-1,0 0 1,0-1 0,-1 1-1,1 0 1,0 0 0,0 0-1,0 0 1,0-1 0,0 1-1,0 0 1,0 0 0,0 0-1,0 0 1,-1-1 0,1 1-1,0 0 1,0 0 0,0 0-1,0 0 1,0 0 0,-1 0-1,1 0 1,0-1 0,0 1-1,0 0 1,-1 0 0,1 0-1,0 0 1,0 0-1,0 0 1,0 0 0,-1 0-1,1 0 1,0 0 0,0 0-1,0 0 1,-1 0 0,1 0-1,0 0 1,0 0 0,0 0-1,-1 0 1,1 1 0,0-1-1,0 0 1,0 0 0,0 0-1,0 0 1,-1 0 0,1 0-1,0 0 1,0 1 0,0-1-1,0 0 1,0 0 0,0 0-1,-1 0 1,1 1 0,0-1-1,0 0 1,0 0 0,-7 10 20,0-1 1,1 1-1,0 0 1,0 1-1,1-1 1,1 1 0,-1 0-1,2 0 1,0 1-1,0-1 1,1 1-1,-1 22 1,3-34-18,0 1 0,1-1 0,-1 1 0,0-1 0,1 1 0,-1-1 0,0 1 0,1-1 1,-1 0-1,1 1 0,-1-1 0,1 1 0,-1-1 0,1 0 0,0 0 0,-1 1 0,1-1 0,-1 0 0,1 0 0,0 0 1,-1 1-1,1-1 0,-1 0 0,1 0 0,0 0 0,-1 0 0,1 0 0,-1 0 0,1 0 0,0-1 0,-1 1 0,1 0 1,0 0-1,-1 0 0,1-1 0,-1 1 0,1 0 0,-1 0 0,1-1 0,0 0 0,28-12 95,28-35-169,-42 34 18,1 0 0,0 1 0,37-21 0,-53 33 51,1 1 0,-1 0 0,1 0 0,-1 0 0,1 0 0,-1 0 0,1 0 0,-1 0 0,1 0 0,-1 0 0,1 0 0,-1 0 0,1 0 0,-1 1 1,1-1-1,-1 0 0,1 0 0,-1 0 0,0 1 0,1-1 0,-1 0 0,1 0 0,-1 1 0,0-1 0,1 0 0,-1 1 0,0-1 0,1 1 0,-1-1 0,0 0 0,1 1 0,-1-1 0,0 1 0,0-1 0,0 1 0,1-1 0,-1 1 0,0 0 0,9 29 151,0-5 99,-5-17-191,21 27 2,-24-33-50,1-1 0,-1 1 0,0-1 0,1 0 0,-1 1 0,1-1 1,-1 0-1,1 0 0,0 0 0,-1 0 0,1 0 0,0-1 0,0 1 0,0 0 0,-1-1 0,1 1 0,0-1 0,3 0 1,-4 0-55,-1 0 0,1-1 1,0 1-1,0-1 1,0 1-1,-1-1 0,1 0 1,0 1-1,0-1 0,-1 0 1,1 1-1,-1-1 1,1 0-1,-1 0 0,1 1 1,-1-1-1,1 0 1,-1 0-1,0 0 0,1 0 1,-1 0-1,0 0 1,0 0-1,0 1 0,0-1 1,0 0-1,0 0 1,0 0-1,0 0 0,0 0 1,0 0-1,0 0 0,0 0 1,-1 0-1,1-1 1,-1-2-1157,0 0 0,1 0 1,-2 0-1,1 0 1,0 0-1,-1 1 1,-3-8-1,-6-3-5392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6.248"/>
    </inkml:context>
    <inkml:brush xml:id="br0">
      <inkml:brushProperty name="width" value="0.025" units="cm"/>
      <inkml:brushProperty name="height" value="0.025" units="cm"/>
    </inkml:brush>
  </inkml:definitions>
  <inkml:trace contextRef="#ctx0" brushRef="#br0">6 1 14798,'-6'0'11627,"6"-1"-10186,6 1-896,8 0-513,-1 0-192,3 0-1410,-6 0-1697,1 6-1601,-4-3-4549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7.325"/>
    </inkml:context>
    <inkml:brush xml:id="br0">
      <inkml:brushProperty name="width" value="0.025" units="cm"/>
      <inkml:brushProperty name="height" value="0.025" units="cm"/>
    </inkml:brush>
  </inkml:definitions>
  <inkml:trace contextRef="#ctx0" brushRef="#br0">1 1 6150,'0'0'16709,"8"6"-16469,24 21-149,-30-24-78,0-1 0,0 1 0,0 0 0,0 0 0,-1 0 0,1 0 0,-1 0 0,0 0 0,0 0 0,0 0 0,0 1 0,-1-1 0,1 0 0,-1 5 0,0-6-5,0 0 0,0 0 0,0 0-1,1 0 1,-1 0 0,1-1 0,-1 1 0,1 0 0,0 0 0,0 0 0,0 0 0,1 2 0,0-3-5,-1 0 0,0-1 0,1 1 0,-1-1 0,1 1 0,-1-1 0,1 0 1,-1 1-1,1-1 0,-1 0 0,1 0 0,-1 0 0,1 0 0,-1 0 0,1-1 0,0 1 0,-1 0 0,0-1 0,1 1 0,-1-1 0,1 1 0,1-2 0,26-11-105,-25 10 82,1 1 1,0 0-1,-1 0 0,1 0 1,0 0-1,0 1 0,0 0 1,0 0-1,6 0 0,-10 2 10,0-1 0,0 1 0,0 0 0,-1 0 0,1 0 0,0 0 0,-1 0 0,1 0 0,0 0 0,-1 0 0,0 0 0,1 0 0,-1 1 0,0-1 0,1 0 0,-1 0 0,0 0 0,0 0 0,0 1 0,0-1 0,0 0-1,0 0 1,0 0 0,-1 2 0,-1 36-57,2-37 22,-1 8-1962,1-7-2232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7.049"/>
    </inkml:context>
    <inkml:brush xml:id="br0">
      <inkml:brushProperty name="width" value="0.025" units="cm"/>
      <inkml:brushProperty name="height" value="0.025" units="cm"/>
    </inkml:brush>
  </inkml:definitions>
  <inkml:trace contextRef="#ctx0" brushRef="#br0">74 182 3940,'0'0'18065,"-7"11"-17275,2-5-720,1 1 0,-1 0 1,1 0-1,1 1 0,-1-1 0,1 1 0,1 0 1,-1 0-1,1 0 0,1 0 0,0 0 1,-1 12-1,3 0-128,1-1 1,1 1-1,1-1 1,1 0-1,0 0 1,14 31-1,-1-1-345,-16-44 385,-1 0 0,0 0 0,0 1 0,0-1 0,0 0 0,-1 0 0,0 0 0,0 0 0,-1 1 0,1-1 0,-1 0 0,0 0 0,-1 0 0,-1 6 0,1-8 92,1 0 0,0-1 0,-1 1 0,1-1 0,-1 1 0,0-1 0,0 0 1,0 1-1,0-1 0,0 0 0,0 0 0,-1-1 0,1 1 0,-1 0 0,1-1 0,-1 0 0,1 1 0,-1-1 0,0 0 0,0 0 0,0 0 0,0-1 0,1 1 0,-1-1 0,0 0 0,-4 0 0,6 0-35,0 0 0,0 0 0,0-1 0,0 1 0,0 0 1,0-1-1,1 1 0,-1-1 0,0 1 0,0-1 0,0 0 0,1 1 0,-1-1 0,0 0 0,1 0 0,-1 1 0,1-1 0,-1 0 0,1 0 0,-1 0 0,1 0 0,0 1 0,-1-1 0,1 0 0,0 0 0,-1 0 0,1 0 0,0 0 0,0 0 0,0 0 0,0 0 0,0 0 0,0 0 1,0 0-1,1 0 0,-1 0 0,0 0 0,1-1 0,10-42-19,38-54-803,-37 79 649,-1 0 0,0-2 0,-2 1 0,-1-1-1,0 0 1,-2-1 0,0 0 0,-2 0 0,3-24-1,-10 9 176,-4 29 25,-6 22 4,11-11-53,-1 1 0,1 0 0,0 0 0,0 0 0,0 0 0,1 0 0,-1 0-1,1 0 1,0 1 0,1-1 0,-1 0 0,1 1 0,-1 4 0,2-7-33,0 1 1,0-1-1,0 0 0,0 0 0,1 0 0,-1 0 0,1 0 0,-1 0 0,1 0 0,0 0 0,-1 0 0,1-1 0,0 1 1,0-1-1,0 1 0,0-1 0,1 0 0,-1 0 0,0 0 0,1 0 0,-1 0 0,0 0 0,1-1 0,3 1 0,-3 1-48,1-1-1,-1 0 1,0 0-1,1 0 0,-1 0 1,1 0-1,-1-1 1,1 0-1,-1 1 0,1-1 1,-1-1-1,1 1 0,0 0 1,-1-1-1,1 0 1,-1 0-1,0 0 0,1 0 1,-1 0-1,0-1 1,0 1-1,0-1 0,0 0 1,0 0-1,0 0 0,0 0 1,0-1-1,2-2 1,13-16 124,-1 0 1,-1-1 0,26-47 0,-36 60 17,-2-1 1,1 0 0,-1-1-1,-1 1 1,0-1-1,0 1 1,-1-1 0,-1 0-1,0 0 1,0 0 0,-1 0-1,-2-20 1,2 32-64,0-1 0,0 1 1,0-1-1,0 0 0,0 1 0,0-1 0,0 1 1,-1-1-1,1 0 0,0 1 0,0-1 1,0 1-1,0-1 0,-1 0 0,1 1 1,0-1-1,0 0 0,-1 1 0,1-1 0,0 0 1,-1 0-1,1 1 0,0-1 0,-1 0 1,1 0-1,0 1 0,-1-1 0,1 0 1,-1 0-1,1 0 0,0 0 0,-1 0 0,1 0 1,-1 1-1,1-1 0,0 0 0,-1 0 1,1 0-1,-1 0 0,1 0 0,0-1 1,-1 1-1,1 0 0,-1 0 0,1 0 0,0 0 1,-1 0-1,1-1 0,-1 1 0,1 0 1,0 0-1,-1 0 0,1-1 0,0 1 1,-1 0-1,1-1 0,0 1 0,0 0 0,-1-1 1,1 1-1,0 0 0,0-1 0,0 1 1,-1 0-1,1-1 0,0 1 0,0-1 1,0 27-81,-1 1 73,1 0 0,2-1 0,5 32 0,-6-52-112,1 0 1,-1 0-1,1 0 1,0 0-1,0-1 0,0 1 1,1-1-1,0 0 1,0 1-1,1-1 1,-1-1-1,1 1 1,0 0-1,0-1 1,1 0-1,-1 0 1,1 0-1,0-1 1,10 7-1,-40-23 83,1 0 0,-30-23 0,47 32 350,-1-2 0,1 1 0,0-1 1,0 0-1,1-1 0,-1 0 0,2 0 0,-1 0 0,1-1 0,0 1 1,0-1-1,1-1 0,0 1 0,-4-14 0,8 21-256,0 0 0,0 0 0,0 0 0,1 0 0,-1 0 0,0 0 0,1 0 0,-1 1 0,0-1 0,1 0 1,-1 0-1,1 0 0,-1 1 0,1-1 0,0 0 0,-1 1 0,1-1 0,0 0 0,-1 1 0,1-1 0,0 1 0,0-1 0,-1 1 0,1 0 0,0-1 0,0 1 0,0 0 0,0-1 0,0 1 0,-1 0 0,1 0 0,0 0 0,0 0 0,0 0 0,0 0 0,0 0 0,1 0 0,49 0-67,-34 1 123,48 2-242,4-1-2444,-24-4-3176,-14-4-2552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8.691"/>
    </inkml:context>
    <inkml:brush xml:id="br0">
      <inkml:brushProperty name="width" value="0.025" units="cm"/>
      <inkml:brushProperty name="height" value="0.025" units="cm"/>
    </inkml:brush>
  </inkml:definitions>
  <inkml:trace contextRef="#ctx0" brushRef="#br0">11 145 2819,'0'0'1318,"0"-10"1565,0-5-2374,1-41 3350,-1 49-2473,-1-1 0,0 1 0,0-1 0,0 1 0,-4-9 0,4 39 3122,-1 12-4767,2-24 269,0 20 5,6 52 1,-5-74-17,1 0 0,0 0 1,1 0-1,-1-1 0,2 1 0,-1-1 0,1 1 1,1-1-1,-1-1 0,9 12 0,-12-18 3,0 1 0,1 0-1,-1-1 1,1 1-1,-1-1 1,1 0-1,-1 1 1,1-1 0,0 0-1,-1 0 1,1 0-1,0 0 1,0 0 0,0-1-1,0 1 1,0-1-1,0 1 1,0-1 0,0 1-1,0-1 1,0 0-1,0 0 1,0 0-1,2-1 1,0 0 6,-1 0-1,0 0 1,1-1-1,-1 0 1,0 1-1,0-1 1,0 0-1,0-1 1,0 1-1,-1 0 1,1-1-1,3-4 1,3-5 16,0-1 0,-1 1 1,-1-1-1,0-1 0,8-21 0,-10 17 15,0 1-1,-1-1 0,-1 0 0,-1-1 1,0-32-1,-2 81-164,-1-15 104,1 1 0,0-1 1,1 1-1,5 21 0,-5-32 27,1 0-1,0 0 1,0 0 0,0-1 0,0 1 0,1 0-1,-1-1 1,1 0 0,0 0 0,0 0-1,1 0 1,0 0 0,-1-1 0,1 1 0,0-1-1,0 0 1,1 0 0,5 2 0,-6-3 50,0 0 1,0-1-1,1 0 1,-1 0 0,0 0-1,1-1 1,-1 1-1,0-1 1,1 0-1,-1 0 1,1 0 0,-1-1-1,0 0 1,1 0-1,-1 0 1,0 0 0,0-1-1,0 1 1,0-1-1,0 0 1,0 0-1,0-1 1,-1 1 0,1-1-1,-1 0 1,1 0-1,-1 0 1,0 0-1,-1 0 1,6-8 0,-3 5-14,0-1 0,0 0 0,-1 0 0,0 0 0,0 0 0,-1-1 0,0 0 1,0 1-1,-1-1 0,0 0 0,0 0 0,-1 0 0,0 0 0,0-1 1,-1-14-1,0 22-40,0 0 1,-1 0 0,1 0 0,0 0 0,0 1-1,0-1 1,-1 0 0,1 0 0,0 0 0,-1 0-1,1 1 1,-1-1 0,1 0 0,-1 0 0,1 1-1,-1-1 1,1 0 0,-1 1 0,0-1 0,1 1-1,-1-1 1,0 1 0,0-1 0,1 1 0,-1-1-1,0 1 1,0 0 0,0-1 0,0 1 0,1 0-1,-1 0 1,0-1 0,0 1 0,0 0 0,0 0-1,0 0 1,0 0 0,0 0 0,1 1 0,-1-1-1,0 0 1,0 0 0,0 0 0,0 1 0,-1 0-1,0 0-7,0 0-1,0 0 0,0 0 1,0 0-1,0 1 0,0-1 1,0 1-1,0-1 0,1 1 1,-1 0-1,1-1 0,-1 1 1,1 0-1,0 0 0,0 0 1,-1 0-1,1 3 0,-1-2 4,1 0 0,0 0 0,1 1 0,-1-1 0,1 0 0,-1 1 0,1-1 0,0 0 0,0 1 0,0-1 0,1 0 0,-1 1 0,1-1 0,0 0 0,0 0-1,2 5 1,-2-6 13,1-1 0,-1 1 0,1-1 0,0 1-1,0-1 1,-1 0 0,1 0 0,0 0-1,0 0 1,0 0 0,0 0 0,0-1 0,0 1-1,1-1 1,-1 1 0,0-1 0,0 0 0,0 0-1,0 0 1,1 0 0,-1 0 0,0 0-1,0 0 1,0-1 0,0 1 0,2-2 0,3 0-9,0-1 1,0 1 0,0-2 0,-1 1-1,0-1 1,1 0 0,-2 0 0,1-1-1,0 1 1,-1-1 0,0 0 0,0-1 0,0 0-1,-1 1 1,0-1 0,0-1 0,0 1-1,-1-1 1,0 1 0,0-1 0,0 0-1,-1 0 1,0 0 0,-1 0 0,0 0 0,1-8-1,-2 15-2,0-1-1,0 1 1,0 0-1,0-1 1,0 1 0,0 0-1,0-1 1,0 1-1,0-1 1,0 1-1,0 0 1,0-1-1,0 1 1,0 0 0,-1-1-1,1 1 1,0 0-1,0 0 1,0-1-1,0 1 1,-1 0-1,1-1 1,0 1-1,0 0 1,-1 0 0,1-1-1,0 1 1,0 0-1,-1 0 1,1 0-1,0-1 1,-1 1-1,1 0 1,0 0-1,-1 0 1,-13 5-38,-9 20-41,19-17 70,1 1-1,1 0 1,0 0 0,0 0 0,1 0 0,0 0-1,0 0 1,1 0 0,0 1 0,3 10-1,-3-18 10,1-1 0,0 1-1,0-1 1,0 0-1,0 0 1,0 1 0,0-1-1,0 0 1,0 0 0,0 0-1,1 0 1,-1 0-1,0 0 1,1-1 0,-1 1-1,1 0 1,-1-1-1,1 1 1,-1-1 0,1 1-1,-1-1 1,1 0 0,-1 1-1,1-1 1,0 0-1,-1 0 1,1 0 0,-1-1-1,1 1 1,3-1-1,50-10-35,-4-8-186,-35 12-23,0 1 0,0 1 0,1 0 0,-1 1 0,1 1 0,27-3 0,-65-17 2486,-11-32-3020,32 54 594,0 1 0,0-1 0,0 1 0,1-1-1,-1 1 1,0-1 0,1 1 0,-1-1 0,0 1 0,1 0-1,-1-1 1,0 1 0,1-1 0,-1 1 0,1 0 0,-1-1-1,0 1 1,1 0 0,-1 0 0,1-1 0,-1 1 0,1 0-1,-1 0 1,1 0 0,0 0 0,-1 0 0,1-1 0,-1 1-1,1 0 1,-1 0 0,1 0 0,-1 0 0,1 1 0,0-1 0,33-2-1962,-21 1-271,9-3-1474,4-4-506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9.038"/>
    </inkml:context>
    <inkml:brush xml:id="br0">
      <inkml:brushProperty name="width" value="0.025" units="cm"/>
      <inkml:brushProperty name="height" value="0.025" units="cm"/>
    </inkml:brush>
  </inkml:definitions>
  <inkml:trace contextRef="#ctx0" brushRef="#br0">83 192 2915,'0'0'12444,"-9"-4"-10827,5 3-1542,1 0 42,0-1 1,0 1-1,-1 0 1,1 1-1,0-1 0,0 0 1,-1 1-1,1 0 1,-5 0-1,6 0-56,0 1-1,1 0 1,-1-1-1,1 1 1,-1 0 0,1 0-1,0 0 1,-1 0-1,1 0 1,0 0-1,0 0 1,0 0-1,0 0 1,0 1 0,0-1-1,0 0 1,0 1-1,0-1 1,0 1-1,1-1 1,-1 1 0,1-1-1,-1 1 1,1 0-1,0-1 1,-1 1-1,1-1 1,0 3 0,-2 6 193,1 1 0,0-1 0,0 0 1,1 0-1,2 19 0,-1-27-229,-1 0 1,0 0-1,1 0 0,-1 0 0,1-1 0,-1 1 0,1 0 0,0-1 0,0 1 1,0 0-1,0-1 0,0 1 0,0-1 0,0 1 0,1-1 0,-1 0 0,0 1 0,1-1 1,-1 0-1,1 0 0,0 0 0,-1 0 0,1 0 0,0-1 0,-1 1 0,1 0 0,0-1 1,0 1-1,0-1 0,-1 0 0,1 0 0,0 1 0,0-1 0,0 0 0,0-1 1,0 1-1,-1 0 0,1 0 0,2-2 0,1 1-5,0-1 1,-1 0-1,0 0 0,1-1 1,-1 1-1,0-1 1,0 0-1,0 0 0,-1 0 1,1-1-1,-1 1 0,0-1 1,0 0-1,0 0 1,0 0-1,0 0 0,3-8 1,1-2-26,-1-1 0,0 1 0,-1-1 0,4-21 0,-5 15 22,0 0 1,-2-1 0,0 0 0,-2 1 0,-3-39-1,-2 51-99,-1 20 32,-1 19 113,4 3-104,-4 75 1152,7-100-1009,1 0 0,-1 0 0,1 0 1,1 0-1,0-1 0,0 1 0,0 0 0,1-1 1,0 0-1,7 13 0,-8-18-231,0 1 0,0-1 1,0 0-1,0 0 0,0 0 0,1 0 0,-1 0 1,1-1-1,-1 1 0,1-1 0,0 0 0,0 1 1,-1-1-1,1-1 0,0 1 0,0 0 0,0-1 1,0 1-1,0-1 0,3 0 0,-4 0-331,1 0 1,-1 0-1,0 0 0,1-1 0,-1 1 0,0-1 0,0 0 1,0 0-1,1 0 0,-1 0 0,0 0 0,0 0 0,0 0 1,0 0-1,-1-1 0,4-2 0,11-15-5647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9.555"/>
    </inkml:context>
    <inkml:brush xml:id="br0">
      <inkml:brushProperty name="width" value="0.025" units="cm"/>
      <inkml:brushProperty name="height" value="0.025" units="cm"/>
    </inkml:brush>
  </inkml:definitions>
  <inkml:trace contextRef="#ctx0" brushRef="#br0">8 10 4356,'0'0'13570,"-1"8"-11466,-1 0-1566,1-5-390,0 0 0,0 0-1,1 0 1,-1 0-1,1 0 1,0 0 0,-1 0-1,2 0 1,-1 0-1,0 0 1,0 0 0,1 0-1,1 4 1,-1-6-95,0 0 0,0 0 1,0 0-1,0 0 0,0 0 0,0-1 0,0 1 1,0 0-1,0-1 0,0 1 0,1-1 1,-1 1-1,0-1 0,1 1 0,-1-1 1,0 0-1,0 0 0,1 0 0,-1 0 1,0 0-1,1 0 0,-1 0 0,0 0 1,1-1-1,-1 1 0,0 0 0,2-1 1,0 0-37,1 0-1,-1 1 1,0-1 0,0-1 0,0 1 0,0 0 0,-1-1-1,1 1 1,0-1 0,3-3 0,-4 3-14,-1-1 1,0 1-1,0-1 1,0 1-1,0-1 0,0 0 1,0 0-1,-1 1 0,1-1 1,-1 0-1,0 0 1,0 0-1,0 0 0,-1-4 1,1 7-7,0-1 1,0 0 0,0 0 0,0 0 0,0 1-1,0-1 1,-1 0 0,1 0 0,0 0-1,0 1 1,-1-1 0,1 0 0,-1 1 0,1-1-1,-1 0 1,1 1 0,-1-1 0,1 1-1,-1-1 1,1 0 0,-1 1 0,0 0 0,1-1-1,-1 1 1,0-1 0,1 1 0,-1 0-1,0-1 1,0 1 0,1 0 0,-1 0 0,0-1-1,0 1 1,0 0 0,1 0 0,-1 0-1,0 0 1,0 0 0,0 0 0,1 1 0,-1-1-1,0 0 1,0 0 0,1 0 0,-1 1-1,0-1 1,0 0 0,1 1 0,-1-1 0,0 1-1,1-1 1,-1 1 0,0 0 0,-1 1-7,0 0 1,0 0-1,0 0 1,0 0-1,1 1 1,-1-1-1,1 0 1,0 1-1,0-1 1,0 1-1,0 0 1,0-1-1,0 1 1,1 0-1,-1-1 1,1 1 0,0 5-1,-1 50 411,1-56-363,1-1-22,-1 0-1,0 1 1,0-1 0,1 0 0,-1 0 0,0 0-1,1 0 1,-1 0 0,1 0 0,-1 0 0,1 0-1,0 0 1,0 0 0,-1 0 0,1 0 0,0 0-1,0 0 1,0-1 0,0 1 0,0 0 0,0 0-1,0-1 1,0 1 0,0-1 0,0 1 0,0-1-1,0 0 1,0 1 0,1-1 0,-1 0-1,0 0 1,0 0 0,0 0 0,1 0 0,-1 0-1,0 0 1,0 0 0,0 0 0,1 0 0,-1-1-1,0 1 1,0-1 0,0 1 0,2-2 0,4 1-24,0-2 1,-1 1-1,1-1 0,-1 0 1,0-1-1,8-4 1,9-11-633,31-23-1110,-50 39 1619,1 0 1,-1 1 0,0 0-1,1 0 1,0 0-1,-1 0 1,1 1-1,0 0 1,0 0 0,8-1-1,-13 2 149,1 0 0,0 0 0,-1 0 0,1 0 0,-1 0-1,1 0 1,-1 1 0,1-1 0,0 0 0,-1 0 0,1 1-1,-1-1 1,1 0 0,-1 0 0,1 1 0,-1-1 0,1 1 0,-1-1-1,1 0 1,-1 1 0,0-1 0,1 1 0,-1-1 0,0 1 0,1-1-1,-1 1 1,0-1 0,0 1 0,1 0 0,-1-1 0,0 1-1,0-1 1,0 1 0,0 0 0,-1 29 1088,1-28-1000,-1-1-1,1 1 1,0 0 0,-1 0 0,1-1 0,0 1-1,0 0 1,0 0 0,0 0 0,0 0 0,1-1-1,-1 1 1,0 0 0,1 0 0,-1-1-1,1 1 1,0 0 0,0-1 0,0 1 0,-1 0-1,3 1 1,-2-3-76,0 0 0,0 0 0,0 0-1,0 0 1,1 0 0,-1 0 0,0 0 0,0 0 0,0 0-1,0-1 1,0 1 0,1 0 0,-1-1 0,0 1-1,0-1 1,0 1 0,0-1 0,0 0 0,0 1 0,1-3-1,27-22 11,-6 6-184,-20 17 43,1 0 1,-1 0 0,0 1 0,1-1 0,-1 1-1,1 0 1,0 0 0,-1 1 0,1-1-1,0 1 1,5-1 0,-8 2-22,0-1-1,1 0 1,-1 0 0,0 0 0,0 1-1,0-1 1,0 1 0,0-1 0,0 1-1,0-1 1,0 1 0,0 0-1,0-1 1,-1 1 0,1 0 0,1 1-1,-1-1-316,0 1-1,0-1 1,0 1 0,-1 0-1,1-1 1,-1 1-1,1 0 1,-1-1 0,1 1-1,-1 0 1,0 0-1,0-1 1,0 3-1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30.310"/>
    </inkml:context>
    <inkml:brush xml:id="br0">
      <inkml:brushProperty name="width" value="0.025" units="cm"/>
      <inkml:brushProperty name="height" value="0.025" units="cm"/>
    </inkml:brush>
  </inkml:definitions>
  <inkml:trace contextRef="#ctx0" brushRef="#br0">0 59 9449,'0'0'10981,"0"12"-10340,0 27-308,2 0 0,2 0 0,2 0 0,13 51 0,-19-88-286,1-1-1,-1 1 0,1 0 1,-1-1-1,1 1 1,-1-1-1,1 0 0,0 1 1,0-1-1,0 1 1,0-1-1,0 0 0,0 0 1,0 0-1,0 0 1,0 1-1,0-1 1,1-1-1,-1 1 0,1 0 1,-1 0-1,0 0 1,1-1-1,-1 1 0,1-1 1,-1 1-1,4 0 1,-2-2 21,0 1 0,0-1 1,-1 0-1,1 0 0,0 0 1,0 0-1,-1-1 0,1 1 1,-1-1-1,0 1 0,1-1 1,-1 0-1,0 0 0,3-3 1,7-8 117,0-1 0,-1 0 1,17-30-1,-9 6 47,21-55 0,-33 77-773,-1 0-1,-1-1 0,-1 0 1,3-26-1,-13 76-5956,-4-16 796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30.691"/>
    </inkml:context>
    <inkml:brush xml:id="br0">
      <inkml:brushProperty name="width" value="0.025" units="cm"/>
      <inkml:brushProperty name="height" value="0.025" units="cm"/>
    </inkml:brush>
  </inkml:definitions>
  <inkml:trace contextRef="#ctx0" brushRef="#br0">0 1 4036,'0'0'13292,"16"49"-11370,-7-36-480,0 0-482,7 2-383,0-5-417,2-1-160,5-5-288,2-4-1185,4 0-1026,-1-8-1825,1-7-160,-4-1-3011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31.036"/>
    </inkml:context>
    <inkml:brush xml:id="br0">
      <inkml:brushProperty name="width" value="0.025" units="cm"/>
      <inkml:brushProperty name="height" value="0.025" units="cm"/>
    </inkml:brush>
  </inkml:definitions>
  <inkml:trace contextRef="#ctx0" brushRef="#br0">141 73 2114,'0'0'16154,"-5"-8"-14990,3 6-1091,1 0 0,-1 0 0,1-1 0,-1 1 0,0 0 0,0 1 0,0-1 0,0 0 0,0 0 0,-1 1 0,-3-3 1,4 4-38,0 0 1,0 0 0,0 0 0,0 0 0,0 0-1,0 0 1,-1 0 0,1 1 0,0-1 0,0 1 0,0-1-1,0 1 1,1 0 0,-1 0 0,0 0 0,0 0 0,0 0-1,1 0 1,-1 0 0,0 1 0,-1 1 0,-3 2 68,0 1-1,1-1 1,0 1 0,0 0 0,0 0 0,1 1 0,0-1 0,0 1 0,0 0-1,1 0 1,0 0 0,1 0 0,-1 1 0,1-1 0,1 1 0,-2 14 0,3-22-98,0 1 1,0-1 0,1 1 0,-1 0-1,0-1 1,0 1 0,0-1 0,1 1-1,-1-1 1,0 1 0,1-1 0,-1 1 0,0-1-1,1 1 1,-1-1 0,1 1 0,-1-1-1,1 1 1,-1-1 0,1 0 0,-1 1-1,1-1 1,-1 0 0,1 0 0,-1 1-1,1-1 1,0 0 0,-1 0 0,1 0-1,0 0 1,-1 1 0,1-1 0,-1 0-1,1 0 1,0-1 0,-1 1 0,1 0-1,-1 0 1,1 0 0,0 0 0,-1 0-1,1-1 1,-1 1 0,1 0 0,0-1 0,31-13 120,-9-2-186,41-40 0,-47 40 12,0 1 0,1 0 0,0 1 0,22-12-1,-39 26 60,0-1-1,-1 0 0,1 1 0,0-1 0,0 1 0,0-1 0,0 1 0,0-1 0,0 1 0,0 0 0,0-1 1,0 1-1,0 0 0,0 0 0,0 0 0,1 0 0,-1 0 0,0 0 0,0 0 0,0 0 0,0 0 0,0 1 0,0-1 1,0 0-1,0 1 0,0-1 0,0 1 0,0-1 0,0 1 0,0-1 0,-1 1 0,1 0 0,0-1 0,0 1 0,0 0 1,-1 0-1,1-1 0,0 1 0,-1 0 0,1 0 0,0 1 0,1 5 155,0 0-1,0 0 1,0 0 0,-1 0-1,1 12 1,-2-13-78,0-1 0,1 1 0,0-1 1,0 1-1,0-1 0,1 1 0,2 5 0,-3-10-68,-1 0 0,1-1-1,-1 1 1,1-1 0,-1 1-1,1-1 1,-1 1 0,1-1-1,-1 0 1,1 1 0,0-1-1,-1 0 1,1 1 0,0-1-1,-1 0 1,1 0 0,0 0-1,0 0 1,-1 1 0,1-1-1,0 0 1,-1 0 0,1 0-1,0 0 1,-1-1 0,1 1-1,0 0 1,0 0 0,-1 0-1,1-1 1,0 1 0,-1 0-1,1 0 1,-1-1 0,1 1-1,0-1 1,-1 1 0,1 0-1,-1-1 1,1 0-1,25-25 68,-20 19-62,5-4-69,46-47-455,-53 54 459,-1 1 0,1 0 0,0 0 0,0 1 0,1-1-1,-1 1 1,0-1 0,1 2 0,0-1 0,-1 0 0,1 1-1,0 0 1,5-1 0,-9 3 54,0 0 0,0 0 0,0 0 0,-1 0-1,1 0 1,0 0 0,-1 0 0,1 0 0,-1 0 0,0 0 0,1 0-1,-1 1 1,0-1 0,1 0 0,-1 0 0,0 0 0,0 1 0,0-1-1,0 0 1,0 0 0,-1 2 0,1 41 541,0-33-393,-3 14-174,2-23-1578,3-5-1178,1-6-713,6-7-4058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31.379"/>
    </inkml:context>
    <inkml:brush xml:id="br0">
      <inkml:brushProperty name="width" value="0.025" units="cm"/>
      <inkml:brushProperty name="height" value="0.025" units="cm"/>
    </inkml:brush>
  </inkml:definitions>
  <inkml:trace contextRef="#ctx0" brushRef="#br0">16 1 4100,'0'0'19795,"-2"9"-18728,1-5-947,-2 3 25,1 0 1,0 0-1,0 1 0,1-1 1,0 0-1,0 1 1,0-1-1,1 0 0,1 1 1,1 11-1,-2-18-147,1-1 1,-1 0-1,1 1 0,-1-1 0,1 0 1,-1 1-1,1-1 0,0 0 0,-1 0 1,1 1-1,-1-1 0,1 0 0,0 0 0,-1 0 1,1 0-1,0 0 0,-1 0 0,1 0 1,0 0-1,-1 0 0,1 0 0,-1 0 1,1 0-1,0-1 0,-1 1 0,1 0 1,0 0-1,-1-1 0,1 1 0,-1 0 0,1-1 1,-1 1-1,1-1 0,0 0 0,19-14-85,-8 4-61,45-41-776,-53 49 886,0 0-1,0 0 0,0 0 1,1 1-1,0 0 0,-1 0 0,1 0 1,0 0-1,0 1 0,0 0 0,0 0 1,7 0-1,-11 1 43,-1 0 0,1 1 0,0-1 0,-1 0 0,1 1 0,0-1 0,-1 1 0,1-1 0,-1 1 0,1-1 0,-1 1 0,1 0 0,-1-1 0,0 1 0,1 0 0,-1-1-1,0 1 1,1 0 0,-1-1 0,0 1 0,0 0 0,0 0 0,0-1 0,0 1 0,1 0 0,-1 0 0,0-1 0,-1 1 0,1 1 0,0 31 40,0-24-26,-5 31 577,2-20-1624,2-2-5065,1-24-280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31.895"/>
    </inkml:context>
    <inkml:brush xml:id="br0">
      <inkml:brushProperty name="width" value="0.025" units="cm"/>
      <inkml:brushProperty name="height" value="0.025" units="cm"/>
    </inkml:brush>
  </inkml:definitions>
  <inkml:trace contextRef="#ctx0" brushRef="#br0">24 71 5285,'0'0'12182,"-5"9"-10265,-13 26-497,17-34-1376,1 0 0,0-1 0,0 1 0,0-1 0,0 1 0,0 0 0,0-1-1,0 1 1,1-1 0,-1 1 0,0 0 0,0-1 0,0 1 0,1-1 0,-1 1 0,0-1 0,1 1 0,-1 0 0,0-1 0,1 1 0,-1-1 0,1 0 0,-1 1 0,0-1 0,1 1 0,-1-1 0,1 0 0,-1 1 0,1-1 0,0 0 0,-1 0 0,1 1 0,-1-1 0,1 0 0,0 0 0,-1 0 0,1 0 0,-1 0 0,1 0 0,0 0 0,-1 0 0,1 0 0,-1 0 0,1 0 0,0 0 0,-1 0 0,2-1 0,29 0 535,-26-1-519,0 1-1,0-1 0,-1-1 1,1 1-1,0-1 0,-1 1 1,0-1-1,0-1 1,0 1-1,0 0 0,0-1 1,6-7-1,-8 8-43,0 0 0,1 0 0,-1 0-1,0-1 1,0 1 0,-1 0 0,1-1 0,-1 1 0,0-1 0,0 1-1,0-1 1,0 0 0,0 1 0,-1-1 0,0 0 0,0 0 0,0 0-1,-1-5 1,1 8-19,0 0 0,-1 0 0,1 1-1,-1-1 1,1 0 0,-1 0 0,1 1-1,-1-1 1,0 0 0,1 1 0,-1-1-1,0 0 1,0 1 0,1-1 0,-1 1 0,0-1-1,0 1 1,0-1 0,0 1 0,0 0-1,0 0 1,1-1 0,-1 1 0,0 0-1,0 0 1,0 0 0,0 0 0,0 0 0,0 0-1,0 0 1,0 0 0,0 0 0,0 1-1,0-1 1,0 0 0,0 1 0,-1 0-1,-1 0-9,-1 0-1,1 0 1,-1 1-1,1 0 0,0-1 1,-1 1-1,1 0 0,-4 4 1,1 2 55,0 0 1,1 1 0,0-1-1,0 1 1,1 0 0,0 0 0,0 0-1,1 1 1,0-1 0,1 1-1,0 0 1,-1 19 0,3-28-22,1 0 1,-1 0-1,0 0 1,0 0-1,0 0 1,1-1-1,-1 1 1,0 0-1,1 0 1,-1 0-1,1 0 1,-1-1-1,1 1 1,-1 0-1,1-1 1,0 1-1,-1 0 1,1-1-1,0 1 1,-1-1-1,1 1 1,0-1-1,0 1 1,0-1-1,-1 1 1,1-1-1,0 0 1,0 0-1,0 1 1,0-1-1,0 0 1,0 0-1,0 0 1,-1 0-1,1 0 1,0 0-1,0 0 1,0 0-1,0 0 1,0-1-1,0 1 1,0 0-1,-1-1 1,2 1-1,4-2-8,-1 1 0,0-1 0,0 0 0,0 0-1,0 0 1,6-4 0,31-29-391,-32 26 236,0 0 1,0 1-1,1 0 0,0 1 1,0 0-1,1 1 1,12-5-1,-24 10 159,1 1 0,-1 0-1,0 0 1,1 0 0,-1 0 0,1 0-1,-1 0 1,0 0 0,1 0 0,-1 0-1,1 0 1,-1 0 0,0 0 0,1 0-1,-1 1 1,1-1 0,-1 0 0,0 0-1,1 0 1,-1 1 0,0-1 0,1 0-1,-1 0 1,0 1 0,1-1 0,-1 0-1,0 0 1,0 1 0,1-1 0,-1 0-1,0 1 1,0-1 0,1 0 0,-1 1-1,0-1 1,0 1 0,0-1 0,0 0-1,0 1 1,0-1 0,0 1 0,0-1-1,0 1 1,1 30 570,-1 1-29,0-31-533,0 0 1,0 0-1,0 0 1,1 0 0,-1-1-1,0 1 1,0 0-1,0 0 1,1 0-1,-1 0 1,1-1 0,-1 1-1,0 0 1,1-1-1,-1 1 1,1 0-1,-1-1 1,1 1 0,0 0-1,-1-1 1,1 1-1,0-1 1,-1 1-1,1-1 1,1 1 0,0-1-2,1 0 0,-1 1 0,1-1 0,-1-1 1,1 1-1,-1 0 0,1-1 0,-1 1 1,1-1-1,-1 0 0,1 0 0,-1 0 1,0 0-1,0 0 0,1 0 0,-1 0 0,2-3 1,42-34-69,-17 13-247,-28 24 259,1 0 1,-1-1-1,0 1 0,1 0 1,-1 0-1,1 0 0,-1 0 1,1 1-1,0-1 0,-1 0 1,1 1-1,0-1 1,-1 1-1,1-1 0,0 1 1,0 0-1,0 0 0,-1 0 1,1 0-1,0 0 0,0 0 1,3 1-1,-4 0 22,0 1-1,1 0 0,-1 0 1,0 0-1,0 0 1,0 0-1,0 0 1,0 0-1,-1 0 0,1 0 1,0 0-1,-1 0 1,0 1-1,1-1 1,-1 0-1,0 4 0,0-1-340,0 6-94,3-6-6163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32.274"/>
    </inkml:context>
    <inkml:brush xml:id="br0">
      <inkml:brushProperty name="width" value="0.025" units="cm"/>
      <inkml:brushProperty name="height" value="0.025" units="cm"/>
    </inkml:brush>
  </inkml:definitions>
  <inkml:trace contextRef="#ctx0" brushRef="#br0">1 57 6726,'0'0'14991,"73"-14"-14511,-29 7-480,3-2-480,6-2-2179,-8-5-5509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7.654"/>
    </inkml:context>
    <inkml:brush xml:id="br0">
      <inkml:brushProperty name="width" value="0.025" units="cm"/>
      <inkml:brushProperty name="height" value="0.025" units="cm"/>
    </inkml:brush>
  </inkml:definitions>
  <inkml:trace contextRef="#ctx0" brushRef="#br0">104 0 12300,'0'0'7959,"-8"4"-7318,2 0-527,-44 25 736,48-28-827,-1 1 1,1-1-1,0 1 1,-1 0-1,1 0 1,0 0-1,0 0 0,1 1 1,-1-1-1,0 0 1,1 1-1,-1-1 1,1 1-1,0-1 0,0 1 1,0 0-1,0 0 1,0 3-1,38-5-82,-2-2-262,23 0-153,-57 1 478,0 1 0,-1-1 0,1 0 0,0 1 0,0-1 0,-1 0 0,1 1 0,0-1 0,-1 1 0,1-1 0,-1 1 0,1-1 0,0 1 0,-1 0 0,1-1 0,-1 1 0,0-1 0,1 1 0,-1 0 0,0 0 0,1-1 0,-1 1 0,0 0 0,0 0 0,1-1 0,-1 1 0,0 0 0,0 0 0,0 0 0,0-1 0,0 1 0,0 0 0,0 0 0,0 0 0,-1-1 0,1 1 0,0 0 0,0 0 0,-1-1 0,1 1 0,0 0 0,-1-1 0,1 1 0,-1 0 0,0 0 1,-21 34 1486,13-26-1153,-1 0-1,0 0 0,0-1 1,-1-1-1,0 0 1,0-1-1,-1 0 0,0 0 1,-14 4-1,24-10-1280,9-15-21096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57.783"/>
    </inkml:context>
    <inkml:brush xml:id="br0">
      <inkml:brushProperty name="width" value="0.025" units="cm"/>
      <inkml:brushProperty name="height" value="0.025" units="cm"/>
    </inkml:brush>
  </inkml:definitions>
  <inkml:trace contextRef="#ctx0" brushRef="#br0">30 41 1281,'-2'-5'10938,"-1"9"-4556,-7 21-2649,-2 24-5261,10-34 3442,2-13-1879,0-1 1,-1 1-1,1 0 0,0-1 0,0 1 1,0-1-1,1 1 0,-1-1 0,0 1 0,1 0 1,-1-1-1,1 0 0,-1 1 0,1-1 1,0 1-1,-1-1 0,1 0 0,0 1 1,0-1-1,0 0 0,0 0 0,2 2 1,-2-3-7,1 0 1,-1 0-1,1 0 1,-1 0-1,0-1 1,1 1-1,-1 0 1,0-1-1,1 1 1,-1-1-1,0 0 1,0 1-1,1-1 1,-1 0-1,0 0 1,0 1-1,0-1 1,0 0-1,0 0 1,0 0-1,0 0 1,0-1-1,-1 1 1,1 0-1,0 0 1,0-2-1,13-16 116,-2-2 0,0 1 1,-1-1-1,15-41 0,-32 156 303,1-10-351,5-83-91,0-1 0,0 0 1,0 0-1,0 1 0,0-1 1,1 0-1,-1 0 0,0 0 1,0 1-1,0-1 0,0 0 1,0 0-1,1 0 0,-1 1 1,0-1-1,0 0 0,0 0 1,0 0-1,1 0 1,-1 1-1,0-1 0,0 0 1,1 0-1,-1 0 0,0 0 1,0 0-1,1 0 0,-1 0 1,0 0-1,0 0 0,1 0 1,-1 0-1,0 0 0,0 0 1,1 0-1,-1 0 0,0 0 1,0 0-1,1 0 0,-1 0 1,0 0-1,0 0 0,0 0 1,1 0-1,-1 0 1,0-1-1,0 1 0,1 0 1,-1 0-1,0 0 0,0 0 1,1-1-1,13-8 282,36-44 103,-41 40-388,2 2 0,-1-1 0,1 2 0,17-13 0,-28 23-5,0-1 0,1 1 0,-1 0 1,1-1-1,-1 1 0,1 0 0,-1-1 0,1 1 0,-1 0 0,1 0 1,0-1-1,-1 1 0,1 0 0,-1 0 0,1 0 0,0 0 1,-1 0-1,1 0 0,-1 0 0,1 0 0,0 0 0,-1 0 1,1 0-1,-1 0 0,1 1 0,-1-1 0,1 0 0,-1 0 1,1 1-1,0-1 0,0 1 0,7 19 5,-8 40 64,0-46-62,0 34 43,1-48-21,0 0-1,0 0 1,0 0 0,0 0-1,0-1 1,-1 1 0,1 0-1,0-1 1,0 1 0,0-1 0,0 1-1,0-1 1,-1 1 0,1-1-1,0 1 1,0-1 0,-1 0-1,1 1 1,0-1 0,0-1-1,15-16 188,52-53-5,-64 67-214,0 0 1,1 1-1,0-1 0,0 1 1,-1 0-1,2 0 0,-1 1 1,0 0-1,0 0 1,1 0-1,0 0 0,-1 1 1,10-2-1,-14 4 5,0-1 0,0 0-1,0 0 1,-1 1 0,1-1 0,0 0 0,-1 1-1,1-1 1,0 0 0,-1 1 0,1-1-1,0 1 1,-1 0 0,1-1 0,-1 1 0,1-1-1,-1 1 1,1 0 0,-1-1 0,1 1-1,-1 0 1,0-1 0,1 1 0,-1 0 0,0 0-1,0 0 1,0-1 0,1 1 0,-1 0-1,0 0 1,0 0 0,0-1 0,0 1 0,-1 1-1,-1 40 263,0-22-51,2-19-345,4-2-1046,0 0 0,0 0-1,0-1 1,1 1 0,-1-1 0,-1 0-1,1 0 1,5-4 0,-3 2-983,7-4-3256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58.176"/>
    </inkml:context>
    <inkml:brush xml:id="br0">
      <inkml:brushProperty name="width" value="0.025" units="cm"/>
      <inkml:brushProperty name="height" value="0.025" units="cm"/>
    </inkml:brush>
  </inkml:definitions>
  <inkml:trace contextRef="#ctx0" brushRef="#br0">30 214 3555,'0'0'9449,"3"-8"-6780,1 1-1989,-3 5-445,1 0 0,-1-1 0,1 1 1,-1-1-1,0 1 0,0-1 0,0 0 1,-1 1-1,1-1 0,0 0 0,-1-4 0,-19 42 1895,16-28-1987,-2 1 228,1 1 0,1-1 0,0 1 1,0 0-1,1 0 0,0 0 0,0 0 0,1 0 0,0 1 1,1-1-1,1 16 0,-1-25-361,1 1 0,-1-1 0,1 1-1,-1-1 1,1 0 0,-1 1 0,1-1 0,-1 1 0,1-1 0,0 0 0,-1 0 0,1 1 0,0-1 0,-1 0 0,1 0-1,0 0 1,-1 0 0,1 0 0,0 0 0,-1 0 0,1 0 0,0 0 0,-1 0 0,1 0 0,0 0 0,-1 0-1,1-1 1,0 1 0,-1 0 0,1 0 0,-1-1 0,1 1 0,0-1 0,0 0 0,23-12 70,-11 1-59,0 0 0,-1 0 0,0-1 0,-1-1 0,0 0 0,-2-1 0,1 1 0,-2-2 0,0 1 0,-1-1 1,0-1-1,-2 1 0,0-1 0,0 0 0,-2 0 0,0-1 0,1-33 0,-4 51-20,0-1 0,0 1 0,0 0 0,0-1 0,0 1 0,0 0 0,0-1 0,0 1 0,0 0 0,0-1 0,0 1 0,0-1 0,0 1 0,0 0 0,0-1 0,-1 1 0,1 0 0,0-1 0,0 1 0,0 0 1,-1 0-1,1-1 0,0 1 0,0 0 0,-1 0 0,1-1 0,0 1 0,0 0 0,-1 0 0,1-1 0,0 1 0,-1 0 0,1 0 0,0 0 0,-1 0 0,1 0 0,0 0 0,-1 0 0,1-1 0,0 1 0,-1 0 0,1 0 0,0 0 0,-1 0 0,1 0 0,-1 1 0,1-1 0,0 0 0,-1 0 0,1 0 0,0 0 0,-1 0 0,1 0 0,0 1 0,-1-1 0,1 0 0,0 0 1,0 0-1,-1 1 0,1-1 0,0 0 0,0 0 0,-1 1 0,1-1 0,0 0 0,0 1 0,-1-1 0,-18 21 9,12-7 82,1 0 1,0 0-1,1 0 0,0 1 1,1 0-1,1 0 0,0 0 1,1 0-1,0 29 1,2-42-103,0 0 1,0-1-1,1 1 1,-1-1 0,1 1-1,-1-1 1,1 1-1,0-1 1,-1 1 0,1-1-1,0 1 1,0-1-1,0 0 1,0 0 0,0 1-1,0-1 1,1 0-1,-1 0 1,0 0 0,0 0-1,1 0 1,-1-1 0,1 1-1,-1 0 1,1-1-1,-1 1 1,1-1 0,-1 1-1,3 0 1,50 3-4206,-47-4 2898,19 0-5046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59.361"/>
    </inkml:context>
    <inkml:brush xml:id="br0">
      <inkml:brushProperty name="width" value="0.025" units="cm"/>
      <inkml:brushProperty name="height" value="0.025" units="cm"/>
    </inkml:brush>
  </inkml:definitions>
  <inkml:trace contextRef="#ctx0" brushRef="#br0">25 266 4324,'7'-12'1461,"-1"0"1,0 0-1,-1-1 0,-1 0 0,0 0 1,0 0-1,-1 0 0,-1 0 0,0-1 1,0-20-1,-2 34-1421,0-1 0,0 1 0,0 0-1,0-1 1,0 1 0,0 0 0,0-1 0,0 1 0,0 0 0,0 0 0,0-1-1,-1 1 1,1 0 0,0-1 0,0 1 0,0 0 0,0-1 0,0 1 0,-1 0-1,1 0 1,0-1 0,0 1 0,0 0 0,-1 0 0,1-1 0,0 1 0,0 0-1,-1 0 1,1 0 0,0 0 0,-1-1 0,1 1 0,0 0 0,-1 0 0,1 0-1,0 0 1,0 0 0,-1 0 0,1 0 0,0 0 0,-1 0 0,1 0 0,0 0-1,-1 0 1,1 0 0,0 0 0,-1 0 0,1 0 0,0 0 0,-1 0 0,1 1-1,0-1 1,-1 0 0,1 0 0,0 0 0,0 0 0,-1 1 0,1-1 0,0 0-1,-18 16 681,11-3-626,1 1 0,1 0-1,0 0 1,1 1 0,1-1-1,0 1 1,0 0 0,2-1-1,0 1 1,2 28 0,-1-42-93,0 0 1,-1 1-1,1-1 1,0 0-1,1 0 1,-1 0-1,0 0 1,0 0-1,0 0 1,1 0-1,-1 0 1,0 0-1,1 0 1,-1 0-1,1 0 1,-1 0-1,1 0 1,-1 0-1,1-1 1,0 1-1,0 0 1,-1 0-1,1-1 1,0 1-1,0 0 1,0-1-1,0 1 1,0-1-1,0 1 1,0-1-1,0 1 1,0-1-1,0 0 1,0 1-1,0-1 1,0 0-1,0 0 1,0 0-1,0 0 1,0 0-1,0 0 1,0 0-1,0 0 1,0 0-1,0-1 1,0 1-1,0 0 1,0-1-1,0 1 1,1-1-1,4-1 21,-1 0 0,0 0-1,0-1 1,0 0 0,0 0 0,0 0-1,-1 0 1,7-6 0,2-5 106,-1-1 1,0 0-1,-1-1 1,-1 0-1,-1 0 1,0-1-1,-1 0 0,0-1 1,-2 1-1,0-2 1,-1 1-1,-1 0 1,0-1-1,-2 0 1,1-22-1,-4 46-90,0 1-1,0-1 0,0 0 1,-1 0-1,0 0 1,-3 7-1,-5 12-32,1 8 133,1 0-1,2 0 1,1 1 0,-1 40 0,6-72-136,0 0 1,0 1-1,0-1 1,0 0-1,0 0 1,1 0-1,-1 0 1,1 0-1,-1 0 1,1 0-1,-1 0 1,1 0-1,-1 0 1,1 0-1,0 0 1,-1 0-1,1 0 1,0 0 0,0 0-1,0-1 1,0 1-1,0 0 1,0-1-1,0 1 1,1 0-1,2 1-75,0-1 1,0 0-1,1 0 0,-1 0 0,0 0 0,0-1 1,7 1-1,1-2-678,1 1 0,-1-2 1,1 1-1,16-6 0,-18 3-1063,-1 0 1,1 0-1,17-12 0,-2-2-4074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0.522"/>
    </inkml:context>
    <inkml:brush xml:id="br0">
      <inkml:brushProperty name="width" value="0.025" units="cm"/>
      <inkml:brushProperty name="height" value="0.025" units="cm"/>
    </inkml:brush>
  </inkml:definitions>
  <inkml:trace contextRef="#ctx0" brushRef="#br0">113 281 3972,'0'0'14963,"-10"4"-12550,4-1-2211,-1 0-1,1 1 1,-1 0 0,1 0-1,0 1 1,1-1 0,-1 1-1,1 1 1,0-1 0,0 1-1,1 0 1,-1 0 0,1 0-1,1 0 1,-1 1 0,1 0-1,0 0 1,1 0-1,0 0 1,0 0 0,-2 11-1,4-17-192,-1 1-1,1-1 0,0 0 1,-1 1-1,1-1 0,0 1 0,0-1 1,0 1-1,0-1 0,0 1 1,0-1-1,0 1 0,0-1 0,1 0 1,-1 1-1,1-1 0,-1 1 1,1-1-1,-1 0 0,1 1 0,0-1 1,0 0-1,0 0 0,0 0 1,-1 0-1,1 1 0,1-1 0,-1 0 1,0-1-1,0 1 0,0 0 1,0 0-1,1 0 0,-1-1 0,0 1 1,1-1-1,1 1 0,1 0-1,-1-1-1,1-1 1,-1 1-1,1 0 0,0-1 1,-1 0-1,1 0 1,-1 0-1,0 0 0,1 0 1,-1-1-1,0 0 1,0 1-1,5-5 0,14-11 17,-1-2-1,-2 0 0,0-1 0,0-1 1,19-31-1,-35 67-55,-6 12 7,-5 3 66,5-23 90,1 0 1,0 0-1,0 0 1,1 0-1,-1 8 0,19-23 409,34-40-237,-44 39-335,1 0 0,0 1-1,0 0 1,1 1-1,0 0 1,0 0 0,1 1-1,0 0 1,15-6-1,-25 12 29,1 0 0,-1 0-1,1 0 1,-1 0 0,0 0 0,1-1-1,-1 1 1,1 0 0,-1 1-1,1-1 1,-1 0 0,1 0-1,-1 0 1,0 0 0,1 0-1,-1 0 1,1 0 0,-1 1-1,1-1 1,-1 0 0,0 0-1,1 1 1,-1-1 0,0 0 0,1 1-1,-1-1 1,0 0 0,1 1-1,-1-1 1,0 0 0,0 1-1,1-1 1,-1 0 0,0 2-1,4 22-28,-8 33 131,3-49-91,1-7 2,-1-1 1,1 1-1,0 0 0,0-1 1,-1 1-1,1-1 1,0 1-1,0 0 0,0-1 1,0 1-1,0 0 0,0-1 1,0 1-1,0 0 0,0-1 1,0 1-1,0 0 1,0-1-1,1 1 0,-1 0 1,0-1-1,0 1 0,1-1 1,-1 1-1,0 0 1,1-1-1,-1 1 0,1-1 1,-1 1-1,1-1 0,-1 1 1,1-1-1,-1 0 0,1 1 1,-1-1-1,1 1 1,0-1-1,1 0 4,0-1 0,0 0 0,0 0 0,0 1 0,-1-1 0,1 0 0,0-1 0,-1 1 0,1 0 0,-1 0 0,1-1 0,1-1 0,41-51 26,-29 32-34,-11 15-29,-1 1 0,1 0 0,1 1-1,-1-1 1,1 1 0,0 0 0,7-7 0,-15 53-130,-21 56 347,28-93 12,5-8-111,8-10-11,0-7-281,-1 0-1,-1-1 0,-1 0 1,20-47-1,-46 159 40,12-89 176,0 0 0,0 0 0,-1 1 0,1-1 0,0 0-1,0 0 1,0 1 0,0-1 0,1 0 0,-1 0 0,0 0 0,0 0 0,1 1 0,-1-1 0,1 0 0,-1 0-1,1 0 1,-1 0 0,1 0 0,0 0 0,0 0 0,-1 0 0,1 0 0,0 0 0,0-1 0,0 1 0,0 0 0,0 0-1,0-1 1,0 1 0,0-1 0,0 1 0,2 0 0,-1-1-7,1 0 0,-1 0 0,1 0 0,0-1-1,-1 1 1,1-1 0,-1 1 0,1-1 0,-1 0 0,1 0 0,-1 0 0,0 0 0,1 0-1,-1-1 1,3-2 0,8-6 7,0-1 0,0 0-1,-1-1 1,-1-1 0,0 0 0,0 0-1,-2-1 1,0 0 0,13-26 0,-6 2 27,-1-1 1,18-71 0,-50 161 113,6-24-140,2 0 0,1 1 0,-6 42 0,13-65-18,0 0 0,0 1 0,1-1-1,0 1 1,0-1 0,0 0 0,1 1 0,0-1 0,0 0 0,0 1 0,1-1 0,-1 0-1,1 0 1,1 0 0,-1 0 0,1 0 0,-1-1 0,1 1 0,1-1 0,-1 0-1,1 0 1,-1 0 0,1 0 0,9 6 0,-13-9 4,0-1-1,1 0 1,-1 0-1,0 0 1,0 1-1,1-1 1,-1 0 0,0 0-1,1 0 1,-1 0-1,0 1 1,1-1-1,-1 0 1,0 0-1,1 0 1,-1 0 0,0 0-1,1 0 1,-1 0-1,1 0 1,-1 0-1,0 0 1,1 0 0,-1 0-1,0 0 1,1 0-1,-1-1 1,0 1-1,1 0 1,-1 0-1,0 0 1,1 0 0,-1-1-1,0 1 1,0 0-1,1 0 1,-1 0-1,0-1 1,0 1 0,1 0-1,-1-1 1,0 1-1,3-21 73,-4 15-110,1 1-1,-1-1 0,-1 1 1,1 0-1,0 0 1,-5-9-1,-52-55-1254,13 17 1197,45 52 106,0 0 0,-1 0 0,1-1 0,0 1 0,0 0 0,0 0 0,0-1 0,-1 1 0,1 0 0,0 0 0,0-1 0,0 1 0,0 0 0,0 0 0,0-1 0,0 1 0,0 0 0,0-1 0,0 1 0,0 0 0,0-1 0,0 1 0,0 0 0,0 0 0,0-1 0,0 1 0,0 0 0,0 0 0,0-1 0,0 1 0,1 0 0,-1-1 0,0 1 0,0 0 0,0 0-1,0 0 1,1-1 0,-1 1 0,0 0 0,0 0 0,1 0 0,-1-1 0,0 1 0,0 0 0,1 0 0,21-5 168,39 4-280,-47 2 152,50-2-3545,-64 1 3318,1 0-1,-1 0 1,0 0-1,1-1 1,-1 1-1,0 0 1,0 0-1,1 0 1,-1-1-1,0 1 1,0 0-1,1 0 0,-1-1 1,0 1-1,0 0 1,0 0-1,1-1 1,-1 1-1,0 0 1,0-1-1,0 1 1,0 0-1,0-1 1,0 1-1,0 0 1,0-1-1,0 1 0,0 0 1,0-1-1,0 1 1,0 0-1,0-1 1,0 1-1,0-2-916,0-8-5587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0.867"/>
    </inkml:context>
    <inkml:brush xml:id="br0">
      <inkml:brushProperty name="width" value="0.025" units="cm"/>
      <inkml:brushProperty name="height" value="0.025" units="cm"/>
    </inkml:brush>
  </inkml:definitions>
  <inkml:trace contextRef="#ctx0" brushRef="#br0">40 26 3876,'-14'-10'9897,"-1"3"-7110,8 3-1,4-1 417,8 5-3010,6 0-226,5 0-735,-4 0-2659,4 0-7304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1.637"/>
    </inkml:context>
    <inkml:brush xml:id="br0">
      <inkml:brushProperty name="width" value="0.025" units="cm"/>
      <inkml:brushProperty name="height" value="0.025" units="cm"/>
    </inkml:brush>
  </inkml:definitions>
  <inkml:trace contextRef="#ctx0" brushRef="#br0">140 247 3748,'0'0'7180,"1"-9"-4468,2 0-1930,-2 6-495,0-1 1,0 1 0,0 0-1,0-1 1,-1 1 0,1 0-1,-1-1 1,0 1 0,0-1-1,0 1 1,-1 0 0,0-5-1,0 7-138,1-1 0,-1 1 0,0 0 0,1 0 0,-1 0 0,0 0 0,0 0 0,0 0 0,0 0 0,1 0 0,-1 0 0,-1 1-1,1-1 1,0 0 0,0 1 0,0-1 0,0 1 0,0-1 0,-1 1 0,1-1 0,0 1 0,0 0 0,-1-1 0,1 1 0,0 0 0,0 0 0,-1 0 0,1 0 0,0 0 0,-1 0-1,1 1 1,0-1 0,0 0 0,-1 1 0,1-1 0,-1 1 0,-3 0-5,1 1 0,-1-1 0,1 1 0,0 0 0,0 0 0,0 0 0,0 1 0,-7 5 0,5-3-77,1 1 0,-1-1 0,1 1 0,1 0 0,-1 0 0,1 0 0,0 1 0,0 0 0,1 0 0,0 0 0,0 0 0,1 0 0,-1 0 0,2 1 1,-3 12-1,4-19-57,1 0 0,-1 0 0,0-1 0,0 1 0,0 0 0,1-1 0,-1 1 0,0 0 0,1-1 0,-1 1 1,1 0-1,-1-1 0,1 1 0,-1-1 0,1 1 0,-1-1 0,1 1 0,-1-1 0,1 1 0,-1-1 0,1 0 0,0 1 1,-1-1-1,1 0 0,0 0 0,-1 1 0,1-1 0,0 0 0,0 0 0,-1 0 0,1 0 0,0 0 0,0 0 0,-1 0 1,1 0-1,0 0 0,-1 0 0,1 0 0,0 0 0,0-1 0,0 1 0,34-11 399,-15 0-328,0-2 0,-1 0 0,0-1 0,-1-1 0,-1 0-1,0-2 1,-1 0 0,-1 0 0,-1-2 0,0 0 0,-1 0-1,-1-2 1,12-29 0,-22 45-29,0 0 0,-1-1 0,0 1 0,0-1-1,0 0 1,0-9 0,-12 22 39,-6 16-42,2 2 0,0-1 0,2 2 0,-17 42 0,14-30 395,7-6 381,9-32-813,0 0 1,0 1-1,-1-1 0,1 1 0,0-1 1,0 1-1,0-1 0,0 1 0,0-1 1,0 0-1,0 1 0,0-1 1,0 1-1,0-1 0,0 1 0,0-1 1,0 1-1,0-1 0,0 1 0,0-1 1,0 1-1,1-1 0,-1 1 0,0-1 1,0 0-1,0 1 0,1-1 1,-1 1-1,0-1 0,1 0 0,-1 1 1,0-1-1,1 0 0,-1 1 0,1-1 1,-1 0-1,0 0 0,1 1 0,-1-1 1,1 0-1,-1 0 0,1 0 0,-1 0 1,1 1-1,-1-1 0,0 0 1,1 0-1,-1 0 0,1 0 0,-1 0 1,1 0-1,-1 0 0,1 0 0,0-1 1,1 0-5,-1-1-1,0 1 1,1-1 0,-1 1 0,0-1 0,0 1 0,0-1 0,0 0 0,0 0 0,0 0-1,-1 1 1,1-1 0,0 0 0,-1 0 0,0 0 0,1 0 0,-1 0 0,0 0-1,0 0 1,0 0 0,0 0 0,-1 0 0,1-2 0,-1-2 6,1 6 2,-9 7-3533,5-2-597,-2-3-4954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2.137"/>
    </inkml:context>
    <inkml:brush xml:id="br0">
      <inkml:brushProperty name="width" value="0.025" units="cm"/>
      <inkml:brushProperty name="height" value="0.025" units="cm"/>
    </inkml:brush>
  </inkml:definitions>
  <inkml:trace contextRef="#ctx0" brushRef="#br0">36 137 1666,'0'0'7335,"7"-9"-3999,-2 3-2625,24-32 2417,-4 11 4799,-26 47-3251,1 2-4574,-8 8 160,-1-2 1,-22 48-1,20-53-208,1 2 0,1-1 0,1 1 0,-6 36 0,14-61-41,0 1 1,0-1 0,0 1-1,0-1 1,-1 1-1,1-1 1,0 1 0,0-1-1,0 1 1,0-1-1,0 1 1,1 0 0,-1-1-1,0 1 1,0-1-1,0 1 1,0-1 0,1 1-1,-1-1 1,0 1 0,0-1-1,1 1 1,-1-1-1,0 0 1,1 1 0,-1-1-1,1 1 1,-1-1-1,0 0 1,1 1 0,-1-1-1,1 0 1,-1 0 0,1 1-1,-1-1 1,1 0-1,-1 0 1,1 0 0,-1 1-1,1-1 1,-1 0-1,1 0 1,0 0 0,-1 0-1,1 0 1,-1 0 0,1 0-1,-1 0 1,1-1-1,-1 1 1,1 0 0,-1 0-1,1 0 1,-1 0-1,1-1 1,-1 1 0,1 0-1,-1-1 1,1 1 0,0-1-1,33-20 657,15-27-436,-2-2-1,-2-2 1,-2-2 0,63-105 0,-91 140-2233,-13 30-2897,-2-8 3907,-1 1-1,0 0 1,-1-1-1,1 1 0,0-1 1,-1 1-1,0-1 1,0 0-1,0 0 0,0 1 1,-4 2-1,-11 8-11149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2.943"/>
    </inkml:context>
    <inkml:brush xml:id="br0">
      <inkml:brushProperty name="width" value="0.025" units="cm"/>
      <inkml:brushProperty name="height" value="0.025" units="cm"/>
    </inkml:brush>
  </inkml:definitions>
  <inkml:trace contextRef="#ctx0" brushRef="#br0">20 77 4933,'0'0'14493,"-4"8"-11610,3-6-2799,-1 3 383,0-1-1,0 1 0,0 0 0,0 0 1,1 0-1,0 0 0,0 0 0,0 5 1,1-8-403,0-1 1,0 1 0,1 0 0,-1 0-1,1-1 1,-1 1 0,1 0 0,0-1-1,0 1 1,0 0 0,0-1 0,0 1 0,0-1-1,0 0 1,0 1 0,0-1 0,1 0-1,-1 0 1,1 0 0,-1 0 0,1 0-1,-1 0 1,1 0 0,-1 0 0,1-1-1,0 1 1,0 0 0,-1-1 0,1 0-1,0 1 1,2-1 0,64 9-792,-53-9-1207,-1-1 1,0 0-1,0-1 1,0 0-1,21-7 1,-25 6 946,-1-1 1,0 0 0,0 0 0,0-1-1,-1 0 1,1 0 0,-1-1-1,11-10 1,-13 11 1501,-1-1-1,0 0 1,-1 0-1,1-1 1,-1 1-1,0-1 1,3-8 0,-7 15-201,1-1 0,-1 1 1,1-1-1,-1 0 0,0 0 1,1 1-1,-1-1 0,0 0 1,0 0-1,1 1 0,-1-1 1,0 0-1,0 0 0,0 1 1,0-1-1,0 0 0,0 0 1,0 0-1,0 1 0,-1-1 1,1 0-1,0 0 0,0 1 1,-1-1-1,1 0 0,0 0 1,-1 0-1,0 1-113,0-1-1,0 1 1,0 0 0,0 0-1,0-1 1,0 1-1,0 0 1,0 0 0,0 0-1,1 0 1,-1 0 0,0 0-1,0 1 1,0-1 0,0 0-1,0 0 1,-2 2-1,-38 21 1518,2 23-488,37-44-1188,0 0 0,0 1 0,1-1 0,-1 0 0,1 1 0,0-1 0,0 1 0,0 0 0,0-1 0,0 1 0,0 0 0,1-1 1,-1 1-1,1 0 0,0 0 0,0 0 0,0-1 0,1 6 0,0-7-36,0 0 0,0 0-1,-1-1 1,1 1 0,0 0 0,0-1 0,0 1-1,1-1 1,-1 1 0,0-1 0,0 0 0,0 1-1,0-1 1,0 0 0,0 0 0,1 0 0,-1 0 0,0 0-1,0 0 1,0 0 0,1 0 0,-1 0 0,0 0-1,0-1 1,0 1 0,0 0 0,2-2 0,33-11 92,-12-2-116,-2 0 0,1-2 0,-2-1-1,0 0 1,-2-2 0,22-26-1,-41 46 19,1 0 0,-1 0-1,0-1 1,0 1 0,0 0 0,0 0-1,0 0 1,0 0 0,0-1-1,0 1 1,0 0 0,0 0-1,1 0 1,-1 0 0,0 0 0,0 0-1,0-1 1,0 1 0,0 0-1,1 0 1,-1 0 0,0 0-1,0 0 1,0 0 0,0 0 0,1 0-1,-1 0 1,0 0 0,0 0-1,0 0 1,1 0 0,-1 0 0,0 0-1,0 0 1,0 0 0,0 0-1,1 0 1,-1 0 0,0 0-1,0 0 1,0 0 0,1 0 0,-1 0-1,0 0 1,0 0 0,0 0-1,0 1 1,0-1 0,1 0-1,-1 0 1,0 0 0,0 0 0,0 0-1,0 0 1,0 1 0,0-1-1,0 0 1,1 0 0,-1 0-1,0 0 1,0 1 0,0-1 0,0 0-1,0 0 1,0 0 0,0 1-1,1 21-39,-8 28 20,6-45 97,0 1-1,0-1 0,1 1 1,0 0-1,0-1 0,0 6 1,0-10-66,1 0 0,-1 0 0,0 0 1,0 0-1,1-1 0,-1 1 0,0 0 0,1 0 1,-1-1-1,1 1 0,-1 0 0,1-1 1,-1 1-1,1 0 0,0-1 0,-1 1 0,1-1 1,0 1-1,-1-1 0,1 1 0,0-1 1,0 0-1,0 1 0,-1-1 0,1 0 0,0 1 1,0-1-1,0 0 0,-1 0 0,1 0 1,0 0-1,0 0 0,0 0 0,0 0 0,0 0 1,-1 0-1,1 0 0,0-1 0,0 1 1,0 0-1,0 0 0,-1-1 0,1 1 0,0-1 1,0 1-1,-1-1 0,2 0 0,6-4 4,0 0 1,0 0-1,-1 0 0,1-1 0,-2-1 0,1 1 0,-1-1 0,10-13 0,-10 12-28,0 1-1,1-1 0,0 1 1,0 1-1,1-1 0,-1 1 1,13-7-1,-20 17 7,1 1-1,-2 0 1,1-1 0,0 1-1,-1 0 1,0-1 0,-2 7-1,-4 7 74,3-11-9,1 0 1,0 1-1,1-1 0,0 1 0,0-1 0,1 1 0,-1 8 0,22-23 403,18-28-372,11-10-93,-45 42-25,-1 0-1,1 1 1,0 0-1,-1 0 0,1 0 1,0 0-1,0 0 1,0 1-1,1 0 1,-1-1-1,6 1 1,-10 1 23,1 1 1,0-1 0,-1 1-1,1 0 1,-1-1 0,1 1-1,-1 0 1,1 0 0,-1-1-1,1 1 1,-1 0 0,0 0-1,1 0 1,-1-1 0,0 1-1,0 0 1,1 0 0,-1 0-1,0 0 1,0 0 0,0 0-1,0-1 1,0 1-1,0 0 1,-1 0 0,1 0-1,0 0 1,0 0 0,-1-1-1,1 1 1,0 0 0,-1 1-1,-9 33-344,-1-3-1092,6-11-2767,27-42-8944,-8 1 8280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3.305"/>
    </inkml:context>
    <inkml:brush xml:id="br0">
      <inkml:brushProperty name="width" value="0.025" units="cm"/>
      <inkml:brushProperty name="height" value="0.025" units="cm"/>
    </inkml:brush>
  </inkml:definitions>
  <inkml:trace contextRef="#ctx0" brushRef="#br0">0 110 1217,'33'-69'9249,"-7"28"907,-27 57-4113,-1 25-5253,1-37-674,-1 0-25,1 1 1,0-1-1,0 0 0,0 1 0,0-1 0,1 1 0,0 7 0,0-11-86,0-1 0,0 1 0,1-1 0,-1 1 0,0-1 0,0 1 0,1-1 0,-1 1 0,0-1 0,0 1 0,1-1 0,-1 0 0,1 1 0,-1-1 0,0 1 0,1-1 0,-1 0-1,1 0 1,-1 1 0,1-1 0,-1 0 0,1 0 0,-1 1 0,1-1 0,-1 0 0,2 0 0,25-5 89,38-32-178,-57 30 31,1 1 1,-1 1-1,1 0 1,1 0-1,-1 0 1,1 1-1,-1 1 1,1 0-1,0 0 1,19-3-1,-28 7 86,0 0 0,-1 0 0,1 0-1,0 0 1,-1 0 0,1 0 0,-1 0 0,0 0-1,1 0 1,-1 0 0,0 0 0,1 0-1,-1 0 1,0 0 0,0 0 0,0 0-1,0 1 1,0-1 0,0 0 0,-1 0-1,1 0 1,0 1 0,-4 29 388,0-19-404,0 2-131,3-4-5015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3.952"/>
    </inkml:context>
    <inkml:brush xml:id="br0">
      <inkml:brushProperty name="width" value="0.025" units="cm"/>
      <inkml:brushProperty name="height" value="0.025" units="cm"/>
    </inkml:brush>
  </inkml:definitions>
  <inkml:trace contextRef="#ctx0" brushRef="#br0">136 274 3267,'0'0'10816,"2"-9"-6786,0 3-4005,0-1 677,0 0 1,-1 0 0,0 0 0,0 0-1,-1 0 1,0-10 0,0 16-555,0 0 0,-1-1 0,1 1 0,0 0 0,-1 0 1,1 0-1,-1 0 0,1-1 0,-1 1 0,1 0 0,-1 0 0,0 0 0,0 0 0,1 0 0,-1 0 1,0 0-1,0 1 0,0-1 0,-1-1 0,0 1-78,0 1 0,0-1 0,0 1 0,0-1 0,-1 1 0,1 0 0,0-1 0,0 1 0,0 0 0,0 1 1,0-1-1,0 0 0,0 1 0,0-1 0,0 1 0,-2 0 0,-4 3-57,2 0 1,-1 1 0,1 0-1,-1 0 1,1 1-1,0-1 1,1 1 0,0 0-1,0 1 1,0-1-1,1 1 1,0 0 0,0 0-1,0 0 1,1 1 0,0-1-1,1 1 1,0 0-1,-3 14 1,5-22-13,0 0-1,0 0 1,0 1 0,0-1-1,0 0 1,0 0 0,0 0-1,0 1 1,0-1 0,0 0-1,0 0 1,1 0 0,-1 0 0,0 1-1,0-1 1,0 0 0,0 0-1,0 0 1,0 1 0,0-1-1,0 0 1,1 0 0,-1 0-1,0 0 1,0 0 0,0 0-1,0 1 1,1-1 0,-1 0-1,0 0 1,0 0 0,0 0-1,0 0 1,1 0 0,-1 0-1,0 0 1,0 0 0,0 0 0,1 0-1,-1 0 1,0 0 0,0 0-1,0 0 1,1 0 0,-1 0-1,0 0 1,0 0 0,0 0-1,1 0 1,-1 0 0,15-9 56,10-13 43,10-20 7,-2-1 0,-2-2-1,28-53 1,-22 34 139,-56 100 103,0 0 0,3 1 0,1 1 0,-15 60 0,28-93-294,1 1-1,0-1 0,0 1 0,0-1 0,0 1 0,1-1 0,0 1 0,1-1 0,0 8 0,0-12-51,0 1 0,-1-1 0,1 1-1,0-1 1,0 1 0,0-1 0,0 0 0,0 0-1,0 1 1,1-1 0,-1 0 0,0 0-1,1 0 1,-1 0 0,0-1 0,1 1 0,-1 0-1,1 0 1,-1-1 0,1 1 0,0-1 0,-1 0-1,1 1 1,0-1 0,-1 0 0,1 0-1,0 0 1,-1 0 0,1 0 0,0 0 0,1-1-1,4 0-276,0 0 0,0 0-1,0-1 1,0 0 0,-1-1-1,1 1 1,-1-1-1,0 0 1,1-1 0,-1 1-1,-1-1 1,1 0 0,8-8-1,24-30-5287,-9-2-4045,-18 22 3436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7.985"/>
    </inkml:context>
    <inkml:brush xml:id="br0">
      <inkml:brushProperty name="width" value="0.025" units="cm"/>
      <inkml:brushProperty name="height" value="0.025" units="cm"/>
    </inkml:brush>
  </inkml:definitions>
  <inkml:trace contextRef="#ctx0" brushRef="#br0">161 1 3972,'0'0'15844,"-10"0"-15321,5-1-461,-1 1-1,1 1 1,-1-1-1,1 1 1,-1 0-1,1 0 1,-1 0-1,1 1 1,0 0 0,0 0-1,0 0 1,0 1-1,0-1 1,0 1-1,1 1 1,-1-1-1,1 0 1,-6 7-1,5-5 111,1-2 42,0 0 1,1 0 0,-1 1 0,1-1 0,0 1 0,0 0 0,0 0 0,1 0 0,-1 0 0,1 1 0,0-1 0,0 1 0,0-1 0,-1 8 0,5-11-154,0 0 1,1 0-1,-1-1 1,0 1-1,1 0 1,-1-1 0,0 0-1,1 0 1,-1 0-1,1 0 1,-1 0-1,0 0 1,1 0 0,2-2-1,10-1 41,0-1 0,0-1-1,-1-1 1,0 0 0,0 0 0,0-2-1,15-10 1,25-13-67,-53 31-35,-1-1-1,1 1 1,0 0 0,-1 0 0,1 0-1,-1 0 1,1-1 0,0 1 0,-1 0-1,1 0 1,0 0 0,-1 0 0,1 0-1,0 1 1,-1-1 0,1 0 0,0 0-1,-1 0 1,1 1 0,-1-1 0,1 0-1,0 0 1,-1 1 0,1-1 0,-1 1-1,1-1 1,-1 0 0,1 1 0,-1-1-1,1 1 1,-1-1 0,0 1 0,1-1-1,-1 1 1,0 0 0,1-1 0,-1 1-1,0-1 1,0 1 0,1 0 0,-1-1-1,0 1 1,0 0 0,0-1 0,0 1 0,0 0-1,0-1 1,0 1 0,0 0 0,0-1-1,0 1 1,-1 1 0,-1 52 286,0-34-36,3-19-234,-1-1 1,1 1-1,0 0 1,0-1-1,0 1 0,-1-1 1,1 1-1,0-1 0,0 0 1,0 1-1,0-1 0,0 0 1,0 0-1,0 1 1,0-1-1,0 0 0,0 0 1,0 0-1,0 0 0,0 0 1,-1-1-1,1 1 0,2 0 1,26-3 92,49-20-2609,-38 6-3046,-5-2-3576,-19 8 5187</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4.591"/>
    </inkml:context>
    <inkml:brush xml:id="br0">
      <inkml:brushProperty name="width" value="0.025" units="cm"/>
      <inkml:brushProperty name="height" value="0.025" units="cm"/>
    </inkml:brush>
  </inkml:definitions>
  <inkml:trace contextRef="#ctx0" brushRef="#br0">84 61 2819,'0'0'15171,"-10"6"-12913,6-4-1971,-37 25 1878,38-26-1952,1 1 0,0-1 0,0 1 0,0 0 0,0 0-1,0 0 1,0 0 0,1 0 0,-1 1 0,1-1 0,0 0 0,-1 1-1,1-1 1,0 1 0,0-1 0,0 1 0,0 3 0,1-4-172,1-1 1,-1 0 0,1 0 0,0 0-1,-1 0 1,1 0 0,0 0-1,0 0 1,0 0 0,0 0-1,-1 0 1,1 0 0,0-1 0,0 1-1,1 0 1,-1-1 0,0 1-1,0-1 1,0 1 0,0-1-1,0 1 1,1-1 0,-1 0 0,0 0-1,0 1 1,1-1 0,-1 0-1,0 0 1,0 0 0,1-1-1,-1 1 1,0 0 0,3-1 0,1 1-21,0-1 0,0 1-1,1-1 1,-1 0 0,0 0 0,0-1 0,6-2 0,-2-2-6,-1 0 0,1 0 0,-1-1 0,0 0 0,-1 0-1,0-1 1,0 0 0,-1 0 0,0-1 0,0 0 0,-1 0 0,0 0 0,5-14-1,-10 23-3,0 0-1,0 0 1,0-1-1,0 1 0,0 0 1,0-1-1,0 1 1,0 0-1,0-1 0,0 1 1,0 0-1,0-1 1,0 1-1,0 0 0,0 0 1,0-1-1,0 1 1,0 0-1,0-1 0,-1 1 1,1 0-1,0 0 1,0-1-1,0 1 0,0 0 1,-1 0-1,1-1 1,0 1-1,0 0 0,-1 0 1,1 0-1,0-1 1,0 1-1,-1 0 0,1 0 1,0 0-1,-1 0 1,1 0-1,0 0 0,0 0 1,-1-1-1,1 1 1,0 0-1,-1 0 0,1 0 1,0 0-1,-1 0 1,1 0-1,0 1 0,-1-1 1,1 0-1,0 0 1,0 0-1,-1 0 0,1 0 1,0 0-1,-1 0 1,1 1-1,0-1 0,0 0 1,-1 0-1,1 0 1,0 1-1,-1-1 0,-20 13 414,13-6-338,0 2 0,1-1 0,0 1 0,0 0 0,1 0 0,-9 16 0,12-19-48,0 0 0,1 0 0,-1 0-1,1 0 1,0 0 0,1 1 0,-1-1 0,1 1 0,1-1 0,-1 1 0,1-1 0,1 13 0,0-18-53,0 0 1,0 0 0,0 0 0,0 0-1,0 0 1,0 0 0,0 0 0,0-1 0,0 1-1,0 0 1,0-1 0,1 1 0,-1-1-1,0 1 1,1-1 0,-1 0 0,0 1 0,1-1-1,-1 0 1,0 0 0,1 0 0,-1 0-1,0 0 1,1 0 0,-1 0 0,0-1 0,2 1-1,40-9-1583,12-20-2865,-39 17 1616,-1 0 0,-1-1 0,1 0 0,-2-1 0,23-31 0,-9 1-367,-26 43 3571,0 0 0,-1 1 1,1-1-1,-1 0 1,1 0-1,-1 0 0,0 0 1,1 1-1,-1-1 1,0 0-1,1 0 0,-1 0 1,0 0-1,0 0 1,0 0-1,0 0 1,0 0-1,0 0 0,0 0 1,-1-2-1,-13 6 5677,-8 10-2387,6 0-3302,-11 21 1900,27-34-2224,-1 1-1,1-1 1,-1 1-1,1-1 1,-1 1-1,1 0 1,-1-1-1,1 1 1,-1 0-1,1-1 1,0 1-1,-1 0 1,1 0-1,0-1 1,0 1-1,-1 0 1,1 0-1,0 0 1,0-1-1,0 1 1,0 0-1,0 0 1,0 0-1,0-1 1,1 1-1,-1 0 0,0 0 1,0-1-1,0 1 1,1 0-1,-1 0 1,1-1-1,-1 1 1,0 0-1,1-1 1,-1 1-1,1 0 1,-1-1-1,1 1 1,0-1-1,-1 1 1,1-1-1,0 1 1,-1-1-1,1 1 1,0-1-1,19 5-190,-1-1-1,26 2 1,18 3-771,-62-9 1016,-1 0 0,1 0 0,-1 0 0,1 0 0,-1 0 0,1 0 0,-1 0 0,0 0 0,1 0 0,-1 0 0,1 0 0,-1 1 0,1-1 0,-1 0 0,0 0 0,1 0 0,-1 1 0,0-1 0,1 0 0,-1 0 0,0 1 0,1-1 0,-1 0 0,0 1 0,1-1 0,-1 0 0,0 1 0,0-1 0,1 1 0,-1-1 0,0 0 0,0 1 0,0-1 0,0 1 0,0-1 0,0 1 0,0-1 0,1 0 0,-1 1 0,-15 13 1261,-29 8-485,44-22-828,-48 17-567,55-24-12460,3-7 950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4.952"/>
    </inkml:context>
    <inkml:brush xml:id="br0">
      <inkml:brushProperty name="width" value="0.025" units="cm"/>
      <inkml:brushProperty name="height" value="0.025" units="cm"/>
    </inkml:brush>
  </inkml:definitions>
  <inkml:trace contextRef="#ctx0" brushRef="#br0">27 0 8616,'0'0'15460,"-3"12"-13527,-4 37-426,-2 57 1,6-32-2656,1-25-3079,-1-1-3989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5.282"/>
    </inkml:context>
    <inkml:brush xml:id="br0">
      <inkml:brushProperty name="width" value="0.025" units="cm"/>
      <inkml:brushProperty name="height" value="0.025" units="cm"/>
    </inkml:brush>
  </inkml:definitions>
  <inkml:trace contextRef="#ctx0" brushRef="#br0">21 155 3011,'-4'-8'7698,"1"1"-6684,1 1 1,-1-1-1,1 0 0,0 0 1,0 0-1,0-8 1,2 13-761,0-1 0,0 1 0,0-1 0,0 1 1,0-1-1,1 1 0,-1-1 0,1 1 0,0-1 0,-1 1 0,1 0 1,1-1-1,-1 1 0,0 0 0,0 0 0,1 0 0,-1 0 1,1 0-1,0 0 0,-1 0 0,1 1 0,0-1 0,0 1 0,0-1 1,3-1-1,5-2 68,1 0 1,-1 1 0,2 0 0,-1 0-1,0 1 1,1 1 0,-1 0-1,13-1 1,1 2-229,-1 1 1,44 5-1,-64-5-109,1 1 0,-1 0 0,1 0 0,-1 0 0,0 1 0,1 0 0,-1-1 1,0 2-1,0-1 0,0 0 0,5 5 0,-8-6 34,0 0 0,0 0 0,0 0 0,0 1 0,0-1 0,0 0 0,-1 0 0,1 1 0,0-1 0,-1 0 0,1 1 0,-1-1 0,0 1 0,1-1 0,-1 1 0,0-1 1,0 0-1,0 1 0,0-1 0,0 1 0,0-1 0,0 1 0,0-1 0,-1 1 0,1-1 0,-1 0 0,1 1 0,-1-1 0,1 0 0,-1 1 0,0-1 0,0 0 0,1 0 0,-1 1 0,0-1 0,0 0 0,-2 1 0,-5 7 145,-1-1 0,1 0-1,-2-1 1,1 0-1,-1-1 1,-17 10 0,-35 7-2201,84-25-14139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5.627"/>
    </inkml:context>
    <inkml:brush xml:id="br0">
      <inkml:brushProperty name="width" value="0.025" units="cm"/>
      <inkml:brushProperty name="height" value="0.025" units="cm"/>
    </inkml:brush>
  </inkml:definitions>
  <inkml:trace contextRef="#ctx0" brushRef="#br0">95 0 5381,'0'0'13869,"-1"9"-11413,-4 16-1321,0-1 0,-2 0 0,0-1 1,-13 26-1,-14 47-938,30-81-1485,0-1 0,1 2 1,1-1-1,-1 23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6.006"/>
    </inkml:context>
    <inkml:brush xml:id="br0">
      <inkml:brushProperty name="width" value="0.025" units="cm"/>
      <inkml:brushProperty name="height" value="0.025" units="cm"/>
    </inkml:brush>
  </inkml:definitions>
  <inkml:trace contextRef="#ctx0" brushRef="#br0">3 146 3331,'0'-11'1986,"-1"-3"417,0 6-557,1-1-1,0 1 0,0-1 0,1 1 1,2-13-1,-3 19-1542,1-1 1,0 1-1,0-1 0,0 1 1,0-1-1,0 1 0,1-1 1,-1 1-1,1 0 0,0 0 1,-1 0-1,1 0 1,0 0-1,0 0 0,0 0 1,1 1-1,-1-1 0,0 1 1,1 0-1,-1-1 1,1 1-1,-1 0 0,5-1 1,4-1-187,0 1 1,0 0-1,1 0 0,-1 1 1,1 1-1,-1 0 1,1 0-1,-1 1 1,1 1-1,-1-1 1,0 2-1,0 0 0,0 0 1,0 1-1,0 1 1,-1-1-1,1 2 1,-1-1-1,-1 2 1,16 12-1,-23-18-78,-1 1 1,1-1-1,-1 1 0,0-1 1,1 1-1,-1 0 0,0 0 1,0-1-1,-1 1 0,1 0 1,0 0-1,0 0 0,-1 0 0,1 0 1,-1 0-1,0 0 0,0 0 1,0 0-1,0 0 0,0 0 1,0 1-1,0-1 0,-1 0 1,1 0-1,-1 0 0,1 0 1,-1 0-1,0-1 0,0 1 1,0 0-1,0 0 0,0 0 1,0-1-1,0 1 0,-1 0 0,1-1 1,0 0-1,-3 2 0,-6 7 378,-1-1-1,0-1 1,-1 1-1,-17 8 1,15-9-259,13-7-159,-6 4-57,-1 0-1,1 0 0,-1-1 1,0-1-1,0 1 1,-1-1-1,1 0 0,0-1 1,-16 2-1,24-4-338,-1 0 0,1-1 0,0 1 0,0 0 0,-1-1 0,1 1 0,0-1 0,0 1 0,0-1 0,-1 1 0,1-1 0,0 1 0,0-1 0,0 1 0,0 0 0,0-1 0,0 1 0,0-1 0,0 1 0,0-1 0,0 1 0,0-1 0,0 1 0,1-1 0,-1 1 0,0-1 0,0 1 0,0-1 0,1 1 0,6-13-10803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7.358"/>
    </inkml:context>
    <inkml:brush xml:id="br0">
      <inkml:brushProperty name="width" value="0.025" units="cm"/>
      <inkml:brushProperty name="height" value="0.025" units="cm"/>
    </inkml:brush>
  </inkml:definitions>
  <inkml:trace contextRef="#ctx0" brushRef="#br0">28 104 3716,'0'0'224,"2"-9"2787,0 2-2040,10-45 1525,-12 49-1626,1-1 0,-1 1-1,0 0 1,0-1 0,0 1 0,-1 0 0,1 0 0,-2-6 0,-2 18 2239,-4 10-2588,-2 31 380,1 0-1,4 1 1,0 92 0,5-140-889,0 0 1,0 0-1,0-1 0,1 1 1,-1 0-1,1-1 0,-1 1 1,1 0-1,0-1 0,0 1 1,0-1-1,1 1 0,-1-1 1,1 0-1,-1 1 0,1-1 1,0 0-1,-1 0 0,1 0 1,4 2-1,-5-3-3,1 0 1,0 0-1,0-1 0,0 1 1,0-1-1,-1 1 1,1-1-1,0 0 0,0 1 1,0-1-1,0 0 1,0-1-1,0 1 0,0 0 1,0 0-1,0-1 0,0 1 1,-1-1-1,1 0 1,0 1-1,0-1 0,-1 0 1,1 0-1,0 0 1,-1 0-1,1 0 0,-1-1 1,1 1-1,-1 0 1,2-3-1,10-9 23,0-1 0,0 0 0,-1 0 0,-1-2 0,-1 1 0,0-2 0,-1 1 0,-1-1 0,-1 0 0,0-1 0,7-29 0,-20 216 80,5-167-104,1 0 0,0 1-1,0-1 1,1 0 0,-1 1-1,0-1 1,1 0 0,-1 1-1,1-1 1,0 0 0,0 0-1,0 0 1,0 0 0,0 0-1,0 0 1,1 0 0,-1 0-1,1 0 1,-1 0 0,1-1-1,0 1 1,-1 0 0,5 2-1,-2-3 3,0 1 0,-1-1-1,1 0 1,0 0-1,0-1 1,0 1 0,1-1-1,-1 1 1,0-1-1,0 0 1,0-1 0,7-1-1,2 0 3,-1-2 0,1 1 1,-1-2-1,0 0 0,0 0 0,0-1 0,20-14 0,-25 13 0,0 0 1,-1 0-1,0-1 0,0 0 0,-1 0 1,0-1-1,0 1 0,-1-1 0,0 0 0,-1-1 1,0 1-1,0 0 0,-1-1 0,0 0 1,-1 1-1,0-1 0,0 0 0,-1 0 1,-1 0-1,1 0 0,-2 1 0,1-1 1,-6-17-1,7 26-11,0 0 1,0 0-1,-1 0 0,1 0 1,0 0-1,0 0 1,-1 0-1,1 0 1,-1 0-1,1 0 0,-1 0 1,1 0-1,-1 0 1,0 0-1,1 0 1,-1 0-1,0 0 0,0 1 1,0-1-1,1 0 1,-1 1-1,0-1 1,0 0-1,0 1 0,0-1 1,0 1-1,0 0 1,0-1-1,0 1 1,-1 0-1,0-1 0,1 2-1,0 0-1,0 0 0,0 0 0,0-1 0,0 1 1,0 0-1,0 0 0,0 0 0,0 0 1,0 1-1,1-1 0,-1 0 0,0 0 0,1 0 1,-1 1-1,1-1 0,-1 0 0,1 1 0,0-1 1,-1 0-1,1 1 0,0-1 0,0 3 0,-1 12 21,0-1 0,0 1 0,2-1 0,0 0-1,3 16 1,-3-26-10,0 0 0,0 0-1,1 0 1,0 0 0,0 0 0,0 0 0,0-1 0,0 1-1,1-1 1,0 0 0,0 1 0,0-1 0,1-1-1,-1 1 1,1 0 0,0-1 0,0 0 0,0 0 0,5 3-1,-7-5-71,-1 0-1,1-1 0,0 1 0,-1 0 1,1-1-1,0 1 0,-1-1 0,1 0 1,0 1-1,0-1 0,-1 0 0,1 0 1,0 0-1,0 0 0,-1 0 1,1-1-1,0 1 0,0-1 0,-1 1 1,1-1-1,0 1 0,-1-1 0,1 0 1,-1 0-1,1 0 0,-1 0 0,2-1 1,0-1-503,-1 1 0,1-1 0,-1-1 0,0 1 0,0 0 0,0 0 0,0-1 0,-1 1 0,1-1 0,-1 1 0,1-6 0,3-19-6006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7.688"/>
    </inkml:context>
    <inkml:brush xml:id="br0">
      <inkml:brushProperty name="width" value="0.025" units="cm"/>
      <inkml:brushProperty name="height" value="0.025" units="cm"/>
    </inkml:brush>
  </inkml:definitions>
  <inkml:trace contextRef="#ctx0" brushRef="#br0">0 1 3587,'0'0'18226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8.286"/>
    </inkml:context>
    <inkml:brush xml:id="br0">
      <inkml:brushProperty name="width" value="0.025" units="cm"/>
      <inkml:brushProperty name="height" value="0.025" units="cm"/>
    </inkml:brush>
  </inkml:definitions>
  <inkml:trace contextRef="#ctx0" brushRef="#br0">71 252 6694,'0'0'11889,"-8"6"-10079,3-3-1679,1 0 1,-1 0 0,1 0 0,0 1 0,0 0 0,0 0-1,1 0 1,0 0 0,-1 1 0,2-1 0,-1 1 0,0 0-1,1-1 1,0 1 0,0 0 0,0 1 0,1-1 0,0 0 0,0 0-1,0 1 1,0-1 0,1 7 0,-1-8-72,1 1-1,0-1 1,0 1 0,0-1-1,1 0 1,-1 1 0,1-1-1,0 1 1,0-1 0,1 0 0,-1 0-1,1 0 1,0 0 0,0 0-1,4 6 1,-3-8-38,-1 0 0,1 0 1,0 0-1,0-1 0,1 1 0,-1-1 0,0 1 0,0-1 0,1 0 0,-1-1 1,1 1-1,-1-1 0,1 1 0,-1-1 0,0 0 0,1 0 0,-1 0 0,1-1 1,-1 1-1,7-3 0,1 1-34,0-1 0,-1-1 1,1 1-1,-1-2 1,0 1-1,0-2 0,-1 1 1,0-1-1,0-1 0,0 1 1,0-1-1,-1-1 0,0 0 1,-1 0-1,0-1 0,0 1 1,-1-1-1,0-1 0,-1 1 1,0-1-1,0 0 0,-1 0 1,0-1-1,-1 1 0,0-1 1,2-14-1,-4 9 106,0 0 1,0 0-1,-2 0 1,0 0-1,0 0 1,-2 0-1,0 1 1,-1-1-1,-9-25 1,7 88 273,1 23-395,0-21 39,3 0 1,5 68 0,-3-115-8,0 0-1,0-1 1,0 1 0,0 0 0,0 0 0,0-1 0,1 1 0,-1 0-1,0-1 1,1 1 0,0-1 0,-1 1 0,1-1 0,0 1 0,0-1-1,0 1 1,0-1 0,0 1 0,0-1 0,0 0 0,0 0 0,0 0-1,1 0 1,-1 0 0,0 0 0,1 0 0,-1 0 0,1 0-1,-1 0 1,1-1 0,0 1 0,-1-1 0,1 1 0,0-1 0,-1 0-1,1 0 1,0 1 0,-1-1 0,1 0 0,0 0 0,-1-1 0,4 0-1,1 0 23,0-1 0,-1-1-1,1 1 1,-1-1 0,1 0-1,-1 0 1,0-1 0,0 1-1,-1-1 1,8-8 0,0-2 3,-1 1 1,-1-2 0,0 0 0,-1 0-1,0-1 1,-2 0 0,0 0 0,0-1 0,3-17-1,-4 9 158,-1 0-1,-1-1 0,-1 0 0,-2 0 0,-2-39 0,-5 41 24,6 24-206,0 0 1,0-1-1,0 1 0,-1 0 0,1 0 0,0-1 1,0 1-1,-1 0 0,1 0 0,0 0 0,0 0 1,-1-1-1,1 1 0,0 0 0,-1 0 0,1 0 1,0 0-1,-1 0 0,1 0 0,0 0 0,-1 0 1,1 0-1,0 0 0,-1 0 0,1 0 0,0 0 1,0 0-1,-1 0 0,1 0 0,0 0 0,-1 0 1,1 0-1,0 0 0,-1 1 0,-1 1 1,0-1-1,0 1 1,1 0-1,-1 0 1,1 0-1,-1 0 1,1 0-1,0 0 1,-1 1-1,1-1 1,0 0-1,1 1 1,-2 4-1,-7 31 0,2 0 0,-4 54 0,10-71-2,0 0 0,2 1 0,0-1 1,2 0-1,0-1 0,7 23 0,9-2 37,-19-40-37,0 0 0,1 0-1,-1 1 1,0-1-1,1 0 1,-1 0-1,1 0 1,-1-1-1,1 1 1,0 0-1,0 0 1,-1 0-1,1 0 1,0-1-1,0 1 1,0 0-1,0 0 1,-1-1-1,1 1 1,0-1-1,0 1 1,0-1-1,0 1 1,1-1-1,-1 0 1,0 0-1,0 1 1,0-1-1,0 0 1,0 0 0,0 0-1,0 0 1,0 0-1,3-1 1,-3 0 13,0-1 0,0 0 0,0 0 0,-1 0 0,1 0 0,0 0 0,-1 0 0,1 0 0,-1 0 0,0 0 0,0 0 0,1 0 0,-1 0 0,-1-3 0,-1-37 21,1 37-32,-3-13-19,0 2-1,-1-1 1,-1 0-1,0 1 1,-2 0-1,0 1 1,0 0-1,-2 0 0,0 0 1,-18-20-1,19 23-477,20 14-1031,3 1 826,31 7-3419,-13-4-2348,-18-4 1782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9.285"/>
    </inkml:context>
    <inkml:brush xml:id="br0">
      <inkml:brushProperty name="width" value="0.025" units="cm"/>
      <inkml:brushProperty name="height" value="0.025" units="cm"/>
    </inkml:brush>
  </inkml:definitions>
  <inkml:trace contextRef="#ctx0" brushRef="#br0">1 162 2819,'3'9'10251,"6"-4"-3821,20-5-1695,-25-1-4708,1 0 1,-1 0 0,1 0 0,-1-1 0,0 1-1,1-1 1,-1 0 0,0 0 0,0-1 0,6-4 0,-5 0 19,1 0 0,-2 0 1,1 0-1,-1 0 0,0-1 1,-1 1-1,0-1 0,0 0 1,0 0-1,-1-1 0,-1 1 1,1 0-1,-1-1 0,0-14 1,-1 22-47,0 0 1,0 0 0,0 0-1,0 1 1,-1-1 0,1 0 0,0 0-1,0 0 1,0 0 0,-1 1 0,1-1-1,0 0 1,-1 0 0,1 0-1,-1 1 1,1-1 0,-1 0 0,1 1-1,-1-1 1,0 0 0,1 1-1,-1-1 1,0 1 0,1-1 0,-1 1-1,0-1 1,0 1 0,1 0 0,-1-1-1,0 1 1,0 0 0,0 0-1,1-1 1,-1 1 0,0 0 0,0 0-1,0 0 1,0 0 0,0 0 0,1 0-1,-1 0 1,0 1 0,0-1-1,0 0 1,0 0 0,1 1 0,-2-1-1,-2 1 2,1 0 1,-1 1-1,1-1 0,0 0 0,0 1 0,0 0 0,0 0 1,0 0-1,0 0 0,-4 5 0,2-1 68,0 1 1,0 0-1,1 0 0,0 0 1,0 0-1,1 1 0,0 0 1,0-1-1,1 1 0,0 0 1,0 1-1,0 12 1,2-18-44,0 1 0,0-1 1,0 0-1,1 1 0,-1-1 1,1 1-1,0-1 0,0 0 1,0 0-1,0 0 0,0 0 1,1 1-1,0-2 0,-1 1 1,1 0-1,0 0 1,0-1-1,1 1 0,-1-1 1,0 1-1,1-1 0,0 0 1,-1 0-1,1 0 0,0 0 1,0-1-1,0 1 0,0-1 1,1 0-1,-1 0 0,0 0 1,6 1-1,-2-1-55,0 1-1,0-1 1,0-1-1,1 0 1,-1 0-1,0 0 1,0-1-1,0 0 1,0 0-1,0-1 0,0 0 1,0 0-1,-1 0 1,1-1-1,-1 0 1,1 0-1,-1-1 1,0 0-1,0 0 1,6-6-1,-5 2-16,1 1 0,-1-2 0,0 1-1,-1-1 1,0 0 0,-1 0 0,1-1-1,-2 0 1,1 0 0,-2 0 0,1 0-1,3-20 1,-5 1 56,-4 29 64,-2 18-68,1-1 68,0-4 236,0 1 0,1 0 1,1 0-1,0 0 0,1 0 0,0 0 0,4 21 0,-3-34-263,0 1-1,1 0 0,-1 0 1,0 0-1,1 0 1,-1-1-1,1 1 1,-1-1-1,1 1 0,0-1 1,-1 0-1,1 1 1,0-1-1,0 0 1,0 0-1,0-1 0,0 1 1,0 0-1,0 0 1,0-1-1,1 0 1,-1 1-1,0-1 0,3 0 1,26-3-1450,-29 3 873,-1-1 0,1 1 0,0-1 0,-1 0 0,1 0 1,-1 0-1,1 0 0,-1 0 0,1 0 0,-1 0 0,0 0 0,0 0 1,2-3-1,3-7-8596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0.370"/>
    </inkml:context>
    <inkml:brush xml:id="br0">
      <inkml:brushProperty name="width" value="0.025" units="cm"/>
      <inkml:brushProperty name="height" value="0.025" units="cm"/>
    </inkml:brush>
  </inkml:definitions>
  <inkml:trace contextRef="#ctx0" brushRef="#br0">146 62 4228,'0'0'12022,"0"-8"-9732,1 6-2144,-1-1-1,0 1 0,0 0 1,0 0-1,0 0 0,0 0 1,-1 0-1,1 0 0,-1-1 1,1 1-1,-1 0 0,0 0 1,1 0-1,-1 1 0,0-1 1,-1 0-1,1 0 0,0 0 1,-2-2-1,0 3-31,1-1 0,-1 1 0,1 0 0,-1 0 0,0 0 0,1 0 0,-1 0-1,0 1 1,0-1 0,1 1 0,-1 0 0,0-1 0,0 1 0,0 1 0,0-1 0,1 0 0,-1 1 0,-4 0 0,3 0-108,1 1 0,-1-1 1,0 0-1,1 1 1,-1 0-1,1 0 1,0 0-1,0 0 0,0 0 1,0 1-1,0-1 1,0 1-1,0 0 0,1 0 1,0 0-1,-1 0 1,1 0-1,0 1 0,0-1 1,1 1-1,-1-1 1,1 1-1,-1 4 0,-2 3-28,2 0 0,0 0 1,0 1-1,1-1 0,0 0 0,2 20 0,-2-29 21,1-1 0,0 0 0,0 0 0,0 1 0,0-1 1,0 0-1,0 1 0,1-1 0,-1 0 0,0 1 0,1-1 0,-1 0 1,1 0-1,-1 0 0,1 1 0,-1-1 0,1 0 0,0 0 0,0 0 1,-1 0-1,1 0 0,0 0 0,0 0 0,0 0 0,0-1 0,0 1 1,0 0-1,1-1 0,-1 1 0,0 0 0,0-1 0,0 1 0,1-1 1,-1 0-1,0 1 0,1-1 0,-1 0 0,0 0 0,0 0 0,1 0 1,-1 0-1,0 0 0,1 0 0,-1 0 0,0-1 0,1 1 0,-1 0 1,0-1-1,0 1 0,2-2 0,3 0 15,0-1 1,0 0-1,-1-1 0,1 1 1,-1-1-1,0 0 0,0-1 1,8-8-1,-9 7 4,39-52 37,-39 54-38,-1-1 0,-1 0 0,1-1 1,-1 1-1,0 0 0,0-1 0,0 1 0,-1-1 0,1 0 1,-1-6-1,-1 11-7,0 40-186,0-27 64,-1 0 185,1 0 1,1 0-1,0 0 1,1 0 0,3 13-1,-5-23-36,1-1-1,-1 1 1,1-1-1,-1 0 1,1 1-1,0-1 1,-1 0-1,1 1 1,0-1-1,0 0 1,0 0-1,0 0 1,0 0-1,1 0 1,-1 0-1,0 0 1,0 0-1,1 0 1,-1-1-1,2 2 1,-1-2 17,0 0 0,0 0 0,1 0 0,-1 0 0,0 0 1,0-1-1,1 1 0,-1-1 0,0 1 0,0-1 0,0 0 1,0 0-1,0 0 0,0 0 0,0 0 0,0 0 1,0 0-1,2-2 0,53-49 271,-46 41-305,0 0 0,2 0 1,18-13-1,-30 24-24,-1 0 1,1 0-1,0-1 1,0 1-1,-1 0 1,1 0-1,0 0 1,0 0 0,-1 0-1,1 0 1,0 0-1,0 0 1,0 0-1,-1 0 1,1 0 0,0 0-1,0 0 1,-1 1-1,1-1 1,0 0-1,0 1 1,-1-1-1,1 1 1,0-1 0,-1 0-1,1 1 1,-1-1-1,1 1 1,-1 0-1,1-1 1,-1 1-1,1-1 1,-1 1 0,1 0-1,-1-1 1,0 1-1,1 0 1,-1 0-1,0-1 1,0 1-1,1 0 1,-1 0 0,0-1-1,0 1 1,0 0-1,0 0 1,0 1-1,8 51 18,-7-38-44,-1-13 21,0 0 0,1 0 0,-1 0 0,0 0 0,1 0 0,-1 0 0,1 0 1,0-1-1,0 1 0,-1 0 0,1 0 0,0 0 0,0-1 0,1 1 0,-1-1 0,0 1 0,1-1 0,-1 1 0,1-1 0,-1 0 0,1 0 0,-1 1 0,1-1 1,3 1-1,-2-2-69,0 1 0,-1-1 1,1 0-1,0 0 0,0-1 1,-1 1-1,1 0 0,0-1 1,0 0-1,-1 0 1,1 0-1,0 0 0,-1 0 1,1 0-1,2-3 0,11-6-1783,-1-1 1,0-1-1,24-25 0,-39 37 1775,25-28-6587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8.362"/>
    </inkml:context>
    <inkml:brush xml:id="br0">
      <inkml:brushProperty name="width" value="0.025" units="cm"/>
      <inkml:brushProperty name="height" value="0.025" units="cm"/>
    </inkml:brush>
  </inkml:definitions>
  <inkml:trace contextRef="#ctx0" brushRef="#br0">77 0 5733,'0'0'13298,"-8"3"-12625,5-2-645,-37 17 478,38-16-471,0-1 0,0 0 0,1 1 0,-1-1 0,0 1 0,1-1 0,-1 1 0,1 0 0,-1 0 0,1 0-1,0 0 1,0 0 0,0 0 0,0 0 0,0 0 0,1 0 0,-1 0 0,0 1 0,1-1 0,0 0 0,-1 3 0,9-3-194,-1 0 0,0-1 1,1 1-1,0-1 0,-1-1 1,10 0-1,72 5-86,-88-5 306,-1 0 1,0 0 0,1 0 0,-1 0 0,0 0-1,1 0 1,-1 0 0,0 0 0,1 0 0,-1 0-1,0 1 1,1-1 0,-1 0 0,0 0 0,1 0-1,-1 0 1,0 1 0,1-1 0,-1 0-1,0 0 1,1 1 0,-1-1 0,0 0 0,0 0-1,0 1 1,1-1 0,-1 0 0,0 1 0,0-1-1,0 0 1,0 1 0,1-1 0,-1 0 0,0 1-1,0-1 1,0 1 0,0-1 0,0 1 0,-9 14 1356,-18 10-90,-43 24-87,22-22-3752,55-39-5795,-2 3 5711,10-16-3699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0.890"/>
    </inkml:context>
    <inkml:brush xml:id="br0">
      <inkml:brushProperty name="width" value="0.025" units="cm"/>
      <inkml:brushProperty name="height" value="0.025" units="cm"/>
    </inkml:brush>
  </inkml:definitions>
  <inkml:trace contextRef="#ctx0" brushRef="#br0">56 21 5862,'0'0'4681,"-5"9"-517,0-3-3613,-26 40 3230,29-43-3509,0-1-1,1 1 1,-1 0-1,1 0 0,0 0 1,0 0-1,0 1 1,0-1-1,0 0 1,1 0-1,-1 0 0,1 1 1,0-1-1,0 0 1,1 5-1,1-4-253,1-1 0,0 1-1,0-1 1,0 0 0,0 0 0,1 0 0,-1 0-1,8 4 1,9 8-87,-11-6-43,-1 1 1,0-1-1,0 1 0,-1 1 1,-1 0-1,0 0 0,0 0 1,-1 0-1,0 1 0,5 21 1,-9-28 135,1 1 0,-1-1 0,0 1 0,0 0 0,-1-1 1,0 1-1,0-1 0,0 1 0,-1 0 0,0-1 0,0 1 0,0-1 1,0 1-1,-1-1 0,0 0 0,0 0 0,-1 1 0,1-2 0,-1 1 0,0 0 1,-1 0-1,1-1 0,-1 0 0,0 0 0,0 0 0,-6 5 0,9-8 15,0 0 0,0 0 0,0 0-1,0 0 1,0-1 0,0 1 0,0 0-1,-1-1 1,1 1 0,0-1 0,0 1-1,0-1 1,-1 0 0,1 0 0,0 1-1,-1-1 1,1 0 0,0 0 0,0 0-1,-1 0 1,1 0 0,0-1 0,-1 1-1,1 0 1,0-1 0,0 1 0,-1 0-1,1-1 1,0 0 0,-2 0 0,1-1-35,1-1 0,-1 1 0,0 0 0,1-1 0,0 1 0,-1-1 1,1 0-1,0 1 0,0-1 0,0 0 0,1 0 0,-1 0 1,0-3-1,0-8-310,0-1 1,0 0 0,2 0 0,2-22-1,1 22 242,1 1 0,1 0 0,0 0 0,1 1 0,0-1-1,1 1 1,1 1 0,0 0 0,1 0 0,16-16 0,-15 18 87,-1-1 1,-1 0 0,0 0-1,0-1 1,-1 0 0,-1-1-1,0 0 1,0 0 0,-2 0-1,1-1 1,3-16 0,-11 20 506,-7 17-139,-8 17 86,13-16-399,0 1-1,1 0 1,0 0-1,1 0 0,0 0 1,0 0-1,1 1 1,0-1-1,1 1 0,0-1 1,2 16-1,-2-24-105,1 1 1,-1 0-1,1-1 0,0 0 0,-1 1 0,1-1 0,0 1 0,0-1 1,0 0-1,0 1 0,0-1 0,0 0 0,1 0 0,-1 0 0,0 0 1,1 0-1,-1 0 0,1-1 0,-1 1 0,1 0 0,-1-1 0,1 1 1,-1-1-1,1 1 0,-1-1 0,1 0 0,0 1 0,-1-1 0,1 0 1,0 0-1,-1 0 0,1-1 0,-1 1 0,1 0 0,0-1 0,-1 1 1,1-1-1,1 0 0,3 0-214,-1-1 1,1 0-1,-1 0 1,0 0-1,0 0 0,0-1 1,0 0-1,0 0 1,8-7-1,7-15-3511,0-3-2284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1.218"/>
    </inkml:context>
    <inkml:brush xml:id="br0">
      <inkml:brushProperty name="width" value="0.025" units="cm"/>
      <inkml:brushProperty name="height" value="0.025" units="cm"/>
    </inkml:brush>
  </inkml:definitions>
  <inkml:trace contextRef="#ctx0" brushRef="#br0">47 0 1954,'0'0'15140,"-6"8"-12898,0 5-1713,0 0 0,0 0 0,1 0 0,1 1 0,0 0 0,1 0 0,0 0 0,1 0-1,1 0 1,0 22 0,1-27-386,0 1-1,1 0 0,0 0 1,1-1-1,5 19 0,-7-27-138,1 1 0,-1-1 0,1 1 0,0-1 0,0 1 0,0-1 0,0 0 0,0 1-1,0-1 1,0 0 0,0 0 0,0 0 0,0 0 0,1 0 0,-1 0 0,1 0 0,2 1-1,-2-1 11,0-1 0,-1 0-1,1 0 1,0 0-1,0 0 1,0 0 0,0 0-1,0-1 1,0 1-1,0-1 1,0 1 0,0-1-1,-1 0 1,1 1-1,0-1 1,0 0 0,-1 0-1,1 0 1,1-2-1,18-17 0,11-9-1035,-30 28 977,-1 0 0,0 0 1,0 0-1,1 0 0,-1 1 0,1-1 0,-1 0 0,1 1 1,-1-1-1,1 1 0,-1-1 0,1 1 0,-1 0 0,1-1 1,0 1-1,-1 0 0,1 0 0,-1 0 0,3 1 0,-3-1 54,-1 1 0,1 0 0,0 0 0,0 0 0,0 0 0,-1-1 0,1 1 0,0 0 0,-1 0 0,1 0 0,-1 0 0,1 1 0,-1-1 0,1 0 0,-1 0 0,0 0 0,0 0-1,0 0 1,1 0 0,-1 3 0,1 31 369,-1-24-202,0-2-179,1 0-1,0 0 1,1 0-1,0 0 1,4 11-1,-5-18-104,-1-1-1,1 0 0,-1 0 1,1 0-1,-1 0 0,1 0 1,0 0-1,0 0 0,-1 0 0,1-1 1,0 1-1,0 0 0,0 0 1,0-1-1,0 1 0,0 0 1,0-1-1,0 1 0,2 0 0,-1-1-133,0 0 0,0 0-1,-1 0 1,1-1-1,0 1 1,0 0 0,-1-1-1,1 1 1,0-1-1,-1 0 1,1 1-1,-1-1 1,1 0 0,-1 0-1,1 0 1,-1 0-1,0 0 1,2-2-1,16-14-2976,5-4-2178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2.133"/>
    </inkml:context>
    <inkml:brush xml:id="br0">
      <inkml:brushProperty name="width" value="0.025" units="cm"/>
      <inkml:brushProperty name="height" value="0.025" units="cm"/>
    </inkml:brush>
  </inkml:definitions>
  <inkml:trace contextRef="#ctx0" brushRef="#br0">50 360 4484,'0'0'16843,"-8"9"-16395,5-6-421,-1 0 24,1 0 0,0 0 0,0 1-1,0-1 1,0 1 0,1 0 0,-1-1 0,1 1 0,0 0 0,0 0 0,0 1 0,1-1 0,-1 0 0,1 1 0,0-1 0,0 0 0,1 1 0,0-1 0,-1 1 0,1 0 0,1 5 0,0-9-45,-1 0 0,1 0 0,0 1 0,0-1 1,-1 0-1,1-1 0,0 1 0,0 0 0,0 0 0,0 0 0,0 0 0,0-1 0,0 1 1,0 0-1,1-1 0,-1 1 0,0-1 0,0 0 0,0 1 0,1-1 0,-1 0 0,0 0 1,0 1-1,1-1 0,-1 0 0,0 0 0,0 0 0,1-1 0,-1 1 0,0 0 0,0 0 1,2-1-1,1 0 12,0 0 1,0 0-1,0 0 1,0 0-1,-1-1 1,1 0-1,0 1 1,6-6-1,-3-1-5,1 0 0,-1 0 0,0-1 0,-1 0 0,0 0 0,9-19 0,-13 22 29,1 1 0,-1-1 0,0 0 0,0 0 0,-1 0 0,0 0 0,0 0-1,0-1 1,-1 1 0,0 0 0,0 0 0,0 0 0,-3-11 0,3 17-36,0 0 0,0-1-1,0 1 1,0-1-1,0 1 1,0-1 0,0 1-1,0 0 1,-1-1 0,1 1-1,0-1 1,0 1-1,0 0 1,-1-1 0,1 1-1,0 0 1,-1-1 0,1 1-1,0 0 1,-1 0-1,1-1 1,0 1 0,-1 0-1,1 0 1,0-1 0,-1 1-1,1 0 1,-1 0-1,1 0 1,0 0 0,-1 0-1,1 0 1,-1 0 0,1-1-1,-1 1 1,1 0-1,-1 1 1,1-1 0,0 0-1,-1 0 1,1 0 0,-1 0-1,1 0 1,0 0-1,-1 0 1,1 1 0,-1-1-1,1 0 1,0 0-1,-1 1 1,1-1 0,0 0-1,-1 0 1,1 1 0,0-1-1,-1 0 1,1 1-1,0-1 1,0 0 0,0 1-1,-1-1 1,1 1 0,0-1-1,0 0 1,0 1-1,0 0 1,-15 27 66,14-25 8,0 1 1,0 0-1,0 0 1,1 0 0,0 0-1,-1 0 1,2 0-1,-1 0 1,0 0-1,1 0 1,1 6-1,-1-8-56,0-1-1,-1 0 0,1 0 1,0 1-1,0-1 0,0 0 0,1 0 1,-1 0-1,0 0 0,0 0 1,0 0-1,1-1 0,-1 1 0,0 0 1,1 0-1,-1-1 0,1 1 1,-1-1-1,1 0 0,-1 1 0,1-1 1,-1 0-1,1 0 0,-1 0 1,1 0-1,-1 0 0,1 0 0,-1 0 1,1-1-1,-1 1 0,1 0 0,2-2 1,1 0 11,1 0 0,-1 0 0,1-1 0,-1 1 0,0-1 0,0-1 1,0 1-1,-1-1 0,1 1 0,-1-1 0,7-8 0,40-56 26,-47 63-52,6-10 31,0 0 0,0-1 1,-2 0-1,0 0 0,-1-1 0,0 0 1,-2 0-1,0-1 0,-1 0 0,0 0 1,-2 0-1,1-35 0,-3 52-31,0 1-1,0-1 1,0 1-1,0-1 1,0 1-1,0-1 1,0 1-1,0-1 1,0 1-1,0-1 1,0 1-1,0-1 1,-1 1-1,1-1 1,0 1-1,0-1 1,-1 1-1,1-1 1,0 1-1,0 0 1,-1-1-1,1 1 1,-1 0-1,1-1 1,0 1-1,-1 0 1,1-1-1,-1 1 1,1 0-1,-1 0 1,1-1-1,-1 1 1,1 0-1,-1 0 1,1 0-1,-1 0 1,1 0-1,-1 0 1,1 0-1,-1 0 1,1 0-1,-1 0 1,1 0-1,-1 0 1,1 0-1,-1 0 1,1 0-1,-1 0 1,1 1-1,-1-1 1,1 0-1,0 0 1,-1 1-1,1-1 1,-1 0-1,1 1 1,-1-1-1,-23 22 156,14-9-132,1 0 0,0 1 0,1 1 0,1-1 0,0 1 0,1 0 0,1 1 0,0 0 0,1-1 0,1 2 0,0-1 0,1 0 0,1 0 0,0 1 0,4 30 0,-2-44-20,0 1-1,0-1 1,1 1-1,-1-1 1,1 0-1,-1 1 1,1-1-1,0 0 1,1 0 0,-1-1-1,0 1 1,1 0-1,0-1 1,-1 1-1,1-1 1,0 0-1,0 0 1,0 0-1,1 0 1,-1-1-1,0 1 1,1-1 0,-1 0-1,1 0 1,-1 0-1,1 0 1,7 0-1,-7 0-2,1-1 0,-1 0 0,1 0 0,0 0 0,-1-1 0,1 1 0,-1-1 0,1 0 0,-1 0 0,1-1-1,-1 1 1,0-1 0,0 0 0,0 0 0,0-1 0,0 1 0,0-1 0,0 1 0,-1-1 0,1-1 0,-1 1 0,3-4 0,-2 2 4,-1 0 0,0-1 0,1 1 0,-2-1 0,1 0 0,-1 0 0,0 0 0,0 0 0,0 0 0,-1 0 0,0 0 0,0-1 0,-1 1 0,0 0 0,0-7 0,0 13-6,0-1 0,0 1 1,0 0-1,0 0 0,0 0 1,0-1-1,0 1 0,0 0 1,0 0-1,0-1 0,0 1 1,-1 0-1,1 0 0,0 0 1,0-1-1,0 1 0,0 0 0,0 0 1,0 0-1,-1 0 0,1-1 1,0 1-1,0 0 0,0 0 1,0 0-1,-1 0 0,1 0 1,0 0-1,0 0 0,0-1 1,-1 1-1,1 0 0,0 0 0,0 0 1,0 0-1,-1 0 0,1 0 1,0 0-1,0 0 0,0 0 1,-1 0-1,1 0 0,0 0 1,0 0-1,-1 0 0,1 0 1,0 1-1,0-1 0,0 0 0,-1 0 1,1 0-1,0 0 0,0 0 1,0 0-1,0 0 0,-1 1 1,1-1-1,0 0 0,0 0 1,0 0-1,0 0 0,0 1 1,0-1-1,-1 0 0,1 1-4,-1 0 1,1-1-1,-1 1 0,1 0 1,0-1-1,-1 1 0,1 0 1,0 0-1,0 0 0,-1-1 1,1 1-1,0 0 0,0 0 1,0 0-1,0 0 0,0-1 1,0 1-1,0 0 0,0 0 1,0 0-1,1 0 0,-1-1 1,1 3-1,0 0-8,1 0 1,0 0-1,0-1 1,1 1-1,-1 0 0,0-1 1,1 1-1,0-1 0,0 0 1,-1 0-1,1 0 1,0 0-1,0-1 0,1 1 1,-1-1-1,0 0 1,1 0-1,-1 0 0,0 0 1,1 0-1,-1-1 0,1 1 1,-1-1-1,1 0 1,4-1-1,-3 1-4,0 0 1,1-1-1,-1 0 1,0 0-1,0 0 1,0 0-1,1-1 1,-1 0-1,-1 0 1,1 0-1,0-1 1,0 0-1,-1 0 1,0 0-1,8-7 1,2-3-20,-9 15-36,-10 29-63,0-10 127,5-19 16,-1 0 0,0 0 0,1 0 0,0 0 1,-1 0-1,1 0 0,0 0 0,0 1 0,0-1 0,1 0 0,-1 0 0,0 0 1,1 0-1,-1 0 0,1 0 0,0 0 0,0 0 0,0 0 0,0 0 0,0 0 1,0 0-1,0-1 0,0 1 0,1 0 0,-1-1 0,3 2 0,-1-2-3,0 0-1,0 0 0,1 0 1,-1-1-1,0 0 0,0 1 0,1-1 1,-1-1-1,0 1 0,1 0 1,-1-1-1,0 0 0,0 1 0,0-1 1,0 0-1,1-1 0,4-2 1,64-35-235,-62 32 66,2-1 0,-1 2 0,1 0 0,0 0 0,1 1 0,-1 0 0,1 1 0,0 1 0,0 0 0,18-2 0,-30 5 151,-1 0 1,1 0 0,0 0-1,-1 0 1,1 1 0,0-1 0,-1 0-1,1 0 1,0 0 0,-1 1-1,1-1 1,0 0 0,-1 1-1,1-1 1,-1 1 0,1-1 0,-1 0-1,1 1 1,-1-1 0,1 1-1,-1 0 1,1-1 0,-1 1-1,0-1 1,1 1 0,-1 0-1,0-1 1,1 1 0,-1 0 0,0-1-1,0 1 1,0 0 0,2 29-207,-1-7-6333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3.778"/>
    </inkml:context>
    <inkml:brush xml:id="br0">
      <inkml:brushProperty name="width" value="0.025" units="cm"/>
      <inkml:brushProperty name="height" value="0.025" units="cm"/>
    </inkml:brush>
  </inkml:definitions>
  <inkml:trace contextRef="#ctx0" brushRef="#br0">13 173 2723,'3'-2'1014,"-1"-1"0,0 0 0,-1 1 1,1-1-1,0 0 0,-1 0 1,0 0-1,1 0 0,-1-1 1,0 1-1,-1 0 0,1 0 0,-1-1 1,1-5-1,-4 7 1439,-3 9-1846,-5 11-608,8-5 98,0 1 0,0-1 1,2 1-1,-1-1 0,2 1 1,0 0-1,0-1 0,3 17 0,-2-28-44,-1-1-1,1 1 0,-1-1 1,1 1-1,-1-1 0,1 0 1,0 1-1,-1-1 0,1 0 1,0 1-1,0-1 0,0 0 1,0 0-1,0 0 0,0 0 1,1 0-1,-1 0 0,0 0 1,0 0-1,1 0 0,-1-1 1,1 1-1,-1 0 0,1-1 1,-1 0-1,1 1 0,-1-1 1,1 0-1,-1 1 0,1-1 1,-1 0-1,1 0 0,-1 0 1,1-1-1,-1 1 0,1 0 1,-1 0-1,1-1 0,-1 1 1,1-1-1,-1 0 0,1 1 1,-1-1-1,3-1 0,3-2 219,1-1 0,0 1-1,-1-1 1,0-1-1,0 1 1,9-11 0,-4 1-92,-1-1-1,0 0 1,-1-1 0,-1 0 0,-1 0 0,0-1 0,6-22-1,-17 49-180,2 1 0,0 0 0,0 0 0,0 0 0,1 0-1,1 0 1,0 0 0,3 14 0,-3-22 33,0 1 0,0-1 0,0 1 0,0-1 0,1 0 1,-1 1-1,1-1 0,-1 0 0,1 0 0,0 0 0,0 0 0,0 0 0,0-1 0,0 1 0,1 0 0,-1-1 0,0 0 1,1 1-1,-1-1 0,1 0 0,-1-1 0,1 1 0,0 0 0,-1-1 0,1 1 0,0-1 0,-1 0 0,1 0 0,0 0 1,-1 0-1,1 0 0,0 0 0,-1-1 0,1 0 0,3-1 0,3 0 17,-2-1-1,1-1 1,0 1 0,-1-1-1,1-1 1,-1 1-1,0-1 1,-1-1 0,1 1-1,-1-1 1,0 0-1,0 0 1,-1-1 0,0 0-1,0 0 1,-1 0-1,1 0 1,-2-1 0,1 0-1,-1 0 1,0 0-1,-1 0 1,3-16 0,-4 24-43,-1 0 1,0-1 0,0 1-1,0 0 1,0 0 0,0 0 0,0-1-1,1 1 1,-1 0 0,0 0 0,0-1-1,0 1 1,0 0 0,0 0 0,0 0-1,0-1 1,0 1 0,0 0-1,0 0 1,0-1 0,0 1 0,0 0-1,0 0 1,0-1 0,0 1 0,-1 0-1,1 0 1,0 0 0,0-1 0,0 1-1,0 0 1,0 0 0,0 0-1,-1-1 1,1 1 0,0 0 0,0 0-1,0 0 1,0 0 0,-1 0 0,1-1-1,0 1 1,0 0 0,-1 0 0,1 0-1,0 0 1,0 0 0,0 0-1,-1 0 1,1 0 0,0 0 0,0 0-1,-1 0 1,1 0 0,0 0 0,0 0-1,-1 0 1,1 0 0,0 0 0,0 0-1,0 0 1,-1 0 0,1 0 0,0 1-1,-8 13 7,8-12-15,0 0-1,0 0 1,0 0 0,0 0 0,0 0-1,1 0 1,-1 0 0,1 0 0,-1 0-1,1 0 1,0 0 0,-1 0 0,1 0 0,0 0-1,0 0 1,1-1 0,-1 1 0,0 0-1,1-1 1,-1 1 0,0-1 0,3 2-1,-1-1 2,0 0 0,1 0-1,-1-1 1,1 1-1,-1-1 1,1 0-1,0 0 1,-1 0 0,1-1-1,0 1 1,6-1-1,-2 1 8,0-2 0,-1 1 1,1-1-1,0 0 0,0-1 0,0 0 0,-1 0 0,1-1 0,-1 1 0,1-2 0,11-6 0,-15 7 1,1-1-1,0 1 0,-1-1 1,0 0-1,0-1 0,0 1 1,-1-1-1,1 1 0,-1-1 1,0 0-1,0 0 0,-1-1 1,1 1-1,-1-1 0,0 1 1,-1-1-1,0 1 0,1-1 1,-2 0-1,1-6 0,-1 11-3,0 1-1,1-1 0,-1 1 1,0-1-1,0 1 1,0-1-1,0 1 0,0 0 1,-1-1-1,1 1 0,0-1 1,0 1-1,0-1 1,0 1-1,0 0 0,0-1 1,-1 1-1,1-1 0,0 1 1,0 0-1,-1-1 0,1 1 1,0 0-1,-1-1 1,1 1-1,0 0 0,-1 0 1,1-1-1,0 1 0,-1 0 1,1 0-1,-1 0 1,0-1-1,-14 7-38,-13 20-47,24-19 79,-1 1 1,1-1-1,1 1 0,-1 0 1,2 0-1,-1 0 1,1 0-1,0 0 1,0 1-1,1-1 1,0 1-1,1 8 1,0-16 7,1 0 0,-1 0 0,1 0 0,0 0 0,-1 0 0,1 0 0,0 0 1,-1-1-1,1 1 0,0 0 0,0 0 0,0-1 0,0 1 0,0-1 0,0 1 0,0 0 0,0-1 0,0 0 0,0 1 1,0-1-1,0 0 0,0 1 0,0-1 0,0 0 0,0 0 0,0 0 0,1 0 0,-1 0 0,1 0 0,35-4 54,-24 0-48,0 0-1,0-2 0,16-8 0,-22 9-12,0 1 0,1 0-1,-1 0 1,1 1 0,0 0 0,0 1-1,0-1 1,0 2 0,1-1 0,-1 1-1,0 0 1,1 1 0,9 0 0,-1 11-49,-1 0 243,-15-12-175,-1 0 0,1 1 0,0-1 0,-1 1 1,1-1-1,-1 0 0,1 1 0,-1-1 0,1 0 0,-1 0 0,0 1 0,1-1 0,-1 0 1,0 0-1,1 0 0,-1 0 0,0 1 0,0-1 0,0 0 0,0 0 0,0 0 0,0 0 1,0 0-1,0 0 0,0 1 0,0-1 0,-1-1 0,1-97-1846,7 104-4853,27 12-1884,-9-11 2093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4.153"/>
    </inkml:context>
    <inkml:brush xml:id="br0">
      <inkml:brushProperty name="width" value="0.025" units="cm"/>
      <inkml:brushProperty name="height" value="0.025" units="cm"/>
    </inkml:brush>
  </inkml:definitions>
  <inkml:trace contextRef="#ctx0" brushRef="#br0">102 279 4228,'0'0'12817,"-6"-7"-9555,5 6-3155,-1-4 190,-2 1 0,1 0-1,-1 0 1,1 1 0,-1-1 0,-5-3-1,8 6-256,0 1-1,-1-1 1,1 0-1,0 1 0,0-1 1,0 1-1,-1-1 1,1 1-1,0 0 0,0 0 1,-1-1-1,1 1 1,0 0-1,-1 0 0,1 0 1,0 0-1,-1 0 1,1 1-1,0-1 0,0 0 1,-1 1-1,1-1 1,0 1-1,0-1 0,0 1 1,-1-1-1,1 1 1,0 0-1,0 0 0,0-1 1,0 1-1,0 0 1,0 0-1,1 0 0,-1 0 1,0 0-1,0 0 1,-1 3-1,0-1 22,0 0-1,0 1 1,0-1-1,0 1 1,0 0-1,1 0 1,-1-1-1,1 1 1,0 0-1,0 0 1,1 0 0,-1 0-1,1 0 1,0 0-1,0 0 1,0 0-1,1 0 1,1 8-1,-1-10-34,0 0-1,0 0 0,0 0 0,1 0 0,-1 0 1,1-1-1,0 1 0,-1 0 0,1-1 0,0 1 1,0-1-1,0 0 0,0 0 0,0 1 0,0-1 1,0-1-1,0 1 0,0 0 0,1 0 0,-1-1 1,0 1-1,1-1 0,-1 0 0,0 0 0,0 0 1,1 0-1,-1 0 0,0 0 0,1-1 1,-1 1-1,0-1 0,1 1 0,1-2 0,4 0 4,-1-1 0,0 0 0,0-1-1,0 0 1,0 0 0,-1 0 0,1-1 0,-1 0-1,0 0 1,-1 0 0,1-1 0,-1 0 0,0 0-1,0-1 1,-1 1 0,5-9 0,3-8 214,0 0 0,-1-1 1,12-39-1,-18 43 71,0 0 0,-2-1 0,0 0 0,0-27 0,-5 44-215,-3 10-54,-4 13 19,-3 14-20,3 0 0,0 1 0,2 0 1,2 0-1,1 1 0,1 45 0,3-78-72,0 0-1,0 0 0,1 0 0,-1 0 0,1 0 0,-1 0 1,1 0-1,0 0 0,0 0 0,-1 0 0,1 0 1,1 0-1,-1-1 0,0 1 0,0 0 0,1-1 0,-1 1 1,1-1-1,-1 0 0,1 1 0,0-1 0,-1 0 1,1 0-1,0 0 0,0 0 0,0 0 0,0 0 1,0-1-1,0 1 0,0-1 0,0 1 0,0-1 0,0 0 1,0 0-1,0 0 0,0 0 0,0 0 0,0 0 1,0 0-1,0-1 0,0 1 0,3-2 0,4 0-1044,-1 0-1,1 0 1,-1-1-1,0-1 1,1 1-1,-2-1 0,1-1 1,13-9-1,7-11-6399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4.669"/>
    </inkml:context>
    <inkml:brush xml:id="br0">
      <inkml:brushProperty name="width" value="0.025" units="cm"/>
      <inkml:brushProperty name="height" value="0.025" units="cm"/>
    </inkml:brush>
  </inkml:definitions>
  <inkml:trace contextRef="#ctx0" brushRef="#br0">34 46 4452,'0'0'15866,"-5"11"-13891,-18 34-32,22-44-1884,1 0-1,-1 0 0,1-1 1,-1 1-1,1 1 0,-1-1 1,1 0-1,0 0 1,-1 0-1,1 0 0,0 0 1,0 0-1,0 0 0,0 0 1,0 0-1,0 1 0,0-1 1,0 0-1,0 0 1,1 0-1,-1 0 0,0 0 1,1 0-1,-1 0 0,1 0 1,-1 0-1,1 0 0,-1 0 1,1 0-1,0 0 1,0 0-1,-1-1 0,1 1 1,0 0-1,0 0 0,0-1 1,0 1-1,0-1 0,0 1 1,0-1-1,0 1 1,0-1-1,0 1 0,0-1 1,0 0-1,0 0 0,0 1 1,0-1-1,0 0 0,0 0 1,2 0-1,2 0 7,1 0 0,-1 0 0,0 0 0,0-1 0,0 0 0,0 0 0,0 0 0,9-3 0,-10 1-29,1 0 1,-1 1-1,1-2 1,-1 1 0,0 0-1,0-1 1,0 0-1,-1 0 1,0 0-1,1 0 1,-1 0 0,-1-1-1,1 1 1,-1-1-1,1 0 1,-1 0-1,-1 0 1,1 0 0,-1 0-1,0 0 1,0-1-1,0 1 1,-1 0 0,0 0-1,0-1 1,-1-4-1,1 9-25,0 0-1,0 1 1,-1-1-1,1 0 1,0 1 0,-1-1-1,1 1 1,0-1-1,-1 1 1,1-1-1,-1 1 1,1-1-1,-1 1 1,1-1-1,-1 1 1,0 0-1,1-1 1,-1 1 0,1 0-1,-1-1 1,0 1-1,1 0 1,-1 0-1,0 0 1,1 0-1,-1 0 1,0-1-1,1 1 1,-1 0-1,0 0 1,1 1 0,-1-1-1,0 0 1,0 0-1,1 0 1,-1 0-1,1 1 1,-1-1-1,-1 1 1,0 0-16,0-1 0,-1 1 0,1 0 0,0 1 1,0-1-1,0 0 0,0 1 0,0-1 0,1 1 0,-4 3 1,0 3-1,0 0 0,1 1 0,0-1 0,1 1 0,0 0 0,0 1 0,1-1 0,0 0 0,0 1 0,1-1 0,0 1 0,2 17 1,-1-25 8,0 0 0,1 0 0,-1 0 1,1 0-1,0 0 0,0 0 0,-1 0 0,1 0 1,0 0-1,1 0 0,-1-1 0,0 1 1,0 0-1,1-1 0,-1 1 0,1-1 1,-1 0-1,1 1 0,0-1 0,0 0 1,-1 0-1,1 0 0,0 0 0,0 0 1,0-1-1,0 1 0,0-1 0,0 1 0,0-1 1,0 1-1,0-1 0,0 0 0,1 0 1,-1 0-1,3-1 0,5 1 20,1-1-1,-1 0 1,0 0-1,1-1 1,19-7-1,-1-4-6,1-1 0,39-26 0,29-14-9,-98 54 8,1-1 0,-1 1 0,0 0 0,1 0 0,-1-1 0,1 1 0,-1 0 0,1 0 0,-1 0 0,1 0 0,-1 0 0,1 0 0,0 0 0,-1 0 0,1 0 0,-1 0 0,1 0 0,-1 0 0,1 0 0,-1 0 0,1 0 0,-1 0 0,1 1 0,-1-1 0,1 0 0,-1 0 0,0 1 0,1-1 0,-1 0 0,1 1 0,4 18 381,-12 40 211,3-21-161,4-37-440,1-1-1,-1 1 0,1-1 1,-1 1-1,1-1 0,-1 1 0,1-1 1,0 0-1,-1 1 0,1-1 0,0 0 1,-1 1-1,1-1 0,0 0 0,-1 0 1,1 1-1,0-1 0,-1 0 1,1 0-1,0 0 0,0 0 0,-1 0 1,1 0-1,0 0 0,1-1 0,22-2 120,-12-1-106,0-1 1,-1-1 0,1 1-1,-2-2 1,1 0 0,16-13 0,-18 12-66,1 0 1,0 1 0,1 0 0,0 1 0,0 0 0,0 1 0,13-4-1,-23 9 23,0 0 0,-1 0 0,1 0 0,0 0 0,0 1 0,-1-1 0,1 0 0,0 0 0,0 1-1,-1-1 1,1 0 0,0 1 0,-1-1 0,1 1 0,-1-1 0,1 1 0,0-1 0,-1 1-1,1-1 1,-1 1 0,1 0 0,-1-1 0,0 1 0,1-1 0,-1 1 0,0 0 0,1 0-1,-1-1 1,0 1 0,0 0 0,0 0 0,1-1 0,-1 1 0,0 0 0,0 0 0,0-1 0,0 1-1,0 0 1,-1 0 0,1-1 0,0 1 0,0 1 0,-5 49-3548,3-31-4375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8.992"/>
    </inkml:context>
    <inkml:brush xml:id="br0">
      <inkml:brushProperty name="width" value="0.025" units="cm"/>
      <inkml:brushProperty name="height" value="0.025" units="cm"/>
    </inkml:brush>
  </inkml:definitions>
  <inkml:trace contextRef="#ctx0" brushRef="#br0">5905 4 3459,'0'0'4810,"-10"-1"-3529,-6 0-1330,1 0 0,-1 0 0,1 2 0,-1 0 0,1 1 0,-1 0 0,1 1-1,0 1 1,-24 10 0,-158 81-260,-319 172 3261,-400 222-219,-387 10-2648,699-293-45,-328 105-90,796-268 83,-237 111 1,310-122 89,1 3 0,3 3 0,0 2 1,3 3-1,-86 84 0,105-86-116,2 2 1,2 2-1,2 1 0,2 1 1,2 2-1,2 0 0,-23 65 1,39-88-44,2 0 0,-6 29 1,11-45 21,1-1 0,0 1 0,1 0 0,0 0 0,0-1 0,1 1 1,0 0-1,1 0 0,3 10 0,-4-16 15,1 0 1,0-1 0,0 1-1,1 0 1,-1-1-1,1 0 1,0 0-1,0 0 1,0 0-1,0 0 1,0 0-1,1-1 1,-1 0-1,1 1 1,0-1-1,0-1 1,-1 1-1,1 0 1,0-1-1,0 0 1,1 0-1,4 0 1,12 3 51,1-2 0,-1-1 1,26-1-1,-24 0-7,22-2-25,0-2 0,0-2 1,-1-2-1,64-19 1,169-71 47,-273 96-69,814-379 17,-504 225-13,2239-1123-2395,-1384 673 4942,-1017 527-2380,-3-7 0,198-150 0,-332 225-125,25-23-55,-38 32 55,0 0-1,0 0 0,0 0 1,-1 0-1,1 0 1,-1 0-1,1-1 0,-1 1 1,0 0-1,0-1 0,0 1 1,0-1-1,-1 0 0,1 1 1,0-4-1,-2 4-20,1 1-1,-1-1 1,0 1-1,1 0 1,-1-1-1,0 1 1,0 0-1,0 0 1,1-1-1,-2 1 1,1 0-1,0 0 1,0 0-1,0 0 1,0 0 0,-1 0-1,1 1 1,0-1-1,-1 0 1,1 1-1,0-1 1,-1 0-1,1 1 1,-3-1-1,-39-9 196,4 6-178,-1 2 0,1 2 0,0 2 0,-1 1 0,1 2 0,-65 16 0,-224 87-608,224-65-1145,2 4 0,2 4 0,-121 85 0,131-73-1343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30.379"/>
    </inkml:context>
    <inkml:brush xml:id="br0">
      <inkml:brushProperty name="width" value="0.025" units="cm"/>
      <inkml:brushProperty name="height" value="0.025" units="cm"/>
    </inkml:brush>
  </inkml:definitions>
  <inkml:trace contextRef="#ctx0" brushRef="#br0">16 7 13357,'0'0'2151,"-3"7"-923,3-6-1104,-12 54 1439,12-52-1464,-1 0 0,1-1 0,0 1 0,0 0 0,1-1 0,-1 1 0,0 0 0,1 0 0,1 3-1,-1-5-53,-1 0 0,0 0 0,1-1 0,-1 1 0,1-1 0,-1 1 0,1 0 0,-1-1 0,1 1 0,0-1-1,-1 1 1,1-1 0,0 1 0,-1-1 0,1 0 0,0 1 0,0-1 0,-1 0 0,1 0 0,0 0 0,0 1-1,0-1 1,-1 0 0,1 0 0,0 0 0,0 0 0,0 0 0,-1 0 0,1 0 0,0-1 0,0 1 0,0 0-1,2-1 59,-1-1-1,0 1 1,0-1-1,0 1 0,0-1 1,0 1-1,-1-1 0,1 0 1,0 0-1,-1 0 1,0 0-1,1 0 0,-1 0 1,0 0-1,0-1 0,0 1 1,1-4-1,16-52 442,-13 43-320,3 22 339,-6-4-582,1 1-1,0-1 1,0 0 0,0 0-1,1-1 1,-1 1-1,1-1 1,-1 1 0,1-1-1,0 0 1,0-1-1,0 1 1,0-1 0,4 2-1,-4-3-117,15-1-2025,-3-8-3675,-8 1-2053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1.027"/>
    </inkml:context>
    <inkml:brush xml:id="br0">
      <inkml:brushProperty name="width" value="0.025" units="cm"/>
      <inkml:brushProperty name="height" value="0.025" units="cm"/>
    </inkml:brush>
  </inkml:definitions>
  <inkml:trace contextRef="#ctx0" brushRef="#br0">85 45 8136,'0'0'6683,"0"-8"-4617,-1-24-288,-4 27 143,-3 13-1302,-3 13-404,-2 15 334,1 1 0,2 0 0,2 1 0,2 0 0,1 1 0,0 43 0,5-80-504,0-1 0,-1 1 0,1 0 0,1 0 0,-1 0 0,0 0 0,0-1 0,1 1 0,-1 0 0,1 0 1,-1 0-1,1-1 0,0 1 0,0 0 0,0-1 0,0 1 0,0-1 0,0 1 0,0-1 0,0 0 0,2 2 0,-1-2 0,0 0 0,-1-1 0,1 1 0,0-1 1,-1 1-1,1-1 0,0 0 0,-1 0 0,1 0 0,0 0 1,0 0-1,-1 0 0,1 0 0,0-1 0,0 1 0,-1 0 1,1-1-1,1 0 0,6-3 99,0-1 0,0 1 0,0-2 0,-1 1-1,0-1 1,11-10 0,4-6-56,-1-2-1,-1-1 1,31-46-1,-41 54-70,-1-1 0,-1 0 0,0 0 0,-2-1 0,0 0 0,-1 0 0,4-24 0,-20 120-193,0 124 0,10-198 199,0 0 1,0 0-1,0 0 1,0 0-1,0 0 1,1 0-1,0 0 1,0 0-1,-1 0 1,2 0 0,-1 0-1,0-1 1,0 1-1,1 0 1,0-1-1,-1 1 1,1-1-1,0 0 1,0 1-1,0-1 1,1 0-1,-1 0 1,0-1-1,1 1 1,-1 0-1,1-1 1,0 1 0,-1-1-1,1 0 1,0 0-1,0 0 1,0 0-1,0-1 1,0 1-1,0-1 1,0 0-1,0 0 1,0 0-1,0 0 1,0 0-1,0-1 1,0 1-1,0-1 1,0 0 0,-1 1-1,1-2 1,0 1-1,0 0 1,-1 0-1,1-1 1,0 0-1,-1 1 1,5-5-1,1-1 96,0 0 0,-1 0 0,0 0 0,0-1 0,0 0 0,-1-1 0,-1 0 0,1 1 0,-1-2 0,-1 1 0,0 0 0,0-1 0,-1 0 0,4-17 0,-1-6-26,-2 0 0,-1-1 0,-2-39 0,-2 64-880,-2 14-852,-2 19-2063,5 9-5940,0-20 300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1.636"/>
    </inkml:context>
    <inkml:brush xml:id="br0">
      <inkml:brushProperty name="width" value="0.025" units="cm"/>
      <inkml:brushProperty name="height" value="0.025" units="cm"/>
    </inkml:brush>
  </inkml:definitions>
  <inkml:trace contextRef="#ctx0" brushRef="#br0">9 77 1922,'0'0'21679,"9"5"-20782,-7-4-852,1 1 1,0-1 0,0 1-1,-1-1 1,1 0-1,0 0 1,0 0-1,0-1 1,0 1 0,0-1-1,0 1 1,0-1-1,0 0 1,0 0 0,0 0-1,0-1 1,1 1-1,-2-1 1,1 0-1,0 0 1,0 0 0,0 0-1,0 0 1,0 0-1,-1-1 1,1 1 0,-1-1-1,1 0 1,-1 0-1,1 0 1,-1 0-1,0 0 1,0-1 0,0 1-1,0-1 1,-1 1-1,1-1 1,1-4 0,-2 6-26,0-1 1,0 0 0,0 0-1,0 0 1,-1 0 0,1 0-1,-1 0 1,1 0 0,-1 0 0,0 0-1,0 0 1,0 0 0,0 0-1,0 0 1,0 0 0,-1-3 0,0 4-18,1 0 1,-1 0-1,1 0 1,-1 0-1,0 0 1,1 1-1,-1-1 1,0 0-1,0 0 1,1 1-1,-1-1 1,0 0-1,0 1 1,0-1-1,0 1 1,0-1-1,0 1 1,0 0-1,0-1 1,0 1 0,0 0-1,-2-1 1,0 1-14,0 0 0,0 0 0,-1 1 0,1-1 0,0 1 0,0-1 0,0 1 0,0 0 0,0 0 0,0 0 0,0 1 0,1-1 0,-1 1 0,0-1 0,1 1 0,-1 0 1,1 0-1,-1 0 0,1 1 0,-3 3 0,-1 1 13,1 1 1,0 0-1,1 0 1,0 0 0,0 0-1,0 1 1,1 0-1,1 0 1,-1 0-1,1 0 1,-1 17-1,3-25-1,0 0 0,1 0 0,-1 1-1,0-1 1,1 0 0,-1 0-1,1 0 1,-1 0 0,1 0-1,-1 0 1,1 0 0,0 0-1,-1 0 1,1 0 0,0 0 0,0 0-1,0 0 1,0-1 0,0 1-1,0 0 1,0-1 0,0 1-1,0-1 1,0 1 0,0-1-1,0 1 1,0-1 0,1 0-1,-1 0 1,0 1 0,0-1 0,0 0-1,0 0 1,1 0 0,-1 0-1,0 0 1,0-1 0,0 1-1,1 0 1,-1 0 0,2-2-1,4 1 13,0 0-1,0-1 1,0 0-1,-1-1 1,1 1-1,7-5 1,6-7-198,-1 0 0,33-31 0,10-8-124,-62 52 311,0 1-1,1 0 1,-1 0 0,0-1-1,0 1 1,1 0-1,-1 0 1,0 0-1,0-1 1,1 1-1,-1 0 1,0 0-1,1 0 1,-1 0-1,0 0 1,0-1-1,1 1 1,-1 0-1,0 0 1,1 0-1,-1 0 1,0 0-1,1 0 1,-1 0-1,0 0 1,1 0-1,-1 1 1,0-1-1,1 0 1,-1 0-1,0 0 1,1 0-1,-1 0 1,0 0-1,0 1 1,1-1-1,-1 0 1,0 0-1,0 0 1,1 1 0,-1-1-1,0 0 1,0 0-1,1 1 1,2 19 252,-9 21 177,5-40-421,1 0 1,-1 0-1,1 0 0,-1 1 0,1-1 0,-1 0 1,1 1-1,0-1 0,0 0 0,-1 1 0,1-1 0,0 1 1,0-1-1,1 0 0,-1 1 0,0-1 0,0 0 1,1 1-1,-1-1 0,0 0 0,1 0 0,1 3 1,-1-3-8,1-1 0,0 1 0,-1-1 0,1 0 0,0 1 0,-1-1 1,1 0-1,0 0 0,0 0 0,-1 0 0,1-1 0,0 1 1,0 0-1,-1-1 0,1 1 0,0-1 0,-1 1 0,4-3 1,10-3-274,1-1 0,23-16 1,-29 17-69,0-1 0,0 2 0,0-1 0,1 2 0,0-1 0,0 1 0,21-4 0,-32 8 318,1 0 1,-1 0-1,1 0 1,-1 0-1,1 0 1,-1 0-1,1 0 1,-1 0-1,1 0 1,-1 0-1,0 0 1,1 0-1,-1 0 1,1 0 0,-1 1-1,1-1 1,-1 0-1,1 0 1,-1 0-1,1 1 1,-1-1-1,0 0 1,1 1-1,-1-1 1,0 0-1,1 1 1,-1-1-1,0 0 1,1 1 0,-1-1-1,0 1 1,0-1-1,1 1 1,-1-1-1,0 1 1,0-1-1,0 1 1,-1 22 118,-1-6-2229,5-6-3714,1-10 1668,2-1-154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8.902"/>
    </inkml:context>
    <inkml:brush xml:id="br0">
      <inkml:brushProperty name="width" value="0.025" units="cm"/>
      <inkml:brushProperty name="height" value="0.025" units="cm"/>
    </inkml:brush>
  </inkml:definitions>
  <inkml:trace contextRef="#ctx0" brushRef="#br0">111 0 10794,'0'0'14110,"-7"11"-13075,-9 15-779,2 0-1,2 2 1,0 0 0,1 0-1,2 1 1,1 0-1,-7 50 1,8-10-139,29-107 545,-6-8-827,-6 16-504,-5 24-435,-5 9 1119,1 0-1,0 0 1,0 0-1,0 0 0,1 0 1,-1 0-1,1-1 0,-1 1 1,1 0-1,0-1 1,0 1-1,0-1 0,1 0 1,-1 0-1,0 0 0,1 0 1,0 0-1,-1 0 1,1 0-1,0-1 0,0 0 1,0 1-1,0-1 0,0 0 1,0-1-1,0 1 1,0 0-1,0-1 0,0 0 1,0 1-1,6-2 1,-3 2 3,0-1 1,0-1 0,0 1 0,0-1-1,-1 0 1,1 0 0,0 0 0,0-1 0,0 0-1,-1 0 1,1-1 0,-1 0 0,0 1-1,0-2 1,0 1 0,6-5 0,-9 5-8,1 1 0,-1-1 1,0 0-1,0 0 1,0 1-1,-1-1 0,1 0 1,-1 0-1,0-1 0,1 1 1,-1 0-1,-1 0 0,1-1 1,0 1-1,-1-6 0,0 9-11,0-1-1,0 1 1,-1 0 0,1-1-1,0 1 1,0 0-1,-1 0 1,1-1 0,0 1-1,-1 0 1,1 0-1,0 0 1,-1 0 0,1-1-1,-1 1 1,1 0-1,0 0 1,-1 0 0,1 0-1,0 0 1,-1 0-1,1 0 1,-1 0-1,1 0 1,0 0 0,-1 0-1,1 0 1,0 0-1,-1 1 1,1-1 0,-1 0-1,1 0 1,0 0-1,-1 0 1,1 1 0,-16 5-23,11-2 77,1 0 0,-1 1 1,1-1-1,0 1 0,0 0 0,1 0 1,-1 0-1,1 1 0,0-1 0,1 1 0,-1 0 1,1 0-1,0 0 0,1 0 0,-1 0 1,1 0-1,1 0 0,-1 11 0,1-16-44,0 0 0,0 0 0,0 0 1,1 0-1,-1 0 0,0 0 0,1 0 0,-1 0 0,1 0 0,-1-1 0,1 1 0,0 0 0,-1 0 0,1 0 1,0-1-1,-1 1 0,1 0 0,0-1 0,0 1 0,0 0 0,-1-1 0,1 1 0,0-1 0,2 1 0,33 5 193,33-13-39,-54 2-188,0 0-1,0-1 0,17-9 0,36-14-164,-67 30 179,0 1 0,0 0-1,0 0 1,0-1 0,0 1-1,-1 0 1,1 0 0,-1 0 0,0 0-1,1 0 1,-1 0 0,0 0-1,0 0 1,0-1 0,0 1 0,0 0-1,-1 4 1,2 19 195,0-23-175,1-1-1,0 1 1,-1 0 0,1 0-1,0-1 1,0 1-1,0-1 1,0 0 0,0 1-1,0-1 1,1 0-1,-1 0 1,0 0 0,0-1-1,1 1 1,-1 0-1,1-1 1,-1 0 0,0 0-1,1 1 1,-1-1-1,1-1 1,-1 1 0,1 0-1,3-1 1,6-1-110,1 0 0,-1 0 0,20-7 1,-19 3-26,-6 3 81,1 0-1,-1 1 0,1 0 0,0 0 1,0 0-1,11 0 0,-19 6 29,0 0 0,0-1 0,0 1 0,0 0 0,-1 0 0,1 0 0,-1-1 0,-1 6 0,1 2-2030,8-10-7722,4-5-6156</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2"/>
    </inkml:context>
    <inkml:brush xml:id="br0">
      <inkml:brushProperty name="width" value="0.025" units="cm"/>
      <inkml:brushProperty name="height" value="0.025" units="cm"/>
    </inkml:brush>
  </inkml:definitions>
  <inkml:trace contextRef="#ctx0" brushRef="#br0">0 0 10858,'0'0'10800,"0"9"-9765,2 56 706,-1-64-1734,-1-1 1,1 1 0,0-1 0,0 1-1,0 0 1,-1-1 0,1 0-1,0 1 1,0-1 0,0 0-1,0 1 1,0-1 0,0 0-1,0 0 1,0 0 0,0 1-1,0-1 1,0 0 0,0-1 0,0 1-1,0 0 1,1 0 0,26-3-164,-17-1-222,0 0 0,-1-1 0,0 0 0,15-10-1,-18 10 371,0 0 0,0 1 0,0 0 0,1 0 0,-1 0-1,1 1 1,0 1 0,0-1 0,0 1 0,16-1 0,-24 3 108,1 1 0,0 0-1,0 0 1,-1 0 0,1 0 0,-1-1 0,1 1 0,-1 0 0,1 0 0,-1 0 0,1 0 0,-1 0 0,0 0 0,0 1 0,1-1 0,-1 0 0,0 0 0,0 0 0,0 0 0,0 0 0,0 0 0,-1 0 0,1 0 0,0 0 0,0 0 0,-1 0 0,1 0 0,-1 2 0,-8 35 323,9-38-414,-4 19-288,3-7-3072,1-7-2297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3.121"/>
    </inkml:context>
    <inkml:brush xml:id="br0">
      <inkml:brushProperty name="width" value="0.025" units="cm"/>
      <inkml:brushProperty name="height" value="0.025" units="cm"/>
    </inkml:brush>
  </inkml:definitions>
  <inkml:trace contextRef="#ctx0" brushRef="#br0">108 222 5637,'0'0'10036,"-8"-2"-8327,5 2-1566,-1-1 0,1 1 0,-1-1 0,1 1 0,-1 0 0,1 0 0,-1 1 0,1-1 0,-1 1 0,1 0 0,0-1 0,-1 2 0,1-1 0,0 0 0,0 1 0,0-1 0,0 1 0,0 0 0,0 0 0,0 0 0,1 0 0,-1 1 0,1-1 0,-1 1 0,1-1 0,0 1 0,0 0 0,0 0 0,0 0 0,1 0 0,-1 0 0,1 0 0,0 0 0,0 1 0,0-1 0,0 1 0,0 3 0,1-6-121,-1-1-1,1 1 0,0 0 1,0-1-1,0 1 1,-1 0-1,1-1 0,0 1 1,0 0-1,0-1 1,0 1-1,0 0 0,0-1 1,0 1-1,0 0 1,1-1-1,-1 1 0,0 0 1,0-1-1,0 1 1,1-1-1,-1 1 0,0 0 1,1-1-1,-1 1 1,0-1-1,1 1 1,-1-1-1,1 1 0,-1-1 1,1 1-1,-1-1 1,1 1-1,-1-1 0,1 0 1,0 1-1,-1-1 1,1 0-1,0 0 0,-1 1 1,1-1-1,-1 0 1,1 0-1,0 0 0,-1 0 1,1 0-1,0 0 1,0 0-1,-1 0 0,1 0 1,0 0-1,-1 0 1,1 0-1,-1-1 0,1 1 1,0 0-1,-1 0 1,1-1-1,0 0 0,41-21 644,-27 10-578,0-1 0,-1-1 1,0 0-1,-1-1 0,-1-1 1,17-27-1,-22 31-19,0-1-1,-1 1 1,-1-1 0,0 0-1,0-1 1,-2 1 0,0-1 0,0 1-1,-1-1 1,0-15 0,-2 29-57,-1 0 0,0 0 0,1 0 0,-1 0 0,1 0 0,-1 0 0,1 0 0,-1 0 0,1 0 1,-1 0-1,1 0 0,-1 0 0,0 0 0,1 0 0,-1 1 0,1-1 0,-1 0 0,1 0 0,-1 1 0,1-1 1,0 0-1,-1 1 0,1-1 0,-1 0 0,0 1 0,-6 12 51,0 0 0,0 1 1,1 0-1,1 0 0,0 0 0,-5 29 1,8-33-40,-2 2 24,1 1 0,0 0 0,1 0 0,1 0-1,0 0 1,0 0 0,1 0 0,3 22 0,-2-33-42,1 0-1,-1 0 1,0-1 0,0 1 0,1 0-1,-1-1 1,1 1 0,0-1 0,-1 1-1,1-1 1,0 0 0,0 0 0,0 0-1,0 0 1,0 0 0,0 0 0,0 0-1,0-1 1,0 1 0,0-1 0,0 1-1,1-1 1,-1 0 0,0 0 0,0 0-1,0 0 1,4-1 0,1 1-21,0-1 0,0 0 0,0 0 0,0-1 0,0 1 0,-1-1 0,12-6 0,-11 4-56,0-1-1,0 0 1,-1 0-1,1-1 1,-1 0-1,-1 0 1,1 0-1,-1-1 1,0 0-1,0 0 1,4-10-1,-5 71 201,-4-51-96,0-1 0,-1 1 0,1-1 0,1 1 0,-1-1 0,0 1 1,0-1-1,1 0 0,0 1 0,-1-1 0,1 1 0,0-1 0,0 0 0,0 0 0,1 0 0,-1 1 0,0-1 0,3 2 0,-1-2 2,0-1 0,0 1 0,0-1-1,0 0 1,1 0 0,-1-1 0,0 1-1,0 0 1,1-1 0,-1 0 0,0 0 0,1 0-1,-1 0 1,4-1 0,0 0-18,0 0 1,-1-1-1,1 1 1,0-2 0,-1 1-1,1-1 1,-1 0-1,0 0 1,0 0-1,0-1 1,0 0-1,-1 0 1,0-1 0,1 1-1,-1-1 1,-1 0-1,1-1 1,-1 1-1,5-9 1,-4 5 0,0 1 1,0 0-1,-1-1 1,-1 0 0,1 0-1,-1 0 1,-1 0-1,0-1 1,0 1-1,-1-1 1,0 1-1,0-1 1,-2-16-1,1 26-17,0-1-1,0 1 0,0-1 0,0 1 1,0-1-1,-1 1 0,1-1 1,0 1-1,0-1 0,0 1 0,0-1 1,-1 1-1,1 0 0,0-1 0,0 1 1,-1-1-1,1 1 0,0-1 1,-1 1-1,1 0 0,-1-1 0,1 1 1,0 0-1,-1 0 0,1-1 0,-1 1 1,1 0-1,-1 0 0,1-1 1,-1 1-1,1 0 0,-1 0 0,1 0 1,-1 0-1,1 0 0,-1 0 1,1 0-1,-1 0 0,1 0 0,-1 0 1,1 0-1,-1 0 0,1 0 0,-1 0 1,1 0-1,0 1 0,-1-1 1,1 0-1,-1 0 0,1 1 0,-1-1 1,1 0-1,-1 1 0,1-1 0,-1 1 1,-21 20-40,17-13 119,1 1-1,0 0 1,0 0-1,1 0 1,0 0 0,0 0-1,-1 19 1,3-25-55,1-1 1,-1 1 0,1 0 0,0 0-1,0 0 1,0-1 0,1 1 0,-1 0-1,0 0 1,1-1 0,0 1 0,0 0-1,0-1 1,0 1 0,0-1-1,0 1 1,1-1 0,-1 1 0,1-1-1,0 0 1,0 0 0,-1 0 0,1 0-1,1 0 1,-1 0 0,0-1 0,0 1-1,1-1 1,-1 1 0,1-1 0,3 2-1,7 0-162,1 0-1,-1 0 0,1-1 0,0-1 0,0-1 1,-1 0-1,1 0 0,0-1 0,0-1 0,-1 0 1,23-8-1,-34 10-71,-1-1-1,0 0 1,1 1 0,-1-1 0,0 0 0,0 0-1,0 0 1,1 0 0,-1 0 0,0 0 0,-1 0-1,1 0 1,0 0 0,0-1 0,0 1 0,-1 0-1,1-1 1,0 1 0,-1 0 0,1-1 0,-1 1-1,0-1 1,1 1 0,-1-1 0,0 1 0,0-1-1,0 1 1,0 0 0,0-1 0,0 1 0,-1-2-1,-1-17-5383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3.470"/>
    </inkml:context>
    <inkml:brush xml:id="br0">
      <inkml:brushProperty name="width" value="0.025" units="cm"/>
      <inkml:brushProperty name="height" value="0.025" units="cm"/>
    </inkml:brush>
  </inkml:definitions>
  <inkml:trace contextRef="#ctx0" brushRef="#br0">1 24 17168,'0'0'7912,"49"-24"-29501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7.912"/>
    </inkml:context>
    <inkml:brush xml:id="br0">
      <inkml:brushProperty name="width" value="0.025" units="cm"/>
      <inkml:brushProperty name="height" value="0.025" units="cm"/>
    </inkml:brush>
  </inkml:definitions>
  <inkml:trace contextRef="#ctx0" brushRef="#br0">0 0 6182,'0'0'13773,"50"43"-12812,-14-37-192,7-4-417,1-2-128,3 0-160,-3 0-192,-2-5-2242,-9-13-3812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9.170"/>
    </inkml:context>
    <inkml:brush xml:id="br0">
      <inkml:brushProperty name="width" value="0.025" units="cm"/>
      <inkml:brushProperty name="height" value="0.025" units="cm"/>
    </inkml:brush>
  </inkml:definitions>
  <inkml:trace contextRef="#ctx0" brushRef="#br0">215 51 6790,'1'-1'404,"0"-1"-1,0 0 1,0 0-1,-1 0 1,1 0-1,-1 0 1,1 0-1,-1 0 1,0 0-1,0 0 1,0 0-1,0 0 1,0 0-1,0 0 1,0 0-1,-1 0 1,1 0-1,-1 1 1,1-1-1,-2-2 1,1 3-208,0 0 1,0 0-1,0 0 1,-1 1 0,1-1-1,0 0 1,0 1-1,0-1 1,-1 1-1,1 0 1,0-1-1,0 1 1,-1 0-1,1 0 1,0 0-1,-1-1 1,1 2-1,0-1 1,-1 0 0,1 0-1,0 0 1,-2 1-1,-5 1-24,0 0 0,0 1 0,0 0 0,0 1 0,1 0 0,0 0 0,-1 0 0,-7 7 0,9-6-157,-39 38 139,42-40-147,1 0 0,0 0 0,-1 0 0,1 0 0,0 1 0,1-1 0,-1 0 0,1 1 0,-1-1 0,1 1 0,0 0 0,1-1 0,-2 8 0,5-9 6,-1 0 0,1-1 1,0 0-1,0 1 0,-1-1 0,1 0 0,0 0 0,0-1 0,0 1 1,0-1-1,5 1 0,-2 0 5,11 3-32,-1 0 0,1 1 0,-1 1 0,27 13 0,-41-18 19,1 0 0,0 0 0,-1 1-1,0-1 1,1 1 0,-1-1 0,0 1 0,0 0 0,0 0 0,0 0 0,0 0 0,0 1 0,-1-1 0,1 0 0,-1 1 0,1-1 0,-1 1 0,0-1 0,0 1 0,0 0 0,0-1 0,-1 1 0,1 0 0,-1 0 0,0-1 0,1 1 0,-1 0-1,-1 0 1,1 0 0,0 0 0,-1-1 0,1 1 0,-1 0 0,0-1 0,0 1 0,0 0 0,0-1 0,-2 4 0,-1 0 165,-1 0 1,1 0-1,-1 0 0,-1-1 1,1 0-1,-1 0 0,0 0 0,0-1 1,0 1-1,-10 4 0,-71 30 770,83-37-940,2-2 10,-3 3 41,-1-1 0,0 0 1,0 0-1,1-1 0,-1 1 0,-12 0 1,18-3-70,-1 1 0,1 0 0,0 0 0,-1 0 0,1 0 0,0-1 0,-1 1 0,1 0 0,0 0 0,-1-1 0,1 1 0,0 0 0,-1-1 1,1 1-1,0 0 0,0-1 0,-1 1 0,1 0 0,0-1 0,0 1 0,0-1 0,0 1 0,0 0 0,-1-1 0,1 1 0,0-1 0,0 1 0,0-1 0,0 1 0,0 0 0,0-1 1,0 1-1,0-1 0,1 1 0,-1 0 0,0-1 0,0 1 0,0-1 0,0 1 0,0 0 0,1-1 0,-1 1 0,0 0 0,0-1 0,1 1 0,10-23-1564,83-89-9901,-54 61 2664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9.946"/>
    </inkml:context>
    <inkml:brush xml:id="br0">
      <inkml:brushProperty name="width" value="0.025" units="cm"/>
      <inkml:brushProperty name="height" value="0.025" units="cm"/>
    </inkml:brush>
  </inkml:definitions>
  <inkml:trace contextRef="#ctx0" brushRef="#br0">108 0 5189,'0'0'14168,"-8"10"-13389,-6 13-293,1 0 0,1 0 0,1 1 0,1 1-1,1-1 1,1 2 0,2-1 0,0 1 0,2 0-1,-3 40 1,8-63-477,-1-1-1,0 0 1,1 1 0,-1-1-1,1 0 1,0 0-1,0 1 1,-1-1 0,2 0-1,-1 0 1,0 0-1,0 0 1,1 0-1,-1 0 1,1-1 0,-1 1-1,1 0 1,0-1-1,0 1 1,0-1 0,-1 1-1,2-1 1,-1 0-1,0 0 1,0 0 0,0 0-1,0 0 1,1-1-1,-1 1 1,0-1 0,1 1-1,3-1 1,12 2-161,0-1 0,0 0 1,27-3-1,-14 0-769,-28 2 882,0 0 0,0 0 0,0 0 0,-1 0 0,1 1 0,0-1 0,0 1 0,0 0 0,0 0 0,0 0 0,-1 0 0,1 0 0,0 0 0,-1 1 0,1-1-1,3 4 1,-5-3 61,1 0-1,-1 0 0,0 1 0,0-1 0,0 0 1,-1 0-1,1 1 0,0-1 0,-1 1 0,1-1 1,-1 0-1,0 1 0,0-1 0,0 1 0,0-1 1,-1 1-1,1-1 0,0 0 0,-1 1 0,0-1 1,-1 4-1,-9 21 555,7-28-76,3-17-268,2-13-223,-1 8-38,1 1 0,2-1 0,7-35 0,-10 58 23,0 0 0,0-1 0,0 1 1,0 0-1,0-1 0,0 1 0,1 0 0,-1-1 0,0 1 1,0 0-1,0 0 0,1-1 0,-1 1 0,0 0 1,0 0-1,0-1 0,1 1 0,-1 0 0,0 0 0,1 0 1,-1 0-1,0-1 0,0 1 0,1 0 0,-1 0 0,0 0 1,1 0-1,-1 0 0,0 0 0,1 0 0,-1 0 1,0 0-1,1 0 0,-1 0 0,0 0 0,1 0 0,-1 0 1,0 0-1,0 0 0,1 0 0,-1 0 0,0 1 1,1-1-1,-1 0 0,0 0 0,0 0 0,1 0 0,-1 1 1,0-1-1,0 0 0,1 0 0,-1 1 0,16 15-83,-11-11 108,-1-1-13,0 0-1,1-1 1,-1 1 0,1-1-1,0-1 1,0 1 0,0-1-1,1 1 1,-1-1 0,0-1 0,1 1-1,-1-1 1,1 0 0,0 0-1,-1-1 1,1 0 0,0 0-1,-1 0 1,9-2 0,-10 2 1,-1-1-1,1 0 1,-1 0 0,1-1 0,-1 1 0,0-1-1,0 0 1,0 1 0,0-1 0,0-1-1,0 1 1,-1 0 0,1-1 0,-1 1 0,1-1-1,-1 0 1,0 0 0,0 0 0,0 0-1,0 0 1,-1 0 0,0 0 0,1-1 0,-1 1-1,0-1 1,0 1 0,-1-1 0,1 1-1,-1-1 1,0 1 0,0-7 0,-16 27-199,13-8 218,-1 0 0,1 0 0,1 0 0,-1 0 0,1 1 0,1-1 0,0 1 0,0 15 1,1-24-24,0-1 1,0 1 0,0 0-1,0-1 1,0 1 0,1 0-1,-1 0 1,0-1 0,0 1 0,0 0-1,1-1 1,-1 1 0,0 0-1,1-1 1,-1 1 0,0-1 0,1 1-1,-1 0 1,1-1 0,-1 1-1,1-1 1,-1 1 0,1-1 0,-1 0-1,1 1 1,0-1 0,-1 1-1,1-1 1,1 1 0,24-3 154,-20 0-123,0 0 1,0-1-1,0 1 1,0-2-1,0 1 1,6-5-1,-2-1-50,1-1 0,-2-1-1,1 0 1,-1 0-1,-1-1 1,0 0-1,-1-1 1,7-14 0,-19 75-522,5-21 513,-1-19 28,0 0 0,0 0 0,1 0 0,1 0 1,-1 0-1,3 10 0,-3-16-113,1-1 1,-1 1-1,1-1 1,0 0 0,0 1-1,-1-1 1,1 1-1,0-1 1,0 0 0,0 0-1,0 0 1,0 1-1,1-1 1,-1 0-1,0 0 1,0-1 0,1 1-1,-1 0 1,0 0-1,1-1 1,-1 1-1,1 0 1,-1-1 0,1 0-1,-1 1 1,1-1-1,0 0 1,-1 0 0,1 0-1,-1 0 1,1 0-1,0 0 1,-1 0-1,1-1 1,-1 1 0,1 0-1,-1-1 1,1 1-1,1-2 1,1 0-529,0 0 0,0 0 0,-1-1 0,1 1 0,-1-1 0,1 0 0,-1 0 0,0 0 1,0-1-1,0 1 0,0-1 0,-1 1 0,1-1 0,-1 0 0,3-8 0,10-21-4824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0.325"/>
    </inkml:context>
    <inkml:brush xml:id="br0">
      <inkml:brushProperty name="width" value="0.025" units="cm"/>
      <inkml:brushProperty name="height" value="0.025" units="cm"/>
    </inkml:brush>
  </inkml:definitions>
  <inkml:trace contextRef="#ctx0" brushRef="#br0">35 59 7175,'1'-9'2696,"-1"2"-3338,1-31 7321,-1 33-2822,0 28-2530,-2 9-882,-1 0 0,-11 44 0,9-54 186,0 0 0,2 1-1,0-1 1,2 1-1,0 0 1,5 40-1,-4-62-591,1 0 0,-1 0-1,1 0 1,-1 0 0,1 0 0,-1 0-1,1 0 1,-1-1 0,1 1-1,0 0 1,-1 0 0,1-1-1,0 1 1,0 0 0,0-1-1,-1 1 1,1-1 0,0 1 0,0-1-1,0 1 1,0-1 0,0 0-1,0 1 1,0-1 0,0 0-1,0 0 1,0 0 0,0 0 0,0 0-1,0 0 1,0 0 0,0 0-1,0 0 1,0 0 0,0-1-1,0 1 1,0 0 0,0-1-1,0 1 1,2-1 0,2-1 58,0 0 1,0 0-1,0-1 1,0 1-1,0-1 1,5-4-1,5-9-117,-1 0 0,0 0-1,-2-1 1,0 0 0,-1-2-1,0 1 1,-2-1 0,10-26-1,2-2-847,-19 44 190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0.654"/>
    </inkml:context>
    <inkml:brush xml:id="br0">
      <inkml:brushProperty name="width" value="0.025" units="cm"/>
      <inkml:brushProperty name="height" value="0.025" units="cm"/>
    </inkml:brush>
  </inkml:definitions>
  <inkml:trace contextRef="#ctx0" brushRef="#br0">2 0 5862,'0'0'10570,"-2"55"-7880,2-42-672,2-3-577,9 0-768,5-3-513,-4-5-160,10-2-1217,-5-2-1666,3-15-3683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2.007"/>
    </inkml:context>
    <inkml:brush xml:id="br0">
      <inkml:brushProperty name="width" value="0.025" units="cm"/>
      <inkml:brushProperty name="height" value="0.025" units="cm"/>
    </inkml:brush>
  </inkml:definitions>
  <inkml:trace contextRef="#ctx0" brushRef="#br0">49 58 5093,'0'0'14851,"-3"12"-14183,-11 46 524,3 0 1,2 0-1,3 1 1,1 63-1,5-122-1178,0 0 0,0 1 0,0-1 0,0 1 0,-1-1 0,1 1 0,0-1 0,0 1-1,0-1 1,0 1 0,0-1 0,0 0 0,1 1 0,-1-1 0,0 1 0,0-1-1,0 1 1,0-1 0,0 1 0,1-1 0,-1 0 0,0 1 0,0-1 0,1 1 0,-1-1-1,0 0 1,1 1 0,-1-1 0,0 0 0,1 1 0,-1-1 0,1 0 0,-1 0-1,0 0 1,1 1 0,-1-1 0,1 0 0,-1 0 0,1 0 0,-1 0 0,1 0 0,-1 1-1,0-1 1,1 0 0,-1 0 0,1 0 0,-1 0 0,1-1 0,-1 1 0,1 0-1,-1 0 1,1 0 0,-1 0 0,1 0 0,-1-1 0,1 1 0,21-19 380,-16 8-460,-1 1 1,0-1 0,-1 0-1,0 0 1,-1-1 0,0 1 0,-1-1-1,0 1 1,0-1 0,-2 0-1,1 0 1,-3-18 0,2 30 58,0 0-1,0 0 1,0 0 0,0 1-1,-1-1 1,1 0 0,0 0 0,0 0-1,0 0 1,0 0 0,0 0-1,-1 0 1,1 0 0,0 0 0,0 1-1,0-1 1,0 0 0,-1 0 0,1 0-1,0 0 1,0 0 0,0 0-1,-1 0 1,1 0 0,0 0 0,0 0-1,0 0 1,0 0 0,-1 0-1,1-1 1,0 1 0,0 0 0,0 0-1,0 0 1,-1 0 0,1 0 0,0 0-1,0 0 1,0 0 0,0-1-1,0 1 1,0 0 0,-1 0 0,1 0-1,0 0 1,0 0 0,0-1-1,0 1 1,0 0 0,0 0 0,0 0-1,-7 17-158,7-9 170,0-1 1,0 0-1,0 0 0,1 0 0,0 0 0,1 0 1,-1 0-1,1 0 0,5 11 0,-6-16 5,1 0 0,-1 0 0,0 0-1,1 0 1,-1 0 0,1-1 0,0 1 0,0 0 0,0-1-1,0 0 1,0 1 0,0-1 0,0 0 0,0 0-1,0 0 1,0 0 0,1 0 0,-1-1 0,0 1-1,1-1 1,-1 0 0,0 1 0,1-1 0,-1 0 0,0 0-1,1-1 1,-1 1 0,1 0 0,-1-1 0,0 1-1,0-1 1,1 0 0,3-2 0,-1 1 3,-1 0-1,0 0 1,1-1 0,-1 1-1,0-1 1,-1 0-1,1 0 1,0-1 0,-1 1-1,0-1 1,0 0 0,0 1-1,0-1 1,-1-1 0,1 1-1,-1 0 1,3-7 0,-2 1-5,1 0 0,-1 0 1,-1-1-1,0 1 1,0-1-1,0-19 1,-2 30-12,-1-1 0,1 1 1,0 0-1,0 0 0,0 0 1,0 0-1,-1 0 1,1-1-1,0 1 0,0 0 1,0 0-1,-1 0 1,1 0-1,0 0 0,0 0 1,0 0-1,-1 0 1,1 0-1,0 0 0,0 0 1,-1 0-1,1 0 1,0 0-1,0 0 0,-1 0 1,1 0-1,0 0 0,0 0 1,0 0-1,-1 0 1,1 0-1,0 0 0,0 0 1,0 1-1,-1-1 1,1 0-1,0 0 0,0 0 1,0 0-1,0 1 1,-1-1-1,1 0 0,0 0 1,0 0-1,0 0 0,0 1 1,0-1-1,0 0 1,0 1-1,-11 8-61,6 2 172,0 1-1,0-1 1,1 1 0,0 0 0,1 0 0,0 0-1,1 1 1,1-1 0,-1 14 0,2-25-101,0 0 0,0 0 0,0 0 1,1 0-1,-1 0 0,0 0 0,0 0 1,1 0-1,-1 0 0,0 0 1,1 0-1,-1 0 0,1 0 0,-1 0 1,1-1-1,0 1 0,-1 0 0,1 0 1,0-1-1,0 1 0,-1 0 0,1-1 1,0 1-1,0-1 0,0 1 1,0-1-1,0 1 0,0-1 0,0 0 1,0 1-1,0-1 0,0 0 0,0 0 1,0 0-1,0 1 0,0-1 0,0 0 1,0-1-1,0 1 0,0 0 1,0 0-1,0 0 0,0-1 0,0 1 1,0 0-1,0-1 0,0 1 0,1-1 1,3-1-12,0 0 1,0 0-1,-1 0 1,1 0-1,0-1 1,-1 0-1,0 0 1,5-4 0,36-57-349,-42 116 44,-4-48 325,1 0 0,0 1 1,1-1-1,-1 0 1,1 0-1,0 0 0,0 0 1,0 0-1,0-1 1,1 1-1,2 6 0,-2-9-5,-1 0-1,0 1 0,1-1 0,-1 0 0,0 0 0,1 0 1,0 0-1,-1-1 0,1 1 0,-1 0 0,1-1 0,0 1 1,0-1-1,-1 1 0,1-1 0,0 0 0,0 0 0,0 0 1,-1 0-1,1 0 0,0 0 0,0 0 0,-1-1 0,1 1 1,0 0-1,0-1 0,-1 0 0,1 1 0,2-3 0,0 1 0,0 0 0,-1 0-1,1 0 1,-1-1-1,0 1 1,0-1-1,0 0 1,0 0-1,0 0 1,-1 0 0,1-1-1,-1 1 1,0-1-1,0 1 1,0-1-1,-1 0 1,2-4 0,-1 4 2,0-1 0,-1 0 1,0 0-1,0 0 1,0 0-1,0 0 1,-1 0-1,0-1 1,0 1-1,0 0 1,-1 0-1,0 0 1,-1-6-1,2 11-18,0 0-1,0 0 1,0 0-1,0 0 1,-1 0-1,1 0 1,0 0-1,0 0 1,0 0-1,0 0 1,0 0-1,0 0 1,0 0-1,0 0 1,-1 0-1,1 0 1,0 0-1,0 0 1,0 0-1,0 0 1,0 0-1,0 0 0,0 0 1,0 0-1,-1 0 1,1 0-1,0 0 1,0 0-1,0 0 1,0 0-1,0 0 1,0 0-1,0 0 1,0 0-1,0-1 1,0 1-1,0 0 1,0 0-1,-1 0 1,11 13-17,-2-9 32,0 0 0,1-1 0,-1 0 0,1 0 0,0-1-1,0 0 1,0-1 0,0 0 0,0 0 0,0-1 0,1 0-1,-1-1 1,0 0 0,0 0 0,0-1 0,0 0 0,0-1-1,-1 0 1,1 0 0,-1-1 0,0 0 0,0 0 0,0-1 0,0 0-1,-1 0 1,0-1 0,0 0 0,9-9 0,-15 13-7,1 0 0,-1 0 0,0 1 0,0-1 1,0 0-1,0 0 0,0 0 0,0 0 0,0 0 0,-1 0 1,1 0-1,-1 0 0,0 0 0,1-1 0,-1 1 0,0 0 1,0-4-1,-1 5-4,1 0 0,-1-1 0,1 1 1,-1 0-1,1 0 0,-1-1 0,0 1 0,0 0 1,1 0-1,-1 0 0,0 0 0,0 0 1,0 0-1,0 0 0,0 0 0,-1 1 0,1-1 1,0 0-1,0 1 0,-3-2 0,1 1-7,1 0 0,-1 1-1,0-1 1,0 1 0,0 0-1,0-1 1,0 1 0,0 1 0,1-1-1,-1 0 1,0 1 0,0-1-1,0 1 1,0 0 0,1 0-1,-1 0 1,0 0 0,1 0 0,-1 1-1,1-1 1,-1 1 0,1 0-1,0 0 1,0 0 0,-3 3-1,1 0 24,0 1 0,1 0-1,-1 1 1,1-1-1,1 0 1,-1 1-1,1-1 1,0 1-1,1 0 1,0 0-1,0 0 1,0 0-1,1 0 1,0 11-1,1-16-7,-1-1-1,0 1 0,0-1 1,1 1-1,-1-1 0,1 1 0,0-1 1,-1 0-1,1 1 0,0-1 1,0 0-1,0 1 0,0-1 1,0 0-1,0 0 0,0 0 0,0 0 1,0 0-1,1 0 0,-1 0 1,0 0-1,1-1 0,-1 1 1,1 0-1,-1-1 0,1 1 1,-1-1-1,1 0 0,-1 1 0,1-1 1,-1 0-1,1 0 0,-1 0 1,1 0-1,-1 0 0,1 0 1,1-1-1,4 1 15,-1-1-1,0 1 1,1-1 0,-1 0-1,0-1 1,0 0 0,0 0 0,8-4-1,0-3-38,0 0-1,-1-1 1,0-1-1,0 0 0,-1-1 1,0 0-1,-1-1 1,-1 0-1,0-1 1,-1 0-1,0 0 0,-2-1 1,1 0-1,-2-1 1,0 1-1,0-1 1,-2-1-1,0 1 0,-1 0 1,2-25-1,-5 41 17,0-1 0,0 1 0,0 0 0,0-1 0,0 1 0,0 0 0,0 0-1,0-1 1,0 1 0,0 0 0,0-1 0,0 1 0,0 0 0,-1-1 0,1 1 0,0 0 0,0 0-1,0-1 1,0 1 0,-1 0 0,1 0 0,0-1 0,0 1 0,0 0 0,-1 0 0,1 0 0,0-1-1,0 1 1,-1 0 0,1 0 0,0 0 0,0 0 0,-1-1 0,1 1 0,0 0 0,-1 0 0,1 0-1,0 0 1,-1 0 0,-14 6-126,-12 16-23,20-12 195,0 0 0,0 0 0,1 1 1,0 0-1,1 1 0,0-1 1,1 1-1,0 0 0,1 0 1,0 0-1,1 0 0,0 0 0,1 1 1,1-1-1,0 1 0,0-1 1,4 18-1,-3-28-23,-1 1-1,1-1 1,0 1-1,1-1 1,-1 0 0,0 0-1,1 1 1,-1-1 0,1 0-1,-1 0 1,1 0-1,0-1 1,0 1 0,0 0-1,0-1 1,0 1 0,1-1-1,-1 1 1,0-1-1,1 0 1,-1 0 0,1 0-1,-1-1 1,1 1 0,-1-1-1,1 1 1,-1-1-1,1 0 1,0 0 0,-1 0-1,1 0 1,-1 0 0,1 0-1,0-1 1,-1 1-1,4-2 1,4-1 15,1 0-1,-1 0 1,1-1 0,-1 0 0,0-1-1,-1 0 1,13-9 0,1-3-68,-2-1 0,33-36 1,-44 44 25,-1-1 1,0-1-1,-1 1 1,0-1-1,-1-1 1,-1 0 0,6-15-1,-11 26 1,0 1-1,0-1 1,-1 1 0,1-1-1,-1 0 1,1 1 0,-1-1-1,0 0 1,0 1 0,0-1-1,0 0 1,0 0 0,0 1-1,0-1 1,0 0 0,-2-3-1,2 5-2,-1 0 0,1 0 0,-1-1 0,0 1 0,1 0 0,-1 0 0,1 0 0,-1 0 0,0 0 0,1 0 0,-1 0-1,0 0 1,1 0 0,-1 0 0,0 0 0,1 0 0,-1 0 0,1 1 0,-1-1 0,0 0 0,1 0 0,-1 1 0,1-1 0,-1 0 0,1 1 0,-1-1 0,1 0-1,-1 2 1,-7 3-33,1 1 0,0 0 0,1 0-1,-11 13 1,6-5 66,2 1 0,0 0-1,-14 32 1,20-40 51,0 1 1,1 0-1,0-1 0,0 1 1,1 0-1,0 0 0,0 0 1,1 0-1,0 1 0,2 15 1,-1-22-58,0 1 0,1-1 0,-1 0 1,0 1-1,1-1 0,-1 0 0,1 0 0,0 0 1,0 0-1,0 0 0,0 0 0,0 0 0,0-1 1,0 1-1,0-1 0,1 0 0,-1 1 0,1-1 1,-1 0-1,1 0 0,-1-1 0,1 1 0,-1 0 1,1-1-1,0 0 0,0 0 0,-1 1 1,4-2-1,5 2 10,0-1 1,0 0-1,0-1 1,0 0 0,18-6-1,-17 3-42,0-1-1,0 0 1,-1-1 0,1 0-1,-1-1 1,10-8 0,-14 10-11,-1 0 0,0 0 0,-1 0 0,1-1 0,-1 0 0,0 0 0,-1 0 0,1-1 0,-1 1 0,0-1 0,3-8 0,-7 15 20,0-1 0,1 1 1,-1-1-1,0 1 0,1-1 1,-1 0-1,0 1 0,0-1 0,0 1 1,0-1-1,1 0 0,-1 1 1,0-1-1,0 0 0,0 1 1,0-1-1,0 1 0,-1-1 0,1 0 1,0 1-1,0-1 0,0 1 1,0-1-1,-1 0 0,1 1 1,0-1-1,-1 1 0,1-1 1,0 1-1,-1-1 0,1 1 0,0-1 1,-1 1-1,1-1 0,-1 1 1,1 0-1,-1-1 0,1 1 1,-1 0-1,0-1 0,1 1 0,-1 0 1,1 0-1,-1-1 0,1 1 1,-1 0-1,0 0 0,1 0 1,-1 0-1,0 0 0,0 0 0,-2 0-8,1 0 0,0 1 0,-1-1 0,1 1-1,0 0 1,0 0 0,-1-1 0,1 1-1,0 1 1,0-1 0,0 0 0,-3 3-1,1 0 33,0 0-1,1 0 0,0 0 1,0 0-1,0 1 0,0-1 1,1 1-1,0 0 0,0 0 1,0-1-1,0 2 0,1-1 1,0 0-1,0 0 0,0 6 1,0-9-15,1 1 1,0 0-1,1 0 1,-1 0-1,0 0 0,1 0 1,-1-1-1,1 1 1,0 0-1,0-1 0,0 1 1,1 0-1,-1-1 1,0 1-1,1-1 1,0 0-1,-1 1 0,1-1 1,0 0-1,0 0 1,0 0-1,1 0 1,-1-1-1,0 1 0,1 0 1,-1-1-1,1 0 1,3 2-1,35 8-1500,3-8-3542,-10-3-1219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2.890"/>
    </inkml:context>
    <inkml:brush xml:id="br0">
      <inkml:brushProperty name="width" value="0.025" units="cm"/>
      <inkml:brushProperty name="height" value="0.025" units="cm"/>
    </inkml:brush>
  </inkml:definitions>
  <inkml:trace contextRef="#ctx0" brushRef="#br0">217 11 8168,'4'0'9804,"-9"10"-4057,-22 29-2627,-45 51-3806,-45 40-366,238-268-7471,-14 13 6876,-85 109 3432,-21 16-1727,-1 0 0,0 0-1,1 0 1,-1 0 0,0 0 0,1 0 0,-1 0 0,0 0 0,1 1 0,-1-1 0,0 0 0,1 0 0,-1 0 0,0 1 0,1-1 0,-1 0 0,0 0-1,0 1 1,1-1 0,-1 0 0,0 0 0,0 1 0,0-1 0,1 0 0,-1 1 0,0-1 0,0 0 0,0 1 0,0-1 0,0 0 0,1 1-1,-1-1 1,0 1 0,0-1 0,0 0 0,0 1 0,-5 50 2801,4-40-2898,-7 35 1288,3 1 1,1-1-1,5 79 0,2-114-677,-2-5-2878,-9-19-15013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1.316"/>
    </inkml:context>
    <inkml:brush xml:id="br0">
      <inkml:brushProperty name="width" value="0.025" units="cm"/>
      <inkml:brushProperty name="height" value="0.025" units="cm"/>
    </inkml:brush>
  </inkml:definitions>
  <inkml:trace contextRef="#ctx0" brushRef="#br0">49 1 3683,'0'0'19032,"-3"9"-18691,-4 17-196,-8 28 397,-8 60-1,23-113-535,0-1 0,0 1 0,-1 0-1,1-1 1,0 1 0,0-1 0,0 1-1,0-1 1,0 1 0,0-1 0,0 1 0,0 0-1,1-1 1,-1 1 0,0-1 0,0 1-1,0-1 1,1 1 0,-1-1 0,0 1 0,0-1-1,1 1 1,-1-1 0,0 0 0,1 1-1,-1-1 1,1 1 0,-1-1 0,1 0 0,-1 1-1,0-1 1,1 0 0,-1 0 0,1 1-1,0-1 1,23-5 478,23-21 298,9-21-595,-43 35-175,1 0-1,0 1 1,0 1 0,25-13-1,-39 22-12,1 1 0,-1 0 0,1 0 0,-1 0-1,1 0 1,-1-1 0,0 1 0,1 0 0,-1 0 0,1 0-1,-1 0 1,1 0 0,-1 0 0,1 0 0,-1 0 0,1 0 0,-1 1-1,1-1 1,-1 0 0,1 0 0,-1 0 0,0 0 0,1 1-1,-1-1 1,1 0 0,-1 0 0,0 1 0,1-1 0,-1 0-1,0 1 1,1-1 0,-1 0 0,0 1 0,1-1 0,-1 1-1,0-1 1,0 0 0,0 1 0,1-1 0,-1 1 0,0-1-1,0 1 1,0-1 0,0 1 0,0 0 0,4 31 145,1-1-75,-4-30-66,0 1 0,1-1-1,-1 0 1,0 0-1,1 0 1,0 0-1,-1 0 1,1 0 0,0 0-1,-1-1 1,1 1-1,0 0 1,0-1-1,-1 0 1,1 1 0,0-1-1,0 0 1,0 0-1,0 0 1,-1 0-1,1 0 1,0 0 0,0-1-1,0 1 1,-1-1-1,4 0 1,49-25 95,-32 14-79,-20 11-23,0 0-1,0 0 0,1 0 0,-1 0 1,0 0-1,1 0 0,-1 1 1,0-1-1,1 1 0,-1 0 1,1-1-1,-1 1 0,1 0 0,-1 1 1,1-1-1,-1 0 0,1 1 1,-1-1-1,1 1 0,2 1 1,-3 0-4,0 0 1,-1-1-1,1 1 1,0 0 0,-1 0-1,0 0 1,1 1 0,-1-1-1,0 0 1,0 0 0,0 1-1,0-1 1,-1 1 0,1-1-1,-1 1 1,1-1 0,-1 1-1,0-1 1,0 4 0,0-4-141,0-1 0,0 1 0,0-1 1,0 1-1,1 0 0,-1-1 0,1 1 1,-1-1-1,1 0 0,-1 1 0,1-1 0,0 1 1,-1-1-1,1 0 0,0 0 0,2 2 1,-3-2-235,1-1 0,0 0 0,0 1 0,0-1 0,-1 1 0,1-1 0,0 0 0,0 0 0,0 0 0,0 1 0,0-1 0,0 0 1,0 0-1,0 0 0,-1 0 0,1-1 0,0 1 0,0 0 0,0 0 0,2-1 0,10-5-6670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3.232"/>
    </inkml:context>
    <inkml:brush xml:id="br0">
      <inkml:brushProperty name="width" value="0.025" units="cm"/>
      <inkml:brushProperty name="height" value="0.025" units="cm"/>
    </inkml:brush>
  </inkml:definitions>
  <inkml:trace contextRef="#ctx0" brushRef="#br0">0 50 4837,'0'0'15310,"59"18"-13548,-28-14-641,3-3-577,9-1-352,-2 0-159,0-10-962,-2-6-1858,-2-4-2178,-3-6-1185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3.608"/>
    </inkml:context>
    <inkml:brush xml:id="br0">
      <inkml:brushProperty name="width" value="0.025" units="cm"/>
      <inkml:brushProperty name="height" value="0.025" units="cm"/>
    </inkml:brush>
  </inkml:definitions>
  <inkml:trace contextRef="#ctx0" brushRef="#br0">136 0 5894,'0'0'10004,"-9"12"-8312,-14 20-316,-25 47-1,38-62-471,1 2 0,0-1-1,2 1 1,0 0-1,-6 30 1,13-48-873,0 1-1,-1-1 0,1 0 1,0 0-1,0 0 1,0 0-1,1 0 1,-1 1-1,0-1 1,0 0-1,0 0 1,1 0-1,-1 0 1,1 0-1,-1 0 1,1 0-1,-1 0 1,1 0-1,0 0 1,-1 0-1,1 0 1,0 0-1,0 0 1,-1-1-1,1 1 1,0 0-1,0-1 1,0 1-1,0 0 1,0-1-1,0 1 1,0-1-1,0 0 0,1 1 1,-1-1-1,0 0 1,0 0-1,2 1 1,55-2 119,-34 0-128,3 0-45,21 1 224,83-11 0,-110 2-3617,-11-1-1869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4.035"/>
    </inkml:context>
    <inkml:brush xml:id="br0">
      <inkml:brushProperty name="width" value="0.025" units="cm"/>
      <inkml:brushProperty name="height" value="0.025" units="cm"/>
    </inkml:brush>
  </inkml:definitions>
  <inkml:trace contextRef="#ctx0" brushRef="#br0">65 323 5285,'0'0'5301,"-9"0"-2925,-43 5 907,52-5-3196,-1 1 1,1-1 0,0 0 0,-1 1-1,1-1 1,0 0 0,0 1 0,0-1-1,-1 0 1,1 1 0,0-1 0,0 1-1,0-1 1,0 0 0,0 1 0,0-1-1,0 1 1,0-1 0,0 0 0,0 1-1,0-1 1,0 1 0,0-1 0,0 1-1,0-1 1,0 0 0,1 1 0,-1-1-1,0 0 1,0 1 0,0-1 0,1 1-1,-1-1 1,0 0 0,0 1 0,1-1-1,-1 0 1,0 0 0,1 1 0,-1-1-1,0 0 1,1 0 0,-1 1 0,0-1-1,1 0 1,-1 0 0,1 0 0,8 4 167,0 0-1,-1-1 1,1-1 0,1 1 0,-1-1 0,0-1 0,14 1 0,74-3 580,-60 0-522,75-8 337,-1-5 0,122-30 0,-66 10-497,1034-112-215,-584 84 92,-555 54 42,174-12 465,-236 21-533,-1-1 1,1 0 0,0 0 0,0 0 0,0 0 0,0 1 0,0-1 0,0 0 0,-1 0-1,1 0 1,0 1 0,0-1 0,0 0 0,0 0 0,0 1 0,0-1 0,0 0-1,0 0 1,0 1 0,0-1 0,0 0 0,0 0 0,0 0 0,0 1 0,0-1 0,1 0-1,-1 0 1,0 0 0,0 1 0,0-1 0,0 0 0,0 0 0,0 0 0,0 1 0,1-1-1,-1 0 1,0 0 0,0 0 0,0 0 0,1 0 0,-1 1 0,0-1 0,0 0-1,0 0 1,1 0 0,-1 0 0,0 0 0,0 0 0,0 0 0,1 0 0,-1 0 0,0 0-1,0 0 1,1 0 0,-1 0 0,0 0 0,0 0 0,0 0 0,1 0 0,-1 0 0,0 0-1,0 0 1,1 0 0,-1 0 0,0 0 0,0-1 0,1 1 0,-14 10 40,13-9-54,-18 0-1945,17-2 1564,0 0 0,0 1 0,1-1-1,-1 0 1,0 0 0,0 0 0,1 0 0,-1 0-1,1 0 1,-1 0 0,1 0 0,-1 0 0,1 0-1,0 0 1,-1 0 0,1 0 0,0 0 0,0 0 0,0 0-1,0 0 1,0-2 0,-1-19-10095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4.501"/>
    </inkml:context>
    <inkml:brush xml:id="br0">
      <inkml:brushProperty name="width" value="0.025" units="cm"/>
      <inkml:brushProperty name="height" value="0.025" units="cm"/>
    </inkml:brush>
  </inkml:definitions>
  <inkml:trace contextRef="#ctx0" brushRef="#br0">1 1 9513,'0'0'11627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4.848"/>
    </inkml:context>
    <inkml:brush xml:id="br0">
      <inkml:brushProperty name="width" value="0.025" units="cm"/>
      <inkml:brushProperty name="height" value="0.025" units="cm"/>
    </inkml:brush>
  </inkml:definitions>
  <inkml:trace contextRef="#ctx0" brushRef="#br0">25 1 5894,'0'0'8552,"-14"46"-7047,9-31 353,3-3-225,-2 0 1,4-2-577,0-1-705,0-3-384,9-5-6790,2-9-8585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5.241"/>
    </inkml:context>
    <inkml:brush xml:id="br0">
      <inkml:brushProperty name="width" value="0.025" units="cm"/>
      <inkml:brushProperty name="height" value="0.025" units="cm"/>
    </inkml:brush>
  </inkml:definitions>
  <inkml:trace contextRef="#ctx0" brushRef="#br0">128 108 2306,'7'-6'2120,"-2"3"-1746,34-25 650,-22 8 2372,-10-1 4264,-8 19-7483,0 1-1,0 0 1,1 0-1,-1-1 1,0 1-1,0 0 1,0 0-1,0 0 1,-1 0 0,1 0-1,0 0 1,0 0-1,0 1 1,-1-1-1,1 0 1,-1 1-1,1-1 1,0 1-1,-1-1 1,1 1 0,-1 0-1,1 0 1,-1-1-1,1 1 1,-1 0-1,1 0 1,-1 0-1,1 1 1,-1-1 0,1 0-1,-3 1 1,-2 0-64,0-1 0,-1 1 1,1 1-1,0-1 1,-1 1-1,-6 3 0,5 0-89,1 0-1,0 0 0,0 1 0,1 0 0,0 0 0,0 1 0,0-1 0,1 1 1,0 0-1,0 1 0,1 0 0,-6 13 0,4-8 124,2 0-1,0 1 1,0-1-1,1 1 1,1-1 0,1 1-1,-1 17 1,2-29-132,0 0 0,0 0 0,0 0 0,0 0 0,0 0 0,1 0 0,-1 0 0,0-1 0,1 1 0,0 0 1,-1 0-1,1 0 0,0 0 0,0-1 0,0 1 0,0 0 0,1-1 0,-1 1 0,0-1 0,1 1 0,-1-1 0,1 0 0,-1 1 0,1-1 0,-1 0 0,1 0 1,0 0-1,0 0 0,-1-1 0,1 1 0,0 0 0,0-1 0,0 1 0,0-1 0,0 0 0,0 1 0,0-1 0,0 0 0,0 0 0,0-1 0,0 1 0,0 0 1,3-1-1,4-1 41,0 0 0,-1 0 0,1-1 1,0 0-1,-1 0 0,0-1 0,0 0 1,12-8-1,-6 1-11,0-1 0,0 0 1,-1-1-1,-1 0 0,20-27 1,-28 34-32,1 0 1,-1-1-1,-1 1 1,1-1-1,-1 0 0,-1-1 1,1 1-1,-1 0 1,0-1-1,-1 1 1,0-1-1,0 1 1,-1-1-1,0 0 1,0 1-1,-2-12 1,2 17-67,0 1 0,-1 0 1,1 0-1,0 0 0,-1-1 0,1 1 1,-1 0-1,0 0 0,1 0 1,-1 0-1,0 0 0,1 0 1,-1 0-1,0 0 0,0 0 0,0 0 1,0 1-1,0-1 0,0 0 1,0 0-1,0 1 0,-1-1 1,1 1-1,0-1 0,0 1 0,0 0 1,-1-1-1,1 1 0,0 0 1,0 0-1,-1 0 0,1 0 1,0 0-1,0 0 0,-1 0 0,1 0 1,0 0-1,0 1 0,-1-1 1,1 1-1,0-1 0,0 1 0,0-1 1,0 1-1,-2 1 0,-5 2-1407,0 0-1,0 1 1,1-1-1,0 2 0,-7 5 1,-6 8-4664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5.571"/>
    </inkml:context>
    <inkml:brush xml:id="br0">
      <inkml:brushProperty name="width" value="0.025" units="cm"/>
      <inkml:brushProperty name="height" value="0.025" units="cm"/>
    </inkml:brush>
  </inkml:definitions>
  <inkml:trace contextRef="#ctx0" brushRef="#br0">1 1 12684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5.943"/>
    </inkml:context>
    <inkml:brush xml:id="br0">
      <inkml:brushProperty name="width" value="0.025" units="cm"/>
      <inkml:brushProperty name="height" value="0.025" units="cm"/>
    </inkml:brush>
  </inkml:definitions>
  <inkml:trace contextRef="#ctx0" brushRef="#br0">1 40 12684,'3'10'1680,"1"1"0,0-1 1,0 0-1,11 17 0,-13-24-1252,1 0 0,-1 0 0,1 0 1,-1-1-1,1 1 0,0-1 0,0 0 0,0 0 0,7 4 1,23 2-1821,-24-9 1397,-1 1 1,1-1 0,0-1 0,0 0-1,0 0 1,-1-1 0,1 0 0,-1 0-1,0-1 1,0 0 0,0 0 0,0-1-1,-1 0 1,0-1 0,0 1 0,0-1-1,-1-1 1,0 1 0,0-1 0,0 0-1,-1-1 1,0 1 0,-1-1 0,1 0-1,3-11 1,-6 7 91,-12 22-85,-11 25 66,-1 26 220,21-57-214,0 1-1,0-1 1,0 1 0,0 0 0,1-1-1,0 1 1,0-1 0,0 1-1,0 0 1,1-1 0,2 10 0,-2-13-71,-1 0 0,1 0 0,0 0 0,0 0 0,0 0 1,0 0-1,1-1 0,-1 1 0,0 0 0,0 0 1,0-1-1,1 1 0,-1-1 0,0 1 0,1-1 0,-1 0 1,0 1-1,1-1 0,-1 0 0,0 0 0,1 0 0,-1 0 1,1 0-1,-1 0 0,0 0 0,1-1 0,-1 1 1,2-1-1,38-13 208,-27 5-233,-1 0 1,0-1-1,0 0 0,-1-1 1,-1-1-1,0 0 0,-1 0 1,0-1-1,0 0 0,11-25 1,-34 130-59,11-84 179,1 1 1,-1-1-1,2 0 0,-1 0 0,1 0 0,1 13 0,0-19-125,-1 0 0,1-1 0,-1 1 0,1 0 0,0-1 0,0 1 0,0-1 0,0 1 0,0-1 0,0 0 0,0 1 0,0-1 0,0 0 0,1 0 0,-1 0 0,0 0 0,1 0 0,-1 0 0,1 0 0,-1 0 0,1-1 0,0 1-1,-1-1 1,1 1 0,0-1 0,-1 1 0,1-1 0,0 0 0,0 0 0,-1 0 0,1 0 0,0 0 0,-1 0 0,1-1 0,3 0 0,-2 1-544,1-1-1,0 1 1,-1-1-1,1 0 0,0 0 1,-1-1-1,1 1 1,-1-1-1,0 0 1,6-3-1,12-12-6122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6.430"/>
    </inkml:context>
    <inkml:brush xml:id="br0">
      <inkml:brushProperty name="width" value="0.025" units="cm"/>
      <inkml:brushProperty name="height" value="0.025" units="cm"/>
    </inkml:brush>
  </inkml:definitions>
  <inkml:trace contextRef="#ctx0" brushRef="#br0">82 125 15695,'0'0'2215,"-8"3"262,6-2-2385,-48 25 2975,49-25-3023,0 0 1,-1 0-1,1-1 0,0 1 1,-1 0-1,1 0 1,0 1-1,0-1 0,0 0 1,0 0-1,0 0 1,0 1-1,0-1 0,0 0 1,0 1-1,1-1 1,-1 1-1,1-1 0,-1 1 1,1-1-1,-1 1 1,1-1-1,0 1 0,0 0 1,0-1-1,0 1 1,0-1-1,0 1 0,0-1 1,1 1-1,-1 0 1,0-1-1,1 1 0,-1-1 1,1 1-1,0-1 0,-1 0 1,2 2-1,0-1-38,-1-1 0,1 0 0,0 0 1,0 0-1,0 0 0,0 0 0,-1 0 0,1-1 0,0 1 0,0 0 0,0-1 0,1 0 0,-1 1 0,0-1 0,0 0 1,0 0-1,0 0 0,0 0 0,4-2 0,-1 2 27,1-1 0,0 0 0,-1-1 0,0 1 0,1-1 0,6-3 0,-5 0-101,-1 1 0,1-1 0,-1 0 1,0 0-1,0 0 0,-1-1 1,0 0-1,1 0 0,-2-1 0,1 0 1,-1 1-1,0-1 0,-1 0 1,0-1-1,0 1 0,0-1 0,-1 1 1,2-10-1,-18 29-71,-11 45 431,23-53-244,1-1 1,0 1-1,0-1 1,0 1-1,1 0 1,-1 0-1,1 0 1,0-1 0,0 1-1,1 0 1,-1 0-1,1-1 1,-1 1-1,3 5 1,-2-8-44,0 0 0,0 0 0,0 0 1,0 0-1,1 0 0,-1 0 0,0 0 0,1 0 0,-1-1 0,0 1 1,1 0-1,-1-1 0,1 0 0,-1 1 0,1-1 0,-1 0 1,1 1-1,-1-1 0,1 0 0,-1 0 0,1 0 0,0-1 1,2 1-1,37-11 180,-29 4-252,0 0 0,0-1 0,-1 0 0,0-1 0,-1-1 0,0 1 0,15-20 0,-18 21 27,-1 0 1,0-1-1,0 0 1,-1 0-1,0-1 1,-1 0-1,0 1 1,-1-1-1,0 0 0,3-20 1,-33 69 44,22-30 109,0 1 0,0-1 0,1 1 0,1 0 0,0 0 0,0 1-1,1-1 1,0 0 0,1 1 0,0-1 0,1 17 0,1-26-111,0 0 0,-1 0 0,1 0-1,0 0 1,0 1 0,0-1 0,1 0 0,-1-1 0,0 1 0,0 0 0,0 0 0,1 0-1,-1-1 1,0 1 0,1-1 0,-1 1 0,1-1 0,-1 0 0,0 1 0,1-1 0,-1 0 0,1 0-1,-1 0 1,1 0 0,-1 0 0,1 0 0,-1 0 0,3-1 0,2 0-78,-1 1 1,1-1-1,-1-1 1,1 1-1,-1-1 1,9-3-1,-9 2-7,0 0 0,-1 0 1,1-1-1,-1 1 0,0-1 0,0 0 0,0 0 0,-1-1 0,0 1 1,1-1-1,-1 1 0,-1-1 0,1 0 0,-1 0 0,0 0 0,0-1 1,0 1-1,-1 0 0,0-1 0,1-5 0,-2 11 101,0-1-1,-1 1 0,1 0 1,0 0-1,0 0 1,0 0-1,0 0 1,-1 0-1,1 0 0,0-1 1,0 1-1,0 0 1,0 0-1,-1 0 1,1 0-1,0 0 0,0 0 1,0 0-1,-1 0 1,1 0-1,0 0 1,0 0-1,0 0 0,0 0 1,-1 0-1,1 0 1,0 0-1,0 0 1,0 1-1,-1-1 0,1 0 1,0 0-1,0 0 1,0 0-1,0 0 1,0 0-1,-1 0 0,1 1 1,0-1-1,0 0 1,0 0-1,0 0 1,0 0-1,0 1 0,0-1 1,-1 0-1,1 0 1,0 0-1,0 0 1,0 1-1,0-1 0,0 0 1,0 0-1,0 0 1,0 1-1,-9 10 162,9-9-147,-4 8 203,0-1 0,1 0 0,0 0 0,1 1 0,-2 12 0,4-20-222,0 0 1,0-1-1,0 1 0,0 0 1,0-1-1,0 1 1,0 0-1,1-1 1,-1 1-1,1 0 1,-1-1-1,1 1 1,0-1-1,0 1 1,-1-1-1,1 1 0,0-1 1,0 0-1,0 0 1,1 1-1,-1-1 1,0 0-1,0 0 1,1 0-1,-1 0 1,0 0-1,1 0 1,-1-1-1,1 1 0,-1 0 1,1-1-1,0 1 1,-1-1-1,1 1 1,0-1-1,-1 0 1,1 0-1,2 0 1,52 3-3781,-21-7-4314,-13-4-382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7.139"/>
    </inkml:context>
    <inkml:brush xml:id="br0">
      <inkml:brushProperty name="width" value="0.025" units="cm"/>
      <inkml:brushProperty name="height" value="0.025" units="cm"/>
    </inkml:brush>
  </inkml:definitions>
  <inkml:trace contextRef="#ctx0" brushRef="#br0">12 1 13677,'0'0'7388,"0"11"-6448,-6 119 1254,1-61-675,6 96-1,-1-166-1498,0 0 0,1 0 0,-1 0 0,0 0 0,0 0 0,1 1 0,-1-1 0,1 0 0,-1 0 0,1 0 0,-1 1 0,1-1 0,-1 0 0,1 1 0,0-1 0,-1 0 0,1 1 0,0-1 0,0 1 0,-1-1 0,1 1 0,0 0 0,0-1 0,0 1 0,0 0 0,-1-1 0,1 1 0,0 0 0,0 0 0,0 0 0,0 0 0,0 0 0,0 0 0,0 0 0,0 0 0,0 0 0,-1 0 0,1 0 0,0 1 0,0-1 0,0 0 0,0 1-1,0-1 1,-1 1 0,1-1 0,0 1 0,0-1 0,-1 1 0,1-1 0,0 1 0,-1 0 0,1-1 0,-1 1 0,1 0 0,-1 0 0,1-1 0,-1 1 0,1 0 0,-1 0 0,0 0 0,1 0 0,-1-1 0,0 1 0,0 0 0,1 2 0,0-15 8,1 0 0,-1 0-1,-1 1 1,0-1 0,-2-12 0,2 20-67,-1 0 1,1 1 0,-1-1-1,1 1 1,-1-1-1,0 1 1,-1 0-1,1-1 1,-1 1-1,1 0 1,-1 0 0,0 0-1,0 0 1,0 0-1,-1 0 1,1 1-1,0-1 1,-1 1-1,0-1 1,-5-2-1,9 5 30,0 0 0,-1 1-1,1-1 1,-1 0-1,1 1 1,-1-1 0,1 1-1,-1-1 1,1 1-1,-1-1 1,1 1 0,-1-1-1,1 1 1,-1-1-1,0 1 1,1 0-1,-1-1 1,0 1 0,0 0-1,1-1 1,-1 1-1,0 0 1,0-1 0,0 1-1,0 0 1,0-1-1,0 1 1,0 0 0,0-1-1,0 1 1,0 0-1,0 0 1,-1-1 0,1 1-1,0-1 1,0 1-1,-1 0 1,1-1 0,0 1-1,-1 0 1,1-1-1,-1 1 1,1-1 0,-1 1-1,1-1 1,-1 1-1,1-1 1,-1 0 0,1 1-1,-1-1 1,1 1-1,-1-1 1,0 0-1,1 0 1,-1 1 0,0-1-1,1 0 1,-1 0-1,0 0 1,1 0 0,-1 0-1,-1 0 1,5 0 47,0 0 1,-1 0-1,1 0 0,0-1 1,-1 1-1,1-1 0,0 0 1,-1 0-1,1 0 0,4-2 1,9-3-11,9-5 125,-9 2 482,-7 4-2617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5.250"/>
    </inkml:context>
    <inkml:brush xml:id="br0">
      <inkml:brushProperty name="width" value="0.025" units="cm"/>
      <inkml:brushProperty name="height" value="0.025" units="cm"/>
    </inkml:brush>
  </inkml:definitions>
  <inkml:trace contextRef="#ctx0" brushRef="#br0">2220 83 3940,'-169'3'4498,"56"-7"-3122,-165-26-1,220 20-1256,-2 3 0,1 2 0,-1 3 0,1 3 0,-1 2 0,-111 20 0,52 6-165,1 5 1,-145 62-1,199-67 37,0 3 0,2 3 0,1 2-1,3 3 1,-75 65 0,115-90 21,1 1 0,1 1 0,1 1 0,0 0 1,2 1-1,0 1 0,1 0 0,1 0 0,0 1 0,2 0 1,1 1-1,0 0 0,2 1 0,0-1 0,2 1 0,0 0 1,0 39-1,6-32-36,1 1-1,1-1 1,2-1 0,1 1 0,2-1 0,0 0 0,15 28 0,-21-48 19,46 120 0,-2 0 14,73 137 0,-99-226-7,3 0 1,1-2-1,2-1 0,1-1 1,2-1-1,2-2 1,48 41-1,-21-30-25,1-2 0,3-2 0,1-4 0,79 34 0,-46-32-66,1-4-1,138 30 1,217 8-217,3-33 78,-226-21 179,-106-8 29,519 37 4,0-55 169,657-122-83,-527 47 101,1176-246 944,-1769 290-1062,387-92-14,-405 86 14,223-94 0,-339 119-76,0-1 1,-2-2-1,80-57 1,-112 71 25,0-1 0,-1 0 0,0-1 1,-1 0-1,0 0 0,0-1 0,-2-1 1,1 1-1,-2-1 0,1-1 0,-2 1 0,0-1 1,-1-1-1,0 1 0,-1-1 0,0 1 1,1-21-1,-4 17 12,0 0 0,-2 0 0,0 0 0,-1 0 0,-1 0 1,0 0-1,-2 1 0,0-1 0,0 1 0,-14-26 0,5 17 58,-2 1 0,0 0 0,-2 1-1,0 1 1,-39-37 0,11 20-41,-1 1 0,-1 3 1,-3 1-1,-61-31 0,-225-94-91,176 96 1,-2 7 0,-196-42 0,-347-34 167,-420 19-95,-7 81 3,847 28-15,-2008 50 222,1396 15-9,530-31-3356,278-22 718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1.648"/>
    </inkml:context>
    <inkml:brush xml:id="br0">
      <inkml:brushProperty name="width" value="0.025" units="cm"/>
      <inkml:brushProperty name="height" value="0.025" units="cm"/>
    </inkml:brush>
  </inkml:definitions>
  <inkml:trace contextRef="#ctx0" brushRef="#br0">108 1 3587,'0'0'14238,"-12"8"-12258,11-7-1974,-11 7 649,0 0 0,1 1 0,-13 14 0,21-19-493,-1 0 0,1 1 1,-1-1-1,2 0 0,-1 1 0,0 0 0,1 0 1,0 0-1,0 0 0,0 0 0,0 0 0,1 0 1,0 1-1,0-1 0,1 6 0,0-10-158,0-1 0,0 1 0,0-1 0,0 1 0,0-1 0,0 1 0,0 0 0,0-1 0,1 1 0,-1-1 0,0 1 0,0-1 0,1 1 0,-1-1 0,0 1 0,1-1 0,-1 1 0,1-1 0,-1 0 0,1 1 0,-1-1 0,0 0 0,1 1 0,-1-1 0,1 0 0,0 1 0,-1-1 0,1 0 0,-1 0 0,2 0 0,24 0 75,-21-1-63,0 0 0,0 0 0,0-1 0,0 1 0,0-1 0,0 0 0,6-5 0,-7 3 3,-1 0-1,1-1 0,-1 1 0,0-1 0,-1 0 0,1 0 1,-1 0-1,2-5 0,-3 8-24,0 0 1,0 1 0,-1-1-1,1 0 1,-1 1-1,1-1 1,-1 0-1,0 0 1,0 0-1,0 1 1,0-1-1,0 0 1,0 0-1,0 0 1,0 0 0,-1 1-1,1-1 1,-1 0-1,1 0 1,-1 1-1,0-1 1,0 1-1,1-1 1,-1 0-1,0 1 1,-1-1-1,0-1 1,1 3-35,0-1 0,1 1-1,-1-1 1,0 1 0,0 0 0,0-1 0,0 1-1,0 0 1,1 0 0,-1-1 0,0 1-1,0 0 1,0 0 0,0 0 0,0 0 0,0 0-1,0 0 1,0 0 0,0 1 0,1-1 0,-1 0-1,0 0 1,0 1 0,0-1 0,0 0 0,0 1-1,1-1 1,-1 1 0,0-1 0,0 1-1,1 0 1,-1-1 0,0 2 0,0-2-82,1 0-1,0 1 1,-1-1 0,1 0 0,0 1-1,-1-1 1,1 1 0,0-1 0,0 0-1,0 1 1,-1-1 0,1 1 0,0-1-1,0 1 1,0-1 0,0 1 0,0-1 0,0 1-1,0-1 1,0 1 0,0-1 0,0 1-1,0-1 1,0 1 0,0-1 0,0 1-1,0-1 1,0 0 0,1 1 0,-1-1-1,0 1 1,0-1 0,1 1 0,-1-1-1,0 0 1,0 1 0,1-1 0,-1 0-1,0 1 1,1-1 0,-1 0 0,1 1 0,-1-1-1,0 0 1,1 0 0,-1 1 0,1-1-1,-1 0 1,1 0 0,17 2-3759,1-2-1126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7.516"/>
    </inkml:context>
    <inkml:brush xml:id="br0">
      <inkml:brushProperty name="width" value="0.025" units="cm"/>
      <inkml:brushProperty name="height" value="0.025" units="cm"/>
    </inkml:brush>
  </inkml:definitions>
  <inkml:trace contextRef="#ctx0" brushRef="#br0">20 1 13453,'0'0'13474,"-3"10"-13431,1 0-537,-9 40 958,7-11-8357,13-43-3018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7.926"/>
    </inkml:context>
    <inkml:brush xml:id="br0">
      <inkml:brushProperty name="width" value="0.025" units="cm"/>
      <inkml:brushProperty name="height" value="0.025" units="cm"/>
    </inkml:brush>
  </inkml:definitions>
  <inkml:trace contextRef="#ctx0" brushRef="#br0">11 0 10346,'0'0'14301,"-4"11"-14402,1 11 373,2 0 0,0 0 0,2 22 0,0 36 797,-4 65 1589,2-145-2641,1 0 0,0 1-1,0-1 1,0 0 0,0 1 0,0-1-1,0 0 1,0 0 0,0 1 0,0-1-1,0 0 1,0 1 0,0-1 0,1 0 0,-1 0-1,0 1 1,0-1 0,0 0 0,0 0-1,0 1 1,0-1 0,1 0 0,-1 0-1,0 0 1,0 1 0,0-1 0,1 0-1,-1 0 1,0 0 0,0 1 0,1-1-1,-1 0 1,0 0 0,0 0 0,1 0 0,-1 0-1,0 0 1,0 0 0,1 0 0,11-6 387,12-15 32,0-12-464,-2 0-1,0-1 1,28-65 0,-29 57-703,-17 39-1507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8.291"/>
    </inkml:context>
    <inkml:brush xml:id="br0">
      <inkml:brushProperty name="width" value="0.025" units="cm"/>
      <inkml:brushProperty name="height" value="0.025" units="cm"/>
    </inkml:brush>
  </inkml:definitions>
  <inkml:trace contextRef="#ctx0" brushRef="#br0">1 0 10666,'0'0'9929,"16"52"-7975,2-44-672,7-4-802,-2-3-416,2-1-96,2 0-1730,-1 0-640,-6-13-801,3 1-1473,-9-3-705,1-2-865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8.887"/>
    </inkml:context>
    <inkml:brush xml:id="br0">
      <inkml:brushProperty name="width" value="0.025" units="cm"/>
      <inkml:brushProperty name="height" value="0.025" units="cm"/>
    </inkml:brush>
  </inkml:definitions>
  <inkml:trace contextRef="#ctx0" brushRef="#br0">77 307 641,'0'-1'637,"0"0"0,0-1 0,0 1 0,0 0 0,0 0 0,0 0 0,0-1 0,-1 1 0,1 0 0,0 0 0,-1 0 0,1 0 0,-1 0 1,0 0-1,1 0 0,-1 0 0,0 0 0,1 0 0,-1 0 0,0 0 0,0 0 0,0 0 0,-1 0 0,1 0-320,0 1-1,-1-1 0,1 1 1,-1-1-1,1 1 1,0 0-1,-1 0 1,1 0-1,-1 0 0,1 0 1,0 0-1,-1 0 1,1 0-1,-1 0 1,1 1-1,0-1 0,-2 1 1,0 0-226,1 0 1,0 0-1,0 0 1,0 0 0,0 1-1,0-1 1,0 0-1,0 1 1,0-1 0,0 1-1,0 0 1,1 0-1,-1 0 1,1 0-1,0 0 1,-1 0 0,1 0-1,0 0 1,0 0-1,0 1 1,1-1-1,-1 0 1,0 1 0,1-1-1,-1 3 1,1-4-102,0 0 0,0 0 0,1 0 0,-1 0 0,0 0 1,0 0-1,0 0 0,1 0 0,-1-1 0,1 1 0,-1 0 0,0 0 0,1 0 1,-1 0-1,1-1 0,0 1 0,-1 0 0,1 0 0,0-1 0,-1 1 1,1-1-1,0 1 0,0 0 0,0-1 0,-1 0 0,1 1 0,0-1 0,0 1 1,0-1-1,0 0 0,0 0 0,0 1 0,0-1 0,0 0 0,0 0 1,0 0-1,0 0 0,0 0 0,0 0 0,0-1 0,-1 1 0,1 0 1,0 0-1,0-1 0,0 1 0,0 0 0,0-1 0,1 0 0,3-1-393,1 0 0,-1 0-1,0 0 1,0-1 0,0 0-1,0 0 1,7-6 0,16-23 1444,-28 35-907,0 0 1,0 0-1,0-1 1,0 1 0,0 0-1,1-1 1,-1 1 0,1 0-1,0-1 1,0 1 0,0-1-1,0 1 1,0-1 0,1 0-1,-1 1 1,1-1 0,-1 0-1,1 0 1,0 0 0,0 0-1,0 0 1,0 0 0,0-1-1,3 2 1,-2-2-106,0 0-1,0 0 1,0 0-1,1 0 1,-1-1-1,0 0 1,0 0 0,1 1-1,-1-2 1,0 1-1,1 0 1,-1-1-1,0 0 1,0 1 0,0-1-1,0-1 1,0 1-1,0 0 1,0-1-1,4-2 1,5-4-25,0 0 1,-1-1 0,0 0-1,0-1 1,-1 0-1,0-1 1,-1 0-1,0 0 1,-1-1-1,0 0 1,11-26-1,-11 20 6,0-1-1,-1 0 0,-2 0 0,0 0 0,-1-1 1,0 0-1,0-38 0,-25 98 877,13-14-636,1 1 1,2-1-1,0 1 0,2 0 0,1 0 0,1 41 0,1-65-249,0 0 1,0 1-1,0-1 0,1 0 0,-1 0 0,1 0 1,0 0-1,0 0 0,0 0 0,0 0 0,0 0 0,1 0 1,-1 0-1,1-1 0,0 1 0,0-1 0,0 1 1,0-1-1,0 0 0,0 1 0,1-1 0,-1 0 0,1-1 1,0 1-1,-1 0 0,1-1 0,0 1 0,0-1 1,0 0-1,0 0 0,0 0 0,0-1 0,0 1 1,0-1-1,6 1 0,-9-1 0,1 0-1,0 0 1,-1 0 0,1-1 0,0 1-1,-1 0 1,1 0 0,0-1-1,-1 1 1,1 0 0,-1-1 0,1 1-1,-1 0 1,1-1 0,-1 1-1,1-1 1,-1 1 0,1-1 0,-1 1-1,1-1 1,-1 1 0,0-1-1,1 0 1,-1 1 0,0-1 0,0 1-1,1-1 1,-1 0 0,0 0-1,2-29-50,-2 25 10,-1-1 0,1 1 0,-2-1 0,1 1 0,0-1-1,-1 1 1,0 0 0,-3-6 0,3 8 3,-1 1 0,1-1 0,-1 1 0,0 0 0,0 0 0,1 0 0,-1 0 1,-1 1-1,1-1 0,0 1 0,0 0 0,0-1 0,-6 0 0,8 2 38,0 0 0,-1 0 1,1-1-1,0 1 0,0 0 1,0 0-1,0 0 0,0 0 0,0 0 1,0 1-1,0-1 0,0 0 1,0 0-1,0 1 0,0-1 1,0 1-1,0-1 0,0 1 0,0-1 1,0 1-1,0-1 0,0 1 1,0 0-1,1 0 0,-1-1 0,0 1 1,0 0-1,1 0 0,-1 0 1,1 0-1,-1 0 0,1 0 1,-1 0-1,1 0 0,-1 0 0,1 0 1,0 0-1,0 0 0,0 0 1,-1 0-1,1 0 0,0 0 1,0 0-1,1 2 0,-1-1 19,0 0-1,0 0 0,0-1 1,0 1-1,1 0 1,-1 0-1,1 0 0,-1-1 1,1 1-1,0 0 1,-1-1-1,1 1 0,0-1 1,0 1-1,0-1 1,1 1-1,-1-1 1,0 0-1,0 1 0,1-1 1,2 2-1,-1-1-11,1-1 1,-1 1-1,1-1 0,-1 1 0,1-1 1,0 0-1,0 0 0,0-1 0,7 1 1,-3 0-81,-1-1 1,0-1-1,0 1 1,1-1 0,-1 0-1,0-1 1,0 0 0,0 0-1,0-1 1,-1 1-1,10-7 1,-9 5 77,-1 0 1,0-1-1,-1 0 0,1 0 1,-1-1-1,0 1 0,-1-1 1,1 0-1,-1-1 0,5-9 1,-9 16 324,0 24 437,-7 60 535,7-83-1333,0 0 1,0-1-1,1 1 0,-1 0 1,0 0-1,0 0 1,1-1-1,-1 1 0,0 0 1,1 0-1,-1-1 1,1 1-1,-1 0 0,1-1 1,-1 1-1,1 0 1,-1-1-1,1 1 0,0-1 1,-1 1-1,1-1 1,0 1-1,0-1 0,-1 0 1,1 1-1,0-1 1,0 0-1,-1 0 0,1 1 1,0-1-1,0 0 1,0 0-1,0 0 0,-1 0 1,1 0-1,0 0 1,0 0-1,0 0 0,0-1 1,-1 1-1,1 0 1,0 0-1,0-1 0,-1 1 1,1 0-1,1-2 1,1 2-827,1-1 0,-1-1 1,0 1-1,0 0 0,-1-1 1,1 0-1,0 1 0,0-1 1,-1 0-1,1 0 0,3-5 1,5-11-9379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9.374"/>
    </inkml:context>
    <inkml:brush xml:id="br0">
      <inkml:brushProperty name="width" value="0.025" units="cm"/>
      <inkml:brushProperty name="height" value="0.025" units="cm"/>
    </inkml:brush>
  </inkml:definitions>
  <inkml:trace contextRef="#ctx0" brushRef="#br0">16 1 12300,'0'0'12059,"-3"8"-10308,-9 27-742,12-33-981,0 0 0,0 0-1,0 1 1,0-1 0,1 0 0,-1 0 0,1 0 0,-1 0-1,1 0 1,0 0 0,0-1 0,0 1 0,0 0-1,0 0 1,0 0 0,0-1 0,1 1 0,-1-1 0,0 1-1,1-1 1,1 2 0,36 26-633,-34-26 278,27 14-3472,16-2-9627,-24-9 8587,0 2 3665,-23-8 1580,0 0 0,0 0 0,-1 0 0,1 1 0,0-1 0,0 0 0,-1 1 0,1-1-1,0 0 1,0 1 0,-1-1 0,1 1 0,0 0 0,-1-1 0,1 1 0,-1-1 0,1 1 0,-1 0 0,1-1 0,-1 1 0,1 0 0,-1 0 0,0 0 0,1-1 0,-1 1 0,0 0 0,0 0 0,1 0 0,-1 1 0,-10 19 9687,2-4-8844,11-17-1236,-1 0-1,0 0 1,1 0 0,-1-1 0,0 1 0,0-1 0,1 1 0,-1-1 0,0 0 0,0 0 0,3-2-1,6-2-157,-5 1 76,0 1 0,0 0-1,1 0 1,-1 0 0,1 1-1,0 0 1,-1 0 0,1 1-1,0 0 1,12-1 0,-18 3 111,0 0 0,-1 0 0,1 0 0,0 0 0,-1 0-1,1 0 1,-1 0 0,1 0 0,-1 0 0,0 0 0,0 0 0,1 1 0,-1-1 0,0 0 0,0 0 0,0 0 0,0 0 0,0 1 0,0 0 0,-1 35 797,1-28-713,0-8-126,0 0 0,-1-1 0,1 1 0,0 0 0,0 0 0,0-1-1,1 1 1,-1 0 0,0-1 0,0 1 0,0 0 0,0-1 0,1 1 0,-1 0 0,0-1-1,1 1 1,-1 0 0,0-1 0,1 1 0,-1-1 0,1 1 0,-1 0 0,1-1 0,-1 1-1,1-1 1,0 0 0,-1 1 0,1-1 0,-1 1 0,2-1 0,0 0-115,0 1 0,-1-1 0,1-1 0,0 1 1,0 0-1,-1 0 0,1 0 0,0-1 0,-1 1 1,1-1-1,0 0 0,2-1 0,52-35-8268,-49 32 5482,16-11-5181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9.959"/>
    </inkml:context>
    <inkml:brush xml:id="br0">
      <inkml:brushProperty name="width" value="0.025" units="cm"/>
      <inkml:brushProperty name="height" value="0.025" units="cm"/>
    </inkml:brush>
  </inkml:definitions>
  <inkml:trace contextRef="#ctx0" brushRef="#br0">0 85 6182,'0'0'5477,"8"-3"-4660,12-4 1616,42-15 7022,-37 3-6793,-24 17-2771,0 1 0,0 0-1,0-1 1,0 1 0,0-1 0,0 0 0,-1 1 0,1-1 0,-1 0 0,1 1 0,-1-1 0,1 0 0,-1 1-1,0-4 1,0 5 132,0-1 0,-1 1 0,1-1 0,0 1 0,-1 0 0,1-1-1,-1 1 1,1 0 0,0-1 0,-1 1 0,1 0 0,-1-1 0,1 1 0,-1 0-1,1 0 1,-1-1 0,1 1 0,-1 0 0,1 0 0,-1 0 0,1 0 0,-1 0-1,1 0 1,-1 0 0,1 0 0,-1 0 0,1 0 0,-1 0 0,0 0 0,1 0-1,-1 0 1,1 1 0,-1-1 0,1 0 0,-1 0 0,1 1 0,-1-1-1,-22 9 294,16-4-198,1 1 0,0-1-1,0 2 1,0-1 0,-6 9-1,10-13-71,1 0-1,-1 0 1,1 0-1,0 0 1,-1 0-1,1 0 1,0 0 0,0 0-1,0 0 1,1 0-1,-1 1 1,0-1-1,1 0 1,0 1 0,-1-1-1,1 1 1,0-1-1,0 0 1,0 1-1,1-1 1,-1 0-1,0 1 1,2 2 0,3-3-12,1-1 0,-1 0 1,1 0-1,-1-1 1,1 1-1,-1-1 1,1 0-1,-1-1 1,0 1-1,10-3 1,-4-1-422,-1 1 1,1-2-1,-1 1 1,12-9-1,-15 9 155,0 0 1,0 0-1,1 0 0,0 1 1,-1 0-1,1 1 0,0 0 1,0 0-1,10-1 0,-17 43 3254,-1-25-2470,2 8 260,-1-23-793,1 1 1,-1 0-1,0 0 0,0-1 0,1 1 0,-1-1 1,0 1-1,1-1 0,-1 0 0,1 1 1,-1-1-1,0 0 0,1 0 0,-1 0 0,1 0 1,-1 0-1,1 0 0,1-1 0,7-1-154,-1 0 0,0 0 0,0-1-1,-1 0 1,1-1 0,-1 0 0,12-7 0,-13 7 45,1 0 1,0 0 0,0 0-1,0 1 1,0 0 0,0 1-1,1-1 1,-1 2-1,10-2 1,-17 4 123,0-1 0,-1 1 0,1-1 0,-1 1-1,1-1 1,-1 1 0,1-1 0,-1 1 0,0-1 0,1 1 0,-1 0-1,1-1 1,-1 1 0,0 0 0,0-1 0,1 1 0,-1 0-1,0-1 1,0 1 0,0 0 0,0 0 0,0-1 0,0 1 0,0 0-1,0 0 1,0 0 0,-1 28-395,1-24-485,-1-2-2886,-3-3-3507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2.935"/>
    </inkml:context>
    <inkml:brush xml:id="br0">
      <inkml:brushProperty name="width" value="0.025" units="cm"/>
      <inkml:brushProperty name="height" value="0.025" units="cm"/>
    </inkml:brush>
  </inkml:definitions>
  <inkml:trace contextRef="#ctx0" brushRef="#br0">24 0 7944,'4'5'11839,"-6"11"-9363,-5 16-2490,3-20 527,0 0-1,1 1 1,1-1-1,-3 24 0,5-35-490,1 0 0,-1-1-1,1 1 1,-1-1 0,1 1-1,-1-1 1,1 1 0,-1-1-1,1 1 1,-1-1 0,1 0-1,0 1 1,-1-1 0,1 0-1,0 0 1,-1 1 0,1-1-1,0 0 1,-1 0 0,1 0-1,0 0 1,0 0 0,-1 0-1,1 0 1,0 0 0,-1 0-1,1 0 1,0 0 0,0 0-1,-1-1 1,1 1 0,0 0-1,-1 0 1,1-1 0,-1 1-1,1 0 1,0-1 0,-1 1-1,2-2 1,28-12 233,-18 8-226,-2-1 1,1-1 0,-1 0-1,-1 0 1,1-1 0,15-20 0,-25 29-31,0 0 1,0 0-1,0-1 0,1 1 1,-1 0-1,0 0 0,0 0 1,0 0-1,0-1 1,1 1-1,-1 0 0,0 0 1,0 0-1,0 0 1,0 0-1,1-1 0,-1 1 1,0 0-1,0 0 1,1 0-1,-1 0 0,0 0 1,0 0-1,0 0 0,1 0 1,-1 0-1,0 0 1,0 0-1,1 0 0,-1 0 1,0 0-1,0 0 1,0 0-1,1 0 0,-1 0 1,0 0-1,0 1 1,1-1-1,-1 0 0,0 0 1,0 0-1,0 0 1,0 0-1,1 1 0,-1-1 1,0 0-1,0 0 0,0 0 1,0 0-1,0 1 1,1-1-1,-1 0 0,10 18-59,4 4 35,-11-20 43,1-1 1,-1 0-1,1 0 0,-1 0 0,1-1 0,-1 1 0,1-1 1,-1 0-1,1 0 0,0 0 0,-1 0 0,1-1 0,-1 0 1,1 1-1,-1-1 0,1 0 0,-1-1 0,0 1 0,0-1 1,1 1-1,-1-1 0,0 0 0,0 0 0,5-5 0,4-4 0,1-1 0,-2 0-1,18-24 1,-25 31-9,-6 93 1310,2-87-1301,0 1 0,0-1 0,0 0 0,0 1 0,1-1 0,-1 0 0,0 1 0,1-1 0,-1 0 0,1 0 0,-1 1 0,1-1 0,0 0 0,0 0 0,-1 0 0,1 0 0,0 0 0,0 0 0,0 0 0,0 0 0,0 0 0,0 0 1,0 0-1,1-1 0,-1 1 0,0 0 0,0-1 0,1 1 0,-1-1 0,0 0 0,1 1 0,-1-1 0,0 0 0,1 0 0,-1 0 0,0 0 0,1 0 0,-1 0 0,0 0 0,1 0 0,-1 0 0,2-1 0,1 0-144,-1 1-1,0-1 1,1 0 0,-1 0-1,0 0 1,0 0-1,0-1 1,0 1-1,0-1 1,0 0 0,0 0-1,-1 0 1,1 0-1,-1 0 1,1-1-1,-1 1 1,3-4 0,-3 1-834,0 0 0,0-1 1,0 1-1,0 0 1,-1-1-1,0 1 1,1-7-1,-1-20-6717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3.266"/>
    </inkml:context>
    <inkml:brush xml:id="br0">
      <inkml:brushProperty name="width" value="0.025" units="cm"/>
      <inkml:brushProperty name="height" value="0.025" units="cm"/>
    </inkml:brush>
  </inkml:definitions>
  <inkml:trace contextRef="#ctx0" brushRef="#br0">1 0 15214,'0'0'8585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3.829"/>
    </inkml:context>
    <inkml:brush xml:id="br0">
      <inkml:brushProperty name="width" value="0.025" units="cm"/>
      <inkml:brushProperty name="height" value="0.025" units="cm"/>
    </inkml:brush>
  </inkml:definitions>
  <inkml:trace contextRef="#ctx0" brushRef="#br0">155 17 12524,'0'0'9059,"-22"-16"-8685,18 20-147,1 1 1,0 0-1,0 0 0,0 0 1,0 1-1,1-1 1,0 0-1,0 1 1,0 0-1,1-1 0,-1 1 1,2 0-1,-1 0 1,0 6-1,1-11-147,-18 2 320,-49 78 1394,65-79-1767,0 0 0,1 0 0,-1 1 0,1-1-1,-1 1 1,1-1 0,0 1 0,0-1 0,0 1 0,1 0-1,-1 0 1,1-1 0,-1 1 0,1 0 0,0 0 0,0 0 0,1 5-1,0-6-10,0-1 1,1 1-1,-1-1 0,0 0 0,1 1 0,-1-1 0,1 0 0,0 0 0,-1 0 1,1 0-1,0 0 0,-1 0 0,1-1 0,0 1 0,0-1 0,0 1 0,0-1 0,0 1 1,0-1-1,0 0 0,0 0 0,0 0 0,-1 0 0,5-1 0,-1 1-229,1-1-1,-1 1 1,1-1-1,-1 0 1,0-1-1,1 1 1,-1-1-1,0 0 1,0 0 0,0-1-1,0 0 1,-1 1-1,8-7 1,19-21-4844,-3-3-4194,-15 14-764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4.607"/>
    </inkml:context>
    <inkml:brush xml:id="br0">
      <inkml:brushProperty name="width" value="0.025" units="cm"/>
      <inkml:brushProperty name="height" value="0.025" units="cm"/>
    </inkml:brush>
  </inkml:definitions>
  <inkml:trace contextRef="#ctx0" brushRef="#br0">58 1 11179,'-6'61'11042,"-17"36"-7504,-4 23-2429,27-119-1097,-1-1 1,1 1-1,0 0 0,0-1 1,0 1-1,0-1 0,-1 1 1,1-1-1,0 1 0,0 0 1,0-1-1,0 1 0,0-1 1,0 1-1,0 0 0,1-1 1,-1 1-1,0-1 0,0 1 1,0-1-1,0 1 0,1 0 1,-1-1-1,0 1 0,1-1 1,-1 1-1,0-1 0,1 0 1,-1 1-1,1-1 0,-1 1 1,1-1-1,-1 0 0,1 1 1,-1-1-1,1 0 0,-1 1 1,1-1-1,-1 0 0,2 0 1,0 0 5,0 0 0,1-1 0,-1 1 0,0-1 0,0 0 0,1 0 0,-1 0 0,0 0 0,0 0 0,3-3 0,52-43-944,-55 45 758,14-14-502,-11 10 506,0 1 1,0 0-1,1 0 1,0 0-1,0 1 1,8-5-1,-10 43 650,-15 70 11,29-119-3540,14-48-8921,-21 36 6706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2.322"/>
    </inkml:context>
    <inkml:brush xml:id="br0">
      <inkml:brushProperty name="width" value="0.025" units="cm"/>
      <inkml:brushProperty name="height" value="0.025" units="cm"/>
    </inkml:brush>
  </inkml:definitions>
  <inkml:trace contextRef="#ctx0" brushRef="#br0">115 159 4004,'0'0'8595,"-8"6"-5254,3-1-3159,-7 4 739,2 1-1,-1 0 0,-11 16 0,19-24-832,1 1-1,0-1 0,1 0 0,-1 1 0,0 0 0,1-1 0,0 1 0,-1 0 1,1 0-1,0 0 0,0 0 0,1 0 0,-1 0 0,1 0 0,-1 0 1,1 0-1,0 0 0,0 0 0,0 0 0,1 0 0,-1 0 0,1 0 0,0 0 1,0 0-1,1 3 0,3 2-62,0-1-1,1 0 1,0 0 0,1 0 0,8 7-1,-9-10-84,-1 0 0,0 1 0,0 0 0,0 0 0,-1 0 0,0 1 1,0 0-1,0 0 0,0 0 0,-1 0 0,4 11 0,-5-7 17,0 1 0,-1 0 1,0-1-1,0 1 0,-1 0 1,-1 0-1,0-1 0,0 1 1,-1 0-1,-1-1 1,-3 12-1,4-17 117,1-1 0,-1 1 1,0-1-1,0 1 0,0-1 1,0 0-1,-1 0 0,0 0 1,0 0-1,0 0 0,0-1 1,-1 1-1,1-1 0,-1 0 1,0 0-1,0 0 0,0-1 1,0 1-1,0-1 0,-1 0 0,1 0 1,-1 0-1,1-1 0,-1 0 1,0 0-1,-7 1 0,11-2-58,-1-1 0,1 1 0,0 0 0,-1-1 0,1 0 0,0 1 0,0-1 0,-1 0 0,1 1 0,0-1 0,0 0 0,0 0 0,0 0 0,0 0 0,0 0 0,0 0 0,1 0 0,-1-1 0,0 1 0,0 0 0,1 0 0,-1-1 0,1 1 0,-1 0 0,1-1-1,0 1 1,-1 0 0,1-1 0,0 1 0,0-1 0,0 1 0,0 0 0,0-1 0,0 1 0,1-2 0,6-55-14,5 23-151,1 2 0,2-1 0,1 2 0,39-57 0,-5 5 67,-5 8 81,33-63 12,-72 117 150,-6 22-144,0-1 0,0 1 1,0 0-1,0-1 0,0 1 0,0 0 0,0-1 0,-1 1 1,1 0-1,0-1 0,0 1 0,0 0 0,0-1 0,0 1 1,-1 0-1,1-1 0,0 1 0,0 0 0,-1 0 0,1-1 0,0 1 1,0 0-1,-1 0 0,1 0 0,0 0 0,0-1 0,-1 1 1,1 0-1,0 0 0,-1 0 0,0 0 0,0 0 17,-1 0-1,0 1 0,0-1 1,1 1-1,-1 0 0,0-1 1,1 1-1,-1 0 0,0 0 1,1 0-1,0 0 1,-1 0-1,1 0 0,-1 1 1,1-1-1,0 0 0,0 1 1,0-1-1,-1 3 0,-5 5 128,0 1-1,1 0 0,0 0 0,1 1 0,0-1 0,1 1 1,0 0-1,1 0 0,0 1 0,1-1 0,0 1 0,0 0 0,2-1 1,0 23-1,1-31-150,-1 0 1,1-1-1,0 1 1,0 0-1,0-1 0,0 1 1,1-1-1,-1 0 1,1 1-1,-1-1 1,1 0-1,0 0 0,0 0 1,0 0-1,0 0 1,0-1-1,0 1 1,1 0-1,-1-1 0,0 0 1,1 0-1,-1 1 1,1-1-1,0-1 1,-1 1-1,1 0 1,0-1-1,-1 1 0,1-1 1,0 0-1,0 0 1,-1 0-1,1 0 1,5-1-1,-1 0 9,1 0 0,0 0 0,-1 0 0,1-1 0,-1 0 0,1-1 0,-1 1 0,0-1-1,0-1 1,0 0 0,9-6 0,-4-1-18,-1 0 0,0 0 0,-1-1 0,9-14 0,-14 20 20,-2 0 1,1 0-1,-1 0 1,0-1-1,0 1 0,0-1 1,-1 0-1,0 1 1,-1-1-1,1 0 1,0-9-1,-17 32 620,10-5-563,0 0 0,1 0 1,0 0-1,0 0 1,2 1-1,-1-1 1,1 1-1,1 0 0,0 0 1,1 0-1,0-1 1,2 15-1,-2-25-124,0 1 0,1 0-1,-1-1 1,0 1 0,1-1 0,-1 1 0,1-1-1,-1 1 1,1-1 0,0 1 0,0-1-1,0 0 1,0 1 0,0-1 0,0 0 0,0 0-1,0 0 1,0 0 0,0 0 0,1 0 0,-1 0-1,0 0 1,1 0 0,-1 0 0,1-1-1,-1 1 1,1-1 0,-1 1 0,1-1 0,-1 0-1,1 1 1,-1-1 0,1 0 0,0 0-1,-1 0 1,1 0 0,-1 0 0,3-1 0,-1 0-512,0 1 1,0-1 0,0 0 0,0-1-1,0 1 1,0 0 0,0-1 0,-1 0-1,1 0 1,0 1 0,-1-1 0,1-1-1,-1 1 1,0 0 0,0-1 0,0 1-1,0-1 1,2-3 0,6-22-7034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4.955"/>
    </inkml:context>
    <inkml:brush xml:id="br0">
      <inkml:brushProperty name="width" value="0.025" units="cm"/>
      <inkml:brushProperty name="height" value="0.025" units="cm"/>
    </inkml:brush>
  </inkml:definitions>
  <inkml:trace contextRef="#ctx0" brushRef="#br0">24 0 6086,'0'0'16106,"-1"9"-15236,-7 36-127,3-14-225,-4 58 0,9-80-624,0 0-1,0 0 1,1 0-1,1 1 1,0-1-1,0 0 1,0-1-1,1 1 1,0 0 0,1-1-1,5 9 1,2-4-711,-5-13-3281,-2-25-4456,-4 5 4224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5.286"/>
    </inkml:context>
    <inkml:brush xml:id="br0">
      <inkml:brushProperty name="width" value="0.025" units="cm"/>
      <inkml:brushProperty name="height" value="0.025" units="cm"/>
    </inkml:brush>
  </inkml:definitions>
  <inkml:trace contextRef="#ctx0" brushRef="#br0">73 137 512,'-4'-8'3577,"-27"-35"1251,11 17-163,3 1 3571,25 26-4756,18-2-3284,-14 0-18,14 1-106,59-3-3010,-77 2 1204,0-1 0,-1 0 0,1 0 0,-1-1-1,8-3 1,10-9-10667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8.309"/>
    </inkml:context>
    <inkml:brush xml:id="br0">
      <inkml:brushProperty name="width" value="0.025" units="cm"/>
      <inkml:brushProperty name="height" value="0.025" units="cm"/>
    </inkml:brush>
  </inkml:definitions>
  <inkml:trace contextRef="#ctx0" brushRef="#br0">0 52 5221,'0'0'16175,"8"-8"-15209,28-22-320,-35 28-607,0 1 0,1 0 0,-1 0 0,1 0 0,-1 0-1,1 0 1,-1 0 0,1 0 0,0 0 0,-1 1 0,1-1 0,0 1-1,0-1 1,0 1 0,-1 0 0,1-1 0,0 1 0,0 0-1,0 0 1,3 1 0,-4-1-23,0 1 1,0 0-1,0 0 0,0 0 0,0 0 0,0 0 1,0 0-1,0 0 0,0 0 0,0 0 1,0 0-1,-1 0 0,1 0 0,-1 1 1,1-1-1,-1 0 0,1 1 0,-1-1 1,1 0-1,-1 2 0,1 8 69,1-1-1,-2 1 1,0-1 0,-2 18 0,-11 61 59,13-88-135,0 0 1,0-1-1,0 1 0,0-1 1,0 1-1,0 0 1,0-1-1,1 1 0,-1-1 1,0 1-1,0-1 1,1 1-1,-1-1 0,0 1 1,1-1-1,-1 1 1,0-1-1,1 1 1,-1-1-1,1 0 0,-1 1 1,1-1-1,-1 0 1,1 1-1,-1-1 0,1 0 1,-1 1-1,1-1 1,-1 0-1,2 0 0,23 0 260,21-15 14,-34 9-284,-1-1 1,0-1-1,0 0 0,-1 0 1,0-1-1,-1 0 0,0-1 0,0 0 1,-1 0-1,0-1 0,-1 0 1,-1 0-1,1-1 0,5-16 1,-28 58-90,14-28 110,0 1 0,0 0 0,0 0 0,0 0 0,0 0 0,0 0 0,1 0 0,0 0 0,-1 1 0,1-1 0,1 1 0,-1-1 0,0 1 0,1-1 0,0 1 0,-1-1 0,2 1 0,-1-1 0,0 1 0,2 6 0,-1-9 0,0 0 0,0 1 0,0-1 0,0 0 0,0 0 0,1 0 0,-1 0 0,0 0 0,0 0 0,1 0 0,-1-1 0,1 1 0,-1 0 0,1-1 0,-1 1-1,1-1 1,-1 1 0,1-1 0,0 0 0,-1 0 0,1 0 0,-1 0 0,1 0 0,0 0 0,-1 0 0,1 0 0,-1-1 0,3 0 0,2 0 12,-1 0-1,1 0 1,-1-1 0,0 0 0,0 0 0,0 0-1,7-4 1,-4-1 1,1 0 0,-1-1-1,0 0 1,-1 0-1,0-1 1,0 0 0,-1 0-1,9-17 1,-16 35-129,0 0 0,1 0 0,0 0-1,2 15 1,-1 6-1126,-1-29 961,0 1-1,0-1 1,-1 1 0,1-1-1,1 1 1,-1-1 0,0 0-1,0 1 1,0-1-1,1 1 1,-1-1 0,1 0-1,-1 1 1,1-1 0,0 0-1,-1 1 1,1-1 0,0 0-1,0 0 1,0 0 0,0 0-1,2 2 1,12 3-6012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8.753"/>
    </inkml:context>
    <inkml:brush xml:id="br0">
      <inkml:brushProperty name="width" value="0.025" units="cm"/>
      <inkml:brushProperty name="height" value="0.025" units="cm"/>
    </inkml:brush>
  </inkml:definitions>
  <inkml:trace contextRef="#ctx0" brushRef="#br0">88 156 13645,'0'0'8824,"-8"0"-7564,5 0-1159,0 0 0,0 0 0,-1 0 0,1 1 0,0-1 0,0 1 0,0-1 0,0 1 0,0 0 0,0 0 0,0 1 0,0-1 0,0 0 0,1 1 0,-1 0 0,0 0 0,1 0 0,0 0 0,-1 0 0,1 0 0,0 0-1,0 1 1,0-1 0,0 1 0,1 0 0,-1 0 0,1-1 0,-1 1 0,1 0 0,0 0 0,0 0 0,0 0 0,1 0 0,-1 5 0,1-7-96,0-1 0,0 1 0,0-1 0,1 1 0,-1-1 1,0 0-1,1 1 0,-1-1 0,0 1 0,1-1 0,-1 0 0,0 1 0,1-1 0,-1 0 0,1 0 0,-1 1 0,0-1 0,1 0 1,-1 0-1,1 1 0,-1-1 0,1 0 0,-1 0 0,1 0 0,-1 0 0,1 0 0,-1 0 0,1 0 0,-1 0 0,1 0 0,-1 0 0,1 0 1,0 0-1,19-3 142,-12 1-141,0-1 1,0 0-1,0-1 0,-1 0 0,1 0 0,-1 0 0,0-1 0,0 0 0,0-1 0,-1 1 0,1-1 0,7-10 0,3-6-169,0 1 0,21-39-1,-16 16 103,-18 31-71,-16 29 10,1 1 147,1 1-1,0 0 0,1 0 0,1 1 1,1 0-1,0 0 0,2 1 1,0 0-1,1 0 0,-1 32 0,4-51-29,1 0 0,0 0 0,0 0-1,0 1 1,0-1 0,0 0-1,1 0 1,-1 0 0,0 0 0,0 0-1,1 0 1,-1 0 0,1 0 0,-1 0-1,1 1 1,-1-2 0,1 1 0,-1 0-1,1 0 1,0 0 0,0 0-1,-1 0 1,1 0 0,0-1 0,0 1-1,0 0 1,1 0 0,0-1-101,0 0 1,0 1 0,0-1-1,-1 0 1,1 0-1,0 0 1,0 0 0,0-1-1,0 1 1,0 0-1,0-1 1,-1 1-1,1-1 1,3-1 0,2-2-1097,1 0 1,0 0 0,-1-1-1,0 0 1,13-12 0,4-12-6289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9.284"/>
    </inkml:context>
    <inkml:brush xml:id="br0">
      <inkml:brushProperty name="width" value="0.025" units="cm"/>
      <inkml:brushProperty name="height" value="0.025" units="cm"/>
    </inkml:brush>
  </inkml:definitions>
  <inkml:trace contextRef="#ctx0" brushRef="#br0">27 8 12043,'0'0'5056,"-5"10"-3385,-13 32-59,18-41-1560,-1 0 0,1 0 0,-1 0 1,1 0-1,0 0 0,-1 0 0,1 0 0,0 0 0,0 1 1,0-1-1,0 0 0,0 0 0,0 0 0,0 0 0,0 1 1,0-1-1,1 0 0,-1 0 0,0 0 0,1 0 0,-1 0 0,1 0 1,-1 0-1,1 0 0,-1 0 0,1 0 0,0 0 0,0 0 1,-1 0-1,1 0 0,0-1 0,0 1 0,0 0 0,0 0 1,0-1-1,0 1 0,0-1 0,0 1 0,0-1 0,0 0 1,2 1-1,4 1-51,0-1 0,0 0 1,0 0-1,0-1 0,9 0 1,-10 0 126,3 0-44,-1-1-1,0 0 1,1 0-1,-1-1 1,0 0-1,0-1 1,0 1-1,8-5 1,-13 6 32,-1 0 1,1 0-1,-1-1 1,0 1-1,1-1 0,-1 1 1,0-1-1,0 0 1,0 0-1,0 0 1,0 0-1,-1 0 0,1 0 1,-1-1-1,1 1 1,-1 0-1,0-1 0,0 1 1,0-1-1,0 1 1,0-1-1,-1 0 1,1 1-1,-1-1 0,1 0 1,-1 0-1,0 1 1,0-1-1,-1-3 0,1 5-84,-1 0 0,1 0-1,-1 0 1,0 0 0,1 0-1,-1 0 1,0 0 0,0 0-1,0 0 1,1 1 0,-1-1-1,0 0 1,0 1 0,0-1-1,0 0 1,0 1 0,0 0-1,0-1 1,0 1 0,-1-1-1,1 1 1,0 0 0,0 0-1,0 0 1,0 0 0,0 0-1,-1 0 1,1 0 0,0 0-1,0 0 1,0 0 0,0 0-1,-2 1 1,-1 0-29,-1 0 0,1 0 0,0 0 0,-1 0-1,1 1 1,0-1 0,-7 5 0,6-3 47,-1 1 0,1 1 0,0-1 0,0 1 0,1 0 0,-1 0 0,1 1 0,0-1 0,1 1 0,-1 0 0,1 0 0,0 0 0,0 0 0,1 0 0,0 1 0,0-1 0,1 1 0,-2 11 0,3-17-40,1 0-1,-1 0 0,1 0 0,-1 0 0,1 0 0,0 0 0,-1 0 0,1-1 0,0 1 1,0 0-1,-1 0 0,1-1 0,0 1 0,0 0 0,0-1 0,0 1 0,0-1 0,0 0 1,0 1-1,0-1 0,0 0 0,0 1 0,0-1 0,0 0 0,0 0 0,0 0 0,0 0 1,0 0-1,0 0 0,0 0 0,2 0 0,38-4 175,-32 2-304,1-2 0,-1 1 0,1-1 0,-1-1 0,0 0 0,-1 0 0,13-10 0,-14 9 17,1 1 0,0 0 0,0 0 0,0 1 0,1-1 0,0 2 1,17-6-1,-25 9 120,-1 0 0,0 0 1,1 0-1,-1 0 1,1 0-1,-1 0 0,0 1 1,1-1-1,-1 0 1,0 0-1,1 0 1,-1 0-1,1 1 0,-1-1 1,0 0-1,1 0 1,-1 1-1,0-1 0,0 0 1,1 0-1,-1 1 1,0-1-1,0 0 1,1 1-1,-1-1 0,0 0 1,0 1-1,0-1 1,1 1-1,-1-1 0,0 0 1,0 1-1,0-1 1,0 1-1,0-1 0,0 0 1,0 1-1,0 0 1,0 27 582,0-26-527,-1 1 0,1-1 1,0 1-1,0-1 0,0 1 1,0 0-1,0-1 1,1 1-1,-1-1 0,1 1 1,-1-1-1,1 1 0,2 4 1,0-6-51,0 1 0,0-1 0,0 0 0,0 0 0,0-1 0,1 1 0,-1 0 1,0-1-1,0 0 0,0 0 0,1 0 0,-1 0 0,0 0 0,0-1 0,4 0 1,47-14 65,-10-5-326,-35 15 153,1 0 0,0 1 0,-1 0 1,2 0-1,-1 1 0,0 0 0,20-2 0,-29 6 88,0-1 0,-1 0-1,1 0 1,-1 1 0,1-1-1,-1 1 1,1-1 0,-1 0-1,1 1 1,-1-1 0,0 1-1,1-1 1,-1 1 0,1 0-1,-1-1 1,0 1 0,0-1-1,1 1 1,-1-1 0,0 1-1,0 0 1,0-1 0,0 1-1,1 0 1,-1-1 0,0 1-1,0-1 1,0 1-1,-1 0 1,1-1 0,0 1-1,0 0 1,0-1 0,0 1-1,-1-1 1,1 1 0,0 0-1,-1 0 1,-10 35 140,8-27-185,1 5-834,2-8-6535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1.330"/>
    </inkml:context>
    <inkml:brush xml:id="br0">
      <inkml:brushProperty name="width" value="0.025" units="cm"/>
      <inkml:brushProperty name="height" value="0.025" units="cm"/>
    </inkml:brush>
  </inkml:definitions>
  <inkml:trace contextRef="#ctx0" brushRef="#br0">129 308 4612,'-4'-13'9434,"-5"6"-4164,7 7-4945,-1-1 0,1 1 0,0 0-1,-1 0 1,1 0 0,-1 0 0,1 0-1,0 1 1,-1-1 0,-2 2 0,-2-1-352,1 2 1,0-1-1,1 0 1,-1 1 0,0 0-1,1 1 1,-9 6-1,11-7 38,0-1 0,0 1-1,1 0 1,-1 1 0,1-1 0,0 0-1,0 1 1,0-1 0,0 1-1,1-1 1,0 1 0,-1 0-1,1 0 1,0 0 0,1 0-1,-1 0 1,1 5 0,0-9-7,0 1 0,1-1 0,-1 0 0,0 1 0,1-1 1,-1 0-1,1 1 0,-1-1 0,1 0 0,-1 0 0,1 1 1,-1-1-1,1 0 0,-1 0 0,1 0 0,-1 0 0,1 0 1,-1 0-1,1 0 0,-1 0 0,1 0 0,-1 0 0,1 0 1,-1 0-1,1 0 0,-1 0 0,1 0 0,-1 0 0,1-1 0,-1 1 1,1 0-1,17-7 103,-4-2-111,-1 0 1,-1-2-1,0 1 1,0-2-1,-1 1 0,-1-2 1,0 1-1,0-1 1,10-21-1,7-5 56,-33 53 248,0 0-1,2 1 1,0-1 0,0 1-1,1 0 1,-1 21 0,4-34-286,0-1 0,-1 0 1,1 1-1,0-1 0,-1 0 1,1 1-1,0-1 0,0 1 0,0-1 1,0 0-1,1 1 0,-1-1 1,0 0-1,1 1 0,-1-1 0,0 0 1,1 1-1,0-1 0,-1 0 1,1 0-1,0 0 0,-1 0 0,1 1 1,0-1-1,0 0 0,0 0 1,0-1-1,0 1 0,0 0 0,0 0 1,0 0-1,1-1 0,-1 1 0,0 0 1,0-1-1,1 1 0,-1-1 1,0 0-1,0 1 0,1-1 0,-1 0 1,1 0-1,-1 0 0,0 0 1,1 0-1,-1 0 0,0 0 0,1 0 1,-1-1-1,0 1 0,1 0 1,0-1-1,6-2-1,-1 1 0,0-1 0,0 0 1,-1-1-1,1 0 0,-1 0 0,1 0 0,7-7 0,-5 1-449,1 0 0,-1-1 0,-1 1 0,0-2 0,0 1 0,-1-1-1,-1 0 1,9-24 0,-4 1-1750,13-69-1,-9 32 1149,-19 108 4321,3-19-2833,-1 1-1,-1-1 0,0 1 1,-6 16-1,-15 19 1907,17-42-1927,1 1-1,1 0 1,0 0 0,0 0-1,1 0 1,1 1 0,0 0-1,-1 13 1,4-26-418,0 1 0,0 0 1,0-1-1,0 1 0,0-1 0,0 1 0,1 0 0,-1-1 1,0 1-1,0-1 0,0 1 0,1 0 0,-1-1 1,0 1-1,0-1 0,1 1 0,-1-1 0,0 1 0,1-1 1,-1 1-1,1-1 0,-1 0 0,1 1 0,-1-1 1,1 1-1,-1-1 0,1 0 0,-1 0 0,1 1 0,-1-1 1,1 0-1,0 0 0,-1 0 0,1 1 0,27-6 197,22-21-76,-30 11 12,-1-1-1,28-30 1,-13-3-1242,-32 44 508,0 1 0,0-1 0,0 0-1,0 0 1,-1 0 0,0-1 0,0 1 0,0-8-1,-1 13 376,0-1-1,0 1 0,0-1 1,0 1-1,0 0 0,0-1 1,0 1-1,0 0 1,0-1-1,0 1 0,-1 0 1,1-1-1,0 1 0,0 0 1,0-1-1,0 1 0,0 0 1,-1 0-1,1-1 0,0 1 1,0 0-1,0 0 0,-1-1 1,1 1-1,0 0 1,0 0-1,-1-1 0,1 1 1,0 0-1,-1 0 0,1 0 1,0 0-1,-1 0 0,1-1 1,0 1-1,-1 0 0,1 0 1,0 0-1,-1 0 0,1 0 1,0 0-1,-1 0 1,-8 0-7846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1.725"/>
    </inkml:context>
    <inkml:brush xml:id="br0">
      <inkml:brushProperty name="width" value="0.025" units="cm"/>
      <inkml:brushProperty name="height" value="0.025" units="cm"/>
    </inkml:brush>
  </inkml:definitions>
  <inkml:trace contextRef="#ctx0" brushRef="#br0">2 1 12300,'0'0'9385,"-1"48"-7304,6-41-575,7-2-545,1 0-481,3 0-352,-4-1-128,6-1-640,-3-3-1378,1 0-961,-7-1-1377,1-14-3459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2.223"/>
    </inkml:context>
    <inkml:brush xml:id="br0">
      <inkml:brushProperty name="width" value="0.025" units="cm"/>
      <inkml:brushProperty name="height" value="0.025" units="cm"/>
    </inkml:brush>
  </inkml:definitions>
  <inkml:trace contextRef="#ctx0" brushRef="#br0">65 0 7911,'0'0'13576,"-6"12"-12364,-5 14-607,1 1-1,1-1 1,2 1 0,0 1 0,2-1-1,-3 41 1,8-51-393,-1-8-155,1 1 1,0 0-1,0-1 0,3 13 1,-3-21-50,1 0-1,-1 1 1,0-1 0,1 1 0,-1-1 0,1 0-1,-1 0 1,1 1 0,-1-1 0,1 0 0,0 0-1,0 0 1,0 1 0,0-1 0,0 0 0,0 0-1,0-1 1,0 1 0,0 0 0,0 0 0,0 0-1,0-1 1,1 1 0,-1 0 0,0-1 0,1 1-1,-1-1 1,0 0 0,1 1 0,-1-1 0,0 0-1,1 0 1,-1 0 0,1 0 0,1 0 0,0-1 1,-1 0 0,1 0 1,-1 0-1,0 0 1,0-1-1,1 1 0,-1-1 1,0 1-1,0-1 0,0 0 1,0 0-1,-1 1 1,1-1-1,0-1 0,-1 1 1,0 0-1,1 0 1,-1-1-1,0 1 0,0 0 1,0-1-1,0 1 1,-1-1-1,1 1 0,0-5 1,1-7-78,1 1 0,-2-1 1,0-18-1,-1 32 65,-2-29-70,2 29 69,0-1-1,0 1 1,0-1 0,0 1-1,0 0 1,0-1 0,0 1-1,0-1 1,-1 1 0,1 0-1,0-1 1,0 1 0,0-1-1,0 1 1,-1 0-1,1-1 1,0 1 0,0 0-1,-1-1 1,1 1 0,0 0-1,-1-1 1,1 1 0,0 0-1,-1 0 1,1-1-1,0 1 1,-1 0 0,1 0-1,-1 0 1,1 0 0,0-1-1,-1 1 1,1 0 0,-1 0-1,1 0 1,0 0-1,-1 0 1,1 0 0,-1 0-1,1 0 1,-1 0 0,1 0-1,0 1 1,-1-1 0,1 0-1,-1 0 1,1 0 0,0 0-1,-1 1 1,1-1-1,-1 0 1,1 0 0,0 1-1,-1-1 1,1 0 0,0 0-1,0 1 1,-1-1 0,1 1-1,-2 2 14,1 0 0,-1 1 0,1-1 0,0 0 0,0 0 0,0 1-1,0-1 1,1 1 0,0-1 0,-1 1 0,1-1 0,0 1 0,1-1 0,-1 1 0,1-1 0,-1 0-1,1 1 1,0-1 0,0 0 0,1 1 0,-1-1 0,1 0 0,-1 0 0,1 0 0,0 0 0,4 4-1,-1-4 10,0-1 0,0 0 0,0 0 0,1 0 0,-1-1 0,1 0 0,-1 0-1,1 0 1,-1-1 0,1 1 0,-1-1 0,1-1 0,0 1 0,-1-1 0,1 0-1,-1 0 1,0 0 0,1-1 0,-1 0 0,0 0 0,0-1 0,0 1 0,0-1-1,6-5 1,-4 4-3,0-1-1,-1 0 1,0-1-1,0 1 1,-1-1 0,1 0-1,-1-1 1,0 1-1,-1-1 1,0 0-1,0 0 1,0-1-1,-1 1 1,0-1-1,-1 1 1,3-10-1,-18 51 76,10-27 9,0-1-1,1 0 1,0 1-1,0 0 1,0-1-1,-1 10 1,3-14-75,0-1 1,0 0 0,0 0-1,0 1 1,0-1 0,0 0-1,0 0 1,0 1 0,0-1-1,1 0 1,-1 0 0,1 0-1,-1 1 1,1-1-1,-1 0 1,1 0 0,-1 0-1,1 0 1,0 0 0,0 0-1,0 0 1,0 0 0,-1 0-1,1-1 1,0 1-1,0 0 1,1-1 0,-1 1-1,0 0 1,2 0 0,-1-1-11,0 1-1,0-1 1,0 0 0,0 0 0,0 0 0,0 0 0,0-1 0,0 1-1,0 0 1,0-1 0,0 0 0,0 1 0,0-1 0,0 0 0,0 0-1,-1 0 1,1 0 0,0 0 0,2-3 0,3-2-23,0-1 0,-1 0 1,0-1-1,0 0 0,-1 1 1,0-2-1,6-11 0,11-19-76,-21 38 5,-9 35-182,6-26 277,-1 3 22,0 0 1,1 0-1,0 0 1,1 0 0,0 0-1,1 0 1,1 14-1,-1-24-164,1 0 1,0 0-1,-1 0 0,1 0 0,0 0 0,0-1 0,-1 1 1,1 0-1,0-1 0,0 1 0,0-1 0,0 1 0,0-1 1,0 1-1,0-1 0,0 1 0,0-1 0,0 0 0,0 0 1,0 0-1,0 1 0,0-1 0,1 0 0,-1 0 1,0-1-1,0 1 0,0 0 0,0 0 0,0 0 0,1-1 1,33-10-7586,-23-2 2918,-1-2-838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2.727"/>
    </inkml:context>
    <inkml:brush xml:id="br0">
      <inkml:brushProperty name="width" value="0.025" units="cm"/>
      <inkml:brushProperty name="height" value="0.025" units="cm"/>
    </inkml:brush>
  </inkml:definitions>
  <inkml:trace contextRef="#ctx0" brushRef="#br0">4 125 13837,'0'0'12625,"9"-1"-12411,-2 1-186,0-2 0,0 1 0,0-1 0,0 0 0,0 0 0,0-1 0,-1 0-1,1 0 1,8-7 0,-12 8-29,0 0 0,0 0 0,0-1 0,0 1 0,0-1 0,-1 0 0,0 0 0,1 0 0,-1 0 0,0 0 0,0-1 0,-1 1 0,1-1 0,-1 1 0,1-1 0,-1 1 0,0-1 0,-1 0 0,1 0 0,-1 1 0,1-1 0,-2-7 0,1 10-5,0 0 0,0 1 0,0-1 0,0 0 0,-1 0 0,1 1 0,0-1-1,-1 0 1,1 1 0,0-1 0,-1 0 0,1 1 0,-1-1 0,1 1 0,-1-1 0,1 1 0,-1-1-1,1 1 1,-1-1 0,0 1 0,1-1 0,-1 1 0,0 0 0,1-1 0,-1 1 0,0 0 0,0 0 0,1-1-1,-1 1 1,0 0 0,0 0 0,1 0 0,-1 0 0,0 0 0,0 0 0,1 0 0,-1 0 0,0 0 0,0 1-1,1-1 1,-1 0 0,0 0 0,1 1 0,-1-1 0,0 0 0,1 1 0,-2 0 0,-31 19-102,25-11 250,1 0 1,0 0 0,1 1-1,0 0 1,0 0-1,1 0 1,1 1 0,-1-1-1,2 1 1,0 0-1,0 0 1,1 1 0,-2 15-1,4-26-124,0 1-1,1-1 1,-1 0-1,0 0 0,0 0 1,0 0-1,1 0 1,-1 0-1,1 1 0,-1-1 1,1 0-1,-1 0 1,1 0-1,-1 0 1,1-1-1,0 1 0,0 0 1,-1 0-1,1 0 1,0 0-1,0-1 0,0 1 1,0 0-1,0-1 1,2 2-1,0-1 12,0 0 0,1 0 0,0 0 0,-1 0 0,1-1 0,0 1 0,-1-1 0,6 0 0,1-1-179,0 0 0,0 0 0,0-1 0,-1 0 0,17-6-1,-11 1-1098,0-1-1,0 0 1,14-12-1,15-18-5870,-19 13 762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3.170"/>
    </inkml:context>
    <inkml:brush xml:id="br0">
      <inkml:brushProperty name="width" value="0.025" units="cm"/>
      <inkml:brushProperty name="height" value="0.025" units="cm"/>
    </inkml:brush>
  </inkml:definitions>
  <inkml:trace contextRef="#ctx0" brushRef="#br0">99 1 13869,'0'0'6374,"-7"8"-3902,-5 8-1412,-1 2 0,2-1 1,0 1-1,-11 26 0,18-35-848,1 0-1,-1 0 1,1 0 0,1 0-1,0 1 1,0-1-1,1 0 1,0 1 0,0 0-1,1-1 1,1 1-1,-1-1 1,4 13 0,-4-20-215,1-1 0,0 1 0,-1-1 0,1 1 0,0-1 0,0 1 0,0-1 0,0 0 0,1 0 0,-1 1 0,0-1 0,0 0 0,1 0 0,-1 0 0,1 0 0,-1 0 1,1-1-1,-1 1 0,1 0 0,-1-1 0,1 1 0,0-1 0,-1 1 0,1-1 0,0 0 0,-1 0 0,1 0 0,0 0 0,0 0 0,-1 0 0,1 0 0,0 0 0,-1-1 0,1 1 0,0-1 0,2-1 1,2 1-172,-1-1 1,1 0 0,-1-1-1,0 1 1,0-1 0,0 0 0,0 0-1,0-1 1,8-7 0,-3-3-278,0-1 0,-1 0 0,-1-1 0,0 0 0,-1 0 0,-1-1 0,0 0 0,-1 0 0,4-27 1,3-9 309,-33 117 2653,-11 36-1355,30-90-1112,0-1 0,1 0 0,0 0 0,1 1 0,-1-1 0,2 1-1,-1-1 1,4 16 0,-3-23-151,0-1 0,-1 0-1,1 1 1,0-1 0,0 1 0,0-1-1,0 0 1,0 0 0,0 0-1,0 1 1,0-1 0,1 0-1,-1 0 1,0-1 0,1 1 0,-1 0-1,0 0 1,1-1 0,-1 1-1,1 0 1,-1-1 0,1 0-1,2 1 1,0 0-826,-1-1 0,1 0 1,-1 1-1,0-1 0,1 0 0,-1-1 0,1 1 0,-1-1 1,0 1-1,6-3 0,9-8-7140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2.698"/>
    </inkml:context>
    <inkml:brush xml:id="br0">
      <inkml:brushProperty name="width" value="0.025" units="cm"/>
      <inkml:brushProperty name="height" value="0.025" units="cm"/>
    </inkml:brush>
  </inkml:definitions>
  <inkml:trace contextRef="#ctx0" brushRef="#br0">20 0 4356,'0'0'14478,"-19"53"-14158,19-37-512,10-3-1954,-1-1-3459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3.687"/>
    </inkml:context>
    <inkml:brush xml:id="br0">
      <inkml:brushProperty name="width" value="0.025" units="cm"/>
      <inkml:brushProperty name="height" value="0.025" units="cm"/>
    </inkml:brush>
  </inkml:definitions>
  <inkml:trace contextRef="#ctx0" brushRef="#br0">46 28 8808,'0'0'17361,"6"4"-17084,-4-2-261,0-1 0,-1 0 0,1 1 0,0-1 0,1 0 0,-1-1 0,0 1 0,0 0 0,0 0 0,0-1 0,1 0 0,1 1 0,-3-1-11,0-1 0,0 1 0,0 0 1,0-1-1,0 1 0,0-1 0,0 1 0,0-1 1,0 1-1,0-1 0,0 0 0,0 0 1,-1 1-1,1-1 0,0 0 0,-1 0 0,1 0 1,0 0-1,-1 0 0,1 0 0,-1 1 1,0-1-1,1-1 0,-1 1 0,0 0 0,1 0 1,-1 0-1,0 0 0,0 0 0,0 0 0,0 0 1,0 0-1,0 0 0,0 0 0,0 0 1,-1-2-1,1 2-1,0 1 1,0-1 0,0 1 0,-1-1 0,1 1-1,0-1 1,0 1 0,0-1 0,0 1-1,-1 0 1,1-1 0,0 1 0,0-1-1,-1 1 1,1-1 0,0 1 0,-1 0-1,1-1 1,-1 1 0,1 0 0,0-1 0,-1 1-1,1 0 1,-1 0 0,1 0 0,-1-1-1,1 1 1,-1 0 0,1 0 0,-1 0-1,1 0 1,-1 0 0,1 0 0,-1 0-1,1 0 1,-1 0 0,1 0 0,-1 0 0,1 0-1,-1 0 1,1 0 0,-1 0 0,1 0-1,-1 1 1,1-1 0,-1 0 0,1 0-1,0 1 1,-1-1 0,1 0 0,-1 0-1,1 1 1,0-1 0,-1 1 0,1-1-1,-1 1 1,-25 19 407,18-12-124,1 2 0,1-1-1,0 1 1,-7 13 0,11-19-156,0 1 1,1-1-1,-1 0 1,1 1-1,0 0 1,0-1-1,0 1 1,1 0-1,-1-1 1,1 1-1,1 0 1,-1 0-1,2 5 1,-2-9-123,1 0 0,0 0 0,0 0 0,0 0 0,1 0 0,-1 0 0,0 0 0,0-1 0,0 1 0,1 0 0,-1-1 0,0 1 0,1-1 0,-1 1 1,1-1-1,-1 0 0,0 0 0,1 1 0,-1-1 0,1 0 0,-1 0 0,1 0 0,1-1 0,37-2 74,-25-2-346,0 0 0,-1-1-1,0-1 1,25-16 0,-27 16 136,0 0 1,0 0 0,0 1-1,1 1 1,0 0 0,18-4 0,-30 9 144,-1 0-1,1 0 1,-1 0 0,1 0 0,0 0 0,-1 1 0,1-1-1,0 0 1,-1 1 0,1-1 0,-1 0 0,1 1 0,-1-1 0,1 0-1,-1 1 1,1-1 0,-1 1 0,1-1 0,-1 1 0,0-1-1,1 1 1,-1 0 0,0-1 0,1 1 0,-1-1 0,0 1 0,0 0-1,0-1 1,1 1 0,-1 0 0,0-1 0,0 1 0,0 0-1,0-1 1,0 1 0,0 0 0,0-1 0,-1 1 0,1 0 0,0-1-1,0 1 1,0-1 0,-1 1 0,1 0 0,-1 0 0,-9 42 662,7-33-446,2-9-209,1 0 0,-1 0 0,1 0 1,0 0-1,-1 1 0,1-1 0,0 0 1,0 0-1,0 0 0,0 0 0,0 0 0,0 1 1,0-1-1,0 0 0,0 0 0,1 0 1,-1 0-1,0 0 0,1 0 0,-1 0 0,1 1 1,-1-1-1,1 0 0,-1-1 0,1 1 1,0 0-1,0 0 0,-1 0 0,1 0 0,2 1 1,-1-2-11,1 1 0,-1-1-1,1 1 1,0-1 0,-1 0 0,1 0 0,0-1 0,-1 1 0,1 0 0,-1-1 0,1 1 0,-1-1 0,1 0-1,2-1 1,30-15-192,-28 13-25,0 1 1,0 0-1,0 0 0,0 0 0,0 1 0,0-1 0,14-1 0,-21 6-50,0 0 0,0 0 0,-1 0-1,1 0 1,0 0 0,-1 0-1,1 0 1,-1 0 0,0 0 0,0 0-1,0 0 1,0-1 0,-2 4-1,-6 7-4750,-1-3-4222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4.724"/>
    </inkml:context>
    <inkml:brush xml:id="br0">
      <inkml:brushProperty name="width" value="0.025" units="cm"/>
      <inkml:brushProperty name="height" value="0.025" units="cm"/>
    </inkml:brush>
  </inkml:definitions>
  <inkml:trace contextRef="#ctx0" brushRef="#br0">1 0 10666,'0'0'4933,"5"59"-2947,-5-24-449,3 7-416,3 1-448,-4 0-449,3-2-192,-3-8 32,3-6-64,-1-8-352,-4-7-641,0-6-897,-11-6-12460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5.054"/>
    </inkml:context>
    <inkml:brush xml:id="br0">
      <inkml:brushProperty name="width" value="0.025" units="cm"/>
      <inkml:brushProperty name="height" value="0.025" units="cm"/>
    </inkml:brush>
  </inkml:definitions>
  <inkml:trace contextRef="#ctx0" brushRef="#br0">10 199 11211,'0'0'1980,"-2"-10"631,1 6-2428,-1-1 51,1 0 0,0 0 0,0 0 0,0 1 0,1-1 0,0 0 0,0 0 0,0 0 0,0 0-1,1 0 1,-1 0 0,1 0 0,1 1 0,-1-1 0,1 0 0,0 1 0,0-1 0,0 1 0,0-1-1,1 1 1,0 0 0,0 0 0,5-5 0,5 0-197,0 1 0,1 0-1,0 1 1,0 0 0,1 2-1,-1-1 1,1 2 0,1 0-1,-1 1 1,0 0 0,1 1 0,0 1-1,-1 0 1,1 2 0,26 2-1,-40-2-6,0-1 0,1 0 0,-1 1 0,0-1 0,0 1 0,1-1 0,-1 1 0,0 0 0,0 0 0,0 0 0,0 1 0,0-1 0,0 0 0,0 1 0,-1-1 0,1 1 0,0-1 0,-1 1 0,1 0 0,-1 0 0,0 0 0,0 0 0,1 0 0,-1 0 0,-1 0 0,1 0 0,0 0 0,0 0 0,-1 0 0,1 1 0,-1-1-1,0 0 1,1 1 0,-1-1 0,0 0 0,-1 0 0,1 1 0,-1 3 0,0 2 132,-1-1 0,0 1-1,-1-1 1,0 1-1,0-1 1,0 0 0,-1 0-1,0 0 1,0-1-1,-7 8 1,6-7-79,0-1 0,-1 0-1,1-1 1,-1 1 0,0-1 0,-1 0-1,1 0 1,-1-1 0,0 0 0,0 0-1,0-1 1,-1 0 0,1 0 0,-1-1-1,0 0 1,0 0 0,-13 1 0,21-3-145,-1 0 1,1 0 0,-1 1 0,1-1 0,-1 0-1,1 0 1,0 0 0,-1 0 0,1 0 0,-1 0-1,1 0 1,-1 0 0,1 0 0,-1-1 0,1 1-1,-1 0 1,1 0 0,0 0 0,-1 0-1,1-1 1,-1 1 0,1 0 0,0-1 0,-1 1-1,1 0 1,-1 0 0,1-1 0,0 1 0,0-1-1,-1 1 1,1 0 0,0-1 0,0 1 0,-1-1-1,1 1 1,0 0 0,0-1 0,0 1 0,0-1-1,0 1 1,0-1 0,-1 1 0,1-1 0,0 1-1,0-1 1,1 1 0,-1-1 0,0 1 0,0 0-1,0-1 1,0 0 0,1 0-370,-1-1 1,1 1-1,0 0 0,0-1 1,0 1-1,0 0 0,0 0 1,0-1-1,0 1 0,0 0 0,1 0 1,-1 0-1,0 1 0,0-1 1,3-1-1,19-6-4651,2-1-427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5.429"/>
    </inkml:context>
    <inkml:brush xml:id="br0">
      <inkml:brushProperty name="width" value="0.025" units="cm"/>
      <inkml:brushProperty name="height" value="0.025" units="cm"/>
    </inkml:brush>
  </inkml:definitions>
  <inkml:trace contextRef="#ctx0" brushRef="#br0">8 1 9705,'0'8'2835,"-3"37"1433,1-22-2371,0 0 0,2 0 0,2 29 0,-2-52-1891,0 0-1,0 1 1,0-1 0,1 1-1,-1-1 1,0 0-1,0 1 1,0-1-1,0 1 1,0-1-1,1 0 1,-1 1-1,0-1 1,0 0-1,1 1 1,-1-1-1,0 0 1,0 1 0,1-1-1,-1 0 1,0 0-1,1 1 1,-1-1-1,0 0 1,1 0-1,-1 0 1,1 1-1,-1-1 1,0 0-1,1 0 1,-1 0-1,1 0 1,-1 0 0,0 0-1,1 0 1,-1 0-1,1 0 1,-1 0-1,0 0 1,1 0-1,-1 0 1,1 0-1,-1 0 1,0-1-1,1 1 1,-1 0-1,0 0 1,1-1 0,14-14 336,-10-6-257,-1 0-1,-1-1 0,-1 1 1,-2-37-1,-1 55-298,-1 10 76,2-6 123,0 1 1,0-1 0,0 1 0,0-1-1,0 1 1,0-1 0,0 1 0,1-1 0,-1 1-1,1-1 1,-1 0 0,1 1 0,-1-1-1,2 2 1,2 1-295,0 0-1,0 0 1,1-1-1,-1 1 1,1-1-1,0 0 1,0-1 0,0 1-1,0-1 1,0 0-1,0 0 1,1-1-1,-1 1 1,1-1-1,-1-1 1,1 1-1,8-1 1,-1 1-1161,0-1 0,0-1 0,0 0 0,-1 0 0,1-1 0,19-6 0,-1-5-1872,-5-2-1777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5.791"/>
    </inkml:context>
    <inkml:brush xml:id="br0">
      <inkml:brushProperty name="width" value="0.025" units="cm"/>
      <inkml:brushProperty name="height" value="0.025" units="cm"/>
    </inkml:brush>
  </inkml:definitions>
  <inkml:trace contextRef="#ctx0" brushRef="#br0">152 48 3043,'1'-1'330,"-1"0"0,0 1 0,0-1 0,1 0 0,-1 0 0,0 0 0,0 1 0,0-1 0,0 0 0,0 0 1,0 0-1,0 0 0,0 1 0,0-1 0,0 0 0,0 0 0,0 0 0,-1 1 0,1-1 0,0 0 0,-1 0 0,1 1 0,-1-1 0,1 0 0,0 0 0,-1 1 0,0-1 1,1 1-1,-1-1 0,1 0 0,-1 1 0,0-1 0,-2 0 105,1 0-1,-1 0 1,0 0 0,1 0-1,-1 0 1,0 1 0,1-1-1,-1 1 1,0 0 0,-4 0 0,2-1-188,-1 2 1,1-1 0,-1 1 0,1 0-1,0 0 1,-1 0 0,1 1 0,0-1 0,0 1-1,0 1 1,-6 2 0,7-1-107,1-1 1,-1 0-1,1 1 0,0 0 1,0 0-1,0 0 0,0 0 1,1 0-1,-1 0 0,1 1 1,0-1-1,1 1 0,-1 0 1,1-1-1,0 1 0,0 0 1,0 0-1,1 0 0,0 0 1,0 9-1,1-12-123,0-1-1,0 1 1,0-1-1,1 1 1,-1-1 0,0 1-1,0-1 1,1 0-1,-1 0 1,1 0-1,-1 0 1,1 0 0,0 0-1,-1 0 1,1 0-1,0 0 1,-1-1 0,1 1-1,0-1 1,0 0-1,0 1 1,0-1-1,-1 0 1,1 0 0,0 0-1,0 0 1,0 0-1,3-1 1,5 0 22,0 1 0,0-2 0,-1 1 0,13-5 0,-17 5-57,0-1-1,0 1 1,0-1-1,-1 0 1,1-1-1,-1 1 1,1-1-1,-1 0 1,0 0 0,0 0-1,0-1 1,-1 1-1,1-1 1,-1 0-1,0 0 1,0 0 0,0 0-1,0-1 1,-1 1-1,0-1 1,0 0-1,0 1 1,0-1-1,-1 0 1,0 0 0,0 0-1,0 0 1,-1 0-1,1-7 1,-2 10 16,1 1-1,0 0 1,0-1 0,-1 1-1,1 0 1,-1 0 0,1 0 0,-1-1-1,1 1 1,-1 0 0,0 0 0,1 0-1,-1 0 1,0 0 0,0 0-1,0 0 1,0 0 0,0 1 0,0-1-1,0 0 1,0 0 0,0 1 0,0-1-1,-1 1 1,1-1 0,0 1-1,0-1 1,0 1 0,-1 0 0,1 0-1,0-1 1,-1 1 0,1 0 0,0 0-1,0 0 1,-1 1 0,1-1-1,0 0 1,-1 0 0,1 1 0,-2 0-1,0 0-14,1-1 0,0 1 0,-1 0 0,1 0 0,0 0 0,0 0 0,-1 0 0,1 1 0,0-1 0,0 1 0,1-1 0,-1 1 0,0 0 0,0 0 0,1 0 0,-1 0 0,1 0 0,0 0 0,-1 0 0,1 0 0,0 0 0,-1 4 0,2-5-116,0 1 0,-1 0 0,1-1 0,0 1 0,0 0-1,0 0 1,0-1 0,0 1 0,1 0 0,-1-1 0,0 1 0,1 0 0,0-1-1,-1 1 1,1-1 0,0 1 0,-1-1 0,1 1 0,0-1 0,0 1 0,0-1 0,1 0-1,-1 1 1,0-1 0,0 0 0,1 0 0,-1 0 0,0 0 0,1 0 0,-1 0 0,1-1-1,0 1 1,-1 0 0,1-1 0,-1 1 0,1-1 0,0 0 0,-1 1 0,1-1-1,2 0 1,5 1-997,0-1 1,0 0-1,0 0 0,0-1 0,1 0 0,11-4 0,13-6-2352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6.279"/>
    </inkml:context>
    <inkml:brush xml:id="br0">
      <inkml:brushProperty name="width" value="0.025" units="cm"/>
      <inkml:brushProperty name="height" value="0.025" units="cm"/>
    </inkml:brush>
  </inkml:definitions>
  <inkml:trace contextRef="#ctx0" brushRef="#br0">138 92 10410,'0'0'3753,"-9"0"-475,3 1-3048,1-1 0,0 1 0,-1 0 0,1 0 0,0 0 0,0 1 0,0 0 0,0 0 0,0 0 0,0 1 0,1-1 0,-1 1 0,1 0 0,0 1 0,-1-1 0,2 1 0,-1 0 0,0 0 0,1 0 0,0 0 0,0 0 0,-5 9 0,5-6-19,0 0 0,0 0 0,0 0 0,1 0 0,0 1 0,0-1 0,0 15 0,1-20-190,1 0 1,0 0-1,0 0 0,0 0 1,0-1-1,0 1 0,1 0 1,-1 0-1,0 0 0,1 0 1,-1-1-1,1 1 0,0 0 0,0-1 1,-1 1-1,1 0 0,0-1 1,1 1-1,-1-1 0,0 1 1,0-1-1,0 0 0,1 1 1,-1-1-1,1 0 0,-1 0 1,1 0-1,0 0 0,-1 0 1,1-1-1,0 1 0,-1 0 1,1-1-1,0 1 0,0-1 1,3 1-1,2-1-25,1 0 1,0 0-1,0-1 0,-1 0 1,1-1-1,0 1 0,-1-2 1,0 1-1,1-1 1,-1 0-1,0 0 0,0-1 1,0 0-1,-1 0 1,0 0-1,1-1 0,-2 0 1,1 0-1,0-1 0,-1 0 1,0 0-1,-1 0 1,6-8-1,-2 1-52,0 0 0,-1 0 0,-1-1 0,0 0 0,-1 0 0,0-1 0,-1 1 1,-1-1-1,0 0 0,-1 0 0,0-17 0,-2 32 59,0 0-1,0 1 1,0-1 0,-1 0 0,1 1-1,0-1 1,0 0 0,-1 0 0,1 0-1,0 1 1,-1-1 0,1 0 0,0 0-1,-1 0 1,1 1 0,0-1 0,-1 0 0,1 0-1,0 0 1,-1 0 0,1 0 0,0 0-1,-1 0 1,1 0 0,0 0 0,-1 0-1,1 0 1,-1 0 0,1 0 0,0 0-1,-1 0 1,1 0 0,0 0 0,-1-1-1,1 1 1,0 0 0,-1 0 0,1 0 0,0 0-1,0-1 1,-1 1 0,1 0 0,0 0-1,0-1 1,-1 1 0,1 0 0,0-1-1,0 1 1,0 0 0,-1 0 0,1-1-1,0 1 1,0-1 0,0 1 0,0 0-1,0-1 1,0 1 0,0 0 0,0-1-1,0 1 1,0 0 0,0-1 0,0 1 0,0 0-1,0-1 1,0 1 0,0-1 0,0 1-1,-18 21 187,12-6-51,0 0 0,1 0 0,1 0 0,-3 18 0,6-27-61,0 0 0,0 0 0,0 0 0,1 1 0,0-1 0,0 0-1,1 0 1,0 0 0,0 0 0,0 1 0,0-1 0,1 0 0,4 7 0,-5-11-65,1 1 0,0-1 0,0 0 0,0 0 0,0 0 0,1 0 0,-1 0 0,0-1 0,1 1 0,0-1 0,-1 1 0,1-1 0,0 0 0,-1 0 0,1 0 0,0-1 0,0 1 0,0-1 0,0 1 0,0-1 0,0 0 0,-1 0 0,1 0 0,0-1 0,0 1 0,0-1 0,0 1 0,0-1 0,4-2 0,0 1 3,-1-1 1,1 1-1,0-2 0,-1 1 1,1-1-1,-1 0 0,0 0 0,-1-1 1,1 0-1,8-9 0,-6 3-161,-1-1 0,0 0 0,-1-1-1,7-18 1,-18 44 230,1 1 0,0 0 0,1 0 0,0 1-1,1-1 1,0 26 0,2-39-73,0 0 0,0 1 0,1-1-1,-1 0 1,0 1 0,0-1 0,1 0 0,-1 1 0,1-1-1,-1 0 1,1 0 0,0 1 0,-1-1 0,1 0 0,0 0-1,0 0 1,0 0 0,0 0 0,0 0 0,0 0-1,0 0 1,0 0 0,0-1 0,0 1 0,1 0 0,-1-1-1,0 1 1,0-1 0,1 1 0,-1-1 0,0 0-1,1 1 1,-1-1 0,1 0 0,-1 0 0,0 0 0,1 0-1,-1 0 1,0 0 0,1-1 0,-1 1 0,3-1 0,1 0 23,1 0 0,0 0 0,-1-1 0,1 0 0,-1 0 0,0 0 0,0-1 0,0 0 0,6-3 0,2-5-29,-1 1-1,0-2 1,-1 0-1,0 0 1,-1-1-1,0 0 0,-1-1 1,0 0-1,-1 0 1,-1-1-1,7-19 1,-16 42-74,-2 3 103,1 0 0,1 1 0,-2 20-1,4-29-63,-1-1-1,1 1 0,0-1 0,0 1 0,1 0 0,-1-1 0,0 1 0,1-1 0,0 0 0,-1 1 0,1-1 0,0 1 0,0-1 0,0 0 0,1 0 0,-1 1 0,0-1 0,1 0 1,0 0-1,-1-1 0,1 1 0,0 0 0,0 0 0,0-1 0,0 1 0,4 1 0,28 5-3126,-10-8-2217,6-2-6279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6.970"/>
    </inkml:context>
    <inkml:brush xml:id="br0">
      <inkml:brushProperty name="width" value="0.025" units="cm"/>
      <inkml:brushProperty name="height" value="0.025" units="cm"/>
    </inkml:brush>
  </inkml:definitions>
  <inkml:trace contextRef="#ctx0" brushRef="#br0">35 10 13100,'0'0'8211,"-3"10"-7485,-7 33 785,2 1-1,2 1 1,-1 86 0,7-129-1495,0 0 1,0 0-1,0 0 1,0 0-1,0-1 0,0 1 1,0 0-1,1 0 1,-1 0-1,1-1 0,0 1 1,-1 0-1,1 0 1,0-1-1,0 1 0,0-1 1,0 1-1,0-1 1,2 2-1,-2-2 6,0-1-1,0 1 1,1 0 0,-1-1 0,0 0-1,1 1 1,-1-1 0,0 0-1,1 0 1,-1 1 0,0-1 0,1 0-1,-1 0 1,0-1 0,1 1-1,-1 0 1,0 0 0,1-1 0,1 0-1,5-2 74,-1-1 0,1 0 0,-1 0 0,0 0 0,-1-1 0,1 0-1,6-7 1,5-5-57,-2-1 0,0 0 0,0-1 0,-2-1-1,-1 0 1,0-1 0,-1 0 0,-2-1 0,0 0-1,-1-1 1,6-27 0,-15 41-3405,-6 17-5543,-2 2 2412,-2-1-4045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7.302"/>
    </inkml:context>
    <inkml:brush xml:id="br0">
      <inkml:brushProperty name="width" value="0.025" units="cm"/>
      <inkml:brushProperty name="height" value="0.025" units="cm"/>
    </inkml:brush>
  </inkml:definitions>
  <inkml:trace contextRef="#ctx0" brushRef="#br0">11 0 10826,'0'0'6278,"-5"46"-4036,1-30-192,2-1-769,2 0-159,0-2-354,8-1-447,-1-3-225,9-3-64,2-2-705,-2-4-896,2-1-65,-2-14-896,2-6-2083,-8-5-1408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7.676"/>
    </inkml:context>
    <inkml:brush xml:id="br0">
      <inkml:brushProperty name="width" value="0.025" units="cm"/>
      <inkml:brushProperty name="height" value="0.025" units="cm"/>
    </inkml:brush>
  </inkml:definitions>
  <inkml:trace contextRef="#ctx0" brushRef="#br0">48 1 11659,'0'0'8365,"-5"8"-7932,-4 16 152,1 0-1,2 0 1,0 1 0,1 0 0,1 0 0,2 0 0,0 0-1,3 29 1,-2-53-568,1 0 0,0 1 0,0-1 0,-1 0-1,1 0 1,0 1 0,1-1 0,-1 0 0,0 1-1,0-1 1,0 0 0,1 0 0,-1 1 0,1-1-1,-1 0 1,1 0 0,-1 0 0,1 0 0,0 1 0,-1-1-1,1 0 1,0 0 0,0 0 0,0-1 0,0 1-1,0 0 1,0 0 0,0 0 0,0-1 0,0 1-1,0 0 1,0-1 0,1 1 0,-1-1 0,0 0-1,0 1 1,1-1 0,-1 0 0,0 0 0,0 0 0,1 1-1,-1-1 1,3-1 0,-2 0 2,0 1 1,0-1-1,1 0 0,-1 0 1,0 0-1,0 0 0,0-1 1,0 1-1,-1-1 0,1 1 0,0-1 1,-1 1-1,1-1 0,-1 0 1,1 0-1,-1 0 0,0 0 1,0 0-1,0 0 0,0 0 1,0 0-1,0-1 0,0 1 0,0-5 1,0-39-281,-1 45 248,0-1 0,0 1 0,0 0 0,0 0 0,-1-1-1,1 1 1,0 0 0,-1 0 0,1 0 0,0-1 0,-1 1 0,0 0-1,1 0 1,-1 0 0,0 0 0,1 0 0,-1 0 0,0 0 0,0 0 0,0 0-1,0 1 1,0-1 0,0 0 0,0 0 0,0 1 0,0-1 0,0 1-1,0-1 1,0 1 0,0-1 0,-1 1 0,0-1 0,1 3-18,0 0 0,1 0 0,0 0 0,-1 0 0,1 0 0,0 0 0,0 0 0,0 1 0,0-1 0,0 0 0,0 0 0,1 0 0,-1 0 0,2 3 0,0-3 40,0 1-1,0-1 0,0-1 0,1 1 0,-1 0 0,0 0 0,1-1 0,-1 1 0,1-1 0,0 0 1,-1 0-1,1 0 0,0 0 0,0 0 0,0-1 0,-1 1 0,1-1 0,0 0 0,0 1 1,0-2-1,0 1 0,0 0 0,0 0 0,0-1 0,0 0 0,2 0 0,3-1 17,-1 0-1,0 0 0,1-1 1,-1 0-1,0 0 0,-1-1 0,1 0 1,10-8-1,5-14-78,-12 14 13,-13 36 67,-1-8 110,1 1 1,1-1-1,0 1 1,1-1-1,1 1 1,3 25-1,-3-41-123,0 0-1,1 1 0,-1-1 0,1 1 0,-1-1 1,1 0-1,-1 1 0,1-1 0,0 0 1,0 1-1,0-1 0,0 0 0,0 0 0,0 0 1,0 0-1,0 0 0,0 0 0,0 0 1,1 0-1,-1-1 0,0 1 0,1 0 0,-1-1 1,0 1-1,1-1 0,-1 1 0,1-1 0,-1 0 1,1 1-1,-1-1 0,1 0 0,-1 0 1,0 0-1,1 0 0,-1-1 0,1 1 0,-1 0 1,3-1-1,0 0-53,0 0 0,0 0-1,0 0 1,0-1 0,-1 0 0,1 1 0,0-1-1,-1 0 1,1-1 0,-1 1 0,0-1 0,6-5 0,-5 3-503,-1-1 0,1 1 0,-1-1 0,0 0 0,0 0-1,-1 0 1,4-13 0,0-46-7739,-6 25 1172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8.023"/>
    </inkml:context>
    <inkml:brush xml:id="br0">
      <inkml:brushProperty name="width" value="0.025" units="cm"/>
      <inkml:brushProperty name="height" value="0.025" units="cm"/>
    </inkml:brush>
  </inkml:definitions>
  <inkml:trace contextRef="#ctx0" brushRef="#br0">2 0 6054,'0'0'5509,"-1"53"-3747,1-36-834,5-1-543,9 0-353,6-2-1506,-2-5-1568,1-2-4197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3.057"/>
    </inkml:context>
    <inkml:brush xml:id="br0">
      <inkml:brushProperty name="width" value="0.025" units="cm"/>
      <inkml:brushProperty name="height" value="0.025" units="cm"/>
    </inkml:brush>
  </inkml:definitions>
  <inkml:trace contextRef="#ctx0" brushRef="#br0">39 306 4036,'0'0'6635,"0"9"-2812,-9 95 4841,10-104-8652,-1 1-1,0-1 1,1 0 0,-1 1 0,0-1 0,1 0-1,-1 1 1,0-1 0,1 0 0,-1 1-1,1-1 1,-1 0 0,1 0 0,-1 1-1,0-1 1,1 0 0,-1 0 0,1 0 0,-1 0-1,1 0 1,-1 0 0,1 0 0,-1 0-1,1 0 1,-1 0 0,1 0 0,-1 0 0,1 0-1,-1 0 1,1 0 0,-1 0 0,1-1-1,18-3 135,-12 0-143,0 0 0,-1 0 0,1 0 0,-1-1 1,0 0-1,0 0 0,0-1 0,5-6 0,40-55-244,-43 56 251,4-6 49,-1 1 0,-1-2 0,-1 1 1,0-1-1,-2-1 0,0 0 0,0 0 0,-2 0 0,-1 0 1,0-1-1,1-28 0,-5 46-40,0 1 1,0-1-1,0 0 0,0 1 1,0-1-1,0 1 0,0-1 1,-1 1-1,1-1 0,0 0 1,-1 1-1,0-1 0,1 1 1,-1 0-1,0-1 0,0 1 1,0-1-1,1 1 0,-1 0 1,-1 0-1,1 0 0,0-1 1,0 1-1,0 0 0,-1 1 1,1-1-1,0 0 0,-2-1 1,-1 2 0,1-1 0,-1 0 0,1 1 0,-1 0 0,0 0 0,1 0 0,-1 0 0,1 1 1,-1-1-1,1 1 0,-1 0 0,-3 2 0,-9 3 116,0 1-1,0 0 1,1 2-1,-18 11 1,26-15-21,-57 46 958,61-47-1040,-1-1 0,1 1 0,0 0 0,0 0 0,0 0 0,0 1 0,1-1 0,-1 1 0,1-1 0,0 1 0,1 0 0,-1 0 0,0 7 0,2-10-50,0 0 1,0 0 0,0-1 0,1 1-1,-1 0 1,1-1 0,-1 1 0,1 0-1,-1-1 1,1 1 0,0-1 0,0 1-1,0-1 1,0 1 0,0-1 0,0 0-1,0 0 1,1 1 0,-1-1 0,0 0-1,1 0 1,-1 0 0,1 0 0,-1-1-1,1 1 1,-1 0 0,1 0 0,0-1 0,2 1-1,57 12-1006,-53-12 836,14 1-144,-1 2 0,1 0 0,-1 2 0,38 14 1,-55-18 354,0 0 0,-1 0 0,1 0 0,-1 0 0,1 1 0,-1-1 0,0 1 0,0 0 0,0 0 0,0 0 0,0 1 0,-1-1 0,0 1 0,3 3 0,-4-4 44,0 1 0,-1-1 0,1 0 0,0 1 0,-1-1 0,0 1-1,0-1 1,0 1 0,0-1 0,-1 1 0,1-1 0,-1 1 0,0-1 0,0 0 0,0 1-1,0-1 1,-1 0 0,1 0 0,-5 6 0,2-2-187,-1 0-1,1 0 1,-2 0 0,1-1 0,-12 11-1,13-14-744,1 0 0,-1-1 0,0 1 0,0-1 0,0 0 0,0 0 0,-6 2-1,-11 1-7324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8.352"/>
    </inkml:context>
    <inkml:brush xml:id="br0">
      <inkml:brushProperty name="width" value="0.025" units="cm"/>
      <inkml:brushProperty name="height" value="0.025" units="cm"/>
    </inkml:brush>
  </inkml:definitions>
  <inkml:trace contextRef="#ctx0" brushRef="#br0">79 0 8968,'0'0'10672,"-8"6"-9044,6-4-1520,-45 43 2001,45-43-1993,0 0-1,0 0 1,0 0-1,0 1 1,1-1-1,-1 1 1,1-1-1,0 1 1,0-1-1,0 1 1,0 0-1,0 0 1,0-1-1,1 1 1,-1 0-1,1 0 1,0 0 0,0 0-1,0-1 1,0 1-1,1 0 1,0 5-1,0-7-100,0 0 0,0-1 0,0 1 0,0 0 0,0-1 0,0 1 0,0-1 0,0 1 1,0-1-1,0 0 0,0 1 0,0-1 0,0 0 0,0 0 0,0 0 0,1 1 0,-1-1 0,0-1 0,0 1 0,0 0 0,0 0 0,0 0 0,0 0 0,0-1 0,1 1 0,-1-1 0,1 0 0,30-11 125,14-22-745,-40 28 437,1 0 1,0 1-1,0 0 1,0 0-1,1 0 0,-1 1 1,1 0-1,1 0 1,-1 1-1,0 0 0,14-2 1,-22 5 189,1 0 0,0 0 1,-1 0-1,1 0 0,-1 0 0,1 0 0,0 0 1,-1 0-1,1 1 0,-1-1 0,1 0 1,-1 0-1,1 1 0,-1-1 0,1 1 1,-1-1-1,1 0 0,-1 1 0,1-1 1,-1 1-1,0-1 0,1 1 0,-1-1 1,0 1-1,1-1 0,-1 1 0,0-1 0,1 1 1,-1-1-1,0 1 0,0 1 0,3 25 374,-3-25-408,0 0 0,-1 0 0,1-1 1,0 1-1,0 0 0,0 0 1,0-1-1,0 1 0,1 0 1,-1 0-1,0-1 0,1 1 1,-1 0-1,1-1 0,0 1 0,0 0 1,-1-1-1,1 1 0,0-1 1,0 1-1,0-1 0,1 0 1,-1 1-1,0-1 0,0 0 1,1 0-1,2 2 0,1-3-542,0 0 0,0 0 0,1 0 0,-1-1 0,0 0-1,0 0 1,0 0 0,0-1 0,0 0 0,0 0 0,0 0 0,-1 0 0,1-1-1,-1 0 1,1 1 0,-1-2 0,0 1 0,0 0 0,6-8 0,16-12-5158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8.696"/>
    </inkml:context>
    <inkml:brush xml:id="br0">
      <inkml:brushProperty name="width" value="0.025" units="cm"/>
      <inkml:brushProperty name="height" value="0.025" units="cm"/>
    </inkml:brush>
  </inkml:definitions>
  <inkml:trace contextRef="#ctx0" brushRef="#br0">57 1 11499,'0'0'9481,"-8"6"-8814,-26 21-266,33-27-393,0 1 1,0 0-1,0-1 1,0 1-1,0 0 1,0 0-1,0 0 1,0 0-1,1 0 1,-1 0-1,0 0 1,1 0-1,-1 0 1,1 0 0,-1 0-1,1 1 1,-1-1-1,1 0 1,0 0-1,-1 3 1,2-4-3,-1 1 0,0 0 0,1 0 0,-1-1 0,1 1 0,-1 0 0,1-1 0,-1 1 0,1 0 0,-1-1 0,1 1 1,0-1-1,-1 1 0,1-1 0,0 1 0,-1-1 0,1 1 0,0-1 0,0 0 0,-1 0 0,3 1 0,39 5-334,-27-6-178,-8-1 469,0 1-1,0 0 1,0 0 0,0 1-1,0 0 1,-1 0 0,9 3 0,-14-3 105,0-1 0,0 1 1,0-1-1,0 1 1,0-1-1,0 1 0,0 0 1,0 0-1,-1-1 1,1 1-1,0 0 0,0 0 1,-1 0-1,1 0 0,-1 0 1,1 0-1,-1 0 1,1 0-1,-1 0 0,1 1 1,-1 1 152,0-1 1,0 1 0,0 0-1,0-1 1,0 1-1,-1-1 1,1 1-1,-1-1 1,0 1-1,0-1 1,1 1 0,-3 2-1,0-1 35,1 1 0,-1-1 0,0 0 0,0-1-1,-1 1 1,1-1 0,-1 1 0,0-1 0,0 0 0,0 0 0,-8 4 0,10-6-295,0 0 1,-1 0 0,1 0-1,-1 0 1,0-1 0,1 1 0,-1 0-1,1-1 1,-1 0 0,-4 0 0,6 0-163,0 0-1,-1 0 1,1-1 0,0 1 0,-1-1 0,1 1 0,0-1-1,-1 1 1,1-1 0,0 0 0,0 1 0,0-1 0,0 0-1,0 0 1,0 0 0,0 0 0,0 0 0,0 0 0,0 0 0,-1-2-1,-6-14-5510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9.069"/>
    </inkml:context>
    <inkml:brush xml:id="br0">
      <inkml:brushProperty name="width" value="0.025" units="cm"/>
      <inkml:brushProperty name="height" value="0.025" units="cm"/>
    </inkml:brush>
  </inkml:definitions>
  <inkml:trace contextRef="#ctx0" brushRef="#br0">19 1 7143,'0'0'14616,"-1"10"-13351,-5 47 362,-5 60 1418,12-116-3035,-1 0 0,1 0 0,-1 0 0,1 0 0,0 0 1,0 0-1,0 0 0,0 0 0,-1 0 0,1 0 0,0-1 1,0 1-1,1 0 0,-1-1 0,0 1 0,0-1 0,0 1 1,0-1-1,0 0 0,1 1 0,-1-1 0,0 0 0,0 0 1,0 0-1,1 0 0,-1 0 0,0 0 0,2 0 0,50 0 8,-41-1-245,-6 1 98,1 0-49,0 0 0,-1 0 0,1 1 0,-1-1-1,1 2 1,10 2 0,-16-4 177,0 1-1,0-1 1,-1 0 0,1 1-1,0-1 1,0 1 0,-1 0-1,1-1 1,0 1 0,0-1-1,-1 1 1,1 0 0,-1 0-1,1-1 1,-1 1 0,1 0-1,-1 0 1,1 0 0,-1 0-1,0 0 1,1 1 0,-1 0 67,0 0 0,0 0 0,-1 0 0,1 0 0,0 1 0,-1-1 0,1 0 0,-1 0 0,0 0 0,0 0 0,0-1 0,0 1 0,-2 3 1,-1 1-31,0-1 0,-1 0 0,0-1 0,0 1 1,0-1-1,0 0 0,-1 0 0,0-1 1,0 1-1,0-1 0,0-1 0,0 1 1,0-1-1,-1 0 0,1 0 0,-1-1 1,1 0-1,-11 1 0,16-2-163,0 0 1,1-1-1,-1 1 0,0 0 0,0 0 1,0 0-1,1-1 0,-1 1 0,0 0 0,0-1 1,1 1-1,-1 0 0,0-1 0,1 1 1,-1-1-1,1 1 0,-1-1 0,0 0 0,1 1 1,-1-1-1,1 1 0,-1-1 0,1 0 1,0 0-1,-1 1 0,1-1 0,0 0 1,0 0-1,-1 1 0,1-1 0,0 0 0,0 0 1,0-1-1,1-30-7329,3 11 586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9.462"/>
    </inkml:context>
    <inkml:brush xml:id="br0">
      <inkml:brushProperty name="width" value="0.025" units="cm"/>
      <inkml:brushProperty name="height" value="0.025" units="cm"/>
    </inkml:brush>
  </inkml:definitions>
  <inkml:trace contextRef="#ctx0" brushRef="#br0">0 68 10922,'0'0'5296,"10"2"-2819,-9-2-2324,20 4 1419,0 0 0,35-1 0,-49-3-1249,0 0-1,0-1 0,0 0 0,0 0 0,-1 0 0,10-4 1,-14 4-235,0 0 0,0 0 0,0 0 0,0 0 1,0 0-1,0-1 0,0 1 0,0 0 0,-1-1 0,1 0 1,0 1-1,-1-1 0,1 0 0,-1 0 0,0 0 1,0 0-1,0 0 0,0 0 0,1-3 0,-1 4-49,-1 0-1,0-1 0,1 1 0,-1 0 0,0 0 0,0 0 0,0 0 0,0-1 0,0 1 1,0 0-1,0 0 0,0 0 0,0 0 0,-1-1 0,1 1 0,0 0 0,-1 0 1,1 0-1,-1 0 0,1 0 0,-1 0 0,1 0 0,-1 0 0,0 0 0,0 0 0,0 0 1,1 1-1,-1-1 0,0 0 0,0 0 0,0 1 0,0-1 0,0 0 0,0 1 0,0-1 1,0 1-1,0 0 0,-1-1 0,1 1 0,0 0 0,0 0 0,0-1 0,0 1 1,-1 0-1,1 0 0,0 0 0,0 1 0,0-1 0,0 0 0,-2 1 0,-2-1-64,1 0 0,0 1 0,0 0 0,0 0 0,0 0 0,0 0 0,0 1 0,0-1 0,0 1 0,1 0 0,-1 0 0,1 0 0,-1 1 0,-2 2 0,3-2 24,1-1 1,0 1-1,0-1 1,1 1-1,-1 0 0,1-1 1,-1 1-1,1 0 1,0 0-1,0 0 0,0 0 1,0 1-1,1-1 1,-1 0-1,1 0 1,0 0-1,0 0 0,0 1 1,0-1-1,0 0 1,1 3-1,1-3-65,-1-1-1,0 0 1,0 1-1,1-1 1,-1 0-1,1 0 1,0 0 0,0-1-1,-1 1 1,1 0-1,0-1 1,0 1-1,1-1 1,-1 1-1,0-1 1,0 0 0,1 0-1,-1 0 1,1 0-1,-1-1 1,1 1-1,-1-1 1,1 1-1,-1-1 1,5 0 0,32 1-3275,5-2-2568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1.573"/>
    </inkml:context>
    <inkml:brush xml:id="br0">
      <inkml:brushProperty name="width" value="0.025" units="cm"/>
      <inkml:brushProperty name="height" value="0.025" units="cm"/>
    </inkml:brush>
  </inkml:definitions>
  <inkml:trace contextRef="#ctx0" brushRef="#br0">79 165 8392,'0'0'16287,"-8"-1"-16110,5 0-180,1 1 1,-1 0 0,1 0 0,-1 0-1,1 0 1,-1 0 0,1 1 0,0-1-1,-1 1 1,1-1 0,-1 1 0,1 0-1,0 0 1,-1 0 0,1 0 0,0 0-1,0 1 1,0-1 0,-4 4 0,4-2 10,0 0 0,0 1 0,0-1 0,0 1 0,0-1 1,1 1-1,-1 0 0,1-1 0,0 1 0,0 0 0,0 0 0,1 0 1,-1 0-1,1 0 0,1 6 0,-2-9-3,1 0-1,0 0 1,0 0 0,0 1 0,0-1-1,0 0 1,0 0 0,1 1 0,-1-1-1,0 0 1,1 0 0,-1 0 0,1 1-1,-1-1 1,1 0 0,-1 0 0,1 0-1,0 0 1,0 0 0,-1 0 0,1 0-1,0 0 1,0 0 0,0-1 0,0 1-1,0 0 1,2 1 0,0-2 10,-1 0 0,0 1 0,1-1 0,-1 0 0,0 0-1,1 0 1,-1-1 0,1 1 0,-1 0 0,0-1 0,1 0 0,-1 1 0,4-3 0,4-2 33,1 0 0,-1-1 0,0-1 0,18-14 0,-18 13-51,0-2-1,-1 1 1,0-1 0,-1-1 0,0 0-1,0 0 1,-1 0 0,-1-1-1,0 0 1,0 0 0,-1-1 0,-1 1-1,0-1 1,-1 0 0,0 0 0,-1 0-1,1-17 1,-3 31 3,-1-1 0,1 0-1,0 0 1,0 0 0,0 1 0,0-1-1,0 0 1,-1 0 0,1 0 0,0 1-1,0-1 1,0 0 0,-1 0 0,1 0 0,0 0-1,0 0 1,0 1 0,-1-1 0,1 0-1,0 0 1,0 0 0,-1 0 0,1 0-1,0 0 1,0 0 0,-1 0 0,1 0-1,0 0 1,0 0 0,-1 0 0,1 0 0,0 0-1,0 0 1,-1 0 0,1 0 0,0 0-1,0-1 1,-1 1 0,1 0 0,0 0-1,0 0 1,0 0 0,-1 0 0,1-1-1,0 1 1,0 0 0,0 0 0,-1 0 0,1 0-1,0-1 1,0 1 0,0 0 0,0 0-1,0-1 1,0 1 0,0 0 0,-1 0-1,1-1 1,0 1 0,0-1 0,-13 22 14,6-2 164,1 0 0,0 0 1,2 1-1,0-1 0,2 1 0,0 0 0,1 35 0,1-54-161,1 1 0,-1 0 0,0 0-1,1-1 1,-1 1 0,1 0-1,0-1 1,0 1 0,-1 0 0,1-1-1,0 1 1,0-1 0,1 1 0,-1-1-1,0 0 1,0 0 0,1 1-1,-1-1 1,0 0 0,1 0 0,0 0-1,-1 0 1,1-1 0,-1 1-1,1 0 1,0-1 0,-1 1 0,1-1-1,0 1 1,0-1 0,0 0 0,-1 0-1,1 0 1,0 0 0,0 0-1,0 0 1,-1 0 0,1-1 0,0 1-1,2-1 1,4-1 14,0 0 0,0 0 0,-1 0 0,1-1 0,-1 0 0,0 0 1,14-9-1,55-57-282,-75 69 242,-1 0 1,1 0-1,-1-1 1,1 1-1,-1 0 0,1 0 1,0 0-1,-1 0 1,1 0-1,-1 0 1,1 0-1,-1 0 1,1 0-1,-1 0 1,1 1-1,-1-1 0,1 0 1,-1 0-1,1 0 1,-1 1-1,1-1 1,-1 0-1,1 1 1,-1-1-1,1 0 1,-1 1-1,0-1 1,1 0-1,-1 1 0,0-1 1,1 1-1,-1-1 1,0 1-1,1 0 1,16 26 80,-4-5-21,-10-19-30,1 0 1,-1 0-1,1 0 1,0-1-1,0 0 1,0 0-1,0 0 1,0 0 0,0-1-1,1 1 1,-1-1-1,0 0 1,1 0-1,-1-1 1,1 1-1,-1-1 1,1 0 0,-1 0-1,1-1 1,-1 1-1,1-1 1,7-2-1,3-1-98,0-1 0,0-1-1,-1 0 1,1-1 0,14-9 0,-25 13 52,1-1 0,0 2 1,0-1-1,0 0 0,0 1 0,0 0 1,0 0-1,1 0 0,-1 1 1,1 0-1,-1 0 0,1 0 1,0 1-1,-1 0 0,10 1 1,21-7-697,-2 1-22,-32 5 738,-1 1-1,0-1 0,0 0 0,1 0 1,-1 1-1,0-1 0,0 1 0,0-1 1,1 1-1,-1 0 0,0-1 0,0 1 1,0 0-1,0 0 0,0 0 0,0-1 1,-1 1-1,1 0 0,0 0 0,0 1 1,0-1-1,-1 0 0,1 0 0,0 1 1,6 15 88,-1-1 1,-1 1-1,0 0 1,-1 0-1,-1 0 1,0 0-1,-1 1 0,-1-1 1,-1 1-1,-3 22 1,3-37-60,-1 0 0,1 0 0,-1-1-1,0 1 1,0 0 0,0-1 0,0 1 0,-1-1 0,1 1 0,-1-1-1,0 0 1,1 1 0,-1-1 0,0 0 0,0 0 0,0 0 0,-1-1 0,1 1-1,0 0 1,-1-1 0,1 1 0,-1-1 0,1 0 0,-1 0 0,0 0-1,1 0 1,-1-1 0,0 1 0,0-1 0,0 1 0,0-1 0,1 0 0,-5 0-1,5-1-32,1 0-1,0 0 0,-1-1 0,1 1 0,0 0 1,0 0-1,0 0 0,-1-1 0,1 1 0,1-1 1,-1 1-1,0-1 0,0 1 0,1-1 0,-1 1 1,0-1-1,1 0 0,0 1 0,-1-1 0,1 0 1,0 1-1,0-1 0,0-2 0,1-45-752,-1 46 660,1-3 8,1 0 0,-1 0 1,1 0-1,0 0 1,1 0-1,0 0 0,0 0 1,0 1-1,1 0 1,-1-1-1,1 1 0,0 1 1,1-1-1,-1 0 1,9-5-1,11-9-711,51-31 0,-54 37 715,-16 10 104,-1 1 24,1 0 0,-1-1 0,0 1 0,0-1 1,0 0-1,0-1 0,-1 1 0,1 0 0,4-8 0,-8 11 160,31 1 1440,70-9-1387,-99 46 198,8 58 530,-4-56-695,-1 44 1,-5-83-280,0-1 1,0 0-1,0 1 1,0-1-1,0 1 1,0-1 0,0 0-1,0 1 1,0-1-1,0 1 1,0-1-1,0 0 1,0 1-1,-1-1 1,1 0-1,0 1 1,0-1-1,-1 0 1,1 1-1,0-1 1,0 0-1,-1 0 1,1 1-1,0-1 1,-1 0-1,1 0 1,0 1-1,-1-1 1,1 0-1,0 0 1,-1 0-1,1 0 1,0 1 0,-1-1-1,1 0 1,-1 0-1,1 0 1,0 0-1,-1 0 1,1 0-1,-1 0 1,1 0-1,0 0 1,-1 0-1,1-1 1,-1 1-1,1 0 1,0 0-1,-1 0 1,1 0-1,0 0 1,-1-1-1,0 1 1,-17-14 86,12 5-155,1-1 0,0 0 0,1 1 0,0-2 0,0 1 0,-2-13 0,5 20 30,0 0 0,1 0 0,-1 0 0,1-1 1,-1 1-1,1 0 0,0 0 0,1-1 1,-1 1-1,0 0 0,1 0 0,0-1 0,-1 1 1,1 0-1,1 0 0,-1 0 0,0 0 0,1 0 1,-1 0-1,1 1 0,0-1 0,0 0 1,4-4-1,3 2 6,0 0 1,0 0-1,1 1 1,-1 0-1,18-4 1,-20 6 89,1 0 0,-1-1 0,0 0 0,0 0 0,0 0 0,0-1 0,0 0 0,-1 0 0,1 0 0,5-7 0,-10 9-25,0-1 1,0 0 0,-1 0 0,1 0-1,-1 0 1,0 0 0,1 0 0,-2-1 0,1 1-1,0 0 1,0 0 0,-1-1 0,0 1-1,0-1 1,0 1 0,0 0 0,0-1 0,-2-4-1,-3 3-94,19 7 16,14-1 575,-23-2-520,1 1 0,-1 0 0,0 1 0,1-1 0,-1 1 0,0 0 1,1 0-1,-1 1 0,0-1 0,0 1 0,0 0 0,8 5 1,-11-5-779,14 7 1502,-9-8-3723,-7-15-13285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1.920"/>
    </inkml:context>
    <inkml:brush xml:id="br0">
      <inkml:brushProperty name="width" value="0.025" units="cm"/>
      <inkml:brushProperty name="height" value="0.025" units="cm"/>
    </inkml:brush>
  </inkml:definitions>
  <inkml:trace contextRef="#ctx0" brushRef="#br0">2 0 12300,'-2'4'3363,"2"-2"-1153,6 1-577,13 2-95,10 1-193,8-1-1025,8-3-287,1-2-1315,1 0-4227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2.614"/>
    </inkml:context>
    <inkml:brush xml:id="br0">
      <inkml:brushProperty name="width" value="0.025" units="cm"/>
      <inkml:brushProperty name="height" value="0.025" units="cm"/>
    </inkml:brush>
  </inkml:definitions>
  <inkml:trace contextRef="#ctx0" brushRef="#br0">35 1 11819,'0'0'4618,"-1"8"-2654,-9 160 2665,-10 81-2019,16-220-1523,9-51-506,7-35-423,8-13-189,-12 34-29,3 0 0,0 1 0,3 0 0,21-39 0,-33 70 54,1 1 0,-1 0 0,1-1 0,0 1 0,0 0 0,1 1 0,-1-1 0,1 1 0,-1-1 0,1 1 0,0 0 0,0 0 0,-1 1 0,1-1 1,5 0-1,-6 1-10,-1 0 0,1 1 0,-1-1 0,1 1 0,0 0 1,-1 0-1,1 0 0,0 0 0,-1 0 0,1 0 0,0 1 1,-1-1-1,1 1 0,-1 0 0,1 0 0,-1 0 1,1 0-1,-1 0 0,0 1 0,1-1 0,-1 1 0,0-1 1,0 1-1,3 4 0,-4-5 7,0 0 1,0 1-1,0-1 0,-1 0 1,1 1-1,0-1 1,-1 1-1,0-1 0,1 1 1,-1-1-1,0 1 0,0-1 1,1 1-1,-1-1 1,-1 1-1,1 0 0,0-1 1,0 1-1,0-1 0,-1 1 1,1-1-1,-1 1 1,1-1-1,-1 0 0,0 1 1,1-1-1,-1 0 1,0 1-1,0-1 0,0 0 1,0 0-1,0 0 0,0 0 1,-1 0-1,1 0 1,0 0-1,0 0 0,-2 1 1,-7 5 26,0-1 1,0 1-1,-18 7 1,24-13-29,-2 2-55,-2 1 0,1-2 0,0 1 0,0-1 0,-1 0 0,1-1 0,-1 0 0,0 0 0,1 0 0,-1-1 0,-13-2 0,20 2-33,0 0-1,1 0 0,-1-1 0,1 1 1,-1 0-1,1-1 0,-1 1 0,0-1 1,1 1-1,-1-1 0,1 1 1,0-1-1,-1 1 0,1-1 0,-1 1 1,1-1-1,0 1 0,-1-1 1,1 0-1,0 1 0,0-1 0,0 0 1,-1 1-1,1-1 0,0 0 1,0 1-1,0-1 0,0 0 0,0 1 1,0-1-1,0 0 0,0 1 1,1-1-1,-1 0 0,0 1 0,0-1 1,0 0-1,1 1 0,-1-1 1,0 1-1,1-1 0,-1 1 0,0-1 1,1 0-1,0 0 0,19-24-3917,26 0-3773,-19 16 3091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2.992"/>
    </inkml:context>
    <inkml:brush xml:id="br0">
      <inkml:brushProperty name="width" value="0.025" units="cm"/>
      <inkml:brushProperty name="height" value="0.025" units="cm"/>
    </inkml:brush>
  </inkml:definitions>
  <inkml:trace contextRef="#ctx0" brushRef="#br0">14 70 5477,'0'0'17179,"-3"6"-16544,2-3-565,-1 5 125,0 0-1,0 0 1,1 0-1,0 0 1,0 0-1,1 0 1,0 1-1,1 7 1,0-14-158,0-1 0,-1 0 0,1 0 0,0 0 0,0 0 0,0 0 0,0 0 0,0 0 0,0 0 0,0 0 0,0 0 0,0-1 0,0 1 0,0 0 0,1-1 0,-1 1 0,0-1-1,0 0 1,1 1 0,-1-1 0,0 0 0,1 1 0,-1-1 0,0 0 0,1 0 0,-1 0 0,0-1 0,1 1 0,-1 0 0,0 0 0,1-1 0,-1 1 0,0 0 0,1-1 0,-1 0 0,2-1 0,4 0 22,-1 0-1,1-1 0,-1 0 1,0-1-1,10-6 1,-10 4-54,1 1 0,-1-1 0,0-1 0,0 1 0,-1-1 0,0 0 0,0-1 0,-1 1 0,0-1 0,0 1 0,0-1 0,-1-1 0,-1 1 0,1 0 0,-1-1 0,-1 1 0,2-16 0,-16 89-661,13-52 147,0 29-887,0-41 1168,1 0 1,-1 1-1,0-1 0,1 0 1,-1 0-1,1 0 0,-1 0 1,1 0-1,-1 0 1,1 0-1,0 0 0,0 0 1,0 0-1,-1 0 1,1 0-1,0 0 0,0 0 1,0-1-1,0 1 0,0 0 1,0-1-1,0 1 1,1-1-1,-1 1 0,0-1 1,0 0-1,0 1 0,1-1 1,0 0-1,19 1-6124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3.323"/>
    </inkml:context>
    <inkml:brush xml:id="br0">
      <inkml:brushProperty name="width" value="0.025" units="cm"/>
      <inkml:brushProperty name="height" value="0.025" units="cm"/>
    </inkml:brush>
  </inkml:definitions>
  <inkml:trace contextRef="#ctx0" brushRef="#br0">165 1 9001,'0'0'8813,"-10"6"-6448,-73 47 56,76-47-2293,0-1 1,0 1-1,0 0 1,1 0-1,0 1 0,0 0 1,1 0-1,0 0 0,0 1 1,-6 13-1,11-20-141,1-1-1,-1 0 1,0 1-1,0-1 1,1 1-1,-1-1 1,0 1-1,1-1 1,-1 0-1,1 1 1,-1-1-1,0 1 1,1-1-1,-1 0 1,1 0-1,-1 1 1,1-1-1,-1 0 1,1 0-1,-1 0 1,1 1-1,-1-1 1,1 0-1,-1 0 1,1 0-1,-1 0 1,1 0-1,0 0 1,-1 0-1,1 0 1,-1 0-1,1 0 1,-1-1-1,1 1 1,0 0-1,25-3-728,39-13-521,-43 10 1152,0 0-1,1 2 1,0 0-1,25 0 1,-47 4 162,-1 0 0,0 0 0,1 0 0,-1 0 0,0-1 0,1 1 0,-1 0 0,0 0 0,1 0 0,-1 1 0,0-1 0,1 0 0,-1 0 0,0 0 0,1 0 0,-1 0 0,0 0 0,1 0 0,-1 0 0,0 1 0,1-1 0,-1 0 0,0 0 0,0 0 0,1 1 1,-1-1-1,0 0 0,0 0 0,0 1 0,1-1 0,-1 0 0,0 1 0,0-1 0,0 0 0,0 0 0,0 1 0,1-1 0,-1 0 0,0 1 0,0-1 0,0 1 0,-9 15 1404,-19 12 173,14-16-1184,-45 33 715,54-42-1286,0 0 0,0 0-1,0-1 1,0 1 0,0-1-1,-1-1 1,1 1 0,-1-1 0,1 0-1,-9 1 1,14-4-466,0 1 0,0-1 0,0 0 0,0 0 0,0 1 0,1-1 1,-1 0-1,0 0 0,1 1 0,0-1 0,-1 0 0,1 1 0,0-1 0,2-2 0,14-15-4916,3-1-1196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3.670"/>
    </inkml:context>
    <inkml:brush xml:id="br0">
      <inkml:brushProperty name="width" value="0.025" units="cm"/>
      <inkml:brushProperty name="height" value="0.025" units="cm"/>
    </inkml:brush>
  </inkml:definitions>
  <inkml:trace contextRef="#ctx0" brushRef="#br0">31 0 9353,'0'0'13565,"-5"8"-13106,-14 26 178,12-9-8,7-25-611,0 1-1,0 0 1,1-1-1,-1 1 0,0-1 1,0 1-1,0 0 1,0-1-1,1 1 1,-1-1-1,0 1 0,0-1 1,1 1-1,-1-1 1,0 1-1,1-1 1,-1 1-1,1-1 0,-1 1 1,0-1-1,1 0 1,-1 1-1,1-1 1,-1 0-1,1 1 1,0-1-1,-1 0 0,1 0 1,-1 1-1,1-1 1,-1 0-1,2 0 1,28 4 33,33 8-783,-59-11 706,0 0-1,0 0 1,0 1-1,0 0 1,0-1-1,-1 1 1,1 1-1,0-1 1,-1 0-1,0 1 1,0 0-1,4 3 1,-7-5 98,1 0 1,0 0 0,0 0 0,-1 0 0,1 0-1,-1 0 1,1 0 0,-1 1 0,1-1 0,-1 0-1,0 0 1,1 0 0,-1 1 0,0-1-1,0 0 1,0 0 0,0 1 0,0-1 0,0 0-1,0 0 1,-1 1 0,1-1 0,0 0 0,-1 0-1,1 0 1,-1 0 0,0 2 0,-1 0 17,-1 0 0,1 0-1,-1 0 1,0 0 0,1 0 0,-1-1 0,0 0 0,-1 1-1,-3 1 1,-3 2-58,-1-1 0,0 0 0,0-1 0,-1 0 0,-11 3 0,-12-6-1640,35-1 1309,-1 0-1,0-1 1,0 1 0,1-1 0,-1 1-1,0-1 1,0 1 0,1-1 0,-1 0 0,1 1-1,-1-1 1,1 0 0,-1 1 0,1-1-1,-1 0 1,1 0 0,0 0 0,-1 1 0,1-1-1,0 0 1,-1 0 0,1 0 0,0 0 0,0 0-1,0 1 1,0-1 0,0 0 0,0 0-1,0 0 1,0 0 0,1 0 0,-1 0 0,0 1-1,1-3 1,3-16-8248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3.386"/>
    </inkml:context>
    <inkml:brush xml:id="br0">
      <inkml:brushProperty name="width" value="0.025" units="cm"/>
      <inkml:brushProperty name="height" value="0.025" units="cm"/>
    </inkml:brush>
  </inkml:definitions>
  <inkml:trace contextRef="#ctx0" brushRef="#br0">1 51 7015,'0'0'8904,"59"-9"-6854,-13 1 352,11 1-480,6 2-1281,4 1-641,-4-4-2691,-6-1-6918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4.111"/>
    </inkml:context>
    <inkml:brush xml:id="br0">
      <inkml:brushProperty name="width" value="0.025" units="cm"/>
      <inkml:brushProperty name="height" value="0.025" units="cm"/>
    </inkml:brush>
  </inkml:definitions>
  <inkml:trace contextRef="#ctx0" brushRef="#br0">1 46 14734,'0'0'6038,"8"4"-4165,0-1-1503,-1 0-1,1-1 1,-1 0 0,1 0-1,-1 0 1,15 0-1,-20-2-345,0 1-1,0-1 0,0 0 1,0-1-1,0 1 0,0 0 1,0 0-1,0-1 0,-1 1 1,1-1-1,0 0 1,0 1-1,-1-1 0,1 0 1,0 0-1,-1 0 0,1 0 1,-1-1-1,1 1 0,-1 0 1,0 0-1,1-1 1,-1 1-1,0-1 0,0 1 1,0-1-1,0 0 0,0 1 1,0-1-1,-1 0 0,1 0 1,0 0-1,-1 1 1,0-1-1,1 0 0,-1 0 1,0 0-1,0 0 0,0 0 1,0-2-1,0 4-21,0-1 0,0 1-1,0-1 1,1 1 0,-1-1 0,0 1 0,0-1-1,0 1 1,0-1 0,0 1 0,0-1 0,0 1-1,0-1 1,0 1 0,-1-1 0,1 1-1,0-1 1,0 1 0,0-1 0,-1 1 0,1-1-1,0 1 1,0-1 0,-1 1 0,1-1 0,0 1-1,-1 0 1,1-1 0,-1 1 0,1 0-1,0-1 1,-1 1 0,1 0 0,-1-1 0,1 1-1,-1 0 1,1 0 0,-1 0 0,1 0 0,-1-1-1,1 1 1,-1 0 0,1 0 0,-1 0 0,1 0-1,-1 0 1,1 0 0,-1 0 0,1 0-1,-1 0 1,0 1 0,1-1 0,-1 0 0,1 0-1,-1 0 1,1 1 0,0-1 0,-1 0 0,-2 2-10,0 0 1,1 0 0,-1-1-1,1 1 1,0 1-1,-1-1 1,1 0 0,0 0-1,-2 4 1,1 0 33,-1 1 1,2-1-1,-1 1 0,1 0 0,0 0 1,0-1-1,1 1 0,-1 13 0,1-18-3,1 0-1,0 0 1,0 0-1,0 0 1,0 0-1,0 0 1,0 0 0,1-1-1,-1 1 1,1 0-1,-1 0 1,1 0-1,0 0 1,0 0-1,0 0 1,0-1-1,0 1 1,0 0-1,0-1 1,0 1 0,1-1-1,-1 1 1,1-1-1,-1 0 1,1 0-1,-1 1 1,1-1-1,0 0 1,0 0-1,-1-1 1,1 1 0,0 0-1,0-1 1,3 2-1,6-1-11,-1-1 0,0 0-1,1 0 1,-1-1 0,0 0-1,0-1 1,0 0 0,0 0-1,0-1 1,0-1 0,9-4 0,14-8-313,54-37 0,-35 20 371,-59 67 1928,5-30-1918,-1 1 45,0 0-1,1 0 1,0 0-1,0 1 1,0-1-1,1 0 0,0 1 1,-1 8-1,2-13-112,1 0-1,-1 0 0,1-1 0,-1 1 0,1 0 0,0-1 0,-1 1 0,1 0 0,0-1 1,-1 1-1,1-1 0,0 1 0,0-1 0,-1 1 0,1-1 0,0 0 0,0 1 0,0-1 1,-1 0-1,1 0 0,0 0 0,0 0 0,0 0 0,0 0 0,0 0 0,0 0 0,0 0 1,-1 0-1,1 0 0,0 0 0,0 0 0,0-1 0,1 0 0,34-8-28,-5-8-434,-25 13 258,0 0-1,1 0 1,-1 1-1,1 0 1,0 0-1,0 1 1,0 0-1,0 0 1,12-2-1,-18 8-339,-1 1 0,1-1 1,-1 0-1,0 1 0,-1-1 0,-1 9 0,-4 0-3272,1-5-2835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6.640"/>
    </inkml:context>
    <inkml:brush xml:id="br0">
      <inkml:brushProperty name="width" value="0.025" units="cm"/>
      <inkml:brushProperty name="height" value="0.025" units="cm"/>
    </inkml:brush>
  </inkml:definitions>
  <inkml:trace contextRef="#ctx0" brushRef="#br0">1 91 5990,'0'10'10025,"0"-4"-9512,12-5 512,11 0 224,17-1-384,8-2-257,9-12-416,5-2-192,-1 0-800,-9 0-386,-6 0-1568,-12 0-1474,-12 3-6182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6.970"/>
    </inkml:context>
    <inkml:brush xml:id="br0">
      <inkml:brushProperty name="width" value="0.025" units="cm"/>
      <inkml:brushProperty name="height" value="0.025" units="cm"/>
    </inkml:brush>
  </inkml:definitions>
  <inkml:trace contextRef="#ctx0" brushRef="#br0">0 0 11851,'0'0'8664,"12"2"-7548,18 0-964,1 3 0,-1 0 1,1 2-1,-2 1 0,36 14 0,-62-20-150,0 0 0,0-1 0,-1 1 0,1 0-1,-1 0 1,0 1 0,1-1 0,-1 0 0,0 1 0,0-1 0,0 1 0,-1 0-1,1 0 1,-1 0 0,1 0 0,-1 0 0,0 0 0,0 0 0,0 0 0,-1 0 0,1 0-1,-1 0 1,0 1 0,0-1 0,0 0 0,0 0 0,0 0 0,-1 1 0,1-1 0,-1 0-1,0 0 1,0 0 0,0 0 0,-3 5 0,-2 6 40,-1 1 1,-1-1-1,-1 0 1,0 0-1,-15 17 0,8-12-120,-36 43-753,14-27-3182,23-24-1469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8.150"/>
    </inkml:context>
    <inkml:brush xml:id="br0">
      <inkml:brushProperty name="width" value="0.025" units="cm"/>
      <inkml:brushProperty name="height" value="0.025" units="cm"/>
    </inkml:brush>
  </inkml:definitions>
  <inkml:trace contextRef="#ctx0" brushRef="#br0">136 63 10314,'3'-2'563,"-1"-1"-1,0 1 1,0 0 0,0-1 0,-1 1 0,1-1-1,-1 0 1,1 1 0,-1-1 0,0 0 0,0 0-1,0 0 1,0 0 0,0-4 0,-1 6-382,0 1 0,0-1 0,-1 0 1,1 0-1,0 1 0,0-1 0,-1 0 1,1 1-1,0-1 0,-1 0 0,1 1 1,-1-1-1,1 0 0,-1 1 0,1-1 1,-1 1-1,1-1 0,-1 1 0,0-1 1,1 1-1,-1 0 0,0-1 0,1 1 1,-1 0-1,0-1 0,0 1 0,-23-3-133,16 3 37,0 1-1,0 1 1,0-1 0,1 2-1,-1-1 1,0 1 0,1 0-1,-9 5 1,13-7-84,0 0 0,1 0 1,-1 1-1,1-1 0,0 1 0,-1-1 1,1 1-1,0 0 0,0 0 0,0 0 1,0 0-1,0 0 0,1 1 0,-1-1 1,1 0-1,-1 1 0,1-1 0,0 1 1,0 0-1,0-1 0,0 1 0,0 0 1,1 0-1,-1-1 0,1 1 0,0 4 1,2-6-7,1 0 1,-1 0 0,0 0 0,1-1 0,-1 1 0,1-1 0,-1 1 0,1-1 0,-1 0 0,1 0 0,-1 0 0,5-1 0,-1 1-40,11 0-164,82 6-380,-93-5 581,1 0 0,-1 0 0,0 1 0,0 0 0,1 0 0,-1 0 1,-1 1-1,1 0 0,0 0 0,-1 0 0,1 1 0,7 6 0,-12-8 46,1-1 0,-1 1 0,0-1 0,1 1 0,-1-1 0,0 1 0,0 0 0,0 0 0,0 0 0,-1-1 0,1 1 0,0 0 0,-1 0 0,1 0 0,-1 0 0,0 0 0,0 0 0,0 0 0,0 0 0,0 0 0,0 0-1,0 0 1,-1 3 0,0-2 68,-1 0-1,1 1 0,-1-1 0,0 0 0,0 0 0,0 1 0,-1-2 1,1 1-1,-1 0 0,0 0 0,-5 3 0,-2 1 160,0 0-1,-1 0 1,1-1-1,-2-1 1,1 0 0,-20 6-1,26-10-222,0 1 1,-1-1-1,0-1 0,1 1 0,-1-1 0,1 0 1,-1 0-1,-7-1 0,11 1-95,1-1 0,0 1 0,0-1 0,0 1 0,-1-1 0,1 1 0,0-1 0,0 0 0,0 1 0,0-1 0,0 0 0,0 0 0,0 0 0,0 0 0,0 0 0,0 0-1,1 0 1,-1 0 0,0-1 0,1 1 0,-1 0 0,1 0 0,-1 0 0,1-1 0,0 1 0,-1 0 0,1-1 0,0 1 0,0 0 0,0 0 0,0-1 0,0 1 0,0 0 0,0-1 0,1 1 0,-1 0 0,0-1 0,1 1 0,0-2 0,3-5-987,0 0 0,1 0-1,0 0 1,0 1 0,1-1 0,-1 2 0,2-1 0,-1 0 0,1 1 0,0 0 0,0 1-1,9-6 1,-7 4-864,25-18-6073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8.552"/>
    </inkml:context>
    <inkml:brush xml:id="br0">
      <inkml:brushProperty name="width" value="0.025" units="cm"/>
      <inkml:brushProperty name="height" value="0.025" units="cm"/>
    </inkml:brush>
  </inkml:definitions>
  <inkml:trace contextRef="#ctx0" brushRef="#br0">6 1 10346,'0'0'11702,"0"10"-11307,-5 124 2599,5-134-2973,0 1-1,0-1 0,1 1 0,-1-1 0,0 1 0,0-1 0,1 1 1,-1-1-1,0 0 0,1 1 0,-1-1 0,1 1 0,-1-1 0,0 0 1,1 1-1,-1-1 0,1 0 0,-1 0 0,1 1 0,-1-1 0,1 0 1,0 0-1,-1 0 0,1 0 0,-1 1 0,1-1 0,-1 0 0,1 0 1,-1 0-1,1 0 0,-1 0 0,1-1 0,0 1 0,-1 0 0,1 0 1,23-4 140,-6-3-98,-1-1 1,0-1 0,30-19 0,-37 20-62,1 1 1,0 0-1,1 0 1,-1 1-1,1 1 1,1 0-1,-1 1 1,1 0-1,-1 1 1,26-4-1,-38 8 34,1-1-1,-1 0 1,1 0-1,-1 0 1,0 1-1,1-1 1,-1 0-1,1 1 0,-1-1 1,1 0-1,-1 1 1,0-1-1,1 0 1,-1 1-1,0-1 1,0 1-1,1-1 0,-1 1 1,0-1-1,0 1 1,1-1-1,-1 1 1,0-1-1,0 1 1,0-1-1,0 1 0,0-1 1,0 1-1,0-1 1,0 1-1,0 0 1,0 23 1310,-1-15-800,5-9-489,0 0-1,0 0 0,-1 0 1,1-1-1,0 1 0,0-1 1,-1 0-1,5-2 1,52-10-488,4-3-4044,-61 4-3104,-3 9 5426,0-8-6271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9.257"/>
    </inkml:context>
    <inkml:brush xml:id="br0">
      <inkml:brushProperty name="width" value="0.025" units="cm"/>
      <inkml:brushProperty name="height" value="0.025" units="cm"/>
    </inkml:brush>
  </inkml:definitions>
  <inkml:trace contextRef="#ctx0" brushRef="#br0">0 29 8392,'0'0'6988,"8"2"-12545,20 5 4585,-27-6 1173,0 0 0,0 0 0,0 1 0,0-1 0,0 0 0,-1 1 0,1-1 1,-1 0-1,1 1 0,-1-1 0,1 1 0,-1-1 0,0 1 0,1-1 0,-1 1 0,0-1 0,0 1 0,0-1 0,0 1 0,-1 0 0,1-1 0,-1 2 0,1 6 759,8 38 3054,-2 2 1,-1 72-1,-5-119-3940,-1 0 0,1 0 0,0 0 0,0 0-1,0 0 1,1 0 0,-1 0 0,0 0-1,1 0 1,0 0 0,-1 0 0,1 0 0,0 0-1,0 0 1,0 0 0,0 0 0,0 0 0,0-1-1,1 1 1,-1-1 0,1 1 0,-1-1-1,1 1 1,-1-1 0,4 2 0,-2-2-43,0 0 1,0-1 0,0 0-1,0 1 1,0-1 0,0-1-1,0 1 1,0 0 0,0-1-1,0 1 1,0-1 0,-1 0-1,1 0 1,0 0 0,0 0-1,-1 0 1,1-1-1,3-2 1,3-1-13,0-1 0,-1-1 0,0 0-1,0 0 1,0 0 0,0-1 0,-1 0 0,-1-1 0,0 0 0,6-10-1,3-10 1,22-60 0,-12 25-18,-26 75-355,1 0 1,-1 0-1,2-1 1,1 16 0,2-26-1510,-2-9 609,2-12-300,-4 21 1393,4-85-1397,-4 84 1607,0 1 1,0-1-1,0 0 1,0 1 0,0-1-1,0 1 1,0-1 0,0 1-1,1-1 1,-1 0-1,0 1 1,0-1 0,0 1-1,1-1 1,-1 1 0,0-1-1,1 1 1,-1-1-1,0 1 1,1 0 0,-1-1-1,0 1 1,1-1 0,-1 1-1,1 0 1,-1-1-1,1 1 1,-1 0 0,1-1-1,-1 1 1,1 0 0,-1 0-1,1 0 1,-1 0-1,1-1 1,0 1 0,-1 0-1,1 0 1,-1 0 0,1 0-1,-1 0 1,1 0-1,0 1 1,-1-1-466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9.698"/>
    </inkml:context>
    <inkml:brush xml:id="br0">
      <inkml:brushProperty name="width" value="0.025" units="cm"/>
      <inkml:brushProperty name="height" value="0.025" units="cm"/>
    </inkml:brush>
  </inkml:definitions>
  <inkml:trace contextRef="#ctx0" brushRef="#br0">0 3 8072,'0'0'15769,"10"-1"-14402,-5 0-1212,1 1-1,-1 0 1,1 0 0,-1 0 0,1 1 0,-1 0 0,0 0-1,1 0 1,-1 0 0,0 1 0,0 0 0,0 0-1,0 1 1,0-1 0,0 1 0,8 7 0,26 31 282,-35-35-417,1 0 0,0 0 0,1 0 0,-1-1 0,1 0 1,0 0-1,9 5 0,-14-9-124,-1-1 0,1 1 0,-1-1 0,1 0 0,-1 1 0,1-1 0,0 0 0,-1 1 0,1-1 0,-1 0 0,1 0 1,0 0-1,-1 0 0,1 0 0,0 1 0,-1-1 0,1 0 0,0 0 0,-1-1 0,1 1 0,0 0 0,-1 0 0,1 0 0,0 0 1,-1-1-1,1 1 0,0 0 0,-1 0 0,1-1 0,-1 1 0,1-1 0,-1 1 0,1 0 0,-1-1 0,1 1 0,-1-1 0,1 1 1,-1-1-1,0 0 0,1 0 0,4-28-7064,-5 20 5240,3-11-2839</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0.091"/>
    </inkml:context>
    <inkml:brush xml:id="br0">
      <inkml:brushProperty name="width" value="0.025" units="cm"/>
      <inkml:brushProperty name="height" value="0.025" units="cm"/>
    </inkml:brush>
  </inkml:definitions>
  <inkml:trace contextRef="#ctx0" brushRef="#br0">105 1 11563,'0'0'8216,"-1"11"-6860,1-3-1209,-2 22 686,1 1 1,1-1 0,6 37 0,-4-57-837,0 0 1,1 0 0,0 0 0,0 0-1,1 0 1,0-1 0,1 1 0,0-1 0,1 0-1,-1-1 1,2 1 0,-1-1 0,1 0-1,9 7 1,-8-10-2667,-10-10-2237,-6-6-49,2 5 4422,-35-19-3320,-4 0 3313,-1 2 3979,2 6 4642,49 18-7235,0 0 0,1 0-1,-1 0 1,0-1 0,1 0 0,7-1 0,69-12-1101,-61 9 643,46-10-2164,-23 1-3442,-6 0-3649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0.876"/>
    </inkml:context>
    <inkml:brush xml:id="br0">
      <inkml:brushProperty name="width" value="0.025" units="cm"/>
      <inkml:brushProperty name="height" value="0.025" units="cm"/>
    </inkml:brush>
  </inkml:definitions>
  <inkml:trace contextRef="#ctx0" brushRef="#br0">119 215 11243,'0'0'6774,"-11"-1"-5370,-32-5-390,41 6-955,0 0 1,-1 0-1,1 0 0,0 1 0,-1-1 0,1 1 0,0 0 1,0 0-1,-1 0 0,1 0 0,0 0 0,0 0 0,0 0 1,0 1-1,0-1 0,1 1 0,-1-1 0,0 1 0,1 0 0,-1 0 1,1-1-1,-1 1 0,1 0 0,0 0 0,0 1 0,-1 3 1,-1 0 150,1 0 0,0 1 0,0-1 0,1 1 0,-1-1 0,2 1 0,-1 7 0,1-13-182,0 0 1,0 0-1,0-1 1,0 1-1,0 0 0,0 0 1,0 0-1,0 0 0,0-1 1,1 1-1,-1 0 0,0 0 1,1-1-1,-1 1 0,0 0 1,1 0-1,-1-1 0,1 1 1,-1 0-1,1-1 1,0 1-1,-1-1 0,1 1 1,-1-1-1,1 1 0,0-1 1,0 1-1,-1-1 0,1 0 1,0 1-1,0-1 0,1 1 1,1-1 17,0 0 1,0 0 0,0 0-1,0 0 1,0-1 0,0 1-1,0-1 1,0 1 0,5-3-1,4-2 55,1 0-1,-1-1 1,16-10-1,-5-1-48,0-1-1,0-1 0,-2 0 0,19-24 0,-29 30 53,0 0 0,-1-1 0,0-1-1,-1 0 1,-1 0 0,-1 0 0,0-1 0,5-18 0,-9 12 678,-11 25-329,-16 32-225,16-18-38,1 1 0,0 0 0,1 0 1,0 0-1,2 0 0,0 1 0,2 0 1,0 0-1,0 0 0,3 30 0,-1-48-182,0 0 0,1 0 0,-1 0-1,0 1 1,1-1 0,-1 0 0,1 0-1,-1 0 1,1 0 0,-1 0 0,1 0-1,0 0 1,-1 0 0,1 0 0,0 0 0,0 0-1,0-1 1,0 1 0,0 0 0,0-1-1,0 1 1,0 0 0,0-1 0,0 1-1,2 0 1,0-1-2,0 1-1,1-1 1,-1 1-1,0-1 1,1 0-1,-1 0 1,0 0-1,1-1 1,3 0-1,2-1-339,1 0-1,-1-1 0,0-1 1,0 1-1,15-10 0,23-27-4088,-9-8-6395,-28 26 1871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1.206"/>
    </inkml:context>
    <inkml:brush xml:id="br0">
      <inkml:brushProperty name="width" value="0.025" units="cm"/>
      <inkml:brushProperty name="height" value="0.025" units="cm"/>
    </inkml:brush>
  </inkml:definitions>
  <inkml:trace contextRef="#ctx0" brushRef="#br0">84 1 9961,'0'0'9193,"-9"6"-7100,5-3-1999,-5 2 389,1 1 0,0 0 0,0 0 1,-9 10-1,15-14-368,0 0-1,0 0 1,1 1 0,-1-1 0,0 1-1,1-1 1,-1 1 0,1-1-1,0 1 1,0 0 0,0 0 0,0 0-1,1-1 1,-1 1 0,1 0 0,0 0-1,-1 0 1,1 0 0,1 0 0,-1 0-1,0 0 1,1 0 0,0 3-1,0-5-102,0 0-1,0 0 0,0 0 0,0 0 0,0 0 0,0-1 0,1 1 0,-1 0 0,0 0 1,0-1-1,1 1 0,-1-1 0,0 1 0,1-1 0,-1 0 0,0 1 0,1-1 1,-1 0-1,1 0 0,-1 0 0,1 0 0,-1 0 0,0 0 0,1 0 0,-1-1 1,0 1-1,1 0 0,1-2 0,39-11 115,-34 9-121,0-1 1,-1 0-1,0-1 0,0 0 1,11-12-1,-15 14 19,0 1 1,0 0 0,-1-1-1,0 0 1,1 1-1,-1-1 1,-1 0-1,1 0 1,0 0-1,-1 0 1,0 0 0,0-1-1,0 1 1,0-5-1,-5 5 723,-6 11-577,-4 10-163,9-7 8,0 0 1,1 0-1,0 0 1,1 1-1,0-1 1,0 1-1,2 0 1,-1 0-1,1 21 1,1-30-55,0-1 1,0 1 0,0-1 0,1 1 0,-1-1 0,1 1 0,-1-1 0,1 1-1,-1-1 1,1 1 0,0-1 0,0 0 0,0 0 0,0 1 0,0-1-1,0 0 1,0 0 0,0 0 0,0 0 0,0 0 0,1 0 0,-1 0 0,0 0-1,1-1 1,-1 1 0,0-1 0,1 1 0,-1-1 0,1 1 0,-1-1-1,1 0 1,-1 1 0,1-1 0,0 0 0,-1 0 0,1 0 0,-1 0 0,1-1-1,1 1 1,3-1-595,0 1 0,-1-1-1,1 0 1,0-1 0,-1 1 0,0-1-1,1 0 1,-1-1 0,9-5-1,14-15-4848,0-6-967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6.675"/>
    </inkml:context>
    <inkml:brush xml:id="br0">
      <inkml:brushProperty name="width" value="0.025" units="cm"/>
      <inkml:brushProperty name="height" value="0.025" units="cm"/>
    </inkml:brush>
  </inkml:definitions>
  <inkml:trace contextRef="#ctx0" brushRef="#br0">0 0 4708,'0'0'17334,"4"10"-16506,1 11-663,0 0-1,-2 0 1,-1 0 0,0 0 0,-1 1 0,-2-1 0,0 1 0,-5 22 0,3 53-53,3-97-108,0 1 1,1 0-1,-1 0 0,0-1 1,1 1-1,-1 0 0,0-1 1,1 1-1,-1-1 0,1 1 1,-1-1-1,1 1 1,-1-1-1,1 1 0,0-1 1,-1 1-1,1-1 0,0 1 1,-1-1-1,1 0 0,0 0 1,-1 1-1,1-1 0,0 0 1,-1 0-1,1 0 1,0 0-1,0 0 0,-1 0 1,1 0-1,1 0 0,33 0 132,-23 0-118,30-1-442,65-8 0,-83 5-2873,48-15 1,-22 0-5758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1.580"/>
    </inkml:context>
    <inkml:brush xml:id="br0">
      <inkml:brushProperty name="width" value="0.025" units="cm"/>
      <inkml:brushProperty name="height" value="0.025" units="cm"/>
    </inkml:brush>
  </inkml:definitions>
  <inkml:trace contextRef="#ctx0" brushRef="#br0">83 1 7911,'0'0'14553,"-10"8"-13192,4-3-1209,-34 33 1136,37-34-1168,0-1-1,1 0 1,-1 1-1,1-1 0,0 1 1,0 0-1,0-1 1,1 1-1,0 0 1,-1 0-1,1 0 1,0 0-1,0 8 0,1-11-116,1 0-1,0 0 0,-1 0 0,1-1 0,0 1 0,-1 0 1,1 0-1,0-1 0,0 1 0,-1 0 0,1-1 0,0 1 1,0-1-1,0 1 0,0-1 0,0 1 0,0-1 0,0 0 1,0 1-1,0-1 0,0 0 0,0 0 0,0 0 0,0 0 0,0 0 1,0 0-1,1 0 0,40 1-181,-35-1 63,8-1-88,-10 0 128,0 1 1,0-1-1,0 1 1,0 0-1,0 1 0,0-1 1,0 1-1,0 0 1,0 0-1,0 0 1,7 4-1,-11-4 99,-1-1 0,0 1-1,1-1 1,-1 1 0,0 0-1,1-1 1,-1 1 0,0 0-1,0-1 1,0 1 0,1 0-1,-1-1 1,0 1-1,0 0 1,0-1 0,0 1-1,0 0 1,0 0 0,-1-1-1,1 1 1,0 0 0,0-1-1,0 1 1,-1 0 0,1-1-1,0 1 1,-1 0 0,1-1-1,0 1 1,-1-1 0,1 1-1,-1-1 1,1 1 0,-1-1-1,1 1 1,-1-1 0,1 1-1,-1-1 1,0 0 0,0 1-1,-32 21 1305,26-18-1175,-1 1-277,-1 0-1,0 0 1,0 0 0,-20 6 0,-1-8-5906,19-6-2116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2.022"/>
    </inkml:context>
    <inkml:brush xml:id="br0">
      <inkml:brushProperty name="width" value="0.025" units="cm"/>
      <inkml:brushProperty name="height" value="0.025" units="cm"/>
    </inkml:brush>
  </inkml:definitions>
  <inkml:trace contextRef="#ctx0" brushRef="#br0">38 1 6854,'0'0'18418,"-1"9"-17847,-15 195-161,15-112-4333,1-91 3748,0-1-66,0 1 0,0 0 1,0-1-1,0 1 0,0-1 0,0 1 1,0 0-1,0-1 0,0 1 0,0 0 1,0-1-1,0 1 0,0 0 0,-1-1 0,1 1 1,0-1-1,0 1 0,-1-1 0,1 1 1,0 0-1,-1-1 0,1 1 0,-1-1 1,1 0-1,-1 1 0,1-1 0,-1 1 1,1-1-1,-1 0 0,0 1 0,-11 0-7019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2.352"/>
    </inkml:context>
    <inkml:brush xml:id="br0">
      <inkml:brushProperty name="width" value="0.025" units="cm"/>
      <inkml:brushProperty name="height" value="0.025" units="cm"/>
    </inkml:brush>
  </inkml:definitions>
  <inkml:trace contextRef="#ctx0" brushRef="#br0">12 156 9929,'-3'-8'3796,"2"1"-3653,-1 0 678,0 1 1,1-1-1,0 0 0,0 0 0,1 0 1,0-8-1,0 13-605,1-1 0,-1 1 0,1 0 0,0-1 0,0 1 0,0 0 0,0-1 0,0 1 0,0 0 0,0 0 1,1 0-1,-1 0 0,1 0 0,-1 0 0,1 1 0,0-1 0,0 1 0,0-1 0,0 1 0,0-1 0,0 1 0,0 0 0,5-2 0,17-5 30,0 0-1,1 2 1,0 0-1,0 2 1,38-2-1,127 8-164,-188-2-83,1 0 1,-1 0-1,0 0 1,1 0-1,-1 1 1,0-1-1,1 1 1,-1 0 0,0 0-1,0 0 1,0 0-1,0 0 1,0 0-1,3 3 1,-4-3 1,0-1 0,-1 1 0,1 0 0,0 0 0,-1 0 0,1 1 0,-1-1 0,1 0 0,-1 0 0,1 0 0,-1 0 0,0 0 0,0 1 0,0-1 0,1 0 0,-1 0 0,0 0 0,0 1 0,-1-1 0,1 2 0,-1 1 33,-1 1-1,0 0 0,0-1 1,0 1-1,0-1 1,-1 0-1,0 0 1,0 0-1,0 0 1,0 0-1,0 0 1,-5 3-1,-8 7 196,-1-1 1,0-1-1,-24 14 0,32-21-593,0-1 0,-1 0 0,1 0-1,-1 0 1,1-2 0,-1 1 0,0-1 0,0 0 0,-11-1-1,61-27-9664,-8 9 3378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2.724"/>
    </inkml:context>
    <inkml:brush xml:id="br0">
      <inkml:brushProperty name="width" value="0.025" units="cm"/>
      <inkml:brushProperty name="height" value="0.025" units="cm"/>
    </inkml:brush>
  </inkml:definitions>
  <inkml:trace contextRef="#ctx0" brushRef="#br0">53 0 12524,'0'0'8643,"-1"11"-7127,-3 43-27,-16 72 0,10-71-1275,2 1 0,-1 58-1,10-74-327,0-3-5270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3.073"/>
    </inkml:context>
    <inkml:brush xml:id="br0">
      <inkml:brushProperty name="width" value="0.025" units="cm"/>
      <inkml:brushProperty name="height" value="0.025" units="cm"/>
    </inkml:brush>
  </inkml:definitions>
  <inkml:trace contextRef="#ctx0" brushRef="#br0">18 137 12684,'0'0'2098,"-3"-8"609,-10-29-311,12 36-2275,1-1 0,0 1 0,-1-1 0,1 1 0,0-1 0,0 1 0,0 0 0,0-1 0,1 1 0,-1-1 0,0 1 0,1-1 0,-1 1 0,0 0 0,1-1 0,0 1 0,-1 0-1,1 0 1,0-1 0,0 1 0,-1 0 0,1 0 0,0 0 0,0 0 0,0 0 0,1 0 0,-1 0 0,0 0 0,2-1 0,38-16 637,-35 16-682,23-6 115,0 1-1,0 1 1,0 1-1,1 2 0,0 1 1,0 1-1,-1 1 1,50 8-1,-73-7-117,-1 0 1,0 1-1,0 0 0,1 0 0,-1 0 1,0 0-1,-1 1 0,1-1 1,0 1-1,-1 1 0,0-1 0,1 1 1,-1-1-1,-1 1 0,1 0 1,0 1-1,-1-1 0,0 1 0,0-1 1,3 9-1,-4-10 13,-1 1-1,0-1 1,0 1 0,-1 0 0,1-1-1,-1 1 1,0 0 0,0-1-1,0 1 1,0 0 0,0-1-1,-1 1 1,0-1 0,0 1 0,0-1-1,0 1 1,0-1 0,-1 1-1,0-1 1,1 0 0,-1 0-1,0 0 1,-1 0 0,1 0-1,0 0 1,-1-1 0,0 1 0,1-1-1,-1 0 1,0 0 0,-5 3-1,0 0-91,0-1 0,-1 0-1,1 0 1,0-1 0,-1 0-1,0 0 1,0-1 0,-17 2-1,-14-8-3187,39 3 2823,0 1 0,0-1-1,0 1 1,0-1-1,0 1 1,0-1 0,0 1-1,0-1 1,1 0 0,-1 0-1,0 1 1,1-1 0,-1 0-1,0 0 1,1 0-1,-1 0 1,1 0 0,-1 0-1,1 0 1,0 0 0,-1 0-1,1-1 1,-1-13-7770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3.653"/>
    </inkml:context>
    <inkml:brush xml:id="br0">
      <inkml:brushProperty name="width" value="0.025" units="cm"/>
      <inkml:brushProperty name="height" value="0.025" units="cm"/>
    </inkml:brush>
  </inkml:definitions>
  <inkml:trace contextRef="#ctx0" brushRef="#br0">13 1 15054,'0'0'7655,"-7"57"-6662,4-29-672,1 7-225,2-1-96,0 1 32,0 2-32,0-2-128,0-2-1025,0-4-737,5-6-1121,1-7-3619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4.013"/>
    </inkml:context>
    <inkml:brush xml:id="br0">
      <inkml:brushProperty name="width" value="0.025" units="cm"/>
      <inkml:brushProperty name="height" value="0.025" units="cm"/>
    </inkml:brush>
  </inkml:definitions>
  <inkml:trace contextRef="#ctx0" brushRef="#br0">0 0 16976,'0'0'9097,"0"39"-11852,9-54-2114,0-6-9640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4:57.621"/>
    </inkml:context>
    <inkml:brush xml:id="br0">
      <inkml:brushProperty name="width" value="0.025" units="cm"/>
      <inkml:brushProperty name="height" value="0.025" units="cm"/>
    </inkml:brush>
  </inkml:definitions>
  <inkml:trace contextRef="#ctx0" brushRef="#br0">1 366 3171,'0'0'377,"-1"-1"1,1 0-1,0 0 1,0 0-1,0 1 1,0-1-1,0 0 0,1 0 1,-1 0-1,0 0 1,0 1-1,1-1 0,-1 0 1,0 0-1,1 1 1,-1-1-1,0 0 1,1 1-1,-1-1 0,1 0 1,-1 1-1,2-2 1,18 0 2356,-7 3-2693,53-2 261,0-3 0,0-2 1,0-3-1,82-24 0,-49 11 147,186-17 0,-129 21-381,120 5-11,-185 13-21,111-14-1,257-27-26,-59 8 52,-204 17-38,-120 13-11,0-4 0,98-21-1,-122 14-90,-10 2-298,0 3 1,0 0-1,77-3 1,-115 8-5080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5.706"/>
    </inkml:context>
    <inkml:brush xml:id="br0">
      <inkml:brushProperty name="width" value="0.025" units="cm"/>
      <inkml:brushProperty name="height" value="0.025" units="cm"/>
    </inkml:brush>
  </inkml:definitions>
  <inkml:trace contextRef="#ctx0" brushRef="#br0">5 0 14318,'0'0'576,"0"58"1,-3-15 608,1 9-545,2 8-159,0 4 127,0 2-223,0-2-257,5-3-64,3-6 32,1-8-640,-4-12-2019,-2-10-1216,-3-14-33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6.101"/>
    </inkml:context>
    <inkml:brush xml:id="br0">
      <inkml:brushProperty name="width" value="0.025" units="cm"/>
      <inkml:brushProperty name="height" value="0.025" units="cm"/>
    </inkml:brush>
  </inkml:definitions>
  <inkml:trace contextRef="#ctx0" brushRef="#br0">6 201 5349,'0'0'6438,"-3"-9"-4164,3 6-2133,-1-1-1,0 1 1,1-1-1,-1 1 1,1-1-1,0 0 0,0 1 1,1-1-1,-1 1 1,1-1-1,-1 1 1,1-1-1,0 1 1,1-1-1,-1 1 1,0 0-1,1-1 0,0 1 1,0 0-1,0 0 1,0 0-1,0 1 1,1-1-1,-1 0 1,1 1-1,0 0 1,0-1-1,4-2 0,11-7 164,0 1 0,1 0-1,0 1 1,1 2-1,0-1 1,0 2 0,1 1-1,0 1 1,31-5-1,-19 6-113,0 2 0,0 0 0,1 3 0,-1 0-1,48 9 1,-64-6-160,0 0 0,0 1 0,0 0 0,24 12 0,-38-15 5,0-1 0,1 1-1,-1-1 1,0 1 0,0 0-1,0 0 1,0 1 0,0-1-1,0 0 1,-1 1 0,1 0-1,-1 0 1,0 0 0,0 0-1,0 0 1,0 0 0,0 0-1,-1 0 1,1 1 0,-1-1-1,0 1 1,0-1 0,0 1-1,0 0 1,-1-1 0,0 1-1,0 6 1,-1-7 53,0 0-1,0 0 1,0-1-1,-1 1 1,1 0-1,-1 0 1,0-1 0,0 1-1,0-1 1,0 0-1,0 0 1,-1 1-1,1-1 1,-1-1-1,1 1 1,-1 0 0,-3 1-1,-51 24 790,55-26-863,-83 30 346,43-17-285,2 2 1,-78 42 0,117-58-106,1 0-1,-1 0 1,0 1 0,0-1 0,1 0 0,-1 1-1,0-1 1,1 1 0,-1-1 0,0 1 0,1-1 0,-1 1-1,1 0 1,-1-1 0,0 1 0,1 0 0,0-1 0,-1 1-1,1 0 1,-1 0 0,1-1 0,0 1 0,0 0-1,-1 0 1,1 0 0,0 0 0,18 6-1687,41-8-2532,-54 1 3684,45-7-5622,5-7-2888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7.023"/>
    </inkml:context>
    <inkml:brush xml:id="br0">
      <inkml:brushProperty name="width" value="0.025" units="cm"/>
      <inkml:brushProperty name="height" value="0.025" units="cm"/>
    </inkml:brush>
  </inkml:definitions>
  <inkml:trace contextRef="#ctx0" brushRef="#br0">30 1 4837,'0'0'15150,"-17"52"-14317,12-20-257,2 3-255,-1 0-193,4 2-64,0-4-64,0-5-96,0-2-801,0-6-1089,4-9-2114,-4-6-1794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6.445"/>
    </inkml:context>
    <inkml:brush xml:id="br0">
      <inkml:brushProperty name="width" value="0.025" units="cm"/>
      <inkml:brushProperty name="height" value="0.025" units="cm"/>
    </inkml:brush>
  </inkml:definitions>
  <inkml:trace contextRef="#ctx0" brushRef="#br0">25 1 16111,'0'0'3107,"-5"64"-1794,-1-30-127,3 7 223,-2 0-64,-1 4-256,6 1-512,0-1-193,0 0-160,0-4-192,0 0 0,0-7-544,2-5-1218,2-10-1152,-4-8-1475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6.788"/>
    </inkml:context>
    <inkml:brush xml:id="br0">
      <inkml:brushProperty name="width" value="0.025" units="cm"/>
      <inkml:brushProperty name="height" value="0.025" units="cm"/>
    </inkml:brush>
  </inkml:definitions>
  <inkml:trace contextRef="#ctx0" brushRef="#br0">1 146 14798,'0'0'1911,"0"-10"-139,0 6-1645,-1 1-1,1-1 1,0 0-1,0 1 1,0-1-1,1 0 0,0 1 1,-1-1-1,1 0 1,0 1-1,1-1 0,-1 1 1,0 0-1,1-1 1,0 1-1,0 0 0,0 0 1,0 0-1,1 0 1,-1 0-1,1 1 0,-1-1 1,1 1-1,0-1 1,0 1-1,0 0 0,4-2 1,10-3 133,0-1-1,1 2 1,0 1 0,0 0 0,0 1-1,33-3 1,-14 5 47,1 1 0,52 6-1,-77-3-261,-1 1 0,0 0-1,1 1 1,-1 0 0,0 1-1,-1 1 1,1 0 0,-1 0-1,0 1 1,16 13 0,-21-16 2,-1 1 1,1 0-1,-1 0 1,0 0-1,0 0 1,0 1-1,-1 0 1,0 0-1,0 0 1,-1 1-1,1-1 1,-1 1-1,-1 0 1,1 0-1,-1 0 1,-1 0-1,1 0 1,-1 0-1,0 15 1,-2-18 54,0 0 0,0 0 0,-1 1 0,0-1 0,0-1-1,0 1 1,0 0 0,0 0 0,-1-1 0,0 0 0,1 1 0,-2-1 0,1 0 0,0 0 0,0-1 0,-1 1 0,1-1 0,-8 4 0,-9 5 278,-1-1 0,-25 9-1,41-17-348,-7 3 8,-1-1 1,1 0 0,-1-1-1,0-1 1,-1 0 0,-22 0-1,35-2-84,0 0 0,1 0 0,-1 0 0,0 0 0,1-1 0,-1 1 0,1 0-1,-1 0 1,0-1 0,1 1 0,-1 0 0,1-1 0,-1 1 0,1-1 0,-1 1-1,1 0 1,-1-1 0,1 1 0,0-1 0,-1 1 0,1-1 0,0 0 0,-1 1-1,1-1 1,0 1 0,-1-1 0,1 0 0,0 1 0,0-1 0,0 0 0,0 1 0,0-1-1,0 0 1,0 1 0,0-1 0,0 0 0,0 1 0,0-1 0,0 1 0,0-1-1,1 0 1,-1 1 0,0-1 0,0 0 0,1 1 0,-1-1 0,1 0 0,17-30-5899,-2 18-366,3 0-3667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7.354"/>
    </inkml:context>
    <inkml:brush xml:id="br0">
      <inkml:brushProperty name="width" value="0.025" units="cm"/>
      <inkml:brushProperty name="height" value="0.025" units="cm"/>
    </inkml:brush>
  </inkml:definitions>
  <inkml:trace contextRef="#ctx0" brushRef="#br0">1719 303 6566,'-12'-10'1570,"-13"-11"-289,0 2 0,-1 1 0,-1 1 1,-1 2-1,-51-22 0,41 26-982,-1 2-1,-1 2 1,1 1 0,-1 2-1,0 2 1,-60 4 0,6 6-87,-149 33-1,160-23-126,0 4-1,-140 58 0,184-63-76,2 2 0,1 1-1,0 2 1,2 2 0,0 0 0,2 3 0,-51 53-1,71-67 39,1 0-1,1 1 0,0 1 1,1-1-1,1 2 1,0-1-1,1 1 0,1 0 1,0 0-1,1 1 1,-4 25-1,8-30-11,0-1 0,1 1 0,0-1 0,1 1 0,0-1 0,0 0 0,1 1 0,1-1 0,0 0 0,1 0 0,0-1 0,0 1 0,1-1 0,1 0 0,0 0 0,0 0 0,1-1 0,9 10 0,7 5-39,0-2 1,2-2-1,1 0 1,0-1-1,2-1 1,0-2-1,0-1 0,2-1 1,0-2-1,38 11 1,-4-5-141,0-3 0,1-2 0,1-4 1,68 1-1,-67-8 148,-1-3 1,0-3-1,0-2 1,66-17-1,-84 11 140,0-1 0,-1-3 1,-1-2-1,-1-2 0,0-2 0,42-28 0,-48 24 441,-2-1 0,0-1 0,-2-3 0,-1-1 0,57-68 0,-74 78-395,-2-1 1,0 0-1,-1-1 0,-2 0 1,0-1-1,-2-1 1,-1 1-1,0-2 0,-2 1 1,-2-1-1,4-36 0,-8 48-182,0 1 0,-2-1 0,1 1 0,-2-1 0,0 1 0,-1 0-1,-1-1 1,0 1 0,0 1 0,-2-1 0,1 1 0,-2 0-1,0 0 1,0 0 0,-16-19 0,7 15-116,1 1 0,-2 0-1,0 1 1,-1 1 0,0 1 0,-1 1 0,0 0 0,-1 1-1,-33-12 1,16 9-452,-1 1 0,0 2-1,0 2 1,-2 1 0,1 3 0,-1 0 0,1 3-1,-1 1 1,0 3 0,1 0 0,-1 3-1,1 1 1,0 2 0,-48 16 0,7 8-4788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5:29.001"/>
    </inkml:context>
    <inkml:brush xml:id="br0">
      <inkml:brushProperty name="width" value="0.025" units="cm"/>
      <inkml:brushProperty name="height" value="0.025" units="cm"/>
    </inkml:brush>
  </inkml:definitions>
  <inkml:trace contextRef="#ctx0" brushRef="#br0">6849 995 8648,'-12'-5'214,"-15"-10"42,1-1 0,0-2 0,1 0 1,-30-29-1,27 18-207,0 2 1,-2 0 0,0 2-1,-2 2 1,-1 1-1,-68-35 1,-422-192 1098,448 214-1075,-1 4 0,-154-41 0,-172-12 47,147 34-48,-8-2 18,-1 11 1,-456-10 0,447 55-121,1 11-1,-439 84 1,533-63-94,2 8 1,2 7-1,2 8 0,-194 97 0,165-52 60,5 8 0,-317 240 0,461-311 187,2 3 0,-77 85 0,113-112-118,0 0 0,1 0 0,1 1 0,1 1 0,1 0-1,1 0 1,0 1 0,1 0 0,1 0 0,1 1 0,1 0-1,-3 29 1,8-41 2,0 1 0,0-1-1,1 0 1,0 1-1,1-1 1,-1 0 0,2 0-1,0 0 1,0 0 0,0 0-1,1-1 1,8 14 0,-3-9-10,0-1 1,1 0-1,0-1 0,1 0 1,1-1-1,-1 0 1,15 9-1,15 6 4,2-1 0,0-2 0,88 29 0,-21-15 14,2-5 1,115 16 0,238 16 48,-288-42-47,17 3-12,723 85 26,5-40 18,912-50 10,-1563-27 284,-1-13 0,-1-11 0,318-79 0,-467 78-64,-1-4 0,194-91 1,-244 94-118,-1-4 0,-3-2 0,-1-4 0,-2-2 0,89-85 0,-133 112-134,-1 0 0,0 0 1,-2-2-1,0 0 0,-1 0 1,-1-1-1,11-29 0,-19 41-18,-1-2 0,-1 1 0,0 0 0,0-1 0,-1 1 0,-1-1 0,0 0 0,0 1 0,-1-1 0,-1 0 0,0 0 0,0 1 0,-2-1 0,1 1-1,-1-1 1,-1 1 0,-8-20 0,-2 7-34,-1 1-1,-1 0 1,-1 0 0,-1 2-1,0 0 1,-2 1 0,-1 1-1,0 1 1,-1 1-1,-35-20 1,-5 0-52,-3 4 0,-122-46 0,36 29 177,-1 7 0,-2 7 0,-2 7 0,-166-11-1,-639 8-1762,614 29-362,194-2-512,10-3-2802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5:31.427"/>
    </inkml:context>
    <inkml:brush xml:id="br0">
      <inkml:brushProperty name="width" value="0.025" units="cm"/>
      <inkml:brushProperty name="height" value="0.025" units="cm"/>
    </inkml:brush>
  </inkml:definitions>
  <inkml:trace contextRef="#ctx0" brushRef="#br0">1716 248 3972,'-203'-28'7416,"-97"-44"-6072,196 44-1125,82 22-221,0 1 0,0 0 0,-1 2 0,1 1 1,-1 0-1,0 2 0,1 0 0,-1 2 0,0 1 0,1 0 0,0 2 1,0 0-1,0 2 0,0 0 0,1 1 0,1 2 0,-1 0 0,2 1 0,-22 15 1,-60 53-304,3 5 1,-154 171 0,226-226 341,1 1 1,2 1 0,1 1-1,-35 69 1,49-83 12,0 0-1,1 1 1,1 0 0,1 1-1,1-1 1,0 1 0,2 0 0,0 0-1,1 0 1,1 0 0,4 30-1,-2-40-46,1 0-1,1 0 1,-1 0-1,2-1 0,-1 1 1,2-1-1,-1 0 1,1-1-1,0 1 0,1-1 1,0 0-1,0-1 1,1 1-1,-1-2 0,2 1 1,10 6-1,9 5 3,0-1-1,1-2 1,57 23-1,2-9 146,2-3-1,0-4 1,1-4-1,1-4 1,0-4-1,1-4 0,169-11 1,-172-5 135,0-3 1,160-47-1,161-93 503,-325 113-749,-1-4 0,121-83 1,-158 92-31,-2-2-1,-1-1 1,-2-3 0,-1-1 0,44-61 0,-76 90 40,-1 0 1,-1-1-1,0 0 0,-1 0 0,-1 0 1,0-1-1,-1 0 0,0-1 0,-1 1 1,-1-1-1,-1 1 0,1-17 1,-3 18 11,-1 0 1,0 0 0,-1 0 0,0 0-1,-1 0 1,-1 1 0,0 0 0,-1 0 0,0 0-1,-1 0 1,-1 1 0,0 0 0,-15-20-1,1 7 90,-1 1-1,-1 1 1,-1 1-1,-1 1 1,-1 2-1,-1 0 1,0 2-1,-2 1 1,0 1-1,0 1 0,-1 2 1,-51-14-1,23 11-251,-1 3-1,-1 2 0,0 3 0,0 2 0,-116 7 1,138 1-473,0 3 0,0 1 1,-68 23-1,-103 54-5459,107-38-21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5:37.050"/>
    </inkml:context>
    <inkml:brush xml:id="br0">
      <inkml:brushProperty name="width" value="0.025" units="cm"/>
      <inkml:brushProperty name="height" value="0.025" units="cm"/>
    </inkml:brush>
  </inkml:definitions>
  <inkml:trace contextRef="#ctx0" brushRef="#br0">121 18 5061,'0'0'-2306,"-67"-5"2338,39 0-961,3-2-929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5:40.337"/>
    </inkml:context>
    <inkml:brush xml:id="br0">
      <inkml:brushProperty name="width" value="0.025" units="cm"/>
      <inkml:brushProperty name="height" value="0.025" units="cm"/>
    </inkml:brush>
  </inkml:definitions>
  <inkml:trace contextRef="#ctx0" brushRef="#br0">237 0 3203,'-9'7'2520,"-42"24"-1497,22-13 982,-34 24 1,147-33-848,-33 2-922,1-2 0,66 3-1,-12-2-109,714 34 141,111-35 715,-558 2-736,114 0-70,1879-16-85,-1855-12-54,-1 0 0,-388 15 165,112 4 675,-374-10-881,0 7 1,-220 27-1,-721 93 154,-215-35 79,781-63-309,-1040-3-710,656 12 875,484-2-90,15-1 379,395-27-368,1 1 0,-1 0 0,0 0 0,0 0 0,0 0 0,-8 5 0,13-6-14,-1 0-1,1 0 1,-1 0-1,1 1 1,0-1-1,-1 0 1,1 1-1,0-1 1,-1 0-1,1 0 1,0 1 0,0-1-1,-1 0 1,1 1-1,0-1 1,0 1-1,-1-1 1,1 0-1,0 1 1,0-1-1,0 1 1,0-1-1,0 0 1,0 1 0,0-1-1,0 1 1,0-1-1,0 1 1,0 0-1,17 14-350,9-3 256,1-1 1,0-2 0,0 0 0,1-2 0,42 6 0,149 6 148,-131-14-67,561 2 115,3-44-135,-239 11-12,1029-21 11,-114 27 42,-344-65-64,-740 50 7,151-27-79,-395 62 137,0 0-1,0 0 0,0 0 1,0 0-1,0 0 0,0 0 1,0 0-1,0 0 0,0-1 0,0 1 1,0 0-1,0 0 0,0 0 1,0 0-1,0 0 0,-1 0 1,1 0-1,0 0 0,0 0 0,0 0 1,0-1-1,0 1 0,0 0 1,0 0-1,0 0 0,0 0 1,0 0-1,0 0 0,0 0 1,0 0-1,0 0 0,0 0 0,0-1 1,1 1-1,-1 0 0,0 0 1,0 0-1,0 0 0,0 0 1,0 0-1,0 0 0,0 0 0,0 0 1,0 0-1,0 0 0,0-1 1,0 1-1,0 0 0,0 0 1,1 0-1,-1 0 0,0 0 1,0 0-1,0 0 0,0 0 0,0 0 1,0 0-1,0 0 0,0 0 1,0 0-1,0 0 0,1 0 1,-1 0-1,0 0 0,0 0 1,0 0-1,0 0 0,0 0 0,-10-5 67,-14-4 38,-45-6-164,0 2 1,-77-4 0,-144 4-249,62 5 185,-1061-21 37,673 24 170,-378 17 159,877-9-242,-716-3 88,283-5-47,388 13 154,-196 35 0,-24 3 77,875-41-1993,-269 7 1697,1550 62-26,1267-60 80,-3023-14-30,635-26-66,-501 13 31,-2-8 1,189-49-1,-321 65 25,-12 4 8,0 0 0,0 0 0,0 0-1,-1-1 1,1 0 0,0-1 0,-1 1-1,1-1 1,-1 0 0,0 0 0,7-7 0,-11 10 12,-1-1 0,0 1 1,0-1-1,1 0 0,-1 1 1,0-1-1,0 1 1,0-1-1,1 0 0,-1 1 1,0-1-1,0 0 0,0 1 1,0-1-1,0 0 1,-1 1-1,1-1 0,0 0 1,0 1-1,0-1 1,0 0-1,-1 1 0,1-1 1,0 1-1,-1-1 0,1 1 1,0-1-1,-1 1 1,1-1-1,-1 1 0,1-1 1,-1 1-1,1-1 1,-1 1-1,1 0 0,-1-1 1,1 1-1,-1 0 0,0-1 1,0 1-1,-27-13 469,27 13-477,-37-12 183,-1 2-1,0 2 0,0 1 1,-42-1-1,-166 3-165,171 5 46,-579 31-36,232-5-9,-1162-11 220,1014-17-270,495 2 32,-638 5-39,3 32-51,-897 141 158,1528-168-59,65-9-67,-7 2 139,19-3-385,11 1-472,310-22-1810,-70 2 605,179 11-983,-237 6 1607,-13-2-420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13.221"/>
    </inkml:context>
    <inkml:brush xml:id="br0">
      <inkml:brushProperty name="width" value="0.025" units="cm"/>
      <inkml:brushProperty name="height" value="0.025" units="cm"/>
    </inkml:brush>
  </inkml:definitions>
  <inkml:trace contextRef="#ctx0" brushRef="#br0">0 55 7623,'0'0'3294,"10"2"-2974,30 5 439,1-3-1,62-1 0,32 3-81,367 5 1177,-305-14-1006,159 20-225,-98-1-520,-202-15-65,98-9 1,-126 4 261,-1-1 0,-1-2 1,1 0-1,-1-1 0,41-20 1,-67 27-295,1 1 0,0 0 0,-1-1 1,1 1-1,-1-1 0,1 1 0,-1-1 1,0 1-1,1-1 0,-1 1 0,0-1 0,1 1 1,-1-1-1,0 0 0,1 1 0,-1-1 1,0 0-1,0 1 0,0-1 0,0 0 0,0 1 1,0-1-1,0 0 0,0 1 0,0-1 1,0 0-1,0 1 0,0-1 0,0 1 1,0-1-1,-1-1 0,-10-18-4252,0 8-345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2.144"/>
    </inkml:context>
    <inkml:brush xml:id="br0">
      <inkml:brushProperty name="width" value="0.025" units="cm"/>
      <inkml:brushProperty name="height" value="0.025" units="cm"/>
    </inkml:brush>
  </inkml:definitions>
  <inkml:trace contextRef="#ctx0" brushRef="#br0">1 133 7239,'0'0'14841,"11"0"-14292,180-10 1145,-32-1-1023,-96 9-678,368-20 1026,-342 13-339,-1-4 1,156-45 0,-228 52 469,-24 5-571,-40 7-3986,29-4-3376,7-1-600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3.242"/>
    </inkml:context>
    <inkml:brush xml:id="br0">
      <inkml:brushProperty name="width" value="0.025" units="cm"/>
      <inkml:brushProperty name="height" value="0.025" units="cm"/>
    </inkml:brush>
  </inkml:definitions>
  <inkml:trace contextRef="#ctx0" brushRef="#br0">98 1 5573,'0'0'16725,"-9"10"-16169,0 0-380,0 1 0,1 0 0,0 0 0,1 0 0,1 1 1,0 1-1,0-1 0,-6 21 0,9-22-58,-1 1-23,1-1 1,1 0-1,0 1 0,0 12 0,1-23-89,1 1 0,0-1 0,0 1-1,0 0 1,0-1 0,0 1 0,0-1 0,1 1 0,-1 0 0,1-1 0,-1 1-1,1-1 1,-1 1 0,1-1 0,0 1 0,0-1 0,0 0 0,-1 1 0,1-1 0,1 0-1,-1 0 1,0 0 0,0 0 0,0 0 0,1 0 0,-1 0 0,0 0 0,1 0-1,-1 0 1,1-1 0,-1 1 0,1-1 0,-1 1 0,1-1 0,-1 1 0,3-1 0,19 1 109,0-1 0,32-5 0,16 0-129,-70 5 7,0 0 1,1 0 0,-1 0 0,0 0 0,0 0-1,1 0 1,-1 1 0,0-1 0,0 0 0,1 1-1,-1-1 1,0 1 0,0-1 0,0 1 0,0-1-1,0 1 1,0 0 0,0 0 0,0 0 0,0-1-1,0 1 1,0 0 0,0 0 0,0 0 0,-1 0-1,2 2 1,-1 0 11,-1-1 0,1 1 0,-1 0-1,1-1 1,-1 1 0,0 0 0,0-1-1,0 1 1,0-1 0,-1 1 0,1 0 0,-2 2-1,0 4 140,-1-2-1,0 1 0,0 0 0,0-1 1,-1 1-1,-1-1 0,-6 10 1,-1-5 320,0-1 1,0 0 0,-27 17 0,35-25-368,-1 0 1,0 0 0,0 0 0,0-1 0,-1 0-1,1 0 1,0 0 0,-1 0 0,1-1-1,-1 0 1,0 0 0,1-1 0,-1 1 0,-10-2-1,15 0-199,-1 1 1,1-1-1,-1 0 0,1 0 0,0 0 0,-1 0 0,1 0 0,0 0 0,0 0 0,0 0 0,0-1 1,0 1-1,0 0 0,0-1 0,0 1 0,0 0 0,1-1 0,-1 1 0,0-1 0,1 0 0,0 1 1,-1-1-1,1 1 0,0-1 0,0 0 0,0 1 0,0-1 0,0 1 0,0-1 0,0 0 0,0 1 1,1-1-1,0-1 0,0-4-640,0 0 0,0 0 0,1 1 0,0-1 0,1 1 0,4-10-1,0 6-1113,-1 1-1,1 0 0,1 1 1,11-11-1,9-6-3967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7.367"/>
    </inkml:context>
    <inkml:brush xml:id="br0">
      <inkml:brushProperty name="width" value="0.025" units="cm"/>
      <inkml:brushProperty name="height" value="0.025" units="cm"/>
    </inkml:brush>
  </inkml:definitions>
  <inkml:trace contextRef="#ctx0" brushRef="#br0">1 39 14414,'0'0'3069,"11"-5"-811,11-2-1548,0 0 0,1 2 0,-1 0 0,1 1 0,0 2 0,26-1 0,-40 3-622,6 0-37,0 0-1,0 1 1,-1 0 0,26 6-1,-38-6-52,0-1 1,0 1-1,0-1 0,0 1 0,0 0 0,0 0 1,0 0-1,0 0 0,0 0 0,0 0 0,0 1 1,-1-1-1,1 1 0,0-1 0,-1 1 0,1-1 1,-1 1-1,0 0 0,1 0 0,-1 0 0,0 0 1,0 0-1,0 0 0,-1 0 0,1 0 0,0 0 1,-1 0-1,1 0 0,-1 1 0,0-1 0,0 0 1,0 0-1,0 0 0,0 1 0,0-1 0,-1 0 1,1 0-1,-1 0 0,1 0 0,-2 3 0,-3 4 134,1-1-1,-2 0 0,1 0 1,-1-1-1,0 1 1,-1-1-1,0-1 0,0 1 1,0-1-1,-1 0 0,-14 8 1,-18 16 250,45-28-538,-1 0 0,1 0-1,0-1 1,-1 1-1,1-1 1,0 0 0,7 1-1,4 1-220,-8 0 264,0 1 1,1-1-1,-1 1 0,-1 1 0,1-1 0,0 2 0,-1-1 0,0 1 1,7 7-1,-12-12 141,-1 1-1,1 0 1,0-1 0,0 1 0,-1 0 0,1 0 0,-1 0-1,0 0 1,0 0 0,0 0 0,0 1 0,0-1 0,0 0-1,0 0 1,-1 1 0,1-1 0,-1 1 0,1-1 0,-1 0 0,0 1-1,0-1 1,0 1 0,-1-1 0,1 1 0,0-1 0,-1 0-1,0 1 1,1-1 0,-1 0 0,0 0 0,0 1 0,0-1 0,-1 0-1,1 0 1,0 0 0,-1 0 0,0 0 0,-1 1 0,-6 5 71,-1-1 0,1-1 0,-1 0 0,0 0 0,-1-1 0,1 0 0,-1-1 0,0 0 0,0-1 0,0 0 0,-1 0 0,1-2 0,-1 1 0,1-1 0,-1-1 0,1 0 1,-16-2-1,25 1-279,1 1 0,-1 0 0,1-1 0,-1 1 1,1-1-1,0 1 0,0-1 0,-1 0 0,1 0 1,0 1-1,0-1 0,0 0 0,-1 0 0,1 0 1,0 0-1,0 0 0,1 0 0,-1-1 0,0 1 1,0 0-1,-1-3 0,1 2-405,1-1 0,-1 1 0,0-1-1,1 1 1,0-1 0,-1 0 0,1 1 0,0-1-1,0 0 1,0 1 0,1-1 0,0-3 0,8-19-6222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3.589"/>
    </inkml:context>
    <inkml:brush xml:id="br0">
      <inkml:brushProperty name="width" value="0.025" units="cm"/>
      <inkml:brushProperty name="height" value="0.025" units="cm"/>
    </inkml:brush>
  </inkml:definitions>
  <inkml:trace contextRef="#ctx0" brushRef="#br0">0 109 6758,'0'0'2317,"8"1"379,4 0-1710,0 0-1,0-1 0,0 0 1,0 0-1,0-2 0,0 1 1,0-2-1,0 0 1,0 0-1,-1-1 0,15-6 1,-17 5-573,41-27 898,-47 31-1214,-1-1 1,0 1 0,0-1-1,0 0 1,0 0-1,0 0 1,0 0-1,-1 0 1,1 0 0,-1 0-1,1-1 1,-1 1-1,0 0 1,0-1 0,0 1-1,0-1 1,1-4-1,-3 7-54,1-1 0,0 1 0,-1-1-1,1 1 1,-1-1 0,1 1 0,0 0 0,-1-1-1,1 1 1,-1 0 0,1-1 0,-1 1 0,1 0-1,-1 0 1,0-1 0,1 1 0,-1 0 0,1 0-1,-1 0 1,1 0 0,-1 0 0,0 0 0,1 0-1,-1 0 1,1 0 0,-1 0 0,1 0 0,-2 0-1,-19 2 143,14 1-170,-1-1 0,1 1 1,0 0-1,0 0 0,0 1 1,0 0-1,0 1 1,1-1-1,0 1 0,0 0 1,-8 10-1,2-3 44,0 2 0,1 0 1,1 0-1,-10 18 0,17-25-30,-1 1-1,1-1 1,0 1-1,0-1 1,-2 14-1,5-20-36,-1 1 0,1-1 0,0 1 0,0-1 0,0 1 0,0-1 0,0 1 0,0-1 0,0 0 0,0 1 0,0-1 0,1 1 0,-1-1 0,0 1 0,1-1 0,0 0 0,-1 1 0,1-1 0,0 0 0,-1 1 0,1-1 0,0 0 0,0 0 0,0 0 0,0 0 0,0 0 0,0 0 0,1 0 0,-1 0 0,0 0 0,0-1 0,1 1 0,-1 0 0,0-1 0,1 1 0,-1-1 0,3 1 0,5 0-621,0 0 0,0 0 1,0 0-1,13-2 0,-14 0-519,0 0 1,-1-1-1,1 0 0,-1 0 0,12-5 0,15-10-5434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3.970"/>
    </inkml:context>
    <inkml:brush xml:id="br0">
      <inkml:brushProperty name="width" value="0.025" units="cm"/>
      <inkml:brushProperty name="height" value="0.025" units="cm"/>
    </inkml:brush>
  </inkml:definitions>
  <inkml:trace contextRef="#ctx0" brushRef="#br0">7 48 11627,'0'0'14216,"-2"12"-13970,0-2-211,1-1 0,0 1 0,0 0 0,1-1 0,0 1 1,3 16-1,-2-23-26,0 0 0,-1 0 0,1 0 0,0 0 0,1 0 0,-1 0 0,0-1 1,1 1-1,-1 0 0,1-1 0,0 1 0,0-1 0,0 0 0,0 0 0,1 0 0,-1 0 1,0 0-1,1 0 0,0 0 0,-1-1 0,1 1 0,0-1 0,0 0 0,-1 0 0,1 0 1,0 0-1,0 0 0,0-1 0,0 0 0,5 1 0,-6-1 60,1 0 0,-1 0 0,1 0 0,-1 0 0,1-1-1,-1 1 1,0-1 0,1 1 0,-1-1 0,1 0 0,-1 0 0,0 0 0,0 0-1,0 0 1,0-1 0,1 1 0,-2-1 0,1 1 0,0-1 0,0 0 0,1-2-1,0 0 15,0 0 0,-1 0 0,0 0 0,0-1 0,0 1 0,0 0 0,-1-1-1,0 0 1,1 1 0,-1-10 0,0 8-64,0 0 1,-1 1-1,0-1 0,0 0 1,-1 0-1,1 1 0,-1-1 1,-1 0-1,1 1 0,-1-1 1,0 1-1,0-1 0,0 1 1,-1 0-1,0 0 0,0 0 1,0 0-1,-1 1 0,-6-8 1,9 11-104,0 0 1,1 1-1,-1-1 1,0 0-1,1 1 1,-1-1-1,0 0 1,0 1-1,0-1 1,1 1-1,-1 0 1,0-1-1,0 1 1,0 0-1,0-1 1,0 1-1,0 0 1,0 0-1,0 0 1,0 0-1,0 0 1,0 0-1,0 0 1,0 0 0,0 0-1,0 0 1,0 1-1,1-1 1,-1 0-1,0 1 1,0-1-1,0 0 1,0 1-1,0 0 1,1-1-1,-1 1 1,0-1-1,0 1 1,1 0-1,-1-1 1,0 1-1,1 0 1,-1 0-1,1-1 1,-1 1-1,1 0 1,-1 0-1,1 0 1,0 0 0,-1 0-1,1 0 1,0 0-1,0 0 1,0 0-1,-1 1 1,0 6-2097,0 0-1,0 0 1,1 0 0,0 1 0,2 9 0,1-4-4402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4.767"/>
    </inkml:context>
    <inkml:brush xml:id="br0">
      <inkml:brushProperty name="width" value="0.025" units="cm"/>
      <inkml:brushProperty name="height" value="0.025" units="cm"/>
    </inkml:brush>
  </inkml:definitions>
  <inkml:trace contextRef="#ctx0" brushRef="#br0">0 0 11339,'0'0'13703,"1"11"-12982,2 182 1350,-3-192-2069,0-1 0,0 1 0,1 0-1,-1 0 1,0 0 0,0 0 0,0-1-1,1 1 1,-1 0 0,0 0 0,1-1 0,-1 1-1,1 0 1,-1-1 0,1 1 0,-1 0-1,1-1 1,-1 1 0,1-1 0,0 1-1,-1-1 1,1 1 0,0-1 0,-1 1 0,1-1-1,0 0 1,0 1 0,0-1 0,29 0 145,27-18-303,-55 17 134,0 0-1,1 0 1,-1 0 0,0 0 0,0 0-1,0 0 1,1 0 0,-1 1 0,0 0-1,1-1 1,-1 1 0,1 0-1,-1 0 1,0 0 0,1 0 0,-1 1-1,0-1 1,3 1 0,-3 0 20,-1 1 0,0-1 0,0 1 0,1 0 0,-1-1 1,0 1-1,0 0 0,-1-1 0,1 1 0,0 0 0,0 0 0,-1 0 0,1 0 1,-1 0-1,0 0 0,0 0 0,0-1 0,0 1 0,0 0 0,0 0 0,0 3 1,-1 1 94,0 0 1,0 0-1,-1 0 1,0 0-1,0 0 1,0 0 0,-1-1-1,1 1 1,-1-1-1,-1 0 1,1 0-1,-1 0 1,0 0 0,0 0-1,-7 5 1,8-6-23,-1 0 1,0-1 0,0 0-1,0 0 1,0 0 0,-1 0-1,1-1 1,-1 1 0,0-1 0,1 0-1,-1-1 1,0 1 0,0-1-1,0 0 1,0 0 0,0-1-1,0 1 1,-1-1 0,-4-1-1,9 1-126,0 0-1,1-1 0,-1 1 0,0-1 1,0 1-1,1-1 0,-1 1 0,1-1 1,-1 1-1,0-1 0,1 1 0,-1-1 0,1 0 1,-1 1-1,1-1 0,-1 0 0,1 1 1,0-1-1,-1 0 0,1 0 0,0 1 1,0-1-1,0 0 0,-1 0 0,1 0 1,0 0-1,0 1 0,0-1 0,0 0 1,0 0-1,0 0 0,1 1 0,-1-1 0,0 0 1,0 0-1,1 0 0,-1 1 0,0-1 1,1-1-1,0-1-293,0 0 0,0 1 0,1-1 0,-1 0 0,1 1 0,-1-1 0,1 1 0,0-1 0,-1 1 0,4-3 0,8-2-1880,-1 1 0,1-1 0,1 2 1,-1 0-1,23-5 0,-6 2-1946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5.102"/>
    </inkml:context>
    <inkml:brush xml:id="br0">
      <inkml:brushProperty name="width" value="0.025" units="cm"/>
      <inkml:brushProperty name="height" value="0.025" units="cm"/>
    </inkml:brush>
  </inkml:definitions>
  <inkml:trace contextRef="#ctx0" brushRef="#br0">41 0 7079,'0'0'18449,"-6"5"-18123,4-4-298,-21 18 264,22-18-283,0-1 0,0 1 0,1 0-1,-1 0 1,0-1 0,1 1 0,-1 0 0,0 0 0,1 0-1,-1 0 1,1 0 0,0 0 0,-1 0 0,1 0 0,0 0-1,0 0 1,-1 0 0,1 0 0,0 0 0,0 0 0,0 1-1,0-1 1,1 0 0,-1 0 0,0 0 0,0 0 0,1 0 0,0 2-1,1-2 9,1 0 0,0-1 0,-1 1 0,1-1 0,0 1 0,0-1 0,-1 0 0,1 0-1,0 0 1,0 0 0,-1-1 0,1 1 0,0-1 0,-1 0 0,1 1 0,0-1 0,2-2 0,2-1-31,0-1 0,0-1 0,-1 1 1,1-1-1,7-9 0,-4 4-412,-10 11 401,0 1 0,0-1 0,0 0 1,0 0-1,0 0 0,0 0 0,0 0 0,0 0 0,0 0 0,0 0 0,0 0 0,0 0 0,0 0 0,0 0 0,0 0 0,0 1 0,0-1 0,0 0 0,0 0 0,1 0 0,-1 0 0,0 0 0,0 0 0,0 0 0,0 0 0,0 0 0,0 0 0,0 0 0,0 0 0,0 0 0,0 0 0,0 0 0,0 0 0,0 0 1,0 0-1,0 0 0,0 0 0,1 0 0,-1 0 0,0 0 0,0 0 0,0 0 0,0 0 0,-4 11 300,3-8-476,-1 1 1,1 0-1,0-1 0,0 1 1,0 0-1,0 0 0,1-1 1,-1 5-1,2-7 40,-1 0 1,1 0-1,-1 0 1,1 0-1,-1 0 0,1-1 1,-1 1-1,1 0 0,0 0 1,-1-1-1,1 1 1,0 0-1,0-1 0,-1 1 1,1-1-1,0 1 0,0-1 1,0 1-1,0-1 1,0 1-1,0-1 0,0 0 1,-1 0-1,1 0 1,0 1-1,0-1 0,0 0 1,0 0-1,0 0 0,0 0 1,0-1-1,0 1 1,0 0-1,0 0 0,0 0 1,1-1-1,19-5-4243,3-8-1767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5.529"/>
    </inkml:context>
    <inkml:brush xml:id="br0">
      <inkml:brushProperty name="width" value="0.025" units="cm"/>
      <inkml:brushProperty name="height" value="0.025" units="cm"/>
    </inkml:brush>
  </inkml:definitions>
  <inkml:trace contextRef="#ctx0" brushRef="#br0">63 146 12492,'0'0'2642,"-8"10"-186,3-3-2163,0-1 133,-1 0 0,2 0 0,-1 1 0,1 0 0,0 0-1,0 0 1,1 0 0,0 1 0,0 0 0,1-1 0,0 1 0,-2 15-1,4-21-410,0-1-1,1 0 1,-1 1-1,1-1 0,-1 0 1,1 0-1,0 1 0,-1-1 1,1 0-1,0 0 0,0 0 1,0 0-1,0 0 0,0 0 1,0 0-1,0 0 0,0 0 1,1-1-1,-1 1 0,0 0 1,0-1-1,1 1 1,-1-1-1,0 1 0,1-1 1,-1 1-1,0-1 0,1 0 1,-1 0-1,1 0 0,-1 0 1,0 0-1,1 0 0,-1 0 1,0 0-1,1-1 0,1 0 1,2 1 0,1-1 1,-1 1-1,0-1 0,0-1 1,0 1-1,0-1 1,0 0-1,0 0 0,7-4 1,-6 1-19,-1-1 1,1 0-1,-1 0 1,0-1-1,-1 1 1,1-1-1,-1 0 1,0 0-1,-1 0 1,0-1-1,0 1 1,-1-1-1,0 0 1,2-8-1,-1-5-1,-1 0 0,0 0-1,-1-1 1,-3-22 0,2 42 4,0 0-1,0 0 1,0 0-1,0 0 1,-1 0-1,1 0 1,-1 0-1,1 1 0,-1-1 1,0 0-1,0 0 1,0 0-1,1 1 1,-2-1-1,1 1 1,-2-3-1,3 3 10,-1 1 0,0 0-1,0-1 1,0 1-1,1 0 1,-1-1-1,0 1 1,0 0 0,0 0-1,0 0 1,0 0-1,1 0 1,-1 0 0,0 0-1,0 0 1,0 0-1,0 0 1,0 0 0,1 1-1,-1-1 1,0 0-1,0 0 1,0 1-1,-1 0 1,-2 2 55,0 0 1,0 0-1,1 0 0,-1 0 0,1 0 1,-1 1-1,1 0 0,0 0 0,0 0 1,-4 8-1,4-7-37,1 0 1,-1 0-1,1 0 1,0 0-1,0 1 1,1-1-1,0 0 1,0 1-1,0-1 1,0 11-1,2-13-126,0-1-1,0 1 0,0-1 1,0 0-1,0 0 0,1 0 0,0 0 1,-1 0-1,1 0 0,0 0 1,0 0-1,0-1 0,0 1 0,0 0 1,0-1-1,0 0 0,0 0 1,1 1-1,-1-1 0,0-1 0,1 1 1,-1 0-1,1-1 0,-1 1 0,4 0 1,37 6-2263,-35-7 2023,0 1-1,0 0 1,0 1 0,-1-1-1,1 2 1,-1-1-1,14 7 1,-20-8 400,0-1 0,0 1 1,0 0-1,-1-1 0,1 1 0,0 0 1,0 0-1,-1 0 0,1 0 0,-1 0 0,1 0 1,-1 0-1,1 0 0,-1 0 0,1 0 1,-1 0-1,0 0 0,0 0 0,0 0 0,1 0 1,-1 0-1,0 0 0,0 0 0,-1 0 0,1 1 1,0 0-1,-12 33 1648,3-4-3443,20-33-6775,3-9-614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6.001"/>
    </inkml:context>
    <inkml:brush xml:id="br0">
      <inkml:brushProperty name="width" value="0.025" units="cm"/>
      <inkml:brushProperty name="height" value="0.025" units="cm"/>
    </inkml:brush>
  </inkml:definitions>
  <inkml:trace contextRef="#ctx0" brushRef="#br0">38 1 5926,'0'0'11472,"-4"10"-9636,-4 14-955,1 2 1,2-1-1,0 1 0,1 0 0,0 29 1,4-31-735,0-1 1,2 0-1,7 38 1,4-18-114,-13-42-25,1 0 0,-1 0 0,0 0 0,1 1 1,-1-1-1,1 0 0,-1 0 0,1 0 0,-1-1 0,1 1 0,0 0 1,-1 0-1,1 0 0,0 0 0,0-1 0,0 1 0,0 0 0,-1-1 0,1 1 1,0 0-1,0-1 0,0 1 0,0-1 0,0 0 0,1 1 0,-1-1 1,0 0-1,0 0 0,0 0 0,0 1 0,0-1 0,0 0 0,0 0 1,0-1-1,2 1 0,-2-1 14,1 0-1,-1 0 1,0 0 0,0-1 0,0 1 0,0 0 0,0-1-1,0 1 1,-1 0 0,1-1 0,0 1 0,-1-1 0,1 1-1,-1-1 1,1 0 0,-1 1 0,0-1 0,0 1-1,1-3 1,0-37 89,-1 35-88,1-10 7,-2-33-36,1 46-11,0 1 0,0 0 0,0 0 0,-1 0 0,1 0 0,-1 0 0,1 0 0,-1-1 0,0 1 0,0 1 0,0-1 0,0 0 1,0 0-1,-1 0 0,1 0 0,-1 1 0,-1-3 0,2 5 4,1 0 0,-1 0-1,0-1 1,1 1 0,-1 0 0,1 0 0,-1 0 0,1 0 0,-1 0 0,1 0-1,0 0 1,-1 0 0,1 0 0,0 0 0,0 0 0,0 0 0,0 0 0,0 0-1,0 0 1,0 0 0,0 0 0,0 0 0,1 2 0,1 33 239,1-32-215,-1 0 1,0 0-1,1 0 1,0-1 0,0 1-1,0-1 1,0 0-1,0 0 1,1 0 0,-1 0-1,1 0 1,0-1-1,0 0 1,0 0 0,0 0-1,0 0 1,1-1-1,3 2 1,-1-1 16,0 0-1,1-1 1,-1 0 0,0 0-1,0 0 1,1-1 0,-1 0 0,0-1-1,0 1 1,13-4 0,-18 3-17,1 0 1,0-1 0,0 1-1,-1-1 1,1 0-1,-1 0 1,1 0 0,-1 0-1,0 0 1,0 0-1,0-1 1,0 1-1,0-1 1,0 1 0,-1-1-1,1 0 1,-1 0-1,0 0 1,0 0 0,0 0-1,0 0 1,0 0-1,-1 0 1,1 0-1,-1 0 1,0 0 0,0-6-1,0 9-14,0 0 1,0-1-1,0 1 0,0 0 1,-1 0-1,1-1 0,0 1 0,0 0 1,0-1-1,0 1 0,0 0 0,0-1 1,-1 1-1,1 0 0,0 0 1,0-1-1,0 1 0,-1 0 0,1 0 1,0 0-1,-1-1 0,1 1 1,0 0-1,0 0 0,-1 0 0,1 0 1,0-1-1,-1 1 0,1 0 0,0 0 1,-1 0-1,1 0 0,0 0 1,0 0-1,-1 0 0,1 0 0,0 0 1,-1 0-1,1 0 0,0 0 0,-1 0 1,1 0-1,0 1 0,-1-1 1,1 0-1,0 0 0,-1 0 0,1 0 1,0 0-1,0 1 0,-1-1 0,1 0 1,0 0-1,0 1 0,-1-1 1,1 0-1,0 1 0,-16 13-170,11 10-1716,6-18-8251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6.697"/>
    </inkml:context>
    <inkml:brush xml:id="br0">
      <inkml:brushProperty name="width" value="0.025" units="cm"/>
      <inkml:brushProperty name="height" value="0.025" units="cm"/>
    </inkml:brush>
  </inkml:definitions>
  <inkml:trace contextRef="#ctx0" brushRef="#br0">29 1 9321,'0'0'7730,"-5"12"-5563,-1 9-1362,1 0 0,0 1 0,2 0 0,0 0 0,2-1 0,0 1 0,1 0-1,6 39 1,-1-38-758,0 0 0,2 0 0,0-1 0,2 0 0,0 0 0,1-1 0,1 0 0,1-1 0,18 23 0,-7-26 50,-23-17-97,1 0 0,-1 0-1,1 0 1,-1 0 0,1 0-1,-1 0 1,1 0 0,-1 0-1,0 0 1,1 0 0,-1 0 0,1 0-1,-1 0 1,1 0 0,-1 0-1,0-1 1,1 1 0,-1 0-1,1 0 1,-1 0 0,0-1-1,1 1 1,-1 0 0,0 0-1,1-1 1,-1 1 0,0 0-1,1-1 1,-1 1 0,0 0-1,1-1 1,-1-2-28,1 1 1,-1-1-1,1 1 0,-1-1 0,0 1 1,0-1-1,0 1 0,0-1 1,0 1-1,-1-1 0,1 1 0,-1-1 1,0 1-1,1 0 0,-1-1 1,-2-3-1,-6-10-174,0 0 1,-1 1-1,-1 0 1,0 0-1,-1 1 1,-1 0-1,-24-19 1,36 32 297,5 9 133,2-2-176,1-2-1,-1 1 0,0-1 0,1 0 1,0 0-1,0-1 0,0 1 0,1-2 1,-1 1-1,1-1 0,-1 0 0,13 1 1,-5-1-42,1 0 0,0-2 1,0 1-1,0-2 0,22-3 1,-32 2-5,0 0-1,0-1 1,0 1 0,0-1 0,0 0 0,9-8 0,-13 10 4,0 0 0,-1 0 0,1 0 0,-1 0 0,1 0 0,-1-1 0,1 1 0,-1 0 0,0-1 0,1 1 0,-1-1 0,0 0 0,0 1 0,0-1 1,-1 0-1,1 1 0,0-1 0,-1 0 0,1 0 0,-1 0 0,1 0 0,-1 0 0,0 0 0,0 0 0,0 1 0,0-1 0,0 0 0,0-2 0,-1 3 7,1 1 1,-1 0-1,1-1 0,0 1 1,-1 0-1,1 0 0,-1-1 1,1 1-1,-1 0 0,1 0 1,-1 0-1,1 0 0,-1-1 1,1 1-1,-1 0 0,1 0 1,-1 0-1,1 0 1,-1 0-1,1 0 0,-1 0 1,1 1-1,-1-1 0,1 0 1,-1 0-1,1 0 0,-1 0 1,1 1-1,-1-1 0,1 0 1,-1 1-1,-14 8 126,11-4-32,1 0 0,-1 0 0,1 1-1,0-1 1,1 1 0,-1-1 0,1 1-1,0 0 1,1 0 0,0 0 0,-1 0-1,2 0 1,-1 0 0,1 11 0,1-15-96,-1-1 1,1 1 0,0-1 0,0 0 0,0 1 0,0-1 0,0 0 0,0 0 0,0 0 0,1 1 0,-1-1 0,0 0 0,1-1 0,-1 1-1,0 0 1,1 0 0,-1-1 0,1 1 0,-1 0 0,1-1 0,0 0 0,-1 1 0,1-1 0,0 0 0,-1 0 0,1 0 0,-1 0 0,1 0-1,2 0 1,53-4 159,-43 0-271,1-1 0,-1 0 0,-1-1 0,1-1 0,-1 0 0,0 0 0,-1-2 0,13-9 0,26-17-139,-45 37 147,-4 11 256,-5 24 467,2-22-388,1-13-246,0-1-1,0 1 0,0 0 1,0 0-1,0 0 1,0 0-1,1-1 1,-1 1-1,1 0 0,-1 0 1,1-1-1,0 1 1,-1 0-1,1-1 1,0 1-1,0-1 0,0 1 1,0-1-1,1 1 1,-1-1-1,2 1 1,15 5-1881,7-8-3550,-6-3-3636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8.152"/>
    </inkml:context>
    <inkml:brush xml:id="br0">
      <inkml:brushProperty name="width" value="0.025" units="cm"/>
      <inkml:brushProperty name="height" value="0.025" units="cm"/>
    </inkml:brush>
  </inkml:definitions>
  <inkml:trace contextRef="#ctx0" brushRef="#br0">0 280 7111,'0'0'12561,"0"8"-12444,0 114 1565,0-122-1650,0 1-1,0 0 1,1-1 0,-1 1 0,0 0-1,0-1 1,0 1 0,1 0 0,-1-1-1,0 1 1,0-1 0,1 1 0,-1 0-1,1-1 1,-1 1 0,1-1 0,-1 1-1,1-1 1,-1 1 0,1-1 0,-1 0-1,1 1 1,-1-1 0,1 0 0,0 1-1,-1-1 1,1 0 0,-1 0 0,1 1-1,0-1 1,-1 0 0,1 0 0,0 0-1,0 0 1,-1 0 0,1 0-1,0 0 1,-1 0 0,1 0 0,0 0-1,-1-1 1,1 1 0,0 0 0,-1 0-1,1 0 1,-1-1 0,1 1 0,0-1-1,-1 1 1,1 0 0,-1-1 0,1 0-1,35-20 913,-22 8-840,0-1 0,0-1 0,-1 0 0,-1-1-1,-1 0 1,0-1 0,-1 0 0,-1 0 0,-1-1-1,0 0 1,-1-1 0,-1 0 0,-1 0 0,-1 0-1,0-1 1,-2 1 0,1-24 0,-9 51-67,-1 13-31,5-11 20,0 1 1,1-1-1,0 0 1,1 0-1,0 1 1,0-1-1,1 0 1,1 1-1,0-1 1,0 0-1,1 0 1,0 0-1,1-1 1,0 1-1,0-1 1,1 0-1,0 0 0,1 0 1,0-1-1,1 0 1,-1 0-1,1-1 1,1 1-1,-1-1 1,1-1-1,14 9 1,-22-15 36,1 1 0,0 0-1,0-1 1,0 1 0,-1-1 0,1 1 0,0-1 0,0 1-1,0-1 1,0 0 0,0 1 0,0-1 0,0 0 0,0 0-1,0 0 1,0 0 0,0 0 0,0 0 0,0 0 0,0 0-1,0 0 1,0 0 0,0-1 0,0 1 0,0 0 0,0-1-1,0 1 1,1-1 0,-1-1-1,1 1 0,-1-1-1,1 0 1,-1 1 0,0-1-1,0 0 1,0 0 0,0 0 0,0 0-1,0 0 1,-1 0 0,2-4 0,1-10 67,-1 0 1,1-31 0,-3 36 27,2-10-127,-1-1 0,-1 1 0,-1-1 0,-1 1-1,-1 0 1,-1 0 0,0 0 0,-2 0 0,-9-22 0,19 101-7797,3-38 3944,-1-1-2097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8.925"/>
    </inkml:context>
    <inkml:brush xml:id="br0">
      <inkml:brushProperty name="width" value="0.025" units="cm"/>
      <inkml:brushProperty name="height" value="0.025" units="cm"/>
    </inkml:brush>
  </inkml:definitions>
  <inkml:trace contextRef="#ctx0" brushRef="#br0">1 406 11819,'0'0'11366,"9"-6"-10811,-7 4-514,5-3 14,0 0 0,0-1 0,-1 0 0,8-9 0,-12 12 28,0 1-1,0 0 1,-1-1-1,1 1 1,-1-1-1,1 1 0,-1-1 1,0 1-1,0-1 1,0 0-1,-1 0 1,1 0-1,-1 1 0,1-1 1,-1 0-1,0 0 1,0 0-1,0 0 1,-1 0-1,1 0 0,-2-5 1,2 8-77,-1-1 0,1 1 0,0-1 0,0 1 0,-1-1 1,1 1-1,-1-1 0,1 1 0,0-1 0,-1 1 0,1 0 0,-1-1 0,1 1 0,-1 0 1,1-1-1,-1 1 0,1 0 0,-1 0 0,1-1 0,-1 1 0,1 0 0,-1 0 1,1 0-1,-1 0 0,0 0 0,1 0 0,-1 0 0,1 0 0,-1 0 0,1 0 0,-1 0 1,0 0-1,1 0 0,-1 0 0,1 0 0,-1 1 0,1-1 0,-1 0 0,1 0 1,-1 1-1,1-1 0,-1 0 0,1 1 0,-1 0 0,-19 17-73,17-13 73,1 0 1,-1 0-1,1 1 1,0-1-1,0 1 1,0 0-1,1-1 1,0 1-1,0 0 1,0 0-1,1 0 1,0 0-1,1 8 1,0-13-21,0 0 0,1 0 0,-1 0 1,0 0-1,1 0 0,-1 0 0,1-1 0,-1 1 0,1-1 1,-1 1-1,1-1 0,0 1 0,-1-1 0,1 0 1,0 0-1,-1 0 0,1 0 0,0 0 0,-1 0 1,1 0-1,-1 0 0,4-2 0,37-5-608,-32 4 73,0-1 1,0 0-1,-1-1 0,1 0 0,-1 0 0,0-1 0,-1 0 0,1-1 1,-1 0-1,-1 0 0,1-1 0,6-9 0,-5 4-216,0-1 0,-1 1 0,-1-2 0,0 1 0,-1-1 0,0 0 0,4-22 0,26-141 1758,-37 211 4675,8 98-3958,-5-119-1587,0 1 0,0-1 0,1 1 0,1-1 0,0 0 0,1 0 0,12 21 0,-15-28-143,1-1 0,0 1-1,0-1 1,0 0 0,1 0-1,-1-1 1,1 1 0,0-1 0,0 1-1,0-1 1,0 0 0,1-1-1,-1 1 1,1-1 0,0 0-1,-1 0 1,1 0 0,0-1 0,0 0-1,0 0 1,0 0 0,6 0-1,-11-3-32,0 1-1,0-1 0,0 1 1,0-1-1,0 1 0,0-1 0,-1 1 1,1 0-1,-1-1 0,1 1 1,-1-1-1,0 1 0,1 0 0,-1-1 1,-1-1-1,-31-32 450,0 1 1,-3 2-1,-68-50 1,78 63 953,11 1 571,15 18-1890,0-1 0,-1 1-1,1-1 1,0 1 0,1 0 0,-1-1 0,0 1 0,0 0 0,0-1 0,0 1-1,0-1 1,0 1 0,0 0 0,0-1 0,1 1 0,-1 0 0,0-1 0,0 1 0,1 0-1,-1-1 1,0 1 0,0 0 0,1 0 0,-1-1 0,0 1 0,1 0 0,-1 0-1,0 0 1,1-1 0,-1 1 0,0 0 0,1 0 0,43-7 540,-31 6-489,54-3 31,46-6-1697,-40-5-3746,-21-4-1941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0.076"/>
    </inkml:context>
    <inkml:brush xml:id="br0">
      <inkml:brushProperty name="width" value="0.025" units="cm"/>
      <inkml:brushProperty name="height" value="0.025" units="cm"/>
    </inkml:brush>
  </inkml:definitions>
  <inkml:trace contextRef="#ctx0" brushRef="#br0">1 1173 9001,'0'0'1873,"12"0"-1168,6-1-417,1-1 1,-1-1-1,0-1 0,0-1 0,-1 0 1,0-1-1,1-1 0,-2-1 0,24-14 1,537-330 3270,-25-38-3389,-529 373-157,252-195-215,-124 93 228,-147 116-52,-3 2 11,0-1 0,0 1 1,1 0-1,-1-1 0,1 1 0,-1 0 0,1 0 0,0 0 0,-1 0 0,1 0 0,0 1 0,0-1 1,-1 0-1,1 1 0,0-1 0,0 1 0,2-1 0,-4 2 22,0-1 0,1 1 0,-1-1 1,0 0-1,1 1 0,-1-1 0,0 1 0,0-1 0,0 0 0,1 1 0,-1-1 1,0 1-1,0-1 0,0 1 0,0-1 0,0 1 0,0-1 0,0 1 0,0-1 1,0 1-1,0-1 0,0 1 0,0-1 0,0 1 0,0-1 0,-1 0 0,1 1 1,0-1-1,0 1 0,-1-1 0,1 1 0,-12 21 323,6-9-1085,6-12-44,0 2 432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7.761"/>
    </inkml:context>
    <inkml:brush xml:id="br0">
      <inkml:brushProperty name="width" value="0.025" units="cm"/>
      <inkml:brushProperty name="height" value="0.025" units="cm"/>
    </inkml:brush>
  </inkml:definitions>
  <inkml:trace contextRef="#ctx0" brushRef="#br0">0 6 8456,'0'0'13581,"52"7"-12076,-23-7-480,4 0-608,1-5-353,6 1-96,-3 0-1185,-3 4-769,-9 0-32,-5 0-1794,-11 0-1857</inkml:trace>
  <inkml:trace contextRef="#ctx0" brushRef="#br0" timeOffset="1">7 162 7303,'0'0'11915,"74"11"-10858,-30-22-384,6-3-545,7 0-128,0-1-929,1-1-384,-5 3-4485,-1-1-3971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0.439"/>
    </inkml:context>
    <inkml:brush xml:id="br0">
      <inkml:brushProperty name="width" value="0.025" units="cm"/>
      <inkml:brushProperty name="height" value="0.025" units="cm"/>
    </inkml:brush>
  </inkml:definitions>
  <inkml:trace contextRef="#ctx0" brushRef="#br0">1 0 7591,'0'0'12033,"12"3"-11446,5 1-462,1 2 1,-1 0-1,0 1 0,0 1 1,-1 1-1,0 0 0,17 13 1,114 94-7,-121-94-88,242 212 51,197 154-169,-427-361 108,1-2 1,83 38 0,-100-53-99,2-2 1,-1 0 0,1-1 0,0-2 0,0 0 0,1-2 0,30 1-1,-42-6-2122,-10-9-2771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6.238"/>
    </inkml:context>
    <inkml:brush xml:id="br0">
      <inkml:brushProperty name="width" value="0.025" units="cm"/>
      <inkml:brushProperty name="height" value="0.025" units="cm"/>
    </inkml:brush>
  </inkml:definitions>
  <inkml:trace contextRef="#ctx0" brushRef="#br0">149 121 4356,'-8'3'7308,"-2"0"-6504,-62 23 4085,68-24-4521,-1 0 1,1 0 0,-1 0-1,1 1 1,0-1-1,0 1 1,0 0 0,1 1-1,-1-1 1,1 1-1,-1-1 1,1 1 0,-4 7-1,38-38 641,-12 3-918,-1 0 0,17-28 0,-35 79-316,-1-22 212,-20 136 192,19-125-150,1 0 0,1 0 0,1 0 0,0 0 0,1 0 0,7 28 0,-4-34-22,-1-1 0,2 1 0,-1-1 1,11 13-1,-10-14 35,0 0-1,-1 0 1,0 1-1,0-1 1,-1 1-1,5 12 1,-9-18-27,1 0 0,-1 0 0,0-1 0,0 1 0,0 0 0,0-1 0,0 1 0,0 0 0,-1 0 0,0-1 0,1 1 0,-1-1 0,0 1 0,0-1 0,0 1 0,0-1 0,-1 1 0,1-1 0,-1 0 0,0 0 0,1 0 0,-1 0 0,0 0 0,0 0 0,0 0 0,0 0 0,-4 1 0,3 0 27,0-1 0,1 0 1,-1 0-1,-1 0 0,1 0 0,0-1 0,0 1 0,-1-1 0,1 0 1,0 0-1,-1 0 0,1 0 0,-1-1 0,1 1 0,-1-1 1,0 0-1,1 0 0,-1 0 0,1-1 0,-1 1 0,1-1 1,-1 0-1,1 0 0,-7-3 0,6 2-3,1 0-1,0-1 0,0 1 1,1-1-1,-1 0 1,0 0-1,1 0 0,0 0 1,0 0-1,0-1 1,0 1-1,0 0 1,1-1-1,-1 0 0,1 1 1,0-1-1,0 0 1,0 0-1,1 0 1,0 1-1,-1-1 0,2-6 1,-1 2-40,1 0 0,0 0 0,1 0 1,0 1-1,0-1 0,1 0 0,0 1 0,0 0 0,0 0 1,1 0-1,0 0 0,1 1 0,-1-1 0,8-6 1,9-10-7,2 0 0,31-22 0,-26 22 24,4-4-12,69-64 16,-91 81-20,0-1 1,-1-1 0,0 0-1,0 0 1,-2-1 0,13-24-1,-19 34 5,0 0 0,0-1 0,0 1 0,0 0 0,0 0 1,-1 0-1,1-1 0,-1 1 0,0 0 0,0-1 0,0 1 0,-1-4 0,1 6-3,-1 0 1,1 0-1,-1 0 1,1 0-1,-1 0 1,0 0-1,0 0 1,1 0-1,-1 0 1,0 0-1,0 1 1,0-1-1,0 0 1,0 0-1,0 1 1,0-1-1,0 1 1,0-1-1,0 1 1,0-1-1,-1 1 1,1 0-1,0-1 1,0 1-1,0 0 1,0 0-1,-1 0 1,1 0-1,0 0 1,0 0-1,-1 0 1,1 1-1,-1-1 1,-5 2 30,1-1 0,-1 1 0,1 1 0,-1-1 0,1 1 0,0 0 0,0 1 0,0-1 0,1 1 0,-1 0 0,1 1 0,-8 8 0,0-1 97,2 1 0,-1 1 0,-16 27 0,27-39-129,0-1 0,0 1 0,0-1 0,0 1 0,0 0 0,0-1 0,1 1 0,-1 0 0,0-1 0,1 1 0,0 0 0,-1 0 0,1 0 0,0 0 0,0-1 0,0 1 0,0 0 0,0 0 0,0 0 0,1-1 0,0 4 0,0-4-72,0 0 0,0 0 0,0 0 0,0 0 0,0 0 0,0 0 0,0-1 0,1 1 0,-1 0-1,0 0 1,1-1 0,-1 1 0,0-1 0,1 1 0,-1-1 0,1 0 0,-1 0 0,0 1 0,1-1 0,2 0 0,5 0-665,1-1 0,-1 0 0,1 0-1,-1-1 1,0 0 0,1-1 0,9-4 0,23-13-3766,-2-5-1542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6.569"/>
    </inkml:context>
    <inkml:brush xml:id="br0">
      <inkml:brushProperty name="width" value="0.025" units="cm"/>
      <inkml:brushProperty name="height" value="0.025" units="cm"/>
    </inkml:brush>
  </inkml:definitions>
  <inkml:trace contextRef="#ctx0" brushRef="#br0">52 1 5990,'0'0'15844,"-7"8"-15118,-25 28-416,31-35-315,0-1 1,0 1-1,0 0 1,0 0-1,0 0 1,1 0 0,-1 1-1,0-1 1,0 0-1,1 0 1,-1 0-1,1 1 1,-1-1-1,1 0 1,0 0 0,-1 1-1,1-1 1,0 0-1,0 1 1,0-1-1,0 0 1,0 1-1,0-1 1,0 1 0,0-1-1,1 0 1,-1 0-1,0 1 1,1-1-1,-1 0 1,1 0-1,0 1 1,-1-1 0,1 0-1,0 0 1,0 0-1,0 0 1,0 0-1,0 0 1,0 0-1,0 0 1,0 0 0,0-1-1,0 1 1,0 0-1,0-1 1,1 1-1,-1 0 1,0-1-1,0 0 1,3 1 0,7 3-214,0-1 1,1-1 0,-1 0 0,17 1 0,-23-3 92,21 1-138,20 2 473,-46-3-144,0 1 1,0-1-1,0 1 0,0-1 1,0 0-1,0 1 0,0-1 1,0 1-1,0-1 0,0 0 1,-1 1-1,1-1 0,0 0 1,0 1-1,0-1 0,0 1 1,0-1-1,-1 0 0,1 1 1,0-1-1,0 0 0,-1 0 1,1 1-1,0-1 0,0 0 1,-1 1-1,1-1 0,0 0 1,-1 0-1,1 0 0,0 1 1,-1-1-1,1 0 0,-1 0 1,1 0-1,0 0 0,-1 0 1,-15 11 551,-112 65 204,169-113-12812,-10 15 5402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6.992"/>
    </inkml:context>
    <inkml:brush xml:id="br0">
      <inkml:brushProperty name="width" value="0.025" units="cm"/>
      <inkml:brushProperty name="height" value="0.025" units="cm"/>
    </inkml:brush>
  </inkml:definitions>
  <inkml:trace contextRef="#ctx0" brushRef="#br0">125 279 13677,'0'0'4917,"-8"6"-3401,-4 5-1078,0 1 0,0 0 0,1 1 0,1 0 1,-10 15-1,15-19-218,0-1 0,0 1 0,0 1 0,1-1 0,1 1 0,0 0 0,0 0 0,1 0 1,0 0-1,-1 16 0,3-24-215,0-1-1,0 1 1,1-1 0,-1 1 0,0-1 0,1 1-1,-1-1 1,1 1 0,-1-1 0,1 1 0,0-1 0,-1 0-1,1 1 1,0-1 0,0 0 0,0 0 0,0 0-1,0 1 1,1-1 0,-1 0 0,0 0 0,0-1-1,1 1 1,-1 0 0,0 0 0,1-1 0,-1 1 0,1 0-1,-1-1 1,1 0 0,-1 1 0,1-1 0,0 0-1,-1 0 1,1 0 0,-1 0 0,1 0 0,-1 0-1,1 0 1,-1 0 0,1-1 0,-1 1 0,3-1 0,3-1 8,0 1 0,1-1 0,-1 0 1,0-1-1,0 0 0,0 0 0,0-1 1,6-4-1,4-5-42,-1-1 0,-1-1 0,0 0 0,-1-1 0,0-1 0,-2 0 0,0-1 0,-1 0 0,16-37 0,-16 29-16,-1-1 1,-2 0-1,0 0 0,-2-1 0,-1 0 0,2-54 1,-6 79 47,-1 0 0,0 0 0,0 0 0,-1 0 0,1 0 0,0 0 0,-1 0 0,0 0 0,0 0 0,0 1 0,0-1 1,0 0-1,-1 0 0,1 1 0,-3-5 0,3 6-1,-1 1 1,1-1 0,-1 0-1,1 0 1,-1 0-1,0 1 1,1-1-1,-1 1 1,1-1-1,-1 1 1,0 0-1,0 0 1,1-1-1,-1 1 1,0 0-1,1 1 1,-1-1-1,0 0 1,1 0 0,-1 1-1,0-1 1,1 1-1,-1-1 1,0 1-1,1 0 1,-1 0-1,1 0 1,-3 1-1,-8 7 82,0 1 0,1 0 0,0 0-1,0 1 1,1 0 0,1 1 0,0 0 0,0 0-1,1 1 1,1 0 0,0 1 0,-5 16-1,10-27-68,1 1 0,0-1 0,0 1 0,1-1-1,-1 1 1,1-1 0,0 1 0,0 0 0,0-1-1,0 5 1,1-6-16,-1-1 0,1 1 0,-1-1 0,1 0 0,-1 1 0,1-1 1,0 0-1,0 1 0,0-1 0,0 0 0,0 0 0,0 0 0,0 0 0,0 0 0,0 0 0,0 0 0,3 1 0,2 1-117,1-1 0,0 0 0,-1-1-1,1 1 1,0-1 0,0-1 0,0 1-1,13-2 1,26-2-1143,-34 1 1074,0 1 1,1 1-1,-1 0 0,0 0 1,15 3-1,-25-2 221,-1 0 1,1 0-1,0 1 0,-1-1 0,1 0 0,-1 1 0,0-1 1,1 1-1,-1-1 0,0 1 0,0 0 0,0 0 1,0-1-1,0 1 0,0 0 0,0 0 0,-1 0 0,1 0 1,-1 0-1,1 0 0,-1 0 0,0 0 0,0 0 0,0 0 1,0 0-1,0 0 0,-1 3 0,-7 58 883,5-50-1246,-8 24-7189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7.720"/>
    </inkml:context>
    <inkml:brush xml:id="br0">
      <inkml:brushProperty name="width" value="0.025" units="cm"/>
      <inkml:brushProperty name="height" value="0.025" units="cm"/>
    </inkml:brush>
  </inkml:definitions>
  <inkml:trace contextRef="#ctx0" brushRef="#br0">130 17 14061,'0'0'6316,"-10"-4"-5046,8 3-1254,0-1 72,0 1 0,0 0 0,0 0 0,-1 0 0,1 0 1,0 0-1,0 0 0,-1 0 0,1 1 0,0-1 0,-1 1 1,1 0-1,-1 0 0,1 0 0,0 0 0,-1 0 0,1 0 1,-1 1-1,1-1 0,0 1 0,-1-1 0,1 1 0,0 0 1,0 0-1,-1 0 0,1 0 0,0 1 0,0-1 0,0 0 1,0 1-1,1 0 0,-1-1 0,0 1 0,1 0 0,-1 0 1,1 0-1,-1 0 0,-1 4 0,-2 2 65,1 1 1,-1 0-1,2 0 1,-1 0-1,1 0 0,0 0 1,1 1-1,0-1 1,1 1-1,0 0 0,1 0 1,0-1-1,0 1 1,2 14-1,-1-22-147,0-1 0,0 1 1,-1 0-1,1-1 0,0 1 0,0-1 1,0 1-1,1-1 0,-1 0 0,0 1 1,1-1-1,-1 0 0,0 0 1,1 0-1,-1 0 0,1 0 0,0 0 1,-1 0-1,1 0 0,0-1 0,-1 1 1,1-1-1,0 1 0,0-1 0,0 0 1,0 1-1,-1-1 0,1 0 0,0 0 1,0-1-1,0 1 0,0 0 0,1-1 1,3 0 19,-1 0 1,1 0 0,-1-1 0,0 0-1,1 0 1,-1 0 0,0-1 0,-1 0 0,9-5-1,-6 2-12,0-1 0,-1 0-1,0 0 1,-1 0 0,1 0-1,-1-1 1,-1 0 0,0 0-1,0-1 1,0 1-1,-1-1 1,0 1 0,-1-1-1,0 0 1,0 0 0,-1 0-1,0-11 1,-1 19-10,0 1-1,0-1 1,0 1 0,0-1-1,0 1 1,0-1 0,0 1-1,0 0 1,0-1 0,0 1-1,0-1 1,0 1 0,-1 0 0,1-1-1,0 1 1,0-1 0,0 1-1,-1 0 1,1-1 0,0 1-1,0 0 1,-1-1 0,1 1-1,0 0 1,-1 0 0,1-1-1,0 1 1,-1 0 0,1 0-1,-1-1 1,1 1 0,0 0 0,-1 0-1,1 0 1,-1 0 0,1 0-1,-1 0 1,1 0 0,0 0-1,-1 0 1,1 0 0,-1 0-1,1 0 1,-1 0 0,1 0-1,0 0 1,-1 0 0,1 0-1,-1 0 1,1 1 0,0-1-1,-1 0 1,1 0 0,-1 0 0,1 1-1,0-1 1,-1 0 0,1 1-1,0-1 1,0 0 0,-1 1-1,-22 20 164,19-13-139,0-1 0,0 0 0,1 1 0,0 0 0,1 0 0,-1 0 0,2 0 1,-1 0-1,0 15 0,2-20-51,0 0-1,0 0 1,0-1 0,0 1 0,1 0 0,-1 0 0,1-1 0,0 1 0,-1 0 0,1-1-1,1 1 1,-1-1 0,0 1 0,1-1 0,-1 0 0,1 1 0,0-1 0,-1 0-1,1 0 1,0 0 0,1 0 0,-1-1 0,0 1 0,0 0 0,1-1 0,-1 0-1,1 1 1,-1-1 0,1 0 0,-1 0 0,6 1 0,1-1-701,0 1 0,0-1 0,0 0 0,17-1 0,14-9-5959,-5-8-6209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8.592"/>
    </inkml:context>
    <inkml:brush xml:id="br0">
      <inkml:brushProperty name="width" value="0.025" units="cm"/>
      <inkml:brushProperty name="height" value="0.025" units="cm"/>
    </inkml:brush>
  </inkml:definitions>
  <inkml:trace contextRef="#ctx0" brushRef="#br0">9 0 5573,'0'0'12647,"-1"13"-11158,-7 94 1818,9 125 1,-1-229-3297,0 0 0,0-1 0,0 1 1,0-1-1,1 1 0,-1-1 0,1 1 1,0-1-1,0 1 0,0-1 1,0 0-1,0 1 0,0-1 0,1 0 1,-1 0-1,1 0 0,0 0 0,-1 0 1,1 0-1,0 0 0,0-1 1,0 1-1,0-1 0,0 1 0,1-1 1,-1 0-1,0 0 0,1 0 0,-1 0 1,1 0-1,-1-1 0,1 1 1,-1-1-1,1 1 0,-1-1 0,1 0 1,-1 0-1,1 0 0,-1 0 0,1-1 1,0 1-1,2-2 0,13-2 18,0-1-1,0 0 1,0-2-1,28-14 0,-29 13-14,-13 6-14,5-2-2,0-1-1,0 2 1,0-1 0,1 1-1,-1 0 1,1 1 0,0 0-1,19 0 1,-28 2 2,-1 1 1,1 0 0,0-1-1,0 1 1,-1 0-1,1 0 1,0 0 0,-1 0-1,1 0 1,0 0-1,-1 0 1,0 0 0,1 0-1,-1 0 1,0 0-1,1 0 1,-1 0 0,0 0-1,0 0 1,0 0-1,0 0 1,0 0 0,0 0-1,0 0 1,0 2-1,-3 33 225,0-28-149,1 1 0,-1-1 0,-1 0 0,1-1-1,-2 1 1,1-1 0,-1 1 0,-5 6 0,4-6-3,0 0 0,0 1 0,1 0 0,1 0 0,-5 11 0,10-20-66,-1 1 0,1-1 1,0 1-1,0-1 0,-1 1 0,1-1 0,0 0 1,0 1-1,0-1 0,0 0 0,-1 0 0,1 0 1,0 0-1,0 1 0,0-1 0,0 0 0,0 0 0,-1-1 1,1 1-1,0 0 0,0 0 0,0 0 0,1-1 1,26-2 1,-4-3-357,-1-1 0,27-11 0,-4-9-3266,-42 24 2349,1-1-1,-1 0 0,0 0 1,0 0-1,-1-1 0,7-9 1,1-9-5440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9.147"/>
    </inkml:context>
    <inkml:brush xml:id="br0">
      <inkml:brushProperty name="width" value="0.025" units="cm"/>
      <inkml:brushProperty name="height" value="0.025" units="cm"/>
    </inkml:brush>
  </inkml:definitions>
  <inkml:trace contextRef="#ctx0" brushRef="#br0">76 0 13293,'0'0'4478,"0"11"-2700,-3 33-109,-2 0 0,-2 0 1,-17 57-1,-13 77-178,38-155-1316,10-30 26,9-35-102,-13-24-454,-3 19-5,-4 46 351,0 1 1,0-1-1,0 1 1,1-1-1,-1 0 1,0 1-1,1-1 1,-1 1-1,0-1 1,1 1-1,-1-1 1,1 1-1,-1-1 1,1 1 0,-1 0-1,1-1 1,-1 1-1,1 0 1,-1-1-1,1 1 1,0 0-1,-1-1 1,1 1-1,-1 0 1,1 0-1,0 0 1,-1 0-1,1 0 1,0 0-1,-1 0 1,1 0-1,0 0 1,-1 0 0,1 0-1,-1 0 1,1 0-1,0 0 1,-1 1-1,1-1 1,-1 0-1,1 0 1,0 1-1,-1-1 1,1 1-1,34 17 11,-25-12 52,3-1 19,1-1 1,-1 0-1,1 0 0,0-2 1,0 0-1,0 0 0,0-1 0,0-1 1,19-1-1,-25 0-55,-1 1-1,1-1 1,-1-1 0,1 1-1,-1-1 1,1-1-1,-1 1 1,0-1 0,0 0-1,-1-1 1,1 0-1,-1 0 1,1 0 0,-1-1-1,0 1 1,-1-2-1,1 1 1,8-12 0,-13 16-9,0 0 0,0 0 0,-1-1-1,1 1 1,0 0 0,0-1 0,-1 1 0,1-1 0,-1 1 0,1-1 0,-1 1 0,0-1 0,0 1 0,1-1 0,-1 0 0,0 1 0,-1-1 0,1 1 0,0-1 0,0 1-1,0-1 1,-1-1 0,0 2-5,0 0 0,0 0-1,0 0 1,0 0-1,0 0 1,0 0 0,0 0-1,-1 0 1,1 1-1,0-1 1,0 0 0,-1 1-1,1-1 1,0 1 0,-1-1-1,1 1 1,-1 0-1,1 0 1,-2-1 0,-2 1-9,0 0 1,-1 0 0,1 0 0,0 1 0,0-1 0,0 1 0,0 0 0,0 1-1,0-1 1,1 1 0,-1 0 0,-6 4 0,2 1 15,0 1 0,0 0 0,0 1 0,1 0 0,1 0 0,-1 1 0,-5 10 0,11-17 9,1 0 0,0 0 1,-1 0-1,1 0 0,0 0 0,0 0 0,0 0 0,1 1 1,-1-1-1,1 0 0,0 0 0,0 0 0,0 6 0,1-7-9,0 0 0,0 0-1,-1 0 1,1 0-1,1 0 1,-1 0-1,0 0 1,0 0 0,1-1-1,-1 1 1,1 0-1,-1-1 1,1 1 0,0-1-1,-1 0 1,1 1-1,0-1 1,0 0-1,0 0 1,0 0 0,0-1-1,3 2 1,11 2-218,-1 0 0,1-1 0,0-1 0,0 0 1,0-2-1,0 0 0,22-2 0,-37 2-25,1 0 0,-1 0-1,1 0 1,0 0 0,-1-1 0,1 1 0,-1 0 0,1-1 0,-1 1-1,1-1 1,-1 0 0,0 1 0,1-1 0,-1 0 0,0 0 0,0 0-1,1 0 1,-1 0 0,0 0 0,0 0 0,0 0 0,0-1 0,0 1-1,0 0 1,-1-1 0,1 1 0,0-1 0,-1 1 0,1 0 0,-1-1-1,1 1 1,-1-1 0,0 1 0,1-4 0,-1-16-5144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9.489"/>
    </inkml:context>
    <inkml:brush xml:id="br0">
      <inkml:brushProperty name="width" value="0.025" units="cm"/>
      <inkml:brushProperty name="height" value="0.025" units="cm"/>
    </inkml:brush>
  </inkml:definitions>
  <inkml:trace contextRef="#ctx0" brushRef="#br0">1 57 10218,'0'0'8296,"50"-22"-8168,-16 18-160,10-2-865,3-5-3075,1-2-8712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10.316"/>
    </inkml:context>
    <inkml:brush xml:id="br0">
      <inkml:brushProperty name="width" value="0.025" units="cm"/>
      <inkml:brushProperty name="height" value="0.025" units="cm"/>
    </inkml:brush>
  </inkml:definitions>
  <inkml:trace contextRef="#ctx0" brushRef="#br0">51 6 10025,'0'0'8435,"-6"11"-7832,-2 4-359,2 1-1,-1-1 1,2 1 0,0 0-1,1 0 1,1 1-1,-2 21 1,3-16 104,2-1 1,1 1-1,0-1 0,7 31 1,-7-47-298,0 0-1,0 0 1,1 0 0,-1 0 0,1 0 0,0 0 0,1 0 0,-1-1 0,1 1-1,0-1 1,0 1 0,1-1 0,-1 0 0,1-1 0,0 1 0,0-1 0,0 1-1,0-1 1,1 0 0,-1-1 0,1 1 0,0-1 0,8 3 0,-4-2 22,-1-2 1,0 1 0,1-1-1,-1-1 1,1 0-1,-1 0 1,0 0 0,1-1-1,-1 0 1,1-1-1,-1 0 1,0 0 0,13-6-1,-10 2-40,0 1 1,-1-2-1,1 1 0,-1-2 0,-1 1 0,0-1 0,0-1 1,14-17-1,-11 12 1,-2-1 0,0-1 0,-1 1 0,-1-1 0,0-1 0,-1 0 0,-1 0 1,0 0-1,-1-1 0,-1 1 0,-1-1 0,2-31 0,-5 47-31,0 1-1,0 0 0,0 0 1,0 0-1,0 0 1,0 0-1,-1 0 1,1 0-1,0 0 1,-1 0-1,1 0 1,0 0-1,-1 0 1,1 0-1,-1 0 1,1 0-1,-2-1 1,-12 2 15,12 1-20,0 1 1,-1 0-1,1 0 1,0-1-1,0 1 1,0 1-1,0-1 0,0 0 1,1 0-1,-1 1 1,0-1-1,0 3 1,-5 10 8,2 0-1,0 1 1,0-1 0,2 1 0,0 0 0,1 0 0,0 0 0,1 1-1,2 16 1,-1-28 28,0-1-1,0 1 1,1-1 0,0 1-1,0 0 1,1-1-1,-1 0 1,1 1-1,0-1 1,0 0 0,0 0-1,0 0 1,1 0-1,0 0 1,0 0-1,0-1 1,0 0 0,0 1-1,1-1 1,-1 0-1,1-1 1,0 1-1,0-1 1,0 1 0,0-1-1,0 0 1,1-1-1,-1 1 1,1-1-1,-1 0 1,1 0 0,-1 0-1,1-1 1,0 1-1,5-1 1,-5 0 42,1 0-1,0-1 1,-1 1-1,1-1 1,0 0 0,-1-1-1,1 1 1,-1-1 0,0 0-1,1 0 1,-1-1-1,0 1 1,0-1 0,0-1-1,-1 1 1,6-5 0,-3 1 23,-1 0 0,0 0 0,-1-1 0,1 0 0,-1 0 1,-1 0-1,0 0 0,0-1 0,3-10 0,0-4-71,-1 0 0,-2-1 0,0 1 0,-2-1 0,0 0 0,-2 0 0,-2-26 0,-3 33-641,-4 21-1186,-5 24-2524,4 17-4113,6-22 753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11.698"/>
    </inkml:context>
    <inkml:brush xml:id="br0">
      <inkml:brushProperty name="width" value="0.025" units="cm"/>
      <inkml:brushProperty name="height" value="0.025" units="cm"/>
    </inkml:brush>
  </inkml:definitions>
  <inkml:trace contextRef="#ctx0" brushRef="#br0">103 410 10346,'0'0'14867,"3"-8"-13885,31-46 31,4-4-125,-38 57-865,0 1 0,1 0 1,-1 0-1,0-1 0,1 1 1,-1-1-1,0 1 0,0 0 0,1-1 1,-1 1-1,0-1 0,0 1 0,0 0 1,1-1-1,-1 1 0,0-1 0,0 1 1,0-1-1,0 1 0,0-1 0,0 1 1,0-1-1,0 1 0,0-1 0,0 1 1,0-1-1,0 1 0,-1 0 1,1-1-1,0 1 0,0-1 0,0 1 1,-1-1-1,1 1 0,0 0 0,0-1 1,-1 1-1,1-1 0,0 1 0,-1-1 1,0 2-24,0-1 0,1 0 0,-1 1 1,0-1-1,0 1 0,1-1 1,-1 1-1,0-1 0,1 1 1,-1-1-1,1 1 0,-1 0 0,1-1 1,-1 1-1,1 0 0,-1-1 1,1 1-1,0 0 0,-1 0 0,1-1 1,0 1-1,0 0 0,-1 0 1,1 1-1,-1 0-1,0 0 1,1 0-1,-1 0 1,0 0-1,1 1 1,0-1-1,-1 0 1,1 0-1,0 1 1,0-1-1,1 0 1,-1 0-1,0 0 1,1 4-1,0-5 2,0 0 1,1-1-1,-1 1 0,0 0 0,0 0 0,0-1 1,1 1-1,-1-1 0,0 1 0,1-1 0,-1 1 1,0-1-1,1 0 0,-1 0 0,0 0 0,1 1 1,-1-1-1,1-1 0,-1 1 0,0 0 1,1 0-1,-1 0 0,3-2 0,-2 2-1,0 0-1,0-1 1,0 1-1,0-1 1,0 0-1,0 0 0,0 0 1,0 0-1,0 0 1,0 0-1,0-1 1,-1 1-1,1 0 1,0-1-1,-1 0 1,1 1-1,-1-1 1,0 0-1,0 1 1,1-1-1,-1 0 0,0 0 1,-1 0-1,1 0 1,0 0-1,-1 0 1,1-1-1,-1 1 1,1 0-1,-1 0 1,0 0-1,0 0 1,0-1-1,0 1 1,0 0-1,-1 0 0,1 0 1,-1 0-1,1-1 1,-1 1-1,0 0 1,0 0-1,0 0 1,0 0-1,0 1 1,0-1-1,0 0 1,-1 0-1,1 1 1,-1-1-1,1 1 0,-1-1 1,0 1-1,1-1 1,-1 1-1,0 0 1,0 0-1,0 0 1,-2-1-1,-3 1-2,0 0 1,0 0-1,0 0 0,0 1 0,0 0 0,0 0 0,0 1 1,0 0-1,0 0 0,0 1 0,1 0 0,-1 0 1,1 0-1,-1 1 0,1 0 0,0 0 0,0 1 0,0-1 1,0 1-1,0 1 0,1-1 0,0 1 0,0 0 1,0 0-1,1 0 0,-6 9 0,6-9 1,1 0 0,-1 0-1,1 0 1,0 1 0,0-1-1,1 1 1,0 0 0,0 0 0,0 0-1,0 0 1,1 0 0,0 0 0,1 0-1,-1 1 1,1-1 0,0 0 0,1 0-1,-1 0 1,1 1 0,1-1-1,-1 0 1,1 0 0,0 0 0,0-1-1,1 1 1,-1 0 0,1-1 0,1 0-1,5 9 1,-6-11 14,-1 0 1,1-1-1,0 1 1,0 0-1,0-1 1,0 0-1,0 0 0,0 0 1,1 0-1,-1 0 1,1-1-1,-1 1 1,1-1-1,-1 0 1,1 0-1,0 0 0,0-1 1,5 1-1,-3-2 10,0 1 0,0-1-1,-1-1 1,1 1 0,0-1-1,0 0 1,-1-1 0,1 1-1,-1-1 1,0 0 0,5-4-1,13-8 0,-14 7-20,1 1-1,0 1 1,0-1-1,1 2 1,0-1 0,0 1-1,0 1 1,0 0-1,1 1 1,18-4-1,-30 8-8,1-1 1,0 0-1,-1 1 0,1-1 0,0 1 1,-1-1-1,1 1 0,-1 0 0,1-1 1,-1 1-1,1-1 0,-1 1 0,0 0 0,1-1 1,-1 1-1,0 0 0,1-1 0,-1 1 1,0 0-1,0 0 0,0-1 0,0 1 1,0 0-1,0 1 0,3 29 15,-3-14 90,-1-42-23,1 20-88,0 0 0,0 1 0,1-1 0,0 0 1,0 0-1,0 1 0,0-1 0,1 0 0,-1 1 0,1-1 0,1 1 0,-1 0 0,0 0 0,1 0 0,5-6 0,-3 5-264,1 0 0,-1 1 0,1 0-1,0 0 1,0 0 0,0 1-1,0 0 1,1 0 0,12-4 0,-7 3-627,-2 0 0,1 0 0,0-1 0,-1-1 0,0 0 0,0 0 0,0-1 0,-1 0 0,0-1 0,-1 0 0,0 0 0,0-1 0,0 0 0,-1 0 0,10-18 0,-10 13 0,0 0-1,-1 0 1,-1-1-1,6-24 1,-7 19 1783,-1 0 1,0-1 0,-2-23 0,-1 44-810,1 0-1,-1 0 1,0-1 0,0 1 0,0 0 0,0 0 0,0-1 0,0 1-1,0 0 1,0 0 0,0 0 0,0-1 0,0 1 0,0 0 0,0 0-1,0-1 1,0 1 0,0 0 0,-1 0 0,1 0 0,0-1 0,0 1-1,0 0 1,0 0 0,0 0 0,0-1 0,-1 1 0,1 0 0,0 0-1,0 0 1,0 0 0,0 0 0,-1-1 0,1 1 0,0 0 0,0 0 0,0 0-1,-1 0 1,1 0 0,0 0 0,0 0 0,-1 0 0,1 0 0,0 0-1,0 0 1,-1 0 0,-10 8 1545,-8 15-138,12-9-956,1 0 0,0 1 0,1 0 0,1 0 1,0 1-1,-3 26 0,3 95 1363,4-105-1637,4 32-75,-3-61-165,-1 1 0,1-1-1,-1 0 1,1 1 0,0-1-1,0 1 1,1-1 0,-1 0-1,1 0 1,-1 0 0,1 0-1,0 0 1,0 0 0,0-1-1,4 5 1,-5-7 21,0 0 1,0 0-1,0 0 1,0 0-1,-1 0 1,1 0-1,0-1 1,0 1-1,0 0 0,0 0 1,-1-1-1,1 1 1,0 0-1,0-1 1,0 1-1,-1-1 1,1 1-1,0-1 0,-1 1 1,1-1-1,0 1 1,-1-1-1,1 0 1,-1 1-1,1-1 1,-1 0-1,1 0 0,-1 1 1,0-1-1,1 0 1,-1 0-1,0 0 1,0 0-1,1 1 1,-1-1-1,0-1 0,11-33 389,-3-27-273,-7 48-76,0 0 0,1 0 0,7-25 0,-9 39-47,0-1 0,0 1 0,1 0 0,-1 0 1,0 0-1,0-1 0,0 1 0,0 0 0,1 0 0,-1 0 1,0-1-1,0 1 0,1 0 0,-1 0 0,0 0 0,0 0 0,1 0 1,-1-1-1,0 1 0,0 0 0,1 0 0,-1 0 0,0 0 1,0 0-1,1 0 0,-1 0 0,0 0 0,1 0 0,-1 0 1,0 0-1,0 0 0,1 0 0,-1 0 0,0 1 0,0-1 1,1 0-1,-1 0 0,0 0 0,0 0 0,1 0 0,-1 0 0,0 1 1,0-1-1,0 0 0,1 0 0,-1 0 0,0 1 0,0-1 1,0 0-1,0 0 0,1 1 0,13 15 12,-10-11 110,5 2-36,0 0-1,1 0 0,-1-1 0,1 0 1,1-1-1,-1 0 0,1 0 1,0-1-1,0-1 0,0 0 1,0 0-1,23 1 0,-26-3-75,1 0 0,0 0 0,0-1-1,-1 0 1,1-1 0,0 0 0,-1 0 0,1-1 0,-1 0-1,0-1 1,1 0 0,-1 0 0,0 0 0,0-1 0,-1 0-1,1-1 1,11-9 0,-17 12-17,0 0-1,0 0 1,0 0-1,0-1 1,-1 1-1,1 0 1,-1 0-1,1-1 1,-1 1 0,0-1-1,0 0 1,0 1-1,0-1 1,-1 0-1,1 1 1,-1-1-1,1 0 1,-1 0 0,0 1-1,0-1 1,0 0-1,-1 0 1,1 1-1,-1-1 1,1 0-1,-1 0 1,0 1 0,0-1-1,0 1 1,0-1-1,-1 1 1,1-1-1,-1 1 1,1 0-1,-1 0 1,0-1 0,0 1-1,0 1 1,0-1-1,0 0 1,0 0-1,-1 1 1,1-1-1,-1 1 1,1 0 0,-1 0-1,1 0 1,-1 0-1,1 0 1,-1 0-1,0 1 1,0-1-1,-2 1 1,-1 0-11,0 0 0,1 1-1,-1-1 1,0 2 0,1-1 0,0 0 0,-1 1-1,1 0 1,0 0 0,0 1 0,0-1 0,0 1-1,0 0 1,0 0 0,1 1 0,0-1 0,-1 1-1,2 0 1,-1 0 0,0 1 0,1-1 0,0 1-1,0 0 1,0 0 0,0 0 0,1 0 0,0 0 0,-2 7-1,1-6 23,1 0-1,0-1 0,1 1 1,0 0-1,0 0 1,0 0-1,0 1 0,1-1 1,0 0-1,0 0 0,1 0 1,0 0-1,0 0 1,0 0-1,1 0 0,0 0 1,0 0-1,0-1 0,1 1 1,0-1-1,0 1 0,0-1 1,1 0-1,-1 0 1,1-1-1,6 7 0,3-2-161,0-1 1,1 0-1,0-1 0,0 0 0,0-1 0,1-1 0,30 8 0,-13-7-2583,0-1-1,59 2 1,-40-7-3584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8.107"/>
    </inkml:context>
    <inkml:brush xml:id="br0">
      <inkml:brushProperty name="width" value="0.025" units="cm"/>
      <inkml:brushProperty name="height" value="0.025" units="cm"/>
    </inkml:brush>
  </inkml:definitions>
  <inkml:trace contextRef="#ctx0" brushRef="#br0">194 56 11659,'0'0'5595,"-8"-4"-3038,4 1-2380,0 1 1,-1 0-1,1 0 0,-1 0 1,1 0-1,-1 1 1,0 0-1,0 0 0,0 0 1,1 0-1,-1 1 1,0 0-1,0 0 0,0 0 1,0 1-1,0 0 1,0 0-1,0 0 0,1 0 1,-1 1-1,1-1 1,-1 1-1,1 1 0,-1-1 1,-5 4-1,5-1-41,-1 1 0,1-1 0,0 1 0,1 0-1,-1 1 1,1-1 0,0 1 0,1 0 0,0 0 0,0 0 0,0 0 0,-3 15 0,5-19-93,1 1 0,-1-1 0,1 0 0,0 0 1,0 0-1,0 1 0,0-1 0,1 0 1,-1 0-1,1 1 0,0-1 0,0 0 0,0 0 1,0 0-1,0 0 0,1 0 0,-1 0 1,1-1-1,0 1 0,0 0 0,0-1 0,0 1 1,0-1-1,1 0 0,-1 0 0,1 0 1,-1 0-1,1 0 0,0 0 0,0-1 0,5 3 1,2-1-18,-1 0 1,0-1-1,1 0 1,0 0 0,-1-1-1,1 0 1,0-1-1,0 0 1,-1-1-1,1 0 1,0 0 0,0-1-1,-1 0 1,0-1-1,1 0 1,8-5-1,-13 6-14,0 0 0,0-1 0,0 0 0,0 0-1,-1 0 1,1-1 0,-1 1 0,0-1 0,0 0 0,0 0-1,-1-1 1,0 1 0,1-1 0,-1 0 0,-1 1-1,1-1 1,-1-1 0,0 1 0,0 0 0,0 0 0,-1-1-1,0 1 1,0-1 0,0 1 0,-1-1 0,0 0-1,0 1 1,0-1 0,-2-7 0,1 9-8,0 0 0,-1 0 0,1 0 1,-1 0-1,0 0 0,0 1 0,0-1 0,0 1 0,-1-1 1,1 1-1,-1 0 0,0 0 0,0 0 0,0 0 0,-1 0 1,1 1-1,-1-1 0,1 1 0,-1 0 0,0 0 0,0 0 1,0 1-1,-4-2 0,-48-11-2779,5 9-7021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33.377"/>
    </inkml:context>
    <inkml:brush xml:id="br0">
      <inkml:brushProperty name="width" value="0.025" units="cm"/>
      <inkml:brushProperty name="height" value="0.025" units="cm"/>
    </inkml:brush>
  </inkml:definitions>
  <inkml:trace contextRef="#ctx0" brushRef="#br0">14 1 2659,'0'0'13911,"-14"2"-5695,20-1-7984,0-1-1,-1 1 1,1 0 0,-1 0 0,1 1-1,-1-1 1,0 1 0,0 1-1,8 3 1,86 91 371,-8-18-603,-17 22-49,-41-53 34,55 74-54,-73-104 56,-7-9 7,0 0 0,-1 1 1,0 0-1,-1 0 0,0 1 1,-1-1-1,9 23 0,-8-16 0,1-1 0,1 1 0,1-1 0,0-1 0,12 16 1,-3-4 8,11 24-3,39 94 0,7 15 0,244 472-187,-206-353 8,-57-137 118,51 160-57,-10-18 118,17-31-69,-96-221 40,1 0-1,1-1 1,47 54 0,-50-65 20,0 0 1,2-1-1,0-1 1,1 0-1,1-2 1,1 0-1,0-2 1,0 0 0,2-2-1,0 0 1,31 10-1,5-7-47,1-3 0,0-2 0,83 2 0,-134-11-51,0 0 0,0-1 0,-1 0 0,1-1 0,0 0 0,0-1-1,-1 0 1,1 0 0,-1-1 0,1 0 0,-1 0 0,0-1 0,0-1 0,-1 0 0,1 0 0,13-11 0,96-69-8280,-69 51 2867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37.624"/>
    </inkml:context>
    <inkml:brush xml:id="br0">
      <inkml:brushProperty name="width" value="0.025" units="cm"/>
      <inkml:brushProperty name="height" value="0.025" units="cm"/>
    </inkml:brush>
  </inkml:definitions>
  <inkml:trace contextRef="#ctx0" brushRef="#br0">1 2225 10282,'0'0'1094,"8"-8"-1025,146-120 553,-27 24 1666,-114 92-1886,0-2 1,-1 1-1,0-1 0,-1-1 0,15-28 1,37-88 820,-18 36 665,1 17-1764,3 2 1,4 2-1,67-71 0,-42 51-98,267-265-2,-159 176-16,-119 116-28,85-65 0,-113 102 9,0 3 0,2 1 0,0 2-1,55-22 1,-72 38-14,0 1 0,1 1 1,-1 1-1,1 1 0,1 2 0,-1 0 0,0 2 0,33 3 0,-39 1 23,-1 0 1,0 2-1,0 0 1,-1 1-1,0 1 0,18 10 1,-16-8 1,146 84-16,-116-59 23,-1 1-1,54 56 1,-100-91-5,8 9 30,-2 0 1,1 1-1,-1 0 1,0 1-1,-1-1 0,-1 2 1,0-1-1,-1 0 1,0 1-1,3 14 1,-8-27-33,33 68 211,-26-56-187,0 1-1,-1 0 1,-1 0 0,0 0-1,6 25 1,3 48 79,-4 1 0,0 88 0,-4-81 90,4 0-1,4-1 0,32 109 0,-32-139-187,66 184 126,-48-161-107,-10-21 27,3-2 0,2-1-1,60 98 1,-74-140-50,-1 0 8,1-1-1,2 0 1,25 27 0,-34-40-7,0-1 0,1 1 0,0-1 0,1-1 0,-1 0 0,1 0 0,0 0 0,-1-1 0,2 0 0,-1 0 0,0-1 0,0 0 0,14 1 0,17 0 6,0-1 0,0-1 0,0-3 0,0-1 0,0-1 0,-1-3 0,39-11 0,5-4-22,-36 11-21,57-22 0,-87 27 30,-1-1-1,0-1 1,-1 0-1,0-1 1,0-1-1,-1 0 1,18-18-1,24-34 5,-4-2-1,-2-2 1,60-108 0,66-141-138,-140 238-68,-4 0 1,-2-2-1,20-98 0,-18 66 164,6-13 29,5 1-1,95-193 1,-81 205 32,77-138-34,-105 204 1,1 2 0,2 1 0,50-52-1,-67 81 11,0 0 0,0 1 0,1 0 0,1 1-1,0 1 1,24-11 0,-32 17-1,1 0-1,0 1 1,0 0-1,0 1 1,0 0-1,1 0 1,-1 1-1,0 0 1,1 0-1,-1 1 1,1 1-1,-1 0 1,1 0-1,14 4 1,-14-1 5,-1 0 0,0 1-1,0-1 1,-1 2 0,1 0 0,-1 0 0,0 0 0,10 11-1,56 67 128,-57-62-28,-4-5-90,-2 0 0,0 1 0,0 1 0,-2-1 0,0 2 0,-2-1 0,0 1 0,-1 0 0,-1 1 0,5 38 0,-4 14 33,-5 128 0,-1-174-40,-18 147-1,10-114 0,-2 74 0,2 69 5,3-120 3,3 1-1,12 120 0,43 145 14,-38-281 104,3 0-1,46 113 1,34 11 2,-64-131-8,-31-56-105,-1 0 0,1 0 0,0 0 0,1-1 0,-1 1 1,1-1-1,0 0 0,0 0 0,1 0 0,-1 0 1,1-1-1,0 0 0,5 3 0,28 5-1841,9-10-4776,-21-2-855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43.613"/>
    </inkml:context>
    <inkml:brush xml:id="br0">
      <inkml:brushProperty name="width" value="0.025" units="cm"/>
      <inkml:brushProperty name="height" value="0.025" units="cm"/>
    </inkml:brush>
  </inkml:definitions>
  <inkml:trace contextRef="#ctx0" brushRef="#br0">1 1776 6470,'0'0'1511,"11"6"-801,-1-1-602,1-1 0,0 0 0,0 0 0,0-1 0,0-1 1,0 0-1,1 0 0,-1-1 0,0 0 0,1-1 0,-1 0 0,1-1 0,-1-1 0,1 0 0,11-3 1,5-5 85,0-1 1,-1-2-1,-1 0 1,0-2-1,-1-1 1,0-1-1,39-36 1,-34 24 139,-1-2 0,-2-1 0,-1-1 0,42-70 0,-31 31-60,-3 0 1,-3-2 0,-4-2-1,-2 0 1,18-105-1,-32 133-60,2 1-1,3 0 0,1 1 0,25-46 1,2 11 203,66-92 0,-71 120-243,3 1 0,2 3 0,2 1 0,54-42 0,-92 84-158,0 1 1,0-1-1,1 2 0,0-1 1,-1 2-1,2-1 0,-1 1 1,0 0-1,1 1 0,-1 0 1,1 0-1,0 1 0,-1 1 0,1-1 1,0 2-1,0-1 0,18 4 1,-23-3-12,0 1 1,1-1-1,-1 1 1,0 0-1,1 0 1,-1 1-1,-1-1 1,1 1-1,0 0 1,0 0-1,-1 1 1,0 0-1,0-1 1,0 1 0,0 1-1,-1-1 1,1 0-1,-1 1 1,5 9-1,1 6 139,0 1-1,-1 1 1,8 36-1,4 10 902,21 30-930,-25-63 105,-1-1-1,-2 2 0,-2 0 1,10 51-1,-12-16-50,-5-31-92,1 0 1,2 0 0,2-1 0,2 0 0,20 49-1,-11-46-66,1-1 0,2-1 0,35 45 0,-38-61 56,0 0 1,2-2-1,0 0 1,2-2-1,44 31 1,-37-31-39,0-2 0,1-1 0,1-1 0,1-2 0,0-2 0,48 12 0,-52-16-7,0-3 0,1 0 0,-1-2 0,1-1 0,0-1 0,47-6 1,-64 2-18,0-1 1,0 0 0,0-1 0,-1-1 0,0 0 0,0-1 0,18-12 0,83-70 64,-70 52-59,50-46 4,139-161 1,-213 221-15,74-82-17,164-175-121,-208 232 105,1 3-1,3 2 0,85-54 1,62-12-134,-163 92 157,0 2-1,1 1 1,62-12 0,-72 20-31,0 1 0,0 2 0,0 1 0,41 2 0,-58 1 33,1 1 0,-1 0 1,0 0-1,0 1 0,1 1 0,-2 0 0,1 1 1,-1 0-1,1 1 0,-1 0 0,-1 1 0,19 15 1,-2 6-3,0 1 1,-2 1-1,-2 1 1,0 1 0,-2 1-1,23 51 1,-14-16 7,36 118 1,13 33 6,-64-191-1,2 0 0,1-2 0,0 0 0,35 36-1,-10-11-1,-30-36 6,0-1 0,1 0 0,1-1 0,0 0 0,0-2 0,1 1 0,1-2 0,0 0 0,0-1 0,1-1 0,0-1 0,36 10 0,-6-7 21,1-2-1,0-3 0,94-1 1,-118-4-16,0-1 0,47-8 1,-59 6-10,0 0 0,-1-1 1,0-1-1,0 0 0,0-1 1,-1 0-1,16-11 0,-6 4-7,-2-1 0,0-1 0,-1-1-1,0 0 1,-1-1 0,-1-1 0,-1-1-1,0 0 1,-1-1 0,-2 0 0,13-26 0,0-24-11,-4-1 1,22-124 0,-36 157 11,17-61-49,-13 56-5,11-81 0,-22 121-33,1 0 0,-1 1-1,1-1 1,0 0 0,0 0 0,0 1 0,0-1 0,0 0-1,1 1 1,-1-1 0,1 1 0,2-3 0,3-2-1196,0 1 1,0-1-1,0 1 1,14-8-1,-8 6-516,16-12-2993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51.984"/>
    </inkml:context>
    <inkml:brush xml:id="br0">
      <inkml:brushProperty name="width" value="0.025" units="cm"/>
      <inkml:brushProperty name="height" value="0.025" units="cm"/>
    </inkml:brush>
  </inkml:definitions>
  <inkml:trace contextRef="#ctx0" brushRef="#br0">43 1 3491,'0'0'6583,"-6"11"-6066,0 1-397,0 0 0,1 1-1,0-1 1,2 1-1,-1 0 1,1 1-1,1-1 1,1 0 0,-1 16-1,10 128 1301,45 256 0,-5-73-1281,-27 519-404,-24-556 167,4-261 25,2-2-1,2 1 1,15 64 0,23 40-3008,-29-97-1104,-13-35 384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53.119"/>
    </inkml:context>
    <inkml:brush xml:id="br0">
      <inkml:brushProperty name="width" value="0.025" units="cm"/>
      <inkml:brushProperty name="height" value="0.025" units="cm"/>
    </inkml:brush>
  </inkml:definitions>
  <inkml:trace contextRef="#ctx0" brushRef="#br0">24 49 4068,'0'0'2226,"-3"-7"-1335,-1-5-1211,-9-18 3251,13 30-2904,0 0 0,0 0 1,0 0-1,0 0 0,0 1 0,0-1 1,0 0-1,0 0 0,1 0 0,-1 0 0,-1 0 1,1 0-1,0 0 0,0 0 0,0 1 1,0-1-1,0 0 0,0 0 0,0 0 1,0 0-1,0 0 0,0 0 0,0 0 0,0 0 1,0 0-1,0 0 0,0 1 0,0-1 1,0 0-1,0 0 0,0 0 0,0 0 1,-1 0-1,1 0 0,0 0 0,0 0 0,0 0 1,0 0-1,0 0 0,0 0 0,0 0 1,0 0-1,0 0 0,-1 0 0,1 0 1,0 0-1,0 0 0,0 0 0,0 0 1,0 0-1,0 0 0,0 0 0,0 0 0,-1 0 1,1 0-1,0 0 0,0 0 0,0 0 1,0 0-1,0 0 0,0 0 0,0-1 1,1 29 632,27 453 1341,25 490-2625,-47-857 230,2 16-659,6-48-3388,-14-78 1617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59.784"/>
    </inkml:context>
    <inkml:brush xml:id="br0">
      <inkml:brushProperty name="width" value="0.025" units="cm"/>
      <inkml:brushProperty name="height" value="0.025" units="cm"/>
    </inkml:brush>
  </inkml:definitions>
  <inkml:trace contextRef="#ctx0" brushRef="#br0">0 19 10186,'0'0'2172,"12"2"-1750,24 4-140,0-2 0,0-2 0,38-2 0,121-13-205,-19 0-257,357 7-477,270 33 4704,-320 30-1812,-97-7-1160,-287-46-4508,-100-13-5535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0.433"/>
    </inkml:context>
    <inkml:brush xml:id="br0">
      <inkml:brushProperty name="width" value="0.025" units="cm"/>
      <inkml:brushProperty name="height" value="0.025" units="cm"/>
    </inkml:brush>
  </inkml:definitions>
  <inkml:trace contextRef="#ctx0" brushRef="#br0">49 150 5637,'0'0'4885,"-8"-1"-3086,-22-4 75,30 5-1801,-1 0 0,1 0 1,0 0-1,-1 0 1,1 0-1,-1 0 0,1 0 1,0 0-1,-1 0 0,1 0 1,-1 0-1,1 0 1,0 0-1,-1 0 0,1-1 1,0 1-1,-1 0 0,1 0 1,0 0-1,-1-1 0,1 1 1,0 0-1,0 0 1,-1-1-1,1 1 0,0 0 1,0-1-1,-1 1 0,1 0 1,0-1-1,0 1 0,0 0 1,0-1-1,-1 1 1,1 0-1,0-1 0,0 1 1,0-1-1,0 1 0,0 0 1,0-1-1,0 1 0,0 0 1,0-1-1,0 1 1,0-1-1,0 1 0,0 0 1,1-1-1,-1 1 0,0 0 1,0-1-1,0 1 0,0 0 1,1-1-1,-1 1 1,0 0-1,0-1 0,1 1 1,-1 0-1,1-1 0,16-13-180,-17 14 209,177-101 20,-171 98-127,-5 2-10,1 0-1,-1 0 1,1 0 0,-1 0-1,0 0 1,1 1-1,-1-1 1,1 1 0,0-1-1,-1 1 1,1-1-1,-1 1 1,1 0-1,0 0 1,-1 0 0,1 0-1,-1 0 1,1 0-1,0 0 1,2 2 0,-3-2 11,0 1 0,-1 0 0,1 0 0,0 0 0,-1 0 1,1 0-1,-1 0 0,1 0 0,-1 0 0,0 0 0,1 0 0,-1 0 1,0 0-1,0 1 0,0-1 0,0 0 0,0 0 0,0 0 1,0 0-1,0 0 0,0 0 0,-1 2 0,-3 12 27,0 0-1,-1 0 0,-8 18 1,7-20-26,1 1 7,-1 0 1,2 1-1,0 0 1,0 0-1,2 0 1,-2 17 0,4-32-39,0 1 1,0 0 0,0-1 0,0 1 0,0-1-1,0 1 1,1-1 0,-1 1 0,0-1 0,0 1-1,0-1 1,1 1 0,-1-1 0,0 1-1,0-1 1,1 1 0,-1-1 0,0 1 0,1-1-1,-1 1 1,1-1 0,-1 0 0,0 1 0,1-1-1,-1 0 1,1 1 0,-1-1 0,1 0 0,-1 0-1,1 0 1,-1 1 0,1-1 0,0 0 0,25-3-1792,22-20-1948,-10-7-215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0.812"/>
    </inkml:context>
    <inkml:brush xml:id="br0">
      <inkml:brushProperty name="width" value="0.025" units="cm"/>
      <inkml:brushProperty name="height" value="0.025" units="cm"/>
    </inkml:brush>
  </inkml:definitions>
  <inkml:trace contextRef="#ctx0" brushRef="#br0">102 32 13549,'-10'13'1078,"-3"2"-761,-1-1 224,1 1 0,1 1 0,1 0 0,-12 21 0,22-36-530,1-1 1,-1 1 0,1-1-1,-1 1 1,1-1-1,-1 1 1,1 0 0,0-1-1,-1 1 1,1 0 0,0-1-1,0 1 1,0-1 0,-1 1-1,1 0 1,0 0-1,0-1 1,0 1 0,0 0-1,0-1 1,0 1 0,0 0-1,0-1 1,0 1-1,1 0 1,-1-1 0,0 1-1,0 0 1,1-1 0,-1 1-1,0-1 1,1 1-1,-1 0 1,0-1 0,1 1-1,-1-1 1,1 1 0,-1-1-1,1 1 1,-1-1-1,1 0 1,0 1 0,-1-1-1,1 1 1,-1-1 0,1 0-1,0 0 1,-1 1 0,1-1-1,0 0 1,-1 0-1,1 0 1,0 0 0,-1 0-1,1 0 1,0 0 0,-1 0-1,1 0 1,0 0-1,-1 0 1,1 0 0,0-1-1,1 1 1,46-15 263,-20 1-177,40-24-1,-61 34-72,0-1-1,0 0 1,0-1-1,-1 1 1,0-1-1,0-1 1,0 1-1,-1-1 1,0 0-1,7-12 1,-11 18 17,-1 0 0,1 0 0,-1 0 0,1 0 0,-1 0 0,0 0 0,1 0 0,-1-1 0,0 1 0,0 0 0,0 0 0,0 0 0,0 0 0,0-1 0,0 1 0,0 0 0,0 0 0,0 0 0,-1 0 0,1 0 0,-1 0 0,1 0 0,0-1 0,-1 1 0,0 0 0,0-1 0,0 1 41,-1 0 0,0 0 0,1 0 0,-1 0 0,1 1 0,-1-1-1,0 0 1,0 1 0,1-1 0,-1 1 0,0-1 0,0 1 0,0 0 0,-3 0 0,-4 0 96,0 0 1,0 1-1,0 0 0,0 1 0,-14 4 1,-49 27 203,65-29-354,1-1 0,-1 1 0,1 1 1,0-1-1,1 1 0,-1 0 0,1 0 0,-7 9 1,12-14-34,0 1 0,0-1 1,0 0-1,0 0 0,0 0 0,0 0 1,-1 0-1,1 0 0,0 1 1,0-1-1,0 0 0,0 0 1,0 0-1,0 0 0,0 0 1,0 0-1,0 1 0,0-1 0,0 0 1,0 0-1,1 0 0,-1 0 1,0 0-1,0 0 0,0 1 1,0-1-1,0 0 0,0 0 1,0 0-1,0 0 0,0 0 0,0 0 1,0 0-1,0 0 0,1 1 1,-1-1-1,0 0 0,0 0 1,0 0-1,0 0 0,0 0 1,0 0-1,1 0 0,-1 0 0,0 0 1,0 0-1,0 0 0,0 0 1,0 0-1,0 0 0,1 0 1,-1 0-1,0 0 0,0 0 1,0 0-1,0 0 0,15-1-521,15-7-827,-10-2-584,0 0 0,22-17 0,1-5-2991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1.190"/>
    </inkml:context>
    <inkml:brush xml:id="br0">
      <inkml:brushProperty name="width" value="0.025" units="cm"/>
      <inkml:brushProperty name="height" value="0.025" units="cm"/>
    </inkml:brush>
  </inkml:definitions>
  <inkml:trace contextRef="#ctx0" brushRef="#br0">0 34 14286,'0'0'2866,"9"3"-2716,-1-2-119,0 0 0,0-1 1,0 0-1,0 0 0,0 0 0,0-1 1,0 0-1,0-1 0,0 0 0,0 0 1,-1 0-1,1-1 0,10-6 0,-16 8-10,4-2-28,-1 1-1,1-1 1,0 1 0,0 0 0,0 1 0,7-2 0,-11 3 9,-1 0-1,0 0 1,0 0-1,0 1 1,0-1-1,0 0 0,0 0 1,1 1-1,-1-1 1,0 1-1,0-1 1,0 1-1,0-1 0,0 1 1,-1 0-1,1 0 1,0-1-1,0 1 1,0 0-1,0 0 0,-1 0 1,1 0-1,0 0 1,-1 0-1,1 0 1,-1 0-1,1 0 0,-1 0 1,0 0-1,1 0 1,-1 0-1,0 0 1,0 0-1,0 0 0,0 1 1,0-1-1,0 0 1,0 2-1,3 66 916,-3-42-832,1 0 1,2 0 0,0 0-1,2-1 1,1 0 0,10 30-1,-2-24-34,-2 1 0,-1 0-1,-1 0 1,-2 1 0,-1 1 0,-2-1-1,0 38 1,-4-70 42,-1-1 1,0 1-1,0-1 1,0 1-1,-1-1 0,1 1 1,0-1-1,0 1 1,-1-1-1,1 1 0,-1-1 1,1 1-1,-1-1 1,0 0-1,0 1 0,0-1 1,1 0-1,-1 0 0,0 0 1,0 1-1,-1-1 1,1 0-1,0 0 0,0-1 1,0 1-1,-1 0 1,1 0-1,0 0 0,-1-1 1,1 1-1,-1-1 1,1 1-1,-3-1 0,2 1 6,0-1 0,0 0 0,0-1 0,0 1-1,0 0 1,-1-1 0,1 1 0,0-1 0,0 1-1,0-1 1,1 0 0,-1 0 0,0 0 0,0 0-1,0 0 1,1 0 0,-1-1 0,0 1 0,1-1-1,-1 1 1,1-1 0,0 1 0,-3-4 0,-2-10-48,-1 0 1,2 0 0,0 0 0,1 0 0,0-1 0,1 0 0,1 0 0,0 0 0,2 0 0,1-28 0,-1 38-83,1 0 0,0 0 0,0 0 1,0 0-1,1 0 0,-1 0 0,2 0 1,-1 0-1,1 1 0,-1-1 0,1 1 1,1-1-1,-1 1 0,1 0 0,6-6 1,6-4-1388,1 0 1,36-25-1,-38 29-40,39-28-5045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5.003"/>
    </inkml:context>
    <inkml:brush xml:id="br0">
      <inkml:brushProperty name="width" value="0.025" units="cm"/>
      <inkml:brushProperty name="height" value="0.025" units="cm"/>
    </inkml:brush>
  </inkml:definitions>
  <inkml:trace contextRef="#ctx0" brushRef="#br0">0 360 4132,'0'0'5552,"12"0"-5296,339-16 1789,520-55-1192,-374 17-164,496-64 2797,-839 89-3429,173-28 1023,-294 53-1485,44 2 0,-76 2 340,-1-9-8530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7.339"/>
    </inkml:context>
    <inkml:brush xml:id="br0">
      <inkml:brushProperty name="width" value="0.025" units="cm"/>
      <inkml:brushProperty name="height" value="0.025" units="cm"/>
    </inkml:brush>
  </inkml:definitions>
  <inkml:trace contextRef="#ctx0" brushRef="#br0">45 104 10346,'0'0'320,"-9"2"91,-27 7-107,104 1-272,27 4 91,-1 4 0,104 34 0,-117-28-112,1-3-1,1-4 1,117 10 0,-69-27 220,-1-4 0,166-28 1,758-91 582,-330 44-219,121 20-1786,-674 59-2930,-84 0-555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4.324"/>
    </inkml:context>
    <inkml:brush xml:id="br0">
      <inkml:brushProperty name="width" value="0.025" units="cm"/>
      <inkml:brushProperty name="height" value="0.025" units="cm"/>
    </inkml:brush>
  </inkml:definitions>
  <inkml:trace contextRef="#ctx0" brushRef="#br0">1 0 13293,'0'0'7132,"1"13"-6257,-2 337 1762,1-350-2703,0 1-1,0-1 1,0 1-1,-1 0 1,1-1-1,0 1 1,0-1-1,0 1 0,0-1 1,0 1-1,0 0 1,0-1-1,0 1 1,0-1-1,0 1 1,1-1-1,-1 1 1,0-1-1,0 1 0,0-1 1,1 1-1,-1-1 1,0 1-1,1-1 1,-1 1-1,0-1 1,1 1-1,-1-1 1,1 0-1,-1 1 0,0-1 1,1 0-1,-1 1 1,1-1-1,-1 0 1,1 0-1,-1 1 1,1-1-1,-1 0 1,1 0-1,0 0 0,-1 0 1,1 0-1,-1 1 1,1-1-1,-1 0 1,1 0-1,0-1 1,-1 1-1,1 0 1,-1 0-1,1 0 0,-1 0 1,1 0-1,-1-1 1,1 1-1,-1 0 1,1 0-1,-1-1 1,1 1-1,-1 0 1,1-1-1,-1 1 0,0 0 1,1-1-1,-1 1 1,1-1-1,29-30-5268,-8-3 563,0-5-2035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6.037"/>
    </inkml:context>
    <inkml:brush xml:id="br0">
      <inkml:brushProperty name="width" value="0.025" units="cm"/>
      <inkml:brushProperty name="height" value="0.025" units="cm"/>
    </inkml:brush>
  </inkml:definitions>
  <inkml:trace contextRef="#ctx0" brushRef="#br0">1 71 7143,'0'0'3027,"9"-8"-2168,-2 1-611,0 1 0,1 0-1,-1 1 1,1-1 0,1 2-1,-1-1 1,1 1 0,-1 0-1,1 1 1,0 0 0,0 0 0,1 1-1,-1 1 1,16-2 0,-23 3-239,0 0 0,-1-1 1,1 1-1,-1 0 0,1 1 0,0-1 1,-1 0-1,1 0 0,-1 1 1,1-1-1,-1 1 0,1-1 0,-1 1 1,1 0-1,-1-1 0,1 1 1,-1 0-1,0 0 0,0 0 1,1 0-1,0 2 0,-1-1 4,0 1-1,0 0 0,0-1 0,0 1 1,-1 0-1,1 0 0,-1 0 1,0 0-1,0-1 0,0 1 1,-1 6-1,-3 22 642,-2 0 0,0-1 0,-21 54 1,15-48-191,2 0 0,-8 46 0,14 5-1760,4-78 3,-5-12-5150,-8-11 1526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6.367"/>
    </inkml:context>
    <inkml:brush xml:id="br0">
      <inkml:brushProperty name="width" value="0.025" units="cm"/>
      <inkml:brushProperty name="height" value="0.025" units="cm"/>
    </inkml:brush>
  </inkml:definitions>
  <inkml:trace contextRef="#ctx0" brushRef="#br0">0 38 10570,'0'0'6502,"47"-19"-6021,-8 19-65,9 0-320,6 0-32,1 0-160,0 0-1441,-1-3-2467,-9-13 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6.700"/>
    </inkml:context>
    <inkml:brush xml:id="br0">
      <inkml:brushProperty name="width" value="0.025" units="cm"/>
      <inkml:brushProperty name="height" value="0.025" units="cm"/>
    </inkml:brush>
  </inkml:definitions>
  <inkml:trace contextRef="#ctx0" brushRef="#br0">54 1 12364,'0'0'1222,"-7"8"-63,2-3-1008,1-2-85,0 1-1,1-1 1,0 1-1,0 0 1,0 0-1,0 0 1,0 0-1,1 1 1,-1-1-1,1 1 1,1-1-1,-1 1 1,1 0-1,-1 0 1,1-1-1,0 10 1,1-12-58,0-1-1,1 0 1,-1 0 0,1 0 0,-1 0-1,1 0 1,-1 0 0,1 0 0,0 0-1,-1-1 1,1 1 0,0 0 0,0 0 0,-1 0-1,1-1 1,0 1 0,0 0 0,0-1-1,0 1 1,0-1 0,0 1 0,0-1-1,0 0 1,0 1 0,1-1 0,0 0-1,41 8 170,-10-3-61,-31-3-118,1-1 0,0 1 0,-1-1 0,0 1 0,1 0 0,-1 0 0,0 0 0,0 0 0,0 0 0,0 1 0,-1-1 0,1 0 0,-1 1 1,1 0-1,-1-1 0,0 1 0,0 0 0,0-1 0,0 1 0,0 0 0,-1 0 0,1 3 0,1 10 13,-1 0 1,-2 32-1,0-19 21,2 46 108,2-41-53,-3 1 1,-1 0-1,-1-1 0,-13 61 1,13-89 42,0 0 0,-1 0 0,0 0 0,0-1 0,0 0 1,-1 1-1,0-1 0,0 0 0,0-1 0,-1 1 1,-9 7-1,13-11-14,0 0 0,-1 0 0,1 0 0,-1-1 1,1 1-1,-1 0 0,0-1 0,1 1 0,-1 0 0,0-1 0,1 0 1,-1 1-1,0-1 0,0 0 0,1 0 0,-1 0 0,0 0 1,-3-1-1,4 0-27,-1 0 0,0 0 0,1 0 1,-1 0-1,0 0 0,1-1 0,-1 1 0,1-1 1,0 1-1,-1-1 0,1 1 0,0-1 0,0 0 1,0 1-1,0-1 0,0 0 0,1 0 1,-1 0-1,1 0 0,-2-3 0,-1-6-66,1 0 0,-1 0 0,1 0 0,1 0 0,0 0 0,1 0-1,0-1 1,1 1 0,0 0 0,1 0 0,0 0 0,1 0 0,0 0 0,0 0 0,1 1 0,1-1-1,0 1 1,0 0 0,10-13 0,-5 10-76,1 1 0,0 1 0,0-1 1,1 2-1,0 0 0,1 0 0,0 1 0,1 1 0,0 0 0,0 1 0,1 1 0,0 0 0,19-5 0,97-26-6422,-64 15-1223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8.442"/>
    </inkml:context>
    <inkml:brush xml:id="br0">
      <inkml:brushProperty name="width" value="0.025" units="cm"/>
      <inkml:brushProperty name="height" value="0.025" units="cm"/>
    </inkml:brush>
  </inkml:definitions>
  <inkml:trace contextRef="#ctx0" brushRef="#br0">0 185 5477,'0'0'6817,"11"-5"-6000,13-6-264,0 2 1,0 1-1,1 1 0,49-8 0,122-5 498,-125 14-934,65-6 14,21-1 25,178-37 1,-330 49-70,25-7-222,-29 8 196,0 0 1,1 0 0,-1 0 0,0-1 0,0 1 0,0-1 0,0 1 0,0-1-1,0 1 1,0-1 0,-1 1 0,1-1 0,0 0 0,0 1 0,0-1 0,0 0-1,-1 0 1,1 0 0,0 0 0,-1 0 0,1-1 0,-3 1-9,-1 0 1,0 0 0,0 1 0,1-1-1,-1 0 1,0 1 0,0 0-1,0-1 1,0 1 0,0 1 0,-5 0-1,5-1-30,-10 0-390,0 0-993,3 0-5924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10.205"/>
    </inkml:context>
    <inkml:brush xml:id="br0">
      <inkml:brushProperty name="width" value="0.025" units="cm"/>
      <inkml:brushProperty name="height" value="0.025" units="cm"/>
    </inkml:brush>
  </inkml:definitions>
  <inkml:trace contextRef="#ctx0" brushRef="#br0">106 37 13004,'0'0'5691,"-8"-7"-4799,-23-20-428,30 27-462,1-1-1,-1 1 1,1 0-1,0 0 1,-1 0 0,1-1-1,-1 1 1,1 0 0,0 0-1,-1 0 1,1 0-1,-1 0 1,1 0 0,-1 0-1,1 0 1,0 0-1,-1 0 1,1 0 0,-1 0-1,1 0 1,-1 0 0,1 0-1,0 0 1,-1 0-1,1 1 1,-1-1 0,1 0-1,0 0 1,-1 0-1,1 1 1,0-1 0,-1 0-1,1 1 1,0-1 0,-1 0-1,1 1 1,0-1-1,0 0 1,-1 1 0,1-1-1,0 0 1,0 1-1,0-1 1,-1 1 0,1-1-1,0 1 1,0-1-1,0 0 1,0 1 0,0-1-1,0 1 1,0-1 0,0 1-1,0-1 1,0 0-1,0 2 1,-1 26-39,1-27 35,0 2 3,0 0 0,1 0 0,-1-1 0,1 1-1,-1-1 1,1 1 0,0 0 0,0-1 0,0 0-1,1 1 1,-1-1 0,0 0 0,1 1 0,0-1-1,-1 0 1,1 0 0,0 0 0,0 0 0,3 1-1,52 31 32,-49-32-30,-1 2 0,0-1 0,-1 1 0,1 0 1,0 0-1,-1 1 0,0 0 0,0 0 1,10 11-1,-14-13 18,-1 0-1,1 0 1,0 0 0,-1 0 0,1 0 0,-1 0 0,0 0 0,0 1-1,0-1 1,0 0 0,-1 1 0,0-1 0,1 0 0,-1 1 0,0-1-1,-1 1 1,1-1 0,0 0 0,-1 1 0,0-1 0,0 0 0,0 1-1,0-1 1,-1 0 0,1 0 0,-1 0 0,1 0 0,-1 0 0,0 0-1,-1-1 1,1 1 0,0-1 0,-1 1 0,1-1 0,-1 0 0,0 0-1,1 0 1,-1 0 0,-4 1 0,2-1-69,1 0-1,0 0 1,0 0-1,-1-1 1,1 0-1,-1 1 1,1-2-1,-1 1 1,0-1-1,1 1 1,-1-1-1,1-1 1,-1 1-1,0 0 1,1-1-1,-1 0 1,1 0-1,-1-1 1,1 1-1,0-1 1,-1 0 0,1 0-1,0 0 1,0-1-1,1 0 1,-1 1-1,0-1 1,-5-7-1,3 3-995,1-1-1,0 1 0,1-1 1,0 0-1,0-1 1,-2-8-1,-6-25-3865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10.537"/>
    </inkml:context>
    <inkml:brush xml:id="br0">
      <inkml:brushProperty name="width" value="0.025" units="cm"/>
      <inkml:brushProperty name="height" value="0.025" units="cm"/>
    </inkml:brush>
  </inkml:definitions>
  <inkml:trace contextRef="#ctx0" brushRef="#br0">0 27 8040,'0'0'10281,"65"-20"-9256,-33 20-160,7 0-288,2 0-449,6 0-96,3 0-897,-8 0-1826,-6-6-3138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12.854"/>
    </inkml:context>
    <inkml:brush xml:id="br0">
      <inkml:brushProperty name="width" value="0.025" units="cm"/>
      <inkml:brushProperty name="height" value="0.025" units="cm"/>
    </inkml:brush>
  </inkml:definitions>
  <inkml:trace contextRef="#ctx0" brushRef="#br0">31 91 11755,'0'0'4895,"3"-10"-4046,-2 6-816,0-1-1,1 1 0,-1 0 1,1 0-1,0 0 1,1 0-1,-1 0 1,1 0-1,-1 0 0,1 1 1,0-1-1,0 1 1,1 0-1,-1 0 0,1 0 1,0 0-1,0 1 1,-1 0-1,2-1 0,-1 1 1,0 1-1,0-1 1,1 1-1,-1-1 1,0 1-1,1 0 0,7 0 1,-11 1-38,0 0 1,-1 1 0,1-1 0,0 0-1,0 0 1,-1 0 0,1 1 0,0-1-1,0 1 1,-1-1 0,1 0 0,-1 1-1,1-1 1,0 1 0,-1-1 0,1 1-1,-1 0 1,1-1 0,-1 1 0,1-1-1,-1 1 1,0 0 0,1-1 0,-1 1-1,0 0 1,1 0 0,-1-1 0,0 1-1,0 0 1,0 0 0,0 0 0,0-1-1,0 1 1,0 1 0,0 34 29,0-24 13,-10 209 121,0-42 750,10-158-587,-2 1 0,-6 29 0,7-46-275,1 0 0,-2-1 1,1 1-1,0-1 0,-1 1 0,0-1 0,0 1 0,0-1 1,0 0-1,-1 0 0,0 0 0,0-1 0,0 1 0,0-1 1,0 1-1,-1-1 0,-4 4 0,6-7-3,1 1 0,0 0 0,-1-1 0,1 1 0,0 0 0,-1-1 0,1 0 0,-1 1 0,1-1 1,-1 0-1,1 0 0,-1 0 0,1 0 0,-1 0 0,1 0 0,-1 0 0,1-1 0,-1 1 0,1 0 0,-1-1 0,1 1 0,0-1 0,-1 1 0,1-1 0,-3-2 0,2 1-17,0 0 1,0-1-1,0 1 0,0-1 0,0 0 1,0 0-1,1 1 0,0-1 0,-1 0 0,1 0 1,-1-5-1,-1-7-25,0 0-1,1 1 1,-1-31 0,4 36-36,-1 0 1,2 0-1,-1 1 0,1-1 1,0 1-1,1-1 0,0 1 1,0 0-1,1 0 0,0 0 1,1 0-1,-1 1 1,2 0-1,-1 0 0,1 0 1,0 0-1,0 1 0,0 0 1,1 1-1,0-1 1,0 1-1,1 0 0,-1 1 1,1 0-1,0 0 0,0 1 1,1 0-1,-1 0 0,13-2 1,46-17-7329,-33 5-1217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0.437"/>
    </inkml:context>
    <inkml:brush xml:id="br0">
      <inkml:brushProperty name="width" value="0.025" units="cm"/>
      <inkml:brushProperty name="height" value="0.025" units="cm"/>
    </inkml:brush>
  </inkml:definitions>
  <inkml:trace contextRef="#ctx0" brushRef="#br0">168 133 2274,'0'0'785,"-11"-1"58,-51-2-590,-13-1 1304,55 3 338,24 0 1073,475-20 231,-37 0-2335,452-4-173,-773 21-112,82 0-218,-66 3-8,262-35 1,-381 31-3329,7 0-4898,-15 5 4692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0.818"/>
    </inkml:context>
    <inkml:brush xml:id="br0">
      <inkml:brushProperty name="width" value="0.025" units="cm"/>
      <inkml:brushProperty name="height" value="0.025" units="cm"/>
    </inkml:brush>
  </inkml:definitions>
  <inkml:trace contextRef="#ctx0" brushRef="#br0">0 0 8456,'0'0'6609,"6"11"-5814,-2-4-670,-1 0 0,0 1 0,0-1 0,0 1 0,-1-1 0,0 1 0,-1 0 0,0 0 0,0 0 0,0 0 0,-1 8 0,-4 44 581,-3 41-298,10 142 0,2-234-1364,3-11-2749,0-7-1227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1.506"/>
    </inkml:context>
    <inkml:brush xml:id="br0">
      <inkml:brushProperty name="width" value="0.025" units="cm"/>
      <inkml:brushProperty name="height" value="0.025" units="cm"/>
    </inkml:brush>
  </inkml:definitions>
  <inkml:trace contextRef="#ctx0" brushRef="#br0">272 11 4452,'0'0'7901,"-9"-4"-7042,5 3-807,1 0 0,-1 0 0,1 0 0,-1 0 0,0 0 0,1 1 0,-1 0 0,0-1 0,0 2 0,1-1 0,-1 0 0,0 1 0,1-1 0,-5 2 0,1 1 70,0 1 1,0-1 0,1 1 0,-1 0 0,1 0 0,0 1-1,-10 10 1,-4 4 372,2 0-1,1 1 0,-24 34 1,35-44-386,0 0 0,1 0 1,0 0-1,1 0 1,0 1-1,0 0 1,1-1-1,0 1 1,1 1-1,-1 21 1,3-31-92,0 0 1,0 0-1,0 0 1,0 0-1,0 0 1,1 0-1,-1 0 1,1 0-1,-1 0 1,1 0 0,0-1-1,0 1 1,0 0-1,0 0 1,0 0-1,0-1 1,0 1-1,1-1 1,-1 1-1,1-1 1,-1 1-1,1-1 1,3 2-1,-2-1 36,1-1 0,-1 0 0,1 0 0,0 0 0,-1 0 0,1 0 0,0-1 0,0 0 0,-1 0 0,1 0 0,0 0 0,4-1 0,1 0 19,-1-1 0,0 0 0,0 0 0,0-1 0,0 0 0,0 0 0,0-1 1,-1 0-1,1 0 0,-1-1 0,8-7 0,-11 8-32,-1 0 0,0-1 0,-1 0 0,1 1 0,-1-1 0,0 0 0,0 0 0,-1 0 0,1 0 0,-1 0 0,0 0 0,-1-1 0,1 1 0,-1 0 0,0 0 0,-2-11 0,2 13-32,0 0 1,0 1-1,-1-1 1,1 0-1,-1 1 1,0-1-1,0 0 1,0 1-1,0-1 1,0 1-1,0-1 1,-1 1-1,0 0 1,1 0-1,-1-1 1,0 1-1,0 0 1,0 1-1,0-1 1,0 0-1,0 0 1,-1 1-1,1 0 1,0-1-1,-1 1 1,1 0-1,-1 0 1,0 0-1,1 0 1,-1 1-1,0-1 1,1 1-1,-4 0 1,5 0-28,1 0 0,0 0-1,-1 0 1,1 0 0,0 1 0,-1-1 0,1 0 0,0 0 0,-1 0 0,1 1 0,0-1-1,0 0 1,-1 1 0,1-1 0,0 0 0,0 1 0,0-1 0,0 0 0,-1 1 0,1-1-1,0 0 1,0 1 0,0-1 0,0 0 0,0 1 0,0-1 0,0 0 0,0 1 0,0-1-1,0 1 1,0-1 0,0 0 0,0 1 0,0-1 0,0 0 0,1 1 0,-1-1 0,0 0-1,0 1 1,0-1 0,0 0 0,1 1 0,-1-1 0,0 0 0,0 1 0,1-1 0,-1 0 0,0 0-1,0 0 1,1 1 0,3 2-259,1-1 0,-1 0 0,0 1-1,1-2 1,0 1 0,-1 0 0,1-1 0,0 0 0,-1 0-1,1 0 1,10-1 0,62-1-3356,-59 0 2755,43-5-1919,2-8-982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4.659"/>
    </inkml:context>
    <inkml:brush xml:id="br0">
      <inkml:brushProperty name="width" value="0.025" units="cm"/>
      <inkml:brushProperty name="height" value="0.025" units="cm"/>
    </inkml:brush>
  </inkml:definitions>
  <inkml:trace contextRef="#ctx0" brushRef="#br0">51 0 10442,'0'0'9438,"-4"13"-8808,-11 41 187,-8 64 1,19-89-1033,1-1 0,2 1 0,0 0 0,7 48 1,-6-66-1050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1.886"/>
    </inkml:context>
    <inkml:brush xml:id="br0">
      <inkml:brushProperty name="width" value="0.025" units="cm"/>
      <inkml:brushProperty name="height" value="0.025" units="cm"/>
    </inkml:brush>
  </inkml:definitions>
  <inkml:trace contextRef="#ctx0" brushRef="#br0">88 8 9897,'0'0'2109,"-10"-1"187,-67-6 533,76 7-2733,20 0 571,-15 0-655,0 1-1,0-1 1,0 1-1,0-1 0,-1 1 1,1 1-1,0-1 1,-1 0-1,1 1 1,-1 0-1,1-1 1,-1 1-1,0 1 0,1-1 1,-1 0-1,3 4 1,-1 0-7,1 1 1,-1-1 0,0 1-1,0 1 1,-1-1-1,0 1 1,3 8-1,2 7 2,-1 1 0,-2 0-1,-1 1 1,4 31 0,-7-40-2,-1 1 1,0 0 0,-1 0 0,-1 0 0,-1 0 0,-4 20 0,5-33 12,0 0 0,0-1 0,0 1 0,0 0 0,-1 0-1,0 0 1,0-1 0,0 1 0,0-1 0,0 0 0,-1 1 0,0-1 0,1 0 0,-1 0-1,0-1 1,-1 1 0,1-1 0,0 1 0,-1-1 0,1 0 0,-1 0 0,0-1-1,1 1 1,-1-1 0,0 0 0,0 0 0,0 0 0,0 0 0,0-1 0,0 1 0,-5-1-1,8 0 27,0 0-1,0 0 0,-1-1 0,1 1 1,0 0-1,-1-1 0,1 1 0,0 0 0,0-1 1,-1 1-1,1-1 0,0 0 0,0 1 0,0-1 1,0 0-1,0 0 0,0 0 0,0 0 0,0 0 1,0 0-1,0 0 0,0 0 0,1 0 1,-1 0-1,0-2 0,-1 0 33,1-1 0,0-1 0,-1 1 0,2 0 0,-1 0 0,0 0 0,1 0 0,0-6 0,0-2-7,1 1 1,1-1 0,-1 0 0,2 1 0,4-14 0,-3 15-67,0 1 0,0 0 1,1 0-1,0 0 1,1 0-1,0 1 1,0 0-1,1 1 1,0-1-1,1 1 1,-1 0-1,1 1 1,0 0-1,1 0 1,0 1-1,-1 0 0,12-4 1,8-1-792,0 2 1,1 0-1,0 2 0,48-5 1,-6 2-4941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4.206"/>
    </inkml:context>
    <inkml:brush xml:id="br0">
      <inkml:brushProperty name="width" value="0.025" units="cm"/>
      <inkml:brushProperty name="height" value="0.025" units="cm"/>
    </inkml:brush>
  </inkml:definitions>
  <inkml:trace contextRef="#ctx0" brushRef="#br0">0 48 4228,'0'-9'64,"6"-3"32,11-1-608,1-1-2147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5.019"/>
    </inkml:context>
    <inkml:brush xml:id="br0">
      <inkml:brushProperty name="width" value="0.025" units="cm"/>
      <inkml:brushProperty name="height" value="0.025" units="cm"/>
    </inkml:brush>
  </inkml:definitions>
  <inkml:trace contextRef="#ctx0" brushRef="#br0">211 764 6694,'-31'-57'915,"-6"-4"-497,3-3 1,3-1 0,-39-119-1,68 178-218,0 0-1,1 0 0,0 0 0,0-1 0,1 1 0,-1 0 0,1 0 0,1-1 0,-1 1 0,1 0 0,0 0 1,0 0-1,1 0 0,3-8 0,-1 8-109,0-1 0,0 1 0,1-1 0,0 1 0,0 1 1,1-1-1,-1 1 0,1 0 0,0 0 0,1 0 0,8-4 0,24-13 252,0 2 0,1 1 0,1 2-1,1 2 1,67-16 0,-46 18 81,1 3 0,0 3 0,77 0 0,-126 7-411,1 0 0,-1 1 0,0 1 0,0 0 1,0 1-1,25 9 0,-36-11-16,-1 1 1,1-1-1,-1 1 1,0 0-1,1 0 1,-1 0-1,0 1 1,0-1-1,0 1 1,-1 0-1,1 0 1,-1 0-1,1 0 1,-1 0-1,0 0 1,0 1-1,-1-1 1,1 1-1,-1-1 1,1 1-1,-1 0 1,0-1-1,0 1 1,-1 0-1,1 0 1,-1 0-1,0 0 1,0-1-1,0 1 1,-1 0-1,-1 7 1,0-1 37,-1 1 1,0 0-1,-1-1 0,0 0 1,-1 1-1,0-2 1,0 1-1,-12 14 1,-63 71 139,51-64-92,-24 29 210,-167 204 2266,213-253-2473,1-1-1,-1 1 1,2 0-1,-1 1 0,2-1 1,-1 1-1,-2 14 0,6-23-79,0 1 0,1-1 0,-1 1-1,1-1 1,0 1 0,0-1-1,0 1 1,0-1 0,1 1 0,-1-1-1,1 1 1,0-1 0,0 0 0,0 1-1,1-1 1,-1 0 0,1 0-1,0 0 1,-1 0 0,1 0 0,1 0-1,-1-1 1,0 1 0,1-1 0,-1 1-1,1-1 1,0 0 0,0 0-1,3 2 1,10 4-44,1-2 1,-1 1-1,1-2 0,1 0 0,-1-1 0,35 3 0,109-1-6649,-143-6 4674,10 0-5956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5.390"/>
    </inkml:context>
    <inkml:brush xml:id="br0">
      <inkml:brushProperty name="width" value="0.025" units="cm"/>
      <inkml:brushProperty name="height" value="0.025" units="cm"/>
    </inkml:brush>
  </inkml:definitions>
  <inkml:trace contextRef="#ctx0" brushRef="#br0">1 47 17873,'0'0'2690,"45"20"-2529,1-20-257,-1-4-737,-1-7-769,1-2-992,-11-5-1378,-11-2-1473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0:53.553"/>
    </inkml:context>
    <inkml:brush xml:id="br0">
      <inkml:brushProperty name="width" value="0.025" units="cm"/>
      <inkml:brushProperty name="height" value="0.025" units="cm"/>
    </inkml:brush>
  </inkml:definitions>
  <inkml:trace contextRef="#ctx0" brushRef="#br0">29 3 3716,'0'-3'7623,"0"12"-6919,-5 7-383,-1 3 159,1 4-95,0 4 159,1 5-128,4 3-191,-4 4-161,4 6-32,0 0 0,0 2-609,0 0-704,0-3-801,0-4-705,0-5-1601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0:54.625"/>
    </inkml:context>
    <inkml:brush xml:id="br0">
      <inkml:brushProperty name="width" value="0.025" units="cm"/>
      <inkml:brushProperty name="height" value="0.025" units="cm"/>
    </inkml:brush>
  </inkml:definitions>
  <inkml:trace contextRef="#ctx0" brushRef="#br0">15 1 3427,'0'0'833,"0"51"224,-4-28-224,2 2-161,-1-5-319,1-1 95,-2-4 1,4-3-321,0-2-64,0-1-256,0 0-353,4 2-256,-2-1-640,1 2-1378</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0:53.888"/>
    </inkml:context>
    <inkml:brush xml:id="br0">
      <inkml:brushProperty name="width" value="0.025" units="cm"/>
      <inkml:brushProperty name="height" value="0.025" units="cm"/>
    </inkml:brush>
  </inkml:definitions>
  <inkml:trace contextRef="#ctx0" brushRef="#br0">68 0 5958,'0'0'192,"-9"83"-160,0-45-673,8-4-2017</inkml:trace>
  <inkml:trace contextRef="#ctx0" brushRef="#br0" timeOffset="1">6 1073 7399,'0'0'96,"-5"77"-64,5-48-448,0-4-1058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0:54.234"/>
    </inkml:context>
    <inkml:brush xml:id="br0">
      <inkml:brushProperty name="width" value="0.025" units="cm"/>
      <inkml:brushProperty name="height" value="0.025" units="cm"/>
    </inkml:brush>
  </inkml:definitions>
  <inkml:trace contextRef="#ctx0" brushRef="#br0">6 0 5381,'0'0'384,"0"81"-191,0-43 95,-3 0 0,3-1 193,-2-4 127,2 2-448,0-3 65,0-1-161,0-2-64,0 0 0,0-1-96,2 2-321,1 0-576,-3 0-961,0 3-448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4.710"/>
    </inkml:context>
    <inkml:brush xml:id="br0">
      <inkml:brushProperty name="width" value="0.025" units="cm"/>
      <inkml:brushProperty name="height" value="0.025" units="cm"/>
    </inkml:brush>
  </inkml:definitions>
  <inkml:trace contextRef="#ctx0" brushRef="#br0">256 24 3748,'5'-6'11684,"-8"-2"-6720,-13-1-2522,6 9-2311,0 1 0,0 0 0,1 1 1,-1 0-1,0 1 0,0 0 0,1 1 1,0 0-1,0 0 0,0 1 1,0 0-1,1 0 0,0 1 0,0 0 1,0 1-1,1-1 0,0 2 0,-11 12 1,11-11-83,0 0 1,1 0-1,0 0 1,0 1-1,1-1 1,0 2 0,1-1-1,0 0 1,1 1-1,0 0 1,0-1-1,1 1 1,1 0-1,0 0 1,0 0 0,3 21-1,-2-30-45,1 0-1,-1 0 1,1 1 0,0-1-1,-1 0 1,1 0 0,0 0-1,1 0 1,-1 0 0,0 0-1,0-1 1,1 1 0,-1 0-1,1-1 1,0 1 0,-1-1-1,1 1 1,0-1 0,0 0-1,0 0 1,0 0 0,0 0 0,0 0-1,0 0 1,0 0 0,1-1-1,-1 1 1,0-1 0,0 1-1,0-1 1,5 0 0,-2 0 35,-1 0 0,0-1 1,1 1-1,-1-1 0,1 0 1,-1 0-1,0 0 1,0-1-1,0 1 0,0-1 1,0 0-1,0 0 0,0-1 1,-1 1-1,6-5 0,0-3 76,-1 1 0,0-1 0,0-1 0,-1 1 0,-1-1 0,0 0 0,0-1 0,-1 0 0,-1 0 0,0 0 0,0 0-1,-2 0 1,1-1 0,-1 0 0,-1 1 0,-1-1 0,1 0 0,-4-19 0,4 32-147,-1-1 1,0 1-1,0-1 1,0 1-1,0-1 0,0 1 1,0-1-1,0 1 1,0-1-1,0 1 0,0-1 1,0 1-1,-1-1 1,1 1-1,0-1 1,0 1-1,0-1 0,-1 1 1,1 0-1,0-1 1,0 1-1,-1-1 1,1 1-1,0 0 0,-1-1 1,1 1-1,0 0 1,-1-1-1,1 1 0,-1 0 1,1 0-1,-1-1 1,1 1-1,0 0 1,-1 0-1,1 0 0,-1 0 1,1 0-1,-1-1 1,1 1-1,-1 0 1,1 0-1,-1 0 0,1 0 1,-1 0-1,1 1 1,-1-1-1,0 0 0,0 1-283,0 0 0,1-1 0,-1 1 0,0 0 0,0 0 0,1 0 0,-1 0 0,0 0 0,1 0 0,-1 0 0,1 1 0,0-1 0,-1 0 0,1 0 0,0 0 0,0 0 0,-1 0 0,1 3 0,0 8-4430,0-1-1832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5.073"/>
    </inkml:context>
    <inkml:brush xml:id="br0">
      <inkml:brushProperty name="width" value="0.025" units="cm"/>
      <inkml:brushProperty name="height" value="0.025" units="cm"/>
    </inkml:brush>
  </inkml:definitions>
  <inkml:trace contextRef="#ctx0" brushRef="#br0">97 39 5317,'0'0'15476,"3"-8"-13810,0 1-1566,6-16 1529,-6 24-863,-1 18-592,-4-2 19,-1-1 0,-1 0 0,0 0 0,-1-1 0,-1 1 0,0-1 0,-1 0 0,-16 24 0,-18 46 702,39-80-851,0 0-7,0 0 1,0 0 0,0 0-1,1 0 1,-1 0 0,1 1 0,1-1-1,-1 0 1,1 1 0,0-1-1,1 11 1,2-15-19,-1 0-1,1 0 1,0-1-1,0 1 1,0-1-1,0 1 1,0-1-1,0 0 1,0 0-1,0-1 1,0 1-1,0 0 1,0-1-1,4-1 1,8-3 108,-1-1 1,1 0-1,-1-1 1,0-1-1,14-10 0,24-13-1488,4 9-6328,-47 20 894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5.019"/>
    </inkml:context>
    <inkml:brush xml:id="br0">
      <inkml:brushProperty name="width" value="0.025" units="cm"/>
      <inkml:brushProperty name="height" value="0.025" units="cm"/>
    </inkml:brush>
  </inkml:definitions>
  <inkml:trace contextRef="#ctx0" brushRef="#br0">0 141 3716,'0'0'15502,"47"-5"-14477,-14 5-352,5-1-545,3-1-96,0-4-929,4-1-2018,-2-3-2498,-8-1-5285</inkml:trace>
  <inkml:trace contextRef="#ctx0" brushRef="#br0" timeOffset="1">561 0 4773,'0'0'9480,"0"70"-8230,-2-37-193,-2-1-449,-1 0-512,1-3-64,1-2-32,-2-6-192,3-6-2018,-4-7-2114,-3-7-6246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5.543"/>
    </inkml:context>
    <inkml:brush xml:id="br0">
      <inkml:brushProperty name="width" value="0.025" units="cm"/>
      <inkml:brushProperty name="height" value="0.025" units="cm"/>
    </inkml:brush>
  </inkml:definitions>
  <inkml:trace contextRef="#ctx0" brushRef="#br0">94 1 10794,'0'0'13357,"-3"13"-12599,-27 77 307,15-51-536,1 1 0,3 1 0,-9 52 1,20-93-509,0 0 1,0 1 0,0-1 0,0 0 0,0 0 0,0 1-1,0-1 1,0 0 0,0 0 0,0 0 0,0 1 0,0-1 0,0 0-1,0 0 1,0 1 0,0-1 0,0 0 0,0 0 0,0 0 0,0 1-1,0-1 1,0 0 0,0 0 0,1 0 0,-1 1 0,0-1-1,0 0 1,0 0 0,0 0 0,1 0 0,-1 0 0,0 1 0,0-1-1,0 0 1,0 0 0,1 0 0,-1 0 0,0 0 0,0 0-1,0 0 1,1 0 0,-1 0 0,0 0 0,0 1 0,1-1 0,-1 0-1,14-8 678,17-20 53,-27 23-630,85-88 464,-79 81-711,-1 0 1,0 0-1,-1-1 0,-1 0 0,0 0 0,8-22 0,-12 24-4139,-6 12 324,-9 19-2596,5-9 3537,-7 11-2777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6.079"/>
    </inkml:context>
    <inkml:brush xml:id="br0">
      <inkml:brushProperty name="width" value="0.025" units="cm"/>
      <inkml:brushProperty name="height" value="0.025" units="cm"/>
    </inkml:brush>
  </inkml:definitions>
  <inkml:trace contextRef="#ctx0" brushRef="#br0">0 160 4228,'0'0'19960,"10"-4"-19015,7-4-696,-7 3-208,0 0-1,0 0 1,1 1-1,-1 1 1,1 0-1,0 0 1,0 1 0,12-1-1,-22 3-41,0 0 0,0 1 0,0-1 0,0 0 0,-1 0 0,1 1 0,0-1 1,0 0-1,0 1 0,-1-1 0,1 1 0,0-1 0,0 1 0,-1-1 0,1 1 0,0 0 0,-1-1 0,1 1 0,-1 0 0,1 0 0,-1-1 0,1 1 0,-1 0 0,1 0 1,-1 0-1,0-1 0,1 3 0,4 29 168,0-6 130,-5-26-272,1 0 1,-1 0 0,0 1-1,0-1 1,1 0-1,-1 0 1,1 0-1,-1 0 1,0 1 0,1-1-1,-1 0 1,0 0-1,1 0 1,-1 0 0,1 0-1,-1 0 1,0 0-1,1 0 1,-1 0 0,0 0-1,1 0 1,-1 0-1,1 0 1,-1-1 0,0 1-1,1 0 1,-1 0-1,0 0 1,1 0-1,-1-1 1,0 1 0,1 0-1,-1 0 1,0-1-1,0 1 1,1 0 0,-1 0-1,0-1 1,0 1-1,1 0 1,-1-1 0,0 1-1,0 0 1,0-1-1,0 1 1,0-1-1,0 1 1,1 0 0,-1-1-1,0 1 1,11-20 297,1-10-177,-10 24-136,0-1 0,1 1 0,-1 0-1,1 0 1,0 0 0,1 1-1,5-9 1,30 20-234,-34-8 233,-1 1 0,0-1 0,1 0 0,-1 0 0,0 0 0,0-1 0,0 1 0,0-1 0,0 0-1,-1 0 1,1 0 0,-1-1 0,0 1 0,0-1 0,0 0 0,0 0 0,2-5 0,17-18-26,-20 61-282,-13 96 988,12-130-763,0 1 0,-1-1 0,1 1 0,0-1 0,-1 0 0,1 1 0,0-1 0,-1 0 0,1 1-1,0-1 1,0 0 0,-1 0 0,1 0 0,0 0 0,0 0 0,-1 0 0,1 0 0,0 0 0,0 0 0,-1 0 0,1 0 0,0 0 0,0 0 0,-1-1 0,1 1 0,0 0 0,0-1 0,-1 1 0,1 0 0,-1-1 0,1 1 0,0-1 0,-1 1 0,1-1 0,-1 1 0,1-1 0,0-1-1,15-36-7724,-9 11 219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6.535"/>
    </inkml:context>
    <inkml:brush xml:id="br0">
      <inkml:brushProperty name="width" value="0.025" units="cm"/>
      <inkml:brushProperty name="height" value="0.025" units="cm"/>
    </inkml:brush>
  </inkml:definitions>
  <inkml:trace contextRef="#ctx0" brushRef="#br0">9 0 4837,'0'0'18550,"-2"8"-17434,0-2-951,1 0 0,-1 0-1,1 0 1,1 0 0,-1 0 0,1 0-1,1 11 1,-1-15-321,1 0 1,-1 0-1,1 0 0,0-1 1,-1 1-1,1 0 0,0-1 1,0 1-1,0 0 0,0-1 0,0 1 1,1-1-1,-1 0 0,2 2 1,-1-1-563,0-1 0,1 0 0,-1 1 0,1-1 0,-1 0 0,1 0 0,-1-1 0,1 1 0,0 0 0,-1-1 0,1 0 0,5 1 0,9-2-6547,-6 1 7069,2 2 4653,-12-1-4167,-1 0-1,1-1 0,0 1 0,-1-1 0,1 1 0,-1 0 1,1 0-1,-1-1 0,1 1 0,-1 0 0,0 0 0,1 0 0,-1 0 1,0-1-1,0 1 0,0 0 0,0 0 0,0 0 0,1 0 1,-1 0-1,-1 0 0,1-1 0,0 1 0,0 0 0,0 0 1,0 0-1,-1 1 0,-13 74 3175,15-75-3462,0 0 0,-1 0 0,1 0 0,0-1 0,0 1-1,-1 0 1,1-1 0,0 1 0,0-1 0,0 1 0,0-1-1,0 1 1,0-1 0,0 1 0,-1-1 0,1 0 0,0 0-1,1 0 1,-1 1 0,0-1 0,0 0 0,1 0 0,36 3-758,-26-2 82,-10-1 622,0 0 1,0 0-1,0 1 1,0-1-1,0 1 1,0-1-1,0 1 1,0 0-1,0 0 1,0 0 0,-1 0-1,1 0 1,0 0-1,-1 1 1,1-1-1,0 0 1,1 3-1,-2-2 200,-1 0-1,1 0 0,0 0 0,-1 0 1,1 0-1,-1 0 0,1 0 0,-1 0 0,0 0 1,0 0-1,0 0 0,0 0 0,0 0 1,-1 0-1,1 0 0,0 0 0,-1 0 1,0 0-1,1 0 0,-1 0 0,0 0 0,-2 2 1,1 0 113,0 0 0,0 0 1,-1 0-1,1-1 0,-1 1 1,0-1-1,0 0 1,-1 0-1,1 0 0,0 0 1,-1 0-1,0-1 0,0 1 1,1-1-1,-1 0 0,-1-1 1,1 1-1,0-1 0,-8 2 1,11-3-418,0 0-1,0 0 1,0 0 0,1 0-1,-1-1 1,0 1 0,1 0 0,-1-1-1,0 1 1,0-1 0,1 1 0,-1-1-1,1 1 1,-1-1 0,0 1-1,1-1 1,-1 1 0,1-1 0,-1 0-1,1 1 1,0-1 0,-1 0 0,1 0-1,0 1 1,-1-1 0,1 0-1,0 0 1,0 1 0,0-1 0,0 0-1,0 0 1,0 0 0,0-1 0,2-29-8993,6 14 1296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6.879"/>
    </inkml:context>
    <inkml:brush xml:id="br0">
      <inkml:brushProperty name="width" value="0.025" units="cm"/>
      <inkml:brushProperty name="height" value="0.025" units="cm"/>
    </inkml:brush>
  </inkml:definitions>
  <inkml:trace contextRef="#ctx0" brushRef="#br0">27 79 4452,'0'0'17729,"9"1"-16597,-7-1-1047,7 1 113,0 0 0,0 0-1,0-1 1,0 0 0,0-1 0,9-2-1,-16 3-145,0 0-1,0-1 1,-1 1 0,1-1-1,0 0 1,0 0-1,-1 0 1,1 0-1,0 0 1,-1 0-1,1 0 1,-1 0-1,0 0 1,1-1-1,-1 1 1,0-1-1,0 1 1,1-1-1,-1 1 1,-1-1-1,1 0 1,0 0-1,0 1 1,-1-1-1,1 0 1,0 0-1,-1 0 1,0 0 0,0 0-1,1 1 1,-1-1-1,0 0 1,0 0-1,-1 0 1,1 0-1,0 0 1,-1 0-1,1 0 1,-1 1-1,-1-4 1,1 3-29,0 1 0,0 0 0,0 0 0,0 0 0,0-1 0,0 1 0,0 0 0,0 1 0,-1-1 0,1 0 0,0 0 0,-1 0 0,1 1 0,-1-1 0,1 1 0,-1-1 0,1 1 0,-1 0 0,1-1 0,-1 1 0,1 0 0,-1 0 0,1 0 0,-1 0 0,-2 1 0,-40 6-93,40-5 79,0 0 0,0 1 0,0 0 0,0 0 0,0 0 0,1 1 0,-1-1-1,1 1 1,0 0 0,0 0 0,0 0 0,1 0 0,-1 0 0,1 1 0,0-1 0,0 1 0,1 0-1,-1-1 1,1 1 0,0 0 0,0 0 0,1 0 0,-1 0 0,1 0 0,0 0 0,1 5 0,0-8-2,0 0 0,0 0 1,0 0-1,0 0 0,0 0 1,0 0-1,0-1 0,1 1 1,-1-1-1,1 1 0,-1-1 1,1 1-1,-1-1 0,1 0 1,0 0-1,0 1 0,0-1 1,-1-1-1,1 1 0,0 0 1,0 0-1,0-1 0,1 1 1,-1-1-1,3 1 0,62 2-29,-56-3-45,46-6-2324,-52 5 1682,-1 0-1,1-1 1,-1 0-1,1 0 0,-1 0 1,0 0-1,0-1 1,0 1-1,6-7 1,6-8-3893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7.456"/>
    </inkml:context>
    <inkml:brush xml:id="br0">
      <inkml:brushProperty name="width" value="0.025" units="cm"/>
      <inkml:brushProperty name="height" value="0.025" units="cm"/>
    </inkml:brush>
  </inkml:definitions>
  <inkml:trace contextRef="#ctx0" brushRef="#br0">0 0 9705,'0'0'12396,"5"9"-12369,17 24-22,-21-32-3,-1 0-1,1 0 1,-1 0 0,1-1 0,0 1-1,-1 0 1,1 0 0,0 0 0,0-1-1,0 1 1,0 0 0,-1-1 0,1 1-1,0-1 1,0 1 0,0-1 0,0 0 0,0 1-1,0-1 1,0 0 0,1 1 0,-1-1-1,0 0 1,0 0 0,0 0 0,0 0-1,0 0 1,0 0 0,0-1 0,0 1-1,0 0 1,0 0 0,0-1 0,0 1-1,0-1 1,0 1 0,1-1 0,29-31 214,-19 18-216,-11 14-10,-1 0 0,0 0 1,0 0-1,1 0 0,-1 0 0,0 0 0,1 0 1,-1 0-1,0 0 0,0 0 0,1 0 0,-1 0 1,0 0-1,1 1 0,-1-1 0,0 0 0,0 0 1,1 0-1,-1 0 0,0 1 0,0-1 0,1 0 1,-1 0-1,0 1 0,0-1 0,0 0 1,0 0-1,1 1 0,-1-1 0,0 0 0,0 0 1,0 1-1,0-1 0,0 0 0,0 1 0,0-1 1,0 0-1,0 0 0,0 1 0,0-1 0,0 0 1,0 1-1,0-1 0,2 20-124,-1-17 112,0 11-81,1-1 0,1 0 1,0 0-1,8 20 1,8-3-4345,-5-20-1275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06.780"/>
    </inkml:context>
    <inkml:brush xml:id="br0">
      <inkml:brushProperty name="width" value="0.025" units="cm"/>
      <inkml:brushProperty name="height" value="0.025" units="cm"/>
    </inkml:brush>
  </inkml:definitions>
  <inkml:trace contextRef="#ctx0" brushRef="#br0">1 314 3748,'0'0'20259,"6"-7"-19629,32-50-423,-2-1-1,-2-2 1,26-66 0,-57 120 368,-1 7-193,-2 17-24,-6 29-34,-23 64 518,10-45-332,-9 68 1,28-133-611,0 0-1,-1 0 0,1 0 1,0 0-1,0 0 1,0 0-1,0 0 1,0 0-1,0 0 1,0 0-1,0 0 1,0 0-1,0 0 1,1 0-1,-1 0 1,0-1-1,1 1 0,-1 0 1,1 0-1,-1 0 1,1 0-1,0 1 1,0-2-166,0 0 0,0 0 0,0 0 0,-1-1 0,1 1 1,0 0-1,0 0 0,0-1 0,-1 1 0,1 0 0,0-1 0,0 1 1,-1-1-1,1 1 0,0-1 0,-1 1 0,1-1 0,0 0 0,-1 1 1,1-1-1,-1 0 0,1 1 0,-1-1 0,1 0 0,0-1 0,11-18-7560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07.157"/>
    </inkml:context>
    <inkml:brush xml:id="br0">
      <inkml:brushProperty name="width" value="0.025" units="cm"/>
      <inkml:brushProperty name="height" value="0.025" units="cm"/>
    </inkml:brush>
  </inkml:definitions>
  <inkml:trace contextRef="#ctx0" brushRef="#br0">53 1 19218,'0'0'2979,"-34"62"-609,25-38-416,0-8-801,9-7-672,0-8-385,3-1-160,10-14-961,3-10-1794,0-7-1986,-2-1-9000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4.580"/>
    </inkml:context>
    <inkml:brush xml:id="br0">
      <inkml:brushProperty name="width" value="0.025" units="cm"/>
      <inkml:brushProperty name="height" value="0.025" units="cm"/>
    </inkml:brush>
  </inkml:definitions>
  <inkml:trace contextRef="#ctx0" brushRef="#br0">144 14 10570,'0'0'7041,"-11"3"-6171,5-1-729,-1 0 0,0 1 0,1-1-1,-1 1 1,1 1 0,0-1-1,0 1 1,0 0 0,1 0-1,-1 1 1,1 0 0,0 0-1,1 0 1,-1 0 0,1 1-1,-5 8 1,4-6 54,1 0 0,0 0 1,0 0-1,1 0 0,0 1 0,1 0 0,0-1 1,0 1-1,1 0 0,0 0 0,0 0 0,1 0 0,0 0 1,1 0-1,2 12 0,-3-20-184,1 0 1,-1 1-1,1-1 1,0 0-1,-1 0 0,1 0 1,0 0-1,0 1 0,0-1 1,0 0-1,0-1 1,0 1-1,0 0 0,0 0 1,0 0-1,0-1 1,1 1-1,-1 0 0,0-1 1,1 1-1,-1-1 0,0 1 1,1-1-1,-1 0 1,0 0-1,1 0 0,-1 0 1,1 0-1,-1 0 1,0 0-1,1 0 0,-1 0 1,1 0-1,-1-1 0,0 1 1,2-1-1,2-1 125,-1 1 1,1-1-1,-1 0 0,0 0 0,0-1 0,0 1 1,0-1-1,0 0 0,5-4 0,-2-1 58,-1-1 0,1 1 0,-1-1 1,-1 0-1,0-1 0,0 1 0,-1-1 0,0 0 0,0 0 1,-1 0-1,-1 0 0,0-1 0,0 1 0,-1-1 0,0 0 0,-1 1 1,0-1-1,-2-14 0,2 24-200,-1-1 0,1 1 0,0-1 1,-1 1-1,1-1 0,-1 1 0,1-1 0,-1 1 1,0-1-1,1 1 0,-1 0 0,0-1 0,0 1 1,0 0-1,0 0 0,0 0 0,0 0 0,0 0 0,-1 0 1,1 0-1,0 0 0,-1 0 0,1 0 0,0 1 1,-1-1-1,1 1 0,-1-1 0,1 1 0,-1-1 1,1 1-1,-1 0 0,0 0 0,1 0 0,-1 0 0,1 0 1,-1 0-1,1 0 0,-1 0 0,-1 1 0,1 0-179,0 0-1,0 0 0,0 0 0,0 0 0,0 0 0,0 0 0,0 1 0,0-1 0,0 1 0,1-1 0,-1 1 1,0 0-1,1 0 0,0 0 0,-1 0 0,1 0 0,0 0 0,0 0 0,0 0 0,0 0 0,1 1 0,-1-1 0,1 0 1,-1 0-1,1 5 0,0 29-6626,1-24 721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4.973"/>
    </inkml:context>
    <inkml:brush xml:id="br0">
      <inkml:brushProperty name="width" value="0.025" units="cm"/>
      <inkml:brushProperty name="height" value="0.025" units="cm"/>
    </inkml:brush>
  </inkml:definitions>
  <inkml:trace contextRef="#ctx0" brushRef="#br0">38 0 6598,'0'0'14286,"-10"51"-13710,1-17 33,0 1 31,4 1-383,1-4-161,4-7-64,0-4-32,0-5-64,5-7-385,2-4-159,-1-5-577,-1 0-1410,-5-12-10377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5.305"/>
    </inkml:context>
    <inkml:brush xml:id="br0">
      <inkml:brushProperty name="width" value="0.025" units="cm"/>
      <inkml:brushProperty name="height" value="0.025" units="cm"/>
    </inkml:brush>
  </inkml:definitions>
  <inkml:trace contextRef="#ctx0" brushRef="#br0">20 134 4068,'0'0'10159,"-4"-8"-7159,-10-27-592,14 34-2299,-1 0 1,1 0 0,0-1 0,0 1 0,0 0-1,0 0 1,-1 0 0,1 0 0,1-1-1,-1 1 1,0 0 0,0 0 0,0 0 0,1 0-1,-1-1 1,0 1 0,1 0 0,-1 0 0,1 0-1,0 0 1,-1 0 0,1 0 0,0 0 0,0 0-1,-1 1 1,1-1 0,0 0 0,0 0-1,0 1 1,1-2 0,33-14 567,-27 13-407,14-5-195,2 1 0,-1 0 0,1 2-1,-1 1 1,2 0 0,44 1 0,-67 3-85,-1 0 1,1 0 0,-1 0 0,1 0 0,-1 0 0,1 1 0,-1-1 0,1 0 0,-1 1 0,1-1 0,-1 1 0,0 0 0,1-1 0,-1 1 0,0 0 0,1 0 0,-1 0 0,0 0 0,0 0-1,0 0 1,0 0 0,0 0 0,0 0 0,1 2 0,-1-1 26,0 1-1,0 0 0,-1-1 1,1 1-1,-1 0 0,1-1 1,-1 1-1,0 0 0,0 0 0,0-1 1,0 1-1,-1 4 0,0 0 105,-1 0-1,0-1 0,0 1 0,-1 0 0,1-1 1,-1 0-1,-1 1 0,1-1 0,-1 0 0,-5 6 0,4-7-192,-1 1 0,1-1-1,-1 0 1,0 0-1,-1-1 1,1 0 0,-1 0-1,1 0 1,-1-1-1,-1 0 1,1 0 0,0-1-1,-1 0 1,1 0-1,-8 1 1,23-19-10108,9 1 4254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5.351"/>
    </inkml:context>
    <inkml:brush xml:id="br0">
      <inkml:brushProperty name="width" value="0.025" units="cm"/>
      <inkml:brushProperty name="height" value="0.025" units="cm"/>
    </inkml:brush>
  </inkml:definitions>
  <inkml:trace contextRef="#ctx0" brushRef="#br0">1 32 4773,'0'0'6982,"8"-4"-2738,4-2-3444,1 2 0,0-1-1,1 2 1,-1 0 0,0 0 0,1 2 0,0-1-1,-1 2 1,1 0 0,20 2 0,-27-1-715,0 0-1,0 1 1,0-1 0,0 1 0,0 0-1,0 1 1,-1 0 0,1 0 0,-1 1-1,0-1 1,0 1 0,9 8 0,-13-10-75,1 0 1,-1 0-1,0 1 0,-1-1 1,1 1-1,0-1 1,-1 1-1,1 0 1,-1-1-1,0 1 1,0 0-1,0 0 0,0 0 1,-1 0-1,1 0 1,-1 0-1,0 0 1,0 0-1,0 0 1,0 0-1,0 0 0,0 0 1,-1 0-1,0 0 1,0 0-1,1 0 1,-2 0-1,1-1 0,0 1 1,0 0-1,-4 4 1,-14 16 228,16-20-193,-1 1-1,1-1 0,0 1 0,0 0 1,0-1-1,0 1 0,1 1 0,-1-1 1,1 0-1,0 1 0,0-1 0,1 1 1,-1-1-1,0 6 0,5-8-104,-1 0 0,1-1 0,0 0 0,-1 0 0,1 0 0,0 0 0,0 0 0,0 0 1,0-1-1,0 1 0,0-1 0,-1 0 0,7 0 0,3 1-242,-5 0 200,0 1-1,0 0 1,0 0 0,0 0 0,0 0 0,-1 1 0,11 6 0,-15-7 77,0-1 0,0 1 1,0 0-1,0 0 0,0 1 1,0-1-1,0 0 0,0 1 1,-1-1-1,0 1 1,1-1-1,-1 1 0,0 0 1,0-1-1,0 1 0,-1 0 1,1 0-1,-1 0 0,1-1 1,-1 1-1,0 4 0,0-2 146,1 0-1,-1 0 1,0 0-1,-1 0 1,1 0-1,-1 0 0,0 0 1,0 0-1,0 0 1,-1-1-1,0 1 1,0 0-1,0-1 1,-1 0-1,1 1 1,-1-1-1,0 0 0,0 0 1,0 0-1,-1-1 1,1 1-1,-1-1 1,0 0-1,0 0 1,0 0-1,0-1 0,-1 1 1,1-1-1,-1 0 1,0 0-1,-8 2 1,8-3-100,0-1 0,0 1 0,0-1 0,-1 1 0,1-1 0,0-1 0,0 1 0,0-1 0,0 0 0,0 0 0,0-1 0,0 1 0,0-1 0,1 0 0,-1 0 0,1-1 0,-1 1 0,1-1 0,0 0 0,0 0 0,0-1 0,0 1 0,1-1 0,-1 0 0,-2-4 0,2 3-433,1 1 0,0-1 0,1 1 1,-1-1-1,1 0 0,0 0 0,0-1 1,0 1-1,1 0 0,0-1 0,0 1 0,0 0 1,1-1-1,0 1 0,0-7 0,0 11 48,0-1-1,1 1 0,-1-1 0,0 0 0,1 1 1,-1-1-1,1 1 0,-1-1 0,1 1 1,0-1-1,0 1 0,-1-1 0,1 1 1,0 0-1,1-1 0,-1 1 0,0 0 0,0 0 1,0 0-1,2-1 0,17-9-5321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5.635"/>
    </inkml:context>
    <inkml:brush xml:id="br0">
      <inkml:brushProperty name="width" value="0.025" units="cm"/>
      <inkml:brushProperty name="height" value="0.025" units="cm"/>
    </inkml:brush>
  </inkml:definitions>
  <inkml:trace contextRef="#ctx0" brushRef="#br0">72 0 12716,'0'0'4383,"-2"8"-2477,-26 130 2000,22-92-3601,1 57 0,5-102-383,0-1 0,0 1 1,0 0-1,0 0 0,0-1 0,0 1 1,0 0-1,0-1 0,0 1 0,0 0 1,1-1-1,-1 1 0,0 0 0,1-1 1,-1 1-1,0-1 0,1 1 0,-1 0 1,1-1-1,-1 1 0,1-1 1,-1 1-1,1-1 0,0 1 0,0-1-95,-1 0-1,0 0 1,1 0 0,-1 0-1,1 0 1,-1 0-1,1 0 1,-1-1 0,0 1-1,1 0 1,-1 0-1,1 0 1,-1-1-1,0 1 1,1 0 0,-1 0-1,0-1 1,1 1-1,-1 0 1,0-1 0,0 1-1,1 0 1,-1-1-1,0 1 1,0 0-1,1-1 1,-1 1 0,0-1-1,0 1 1,0 0-1,0-1 1,0 1 0,0-1-1,0 1 1,0 0-1,0-1 1,0 1-1,0-1 1,2-16-4856,-2-3-1937</inkml:trace>
  <inkml:trace contextRef="#ctx0" brushRef="#br0" timeOffset="1">0 69 5605,'0'0'18188,"7"-2"-17334,104-15 367,-61 14-7257,-62 2-7614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5.996"/>
    </inkml:context>
    <inkml:brush xml:id="br0">
      <inkml:brushProperty name="width" value="0.025" units="cm"/>
      <inkml:brushProperty name="height" value="0.025" units="cm"/>
    </inkml:brush>
  </inkml:definitions>
  <inkml:trace contextRef="#ctx0" brushRef="#br0">12 1 3716,'0'0'19026,"59"23"-17553,-33-26-768,-2-5-609,-1 2-32,-4 1-64,-6 4-417,-6 1-992,2 0-705,-9 2-897,0 4-2722,-4 5-3236</inkml:trace>
  <inkml:trace contextRef="#ctx0" brushRef="#br0" timeOffset="1">1 173 3876,'0'0'18513,"50"31"-17840,-25-43-545,3 0-64,-3 2-961,-1-2-1601,-5 2-2755,-4-3-3011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6.343"/>
    </inkml:context>
    <inkml:brush xml:id="br0">
      <inkml:brushProperty name="width" value="0.025" units="cm"/>
      <inkml:brushProperty name="height" value="0.025" units="cm"/>
    </inkml:brush>
  </inkml:definitions>
  <inkml:trace contextRef="#ctx0" brushRef="#br0">169 12 10570,'0'0'12962,"-10"-3"-12930,7 2-33,1 0 0,-1-1 0,0 1 0,1 1 0,-1-1 0,0 0 0,0 0 0,0 1 0,0 0 0,1 0 0,-1 0 0,0 0 0,0 0 0,0 0 0,0 1 0,0-1 0,0 1 0,1 0 0,-1 0 0,0 0 0,1 0 0,-1 0 0,1 1 0,-1-1 0,1 1 0,-1 0 0,1-1 0,0 1 0,0 0 0,0 0 0,-2 4 0,-10 11 554,1 0 0,-15 28 1,26-41-463,-1 0-1,1 0 1,0 0 0,1 1 0,-1-1-1,1 1 1,-1-1 0,1 1 0,1-1-1,-1 1 1,1 0 0,-1-1 0,1 1-1,1 0 1,-1-1 0,1 1 0,0 0-1,1 5 1,0-7-78,0-1 0,0 0 1,0 0-1,0 0 0,1 0 0,-1 0 0,0 0 0,1-1 1,-1 1-1,1-1 0,0 0 0,0 0 0,-1 0 1,1 0-1,0 0 0,0 0 0,0-1 0,0 0 0,0 1 1,5-1-1,64-3 84,-63 1-392,0 0 1,1 0-1,-1-1 1,11-5-1,15-11-3902,-16 4-1888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7.288"/>
    </inkml:context>
    <inkml:brush xml:id="br0">
      <inkml:brushProperty name="width" value="0.025" units="cm"/>
      <inkml:brushProperty name="height" value="0.025" units="cm"/>
    </inkml:brush>
  </inkml:definitions>
  <inkml:trace contextRef="#ctx0" brushRef="#br0">7 1 4100,'0'0'14024,"-1"10"-13282,1 1-572,-4 39 28,3-1-1,7 73 1,-5-119-167,-1 0 0,1 0 0,-1-1 0,1 1 0,0 0 0,0-1 0,1 1 0,-1-1 0,0 1 0,1-1 0,2 4 0,-3-6 28,0 1 1,0 0-1,0 0 1,-1-1-1,1 1 0,0-1 1,0 1-1,0-1 1,0 1-1,1-1 1,-1 1-1,0-1 0,0 0 1,0 0-1,0 0 1,0 0-1,0 1 1,0-1-1,0 0 0,2-1 1,0 0 75,0 0 0,0 0 0,0 0 0,-1-1 0,1 1 0,0-1 0,-1 0 0,1 0 0,-1 0 0,1 0 0,-1 0 0,0 0 0,0-1 0,0 1 0,0-1 0,-1 1 0,1-1 0,1-3 1,2-5 166,0-1 1,0-1 0,-2 1 0,1 0 0,-1-1 0,-1 0 0,-1 0 0,1 1 0,-2-1 0,0 0 0,-3-20 0,3 31-296,0 1 0,0-1 0,0 1 0,0 0 0,0-1 0,-1 1 0,1 0 0,-1-1 0,1 1 0,-1 0 0,1-1 0,-1 1 0,0 0 0,0 0 0,1 0 0,-1-1 0,0 1 0,0 0-1,0 0 1,0 0 0,0 1 0,-1-1 0,1 0 0,0 0 0,0 1 0,0-1 0,-1 0 0,1 1 0,0-1 0,-1 1 0,1 0 0,-1-1 0,1 1 0,0 0 0,-1 0 0,1 0 0,-1 0 0,1 0 0,0 0 0,-3 1 0,2 0-13,1-1 1,-1 1-1,1 0 1,-1 0-1,0 0 0,1 0 1,0 0-1,-1 0 1,1 0-1,0 0 0,0 1 1,-1-1-1,1 0 1,0 1-1,0-1 1,0 1-1,1-1 0,-1 1 1,0-1-1,1 1 1,-1 0-1,1 0 0,-1-1 1,1 1-1,0 0 1,-1-1-1,1 1 1,0 0-1,0 0 0,1 0 1,-1-1-1,0 1 1,1 2-1,0-2 0,0-1-1,0 0 1,0 1-1,0-1 1,1 0-1,-1 0 1,0 0-1,1 0 1,-1 0-1,1 0 1,-1 0-1,1 0 1,-1 0-1,1-1 1,0 1-1,-1-1 1,1 1-1,0-1 0,-1 0 1,1 1-1,0-1 1,0 0-1,-1 0 1,1 0-1,3-1 1,47-4-1918,-14-8-2508,-14 0-1444,-7 4-365</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8.096"/>
    </inkml:context>
    <inkml:brush xml:id="br0">
      <inkml:brushProperty name="width" value="0.025" units="cm"/>
      <inkml:brushProperty name="height" value="0.025" units="cm"/>
    </inkml:brush>
  </inkml:definitions>
  <inkml:trace contextRef="#ctx0" brushRef="#br0">19 114 4356,'0'0'18407,"19"-32"-16854,1 45-629,-18-12-891,0-1 0,0 1 0,0-1 0,0 0 0,-1 1 0,1-1 0,0 0 0,0 0 0,0 0 0,0-1 0,0 1 1,0 0-1,0-1 0,0 1 0,-1-1 0,1 0 0,0 1 0,0-1 0,-1 0 0,1 0 0,0 0 0,-1 0 0,1-1 0,-1 1 0,1 0 0,-1 0 0,0-1 0,0 1 0,1-1 0,-1 0 0,0 1 1,0-1-1,-1 0 0,1 1 0,0-1 0,0 0 0,-1 0 0,1 0 0,-1 0 0,0 0 0,0 1 0,1-1 0,-1 0 0,0 0 0,-1 0 0,1-3 0,0 5-28,-1-1-1,1 1 0,-1 0 0,1-1 0,0 1 1,-1 0-1,1-1 0,-1 1 0,1 0 1,-1 0-1,1 0 0,-1-1 0,1 1 0,-1 0 1,1 0-1,-1 0 0,1 0 0,-1 0 1,1 0-1,-1 0 0,1 0 0,-1 0 0,1 0 1,-1 0-1,1 0 0,-1 0 0,1 0 0,-1 0 1,1 1-1,-1-1 0,1 0 0,-1 0 1,1 1-1,-1-1 0,1 0 0,-1 0 0,1 1 1,-1 0-1,-20 10-89,-28 50 85,46-56 6,-1 0-1,1 1 1,0-1 0,0 1 0,1 0 0,0 0 0,0 0 0,0 0 0,1 0 0,-1 8-1,3-13-9,0 1-1,0-1 0,0 0 0,0 0 0,0-1 0,0 1 0,0 0 0,0 0 0,0-1 0,1 1 0,-1 0 0,0-1 0,1 1 1,-1-1-1,0 0 0,1 1 0,-1-1 0,1 0 0,-1 0 0,0 0 0,1 0 0,-1 0 0,1 0 0,-1 0 0,0-1 0,3 1 0,42-5-225,-6-5-157,-29 6 174,0 1 0,1 0 0,-1 1 0,20-1 0,-30 5 198,-1-1-1,1 0 0,0 1 0,0-1 0,-1 1 0,1 0 0,-1-1 0,1 1 0,-1-1 0,0 1 1,1 0-1,-1-1 0,0 1 0,0 0 0,0-1 0,-1 1 0,1 0 0,0-1 0,-1 3 0,1-3 35,0-1-1,0 1 1,0 0-1,0 0 1,0 0-1,0 0 0,0 0 1,-1-1-1,1 1 1,0 0-1,0 0 1,-1 0-1,1-1 0,-1 1 1,1 0-1,0 0 1,-1-1-1,0 1 1,1 0-1,-1-1 0,1 1 1,-1-1-1,0 1 1,1-1-1,-1 1 1,0-1-1,0 1 0,1-1 1,-1 1-1,0-1 1,0 0-1,0 0 0,1 1 1,-1-1-1,0 0 1,0 0-1,0 0 1,0 0-1,0 0 0,1 0 1,-1 0-1,0 0 1,0 0-1,0-1 1,0 1-1,0 0 0,1-1 1,-1 1-1,-1-1 1,1 0 5,0 0 0,-1 0 1,1 0-1,0-1 0,0 1 0,-1 0 1,1-1-1,1 1 0,-1-1 1,0 1-1,0-1 0,0 1 0,1-1 1,-1 0-1,1 1 0,-1-1 1,1 0-1,0 0 0,0 1 1,-1-1-1,1 0 0,0 0 0,1 1 1,-1-1-1,0 0 0,1-2 1,0-1-17,0 0 1,0 0 0,1 0 0,-1 0-1,1 0 1,0 1 0,5-10 0,43-38-1226,-39 41-1790,0 0-1,19-24 1,-16 14-3213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8.904"/>
    </inkml:context>
    <inkml:brush xml:id="br0">
      <inkml:brushProperty name="width" value="0.025" units="cm"/>
      <inkml:brushProperty name="height" value="0.025" units="cm"/>
    </inkml:brush>
  </inkml:definitions>
  <inkml:trace contextRef="#ctx0" brushRef="#br0">33 1 5093,'0'0'14515,"-4"8"-13255,-3 14-766,1 0 0,1 0 0,1 1 0,1-1 1,1 1-1,1 29 0,8 11-457,-7-62-41,1 1 0,-1 0-1,1-1 1,-1 1 0,1-1-1,0 1 1,-1-1 0,1 1-1,0-1 1,0 1 0,0-1-1,0 0 1,1 0 0,1 3-1,-2-4 7,0 0-1,0 0 1,0 1-1,0-1 1,0 0-1,0 0 1,0 0-1,0 0 1,0 0-1,0-1 1,0 1-1,0 0 1,0 0-1,0 0 1,0-1-1,0 1 1,0-1-1,-1 1 1,1-1-1,0 1 1,0-1-1,0 1 1,0-1-1,-1 0 1,1 1 0,0-1-1,-1 0 1,2-1-1,5-6 45,0-1 0,-1 0 0,0 0-1,-1-1 1,0 0 0,0 1 0,5-18 0,20-75-2905,-29 99 2559,-11 34-12564,-3 0 6187,-3 6 4947,1 22 6874,13-46-3407,2 16 5630,1-28-7163,0 0-1,0 0 0,-1 0 1,1 0-1,0-1 1,0 1-1,0 0 0,0-1 1,1 1-1,-1 0 1,0-1-1,0 1 1,0-1-1,0 0 1,1 1-1,-1-1 0,0 0 1,0 0-1,0 0 1,1 0-1,-1 0 1,0 0-1,3 0 0,1-1-232,1-1 0,0 1 0,-1-1 0,1 0 0,-1 0 0,0-1-1,0 1 1,0-1 0,0 0 0,0 0 0,-1-1 0,1 0 0,-1 0-1,0 0 1,0 0 0,0 0 0,3-6 0,25-23-1774,-29 90 4589,-3-55-2730,0 0 0,-1-1 0,1 1 0,0 0 0,1 0 0,-1 0-1,0 0 1,0 0 0,1 0 0,-1 0 0,1-1 0,0 1 0,-1 0 0,1 0-1,0-1 1,0 1 0,0-1 0,0 1 0,1-1 0,1 3 0,-1-4-41,-1 1 0,1-1 0,0 0 1,-1 0-1,1 0 0,-1 0 0,1-1 1,0 1-1,-1 0 0,1-1 0,-1 1 0,1-1 1,-1 1-1,1-1 0,-1 0 0,1 0 1,-1 0-1,0 1 0,1-1 0,-1-1 1,0 1-1,0 0 0,0 0 0,1 0 1,0-3-1,25-32-711,-23 30 532,0-1 1,0 1 0,0 1-1,1-1 1,6-5 0,-8 61 1177,2-25-1171,1-25-2284,5-13-2114,-2-3-4200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9.655"/>
    </inkml:context>
    <inkml:brush xml:id="br0">
      <inkml:brushProperty name="width" value="0.025" units="cm"/>
      <inkml:brushProperty name="height" value="0.025" units="cm"/>
    </inkml:brush>
  </inkml:definitions>
  <inkml:trace contextRef="#ctx0" brushRef="#br0">52 10 4612,'0'0'12209,"-8"8"-10394,-36 39-646,53-44-4920,-6-3 3646,-1 1 1,1-1-1,0 0 1,0 0-1,-1 0 1,1 0-1,0 0 1,-1-1-1,1 1 1,0-1-1,-1 1 1,1-1-1,-1 0 1,1 0-1,3-3 1,17-24-5445,-2-1 6176,-23 40 7476,1 24-5683,-1 8-2272,0-31-93,-15 198 792,16-210-849,1 0-1,-1 0 1,0 0 0,1 0-1,-1 0 1,1 0 0,-1 0-1,0-1 1,1 1 0,-1 0-1,1 0 1,-1 0-1,1 0 1,-1-1 0,1 1-1,-1 0 1,1-1 0,-1 1-1,1 0 1,-1-1-1,1 1 1,-1-1 0,1 1-1,0 0 1,-1-1 0,0 0-1,-1-5 50,-1-1-1,1 1 0,0-1 1,0 1-1,1-1 1,0 0-1,0 1 0,0-1 1,1 0-1,0 0 0,1 0 1,-1 1-1,1-1 1,1 0-1,-1 1 0,4-10 1,0 2-31,1-1 0,0 1 0,1 0 1,1 1-1,0-1 0,11-13 0,-15 21-61,0 1 0,1-1 1,0 1-1,0 0 0,0 0 0,0 0 0,1 1 0,-1-1 0,1 1 0,0 1 0,1-1 0,-1 1 0,1 0 0,-1 1 0,1-1 0,0 1 0,0 1 0,7-2 0,-13 4 49,-1-1 1,1 1-1,-1-1 0,1 1 0,-1-1 0,1 1 0,-1-1 1,1 1-1,-1 0 0,0-1 0,1 1 0,-1 0 1,0-1-1,0 1 0,1 0 0,-1-1 0,0 1 0,0 0 1,0 0-1,0-1 0,0 1 0,0 0 0,0-1 1,0 1-1,0 0 0,0 0 0,-1-1 0,1 1 0,0 0 1,0-1-1,-1 1 0,1 0 0,0-1 0,-1 1 1,1-1-1,-1 1 0,0 0 0,-12 29 1076,9-26-787,-29 37 2963,31-39-3182,0 0-1,0 0 0,0 0 0,-1-1 0,1 1 0,0-1 0,-1 0 0,0 1 0,1-1 0,-1 0 0,0 0 0,1-1 1,-1 1-1,0-1 0,-4 1 0,6-3-600,0 0 0,1 0 1,-1 0-1,1 0 0,-1 0 1,1 0-1,0 0 0,0 0 0,0 0 1,0 0-1,0 0 0,1 0 0,-1-1 1,2-2-1,8-12-5345,4 0-3390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0.097"/>
    </inkml:context>
    <inkml:brush xml:id="br0">
      <inkml:brushProperty name="width" value="0.025" units="cm"/>
      <inkml:brushProperty name="height" value="0.025" units="cm"/>
    </inkml:brush>
  </inkml:definitions>
  <inkml:trace contextRef="#ctx0" brushRef="#br0">46 0 4228,'0'0'7895,"-1"10"-4136,-18 78 905,12-62-4219,1 1 0,1 0-1,-2 39 1,7-59-604,0 21-893,0-27 1022,0 0 1,0-1-1,0 1 0,0 0 0,0-1 0,0 1 0,0 0 0,0-1 0,0 1 0,1-1 1,-1 1-1,0 0 0,0-1 0,1 1 0,-1-1 0,0 1 0,1-1 0,-1 1 0,1-1 0,-1 1 1,0-1-1,1 1 0,-1-1 0,1 1 0,-1-1 0,1 0 0,0 1 0,-1-1 0,1 0 1,-1 0-1,2 1 0,-1-4-22,0 0 0,1 1 0,-1-1 1,0 0-1,-1 0 0,1 0 0,0 0 0,-1 0 1,0 0-1,0-6 0,1 1-30,3-21 169,14-77-863,-16 97 750,0 0 0,1 1-1,0-1 1,1 1 0,0 0 0,0 0 0,1 0 0,0 0 0,7-8 0,-11 14 30,1 1 0,-1-1 0,0 1 0,1 0-1,-1 0 1,1-1 0,0 1 0,-1 0 0,1 0 0,0 1-1,0-1 1,0 0 0,-1 1 0,5-2 0,-5 2-5,0 0 0,0 0 0,0 0 0,0 0 0,0 1 0,0-1 0,0 0 0,0 0 0,0 1 1,0-1-1,0 1 0,-1-1 0,1 0 0,0 1 0,0 0 0,0-1 0,-1 1 0,1-1 0,0 1 0,-1 0 0,2 1 1,-1 0 36,0 0 1,0 0 0,0 1 0,0-1 0,0 0 0,0 1 0,-1-1 0,1 0 0,-1 1-1,0-1 1,1 1 0,-1-1 0,0 1 0,-1-1 0,1 1 0,0-1 0,-1 0-1,1 1 1,-1-1 0,0 1 0,-2 3 0,0 1 342,-1-1 0,-1 1 0,1-1 0,-11 12 0,13-16-399,0 0-1,0 0 1,-1 0 0,1 0-1,-1 0 1,1 0 0,-1-1-1,0 1 1,1-1 0,-1 1-1,0-1 1,0 0 0,0 0-1,0-1 1,-4 1 0,12-22-10513,4 5 2365</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0.492"/>
    </inkml:context>
    <inkml:brush xml:id="br0">
      <inkml:brushProperty name="width" value="0.025" units="cm"/>
      <inkml:brushProperty name="height" value="0.025" units="cm"/>
    </inkml:brush>
  </inkml:definitions>
  <inkml:trace contextRef="#ctx0" brushRef="#br0">91 0 3619,'0'0'16347,"-1"9"-15525,-2 56 199,-1-34-965,3 1 1,0-1 0,2 1 0,1-1-1,10 47 1,-9-66-336,7 24-637,-10-35 716,0 0 0,0 0 0,1 0 0,-1 0 0,1 0 1,-1 0-1,1 0 0,-1 0 0,1 0 0,0 0 0,-1-1 0,1 1 0,0 0 0,0 0 0,-1 0 1,1-1-1,0 1 0,0-1 0,0 1 0,0 0 0,0-1 0,0 0 0,0 1 0,1 0 0,-1-6-2655,-6-14 2411,-4 0 1444,-1 1 0,-1 0-1,-19-25 1,17 27 307,1-1-1,1-1 1,-13-27-1,23 44-1244,1 0 0,0 0-1,-1 0 1,1 1 0,0-1-1,0 0 1,-1 0 0,1 0 0,0 0-1,0 0 1,0 0 0,0 0 0,0 0-1,0 0 1,0 0 0,1 0 0,-1 0-1,0 0 1,0 0 0,1 0 0,-1 1-1,1-1 1,-1 0 0,1 0 0,-1 0-1,1 0 1,-1 1 0,1-1-1,0 0 1,-1 1 0,1-1 0,0 0-1,0 1 1,-1-1 0,1 1 0,0-1-1,0 1 1,0-1 0,0 1 0,0 0-1,0 0 1,-1-1 0,1 1 0,0 0-1,0 0 1,1 0 0,59-3-1748,-35 3-849,6-4-2942</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1.366"/>
    </inkml:context>
    <inkml:brush xml:id="br0">
      <inkml:brushProperty name="width" value="0.025" units="cm"/>
      <inkml:brushProperty name="height" value="0.025" units="cm"/>
    </inkml:brush>
  </inkml:definitions>
  <inkml:trace contextRef="#ctx0" brushRef="#br0">113 129 6054,'0'0'12299,"-10"-5"-11674,7 3-585,0 1 15,0-1 0,0 1 1,0-1-1,-1 1 0,1 0 0,0 0 1,-1 1-1,1-1 0,-7 0 1,8 2-32,0-1 1,0 1 0,0-1 0,0 1 0,0 0 0,1 0 0,-1 0 0,0 0 0,0 0 0,1 0 0,-1 1-1,0-1 1,1 1 0,-1-1 0,1 1 0,0-1 0,0 1 0,-1 0 0,1-1 0,0 1 0,0 0 0,1 0 0,-2 4-1,-3 3 167,2 0 0,-1 1-1,1-1 1,1 1-1,0 0 1,0 0-1,1 0 1,0 0 0,0 13-1,2-22-184,-1-1 0,0 0 0,0 1 0,0-1 0,0 0 0,0 1 0,0-1 0,1 0 0,-1 0 0,0 1 1,0-1-1,0 0 0,1 0 0,-1 1 0,0-1 0,0 0 0,1 0 0,-1 1 0,0-1 0,1 0 0,-1 0 0,0 0 0,1 0 0,-1 0 0,0 0 0,0 1 0,1-1 0,-1 0 0,1 0 0,-1 0 0,0 0 0,1 0 0,-1 0 0,0 0 0,1 0 0,-1 0 0,0-1 0,1 1 0,-1 0 0,0 0 0,1 0 0,-1 0 0,0 0 0,0 0 0,1-1 0,-1 1 0,0 0 1,0 0-1,1-1 0,-1 1 0,0 0 0,0 0 0,1-1 0,16-13 282,-4-3-24,-1 0-1,0-2 1,-2 1-1,0-2 1,-1 1-1,-1-1 1,0 0-1,-2-1 1,0 0-1,3-31 1,-22 129-157,6-41-103,1 0-1,-1 47 0,7-82-35,0-1-1,-1 1 0,1 0 0,0-1 0,0 1 1,0 0-1,0-1 0,0 1 0,0-1 0,1 1 1,-1 0-1,0-1 0,0 1 0,0-1 0,0 1 1,1 0-1,-1-1 0,0 1 0,1-1 0,-1 1 1,0-1-1,1 1 0,-1-1 0,1 1 1,-1-1-1,0 0 0,1 1 0,-1-1 0,1 1 1,-1-1-1,1 0 0,0 0 0,-1 1 0,1-1 1,-1 0-1,1 0 0,0 0 0,-1 1 0,1-1 1,-1 0-1,1 0 0,0 0 0,-1 0 0,1 0 1,0 0-1,-1 0 0,1-1 0,-1 1 1,1 0-1,0 0 0,-1 0 0,1-1 0,-1 1 1,1 0-1,-1 0 0,1-1 0,-1 1 0,1-1 1,-1 1-1,1 0 0,-1-1 0,1 1 0,-1-1 1,1 0-1,32-30-4322,-21 14 1077,-1 0 1,0-1-1,8-22 0,-4 10-2413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5.684"/>
    </inkml:context>
    <inkml:brush xml:id="br0">
      <inkml:brushProperty name="width" value="0.025" units="cm"/>
      <inkml:brushProperty name="height" value="0.025" units="cm"/>
    </inkml:brush>
  </inkml:definitions>
  <inkml:trace contextRef="#ctx0" brushRef="#br0">1 37 6598,'0'0'13549,"48"-14"-11371,-32 8-1313,2 1-224,2 1-289,-4 2-224,5 1-128,-3 1-192,5 0-897,-1 0-321,-5 0-1376,-1 0-2627,-5-5-4805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1.744"/>
    </inkml:context>
    <inkml:brush xml:id="br0">
      <inkml:brushProperty name="width" value="0.025" units="cm"/>
      <inkml:brushProperty name="height" value="0.025" units="cm"/>
    </inkml:brush>
  </inkml:definitions>
  <inkml:trace contextRef="#ctx0" brushRef="#br0">51 1 3011,'0'0'9652,"-4"9"-7853,-6 14-1050,3-11 27,1 0 0,1 1 0,0-1 0,1 1 0,1 0 0,-3 16 1,6-29-769,1 1 0,-1-1 0,1 1 0,-1-1 0,1 1 0,-1-1 0,1 0 0,0 1 0,-1-1 0,1 0 0,-1 1 0,1-1 0,0 0 0,-1 0 0,1 0 0,0 0 0,0 0 0,-1 1 0,1-1 0,0 0 0,-1 0 0,1-1 0,0 1 0,-1 0 0,1 0 0,0 0 0,-1 0 0,1-1 0,1 1 0,22-6-3,-17 3-94,0-1 1,0 0-1,-1 0 1,0 0-1,1-1 0,6-7 1,-10 9 106,0 1-1,-1-1 1,1 0 0,-1 0 0,0 0-1,0 0 1,0 0 0,0 0 0,-1 0-1,1-1 1,-1 1 0,0 0 0,0-1-1,0 0 1,0-4 0,-19 28 505,13-12-332,1 0 0,0 0-1,0 1 1,1-1 0,0 1 0,0 0 0,1 0 0,0 0 0,1 1-1,0-1 1,0 17 0,2-25-207,-1-1 1,0 1-1,1-1 0,-1 1 0,0 0 0,1-1 1,-1 1-1,1-1 0,-1 1 0,1-1 0,-1 1 1,1-1-1,-1 0 0,1 1 0,0-1 0,-1 0 1,1 1-1,-1-1 0,1 0 0,0 0 0,-1 0 1,1 1-1,0-1 0,-1 0 0,1 0 1,0 0-1,-1 0 0,1 0 0,0 0 0,0 0 1,-1 0-1,1-1 0,0 1 0,-1 0 0,1 0 1,0 0-1,-1-1 0,1 1 0,0-1 0,28-13-1909,-6-7-1774,-3-3-3514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2.105"/>
    </inkml:context>
    <inkml:brush xml:id="br0">
      <inkml:brushProperty name="width" value="0.025" units="cm"/>
      <inkml:brushProperty name="height" value="0.025" units="cm"/>
    </inkml:brush>
  </inkml:definitions>
  <inkml:trace contextRef="#ctx0" brushRef="#br0">49 1 4452,'0'0'7517,"-7"8"-4240,3-2-2766,0-3-188,0 1 0,1 0 1,-1 0-1,1 0 0,0 1 1,1-1-1,-1 1 0,1-1 1,0 1-1,0 0 1,0 0-1,-1 7 0,6-11-381,0-1 1,0 1-1,-1-1 0,1 1 0,0-1 1,0 0-1,0 0 0,0-1 0,0 1 1,4-1-1,33-11-1613,-29 8 1383,0 1-1,0 0 1,0 1 0,1 0 0,13-1-1,-24 4 373,-1-1-1,1 1 0,-1-1 0,1 1 1,-1-1-1,0 1 0,1-1 0,-1 1 0,0-1 1,1 1-1,-1 0 0,0-1 0,0 1 0,0-1 1,0 1-1,1 0 0,-1-1 0,0 1 1,0-1-1,0 1 0,0 0 0,0-1 0,0 1 1,-1 0-1,1-1 0,0 1 0,0-1 1,0 1-1,-1 0 0,1-1 0,0 1 0,0-1 1,-1 1-1,1-1 0,-1 2 0,-10 22 1320,5-17-1017,0-1 0,-1 0 0,1 0 0,-1 0-1,0-1 1,-15 9 0,18-11-811,0-1 0,-1-1-1,1 1 1,0 0 0,-1-1 0,1 0-1,-1 0 1,-9 0 0,10-1-4454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2.787"/>
    </inkml:context>
    <inkml:brush xml:id="br0">
      <inkml:brushProperty name="width" value="0.025" units="cm"/>
      <inkml:brushProperty name="height" value="0.025" units="cm"/>
    </inkml:brush>
  </inkml:definitions>
  <inkml:trace contextRef="#ctx0" brushRef="#br0">84 87 3812,'0'0'5082,"4"-8"-1911,0 1-2422,10-25 1414,-9 3 2340,-5 28-4451,0 1 1,0 0-1,0-1 1,0 1-1,0 0 1,0-1-1,0 1 1,0-1-1,0 1 1,-1 0-1,1-1 1,0 1-1,0 0 1,0-1-1,0 1 1,-1 0-1,1-1 1,0 1-1,0 0 1,0-1-1,-1 1 1,1 0-1,0 0 1,-1-1-1,1 1 1,0 0-1,-1 0 1,1 0-1,0-1 1,-1 1-1,1 0 1,0 0-1,-1 0 1,1 0-1,-1 0 1,-17 3 470,-13 18-571,24-12 69,1 2 0,0-1 1,0 1-1,1 0 0,0 0 1,1 0-1,1 1 1,0-1-1,0 1 0,1 0 1,0 0-1,1 0 0,1 0 1,0 0-1,2 15 0,-2-25-11,-1 0 1,1 0-1,1 0 0,-1 0 0,0 0 0,0 0 0,1 0 1,-1 0-1,1 0 0,-1 0 0,1 0 0,0 0 0,0-1 1,0 1-1,0 0 0,0 0 0,0-1 0,0 1 0,1-1 1,-1 1-1,1-1 0,-1 0 0,1 1 0,-1-1 0,1 0 1,0 0-1,0 0 0,-1 0 0,1 0 0,0-1 0,0 1 1,0-1-1,0 1 0,0-1 0,0 1 0,0-1 0,0 0 0,0 0 1,0 0-1,0 0 0,0-1 0,0 1 0,0 0 0,3-2 1,2 0 88,0 0-1,-1-1 1,1 0 0,0 0 0,-1-1 0,0 0 0,0 0 0,0 0 0,-1-1 0,1 0 0,5-6 0,-5 3 3,0 0 1,0 0-1,-1 0 1,0-1 0,0 0-1,-1 0 1,0 0-1,-1-1 1,0 1 0,0-1-1,-1 0 1,0 0 0,-1 0-1,0 0 1,-1 0-1,0 0 1,-1-11 0,0 19-121,1 1 1,-1-1 0,1 1 0,-1-1 0,0 1 0,1-1-1,-1 1 1,0 0 0,0-1 0,0 1 0,0 0 0,0 0-1,0 0 1,0 0 0,0 0 0,-1 0 0,1 0 0,0 0-1,-1 0 1,1 1 0,0-1 0,-1 0 0,1 1-1,-1-1 1,1 1 0,-1 0 0,1-1 0,-1 1 0,0 0-1,1 0 1,-3 0 0,2 0-114,-1 0 0,1 1 1,0-1-1,0 0 0,0 1 0,0-1 0,0 1 1,0 0-1,1 0 0,-1 0 0,0 0 0,0 0 1,0 0-1,1 0 0,-1 0 0,1 1 0,-1-1 1,1 1-1,-1-1 0,1 1 0,0 0 0,0-1 1,-2 4-1,1 0-624,1 1 0,0-1 0,0 1-1,0-1 1,1 1 0,-1 0 0,2 6 0,-1-3-1420,0 4-2822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3.133"/>
    </inkml:context>
    <inkml:brush xml:id="br0">
      <inkml:brushProperty name="width" value="0.025" units="cm"/>
      <inkml:brushProperty name="height" value="0.025" units="cm"/>
    </inkml:brush>
  </inkml:definitions>
  <inkml:trace contextRef="#ctx0" brushRef="#br0">50 1 3908,'0'0'18342,"-1"8"-17578,-20 90 775,14-75-1310,1 0-1,1 1 0,1 0 0,-1 45 0,5-68-225,0 1 1,0-1-1,0 1 1,0-1-1,1 1 0,-1-1 1,1 1-1,-1-1 1,1 1-1,-1-1 1,1 1-1,0-1 1,0 0-1,0 1 1,0-1-1,0 0 1,0 0-1,0 0 1,0 0-1,0 0 0,0 0 1,1 0-1,1 1 1,0-1 10,1 1 0,-1-1 0,0 0 0,1 0 0,-1-1 0,1 1 0,-1-1 0,1 0 0,0 0 0,3 0 0,2-1-31,0 0-1,0-1 0,0 1 1,-1-2-1,1 1 0,-1-1 0,15-8 1,-18 8-351,1-1 1,-1 1-1,0-1 1,0-1-1,0 1 1,-1-1-1,8-10 0,-10 13-451,0-1 0,-1 0 0,1 0 0,-1 0 0,0 0 0,0 0 0,0 0 0,-1 0 0,1 0 0,-1 0-1,1-5 1,-1-6-7909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3.511"/>
    </inkml:context>
    <inkml:brush xml:id="br0">
      <inkml:brushProperty name="width" value="0.025" units="cm"/>
      <inkml:brushProperty name="height" value="0.025" units="cm"/>
    </inkml:brush>
  </inkml:definitions>
  <inkml:trace contextRef="#ctx0" brushRef="#br0">1 91 5093,'0'0'13741,"5"-46"-12588,13 37 0,5 1-160,9 3-737,4 1-256,-2 0-897,0-2-2370,-2-2-7463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6.120"/>
    </inkml:context>
    <inkml:brush xml:id="br0">
      <inkml:brushProperty name="width" value="0.025" units="cm"/>
      <inkml:brushProperty name="height" value="0.025" units="cm"/>
    </inkml:brush>
  </inkml:definitions>
  <inkml:trace contextRef="#ctx0" brushRef="#br0">89 29 3683,'0'0'6999,"-8"2"-5552,4-1-1176,-1 0 0,1 0 1,0 1-1,0 0 0,0 0 0,0 0 0,0 0 1,0 0-1,1 1 0,-1 0 0,1 0 1,0 0-1,-1 0 0,1 0 0,1 1 1,-1-1-1,0 1 0,1 0 0,0-1 0,0 1 1,0 0-1,0 1 0,1-1 0,-1 0 1,0 7-1,2 18 771,0-29-1006,1 0 0,-1 1 1,0-1-1,0 0 0,1 0 0,-1 1 1,0-1-1,0 0 0,1 0 1,-1 1-1,0-1 0,1 0 0,-1 0 1,0 0-1,1 0 0,-1 1 1,0-1-1,1 0 0,-1 0 0,0 0 1,1 0-1,-1 0 0,1 0 1,-1 0-1,0 0 0,1 0 0,-1 0 1,0 0-1,1 0 0,-1 0 1,0-1-1,1 1 0,-1 0 0,0 0 1,1 0-1,0-1 0,3-2 157,1 0 0,-1 0 1,0 0-1,0-1 0,0 0 0,0 0 0,4-6 0,3-6-26,-6 9-139,0 0 0,0 0 0,0 0 0,1 1 0,0 0 0,12-10 0,-17 17-26,0-1-1,0 0 1,0 1 0,0-1 0,0 0-1,0 1 1,0-1 0,0 1 0,0 0-1,-1-1 1,1 1 0,0 0 0,0-1-1,-1 1 1,1 0 0,0 0 0,-1 0-1,1 0 1,-1 0 0,1 0 0,-1-1-1,0 1 1,1 0 0,-1 0-1,0 0 1,0 0 0,1 0 0,-1 1-1,0-1 1,0 0 0,0 1 0,8 42 457,-8-42-435,0-1-11,0 1 0,0 0-1,0-1 1,1 1 0,-1 0 0,0-1-1,1 1 1,-1 0 0,1-1-1,0 1 1,0-1 0,-1 1 0,1-1-1,0 1 1,0-1 0,0 1 0,0-1-1,1 0 1,-1 0 0,0 0 0,1 0-1,-1 0 1,0 0 0,1 0 0,-1 0-1,3 1 1,-2-2-14,0 0-1,0 0 1,0 0 0,-1-1-1,1 1 1,0 0 0,0-1 0,0 1-1,0-1 1,0 0 0,-1 0-1,1 1 1,0-1 0,0 0-1,-1-1 1,1 1 0,-1 0-1,1 0 1,-1-1 0,0 1-1,3-3 1,2-4-573,0-1-1,0 1 1,-1-1-1,1 0 1,4-14 0,5-24-6892,-19 66 8532,1-1 0,-2 33 0,7-48-1051,0 0-1,0 0 1,0 0-1,1 0 0,-1-1 1,1 1-1,0-1 1,0 1-1,0-1 1,4 3-1,13 11-419,-15-10 516,-1 1-1,1 1 0,-2-1 0,1 1 0,-1-1 0,0 1 0,-1 0 0,0 0 0,0 0 0,0 0 0,-1 1 0,-1-1 0,1 0 0,-1 1 0,-1-1 0,1 0 0,-3 11 0,3-18-17,0 0 1,0-1-1,0 1 1,-1 0-1,1 0 0,0 0 1,0 0-1,0 0 0,-1 0 1,1 0-1,-1-1 0,1 1 1,0 0-1,-1 0 1,1 0-1,-1-1 0,0 1 1,1 0-1,-1-1 0,0 1 1,1 0-1,-1-1 1,0 1-1,0-1 0,1 1 1,-1-1-1,0 0 0,0 1 1,0-1-1,0 0 1,1 1-1,-1-1 0,0 0 1,0 0-1,0 0 0,0 0 1,-2 0-1,2 0-59,0-1 0,-1 0 0,1 1 0,0-1 0,0 0-1,0 0 1,-1 1 0,1-1 0,0 0 0,0 0 0,0 0 0,0 0 0,0-1 0,1 1-1,-1 0 1,0 0 0,0 0 0,1-1 0,-1 1 0,1 0 0,-1-1 0,1 1 0,-1-2-1,0-5-77,0 0 0,0 0 0,0-1 0,1 1 0,0 0 0,1 0 0,0-1 0,0 1 0,1 0 0,4-16 0,3 5-35,0-1 0,20-31 1,-18 34 83,0-1 0,-2-1 1,13-32-1,-24 54 40,-24 61 914,24-58-896,0 0 0,0 0-1,0 0 1,1 0 0,0 1-1,0-1 1,1 0 0,0 1-1,0-1 1,0 0 0,3 11 0,-3-17-84,1 1 1,-1-1 0,1 1-1,-1-1 1,1 1 0,-1-1 0,1 1-1,-1-1 1,1 1 0,0-1 0,-1 0-1,1 1 1,0-1 0,-1 0 0,1 0-1,0 0 1,-1 1 0,1-1 0,0 0-1,0 0 1,-1 0 0,1 0 0,0 0-1,0 0 1,-1 0 0,1-1 0,0 1-1,-1 0 1,1 0 0,0 0 0,0-1-1,-1 1 1,1 0 0,-1-1 0,1 1-1,0-1 1,-1 1 0,1-1 0,0 0-1,24-18-1886,0-27-5790,-23 42 6655,12-28-5919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6.514"/>
    </inkml:context>
    <inkml:brush xml:id="br0">
      <inkml:brushProperty name="width" value="0.025" units="cm"/>
      <inkml:brushProperty name="height" value="0.025" units="cm"/>
    </inkml:brush>
  </inkml:definitions>
  <inkml:trace contextRef="#ctx0" brushRef="#br0">15 1 4644,'0'0'12706,"-2"7"-11473,-3 29 763,-2 56 1,7-91-2014,1 0 0,-1 0-1,1 0 1,-1 0 0,1-1 0,0 1 0,0 0-1,-1 0 1,1 0 0,0-1 0,0 1 0,0 0-1,0-1 1,0 1 0,0-1 0,0 1 0,0-1-1,0 1 1,0-1 0,0 0 0,0 0 0,0 1-1,1-1 1,-1 0 0,0 0 0,0 0 0,0 0-1,0 0 1,0-1 0,0 1 0,1 0-1,0-1 1,43-5-1967,-40 4 1670,43-6-1987,-47 8 2311,0 0 0,0 0 0,0 1 0,0-1-1,0 0 1,0 0 0,0 1 0,0-1 0,0 0-1,0 1 1,0-1 0,0 1 0,0 0 0,0-1-1,0 1 1,0 0 0,0-1 0,-1 1 0,1 0 0,0 0-1,-1 0 1,1 0 0,0 0 0,-1 0 0,1 0-1,-1 0 1,1 0 0,-1 0 0,0 0 0,1 0-1,-1 0 1,0 0 0,0 0 0,0 0 0,0 0 0,0 0-1,0 3 1,0-2 204,0 8 526,0 0 0,-1 0 0,0-1-1,-3 14 1,4-22-628,-1 1 0,1-1 0,-1 1 0,1 0-1,-1-1 1,1 1 0,-1-1 0,0 0 0,0 1-1,1-1 1,-1 0 0,0 1 0,0-1 0,0 0-1,-1 0 1,1 0 0,0 0 0,0 0 0,-1 0-1,1 0 1,0 0 0,-1-1 0,1 1 0,-1 0-1,1-1 1,-1 1 0,1-1 0,-1 0 0,0 1 0,1-1-1,-1 0 1,1 0 0,-1 0 0,0 0 0,-1-1-1,1 0-259,0 0 0,1 0 0,-1-1-1,0 1 1,1-1 0,0 0 0,-1 1-1,1-1 1,0 0 0,0 0 0,0 1-1,0-1 1,0 0 0,0 0 0,0 0-1,1 0 1,-1 0 0,1-1 0,0 1-1,-1 0 1,1 0 0,0 0 0,0 0-1,1-4 1,-2 2-970,1 0 0,0-1 0,0 1 0,1 0 0,-1 0 0,1 0 0,0 0-1,0 0 1,0 0 0,0 0 0,1 0 0,3-6 0,10 0-5125,9 7 6719,-22 3-352,7 0-102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7.219"/>
    </inkml:context>
    <inkml:brush xml:id="br0">
      <inkml:brushProperty name="width" value="0.025" units="cm"/>
      <inkml:brushProperty name="height" value="0.025" units="cm"/>
    </inkml:brush>
  </inkml:definitions>
  <inkml:trace contextRef="#ctx0" brushRef="#br0">15 260 2915,'0'0'12961,"-1"5"-12480,-2 8-80,0-4 202,1 0 0,0 1 0,0-1 0,1 0 1,1 1-1,0 16 0,0-25-593,1 0 1,-1-1 0,0 1-1,1-1 1,-1 1 0,0-1-1,1 1 1,-1-1 0,1 1-1,-1-1 1,1 1 0,-1-1-1,1 0 1,-1 1-1,1-1 1,0 0 0,-1 1-1,1-1 1,-1 0 0,1 0-1,0 0 1,-1 0 0,1 1-1,0-1 1,-1 0 0,1 0-1,-1 0 1,1 0-1,0 0 1,-1-1 0,1 1-1,0 0 1,-1 0 0,1 0-1,-1 0 1,1-1 0,0 1-1,-1 0 1,1-1 0,-1 1-1,1 0 1,-1-1-1,1 1 1,-1-1 0,1 0-1,26-19-147,-23 14 51,1 0-1,-1 0 1,0 0-1,0-1 0,-1 1 1,0-1-1,0 0 1,-1 0-1,0 0 1,0-1-1,0 1 1,-1 0-1,0-1 1,-1 1-1,1-1 1,-2 1-1,1-1 0,-2-9 1,-4 11-131,1 17 419,4-9-140,0 0 0,1 0 0,0 0 0,0 0 0,-1 1 0,1-1 0,0 0-1,1 0 1,-1 0 0,0 0 0,1 0 0,0 4 0,0-6-48,-1 1-1,1 0 1,0 0 0,0 0 0,0-1-1,0 1 1,0 0 0,-1-1-1,1 1 1,0-1 0,1 1-1,-1-1 1,0 1 0,0-1-1,0 0 1,0 1 0,0-1-1,0 0 1,0 0 0,0 0 0,1 0-1,-1 0 1,0 0 0,0 0-1,0 0 1,0-1 0,0 1-1,0 0 1,0-1 0,0 1-1,0-1 1,0 1 0,0-1 0,0 1-1,0-1 1,2-1 0,29-27 226,-24 16-230,-1 0 0,0 0 0,-1-1 0,0 0 0,-1 0 0,0-1-1,-1 1 1,-1-1 0,-1 0 0,0 0 0,0 0 0,-2-26 0,-9 100 886,9-32-508,1 0 0,9 52 0,-7-67-423,1 1 0,-1-1 0,2-1 0,0 1 0,0-1 0,1 0 0,0 0 0,14 17 0,-43-73 323,-80-98 1570,102 142-1809,1 1 0,0 0-1,0 0 1,-1-1 0,1 1 0,0 0-1,0-1 1,0 1 0,-1 0 0,1-1-1,0 1 1,0-1 0,0 1 0,0 0-1,0-1 1,0 1 0,0 0-1,0-1 1,0 1 0,0-1 0,0 1-1,0 0 1,0-1 0,0 1 0,0 0-1,0-1 1,0 1 0,1 0 0,-1-1-1,0 1 1,0 0 0,0-1 0,1 1-1,-1 0 1,0-1 0,0 1-1,1 0 1,-1-1 0,20-5 565,37 6-1431,-42 1 379,47-7-6091,-32-3-1436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09.738"/>
    </inkml:context>
    <inkml:brush xml:id="br0">
      <inkml:brushProperty name="width" value="0.025" units="cm"/>
      <inkml:brushProperty name="height" value="0.025" units="cm"/>
    </inkml:brush>
  </inkml:definitions>
  <inkml:trace contextRef="#ctx0" brushRef="#br0">20 0 3171,'0'0'6758,"0"10"-5669,0 2-320,-6 3 128,1 3-545,1 2-159,-1 1-33,5 4 32,0-3-32,0 4-64,0-2-64,0 1 0,0-1-512,9-3-1762,-7-3-2243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10.067"/>
    </inkml:context>
    <inkml:brush xml:id="br0">
      <inkml:brushProperty name="width" value="0.025" units="cm"/>
      <inkml:brushProperty name="height" value="0.025" units="cm"/>
    </inkml:brush>
  </inkml:definitions>
  <inkml:trace contextRef="#ctx0" brushRef="#br0">40 1 9353,'0'0'544,"-20"86"706,11-47 223,4-6-416,0-4-481,5-6-383,0-5-193,3-6-897,8-3-993,0-5-480,-4 1-1858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6.093"/>
    </inkml:context>
    <inkml:brush xml:id="br0">
      <inkml:brushProperty name="width" value="0.025" units="cm"/>
      <inkml:brushProperty name="height" value="0.025" units="cm"/>
    </inkml:brush>
  </inkml:definitions>
  <inkml:trace contextRef="#ctx0" brushRef="#br0">0 218 4132,'0'0'15278,"68"13"-14317,-34-18-448,7-2-417,0 2-64,4-2-1185,-1 2-1025,-3-3-705,4-1-4292</inkml:trace>
  <inkml:trace contextRef="#ctx0" brushRef="#br0" timeOffset="1">698 49 5605,'0'0'8328,"5"-8"-4751,14-25-1388,-19 33-2152,0 0-1,0 0 1,1 0 0,-1-1 0,0 1 0,0 0 0,0 0 0,0 0 0,0-1 0,0 1 0,0 0 0,0 0-1,0 0 1,0-1 0,0 1 0,0 0 0,0 0 0,0 0 0,0-1 0,0 1 0,0 0 0,0 0 0,0 0-1,0-1 1,0 1 0,0 0 0,-1 0 0,1 0 0,0 0 0,0-1 0,0 1 0,0 0 0,0 0-1,0 0 1,-1 0 0,1 0 0,0-1 0,0 1 0,0 0 0,0 0 0,-1 0 0,1 0 0,0 0 0,-1 0-1,-12 0 604,-12 9-159,17-1-330,0-1 0,0 1-1,1 0 1,1 1 0,-1-1 0,1 1 0,1 1-1,-1-1 1,2 1 0,-1 0 0,2 0 0,-1 0-1,1 0 1,1 1 0,0 0 0,0-1 0,1 1 0,0 0-1,1 15 1,1-23-117,-1-1 0,1 0 1,0 1-1,0-1 0,0 0 0,0 0 0,0 0 1,0 1-1,0-1 0,1 0 0,-1-1 0,1 1 0,0 0 1,-1 0-1,1-1 0,0 1 0,0-1 0,0 1 0,0-1 1,0 0-1,0 0 0,0 0 0,1 0 0,-1 0 0,0 0 1,1-1-1,-1 1 0,0-1 0,1 1 0,-1-1 0,1 0 1,4 0-1,1 0 61,0 0 1,-1 0-1,1-1 1,0 0-1,-1-1 0,1 1 1,-1-1-1,1-1 1,8-3-1,-9 2-42,0 1-1,-1-2 1,1 1-1,-1 0 1,0-1-1,-1 0 1,1-1 0,-1 1-1,0-1 1,0 0-1,-1 0 1,0-1-1,0 1 1,0-1 0,-1 0-1,0 0 1,-1 0-1,1 0 1,-1-1-1,0 1 1,-1 0-1,0-1 1,0 0 0,-1 1-1,0-12 1,-1 15-81,1 1-1,-1 0 1,0-1 0,0 1 0,0 0 0,0-1 0,-1 1 0,1 0 0,-1 0-1,0 0 1,0 0 0,0 1 0,0-1 0,0 0 0,0 1 0,-1 0 0,0-1-1,1 1 1,-1 0 0,0 0 0,0 1 0,0-1 0,0 0 0,0 1 0,0 0-1,-1 0 1,1 0 0,-6-1 0,2 0-514,-1 1 1,1 0-1,0 1 0,-1-1 0,1 1 1,-1 1-1,1-1 0,0 1 1,-1 1-1,1-1 0,0 1 0,-11 4 1,3 2-4979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10.652"/>
    </inkml:context>
    <inkml:brush xml:id="br0">
      <inkml:brushProperty name="width" value="0.025" units="cm"/>
      <inkml:brushProperty name="height" value="0.025" units="cm"/>
    </inkml:brush>
  </inkml:definitions>
  <inkml:trace contextRef="#ctx0" brushRef="#br0">184 0 4260,'-1'9'977,"-31"260"4016,19-82-10627,9-31 7869,-10 145-754,-14-152 38,-1 11 1286,-8 280-3478,23-178 562,7-72 3361,7-135-1571,0-9-2109,-3-16-3963,1-26-262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17.095"/>
    </inkml:context>
    <inkml:brush xml:id="br0">
      <inkml:brushProperty name="width" value="0.025" units="cm"/>
      <inkml:brushProperty name="height" value="0.025" units="cm"/>
    </inkml:brush>
  </inkml:definitions>
  <inkml:trace contextRef="#ctx0" brushRef="#br0">14 59 9097,'0'0'10538,"4"-8"-9764,-1 1-564,-2 4-149,-1 0 0,1 1 0,0-1 0,1 0 0,-1 0 0,0 1 0,1-1 1,0 1-1,-1 0 0,1-1 0,0 1 0,0 0 0,0 0 0,5-3 0,-7 5-58,0-1-1,0 1 1,1 0 0,-1-1 0,0 1-1,1 0 1,-1 0 0,0 0-1,1-1 1,-1 1 0,0 0-1,1 0 1,-1 0 0,0 0-1,1 0 1,-1 0 0,1 0 0,-1 0-1,0 0 1,1 0 0,-1 0-1,1 0 1,-1 0 0,0 0-1,1 0 1,-1 0 0,0 0 0,1 0-1,-1 0 1,1 1 0,-1-1-1,0 0 1,1 0 0,-1 0-1,0 1 1,0-1 0,1 0-1,-1 0 1,0 1 0,0-1 0,1 0-1,-1 1 1,0-1 0,1 1-1,-2 22 778,-13 26 913,-1-21-715,11-22-814,0 1 0,0-1 1,0 1-1,1 0 0,0 0 1,1 0-1,0 0 0,0 0 1,0 1-1,1-1 0,0 1 1,0-1-1,1 14 0,1-19-147,0 1 0,1-1 0,-1 0 1,0 0-1,1 0 0,-1 0 0,1 0 0,0 0 0,-1 0 0,1 0 0,0-1 0,0 1 0,0-1 0,1 1 0,-1-1 0,0 0 0,0 0 0,1 0 0,-1 0 1,3 0-1,56 17-1523,-55-16 833,48 3-8472,-32-5-1243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17.474"/>
    </inkml:context>
    <inkml:brush xml:id="br0">
      <inkml:brushProperty name="width" value="0.025" units="cm"/>
      <inkml:brushProperty name="height" value="0.025" units="cm"/>
    </inkml:brush>
  </inkml:definitions>
  <inkml:trace contextRef="#ctx0" brushRef="#br0">12 0 8584,'0'0'15503,"-11"21"-20916,22-21 384,-1 0-2851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17.821"/>
    </inkml:context>
    <inkml:brush xml:id="br0">
      <inkml:brushProperty name="width" value="0.025" units="cm"/>
      <inkml:brushProperty name="height" value="0.025" units="cm"/>
    </inkml:brush>
  </inkml:definitions>
  <inkml:trace contextRef="#ctx0" brushRef="#br0">117 2 2883,'0'0'15150,"-10"0"-14589,7-1-519,-1 1 0,1 0 0,0 0 0,0 0 0,0 0 0,0 0 0,0 1 0,0 0 0,0-1 0,0 1 0,0 0 0,0 1 0,0-1 0,0 0 0,0 1 1,1 0-1,-1-1 0,1 1 0,-1 0 0,1 0 0,0 1 0,0-1 0,0 0 0,0 1 0,0-1 0,0 1 0,0 0 0,1-1 0,0 1 0,-1 0 0,1 0 0,-1 6 1,-3 3 293,1 0 1,0 0 0,0 1 0,2 0 0,-1 0-1,2 0 1,0 0 0,0 0 0,1 0 0,2 18-1,-1-29-277,0-1-1,0 1 0,-1-1 0,1 1 0,0-1 0,0 1 0,0-1 0,0 0 1,1 1-1,-1-1 0,0 0 0,0 0 0,1 0 0,-1 0 0,1 0 0,-1 0 1,1 0-1,-1 0 0,1-1 0,0 1 0,-1-1 0,1 1 0,0-1 0,0 0 0,-1 1 1,1-1-1,0 0 0,0 0 0,-1 0 0,1 0 0,2-1 0,2 0 103,-1 1 1,0-1-1,1 0 0,-1-1 0,0 1 0,0-1 0,0 0 0,9-6 0,-6 3-103,-1 0 1,0-1-1,-1 0 0,1 0 0,-1-1 1,0 0-1,-1 0 0,0 0 0,0-1 1,0 1-1,-1-1 0,-1-1 0,1 1 1,-1 0-1,0-1 0,-1 1 0,0-1 0,0 0 1,-1 0-1,0 0 0,-1-14 0,0 21-69,0 1-1,0-1 0,0 1 1,0 0-1,0-1 1,0 1-1,-1-1 0,1 1 1,0 0-1,-1-1 0,1 1 1,-1 0-1,1 0 0,-1-1 1,0 1-1,1 0 0,-1 0 1,0 0-1,0 0 0,0 0 1,0 0-1,0 0 1,0 0-1,0 0 0,0 0 1,0 1-1,-1-1 0,1 0 1,0 1-1,0-1 0,-1 1 1,1-1-1,0 1 0,-1 0 1,1-1-1,0 1 0,-1 0 1,1 0-1,-1 0 0,1 0 1,0 0-1,-1 0 1,1 1-1,-2-1 0,0 1-190,-1 0-1,1 0 1,0 1-1,0-1 1,-1 0-1,1 1 1,0 0-1,1 0 1,-1 0-1,0 0 1,0 0-1,1 1 1,-1-1-1,1 1 1,0 0-1,0-1 1,-2 5-1,-6 24-2981,8-10-4015,2-13-1401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18.606"/>
    </inkml:context>
    <inkml:brush xml:id="br0">
      <inkml:brushProperty name="width" value="0.025" units="cm"/>
      <inkml:brushProperty name="height" value="0.025" units="cm"/>
    </inkml:brush>
  </inkml:definitions>
  <inkml:trace contextRef="#ctx0" brushRef="#br0">119 1 3812,'0'0'22186,"-5"10"-21636,-25 42-44,-26 51 70,51-91-562,1-1-1,0 1 1,0 0-1,1-1 1,0 2-1,1-1 1,0 17-1,2-28-11,0 0-1,0 1 0,0-1 0,0 0 1,1 0-1,-1 0 0,0 0 0,1 0 1,-1 0-1,1 0 0,-1 0 0,1 0 1,-1 0-1,1 0 0,0 0 1,0 0-1,-1-1 0,1 1 0,0 0 1,0 0-1,0-1 0,0 1 0,1 0 1,32 9 92,-21-10-52,0 0 0,-1 0 1,20-4-1,-16 1-202,-1-1-1,1-1 1,-1 0 0,15-8 0,-22 9-1170,-1 0 0,0 0 0,0 0-1,0-1 1,9-9 0,-3-3-7734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19.812"/>
    </inkml:context>
    <inkml:brush xml:id="br0">
      <inkml:brushProperty name="width" value="0.025" units="cm"/>
      <inkml:brushProperty name="height" value="0.025" units="cm"/>
    </inkml:brush>
  </inkml:definitions>
  <inkml:trace contextRef="#ctx0" brushRef="#br0">22 26 5381,'8'-25'9137,"-8"25"-9028,0 0 0,0 1 0,0-1 0,0 0 0,0 0 0,0 0 0,0 0 0,0 0 0,0 0 0,1 0 0,-1 0 0,0 0 0,0 0 0,0 0 0,0 0 0,0 0 0,0 0 0,0 0 0,0 0 0,0 0 0,0 0 0,1 0 0,-1 0 0,0-1 1199,0 1-1199,0 0 0,0 0 0,1 0 0,-1 0 0,0 0 0,0 0 0,-1 39 3907,0-8-4266,-1 9 704,-11 62 1,6-62-15,-1 65-1,12-104 463,8-8-450,7-12 111,13-18-365,-1-1 1,-2-1 0,-1-2-1,25-51 1,-48 79-2794,-12 22-5677,-1 0 4773,-7 8-5288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20.364"/>
    </inkml:context>
    <inkml:brush xml:id="br0">
      <inkml:brushProperty name="width" value="0.025" units="cm"/>
      <inkml:brushProperty name="height" value="0.025" units="cm"/>
    </inkml:brush>
  </inkml:definitions>
  <inkml:trace contextRef="#ctx0" brushRef="#br0">1 83 4805,'0'0'14824,"8"-3"-14130,-6 2-629,41-11 487,-42 11-530,0 1 1,0-1-1,0 1 1,1 0-1,-1-1 1,0 1-1,0 0 1,1 0-1,-1 0 1,0 0-1,0 0 1,1 0-1,-1 1 1,0-1-1,0 0 1,1 0-1,-1 1 1,0-1-1,0 1 1,0 0-1,0-1 1,1 1-1,-1 0 1,0-1-1,0 1 1,0 0-1,-1 0 1,1 0-1,0 0 1,0 0-1,0 0 1,-1 0-1,1 0 1,0 2-1,2 53 1249,-3-55-1186,7-27 1405,-7 1-1221,0-4 20,2 21-218,1 10-87,-2 0 27,1 0 0,-1 1 0,1-1 0,0 0 0,-1 0-1,1 0 1,0 0 0,0-1 0,1 1 0,-1-1-1,0 1 1,1-1 0,-1 0 0,0 1 0,1-1 0,-1-1-1,1 1 1,0 0 0,-1-1 0,1 1 0,0-1-1,-1 0 1,1 1 0,0-1 0,-1-1 0,1 1-1,0 0 1,-1-1 0,1 1 0,0-1 0,-1 0 0,1 0-1,4-2 1,-4 1 4,1 1 0,-1-1-1,0 0 1,0-1 0,0 1-1,0-1 1,0 1 0,0-1 0,0 0-1,-1 0 1,1 0 0,-1 0-1,0 0 1,0-1 0,0 1 0,-1 0-1,1-1 1,-1 0 0,0 1-1,0-1 1,0 0 0,0 0-1,0-5 1,-22 38-25,0 39 378,20-62-329,-1-1 0,1 1 0,0 0 0,1 0 0,0 0 0,0 0 0,0 0 0,0 0 0,3 10 0,-3-15-54,1 0 1,-1-1-1,1 1 1,0 0 0,-1-1-1,1 1 1,-1-1 0,1 1-1,0-1 1,0 1 0,-1-1-1,1 1 1,0-1-1,0 0 1,-1 0 0,1 1-1,0-1 1,0 0 0,0 0-1,0 0 1,-1 0-1,1 1 1,0-1 0,0-1-1,0 1 1,0 0 0,0 0-1,-1 0 1,1 0 0,0-1-1,0 1 1,0 0-1,-1-1 1,1 1 0,0 0-1,1-1 1,26-17-4574,-16 1-606,-3-4-2755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20.726"/>
    </inkml:context>
    <inkml:brush xml:id="br0">
      <inkml:brushProperty name="width" value="0.025" units="cm"/>
      <inkml:brushProperty name="height" value="0.025" units="cm"/>
    </inkml:brush>
  </inkml:definitions>
  <inkml:trace contextRef="#ctx0" brushRef="#br0">40 1 4708,'0'0'20244,"-40"51"-19412,40-46-671,0-1-129,0 0-257,0-3-832,4-1-672,3 0-866,-2 0-1248,6-1-1763,-4-8-3971</inkml:trace>
  <inkml:trace contextRef="#ctx0" brushRef="#br0" timeOffset="1">40 1 3203,'55'31'545,"-55"-24"3234,0-2-3459,0 0-223,0-2-226,0-3-1088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21.278"/>
    </inkml:context>
    <inkml:brush xml:id="br0">
      <inkml:brushProperty name="width" value="0.025" units="cm"/>
      <inkml:brushProperty name="height" value="0.025" units="cm"/>
    </inkml:brush>
  </inkml:definitions>
  <inkml:trace contextRef="#ctx0" brushRef="#br0">72 75 3812,'0'0'11856,"4"-8"-9560,-3 6-1999,1-5 351,1-1 1,0 1 0,0 0 0,0 0 0,1 0 0,0 1 0,6-9 0,-9 15 269,-35 23 560,25-17-1313,-33 30 255,39-34-404,1 0-1,0 0 1,0 0 0,0 1 0,1-1 0,-1 1 0,0-1 0,1 1-1,0 0 1,-1-1 0,1 1 0,0 0 0,1 0 0,-1 0 0,0 3 0,3-5-10,1 0 0,0 0 0,-1-1 0,1 1 0,0-1 0,0 1 1,-1-1-1,1 0 0,0 0 0,0 0 0,4-1 0,0 1-5,78 0-1896,-84 0 1882,0 1 1,0-1-1,0 1 0,0-1 0,0 1 0,0 0 1,0-1-1,0 1 0,0 0 0,0 0 0,0 0 1,-1-1-1,1 1 0,0 0 0,0 0 0,-1 0 1,1 0-1,-1 1 0,1-1 0,-1 0 0,0 0 1,1 0-1,-1 0 0,0 0 0,0 1 0,0-1 1,0 0-1,0 0 0,0 0 0,0 0 0,0 1 1,0-1-1,0 0 0,-1 1 0,1 3 98,-1-1 0,1 0 0,-1 1-1,0-1 1,0 0 0,0 0 0,-1 0-1,-3 7 1,2-6-29,0-1 1,0 1-1,-1-1 0,1 1 1,-1-1-1,0 0 0,-1-1 1,1 1-1,-1-1 0,1 0 1,-1 0-1,0 0 0,0 0 1,0-1-1,-1 0 0,1 0 1,0-1-1,-1 1 0,-10 0 1,16-2-210,-1 0 0,1 0 0,-1-1 0,1 1 0,0 0 0,-1 0 0,1-1 0,-1 1 0,1 0 0,0-1 0,-1 1 0,1 0 0,0-1 0,0 1 0,-1-1 0,1 1 0,0-1 0,0 1 0,0 0 0,-1-1 0,1 1 0,0-1 0,0 1 0,0-1 0,0 1 0,0-1 0,0 1 0,0-1 0,0 1 0,0-1 0,0 1 0,0-1 0,0 1 0,1-1 0,-1 1 0,0-1 0,0-4-1431,0-8-4250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21.657"/>
    </inkml:context>
    <inkml:brush xml:id="br0">
      <inkml:brushProperty name="width" value="0.025" units="cm"/>
      <inkml:brushProperty name="height" value="0.025" units="cm"/>
    </inkml:brush>
  </inkml:definitions>
  <inkml:trace contextRef="#ctx0" brushRef="#br0">37 98 6086,'0'0'18177,"9"-5"-17366,-5 2-721,0 1-44,0 1 0,0-1 1,-1-1-1,1 1 1,-1-1-1,1 1 1,-1-1-1,0 0 0,0 0 1,0 0-1,0-1 1,-1 1-1,1-1 0,-1 1 1,0-1-1,0 0 1,0 0-1,-1 0 1,1 0-1,-1 0 0,1-8 1,-2 12-34,0-1-1,0 1 1,0-1 0,0 1 0,0-1 0,0 1 0,0-1 0,0 1-1,0 0 1,0-1 0,0 1 0,0-1 0,-1 1 0,1-1-1,0 1 1,0 0 0,-1-1 0,1 1 0,0 0 0,0-1 0,-1 1-1,1 0 1,0-1 0,-1 1 0,1 0 0,-1-1 0,1 1-1,0 0 1,-1 0 0,1 0 0,-1-1 0,1 1 0,-1 0 0,1 0-1,-20 4 111,-15 18-140,29-13 19,0 1 0,0-1 0,0 2 0,2-1 0,-7 17 0,10-23 21,-1 0-1,1 1 0,0-1 0,0 0 0,0 1 0,1-1 0,-1 1 1,1-1-1,0 1 0,0-1 0,1 1 0,0-1 0,-1 0 0,1 1 1,1-1-1,-1 0 0,3 6 0,-1-7-6,0-1 1,0 1-1,0-1 1,0 1-1,1-1 1,-1 0-1,1 0 1,0 0-1,-1-1 1,1 1-1,0-1 1,0 0-1,0 0 0,0 0 1,0-1-1,0 1 1,4-1-1,2 1-610,1-1 0,-1 0 1,0 0-1,1-1 0,15-4 0,-5-7-4568,-7-5-4271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1.699"/>
    </inkml:context>
    <inkml:brush xml:id="br0">
      <inkml:brushProperty name="width" value="0.025" units="cm"/>
      <inkml:brushProperty name="height" value="0.025" units="cm"/>
    </inkml:brush>
  </inkml:definitions>
  <inkml:trace contextRef="#ctx0" brushRef="#br0">1 76 17713,'0'0'2274,"83"-16"-2178,-36 11-96,14-3 0,-1-5-1602,-1-1-2722,-3-6-2882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22.219"/>
    </inkml:context>
    <inkml:brush xml:id="br0">
      <inkml:brushProperty name="width" value="0.025" units="cm"/>
      <inkml:brushProperty name="height" value="0.025" units="cm"/>
    </inkml:brush>
  </inkml:definitions>
  <inkml:trace contextRef="#ctx0" brushRef="#br0">0 0 11082,'0'0'11056,"2"8"-10650,-2-6-390,0 0-2,0 0-1,0 0 0,1 0 1,-1 0-1,0 0 0,1 0 1,-1 0-1,1 0 0,0 0 1,0 0-1,0 0 0,0 0 1,0 0-1,0-1 0,0 1 1,0 0-1,1-1 0,-1 1 1,1-1-1,-1 1 0,1-1 1,0 0-1,-1 1 0,1-1 1,0 0-1,0 0 0,0-1 1,0 1-1,0 0 0,0 0 1,0-1-1,0 0 1,0 1-1,0-1 0,0 0 1,0 0-1,0 0 0,1 0 1,-1 0-1,0-1 0,2 1 1,13-16-34,-16 15 14,0 0 0,0-1-1,0 1 1,0 0 0,0 0 0,0 0 0,0 0 0,0 0-1,1 0 1,-1 0 0,0 0 0,0 1 0,1-1 0,2 0-1,4 41-526,5-23-1027,0-9-5118,-6-8-1217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3.376"/>
    </inkml:context>
    <inkml:brush xml:id="br0">
      <inkml:brushProperty name="width" value="0.025" units="cm"/>
      <inkml:brushProperty name="height" value="0.025" units="cm"/>
    </inkml:brush>
  </inkml:definitions>
  <inkml:trace contextRef="#ctx0" brushRef="#br0">195 0 6438,'0'0'14916,"-9"0"-14142,-1 0-652,0 1 0,0 0 0,1 1 1,-18 5-1,23-6-75,1 0 1,-1 0-1,0 1 0,1-1 0,-1 1 1,1 0-1,-1 0 0,1 1 1,0-1-1,0 1 0,0-1 1,0 1-1,0 0 0,1 0 0,-1 0 1,1 0-1,-4 7 0,6-9-46,0 0-1,0 0 0,0 0 1,0 0-1,0-1 0,0 1 1,0 0-1,0 0 0,0 0 1,0 0-1,0 0 0,1 0 1,-1 0-1,0-1 1,1 1-1,-1 0 0,0 0 1,1 0-1,-1-1 0,1 1 1,-1 0-1,1-1 0,0 1 1,-1 0-1,1-1 0,0 1 1,-1-1-1,1 1 0,0-1 1,1 1-1,34 18-64,-4-1-70,-29-16 133,-1 0 0,1 0 0,-1 0-1,0 1 1,0-1 0,0 1 0,0-1-1,-1 1 1,1 0 0,0 0 0,-1 0-1,0-1 1,0 1 0,0 1-1,0-1 1,0 0 0,-1 0 0,1 0-1,-1 0 1,0 0 0,0 1 0,0-1-1,0 0 1,-1 0 0,0 4-1,-1-3 136,0-1-1,0 1 1,0-1-1,0 0 1,-1 0 0,1 0-1,-1 0 1,0-1-1,0 1 1,0-1-1,0 1 1,0-1-1,0 0 1,-1 0-1,1-1 1,0 1-1,-1-1 1,0 1-1,-6 0 1,-1 1 37,0-1 1,0 0-1,-1-1 1,1-1-1,0 0 1,-1 0-1,-12-2 1,45-8-12242,-3 3 5599</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4.099"/>
    </inkml:context>
    <inkml:brush xml:id="br0">
      <inkml:brushProperty name="width" value="0.025" units="cm"/>
      <inkml:brushProperty name="height" value="0.025" units="cm"/>
    </inkml:brush>
  </inkml:definitions>
  <inkml:trace contextRef="#ctx0" brushRef="#br0">97 0 4100,'0'0'16901,"0"10"-16506,0 250 3839,-31-278-7074,22 11 1843,-28-21-3484,36 26 4386,-1 1 0,0-1 0,1 0 0,-1 0 0,1 1 0,-1-1-1,1 0 1,0 0 0,-1 0 0,1-1 0,1 1 0,-1 0 0,0 0 0,0 0 0,0-4 0,52 0 5935,-10-3-4386,5-1-907,-15 8-6856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4.966"/>
    </inkml:context>
    <inkml:brush xml:id="br0">
      <inkml:brushProperty name="width" value="0.025" units="cm"/>
      <inkml:brushProperty name="height" value="0.025" units="cm"/>
    </inkml:brush>
  </inkml:definitions>
  <inkml:trace contextRef="#ctx0" brushRef="#br0">0 31 4260,'0'0'14873,"1"9"-14745,-1-3-86,0 2 97,1 1 0,-1-1 1,1 0-1,1 0 0,2 10 0,-4-17-99,1 0-1,-1 0 1,1 1-1,-1-1 1,1 0-1,-1 0 1,1 0-1,0 0 1,-1 0 0,1 0-1,0 0 1,0 0-1,0 0 1,0 0-1,0 0 1,0-1-1,0 1 1,0 0 0,0-1-1,0 1 1,0-1-1,0 1 1,0-1-1,1 1 1,-1-1 0,0 0-1,0 0 1,1 1-1,-1-1 1,0 0-1,0 0 1,1 0-1,-1 0 1,0-1 0,0 1-1,1 0 1,-1 0-1,0-1 1,0 1-1,0-1 1,0 1 0,1-1-1,-1 0 1,0 1-1,0-1 1,0 0-1,1 0 1,4-6 28,1 1 1,-2-1-1,1 0 1,-1-1-1,0 1 0,0-1 1,5-11-1,-4 9-41,-7 13 13,-3 12 8,1-1 0,0 1 0,1 0 0,-1 22 0,3-36-45,0-1-1,0 1 1,0 0-1,1-1 1,-1 1 0,0-1-1,0 1 1,1-1-1,-1 1 1,0-1 0,1 1-1,-1-1 1,1 1-1,-1-1 1,1 1 0,-1-1-1,1 0 1,-1 1 0,1-1-1,-1 0 1,1 1-1,-1-1 1,1 0 0,-1 0-1,1 0 1,0 1-1,-1-1 1,1 0 0,-1 0-1,1 0 1,0 0-1,-1 0 1,1 0 0,0 0-1,-1 0 1,1 0-1,-1-1 1,1 1 0,0 0-1,-1 0 1,1 0 0,0-1-1,26-10 142,-22 7-131,-1-1-1,1 1 0,-1-1 1,0 0-1,0 0 0,0 0 0,-1-1 1,0 0-1,0 1 0,0-1 1,-1 0-1,2-7 0,-4 13-76,9 25-112,-6-25 152,-1-1 0,1 0 0,0 1 0,-1-1-1,1 0 1,0-1 0,-1 1 0,1 0 0,-1-1 0,0 1 0,0-1-1,1 0 1,-1 0 0,0 1 0,0-2 0,0 1 0,-1 0 0,1 0-1,0 0 1,-1-1 0,0 1 0,2-5 0,-1 4 3,-1 0-1,1 0 1,0 0-1,-1 0 1,1 1 0,1-1-1,-1 0 1,0 1 0,1 0-1,-1-1 1,1 1 0,0 0-1,0 0 1,0 0 0,0 1-1,0-1 1,0 1 0,0 0-1,0 0 1,6-1 0,-7 1 14,0 1 0,0-1 1,0 1-1,0 0 1,0 0-1,0 0 0,0 0 1,0 1-1,0-1 1,1 0-1,-1 1 0,-1-1 1,1 1-1,0 0 1,0 0-1,0 0 0,0 0 1,0 0-1,-1 0 1,1 0-1,0 1 0,-1-1 1,3 3-1,-3-2 44,0 1 1,-1-1-1,1 0 0,-1 1 1,0-1-1,0 0 0,0 1 0,0-1 1,0 0-1,0 1 0,-1-1 1,1 0-1,-1 0 0,1 1 0,-1-1 1,0 0-1,0 0 0,0 0 1,0 0-1,0 0 0,-3 3 1,-16 24 578,15-22-180,-1 0 1,2 0-1,-1 0 1,1 1-1,-3 8 1,41-16 64,20-16-1885,-20 1-5399,-29 12 2848,-4-1-912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5.300"/>
    </inkml:context>
    <inkml:brush xml:id="br0">
      <inkml:brushProperty name="width" value="0.025" units="cm"/>
      <inkml:brushProperty name="height" value="0.025" units="cm"/>
    </inkml:brush>
  </inkml:definitions>
  <inkml:trace contextRef="#ctx0" brushRef="#br0">0 25 3171,'0'0'14734,"54"-21"-13837,-31 20-609,-3 1-288,-6-2-1569,-3 2-3813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6.288"/>
    </inkml:context>
    <inkml:brush xml:id="br0">
      <inkml:brushProperty name="width" value="0.025" units="cm"/>
      <inkml:brushProperty name="height" value="0.025" units="cm"/>
    </inkml:brush>
  </inkml:definitions>
  <inkml:trace contextRef="#ctx0" brushRef="#br0">119 130 3683,'0'0'13571,"-8"1"-13187,2 1-257,0 0 0,0 0 0,0 0 1,0 1-1,0 0 0,0 0 0,1 1 0,0 0 0,0 0 1,0 0-1,0 0 0,0 1 0,1 0 0,0 0 0,0 0 0,0 0 1,1 1-1,-1 0 0,1-1 0,1 1 0,-5 12 0,7-17-75,-1 0 0,1 1 0,-1-1 0,1 0 0,-1 1 0,1-1 0,0 1 0,0-1 0,-1 0 0,1 1 0,0-1 0,0 1 0,1-1 0,-1 1 0,0-1 0,0 0 0,1 1 0,-1-1 0,1 2 0,0-2-21,0-1 1,-1 0-1,1 1 0,0-1 1,-1 0-1,1 0 0,0 1 1,-1-1-1,1 0 0,0 0 1,0 0-1,-1 0 0,1 0 0,0 0 1,0 0-1,-1 0 0,1 0 1,0 0-1,0-1 0,-1 1 1,1 0-1,0 0 0,-1-1 1,1 1-1,0-1 0,6-2 150,0-1-1,0 0 0,0-1 1,-1 1-1,7-8 0,5-6-2,-2 0-1,0-2 1,-1 0-1,-1 0 0,-1-2 1,-1 1-1,-1-2 0,16-46 1,-51 126-128,-8 19-39,30-69 18,0-1 1,0 0-1,1 1 0,0-1 1,0 0-1,1 1 0,0-1 1,0 1-1,1-1 1,1 10-1,-1-14-23,0-1 0,-1 0 1,1 0-1,0 0 0,0 0 0,0 0 0,0 0 0,1 0 1,-1-1-1,0 1 0,0 0 0,0 0 0,1-1 1,-1 1-1,0-1 0,1 1 0,-1-1 0,0 0 1,1 1-1,-1-1 0,1 0 0,-1 0 0,0 0 1,1 0-1,-1 0 0,1 0 0,-1-1 0,3 0 0,40-9 146,-32 4-154,0 0 0,-1-1 0,0 0-1,-1-1 1,0 0 0,13-14 0,-17 16-34,0-1 1,0 1-1,-1-1 1,0 0-1,0-1 1,0 1-1,-1-1 1,-1 0-1,1 0 1,3-13-1,-7 21 35,0 0 0,-1 0-1,1 0 1,0 0 0,0 1-1,0-1 1,0 0 0,0 0-1,0 0 1,-1 0 0,1 0-1,0 0 1,0 0 0,0 0-1,0 0 1,0 0 0,-1 0-1,1 0 1,0 0 0,0 0-1,0 0 1,0 0 0,0 0-1,-1 0 1,1 0 0,0 0-1,0 0 1,0 0 0,0-1-1,0 1 1,0 0-1,-1 0 1,1 0 0,0 0-1,0 0 1,0 0 0,0 0-1,0 0 1,0-1 0,0 1-1,0 0 1,0 0 0,-1 0-1,1 0 1,0 0 0,0 0-1,0-1 1,0 1 0,0 0-1,0 0 1,0 0 0,0 0-1,0 0 1,0-1 0,0 1-1,0 0 1,0 0 0,0 0-1,0 0 1,0 0 0,0-1-1,0 1 1,1 0 0,-1 0-1,0 0 1,-16 14-37,-14 21 111,-6 19 514,34-50-524,0 0-1,0 1 1,0-1-1,0 1 1,1-1 0,-1 1-1,1 0 1,0 0 0,1 0-1,-1 9 1,2-13-57,-1 0 0,1 1 0,0-1 0,0 0 0,0 0 0,0 1 0,0-1 0,0 0-1,0 0 1,0 0 0,0 0 0,1 0 0,-1-1 0,0 1 0,0 0 0,1 0 0,-1-1 0,1 1 0,-1-1 0,1 1 0,-1-1 0,0 0 0,1 0 0,-1 1 0,1-1 0,2 0 0,49 2-948,-45-3 271,4 2-299,18-2-3045,-29 0 3525,1 1 0,-1 0-1,1-1 1,0 1 0,-1-1 0,1 0-1,-1 1 1,0-1 0,1 0 0,-1 0 0,0 0-1,1 0 1,-1 0 0,0 0 0,1-2 0,8-13-6413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6.618"/>
    </inkml:context>
    <inkml:brush xml:id="br0">
      <inkml:brushProperty name="width" value="0.025" units="cm"/>
      <inkml:brushProperty name="height" value="0.025" units="cm"/>
    </inkml:brush>
  </inkml:definitions>
  <inkml:trace contextRef="#ctx0" brushRef="#br0">27 1 3908,'0'0'18663,"-5"8"-18423,4-5-319,-17 33 327,18-35-288,-1-1 1,1 1-1,0 0 0,-1 1 1,1-1-1,0 0 1,0 0-1,-1 0 0,1 0 1,0 0-1,0 0 0,0 0 1,0 0-1,1 0 1,-1 0-1,0 0 0,0 0 1,1 0-1,-1 0 0,0 0 1,1 0-1,-1 0 0,1 0 1,-1 0-1,1 0 1,0 0-1,-1 0 0,1-1 1,0 1-1,0 0 0,-1 0 1,1-1-1,0 1 1,0-1-1,0 1 0,2 0 1,5 2-446,1-2 0,0 1 0,0-1 1,16 0-1,-18-1 398,-1 0 0,1 1 1,0 0-1,0 0 0,0 0 1,0 1-1,9 3 0,-16-4 129,1-1 0,-1 0 0,1 1 0,-1-1 0,0 1 0,1-1 0,-1 1 0,0-1 0,1 1 0,-1-1 0,0 1 0,1-1 0,-1 1 0,0-1 0,0 1 0,0-1 0,0 1 1,0 0-1,1-1 0,-1 1 0,0-1 0,0 1 0,0 0 0,0-1 0,-1 1 0,1-1 0,0 1 0,0 0 0,0-1 0,0 1 0,-1-1 0,1 1 0,0-1 0,0 1 0,-1-1 0,1 1 0,-1-1 0,1 1 0,0-1 0,-1 1 0,1-1 0,-1 0 0,0 1 0,-19 19 720,9-13-801,-1 0 1,1 0 0,-18 7 0,0-7-4411,15-7-2187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8.898"/>
    </inkml:context>
    <inkml:brush xml:id="br0">
      <inkml:brushProperty name="width" value="0.025" units="cm"/>
      <inkml:brushProperty name="height" value="0.025" units="cm"/>
    </inkml:brush>
  </inkml:definitions>
  <inkml:trace contextRef="#ctx0" brushRef="#br0">158 41 6951,'1'-2'573,"-1"1"-1,1-1 1,-1 0 0,0 0 0,0 0 0,1 1 0,-1-1 0,0 0 0,0 0 0,-1 0 0,1 1 0,0-1 0,-1 0 0,1 0 0,-1-2-1,0 4-456,1-1 0,-1 0-1,0 1 1,1-1-1,-1 0 1,1 1-1,-1-1 1,0 1 0,1-1-1,-1 1 1,0-1-1,0 1 1,1-1-1,-1 1 1,0 0-1,0 0 1,0-1 0,0 1-1,1 0 1,-1 0-1,0 0 1,-2 0-1,0 0-107,-1 1 0,1-1 0,-1 1 0,1 0-1,0 0 1,-1 0 0,1 1 0,0-1 0,0 1 0,0 0-1,0 0 1,0 0 0,0 0 0,-4 4 0,-2 3 91,0 1 0,1 0 0,0 1 0,-11 20 0,17-28-76,0 1 1,0 0-1,0 0 1,0 0-1,1 0 1,-1 0 0,1 0-1,0 0 1,1 0-1,-1 0 1,1 1-1,-1-1 1,1 0-1,1 0 1,-1 1 0,0-1-1,1 0 1,0 0-1,2 5 1,-3-8-28,2 1-1,-1-1 1,0 1 0,0-1-1,0 1 1,1-1 0,-1 0 0,0 0-1,1 1 1,0-1 0,-1 0-1,1 0 1,-1-1 0,1 1 0,0 0-1,0-1 1,0 1 0,-1 0-1,4-1 1,43 3-154,-10-1 76,-38-2 82,1 0 0,-1 1-1,1-1 1,-1 0 0,1 0 0,-1 1 0,1-1-1,-1 1 1,1-1 0,-1 0 0,0 1-1,1-1 1,-1 1 0,0-1 0,1 1 0,-1-1-1,0 1 1,1-1 0,-1 1 0,0-1-1,0 1 1,0-1 0,0 1 0,1-1 0,-1 1-1,0-1 1,0 1 0,0 0 0,0-1-1,0 1 1,0-1 0,0 1 0,-1-1 0,1 1-1,0 0 1,0-1 0,0 1 0,0-1-1,-1 1 1,1-1 0,0 1 0,-1-1-1,1 1 1,0-1 0,-1 1 0,-16 21 571,11-17-351,-1 0 0,0 0 1,0 0-1,0-1 0,0 0 0,-1 0 1,0-1-1,0 0 0,0-1 1,0 0-1,0 0 0,0 0 1,0-1-1,-11 0 0,14-5-2345,11-4 744,8-5-643,33-24-4639,-20 16 2377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9.294"/>
    </inkml:context>
    <inkml:brush xml:id="br0">
      <inkml:brushProperty name="width" value="0.025" units="cm"/>
      <inkml:brushProperty name="height" value="0.025" units="cm"/>
    </inkml:brush>
  </inkml:definitions>
  <inkml:trace contextRef="#ctx0" brushRef="#br0">86 13 4708,'0'0'13640,"-9"7"-13282,3-3-253,0 1 1,0-1-1,1 1 1,-1 1 0,1-1-1,0 1 1,1 0-1,0 0 1,-1 0 0,2 1-1,-1-1 1,1 1-1,0 0 1,0 0-1,1 0 1,0 1 0,-2 12-1,4-18-79,0 1 0,-1-1 1,1 1-1,0 0 0,0-1 0,0 1 0,1-1 0,-1 1 1,1-1-1,-1 1 0,1-1 0,0 1 0,0-1 0,0 0 0,0 1 1,1-1-1,-1 0 0,0 0 0,1 0 0,2 3 0,-2-4-26,0 0 0,0-1-1,0 1 1,0 0 0,0-1-1,0 1 1,0-1-1,0 0 1,0 0 0,1 0-1,-1 0 1,0 0 0,0 0-1,0-1 1,0 1-1,0-1 1,0 1 0,0-1-1,0 0 1,0 0 0,0 1-1,0-2 1,-1 1-1,1 0 1,0 0 0,2-3-1,3-1-492,1-1 0,-2 0 0,1 0 1,-1-1-1,11-13 0,-8 7-1302,-1-1 0,0 0 0,-1 0 1,10-29-1,-5 5-2614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9.637"/>
    </inkml:context>
    <inkml:brush xml:id="br0">
      <inkml:brushProperty name="width" value="0.025" units="cm"/>
      <inkml:brushProperty name="height" value="0.025" units="cm"/>
    </inkml:brush>
  </inkml:definitions>
  <inkml:trace contextRef="#ctx0" brushRef="#br0">76 0 7783,'0'0'5259,"-8"11"-3476,0-3-1458,1 2 0,0-1 0,1 1 0,0 0 1,1 1-1,0-1 0,0 1 0,1 0 0,1 0 1,0 0-1,-2 13 0,3-16-253,1 0-1,1 1 0,0-1 1,0 0-1,0 1 1,3 12-1,-3-20-62,1 1 0,-1-1 0,1 1 0,0-1 0,-1 0 0,1 1-1,0-1 1,0 0 0,0 1 0,0-1 0,0 0 0,0 0 0,0 0 0,1 0 0,-1 0 0,0 0-1,1 0 1,-1 0 0,0 0 0,1-1 0,-1 1 0,1-1 0,-1 1 0,1-1 0,-1 1-1,1-1 1,-1 0 0,1 0 0,0 0 0,-1 0 0,1 0 0,-1 0 0,1 0 0,0 0 0,-1-1-1,1 1 1,-1-1 0,1 1 0,-1-1 0,3-1 0,10-3 113,14-2-61,-27 7-50,0 0 1,0 1-1,0-1 1,0 0-1,0 1 1,0-1-1,0 1 1,-1-1 0,1 1-1,0 0 1,0-1-1,0 1 1,-1 0-1,1 0 1,0-1-1,-1 1 1,1 0 0,-1 0-1,1 0 1,-1 0-1,1 0 1,-1 0-1,0 0 1,1 0-1,-1 0 1,0 0 0,0 0-1,1 1 1,8 60 885,-9-62-981,0 0 0,0 0 0,0 0 0,1 0 0,-1 0 0,0-1 0,0 1 0,0 0 0,0 0 0,0 0 0,0 0 0,0 0 0,1 0 0,-1 0 0,0 0 0,0 0 0,0 0 0,0 0 0,0 0 0,0 0 0,0 0 0,1 0 0,-1 0 0,0 0 0,0 0 0,0 0 0,0 0 0,0 0 0,0 0 0,0 0 0,1 0 0,-1 1 0,0-1 0,0 0 0,0 0 0,0 0 0,0 0 0,5-14-5661,-3-5-1040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2.095"/>
    </inkml:context>
    <inkml:brush xml:id="br0">
      <inkml:brushProperty name="width" value="0.025" units="cm"/>
      <inkml:brushProperty name="height" value="0.025" units="cm"/>
    </inkml:brush>
  </inkml:definitions>
  <inkml:trace contextRef="#ctx0" brushRef="#br0">0 43 18834,'0'0'6406,"70"5"-5541,-15-5-545,2-4-224,11 0-96,0-1-608,-11-3-2147,-7-3-2018,-16-4-6758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0.011"/>
    </inkml:context>
    <inkml:brush xml:id="br0">
      <inkml:brushProperty name="width" value="0.025" units="cm"/>
      <inkml:brushProperty name="height" value="0.025" units="cm"/>
    </inkml:brush>
  </inkml:definitions>
  <inkml:trace contextRef="#ctx0" brushRef="#br0">9 1 1666,'0'0'16298,"2"7"-15359,0-1-756,0 1 0,-1-1 0,0 1 0,0-1-1,-1 1 1,0 0 0,0-1 0,-1 1 0,1 0 0,-1-1-1,-1 1 1,1-1 0,-1 0 0,0 1 0,-4 7 0,4-6-58,8-13-33,10-16 54,-8 3-96,-5 12-56,0 1 0,-1 0 0,0-1 0,0 0 0,0 1 0,-1-1 0,0 0 0,0 0 0,-1 0 0,1-6 0,-18 39-213,13-18 312,0-1 1,1 1-1,0 0 0,1 1 1,0-1-1,0 0 1,1 1-1,0-1 1,1 19-1,0-27-89,1-1 0,-1 1-1,1 0 1,-1-1 0,1 1 0,-1-1 0,1 1-1,-1-1 1,1 1 0,0-1 0,-1 0 0,1 1 0,0-1-1,-1 0 1,1 1 0,0-1 0,-1 0 0,1 0-1,0 0 1,0 0 0,-1 1 0,1-1 0,0 0-1,0 0 1,-1 0 0,1-1 0,0 1 0,0 0 0,-1 0-1,1 0 1,0 0 0,1-1 0,25-9-707,-23 7 81,0 0 0,-1 0 0,1 0 0,-1-1-1,1 1 1,-1-1 0,0 0 0,4-7-1,7-14-5137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0.391"/>
    </inkml:context>
    <inkml:brush xml:id="br0">
      <inkml:brushProperty name="width" value="0.025" units="cm"/>
      <inkml:brushProperty name="height" value="0.025" units="cm"/>
    </inkml:brush>
  </inkml:definitions>
  <inkml:trace contextRef="#ctx0" brushRef="#br0">6 0 6118,'0'0'8653,"0"11"-8017,-6 165 6005,6-176-6636,0 0 1,0 1-1,0-1 1,0 0-1,0 0 1,0 0-1,0 1 0,0-1 1,0 0-1,0 0 1,0 0-1,1 0 1,-1 1-1,0-1 1,0 0-1,0 0 1,0 0-1,0 0 1,0 1-1,0-1 1,1 0-1,-1 0 1,0 0-1,0 0 1,0 0-1,0 0 1,0 1-1,1-1 1,-1 0-1,0 0 1,0 0-1,0 0 1,1 0-1,-1 0 1,0 0-1,0 0 1,0 0-1,1 0 1,-1 0-1,0 0 1,0 0-1,0 0 1,0 0-1,1 0 1,-1 0-1,13-6 121,9-9-35,2-11-414,-20 20 151,0 1 1,0 0-1,0 0 0,1 0 0,0 1 0,0-1 0,0 1 0,0 0 1,1 0-1,0 1 0,-1 0 0,9-3 0,-13 6 186,-1 1-1,1-1 1,-1 1-1,1-1 1,-1 1-1,1 0 1,-1-1-1,1 1 1,-1 0-1,0-1 1,1 1-1,-1 0 1,0 0-1,0-1 1,1 1-1,-1 0 1,0 0-1,0-1 1,0 1-1,0 0 1,0 0-1,0 0 1,0-1-1,-1 2 1,1 27 857,0-24-644,-5 45 478,5-50-993,1 0 0,0 0 0,0 0 0,-1-1 0,1 1 0,0 0 0,0 0 0,-1-1 0,1 1 0,0 0 0,-1-1 0,1 1 0,-1-1-1,1 1 1,0-1 0,-1 1 0,1-1 0,-1 0 0,0 1 0,1-1 0,0-1 0,4-13-6379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0.737"/>
    </inkml:context>
    <inkml:brush xml:id="br0">
      <inkml:brushProperty name="width" value="0.025" units="cm"/>
      <inkml:brushProperty name="height" value="0.025" units="cm"/>
    </inkml:brush>
  </inkml:definitions>
  <inkml:trace contextRef="#ctx0" brushRef="#br0">4 1 7591,'0'0'12076,"-1"9"-11617,1 2-449,-2 7 300,1 0 0,1 0 0,1 0 0,4 26-1,-5-41-274,0 0 1,1-1-1,-1 1 0,1 0 0,0 0 0,0 0 0,0 0 0,0-1 0,0 1 0,1 0 0,-1-1 1,1 1-1,0-1 0,0 0 0,0 0 0,0 1 0,0-1 0,0 0 0,0-1 0,1 1 0,-1 0 1,1-1-1,-1 1 0,1-1 0,0 0 0,-1 0 0,1 0 0,0 0 0,0 0 0,0-1 0,0 1 1,0-1-1,-1 0 0,1 0 0,0 0 0,0 0 0,4-1 0,-4 0-16,0 0 1,0 0-1,1-1 0,-2 1 0,1-1 1,0 1-1,0-1 0,0 0 0,-1 0 1,1 0-1,-1-1 0,0 1 0,0-1 1,1 1-1,-2-1 0,1 0 0,0 1 1,0-1-1,-1 0 0,0 0 0,1-1 1,-1 1-1,1-5 0,0 0-5,0 0 0,0 0 0,-1-1 0,0 1 0,-1-1 0,0 1-1,0 0 1,-2-11 0,2 17-19,0 1 0,0-1 0,0 1 0,-1-1 0,1 1 0,-1-1 0,1 1 0,-1 0 0,1-1 0,-1 1 0,0 0 0,0-1 0,0 1 0,1 0 0,-1 0 0,-1-1 0,1 1 0,0 0 0,0 0 0,0 0 0,0 1 0,-1-1 0,1 0 0,0 0 0,-1 1 0,1-1 0,-1 1 0,1-1-1,-1 1 1,1-1 0,-1 1 0,1 0 0,-1 0 0,1 0 0,-1 0 0,1 0 0,-1 0 0,1 0 0,-1 1 0,1-1 0,-1 0 0,1 1 0,-1-1 0,1 1 0,0 0 0,-1-1 0,1 1 0,0 0 0,-1 0 0,1 0 0,0 0 0,0 0 0,0 0 0,0 0 0,0 0 0,0 0 0,0 1 0,0-1 0,0 0 0,1 1 0,-1-1 0,0 0 0,1 1-1,-1-1 1,1 1 0,0-1 0,0 1 0,-1 2 0,1-2-100,0 0 0,0 0 0,-1-1 0,2 1 1,-1 0-1,0 0 0,0 0 0,0 0 0,1-1 0,-1 1 0,1 0 0,0 0 0,-1-1 0,1 1 0,0-1 0,0 1 0,0 0 0,0-1 0,0 0 0,2 3 0,0-3-344,-1 0 0,1-1 1,0 1-1,-1 0 0,1-1 0,0 0 0,0 1 0,-1-1 1,1 0-1,0 0 0,0-1 0,0 1 0,3-1 0,11-4-4377,0-6-2268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1.085"/>
    </inkml:context>
    <inkml:brush xml:id="br0">
      <inkml:brushProperty name="width" value="0.025" units="cm"/>
      <inkml:brushProperty name="height" value="0.025" units="cm"/>
    </inkml:brush>
  </inkml:definitions>
  <inkml:trace contextRef="#ctx0" brushRef="#br0">14 0 3555,'0'0'14531,"-2"10"-13212,-6 30-170,7-37-1039,0 0 1,0 0 0,1 0 0,0 0 0,0 0-1,-1-1 1,2 1 0,-1 0 0,0 0 0,0 0-1,1 0 1,0 0 0,0-1 0,-1 1 0,1 0-1,2 3 1,-1-5-93,0 0-1,0 0 1,0 0 0,0 0-1,1 0 1,-1 0 0,0-1-1,0 1 1,0-1-1,1 1 1,-1-1 0,0 0-1,1 0 1,-1 0 0,0 0-1,0-1 1,1 1-1,-1-1 1,0 1 0,0-1-1,0 0 1,0 1-1,3-3 1,50-29-275,-44 25-58,-7 4 256,25-12-224,-28 15 284,0 0 1,-1 0-1,1-1 0,0 1 0,0 0 0,0 0 0,0 0 0,-1 1 0,1-1 0,0 0 0,0 0 0,0 0 1,0 1-1,-1-1 0,1 0 0,0 1 0,0-1 0,-1 0 0,1 1 0,0-1 0,-1 1 0,1-1 0,0 1 1,-1 0-1,1-1 0,-1 1 0,1 0 0,-1-1 0,1 1 0,-1 0 0,1 0 0,-1-1 0,1 3 0,0-1 14,0 0-1,0 1 0,0-1 0,0 0 0,1 0 0,-1 0 0,1 0 0,0 0 0,-1 0 0,1 0 1,0-1-1,0 1 0,0-1 0,0 1 0,1-1 0,-1 0 0,0 0 0,0 0 0,1 0 0,-1 0 0,1 0 1,-1-1-1,1 1 0,-1-1 0,1 0 0,-1 1 0,1-1 0,3-1 0,-3 1-461,0-1-1,0 0 0,0 1 1,0-1-1,-1-1 0,1 1 1,0 0-1,-1-1 0,5-2 1,7-8-4657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1.523"/>
    </inkml:context>
    <inkml:brush xml:id="br0">
      <inkml:brushProperty name="width" value="0.025" units="cm"/>
      <inkml:brushProperty name="height" value="0.025" units="cm"/>
    </inkml:brush>
  </inkml:definitions>
  <inkml:trace contextRef="#ctx0" brushRef="#br0">122 90 5445,'0'0'13239,"0"8"-12550,0 176 1157,0-102-7413,-5-98-1852,-14-13 4858,9 15 1822,-3-8 1168,-3-4 665,2 0-1,-17-40 1,29 60-524,-1-1 0,1 0 1,0 1-1,1-1 0,0 0 0,0 0 1,0 0-1,1 0 0,0 0 0,0 0 1,1 0-1,-1 0 0,2 1 1,-1-1-1,1 0 0,3-7 0,-3 11-407,0 0-1,0 0 0,0 0 1,1 0-1,-1 1 1,1-1-1,-1 1 0,1 0 1,0-1-1,0 1 0,0 1 1,0-1-1,1 0 1,-1 1-1,0-1 0,1 1 1,-1 0-1,1 0 0,-1 1 1,1-1-1,-1 1 0,1 0 1,0 0-1,6 0 1,-4 0-228,1 1 0,-1 0 0,0 0 0,0 0 0,0 0 0,0 1 0,-1 0 0,1 0 0,0 1 0,-1 0 0,1 0 0,-1 0 0,10 8 0,-14-9 65,1-1-1,-1 1 1,1 0-1,-1 0 1,0 1 0,0-1-1,0 0 1,0 0-1,0 0 1,0 1 0,0-1-1,-1 0 1,0 1-1,1-1 1,-1 1 0,0-1-1,0 1 1,0-1-1,0 0 1,-1 1 0,1-1-1,0 1 1,-1-1-1,-1 4 1,0-1 144,0 0-1,0-1 1,-1 1-1,0-1 1,1 1 0,-1-1-1,-1 0 1,1 0-1,0 0 1,-5 3-1,2-2-837,-20 13 1674,17-14-4304,0-2-4405</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2.196"/>
    </inkml:context>
    <inkml:brush xml:id="br0">
      <inkml:brushProperty name="width" value="0.025" units="cm"/>
      <inkml:brushProperty name="height" value="0.025" units="cm"/>
    </inkml:brush>
  </inkml:definitions>
  <inkml:trace contextRef="#ctx0" brushRef="#br0">1 142 3812,'0'0'17680,"9"-6"-17237,52-38-123,-56 41-304,-1-1 1,0 0-1,0 0 1,0 0-1,-1-1 0,1 0 1,-1 1-1,0-1 1,-1 0-1,1 0 1,-1-1-1,0 1 1,2-9-1,-20 36-149,12-11 93,-15 52 330,18-59-246,0 1 0,1 0-1,-1-1 1,1 1-1,0 0 1,0 0 0,0-1-1,0 1 1,1 0 0,0-1-1,2 6 1,-2-8-56,0-1 0,0 1 0,1-1 0,-1 0 0,0 0-1,1 0 1,-1 0 0,1 0 0,0 0 0,-1 0 0,1 0 0,0-1 0,-1 1 0,1-1 0,0 1 0,0-1 0,-1 0 0,1 1-1,0-1 1,0 0 0,0 0 0,-1 0 0,1-1 0,0 1 0,3-1 0,1 0-151,0 0-1,0 0 1,-1 0 0,1-1-1,0 0 1,8-4 0,-8 3 231,-1 0 1,0 0-1,-1-1 1,1 0 0,-1 0-1,1 0 1,-1 0 0,0-1-1,-1 0 1,1 1-1,-1-1 1,0-1 0,5-10-1,-7 12 243,9-50 655,-10 52-983,1-1 0,-1 1 1,0 0-1,0 0 0,0 0 0,0 0 0,0-1 1,0 1-1,-1 0 0,1 0 0,-1 0 1,0 0-1,1 0 0,-1 0 0,0 0 1,0 0-1,0 0 0,-1 0 0,1 0 0,0 0 1,-3-2-1,31 17-4233,-8-9-1061,-8-4 976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2.591"/>
    </inkml:context>
    <inkml:brush xml:id="br0">
      <inkml:brushProperty name="width" value="0.025" units="cm"/>
      <inkml:brushProperty name="height" value="0.025" units="cm"/>
    </inkml:brush>
  </inkml:definitions>
  <inkml:trace contextRef="#ctx0" brushRef="#br0">46 0 3011,'0'0'17467,"-7"9"-17184,-22 30-134,28-38-142,0 0 0,0 0 0,0 0 0,0 1 0,1-1 0,-1 0 0,0 1 0,1-1-1,-1 1 1,1-1 0,-1 0 0,1 1 0,0-1 0,0 1 0,0-1 0,-1 1-1,2 1 1,-1-2-31,0 0-1,1 0 0,-1-1 0,1 1 1,-1 0-1,0-1 0,1 1 0,0 0 1,-1-1-1,1 1 0,-1-1 1,1 1-1,0-1 0,-1 1 0,1-1 1,0 1-1,0-1 0,-1 0 0,1 0 1,0 1-1,0-1 0,1 0 1,6 1-398,0 0 0,0-1 1,0 0-1,16-2 0,-10 1-350,-4 1 428,25 2-298,-34-2 702,-1 1 1,1-1-1,0 0 1,-1 1-1,1-1 1,-1 1-1,1-1 0,-1 1 1,1-1-1,-1 1 1,1-1-1,-1 1 1,0-1-1,1 1 1,-1 0-1,0-1 1,1 1-1,-1-1 1,0 1-1,0 0 1,0-1-1,1 1 0,-1 0 1,0-1-1,0 1 1,0 0-1,0 0 1,0-1-1,0 1 1,0 0-1,-1-1 1,1 1-1,0 0 1,0-1-1,0 1 1,-1-1-1,1 1 0,0 0 1,-1-1-1,1 1 1,-1-1-1,1 1 1,0-1-1,-1 1 1,1-1-1,-1 1 1,0 0-1,-9 11 561,-1 0 0,0 0 0,-1-1 0,0 0 0,-1-1-1,0-1 1,-17 10 0,16-10-751,13-8-1023,3-7-3788,5-3 1876,-2 2-55,6-13-6216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2.936"/>
    </inkml:context>
    <inkml:brush xml:id="br0">
      <inkml:brushProperty name="width" value="0.025" units="cm"/>
      <inkml:brushProperty name="height" value="0.025" units="cm"/>
    </inkml:brush>
  </inkml:definitions>
  <inkml:trace contextRef="#ctx0" brushRef="#br0">65 154 8104,'0'0'9705,"-18"52"-8040,9-30-672,9-1-288,-2 0-160,2-2-385,0-5-128,0-2-577,0-6-576,0-3-480,2-3-1506,-2-15-6759</inkml:trace>
  <inkml:trace contextRef="#ctx0" brushRef="#br0" timeOffset="1">0 0 11915,'0'0'7848,"49"10"-12941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3.749"/>
    </inkml:context>
    <inkml:brush xml:id="br0">
      <inkml:brushProperty name="width" value="0.025" units="cm"/>
      <inkml:brushProperty name="height" value="0.025" units="cm"/>
    </inkml:brush>
  </inkml:definitions>
  <inkml:trace contextRef="#ctx0" brushRef="#br0">40 87 3459,'0'0'21829,"5"-1"-21717,-3 0-115,0 0 0,0 1-1,0-1 1,0 0 0,0 0 0,0-1-1,0 1 1,0 0 0,0-1 0,-1 1-1,1-1 1,-1 1 0,1-1 0,-1 0 0,1 0-1,-1 0 1,0 0 0,0 0 0,0 0-1,0 0 1,0 0 0,-1 0 0,1 0 0,-1 0-1,1 0 1,-1-1 0,0 1 0,0 0-1,0 0 1,0-1 0,0 1 0,0 0-1,0 0 1,-1-1 0,1 1 0,-1 0 0,-1-3-1,2 4-19,0 1 0,-1-1 0,1 0 0,-1 0 0,1 1 0,0-1 1,-1 0-1,1 0 0,-1 1 0,1-1 0,-1 0 0,0 1 0,1-1 0,-1 1 0,0-1 0,1 1 0,-1-1 0,0 1 0,0-1 0,0 1 0,1 0 0,-1-1 0,0 1 0,0 0 0,0 0 0,0 0 0,1 0 0,-1 0 0,0-1 0,0 1 1,0 1-1,0-1 0,0 0 0,1 0 0,-2 0 0,0 1 7,0-1 0,1 1 1,-1 0-1,0-1 0,1 1 0,-1 0 1,0 0-1,1 0 0,0 0 0,-1 0 1,1 0-1,-1 1 0,1-1 0,0 0 1,-2 3-1,-1 4 131,0 1-1,0 0 1,1 0 0,0 0 0,1 0 0,0 0-1,0 0 1,1 1 0,0 14 0,1-23-103,0 0 1,0 0 0,0 0 0,0 0-1,0 0 1,0 0 0,0 0-1,0 0 1,1 0 0,-1-1 0,0 1-1,1 0 1,-1 0 0,1 0-1,-1 0 1,1-1 0,-1 1 0,1 0-1,0 0 1,-1-1 0,1 1-1,0-1 1,-1 1 0,1 0 0,0-1-1,0 1 1,0-1 0,1 1-1,1 0 11,0-1 0,-1 1 0,1-1 0,0 0 0,0 0 0,-1 0 0,1 0 0,0 0 0,0-1 0,2 0 0,4-1-85,0-1 0,-1 0 1,1 0-1,-1-1 0,12-7 1,-5 0-706,-1-1 1,21-23 0,-13 13 748,-27 72 2260,5-47-2201,-1 0-1,1 0 1,0 0 0,0 0-1,0 0 1,1 0 0,-1 0-1,1 0 1,0 4 0,0-6-29,-1-1 0,0 1 1,1-1-1,-1 1 0,0-1 0,1 1 1,-1-1-1,0 1 0,1-1 0,-1 1 1,1-1-1,-1 0 0,1 1 1,-1-1-1,1 0 0,-1 1 0,1-1 1,-1 0-1,1 0 0,0 1 0,-1-1 1,1 0-1,-1 0 0,1 0 1,0 0-1,-1 0 0,1 0 0,0 0 1,5-2-202,0 1 1,-1-1 0,1-1 0,-1 1 0,0-1 0,1 0 0,6-6 0,-9 7-68,0 0 71,-1 0 1,0 1 0,1-1 0,0 1-1,-1-1 1,1 1 0,0 0 0,-1 0-1,1 0 1,0 0 0,0 1 0,4-1 0,-5 1 168,-1 1 0,0 0 0,0 0 1,0 0-1,0 0 0,-1 0 1,1 0-1,0 0 0,0 0 0,-1 0 1,1 0-1,0 0 0,-1 1 1,1-1-1,-1 0 0,0 0 0,1 1 1,-1-1-1,0 0 0,0 1 1,0-1-1,0 0 0,0 1 0,0-1 1,0 0-1,0 1 0,0-1 1,-1 1-1,1 3-367,0 1-781,0-2-2660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19.563"/>
    </inkml:context>
    <inkml:brush xml:id="br0">
      <inkml:brushProperty name="width" value="0.025" units="cm"/>
      <inkml:brushProperty name="height" value="0.025" units="cm"/>
    </inkml:brush>
  </inkml:definitions>
  <inkml:trace contextRef="#ctx0" brushRef="#br0">25 0 7271,'0'0'6689,"-2"8"-6230,-4 14 183,0 0-1,2-1 1,1 1 0,-1 29-1,4-45-516,1 0-1,0 1 1,-1-1-1,2 1 0,-1-1 1,1 0-1,0 1 1,0-1-1,1 0 0,0-1 1,0 1-1,5 7 1,3 6-1273,-10-15-1943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0.534"/>
    </inkml:context>
    <inkml:brush xml:id="br0">
      <inkml:brushProperty name="width" value="0.025" units="cm"/>
      <inkml:brushProperty name="height" value="0.025" units="cm"/>
    </inkml:brush>
  </inkml:definitions>
  <inkml:trace contextRef="#ctx0" brushRef="#br0">10 0 10570,'0'0'7586,"-1"11"-7042,-6 76-114,6 117 0,1-202-375,0 0 0,0 0-1,0-1 1,0 1 0,0 0 0,0 0 0,0 0 0,1 0 0,-1-1 0,1 1-1,-1 0 1,1 0 0,0-1 0,0 1 0,-1 0 0,1-1 0,0 1-1,1-1 1,-1 1 0,0-1 0,0 0 0,1 1 0,-1-1 0,0 0 0,1 0-1,-1 0 1,1 0 0,0 0 0,-1 0 0,1 0 0,0-1 0,-1 1-1,1-1 1,0 1 0,0-1 0,0 1 0,-1-1 0,1 0 0,0 0 0,0 0-1,0 0 1,0 0 0,0-1 0,-1 1 0,1-1 0,0 1 0,0-1-1,-1 1 1,1-1 0,0 0 0,-1 0 0,1 0 0,2-1 0,18-13 205,0 0 0,-1-1 0,-1-2 1,0 0-1,-1-1 0,-1-1 0,21-30 1,-36 47-411,-1 1 1,0-1 0,0 0 0,-1 0 0,1 0 0,-1 0 0,1 0 0,-1 0 0,0 0-1,0 0 1,1-5 0,-2 7-95,-1 0-1,1 0 0,0 0 0,-1 0 1,1 0-1,-1 0 0,1 1 1,-1-1-1,1 0 0,-1 0 1,0 0-1,1 1 0,-1-1 0,0 0 1,0 0-1,1 1 0,-1-1 1,0 1-1,0-1 0,0 1 1,0-1-1,0 1 0,0 0 1,0-1-1,0 1 0,0 0 0,0 0 1,0-1-1,0 1 0,0 0 1,0 0-1,0 0 0,0 0 1,0 1-1,0-1 0,0 0 0,-1 1 1,-19-1-5297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19.940"/>
    </inkml:context>
    <inkml:brush xml:id="br0">
      <inkml:brushProperty name="width" value="0.025" units="cm"/>
      <inkml:brushProperty name="height" value="0.025" units="cm"/>
    </inkml:brush>
  </inkml:definitions>
  <inkml:trace contextRef="#ctx0" brushRef="#br0">0 15 8872,'0'0'14062,"68"0"-13646,-34 0-288,0 0-64,0 0-32,-6-5-352,-1 1-865,-9 2-1057,-4 0-1922,-8 0-1986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0.269"/>
    </inkml:context>
    <inkml:brush xml:id="br0">
      <inkml:brushProperty name="width" value="0.025" units="cm"/>
      <inkml:brushProperty name="height" value="0.025" units="cm"/>
    </inkml:brush>
  </inkml:definitions>
  <inkml:trace contextRef="#ctx0" brushRef="#br0">29 1 4356,'0'0'18321,"1"8"-18112,-5 145 75,0-34-611,4-118 90,-3 24-800,3-25 694,-1 1 0,1-1 1,0 1-1,0-1 0,-1 1 0,1-1 0,-1 1 1,1-1-1,0 1 0,-1-1 0,1 0 0,-1 1 1,1-1-1,0 0 0,-1 1 0,1-1 0,-1 0 1,0 0-1,1 1 0,-1-1 0,1 0 0,-1 0 1,1 0-1,-2 0 0,-5 0-7499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0.616"/>
    </inkml:context>
    <inkml:brush xml:id="br0">
      <inkml:brushProperty name="width" value="0.025" units="cm"/>
      <inkml:brushProperty name="height" value="0.025" units="cm"/>
    </inkml:brush>
  </inkml:definitions>
  <inkml:trace contextRef="#ctx0" brushRef="#br0">86 281 3716,'0'0'14862,"50"12"-13549,-25-12-224,5 0-641,-1-4-320,-4-3-96,-2 1 0,-3-1 0,-6 1-160,-3 1-480,-6 0-385,-1 2-897,-4-1-1890,-4-2-1248</inkml:trace>
  <inkml:trace contextRef="#ctx0" brushRef="#br0" timeOffset="1">0 56 9001,'0'0'13901,"70"-47"-13421,-42 42-384,5 2-64,-5 3-32,-1 0-192,-7 0-769,1 7-544,-3 2-705,-7 0-1954,-2-2-1057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1.010"/>
    </inkml:context>
    <inkml:brush xml:id="br0">
      <inkml:brushProperty name="width" value="0.025" units="cm"/>
      <inkml:brushProperty name="height" value="0.025" units="cm"/>
    </inkml:brush>
  </inkml:definitions>
  <inkml:trace contextRef="#ctx0" brushRef="#br0">0 1 13068,'0'0'6775,"0"8"-6391,18 158 1301,-16-149-1443,7-67 2465,-4-60-1986,-5 109-855,15 16-1147,15 8-3693,-27-21 3869,1-1-1,-1 0 1,0 0 0,1 0 0,-1 0 0,1-1 0,-1 1-1,1-1 1,3 0 0,5 0-2167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1.354"/>
    </inkml:context>
    <inkml:brush xml:id="br0">
      <inkml:brushProperty name="width" value="0.025" units="cm"/>
      <inkml:brushProperty name="height" value="0.025" units="cm"/>
    </inkml:brush>
  </inkml:definitions>
  <inkml:trace contextRef="#ctx0" brushRef="#br0">11 1 1890,'0'0'17125,"-1"6"-16756,0 1-304,-2 16 632,0 0 0,1 34 0,2-56-687,0 0 0,1 0 0,-1-1 0,0 1-1,1 0 1,-1-1 0,0 1 0,1 0 0,-1-1 0,1 1-1,-1-1 1,1 1 0,-1 0 0,1-1 0,0 1-1,-1-1 1,1 0 0,-1 1 0,1-1 0,0 1 0,0-1-1,-1 0 1,1 0 0,0 1 0,-1-1 0,1 0-1,0 0 1,0 0 0,0 0 0,-1 0 0,1 0-1,0 0 1,0 0 0,-1 0 0,1 0 0,0-1 0,0 1-1,-1 0 1,1 0 0,0-1 0,-1 1 0,1 0-1,0-1 1,0 0 0,33-17 189,-6-11-388,-24 23 148,2 0-1,-1 0 1,1 1-1,0-1 1,9-6-1,-14 12 45,-1 0 1,0 0-1,0 0 0,0 0 0,1-1 0,-1 1 0,0 0 0,0 0 0,0 0 1,1 0-1,-1 0 0,0 0 0,0 0 0,1 0 0,-1 0 0,0 0 1,0 0-1,1 0 0,-1 0 0,0 0 0,0 0 0,0 0 0,1 0 0,-1 0 1,0 0-1,0 0 0,1 1 0,-1-1 0,0 0 0,0 0 0,0 0 1,1 0-1,-1 0 0,0 1 0,0-1 0,0 0 0,0 0 0,1 0 0,-1 1 1,0-1-1,0 0 0,0 0 0,0 0 0,0 1 0,0-1 0,0 0 1,0 0-1,0 1 0,0-1 0,0 0 0,0 0 0,0 1 0,0-1 1,0 0-1,0 0 0,0 0 0,0 1 0,0-1 0,0 0 0,0 0 0,0 1 1,0-1-1,-2 26 527,1-18-391,0 1 0,1-1 1,0 0-1,0 1 0,1-1 1,3 13-1,-4-21-116,0 1 0,1-1 0,-1 1 0,1-1 0,-1 1 0,1-1 0,-1 1 0,1-1 0,0 1 0,-1-1 0,1 0 0,-1 1 0,1-1 0,0 0 0,-1 0 0,1 1 0,0-1 0,-1 0-1,1 0 1,0 0 0,0 0 0,-1 0 0,1 0 0,0 0 0,-1 0 0,1 0 0,0 0 0,0 0 0,-1-1 0,1 1 0,0 0 0,-1 0 0,1-1 0,0 1 0,-1 0 0,1-1 0,-1 1 0,1-1 0,-1 1 0,1-1 0,0 0 0,26-21 219,-9 2-212,-15 15-57,0 1 0,1-1-1,-1 1 1,1 0-1,0 0 1,0 0 0,0 1-1,0-1 1,1 1 0,0 0-1,-1 0 1,1 1 0,8-3-1,-12 10 55,1 1-1,-1-1 1,-1 1-1,1 0 1,-1 0-1,0-1 1,-1 10 0,1-9-10,0 15 54,0-17-4119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1.734"/>
    </inkml:context>
    <inkml:brush xml:id="br0">
      <inkml:brushProperty name="width" value="0.025" units="cm"/>
      <inkml:brushProperty name="height" value="0.025" units="cm"/>
    </inkml:brush>
  </inkml:definitions>
  <inkml:trace contextRef="#ctx0" brushRef="#br0">21 1 7623,'0'0'18145,"0"11"-17504,-10 190 325,0-19-886,10-181-164,0-1 0,0 1 0,0-1 0,0 1 0,0-1 0,0 1-1,0-1 1,0 1 0,0-1 0,0 1 0,0-1 0,0 1 0,0-1-1,0 1 1,0-1 0,0 1 0,1-1 0,-1 1 0,0-1 0,0 1 0,0-1-1,1 1 1,-1-1 0,0 0 0,1 1 0,-1-1 0,1 0 0,-1 1-1,0-1 1,1 0 0,-1 1 0,1-1 0,-1 0 0,1 0 0,-1 1 0,1-1-1,-1 0 1,1 0 0,0 0 0,0 0-223,0 0 0,-1-1 0,1 1 0,0 0 0,-1-1-1,1 1 1,0-1 0,-1 1 0,1-1 0,-1 1 0,1-1 0,0 0 0,-1 1 0,0-1 0,1 0 0,-1 1-1,1-1 1,-1 0 0,0 0 0,1 1 0,-1-1 0,0 0 0,0-1 0,5-15-6772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2.089"/>
    </inkml:context>
    <inkml:brush xml:id="br0">
      <inkml:brushProperty name="width" value="0.025" units="cm"/>
      <inkml:brushProperty name="height" value="0.025" units="cm"/>
    </inkml:brush>
  </inkml:definitions>
  <inkml:trace contextRef="#ctx0" brushRef="#br0">18 1 7719,'0'0'20046,"5"0"-19998,-5 0-44,1 0-1,0-1 1,-1 1-1,1 0 1,0 1-1,-1-1 1,1 0-1,0 0 1,-1 0-1,1 0 1,-1 0 0,1 1-1,0-1 1,-1 0-1,1 0 1,-1 1-1,1-1 1,0 1-1,-1-1 1,1 0-1,-1 1 1,1-1 0,-1 1-1,0-1 1,1 1-1,-1-1 1,1 1-1,-1 0 1,0-1-1,0 1 1,1-1-1,-1 1 1,0 0 0,5 35 75,-16 57-49,7-66-68,2 1-424,-2 19-1969,-5-21-4189,3-22 1228,-2-3-1366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2.436"/>
    </inkml:context>
    <inkml:brush xml:id="br0">
      <inkml:brushProperty name="width" value="0.025" units="cm"/>
      <inkml:brushProperty name="height" value="0.025" units="cm"/>
    </inkml:brush>
  </inkml:definitions>
  <inkml:trace contextRef="#ctx0" brushRef="#br0">0 110 4228,'0'0'14761,"9"0"-12658,8-2-1207,1 0 1,0-1-1,-1-1 1,0-1-1,20-7 1,48-22-308,-60 19-2414,-24 14 1518,-1 1 0,0-1 0,1 1 0,-1-1 0,0 0 0,0 1 0,1-1 0,-1 1 0,0-1 0,0 1 0,0-1 0,0 0 0,0 1 0,1-1 0,-1 1 0,0-1 0,0 0 0,-1 1 0,1-1 0,0 0 0,0 1 1,0-1-1,0 1 0,0-1 0,-1 1 0,1-1 0,0 0 0,-1 1 0,1-1 0,0 1 0,-1-1 0,1 1 0,0-1 0,-1 1 0,1 0 0,-1-1 0,1 1 0,-1 0 0,1-1 0,-1 1 0,0-1 0,-10-8-7070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2.769"/>
    </inkml:context>
    <inkml:brush xml:id="br0">
      <inkml:brushProperty name="width" value="0.025" units="cm"/>
      <inkml:brushProperty name="height" value="0.025" units="cm"/>
    </inkml:brush>
  </inkml:definitions>
  <inkml:trace contextRef="#ctx0" brushRef="#br0">1 14 4484,'0'0'21396,"64"-13"-20531,-32 13-576,-2 0-193,1 0-96,-6 0 32,-4 0-417,-5 3-960,-3 2-833,-6-3-1185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3.102"/>
    </inkml:context>
    <inkml:brush xml:id="br0">
      <inkml:brushProperty name="width" value="0.025" units="cm"/>
      <inkml:brushProperty name="height" value="0.025" units="cm"/>
    </inkml:brush>
  </inkml:definitions>
  <inkml:trace contextRef="#ctx0" brushRef="#br0">1 1 5541,'0'0'14302,"2"11"-12194,36 206 1496,-39-217-3587,1 1 1,0-1-1,0 1 1,0-1-1,0 1 1,0-1-1,0 1 0,0-1 1,0 1-1,0-1 1,0 1-1,0-1 1,0 0-1,1 1 1,-1-1-1,0 1 1,0-1-1,0 1 1,1-1-1,-1 1 0,0-1 1,1 0-1,-1 1 1,0-1-1,1 0 1,-1 1-1,0-1 1,1 0-1,-1 1 1,1-1-1,-1 0 0,0 0 1,2 1-1,3-19 449,0-30-212,-10-62-307,5 110-102,40 14-11691,-21-13 6855,0-1 1158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0.909"/>
    </inkml:context>
    <inkml:brush xml:id="br0">
      <inkml:brushProperty name="width" value="0.025" units="cm"/>
      <inkml:brushProperty name="height" value="0.025" units="cm"/>
    </inkml:brush>
  </inkml:definitions>
  <inkml:trace contextRef="#ctx0" brushRef="#br0">1 0 6694,'0'0'10346,"7"56"-8360,-2-36-673,3 4-512,6-1-481,-5 1-256,5-1 0,2 0-32,-2 0-928,6-5-1282,-7-5-2147,-1-9-2049</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3.463"/>
    </inkml:context>
    <inkml:brush xml:id="br0">
      <inkml:brushProperty name="width" value="0.025" units="cm"/>
      <inkml:brushProperty name="height" value="0.025" units="cm"/>
    </inkml:brush>
  </inkml:definitions>
  <inkml:trace contextRef="#ctx0" brushRef="#br0">58 35 4100,'0'0'17499,"-8"9"-16693,-26 28-10,31-34-724,2 0-1,-1 0 1,0 1 0,1-1 0,-1 1 0,1-1 0,0 1 0,0-1 0,0 1 0,1 0 0,-1-1 0,1 1 0,0 0 0,0 0 0,0-1-1,1 1 1,-1 0 0,2 4 0,-1-7-63,-1 0-1,0-1 0,1 1 0,-1 0 1,1-1-1,-1 1 0,1 0 1,-1-1-1,1 1 0,-1 0 1,1-1-1,-1 1 0,1-1 1,0 1-1,-1-1 0,1 0 0,0 1 1,0-1-1,-1 0 0,1 1 1,0-1-1,0 0 0,-1 0 1,1 0-1,0 0 0,0 0 1,0 0-1,-1 0 0,1 0 0,0 0 1,0 0-1,0 0 0,-1 0 1,1 0-1,0-1 0,0 1 1,-1 0-1,1-1 0,0 1 1,0 0-1,-1-1 0,1 1 1,0-1-1,32-20 219,-26 14-305,0-1 1,-1 0 0,0-1-1,0 1 1,-1-1-1,0 0 1,0 0 0,-1-1-1,0 1 1,-1-1-1,0 0 1,-1 0 0,2-13-1,-4 29 68,-1 0 0,0 1 0,-1-1 0,0 0 0,1 0 0,-6 9 0,4-8 53,1 0 0,-1 0-1,1 0 1,-2 15 0,4-20-82,1 42 258,0-43-279,-1-1 0,0 1 0,0 0 0,0 0 0,1 0 0,-1 0 0,0-1 0,1 1 0,-1 0 0,1 0 0,-1-1 0,1 1 0,-1 0 0,1-1 0,-1 1 0,1-1 0,0 1 0,-1-1 0,1 1 0,0-1 0,-1 1 0,1-1 1,0 1-1,0-1 0,0 0 0,-1 1 0,1-1 0,0 0 0,0 0 0,0 0 0,0 0 0,-1 0 0,1 0 0,0 0 0,0 0 0,0 0 0,0 0 0,0 0 0,-1 0 0,1-1 0,0 1 0,0 0 0,0-1 0,-1 1 0,1 0 0,0-1 0,-1 1 1,1-1-1,1 0 0,2-3-722,0 1 0,0-1 1,-1 0-1,1-1 0,-1 1 1,0 0-1,0-1 1,0 0-1,0 0 0,-1 0 1,3-7-1,6-20-4353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3.826"/>
    </inkml:context>
    <inkml:brush xml:id="br0">
      <inkml:brushProperty name="width" value="0.025" units="cm"/>
      <inkml:brushProperty name="height" value="0.025" units="cm"/>
    </inkml:brush>
  </inkml:definitions>
  <inkml:trace contextRef="#ctx0" brushRef="#br0">20 1 3651,'0'0'15994,"0"11"-14291,-8 82 610,-4 60 61,12-143-2440,2 30 475,7-30 121,9-19 183,2-10-167,0-2-1,-2-1 1,21-30 0,-15 19-1266,-24 33 750,5-9-3321,-5 9 3062,0 0 0,0 0 0,0-1 0,0 1 0,0 0 0,0 0 0,0 0 0,0 0 0,0-1 0,0 1 0,0 0 0,0 0 0,0 0 0,0-1 0,0 1 0,0 0 0,0 0 0,0 0 0,0 0 0,-1-1 0,1 1 0,0 0 0,0 0 0,0 0 0,0 0 0,0 0 0,-1 0 0,1 0 0,0-1 0,0 1 0,0 0 0,0 0 0,-1 0 0,1 0 0,0 0 0,0 0 0,0 0 0,-1 0 0,1 0 0,0 0 0,0 0 0,0 0 0,0 0 0,-1 0 0,1 0 0,0 0 0,-9 0-9130</inkml:trace>
  <inkml:trace contextRef="#ctx0" brushRef="#br0" timeOffset="1">65 208 4644,'0'0'15503,"-2"52"-13197,13-41-448,1-2-449,4 0-704,-2 0-545,6-3-192,-6 0-833,6-1-864,-8-2-1250,1-2-2626,1-1-8489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4.169"/>
    </inkml:context>
    <inkml:brush xml:id="br0">
      <inkml:brushProperty name="width" value="0.025" units="cm"/>
      <inkml:brushProperty name="height" value="0.025" units="cm"/>
    </inkml:brush>
  </inkml:definitions>
  <inkml:trace contextRef="#ctx0" brushRef="#br0">0 0 9257,'0'0'16303,"56"17"-16239,-46-13-320,1 0-2018,-4-4-2723,2 0-6021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4.840"/>
    </inkml:context>
    <inkml:brush xml:id="br0">
      <inkml:brushProperty name="width" value="0.025" units="cm"/>
      <inkml:brushProperty name="height" value="0.025" units="cm"/>
    </inkml:brush>
  </inkml:definitions>
  <inkml:trace contextRef="#ctx0" brushRef="#br0">39 1 7495,'0'0'17569,"-6"14"-17430,0-3-89,2-3 2,0 0 1,1 1 0,-1-1-1,2 1 1,-1 0-1,1 0 1,1 0 0,0 0-1,-1 12 1,2 26 508,2 1-1,1-1 1,13 59-1,-16-106-551,0 1-1,0-1 0,0 1 0,0-1 1,0 0-1,0 1 0,1-1 1,-1 0-1,0 1 0,0-1 1,0 0-1,0 1 0,0-1 1,0 0-1,1 0 0,-1 1 1,0-1-1,0 0 0,0 1 1,1-1-1,-1 0 0,0 0 1,0 1-1,1-1 0,-1 0 1,0 0-1,1 0 0,-1 0 1,0 1-1,1-1 0,-1 0 1,0 0-1,1 0 0,-1 0 1,0 0-1,1 0 0,-1 0 1,0 0-1,1 0 0,-1 0 1,0 0-1,1 0 0,0 0 1,14-14 176,9-25-96,4-31-362,-23 54-591,1-1 1,0 1 0,17-28 0,-23 44 796,0-1 1,0 1-1,1 0 1,-1 0-1,0-1 1,0 1-1,0 0 1,1 0 0,-1-1-1,0 1 1,1 0-1,-1 0 1,0 0-1,0 0 1,1 0-1,-1-1 1,0 1 0,1 0-1,-1 0 1,0 0-1,0 0 1,1 0-1,-1 0 1,0 0-1,1 0 1,-1 0 0,0 0-1,1 0 1,-1 0-1,0 0 1,1 0-1,-1 1 1,0-1-1,0 0 1,1 0-1,-1 0 1,0 0 0,1 0-1,-1 1 1,0-1-1,0 0 1,0 0-1,1 0 1,-1 1-1,0-1 1,0 0 0,0 0-1,1 1 1,-1-1-1,0 0 1,0 1-1,0-1 1,0 0-1,0 0 1,0 1 0,0-1-1,0 0 1,0 1-1,0-1 1,1 0-1,-2 1 1,1-1-1,0 1 1,5 21-5835,-5-12 280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5.263"/>
    </inkml:context>
    <inkml:brush xml:id="br0">
      <inkml:brushProperty name="width" value="0.025" units="cm"/>
      <inkml:brushProperty name="height" value="0.025" units="cm"/>
    </inkml:brush>
  </inkml:definitions>
  <inkml:trace contextRef="#ctx0" brushRef="#br0">1 125 3651,'0'0'16982,"4"-10"-15957,2-1-705,0 1-1,0-1 1,1 1 0,9-10 0,-12 16-181,0-1 0,0 1 1,0 0-1,0 0 1,1 1-1,-1-1 0,1 1 1,0 0-1,0 0 0,0 0 1,1 1-1,-1 0 0,7-2 1,-8 21-467,-2-7-54,2-27 192,0 3-1856,-4 18-4812,0-4 6614,-1 1 1,1-1 0,-1 0-1,1 1 1,0-1 0,-1 0-1,1 1 1,-1-1-1,1 0 1,-1 1 0,1-1-1,-1 0 1,1 0 0,-1 0-1,1 0 1,-1 1 0,1-1-1,-1 0 1,1 0-1,-1 0 1,0 0 0,1 0-1,-1 0 1,1 0 0,-1-1-1,-5 1-3771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5.657"/>
    </inkml:context>
    <inkml:brush xml:id="br0">
      <inkml:brushProperty name="width" value="0.025" units="cm"/>
      <inkml:brushProperty name="height" value="0.025" units="cm"/>
    </inkml:brush>
  </inkml:definitions>
  <inkml:trace contextRef="#ctx0" brushRef="#br0">1 0 3748,'0'0'20504,"0"7"-19388,0 2-912,1 0 1,1 0-1,-1 0 0,1-1 1,1 1-1,5 13 0,-6-19-237,-1 1-1,1-1 0,-1 1 0,1-1 0,0 0 1,0 1-1,1-1 0,-1 0 0,1-1 0,-1 1 1,1 0-1,0-1 0,0 1 0,0-1 0,0 0 1,1 0-1,5 3 0,-7-5-3310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6.287"/>
    </inkml:context>
    <inkml:brush xml:id="br0">
      <inkml:brushProperty name="width" value="0.025" units="cm"/>
      <inkml:brushProperty name="height" value="0.025" units="cm"/>
    </inkml:brush>
  </inkml:definitions>
  <inkml:trace contextRef="#ctx0" brushRef="#br0">5 14 6342,'0'0'19106,"1"9"-18908,0 12-61,0 0 1,-2 0-1,-3 23 0,2-18 239,11-44 15,9-42-287,-12 11-227,-6 48 59,15 33-262,-14-29 337,1-1-1,0 0 1,-1 0 0,1 0 0,0 0-1,0 0 1,0 0 0,0-1-1,0 1 1,1-1 0,-1 1-1,0-1 1,1 0 0,-1 0-1,1 0 1,0 0 0,-1 0-1,1 0 1,-1-1 0,1 0-1,0 1 1,0-1 0,-1 0-1,1 0 1,0 0 0,-1-1-1,1 1 1,0-1 0,-1 1-1,1-1 1,0 0 0,-1 0-1,1 0 1,3-3 0,-2 2 6,0 0 1,-1 0 0,1 0-1,-1 0 1,0-1 0,1 0-1,-1 1 1,0-1 0,0-1-1,-1 1 1,1 0-1,-1-1 1,0 1 0,0-1-1,0 1 1,0-1 0,0 0-1,-1 0 1,0 0 0,1 0-1,-2 0 1,2-6 0,-2 10-18,-1 0 1,1 0 0,0 0 0,0 0 0,-1 0-1,1-1 1,0 1 0,0 0 0,0 0 0,-1 0-1,1 0 1,0 0 0,-1 0 0,1 0 0,0 0-1,0 0 1,-1 0 0,1 0 0,0 0 0,0 0-1,-1 0 1,1 0 0,0 0 0,0 0 0,-1 0-1,1 0 1,0 0 0,0 0 0,-1 1 0,1-1-1,0 0 1,0 0 0,-1 0 0,1 0 0,0 1-1,0-1 1,0 0 0,0 0 0,-1 0 0,1 1 0,0-1-1,0 0 1,0 0 0,0 1 0,0-1 0,0 0-1,0 0 1,-1 1 0,1-1 0,0 0 0,0 0-1,0 1 1,-11 12 10,9-8-7,-1 0 0,1 0 0,0 0 1,0 0-1,0 0 0,0 0 0,1 1 0,0-1 1,0 1-1,1-1 0,0 1 0,0-1 0,0 1 1,0-1-1,1 1 0,0-1 0,0 0 0,0 1 1,1-1-1,0 0 0,0 0 0,0 0 0,1 0 1,0 0-1,0 0 0,0-1 0,6 8 0,-8-12 1,-1 1-1,1-1 1,0 1-1,-1-1 1,1 1-1,0-1 1,-1 0-1,1 1 1,0-1-1,0 0 1,0 1-1,0-1 1,-1 0-1,1 0 1,0 0-1,0 0 1,0 0-1,0 0 0,-1 0 1,1 0-1,0 0 1,0 0-1,0 0 1,0-1-1,-1 1 1,1 0-1,1-1 1,22-20 209,6-30-1408,-23 37-1706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6.854"/>
    </inkml:context>
    <inkml:brush xml:id="br0">
      <inkml:brushProperty name="width" value="0.025" units="cm"/>
      <inkml:brushProperty name="height" value="0.025" units="cm"/>
    </inkml:brush>
  </inkml:definitions>
  <inkml:trace contextRef="#ctx0" brushRef="#br0">76 1 6438,'0'0'19795,"-9"0"-19710,6 0-85,1 0 0,-1 0-1,1 0 1,-1 0 0,1 0 0,-1 0-1,1 1 1,-1-1 0,1 1 0,-1 0 0,1 0-1,0 0 1,-1 0 0,1 0 0,0 0-1,0 0 1,0 1 0,0-1 0,0 1-1,0 0 1,0-1 0,1 1 0,-1 0-1,0 0 1,1 0 0,0 0 0,-1 1-1,1-1 1,0 0 0,0 0 0,0 1-1,1-1 1,-1 1 0,0-1 0,1 1-1,0-1 1,-1 1 0,1-1 0,0 1-1,0-1 1,1 1 0,-1 2 0,0-5-14,0 1 0,0 0 1,0 0-1,0-1 1,1 1-1,-1 0 1,0 0-1,0-1 0,0 1 1,1 0-1,-1-1 1,0 1-1,1 0 1,-1-1-1,1 1 0,-1 0 1,1-1-1,-1 1 1,1-1-1,-1 1 1,1-1-1,-1 1 0,1-1 1,0 1-1,-1-1 1,1 0-1,0 1 1,-1-1-1,1 0 1,0 1-1,0-1 0,-1 0 1,2 0-1,34 0-984,-34 0 927,1-1-1,0 1 1,0-1 0,0 1-1,0 0 1,0 0 0,0 0-1,0 1 1,-1-1 0,1 1-1,0-1 1,0 1-1,0 0 1,-1 0 0,1 0-1,0 0 1,4 4 0,-4 1 42,1 1 0,0 0 1,-1 0-1,0 0 1,-1 0-1,0 0 1,0 1-1,0-1 0,-1 1 1,0-1-1,-1 1 1,0 11-1,0-5 283,-1-1-1,0 0 1,-1 0 0,-1 0-1,0 0 1,-7 18 0,-16 13 1336,25-42-1495,-1 0-1,1 0 1,-1-1 0,0 1-1,0 0 1,0-1 0,0 1 0,0-1-1,0 0 1,0 0 0,-1 0-1,1 0 1,0 0 0,-1 0 0,1-1-1,0 1 1,-1-1 0,-2 1-1,4-1-80,-1-1 0,1 1-1,0-1 1,0 1 0,0-1-1,0 1 1,0-1-1,0 0 1,0 1 0,0-1-1,0 0 1,0 0-1,1 0 1,-1 0 0,0 0-1,0 0 1,1 0 0,-1 0-1,1 0 1,-1 0-1,1 0 1,-1 0 0,1 0-1,-1 0 1,1-1-1,0 1 1,0 0 0,0 0-1,0-2 1,-3-39-56,3 41 44,-1-9-76,1 0 1,0 0 0,1 1-1,0-1 1,1 0-1,0 1 1,0-1 0,1 1-1,0 0 1,1-1-1,0 2 1,0-1 0,1 0-1,0 1 1,1 0-1,0 0 1,0 0 0,0 1-1,9-7 1,8-10-2447,-4-2-3833,-12 8-2199</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7.201"/>
    </inkml:context>
    <inkml:brush xml:id="br0">
      <inkml:brushProperty name="width" value="0.025" units="cm"/>
      <inkml:brushProperty name="height" value="0.025" units="cm"/>
    </inkml:brush>
  </inkml:definitions>
  <inkml:trace contextRef="#ctx0" brushRef="#br0">0 0 4740,'0'0'17105</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26.171"/>
    </inkml:context>
    <inkml:brush xml:id="br0">
      <inkml:brushProperty name="width" value="0.025" units="cm"/>
      <inkml:brushProperty name="height" value="0.025" units="cm"/>
    </inkml:brush>
  </inkml:definitions>
  <inkml:trace contextRef="#ctx0" brushRef="#br0">1 0 9129,'0'0'11605,"10"1"-11039,-4-1-535,29 2-36,0 1 0,0 1 0,52 15 0,-81-17-360,28 11-723,-33-13 858,0 1 1,0 0-1,0-1 1,0 1-1,0 0 1,0-1-1,0 1 1,0 0-1,0 0 1,0 0-1,0 0 1,-1 0-1,1 0 1,0 0-1,-1 0 1,1 0-1,-1 0 1,1 1-1,-1-1 1,1 0-1,-1 0 1,1 2-1,-2-2-65,0 1 1,0-1-1,0 0 0,0 1 0,0-1 1,0 0-1,0 0 0,0 0 0,0 0 1,0 0-1,-1 0 0,1-1 0,0 1 1,-1 0-1,1 0 0,-1-1 1,1 1-1,-1-1 0,1 0 0,-1 1 1,1-1-1,-1 0 0,-1 0 0,0 1-265,-25 4-2509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7.997"/>
    </inkml:context>
    <inkml:brush xml:id="br0">
      <inkml:brushProperty name="width" value="0.025" units="cm"/>
      <inkml:brushProperty name="height" value="0.025" units="cm"/>
    </inkml:brush>
  </inkml:definitions>
  <inkml:trace contextRef="#ctx0" brushRef="#br0">74 1 9801,'-9'2'192,"-54"9"428,64-11-610,-1 1 1,0-1-1,1 0 1,-1 0-1,0 0 1,1 0-1,-1 0 1,0 0-1,1 1 1,-1-1-1,0 0 1,1 0-1,-1 1 1,0-1-1,0 0 1,1 0-1,-1 1 1,0-1-1,0 0 1,0 0-1,1 1 1,-1-1-1,0 0 1,0 1-1,0-1 1,0 0 0,0 1-1,0-1 1,0 0-1,1 1 1,-1-1-1,0 1 1,0-1-1,0 0 1,0 1-1,-1-1 1,1 0-1,0 1 1,0-1-1,0 0 1,0 1-1,0-1 1,0 0-1,-1 1 1,1-1-1,0 0 1,0 1-1,0-1 1,-1 0-1,1 0 1,0 1-1,0-1 1,-1 0-1,1 0 1,0 0-1,-1 1 1,1-1-1,0 0 1,0 0-1,-1 0 1,1 0-1,0 1 1,-1-1-1,1 0 1,-1 0-1,1 0 1,0 0-1,-1 0 1,1 0-1,25 11 120,29 4 358,1-2 0,1-3 1,64 4-1,176-3-440,-180-9 22,143 3-110,734 32 1436,-247 9-1623,-248-26-3678,-285-15 755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1.424"/>
    </inkml:context>
    <inkml:brush xml:id="br0">
      <inkml:brushProperty name="width" value="0.025" units="cm"/>
      <inkml:brushProperty name="height" value="0.025" units="cm"/>
    </inkml:brush>
  </inkml:definitions>
  <inkml:trace contextRef="#ctx0" brushRef="#br0">1 138 5157,'0'0'13260,"10"6"-12122,-4-3-918,-4-1-176,-1 0-1,1-1 0,0 1 0,0-1 0,0 0 1,0 0-1,0 0 0,1 0 0,-1 0 0,0 0 0,0 0 1,1-1-1,-1 1 0,0-1 0,1 1 0,-1-1 1,1 0-1,-1 0 0,0 0 0,1 0 0,-1-1 1,1 1-1,-1-1 0,0 1 0,1-1 0,-1 0 1,0 0-1,3-2 0,4-4 130,-1-1 1,0-1 0,0 1-1,-1-1 1,8-12-1,-14 18-128,1 0-1,0 0 0,0 0 1,-1 0-1,0-1 1,1 1-1,-1 0 0,-1-1 1,1 1-1,0 0 1,-1-1-1,0 1 0,1-1 1,-2 1-1,1-1 0,0 1 1,-1-1-1,1 1 1,-1-1-1,0 1 0,-2-6 1,2 8-48,0 0 1,1 0 0,-1 0-1,0 0 1,0 0-1,0 0 1,0 0 0,1 0-1,-1 1 1,0-1-1,-1 0 1,1 1 0,0-1-1,0 1 1,0-1 0,0 1-1,0-1 1,-1 1-1,1 0 1,0 0 0,0-1-1,0 1 1,-1 0-1,1 0 1,0 0 0,0 0-1,-1 1 1,1-1-1,0 0 1,0 0 0,0 1-1,-1-1 1,1 1 0,0-1-1,0 1 1,-1 0-1,-2 1-18,0 0-1,1 0 1,-1 1-1,1-1 0,0 1 1,0-1-1,0 1 1,0 0-1,-4 5 1,2 1 10,0 0 0,1 1 0,0-1 1,1 0-1,0 1 0,0 0 1,1 0-1,1 0 0,-1 0 1,2 0-1,-1 12 0,1-20 10,0-1 0,0 0 0,0 1-1,0-1 1,0 1 0,1-1-1,-1 0 1,0 1 0,1-1 0,-1 0-1,0 1 1,1-1 0,0 0-1,-1 0 1,1 1 0,0-1 0,0 0-1,0 0 1,-1 0 0,1 0-1,0 0 1,0 0 0,1 0 0,-1 0-1,1 0 1,1 0 8,-1 0 0,1-1 1,-1 1-1,0-1 0,1 1 1,-1-1-1,1 0 0,-1 0 0,1 0 1,-1-1-1,1 1 0,-1 0 0,3-2 1,3 0 15,0 0 0,-1-1 0,0 0 1,0-1-1,0 1 0,0-1 0,0-1 1,7-6-1,68-86-226,-82 132-389,-5 10 800,0 45 523,5-89-725,0 0 0,0 0 0,0 0-1,0 0 1,0 0 0,0 0 0,0 0 0,1 0-1,-1 0 1,0 0 0,1 0 0,-1 0 0,0-1-1,1 1 1,-1 0 0,1 0 0,0 0 0,-1 0-1,1-1 1,0 1 0,-1 0 0,1 0 0,0-1-1,0 1 1,0-1 0,-1 1 0,1-1 0,0 1-1,2 0 1,-1-1 15,0 0 0,1 0 0,-1 0-1,1 0 1,-1 0 0,0 0 0,1-1-1,-1 1 1,0-1 0,1 0 0,-1 0 0,3-1-1,5-3 43,0-1 0,1 0 0,-2 0-1,11-9 1,18-23-11,-32 29-53,1 1 0,0 1 0,1-1 0,0 1 0,0 1 0,1-1 0,-1 1 0,19-9 0,-26 15-7,-1 0 0,1 0 0,-1 0 1,1 0-1,-1 0 0,1 0 0,-1 0 1,1 0-1,-1 0 0,1 0 0,0 0 0,-1 0 1,1 0-1,-1 0 0,1 1 0,-1-1 0,1 0 1,-1 0-1,1 1 0,-1-1 0,0 0 0,1 1 1,-1-1-1,1 0 0,-1 1 0,0-1 0,1 1 1,-1-1-1,0 0 0,1 1 0,-1-1 0,0 1 1,10 23 41,-10-21-26,0-1 0,1 0 0,0 1 0,-1-1 0,1 0 1,0 0-1,0 1 0,0-1 0,0 0 0,1 0 0,-1 0 0,1 0 0,-1 0 0,1-1 0,-1 1 0,1 0 0,0-1 0,2 2 0,3-2 6,0 0 0,0 0-1,0-1 1,1 0 0,-1 0-1,0-1 1,0 1 0,0-2-1,0 1 1,0-1 0,-1 0-1,1-1 1,0 1 0,-1-1-1,8-5 1,-5 3-266,0 1 1,0 1-1,0-1 1,0 1-1,0 1 1,1 0-1,16-2 1,-25 4 216,-1 0 1,0 1-1,1-1 1,-1 0-1,0 0 1,1 0-1,-1 0 0,0 0 1,0 0-1,1 1 1,-1-1-1,0 0 1,1 0-1,-1 0 1,0 1-1,0-1 1,1 0-1,-1 0 0,0 1 1,0-1-1,0 0 1,1 1-1,-1-1 1,0 0-1,0 1 1,0-1-1,0 0 1,0 1-1,0-1 1,0 0-1,0 1 0,0-1 1,0 0-1,0 1 1,0-1-1,0 0 1,0 1-1,0-1 1,0 0-1,0 1 1,0-1-1,0 0 0,0 1 1,-1-1-1,1 0 1,0 1-1,-1-1 1,-9 17-2926,-4-13-2042,-2-1-3539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26.517"/>
    </inkml:context>
    <inkml:brush xml:id="br0">
      <inkml:brushProperty name="width" value="0.025" units="cm"/>
      <inkml:brushProperty name="height" value="0.025" units="cm"/>
    </inkml:brush>
  </inkml:definitions>
  <inkml:trace contextRef="#ctx0" brushRef="#br0">111 0 3716,'0'0'3042,"-57"14"-671,33-5-225,5-1 320,12-3-544,3-1-417,4 0-672,0-1-449,16-2 129,5-1 224,6 0-289,2 0-320,5 0-96,1 0-192,3-4-833,-8-3-1249,-1-2-1922,-8-2-352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26.888"/>
    </inkml:context>
    <inkml:brush xml:id="br0">
      <inkml:brushProperty name="width" value="0.025" units="cm"/>
      <inkml:brushProperty name="height" value="0.025" units="cm"/>
    </inkml:brush>
  </inkml:definitions>
  <inkml:trace contextRef="#ctx0" brushRef="#br0">0 50 4132,'0'0'9993,"11"-8"-8316,-10 8-1670,6-5 214,0 0 0,1 1 0,0-1 0,0 1 0,0 1 0,1 0 0,-1 0 0,1 0-1,0 1 1,-1 1 0,15-2 0,-13 3-145,0 0 1,0 0-1,1 1 0,-1 0 1,17 5-1,-24-5-70,-1 0-1,1 0 1,0 0 0,-1 1-1,1-1 1,-1 1-1,0-1 1,0 1-1,1 0 1,-1 0 0,0 0-1,-1 0 1,1 1-1,0-1 1,0 0 0,-1 1-1,0-1 1,1 1-1,-1 0 1,0-1-1,0 1 1,-1 0 0,1 0-1,0-1 1,-1 5-1,1 1 64,0 0 0,-1 0 0,-1 0 0,1 0 0,-1 0 0,-1 0 0,1 0 0,-2 0 0,1 0 0,-1-1 0,0 1 0,0-1 0,-9 13-1,-4 4 259,-1-1 0,-33 33 0,-4 7-1627,48-53-1865,5-4-2681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29.043"/>
    </inkml:context>
    <inkml:brush xml:id="br0">
      <inkml:brushProperty name="width" value="0.025" units="cm"/>
      <inkml:brushProperty name="height" value="0.025" units="cm"/>
    </inkml:brush>
  </inkml:definitions>
  <inkml:trace contextRef="#ctx0" brushRef="#br0">12 235 3267,'0'0'18364,"-1"9"-18220,0-3-105,-7 70 542,7-71-561,1 0 0,0-1 0,0 1 0,0 0 0,1-1 0,0 1 0,0 0 0,0-1 0,0 1 0,1-1 0,0 0 0,0 1 0,0-1 0,0 0 0,4 4 0,-6-7-15,1-1 1,0 1 0,-1 0 0,1-1-1,0 1 1,0 0 0,0-1-1,0 1 1,0-1 0,-1 1-1,1-1 1,0 0 0,0 1-1,0-1 1,0 0 0,0 0-1,0 1 1,0-1 0,0 0-1,0 0 1,0 0 0,0 0-1,0-1 1,0 1 0,0 0-1,2-1 1,-1 0 4,1 0 0,-1-1 0,0 1 1,0-1-1,0 1 0,-1-1 0,1 0 0,0 0 0,-1 0 1,3-3-1,26-56-15,-30 59-4,4-9-33,-2 0 1,0-1-1,0 0 0,-1 1 1,0-1-1,-2-15 1,1 16-26,-21 108-312,20-83 380,-1-5 3,2-1 0,-1 1 0,1 0 0,2 15 0,-2-23-2,0 1 0,0-1 0,1 1 1,-1-1-1,1 0 0,-1 1 0,1-1 0,-1 0 1,1 1-1,0-1 0,0 0 0,-1 0 1,1 0-1,0 0 0,0 1 0,0-1 0,1 0 1,-1-1-1,0 1 0,0 0 0,0 0 0,1 0 1,-1-1-1,0 1 0,1-1 0,-1 1 1,1-1-1,-1 0 0,0 1 0,1-1 0,-1 0 1,1 0-1,2 0 0,-2 0 6,1-1-1,-1 1 1,0-1-1,1 0 1,-1 0-1,0 0 1,1 0 0,-1 0-1,0 0 1,0-1-1,0 1 1,0-1-1,0 0 1,0 1-1,-1-1 1,1 0-1,-1 0 1,1 0 0,-1 0-1,1 0 1,-1 0-1,0-1 1,0 1-1,0 0 1,0-1-1,-1 1 1,1-3 0,4-12 83,-1 0 1,3-31 0,-6 37 3,2-13 483,-3 25-80,0 17-234,0-15-261,1 0 0,-1-1 0,1 1 1,0 0-1,0 0 0,0 0 0,0-1 0,1 1 0,-1-1 1,1 1-1,0-1 0,-1 1 0,1-1 0,0 0 0,0 0 0,1 0 1,-1 0-1,0 0 0,1 0 0,-1-1 0,1 1 0,-1-1 1,1 0-1,0 0 0,0 0 0,-1 0 0,1 0 0,0 0 1,0-1-1,0 1 0,0-1 0,0 0 0,0 0 0,0 0 1,0-1-1,0 1 0,0 0 0,-1-1 0,1 0 0,0 0 0,0 0 1,0 0-1,-1 0 0,1-1 0,-1 1 0,1-1 0,-1 1 1,4-4-1,-1-1 82,1 0 0,-2 0 0,1-1 0,-1 0 0,1 0 0,-2 0 0,1 0 0,-1-1 0,0 1 0,-1-1 0,0 0 0,0 1 0,1-14 0,-5 20-46,0 1-1,-1 0 1,1 0-1,0 0 1,0 0-1,-1 0 1,1 1-1,0-1 1,0 0-1,0 1 1,0 0-1,-1-1 1,-2 3-1,1 1-13,0 0 0,0 1-1,0-1 1,1 1-1,0 0 1,0 0 0,0 1-1,0-1 1,1 0-1,0 1 1,0 0 0,0-1-1,1 1 1,0 0-1,0 0 1,0 0 0,1 0-1,0 0 1,0 0-1,0 0 1,1-1 0,2 10-1,-2-13-19,0 0 0,0 0-1,0-1 1,1 1 0,-1 0 0,1 0-1,-1-1 1,1 1 0,0-1-1,-1 0 1,1 1 0,0-1-1,0 0 1,0 0 0,0 0 0,0 0-1,0 0 1,0-1 0,1 1-1,-1 0 1,0-1 0,0 0 0,0 0-1,1 1 1,-1-1 0,0-1-1,0 1 1,1 0 0,2-1-1,3 0 8,-1 0 0,1-1 0,-1 0-1,1 0 1,-1 0 0,0-1-1,10-5 1,-4-1-13,0 1-1,-1-2 1,0 0 0,0 0-1,-1-1 1,14-19 0,-21 24 0,1 0 0,-1 0 0,0-1-1,-1 1 1,0-1 0,0 0 0,0 0 0,-1 0 0,0-1 0,0 1 0,-1 0 0,0-1 0,0 1 0,-1-1 0,0-10-1,0 17 1,0 0 0,0 1 0,-1-1 0,1 1 0,0-1 0,0 1 0,0-1 0,0 1-1,-1-1 1,1 1 0,0-1 0,-1 1 0,1-1 0,0 1 0,-1-1 0,1 1-1,-1-1 1,1 1 0,0 0 0,-1-1 0,1 1 0,-1 0 0,1-1 0,-1 1-1,1 0 1,-1 0 0,1 0 0,-1-1 0,0 1 0,1 0 0,-1 0 0,1 0 0,-1 0-1,1 0 1,-1 0 0,0 0 0,1 0 0,-1 0 0,1 0 0,-1 0 0,1 1-1,-1-1 1,0 0 0,1 0 0,-1 1 0,1-1 0,-1 0 0,1 0 0,0 1-1,-1-1 1,1 1 0,-1-1 0,1 0 0,-1 1 0,1 0 0,-26 23-70,22-13 55,-1 1 1,1-1-1,1 1 1,0 0-1,1 0 1,0 0-1,1 0 0,0 0 1,1 0-1,0 0 1,3 17-1,-2-27 15,-1 0-1,0 0 1,1 0-1,0 0 1,-1 0-1,1 0 1,0-1-1,0 1 1,0 0-1,0-1 1,0 1-1,0 0 1,1-1-1,-1 1 0,0-1 1,1 0-1,-1 1 1,1-1-1,0 0 1,-1 0-1,1 0 1,0 0-1,-1 0 1,1-1-1,0 1 1,0-1-1,0 1 1,0-1-1,0 1 1,0-1-1,0 0 1,0 0-1,0 0 1,0 0-1,0 0 1,0 0-1,0-1 1,-1 1-1,5-2 1,0 0 11,1 0 1,-1 0 0,0-1 0,0 1 0,0-1 0,-1-1 0,1 1-1,-1-1 1,0 0 0,10-9 0,-3-4 12,0-1 0,-1 0 1,-1 0-1,0-1 0,-1-1 0,-2 0 1,0 0-1,-1 0 0,-1-1 0,0 1 1,-2-1-1,-1 0 0,0-34 1,-20 230-89,18-149 62,4 59-43,-3-79 42,0 1 1,0-2-1,1 1 1,0 0 0,0 0-1,1 0 1,-1-1-1,1 0 1,0 1 0,1-1-1,5 7 1,-8-11 3,-1-1 0,0 0 1,0 1-1,0-1 0,1 0 0,-1 1 1,0-1-1,0 0 0,1 1 0,-1-1 1,0 0-1,1 1 0,-1-1 1,0 0-1,1 0 0,-1 1 0,0-1 1,1 0-1,-1 0 0,1 0 1,-1 0-1,1 1 0,-1-1 0,0 0 1,1 0-1,-1 0 0,1 0 0,-1 0 1,1 0-1,-1 0 0,0 0 1,1 0-1,0-1 0,1-14 15,-12-22-66,3 26 21,0 1 0,-1 0-1,-1 1 1,0 0 0,0 0 0,0 1-1,-1 0 1,0 0 0,-1 1 0,0 1-1,-21-10 1,126-1 729,-72 13-900,51-9-3166,-28-1-5754,-24 2-2399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0.856"/>
    </inkml:context>
    <inkml:brush xml:id="br0">
      <inkml:brushProperty name="width" value="0.025" units="cm"/>
      <inkml:brushProperty name="height" value="0.025" units="cm"/>
    </inkml:brush>
  </inkml:definitions>
  <inkml:trace contextRef="#ctx0" brushRef="#br0">1 336 3844,'0'-3'12209,"6"-11"-10736,-2 9-1255,1 0 1,-1 0-1,1 1 0,0-1 0,1 1 1,-1 1-1,1-1 0,0 1 1,-1 0-1,2 0 0,-1 0 1,0 1-1,0 0 0,1 0 1,-1 1-1,1 0 0,-1 0 1,12 0-1,-17 2-219,0-1 1,-1 0 0,1 0-1,0 1 1,0-1-1,0 1 1,-1-1-1,1 1 1,0-1 0,-1 1-1,1-1 1,0 1-1,-1 0 1,1-1-1,-1 1 1,1 0 0,-1 0-1,1-1 1,-1 1-1,0 0 1,1 0 0,-1 0-1,0-1 1,1 1-1,-1 0 1,0 0-1,0 0 1,0 0 0,0 1-1,0 34 58,0-26-32,-12 109 45,11-119-68,1 1 1,0-1 0,0 0 0,0 1-1,0-1 1,0 1 0,0-1 0,0 0-1,1 1 1,-1-1 0,0 0 0,0 1-1,0-1 1,0 0 0,0 1 0,1-1-1,-1 0 1,0 1 0,0-1 0,0 0-1,1 1 1,-1-1 0,0 0 0,0 1-1,1-1 1,-1 0 0,0 0 0,1 0 0,-1 1-1,0-1 1,1 0 0,-1 0 0,0 0-1,1 0 1,0 0 0,15-4 138,12-15 56,-13 2-164,-1 0-1,-1-1 1,12-22-1,-4 13 1034,-21 38-1052,-1-2 32,1 0-1,1 0 0,-1 0 0,1 0 0,1 0 0,3 10 1,-5-17-14,1 0-1,0 0 1,0 0 0,0-1 0,0 1 0,0 0 0,1-1 0,-1 1 0,0-1 0,1 1-1,-1-1 1,1 0 0,-1 0 0,1 0 0,0 0 0,-1 0 0,1 0 0,0 0 0,0 0 0,0-1-1,0 1 1,0-1 0,0 1 0,0-1 0,0 0 0,0 0 0,0 1 0,0-2 0,0 1-1,0 0 1,0 0 0,-1-1 0,1 1 0,3-2 0,0 1 32,0-1-1,-1 0 1,1 0 0,-1-1-1,1 0 1,-1 1 0,0-1-1,0-1 1,0 1 0,-1 0 0,1-1-1,-1 0 1,0 0 0,0 0-1,0 0 1,0-1 0,2-5-1,0 0-34,0-1-1,0 1 1,-1-1-1,-1-1 0,0 1 1,3-16-1,-6 22-13,0 1 0,0 0 1,0 0-1,0-1 0,0 1 0,-1 0 0,0 0 0,-1-6 1,2 9-16,-1 1 0,1 0 0,0-1 1,0 1-1,0 0 0,0 0 0,0-1 1,0 1-1,-1 0 0,1 0 0,0-1 1,0 1-1,0 0 0,-1 0 0,1-1 1,0 1-1,0 0 0,-1 0 1,1 0-1,0 0 0,-1 0 0,1-1 1,0 1-1,0 0 0,-1 0 0,1 0 1,0 0-1,-1 0 0,1 0 0,0 0 1,-1 0-1,1 0 0,0 0 1,-1 0-1,1 0 0,0 0 0,-1 0 1,-14 20-78,11-12 76,0 1 1,0 0-1,1 0 1,0 0 0,1 0-1,0 1 1,0-1-1,1 1 1,0-1-1,1 1 1,0 0 0,1 11-1,-1-20 6,1 1 0,-1-1 0,0 0 0,1 1 0,-1-1 0,1 0 0,-1 0 0,1 1 0,0-1-1,-1 0 1,1 0 0,0 0 0,0 0 0,0 0 0,0 0 0,0 0 0,0 0 0,0 0 0,0 0 0,0 0 0,1-1 0,-1 1 0,2 1-1,0-2 6,0 1 0,0-1-1,0 1 1,0-1-1,0 0 1,0 0 0,0 0-1,0 0 1,0-1-1,5-1 1,-1 0 4,0 0-1,0-1 1,0 1 0,-1-2-1,1 1 1,-1-1 0,1 0 0,6-6-1,-6 4-23,0-1 0,-1 0 0,1 0 0,-2-1 0,1 0 0,-1 0 0,0 0 0,-1 0 0,0-1 0,0 1 0,-1-1 0,0 0 0,0-1 0,-1 1 0,2-18 0,-4 28 6,0-1-1,-1 0 1,1 0 0,0 0-1,0 0 1,0 1 0,-1-1-1,1 0 1,0 0 0,0 0-1,-1 0 1,1 0-1,0 0 1,0 0 0,0 0-1,-1 0 1,1 0 0,0 0-1,0 0 1,-1 0 0,1 0-1,0 0 1,0 0 0,-1 0-1,1 0 1,0 0 0,0 0-1,0 0 1,-1 0-1,1 0 1,0 0 0,0-1-1,0 1 1,-1 0 0,1 0-1,0 0 1,0 0 0,0-1-1,0 1 1,-1 0 0,1 0-1,0 0 1,0-1 0,0 1-1,0 0 1,0 0-1,0 0 1,0-1 0,-1 1-1,1 0 1,0 0 0,0-1-1,0 1 1,0 0 0,0 0-1,0 0 1,0-1 0,0 1-1,0 0 1,1-1 0,-2 2-14,-6 9 28,0 0-1,1 1 0,0 0 1,0 1-1,1-1 1,1 1-1,0 0 1,0 0-1,1 0 1,1 1-1,0-1 0,0 19 1,2-29 6,0 0-1,-1 0 1,1 0 0,1 0 0,-1 0-1,0 0 1,0 0 0,1 0 0,-1 0-1,1 0 1,0 0 0,-1 0 0,1 0-1,0-1 1,2 4 0,-1-4-12,-1-1 0,1 1-1,-1 0 1,1 0 0,0-1 0,0 1 0,-1-1 0,1 0 0,0 0 0,0 1-1,0-1 1,-1 0 0,1 0 0,0-1 0,0 1 0,0 0 0,-1-1 0,4 0 0,4-2 1,0 0 0,0 0 1,-1 0-1,1-1 0,-1-1 0,0 0 1,-1 0-1,1 0 0,-1-1 1,0 0-1,0 0 0,9-12 1,0-1-141,-1 0 0,-2-1 1,20-35-1,-21 23-243,-13 30 158,-4 20 118,-1 2 116,3-10 36,-1 0 0,2 0 0,-1 0 0,2 0 0,-1 1-1,1-1 1,1 1 0,0-1 0,2 18 0,-2-27-47,0-1 1,1 1-1,-1 0 1,1-1-1,-1 1 1,1 0 0,-1-1-1,1 1 1,-1-1-1,1 1 1,0-1-1,-1 0 1,1 1-1,0-1 1,-1 1-1,1-1 1,0 0-1,0 0 1,-1 1-1,1-1 1,0 0-1,0 0 1,-1 0-1,1 0 1,0 0-1,0 0 1,-1 0-1,1 0 1,0 0-1,0 0 1,0 0-1,-1-1 1,1 1-1,0 0 1,-1 0-1,1-1 1,0 1-1,0-1 1,-1 1-1,1-1 1,-1 1-1,2-1 1,29-21 69,-21 10-82,0-1 1,0-1-1,-1 1 1,-1-1-1,0-1 0,-1 0 1,0 0-1,5-19 0,0-13-8,9-72-1,-16 89 62,-23 122-64,9-52 169,2 1 0,-4 74 0,11-105-138,1 0 1,-1-1-1,2 1 1,3 17-1,-4-24-32,-1-1-1,1 0 0,0 0 1,-1 0-1,1 0 0,0-1 1,0 1-1,0 0 0,1 0 1,-1 0-1,0-1 0,1 1 1,-1-1-1,1 1 0,-1-1 1,1 0-1,0 1 0,0-1 1,0 0-1,-1 0 0,1 0 1,0 0-1,0-1 0,0 1 1,0 0-1,0-1 0,1 0 1,-1 1-1,3-1 0,-6-2 33,1-1-1,0 1 0,-1-1 0,1 1 1,-1-1-1,0 1 0,1-1 0,-1 1 1,0 0-1,-1-1 0,1 1 0,-3-3 1,-13-17-22,11 17 12,1-1 0,0 0 0,0-1 0,0 1 0,1-1 0,0 0 0,0 0 0,1 0 0,0 0 0,-3-12 0,35 18-81,12 2 84,-15 1 10,48-4 0,-68 1-12,-1 1 0,0-1 0,1 0 0,-1-1 0,0 1 0,1-1 1,-1 0-1,0-1 0,0 1 0,0-1 0,-1 0 0,1 0 0,-1 0 1,7-7-1,-9 9 7,-1-1 0,1 0 0,-1 1 0,1-1 0,-1 0 0,0 0 0,1 0 0,-1 0 0,0 0 0,0-1 0,0 1 0,-1 0 0,1 0 0,-1-1 0,1 1 0,-1 0 0,0 0 0,1-1 0,-1 1 0,-1-1 0,1 1 0,0 0 0,-1-5 0,-1 5-1,1 1-1,0-1 1,0 0 0,-1 1-1,1-1 1,-1 1 0,1 0 0,-1-1-1,0 1 1,1 0 0,-1 0-1,0 0 1,0 0 0,0 0-1,0 1 1,0-1 0,0 0-1,0 1 1,0 0 0,0-1 0,0 1-1,0 0 1,0 0 0,0 0-1,-4 1 1,3-1-9,-1 1 0,1 0 0,-1 0 0,1 0 0,0 0 0,-1 1 0,1-1 0,0 1 0,0 0 0,0 0-1,0 0 1,1 0 0,-1 1 0,0-1 0,1 1 0,0-1 0,-1 1 0,1 0 0,0 0 0,1 0 0,-1 0 0,0 0 0,-1 5 0,1-3 1,1-1 0,-1 0 0,1 0-1,0 1 1,0-1 0,0 0 0,0 1 0,1-1 0,0 1 0,0-1 0,0 1 0,1-1 0,-1 1 0,1-1 0,0 1 0,0-1 0,1 0-1,2 7 1,-2-8 6,1 0 0,0-1 0,0 1 0,0 0 0,0-1 0,0 0 0,1 1 0,-1-1 0,1-1 0,-1 1 0,1 0 0,0-1 0,0 0-1,0 0 1,0 0 0,0 0 0,0-1 0,6 1 0,7 0-51,1 0 1,31-4-1,-46 3-172,1-1 0,-1 1 0,0-1 0,0 0 0,1 0 0,-1 0 0,0 0 0,0 0 0,0-1 0,0 0 0,-1 1 0,6-5 0,-6 4-189,-1 1 0,0 0-1,0-1 1,0 1 0,0-1 0,0 0-1,0 1 1,0-1 0,-1 0 0,1 0-1,0 1 1,-1-1 0,0 0 0,1 0-1,-1-3 1,0-16-6016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1.204"/>
    </inkml:context>
    <inkml:brush xml:id="br0">
      <inkml:brushProperty name="width" value="0.025" units="cm"/>
      <inkml:brushProperty name="height" value="0.025" units="cm"/>
    </inkml:brush>
  </inkml:definitions>
  <inkml:trace contextRef="#ctx0" brushRef="#br0">38 0 4965,'-18'0'9993,"3"0"-7655,10 0 289,14 0-2563,9 2-64,3-2-1570,-3 0-5508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1.847"/>
    </inkml:context>
    <inkml:brush xml:id="br0">
      <inkml:brushProperty name="width" value="0.025" units="cm"/>
      <inkml:brushProperty name="height" value="0.025" units="cm"/>
    </inkml:brush>
  </inkml:definitions>
  <inkml:trace contextRef="#ctx0" brushRef="#br0">0 162 4100,'0'0'475,"0"-9"2653,0-39 919,0 7 4099,4 122-6496,16 97-1,-19-171-1554,0-1 0,0 0 0,1 1-1,0-1 1,0 0 0,5 8 0,-7-13-58,1 0 0,-1 0 0,1 0 0,0 0 0,-1 0 0,1 0 0,0 0 0,0-1 1,0 1-1,0 0 0,0 0 0,0-1 0,0 1 0,0-1 0,0 1 0,0-1 0,0 1 0,0-1 1,0 0-1,0 1 0,0-1 0,0 0 0,1 0 0,-1 0 0,0 0 0,0 0 0,0 0 1,0 0-1,1 0 0,-1 0 0,0-1 0,0 1 0,0 0 0,0-1 0,0 1 0,0-1 1,0 1-1,0-1 0,0 0 0,0 1 0,0-1 0,0 0 0,0 0 0,-1 0 0,2 0 1,12-15 163,-1 1 1,0-2 0,-1 1 0,-1-2 0,-1 0 0,0 0 0,12-34 0,-10 26-104,8-22 383,22-87-1,-54 196-13249,1-38 6971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2.399"/>
    </inkml:context>
    <inkml:brush xml:id="br0">
      <inkml:brushProperty name="width" value="0.025" units="cm"/>
      <inkml:brushProperty name="height" value="0.025" units="cm"/>
    </inkml:brush>
  </inkml:definitions>
  <inkml:trace contextRef="#ctx0" brushRef="#br0">0 209 4324,'0'0'11841,"9"2"-9348,30 3-572,-36-6-1778,-1 1 0,0 0 0,1-1-1,-1 1 1,0-1 0,0 0 0,0 0-1,1 0 1,-1 0 0,0 0-1,0 0 1,0-1 0,0 1 0,-1 0-1,1-1 1,0 0 0,-1 1-1,1-1 1,-1 0 0,1 0 0,1-4-1,0 2-70,-1 0 0,0 0 0,-1 0 0,1 0 0,0 0 0,-1 0 0,0-1 0,0 1 0,0-7 0,-1 10-61,0 0-1,0-1 1,0 1 0,0 0 0,0 0-1,-1-1 1,1 1 0,0 0-1,-1 0 1,1-1 0,-1 1-1,1 0 1,-1 0 0,0 0-1,1 0 1,-1 0 0,0 0-1,0 0 1,0 0 0,0 0-1,0 0 1,0 0 0,-2-1-1,2 2-4,0 0-1,1 0 1,-1-1-1,0 1 1,0 0-1,0 0 1,0 0-1,0 0 1,0 1-1,0-1 1,0 0-1,0 0 1,0 0-1,1 1 1,-1-1-1,0 0 1,0 1-1,0-1 1,0 1-1,1-1 1,-1 1-1,0-1 1,1 1-1,-1 0 1,0-1-1,1 1 1,-1 0-1,1 0 1,-1-1-1,1 1 1,-1 0-1,1 0 1,-1 0-1,1 1 1,-4 4-19,1 1 0,1 0 0,-1 0 1,1 1-1,0-1 0,1 0 0,0 1 1,0-1-1,0 1 0,1 10 0,0-15 4,0-1-1,1 1 1,-1-1-1,1 0 1,-1 1-1,1-1 1,0 1-1,-1-1 1,1 0-1,0 0 0,1 1 1,-1-1-1,0 0 1,1 0-1,-1 0 1,1 0-1,-1 0 1,1-1-1,0 1 1,0 0-1,0-1 1,0 0-1,0 1 0,0-1 1,1 0-1,-1 0 1,0 0-1,0 0 1,1 0-1,-1-1 1,1 1-1,-1-1 1,5 1-1,-2-1-13,0 0 1,0 0-1,0 0 0,0 0 0,0-1 1,0 0-1,0 0 0,0 0 1,-1-1-1,1 0 0,0 0 0,-1 0 1,1 0-1,-1-1 0,0 1 1,0-1-1,0 0 0,0-1 0,0 1 1,-1-1-1,1 1 0,-1-1 1,0 0-1,0 0 0,0-1 0,-1 1 1,0 0-1,0-1 0,0 0 0,0 1 1,-1-1-1,1 0 0,-1 0 1,0 0-1,-1 0 0,1 0 0,-1 0 1,-1-6-1,2 9 58,-1 0-1,0 0 1,-1-1-1,1 1 1,0 0-1,-1 1 1,1-1 0,-1 0-1,1 0 1,-1 0-1,0 0 1,0 0-1,0 0 1,0 1 0,0-1-1,0 0 1,0 1-1,-1-1 1,1 1-1,-1-1 1,1 1 0,-3-2-1,1 1-3,-1 1 0,1 0 0,0 0-1,-1 0 1,1 0 0,0 0 0,-1 1 0,1-1-1,-1 1 1,1 0 0,-1 0 0,-5 1 0,9-1-28,0 0 1,-1 1-1,1-1 1,0 0-1,0 0 1,0 1-1,0-1 1,-1 0-1,1 1 1,0-1-1,0 0 1,0 1-1,0-1 1,0 0-1,0 1 1,0-1-1,0 0 1,0 1-1,0-1 1,0 0-1,0 1 1,0-1-1,1 0 1,-1 1-1,0-1 1,0 0-1,0 1 1,0-1-1,0 0 1,1 0-1,-1 1 1,0-1-1,0 0 1,1 0-1,-1 1 1,0-1-1,0 0 0,1 0 1,-1 0-1,0 1 1,0-1-1,1 0 1,-1 0-1,0 0 1,1 0-1,-1 0 1,0 0-1,1 0 1,-1 0-1,0 0 1,1 0-1,-1 0 1,0 0-1,1 0 1,10 1-117,0 0-1,0-1 1,-1-1-1,1 0 1,0 0 0,-1-1-1,1 0 1,-1-1 0,0 0-1,14-6 1,-18 6-706,1 0 1,-1-1 0,0 0-1,0 0 1,0 0-1,0-1 1,-1 1-1,0-1 1,0-1 0,5-5-1,-3-6-4199,-4-3-2237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2.756"/>
    </inkml:context>
    <inkml:brush xml:id="br0">
      <inkml:brushProperty name="width" value="0.025" units="cm"/>
      <inkml:brushProperty name="height" value="0.025" units="cm"/>
    </inkml:brush>
  </inkml:definitions>
  <inkml:trace contextRef="#ctx0" brushRef="#br0">15 0 3940,'0'0'16517,"-3"11"-15642,-1 9-446,1 0-1,1 1 1,0-1 0,2 0-1,0 1 1,5 34-1,-2-33-375,-4-17-48,1-1 1,1 0-1,-1 1 0,1-1 1,-1 0-1,1 1 1,0-1-1,1 0 0,-1 0 1,1 0-1,0 0 1,0 0-1,0 0 0,3 3 1,-4-6-1,0-1 0,0 0 0,0 1-1,0-1 1,-1 1 0,1-1 0,0 0 0,0 0 0,0 1 0,1-1 0,-1 0 0,0 0-1,0 0 1,0 0 0,0 0 0,0-1 0,0 1 0,0 0 0,0 0 0,0-1 0,0 1 0,0 0-1,-1-1 1,1 1 0,0-1 0,0 1 0,0-1 0,0 0 0,0 1 0,-1-1 0,1 0 0,0 0-1,-1 1 1,1-1 0,0 0 0,0-2 0,21-32 105,-22 35-108,11-22 108,-1 0-1,13-45 0,-16 20-5476,-9 56-7370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3.088"/>
    </inkml:context>
    <inkml:brush xml:id="br0">
      <inkml:brushProperty name="width" value="0.025" units="cm"/>
      <inkml:brushProperty name="height" value="0.025" units="cm"/>
    </inkml:brush>
  </inkml:definitions>
  <inkml:trace contextRef="#ctx0" brushRef="#br0">16 1 2594,'0'0'4933,"-16"56"-2531,16-39 193,0-3-97,0-1-288,0-4-800,6-2-514,4-5-415,-1-2-321,2 0-96,5 0-128,-3-9-1409,1-5-2563,-5-1-2242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3.433"/>
    </inkml:context>
    <inkml:brush xml:id="br0">
      <inkml:brushProperty name="width" value="0.025" units="cm"/>
      <inkml:brushProperty name="height" value="0.025" units="cm"/>
    </inkml:brush>
  </inkml:definitions>
  <inkml:trace contextRef="#ctx0" brushRef="#br0">2 1 3972,'0'0'14600,"0"10"-13292,-2 110 2317,2-119-3624,0-1-1,1 1 1,-1 0 0,0-1-1,0 1 1,0-1 0,1 1-1,-1 0 1,0-1 0,0 1-1,1-1 1,-1 1 0,1-1-1,-1 1 1,1-1-1,-1 1 1,0-1 0,1 1-1,-1-1 1,1 0 0,0 1-1,-1-1 1,1 0 0,-1 1-1,1-1 1,0 0 0,-1 0-1,1 1 1,-1-1 0,1 0-1,0 0 1,-1 0 0,1 0-1,0 0 1,-1 0 0,1 0-1,0 0 1,-1 0 0,1-1-1,0 1 1,-1 0 0,1 0-1,-1 0 1,1-1 0,0 1-1,-1 0 1,1-1 0,-1 1-1,2-1 1,27-19-493,-2-17-541,-20 27 976,1-1 0,0 1 0,0 0 0,1 1 1,0 0-1,17-13 0,-26 22 83,1 0-1,-1 1 1,0-1 0,1 0-1,-1 0 1,1 0 0,-1 0-1,0 1 1,1-1-1,-1 0 1,0 0 0,1 1-1,-1-1 1,0 0 0,1 1-1,-1-1 1,0 0 0,0 1-1,1-1 1,-1 0 0,0 1-1,0-1 1,0 0-1,0 1 1,1-1 0,-1 1-1,0-1 1,0 1 0,0-1-1,0 0 1,0 1 0,0-1-1,0 1 1,0-1-1,0 0 1,0 1 0,0-1-1,0 1 1,-1-1 0,1 1-1,0 28 468,0-24-371,-1 21 366,0-18-247,1 1 0,-1 0-1,2-1 1,2 18 0,-3-26-275,0 1 0,1-1 0,-1 0 0,0 0 0,1 0 1,-1 1-1,0-1 0,1 0 0,-1 0 0,1 0 0,-1 0 0,0 0 0,1 0 0,-1 0 0,1 0 0,-1 0 1,0 0-1,1 0 0,-1 0 0,1 0 0,-1 0 0,0 0 0,1 0 0,-1-1 0,0 1 0,1 0 1,-1 0-1,1 0 0,-1-1 0,0 1 0,1 0 0,-1 0 0,0-1 0,0 1 0,1 0 0,-1-1 0,0 1 1,0 0-1,1-1 0,-1 1 0,0 0 0,0-1 0,0 0 0,14-14-2350,-3-2-1577,-1-3-2477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1.752"/>
    </inkml:context>
    <inkml:brush xml:id="br0">
      <inkml:brushProperty name="width" value="0.025" units="cm"/>
      <inkml:brushProperty name="height" value="0.025" units="cm"/>
    </inkml:brush>
  </inkml:definitions>
  <inkml:trace contextRef="#ctx0" brushRef="#br0">0 0 7079,'0'0'14926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3.982"/>
    </inkml:context>
    <inkml:brush xml:id="br0">
      <inkml:brushProperty name="width" value="0.025" units="cm"/>
      <inkml:brushProperty name="height" value="0.025" units="cm"/>
    </inkml:brush>
  </inkml:definitions>
  <inkml:trace contextRef="#ctx0" brushRef="#br0">63 49 3267,'0'0'17499,"-8"3"-16778,5-2-662,0 0-1,0 0 1,1 0 0,-1 0 0,0 1-1,1-1 1,-1 1 0,1 0 0,-1 0-1,1 0 1,0 0 0,0 0-1,0 0 1,0 1 0,-2 3 0,2-2 89,0 1 1,0 0-1,0-1 1,0 1-1,1 0 1,0 0-1,0 0 1,1 1-1,-1-1 1,1 7-1,0-11-143,0-1 1,0 1-1,0-1 0,1 1 0,-1-1 1,0 1-1,0 0 0,0-1 1,1 1-1,-1-1 0,0 0 0,1 1 1,-1-1-1,0 1 0,1-1 0,-1 1 1,0-1-1,1 0 0,-1 1 1,1-1-1,-1 0 0,1 1 0,-1-1 1,1 0-1,-1 0 0,1 1 1,-1-1-1,1 0 0,-1 0 0,1 0 1,-1 0-1,1 0 0,-1 0 0,1 0 1,0 0-1,-1 0 0,1 0 1,-1 0-1,1 0 0,-1 0 0,1 0 1,-1-1-1,1 1 0,-1 0 0,1 0 1,-1-1-1,1 1 0,-1 0 1,1 0-1,-1-1 0,1 1 0,-1-1 1,28-17 61,-16-1-753,-1 0 1,14-33-1,-17 36-1319,-20 78 1996,8-47 108,1 0 0,0 1 0,1-1-1,0 1 1,1 0 0,3 28 0,-2-43-129,0-1-1,0 1 1,0-1 0,0 1-1,0-1 1,1 1 0,-1-1 0,0 1-1,0-1 1,0 0 0,0 1-1,1-1 1,-1 1 0,0-1 0,1 0-1,-1 1 1,0-1 0,1 0-1,-1 1 1,0-1 0,1 0-1,-1 0 1,0 1 0,1-1 0,-1 0-1,1 0 1,-1 1 0,1-1-1,-1 0 1,0 0 0,1 0 0,-1 0-1,1 0 1,-1 0 0,1 0-1,-1 0 1,1 0 0,-1 0 0,1 0-1,-1 0 1,1 0 0,-1 0-1,0 0 1,1-1 0,-1 1-1,1 0 1,-1 0 0,1 0 0,-1-1-1,0 1 1,1 0 0,-1-1-1,0 1 1,1 0 0,-1-1 0,0 1-1,1 0 1,-1-1 0,0 0-1,21-23-4584,0-47-2012,-8 27 8317,-9 36 1485,-3 16 1763,-15 210-1019,28-257-4010,-5 1-936,-2 8 655,1 1 0,21-52 0,-27 75 385,1 0 1,-1 0-1,1 1 1,1-1-1,-1 1 1,1 0-1,0 0 1,0 0-1,1 0 1,-1 1-1,1 0 1,0 0-1,0 0 0,1 0 1,-1 1-1,1 0 1,0 0-1,-1 1 1,10-4-1,-14 6-5,0 0 1,-1-1-1,1 1 0,0 0 0,-1-1 0,1 1 0,0 0 0,0 0 0,-1-1 0,1 1 0,0 0 0,0 0 1,0 0-1,-1 0 0,1 0 0,0 0 0,0 0 0,-1 0 0,1 1 0,0-1 0,0 0 0,-1 0 0,1 1 1,0-1-1,0 0 0,-1 1 0,1-1 0,0 1 0,-1-1 0,1 1 0,-1-1 0,1 1 0,-1-1 1,1 1-1,-1-1 0,1 1 0,-1 0 0,1-1 0,-1 1 0,0 0 0,1 0 0,-1-1 0,0 1 0,0 0 1,1 0-1,-1-1 0,0 1 0,0 0 0,0 0 0,0 0 0,0-1 0,0 1 0,0 0 0,0 0 0,-1-1 1,1 1-1,0 0 0,0 0 0,-1-1 0,1 1 0,0 0 0,-1 0 0,1-1 0,-1 2 0,-2 4 125,0 1-1,-1-1 0,1 0 0,-1 0 0,-7 8 0,-6 6 318,3-5-595,0 0 1,-22 18-1,38-45-7905,4-4 3080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4.437"/>
    </inkml:context>
    <inkml:brush xml:id="br0">
      <inkml:brushProperty name="width" value="0.025" units="cm"/>
      <inkml:brushProperty name="height" value="0.025" units="cm"/>
    </inkml:brush>
  </inkml:definitions>
  <inkml:trace contextRef="#ctx0" brushRef="#br0">26 9 4740,'0'0'1986,"0"8"3123,-12 128 2103,-1 20-5119,13-90-1709,0-111-661,2 1-1,10-55 1,-10 85 118,1 0 0,0 1 0,1 0 0,1 0 1,0 0-1,0 0 0,2 1 0,-1 0 0,1 0 0,1 0 1,17-18-1,-24 28 156,-1 1-1,1 0 1,0 0 0,0 0 0,0 0 0,0 0-1,0 0 1,0 0 0,0 1 0,0-1 0,0 0-1,1 1 1,-1-1 0,0 0 0,0 1 0,1-1-1,-1 1 1,0 0 0,1-1 0,-1 1 0,0 0-1,1 0 1,-1 0 0,1 0 0,2 1 0,-3 0 19,0 0 0,-1 0 0,1 0 0,0 0 1,0 1-1,-1-1 0,1 0 0,0 1 1,-1-1-1,1 1 0,-1-1 0,0 0 0,1 1 1,-1-1-1,0 1 0,0-1 0,0 1 0,-1 2 1,1 7 225,-1 0-1,0-1 1,-1 1 0,-1 0 0,-4 14 0,1-12 100,-18 37 1735,23-48-1967,0-1 0,0 1 1,-1 0-1,1 0 0,0-1 0,-1 1 1,1 0-1,-1-1 0,1 0 1,-1 1-1,0-1 0,0 0 1,1 0-1,-1 0 0,0 0 1,0 0-1,0 0 0,0 0 1,0-1-1,-3 1 0,4-1-140,1 0 1,-1-1-1,0 1 0,1-1 1,-1 1-1,1 0 0,-1-1 0,1 1 1,-1-1-1,1 1 0,-1-1 1,1 1-1,0-1 0,-1 0 0,1 1 1,0-1-1,-1 0 0,1 1 1,0-1-1,0 0 0,-1 1 0,1-1 1,0 0-1,0 1 0,0-1 1,0 0-1,0 1 0,0-1 0,0 0 1,0-28-2390,0 23 1245,2-18-3860,7 3-3246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5.447"/>
    </inkml:context>
    <inkml:brush xml:id="br0">
      <inkml:brushProperty name="width" value="0.025" units="cm"/>
      <inkml:brushProperty name="height" value="0.025" units="cm"/>
    </inkml:brush>
  </inkml:definitions>
  <inkml:trace contextRef="#ctx0" brushRef="#br0">0 6 5189,'0'0'7863,"8"-1"-5370,-6 0-2421,1 0 125,0 1 0,-1-1-1,1 1 1,0-1 0,0 1 0,0 0 0,-1 0 0,1 0-1,0 0 1,0 1 0,0-1 0,-1 1 0,1 0 0,0 0 0,-1 0-1,1 0 1,0 0 0,-1 0 0,1 1 0,-1-1 0,0 1 0,0 0-1,1 0 1,-1-1 0,0 2 0,3 3 0,-3-3-177,0 0 1,0 0-1,1-1 1,-1 1-1,1-1 1,0 1-1,0-1 1,-1 0-1,1 0 1,1 0-1,-1-1 1,0 1-1,0-1 1,1 1-1,3 0 1,-6-2-50,0 0 0,0 0-1,0 0 1,0 0 0,0 0 0,0 0 0,0-1-1,0 1 1,-1 0 0,1-1 0,0 1-1,0 0 1,0-1 0,0 1 0,-1-1 0,1 1-1,0-1 1,0 1 0,-1-1 0,1 0 0,-1 1-1,1-1 1,0 0 0,0-1 0,0-1-32,1 0 0,-1 0 0,0 0 0,0 0 0,-1 0 0,1-1 0,0 1 0,-1 0 0,0-1 0,0-4 0,0 45 237,6 51 0,-4-74-115,1 0 0,1-1 0,0 0 0,0 0 0,1 0 0,14 24 0,-5-16-11,-11-16-124,1 0 0,-1-1 0,0 1 0,0 0 0,0 1 0,-1-1 0,0 0 0,0 1 0,0-1 0,-1 1 0,1 5 0,-2-10 91,-1 0 0,1 0 0,0-1 0,-1 1-1,1 0 1,-1-1 0,1 1 0,-1 0 0,1-1 0,-1 1 0,1-1 0,-1 1-1,1-1 1,-1 1 0,0-1 0,1 0 0,-1 1 0,0-1 0,0 0 0,1 1-1,-1-1 1,0 0 0,0 0 0,1 0 0,-1 1 0,0-1 0,0 0 0,0 0-1,1 0 1,-1 0 0,0-1 0,0 1 0,1 0 0,-1 0 0,0 0 0,0-1-1,1 1 1,-1 0 0,0-1 0,-1 0 0,-33-12 1426,28 7-1320,0 0-1,0-1 0,0 1 1,1-1-1,0 0 0,0-1 1,1 1-1,0-1 0,0 0 1,1-1-1,0 1 0,0-1 1,1 0-1,0 0 0,1 0 1,0 0-1,0 0 0,1 0 0,0-1 1,1 1-1,0-1 0,2-12 1,-1 19-103,0-1 1,0 1-1,1 0 1,-1 0-1,1 0 1,0 1 0,0-1-1,0 0 1,0 1-1,0-1 1,1 1-1,-1 0 1,1-1-1,-1 1 1,1 0-1,0 1 1,0-1 0,0 0-1,0 1 1,4-2-1,11-3-332,0 0 0,29-5-1,-5 1-1989,-5-3-3101,-3 0-6106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6.248"/>
    </inkml:context>
    <inkml:brush xml:id="br0">
      <inkml:brushProperty name="width" value="0.025" units="cm"/>
      <inkml:brushProperty name="height" value="0.025" units="cm"/>
    </inkml:brush>
  </inkml:definitions>
  <inkml:trace contextRef="#ctx0" brushRef="#br0">91 134 4452,'0'0'13901,"-9"-4"-13148,7 3-731,0 0-6,1 0 0,-1 0 0,1 0-1,-1 0 1,1 0 0,-1 0 0,0 1-1,1-1 1,-1 1 0,0-1 0,1 1-1,-1 0 1,0-1 0,0 1 0,1 0 0,-1 0-1,0 0 1,0 0 0,1 1 0,-1-1-1,0 0 1,1 1 0,-1 0 0,0-1-1,1 1 1,-1 0 0,1-1 0,-1 1-1,1 0 1,-1 0 0,1 0 0,-1 1 0,1-1-1,0 0 1,0 0 0,0 1 0,0-1-1,0 1 1,0-1 0,0 1 0,0-1-1,0 1 1,1-1 0,-1 1 0,0 2-1,-2 3 75,1-1-1,0 1 0,0 0 0,1 0 0,0-1 0,0 1 1,0 0-1,1 0 0,1 13 0,-1-19-72,0-1 0,0 1 1,0-1-1,1 1 0,-1 0 0,0-1 1,0 1-1,1-1 0,-1 1 0,0-1 1,1 1-1,-1-1 0,0 0 1,1 1-1,-1-1 0,1 1 0,-1-1 1,1 0-1,-1 1 0,1-1 0,-1 0 1,1 0-1,-1 1 0,1-1 0,0 0 1,-1 0-1,1 0 0,-1 0 0,1 1 1,-1-1-1,1 0 0,0 0 0,-1 0 1,1 0-1,-1-1 0,1 1 0,0 0 1,-1 0-1,1 0 0,-1 0 0,1-1 1,-1 1-1,1 0 0,-1 0 0,1-1 1,0 0-1,27-15 378,-15-1-336,-1 0 0,-1 0 0,0-1-1,-1 0 1,-1-1 0,-1 0-1,0-1 1,-2 1 0,8-40 0,-19 95-94,-5 25 76,-3 83 1,13-142-36,0 0 0,0 0 1,0 0-1,0-1 0,0 1 0,0 0 1,0 0-1,1 0 0,-1 0 1,1 0-1,-1-1 0,1 1 0,0 0 1,0-1-1,-1 1 0,1 0 1,1-1-1,-1 1 0,0-1 1,0 1-1,0-1 0,1 0 0,-1 0 1,1 1-1,-1-1 0,1 0 1,-1 0-1,1 0 0,0 0 0,-1-1 1,1 1-1,0 0 0,0-1 1,-1 1-1,1-1 0,0 0 0,0 0 1,0 1-1,0-1 0,0 0 1,-1-1-1,1 1 0,0 0 1,0 0-1,0-1 0,0 1 0,-1-1 1,1 0-1,0 1 0,-1-1 1,1 0-1,0 0 0,-1 0 0,1 0 1,1-2-1,3-1 1,-1-1 0,1 1-1,-1-1 1,0-1 0,0 1 0,-1 0-1,0-1 1,0 0 0,0 0-1,-1 0 1,0-1 0,0 1 0,0-1-1,3-13 1,-2 0 23,0 0-1,-2 0 0,0-40 1,-5 53 16,-5 14 25,-6 15 143,11-13-109,-4 8 237,0 0 0,2 0 0,0 1-1,1 0 1,1 0 0,-2 25 0,5-42-330,0 0 0,0-1 0,0 1 0,1 0 0,-1 0 0,0 0 0,0 0 0,1-1 0,-1 1 0,0 0 0,1 0 0,-1-1-1,1 1 1,-1 0 0,1-1 0,-1 1 0,1 0 0,-1-1 0,1 1 0,0-1 0,-1 1 0,1-1 0,0 1 0,0-1 0,-1 1 0,1-1 0,0 0 0,1 1-1,34 2-41,30-17-2378,-58 11 1272,0 0 1,-1-1 0,1 1-1,-1-2 1,7-4 0,8-10-4705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6.625"/>
    </inkml:context>
    <inkml:brush xml:id="br0">
      <inkml:brushProperty name="width" value="0.025" units="cm"/>
      <inkml:brushProperty name="height" value="0.025" units="cm"/>
    </inkml:brush>
  </inkml:definitions>
  <inkml:trace contextRef="#ctx0" brushRef="#br0">64 1 9865,'0'0'9070,"-9"7"-7911,6-5-1124,-34 31 1025,36-31-1012,-1 0 0,1 0 0,0-1 1,-1 1-1,1 0 0,0 0 0,0 0 1,0 1-1,0-1 0,0 0 0,1 0 1,-1 0-1,1 1 0,0-1 0,-1 0 1,1 1-1,0-1 0,0 0 0,0 1 1,1-1-1,-1 0 0,0 0 0,2 4 0,-1-4-41,1 0-1,-1 0 0,1 0 0,-1-1 1,1 1-1,0 0 0,0-1 1,0 1-1,0-1 0,0 1 0,0-1 1,0 0-1,0 0 0,1 0 0,-1 0 1,0 0-1,5 0 0,47 9-260,-36-8-160,-14-1 237,5 0-81,1 1 0,-1 0 0,0 1 0,11 4 0,-19-7 261,0 0 1,-1 1-1,1-1 0,0 1 0,0-1 0,-1 1 1,1-1-1,0 1 0,-1-1 0,1 1 0,0-1 1,-1 1-1,1 0 0,-1 0 0,1-1 0,-1 1 1,0 0-1,1 0 0,-1-1 0,0 1 0,1 0 1,-1 1-1,0 0 43,-1-1 0,1 0 0,0 1 1,-1-1-1,0 0 0,1 1 0,-1-1 0,0 0 0,0 0 1,1 0-1,-1 0 0,0 0 0,0 0 0,0 0 1,0 0-1,-1 0 0,1 0 0,0 0 0,-2 0 1,-17 13 134,0-1 1,-33 15 0,13-15-3786,33-12-1751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7.376"/>
    </inkml:context>
    <inkml:brush xml:id="br0">
      <inkml:brushProperty name="width" value="0.025" units="cm"/>
      <inkml:brushProperty name="height" value="0.025" units="cm"/>
    </inkml:brush>
  </inkml:definitions>
  <inkml:trace contextRef="#ctx0" brushRef="#br0">87 80 3203,'0'0'6091,"1"-8"-3144,2-24-374,-2 31-2454,-1-1 1,0 1-1,0 0 1,0 0-1,0 0 0,0 0 1,-1 0-1,1 0 0,0 0 1,0 0-1,-1 0 1,1 0-1,0 0 0,-1 0 1,1 0-1,-1 0 0,1 0 1,-1 1-1,0-1 1,1 0-1,-1 0 0,0 0 1,0 1-1,1-1 1,-1 0-1,0 1 0,0-1 1,0 1-1,0-1 0,0 1 1,0-1-1,0 1 1,0 0-1,0 0 0,0-1 1,0 1-1,0 0 0,0 0 1,0 0-1,-2 0 1,1 0-47,0 0 0,0 0 0,0 0 0,0 0 0,1 1 1,-1-1-1,0 1 0,0-1 0,0 1 0,0 0 0,0-1 1,1 1-1,-1 0 0,0 0 0,1 0 0,-1 1 1,1-1-1,-1 0 0,-1 2 0,-2 8 12,1-1 0,0 1 0,0 0 0,1 0 0,1 0 0,0 0 0,0 1 0,1-1 0,1 1 0,0-1 0,0 0 0,3 16 0,-3-25-79,0 0-1,1 0 1,-1 0-1,1 1 1,-1-1-1,1 0 1,0 0-1,-1 0 1,1 0-1,0 0 1,0 0-1,1-1 1,-1 1-1,0 0 1,1 0 0,-1-1-1,1 1 1,-1-1-1,1 1 1,0-1-1,0 0 1,-1 0-1,1 0 1,0 0-1,0 0 1,0 0-1,0 0 1,0-1-1,0 1 1,1-1-1,-1 1 1,0-1-1,0 0 1,0 0 0,0 0-1,1 0 1,-1 0-1,0 0 1,3-1-1,0 0 10,-1-1 1,1 1-1,-1-1 0,1 1 1,-1-1-1,0 0 0,1-1 1,-1 1-1,0-1 0,-1 0 0,1 0 1,0 0-1,-1-1 0,0 1 1,0-1-1,0 1 0,3-7 1,1-3 18,0-1 0,-1-1-1,6-23 1,-11 33 6,1 0-1,-1-1 1,-1 1-1,1-1 1,-1 0-1,0 1 1,0-1-1,0 1 1,-1-1-1,0 1 1,0-1-1,-1 1 1,-2-7-1,4 11-44,0 0 0,-1 0 0,0 0 0,1 0 0,-1 0 0,0 0 1,1 0-1,-1 0 0,0 0 0,0 0 0,0 1 0,1-1 0,-1 0 0,0 1 0,0-1 0,0 1 0,0-1 0,0 1 0,0-1 0,-1 1 0,1-1 0,0 1 0,0 0 0,0 0 0,0 0 0,0 0 0,-1 0 1,1 0-1,0 0 0,0 0 0,0 0 0,0 0 0,0 1 0,0-1 0,-1 0 0,1 1 0,-1 0 0,0 0-120,0 0-1,0 0 1,0 0-1,0 1 1,0-1 0,0 1-1,1-1 1,-1 1 0,0-1-1,1 1 1,0 0-1,-1 0 1,1 0 0,0 0-1,0 0 1,0 0 0,-1 3-1,-1 25-7008,3-25 4376,0 0-2890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7.722"/>
    </inkml:context>
    <inkml:brush xml:id="br0">
      <inkml:brushProperty name="width" value="0.025" units="cm"/>
      <inkml:brushProperty name="height" value="0.025" units="cm"/>
    </inkml:brush>
  </inkml:definitions>
  <inkml:trace contextRef="#ctx0" brushRef="#br0">1 0 4100,'0'0'12796,"5"13"-11675,1 6-770,-1 1 0,-1-1 0,-1 1 1,0-1-1,-2 1 0,0 0 0,-1 0 0,-4 28 0,1-32-156,2-11-141,0-1-1,0 1 1,0 0 0,0-1-1,1 1 1,-1 0 0,1 0-1,1 0 1,-1-1-1,2 9 1,1-12-25,-1-1 1,0 1-1,1-1 0,-1 0 0,0 0 0,1 0 1,-1 0-1,0-1 0,1 1 0,-1-1 0,0 1 1,0-1-1,1 0 0,-1 0 0,0 0 0,2-1 1,17-9-514,-1 0 0,0-2 1,-1 0-1,21-19 0,-39 31 139,0 0 0,1-1 1,-1 1-1,0 0 0,0-1 0,0 1 0,0-1 0,0 1 0,0-1 0,0 0 0,-1 1 0,1-1 0,-1 0 0,1 1 1,-1-1-1,0 0 0,1-2 0,-1-11-5287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8.068"/>
    </inkml:context>
    <inkml:brush xml:id="br0">
      <inkml:brushProperty name="width" value="0.025" units="cm"/>
      <inkml:brushProperty name="height" value="0.025" units="cm"/>
    </inkml:brush>
  </inkml:definitions>
  <inkml:trace contextRef="#ctx0" brushRef="#br0">0 53 4228,'0'0'14318,"70"-34"-14318,-36 29-545,2-3-1601,-2 2-2562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8.480"/>
    </inkml:context>
    <inkml:brush xml:id="br0">
      <inkml:brushProperty name="width" value="0.025" units="cm"/>
      <inkml:brushProperty name="height" value="0.025" units="cm"/>
    </inkml:brush>
  </inkml:definitions>
  <inkml:trace contextRef="#ctx0" brushRef="#br0">56 34 3107,'0'0'16955,"-8"1"-16422,5-1-520,1 1 0,0-1-1,0 0 1,0 1-1,0-1 1,0 1 0,0-1-1,1 1 1,-1 0-1,0 0 1,0 0 0,0 0-1,1 0 1,-1 0-1,0 1 1,1-1 0,-1 1-1,1-1 1,0 1-1,-1-1 1,1 1 0,0 0-1,0-1 1,0 1-1,0 0 1,0 0 0,1 0-1,-1 0 1,0 0-1,1 0 1,0 0-1,-1 0 1,1 0 0,0 0-1,0 0 1,0 0-1,0 0 1,1 4 0,-1-1 13,0 2 30,0 0 0,0-1 1,0 1-1,1 0 0,0 0 0,3 8 0,-3-14-47,-1 1 0,1-1-1,0 0 1,-1 0 0,1 0-1,0 0 1,0 0-1,0 0 1,0-1 0,0 1-1,-1 0 1,2 0-1,-1-1 1,0 1 0,0 0-1,0-1 1,0 1-1,0-1 1,0 1 0,1-1-1,-1 0 1,0 0-1,0 1 1,1-1 0,-1 0-1,0 0 1,0 0 0,1 0-1,-1 0 1,0-1-1,0 1 1,0 0 0,1-1-1,-1 1 1,0 0-1,0-1 1,0 0 0,0 1-1,0-1 1,0 0-1,0 1 1,2-2 0,2-2 12,0 1 0,0-1 0,-1 0 0,1 0 0,-1 0 0,0-1 0,0 0 0,5-7 0,-5 7-10,0-1 0,0 1 0,0 1 0,0-1 0,1 0 0,0 1 0,9-6 0,-14 10-2,1-1 0,-1 1-1,1 0 1,0-1-1,-1 1 1,1 0 0,-1-1-1,1 1 1,0 0 0,-1 0-1,1 0 1,0 0-1,-1 0 1,1 0 0,0 0-1,-1 0 1,1 0 0,0 0-1,-1 0 1,1 0-1,0 0 1,-1 0 0,1 1-1,0-1 1,-1 0 0,1 1-1,0-1 1,-1 0-1,1 1 1,-1-1 0,1 1-1,-1-1 1,2 1 0,9 24 224,2 1-123,-13-25-115,1-1 1,0 0 0,0 0-1,0 1 1,0-1 0,0 0 0,0 0-1,-1 0 1,1 0 0,0 0 0,0 0-1,0 0 1,0 0 0,0 0 0,0 0-1,0-1 1,-1 1 0,1 0-1,0-1 1,0 1 0,0 0 0,-1-1-1,1 1 1,0-1 0,0 1 0,-1-1-1,1 0 1,0 1 0,-1-1 0,1 0-1,-1 1 1,1-1 0,0-1-1,4-4-538,0 0 0,0 0-1,-1-1 1,1 0 0,3-8-1,15-38-8212,-16 34 3156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9.013"/>
    </inkml:context>
    <inkml:brush xml:id="br0">
      <inkml:brushProperty name="width" value="0.025" units="cm"/>
      <inkml:brushProperty name="height" value="0.025" units="cm"/>
    </inkml:brush>
  </inkml:definitions>
  <inkml:trace contextRef="#ctx0" brushRef="#br0">13 189 1505,'0'0'3214,"-1"10"512,-2 13-2819,-5 61 3514,7-78-4281,1 0 0,0-1-1,1 1 1,0 0-1,0-1 1,0 1 0,0-1-1,1 1 1,0-1-1,0 0 1,0 0-1,5 8 1,23 19-254,-23-26-33,0 1-1,0 0 1,-1 0 0,0 1-1,7 11 1,-13-19 201,0 0 0,0 1 0,0-1 0,0 0-1,0 0 1,1 0 0,-1 1 0,0-1 0,0 0 0,0 0 0,0 0 0,0 1 0,0-1 0,0 0 0,0 0 0,0 1 0,0-1 0,0 0-1,0 0 1,0 0 0,0 1 0,0-1 0,0 0 0,0 0 0,0 1 0,0-1 0,0 0 0,-1 0 0,1 0 0,0 1 0,0-1-1,0 0 1,0 0 0,0 0 0,-1 0 0,1 1 0,0-1 0,0 0 0,0 0 0,0 0 0,-1 0 0,1 0 0,-13 0 1458,-15-12 145,24 6-1664,0 0 1,0 0-1,0-1 1,1 0-1,0 1 1,0-1 0,1 0-1,0 0 1,0 0-1,1-1 1,0 1-1,0 0 1,0-1-1,1 1 1,0-1-1,1 1 1,1-13 0,-1 14-21,1 0 0,-1 1 0,1-1 0,0 0 0,0 0 1,0 1-1,1-1 0,0 1 0,0 0 0,5-6 0,-6 9 19,0-1 1,0 1-1,1 0 0,0-1 0,-1 1 0,1 1 0,0-1 0,0 0 1,0 1-1,0-1 0,0 1 0,0 0 0,0 0 0,1 0 1,-1 0-1,0 1 0,1-1 0,5 1 0,-8 0 30,0 1-1,-1 0 1,1-1-1,0 1 1,0 0 0,0 0-1,-1 0 1,1-1-1,-1 1 1,1 0-1,0 0 1,-1 0-1,0 0 1,1 0 0,-1 0-1,1 0 1,-1 0-1,0 0 1,0 0-1,0 0 1,0 2 0,0-1 8,0 0 1,1-1 0,-1 1-1,0 0 1,1-1 0,-1 1 0,1 0-1,-1-1 1,1 1 0,0-1 0,-1 1-1,1-1 1,0 1 0,0-1-1,0 0 1,0 1 0,1-1 0,-1 0-1,0 0 1,0 0 0,1 0-1,-1 0 1,1 0 0,-1 0 0,1 0-1,-1 0 1,4 0 0,-4-1-29,1-1 1,0 1-1,-1-1 1,1 0 0,-1 0-1,1 0 1,-1 0-1,0 0 1,1 0 0,-1 0-1,0 0 1,0 0-1,1-1 1,-1 1 0,0 0-1,0-1 1,-1 1-1,1-1 1,0 1-1,0-1 1,-1 0 0,1 1-1,-1-1 1,1 1-1,-1-1 1,0 0 0,1-3-1,6-55-791,-7 53 614,-1-102-1925,-1 36-4106,2 68 1406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2.523"/>
    </inkml:context>
    <inkml:brush xml:id="br0">
      <inkml:brushProperty name="width" value="0.025" units="cm"/>
      <inkml:brushProperty name="height" value="0.025" units="cm"/>
    </inkml:brush>
  </inkml:definitions>
  <inkml:trace contextRef="#ctx0" brushRef="#br0">118 77 14510,'0'0'7425,"-9"-5"-7158,-26-14-187,33 18-81,1 1 0,-1 0 0,0 0 1,1 0-1,-1 0 0,0 0 0,1 0 0,-1 1 0,0-1 0,1 0 0,-1 1 0,1-1 0,-1 1 0,0 0 0,1 0 0,0-1 0,-1 1 0,1 0 0,-1 0 0,1 0 0,0 0 0,0 1 0,0-1 0,0 0 0,0 0 0,-1 3 0,-21 32 6,21-32-6,1-1 0,-1 1 0,1 0 0,0-1 0,0 1 0,0 0 0,1 0 0,-1 0 0,1 0 0,0 0 1,0-1-1,1 5 0,-1-7 5,1 1-1,-1-1 1,1 0 0,0 0 0,0 0 0,0 0 0,0 0 0,0 0 0,-1 0 0,2 0 0,-1-1 0,0 1 0,0 0 0,0-1 0,0 1 0,0 0 0,1-1 0,-1 0 0,0 1-1,0-1 1,1 0 0,-1 1 0,0-1 0,1 0 0,-1 0 0,0 0 0,0 0 0,1 0 0,-1-1 0,0 1 0,1 0 0,-1 0 0,0-1 0,0 1 0,1-1 0,1 0 0,6-3 52,0 1 0,0-1 1,0 0-1,-1-1 0,1 0 1,-1 0-1,0-1 0,-1 0 1,11-11-1,6-7 442,27-36-1,-41 46-116,4-3-99,-10 20-330,-4 12-134,-11 57 159,7-51-21,0 0 0,0 28 0,4-47-15,0-1 0,-1 1 0,1-1-1,0 0 1,0 1 0,0-1 0,0 1 0,0-1 0,0 0 0,1 1-1,-1-1 1,0 0 0,1 1 0,-1-1 0,1 0 0,-1 1 0,1-1-1,0 0 1,-1 0 0,1 1 0,0-1 0,0 0 0,0 0 0,0 0-1,0 0 1,0 0 0,0 0 0,0-1 0,0 1 0,1 0 0,-1 0-1,0-1 1,0 1 0,1-1 0,-1 1 0,0-1 0,1 0 0,-1 1-1,1-1 1,-1 0 0,0 0 0,1 0 0,-1 0 0,1 0 0,-1 0-1,0-1 1,1 1 0,-1 0 0,0-1 0,1 1 0,1-1 0,4-2-398,-1 0 0,1 0 1,0-1-1,-1 0 0,0 0 1,0 0-1,0-1 0,8-8 0,13-20-3002,-4-5-1191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9.391"/>
    </inkml:context>
    <inkml:brush xml:id="br0">
      <inkml:brushProperty name="width" value="0.025" units="cm"/>
      <inkml:brushProperty name="height" value="0.025" units="cm"/>
    </inkml:brush>
  </inkml:definitions>
  <inkml:trace contextRef="#ctx0" brushRef="#br0">23 1 6694,'0'0'4565,"-3"7"-1218,-2 10-2115,0 0 1,2 0-1,0 1 1,1-1-1,1 1 1,1 22-1,0-29-960,1 1-1,1-1 0,0 0 1,0 0-1,2 0 1,7 21-1,-10-31-267,-1 1-1,1 0 1,-1-1-1,1 1 1,0-1 0,0 1-1,0-1 1,0 1-1,0-1 1,0 1-1,0-1 1,1 0-1,-1 0 1,0 0 0,1 0-1,-1 0 1,1 0-1,-1 0 1,1 0-1,-1 0 1,1-1 0,0 1-1,-1 0 1,1-1-1,0 0 1,0 1-1,-1-1 1,1 0 0,0 0-1,0 0 1,-1 0-1,4-1 1,2-1-338,0-1 1,0 0-1,-1-1 1,1 0-1,-1 0 1,10-8-1,-12 9 71,-1-1 0,1 1 0,1 0 1,-1 1-1,0-1 0,1 1 0,-1 0 0,1 0 0,0 0 0,7-1 0,-12 3 286,1 1-1,0 0 1,-1-1-1,1 1 0,-1 0 1,1-1-1,-1 1 1,1 0-1,-1-1 1,0 1-1,1 0 0,-1 0 1,0 0-1,0-1 1,0 1-1,1 0 1,-1 0-1,0 0 0,0 0 1,0 0-1,0-1 1,-1 3-1,1 29 1151,0-24-806,-1-1-54,0 0 0,0 0 0,-1 0 0,0 0 0,0-1 0,0 1 0,-1-1 0,-5 9 0,7-13-242,0 1-1,0-1 1,0 0 0,-1 0-1,1 0 1,0 0 0,-1 0-1,0 0 1,0 0 0,1 0-1,-1 0 1,0-1 0,0 1-1,0-1 1,-1 0 0,1 1 0,0-1-1,-1 0 1,1 0 0,0-1-1,-1 1 1,1 0 0,-1-1-1,1 1 1,-5-1 0,5-3-518,1 0 0,0 0 1,0 0-1,0 0 1,0 0-1,0-1 0,1 1 1,0 0-1,-1-1 1,1 1-1,0 0 1,1 0-1,-1-1 0,1-2 1,0-3-2091,-1-17-4520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9.992"/>
    </inkml:context>
    <inkml:brush xml:id="br0">
      <inkml:brushProperty name="width" value="0.025" units="cm"/>
      <inkml:brushProperty name="height" value="0.025" units="cm"/>
    </inkml:brush>
  </inkml:definitions>
  <inkml:trace contextRef="#ctx0" brushRef="#br0">6 285 5317,'0'0'5536,"-1"8"-4463,1-3-888,-2 8 433,0-1 0,2 1 1,0 0-1,1 16 0,-1-27-553,0-1 0,0 1 0,0-1 0,1 1 0,-1-1 0,0 1 0,0-1 0,1 1 0,-1-1 0,1 0 0,0 1 0,-1-1 0,1 1 0,0-1 0,0 0 0,-1 0 0,1 1 0,0-1 0,0 0 0,0 0 0,1 0 0,-1 0 0,0 0 1,0 0-1,1-1 0,-1 1 0,0 0 0,1-1 0,-1 1 0,0-1 0,1 1 0,-1-1 0,1 0 0,-1 1 0,1-1 0,-1 0 0,1 0 0,-1 0 0,1 0 0,-1 0 0,1 0 0,-1-1 0,1 1 0,-1-1 0,1 1 0,-1-1 0,1 1 0,-1-1 0,0 0 0,1 1 0,1-3 0,1 1 6,0-1 1,0 0-1,0 0 1,-1-1-1,0 1 0,1-1 1,-1 1-1,0-1 1,-1 0-1,1 0 1,2-5-1,22-52-117,-23 52 30,4-16-5,-2 0 1,0 0-1,-2-1 0,-1 1 0,0-1 0,-4-49 0,1 60 130,-2-15 329,2 29-389,0 0 1,0 0-1,0 1 1,0-1-1,-1 0 1,1 0-1,0 1 1,0-1-1,0 0 0,-1 0 1,1 1-1,0-1 1,-1 0-1,1 1 1,-1-1-1,1 0 1,-1 1-1,1-1 1,-1 0-1,1 1 0,-1-1 1,0 1-1,1 0 1,-1-1-1,0 1 1,1-1-1,-1 1 1,0 0-1,0-1 0,1 1 1,-1 0-1,0 0 1,-1 0-1,1 0-28,0 1 0,1 0 0,-1-1-1,0 1 1,1 0 0,-1 0-1,0-1 1,1 1 0,-1 0 0,1 0-1,0 0 1,-1 0 0,1 0 0,0 0-1,0 0 1,-1 0 0,1 0 0,0 0-1,0 0 1,0 0 0,0 2 0,0 28 29,0-25-2,2 22 5,1 0-1,1 0 0,2-1 0,1 1 0,1-1 0,14 31 0,8 30-5,-30-87-33,0-1 0,0 1 0,0 0 0,0 0 0,0 0 0,0 0 0,0 0 0,0-1 0,1 1 0,-1 0 0,0 0 0,1 0 0,-1-1 0,0 1 0,1 0 0,-1 0 0,1-1 0,-1 1 0,1 0 0,0-1 0,-1 1-1,1-1 1,0 1 0,-1 0 0,1-1 0,0 0 0,1 2 0,-2-4 32,0 0-1,0 0 0,0 0 0,0 1 0,0-1 0,-1 0 0,1 0 0,-1 1 0,1-1 0,-1 0 0,0 1 0,1-1 0,-1 0 0,-1-1 0,-9-15 26,0 1 0,-1 0-1,-1 1 1,-1 0 0,0 1 0,-1 1-1,-21-17 1,132 29-1939,-84 2 518,0 0 0,0-1 0,1 0 0,-1-1 0,0 0 0,0-1 0,14-6 0,-1-3-3796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0.339"/>
    </inkml:context>
    <inkml:brush xml:id="br0">
      <inkml:brushProperty name="width" value="0.025" units="cm"/>
      <inkml:brushProperty name="height" value="0.025" units="cm"/>
    </inkml:brush>
  </inkml:definitions>
  <inkml:trace contextRef="#ctx0" brushRef="#br0">84 0 4164,'0'0'17083,"-9"6"-16282,5-3-717,-34 21 383,36-22-441,0-1 0,0 1-1,0-1 1,0 1 0,1 0-1,-1 0 1,0 0 0,1 0 0,0 0-1,-1 0 1,1 1 0,0-1-1,0 0 1,0 1 0,0-1-1,1 0 1,-2 4 0,3-5-48,-1 0 1,1-1-1,-1 1 1,1 0-1,-1 0 1,1-1-1,0 1 1,-1 0-1,1-1 1,0 1-1,-1-1 0,1 1 1,0-1-1,0 1 1,0-1-1,0 1 1,-1-1-1,1 0 1,0 0-1,0 1 1,0-1-1,0 0 1,0 0-1,0 0 1,0 0-1,0 0 0,0 0 1,1 0-1,37 0-741,-30-1 416,84 1-1361,-92 0 1732,-1 0 0,0 0 0,1 0 0,-1 0 1,0 0-1,1 0 0,-1 0 0,0 0 0,1 0 1,-1 1-1,0-1 0,1 0 0,-1 0 0,0 0 1,1 0-1,-1 0 0,0 1 0,0-1 0,1 0 1,-1 0-1,0 0 0,1 1 0,-1-1 0,0 0 1,0 0-1,0 1 0,1-1 0,-1 0 0,0 1 1,0-1-1,0 0 0,0 1 0,0-1 0,1 0 1,-1 1-1,0-1 0,0 0 0,0 1 0,0-1 1,-6 19 777,-17 13-101,9-18-780,0-1-1,-1 0 1,-30 19 0,2-15-4761,21-14-4278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5.348"/>
    </inkml:context>
    <inkml:brush xml:id="br0">
      <inkml:brushProperty name="width" value="0.025" units="cm"/>
      <inkml:brushProperty name="height" value="0.025" units="cm"/>
    </inkml:brush>
  </inkml:definitions>
  <inkml:trace contextRef="#ctx0" brushRef="#br0">107 0 3972,'0'0'14963,"-8"3"-14301,2 0-589,0 0 0,0 1 0,1 0-1,-1 0 1,1 1 0,0-1 0,0 1-1,0 0 1,1 0 0,0 1 0,0 0-1,0-1 1,1 1 0,0 0 0,0 1 0,0-1-1,1 0 1,-3 12 0,1-4 168,1 0 0,0 0 0,1 1 0,0-1 0,1 1 0,1-1 0,1 1 0,2 18 0,-3-30-176,1 0 0,0 1 1,0-1-1,0 0 0,0 0 0,1 0 0,-1-1 0,1 1 0,-1 0 0,1 0 0,0-1 0,0 1 0,1-1 0,-1 0 1,0 1-1,1-1 0,3 2 0,-2-2-31,-1-1 0,1 0 0,0 0 0,0 0 1,0 0-1,0-1 0,0 1 0,0-1 0,0 0 0,0 0 1,0-1-1,0 1 0,0-1 0,0 0 0,0 0 0,0 0 0,6-3 1,4-3 58,0-1 0,0 0 0,-1-1 0,0-1 0,0 0 0,-1 0 0,0-1 1,-1-1-1,-1 0 0,0 0 0,0-1 0,-1 0 0,-1-1 0,0 0 0,-1 0 1,-1-1-1,6-15 0,-14 36-104,0 1 0,1 0 0,0 0 0,1-1 0,-1 1 0,1 0 0,1 0 0,-1 0 0,1 0 0,1-1 0,2 11 0,-3-14 5,0 0-1,1 0 1,0 0 0,-1 0 0,1-1 0,0 1 0,0-1 0,0 1-1,1-1 1,-1 0 0,0 0 0,1 0 0,0 0 0,-1 0-1,1 0 1,0-1 0,0 0 0,0 1 0,0-1 0,0 0 0,0 0-1,0-1 1,0 1 0,1-1 0,-1 1 0,0-1 0,6 0 0,-4-1 23,-1 1 0,0-1 1,1 0-1,-1 0 0,0 0 1,0-1-1,0 0 0,0 1 1,0-1-1,0-1 0,0 1 1,-1-1-1,1 1 0,-1-1 1,1 0-1,-1 0 0,0 0 1,0-1-1,-1 1 1,1-1-1,2-5 0,-1 4 12,-2-1 0,1 1 0,0-1 0,-1 1 0,0-1-1,-1 0 1,1 0 0,-1 0 0,0 0 0,-1 0 0,1 0 0,-1 0-1,0 0 1,-1 0 0,-1-9 0,1 12 24,-1 0 0,0 0-1,1 0 1,-1 1 0,0-1 0,0 1 0,-1-1-1,1 1 1,0 0 0,-1 0 0,-3-3 0,-14-2-2249,20 7 1857,-1 0 0,0 0 0,1 0 0,-1 0 0,0 0 0,1 1-1,-1-1 1,0 0 0,1 0 0,-1 1 0,1-1 0,-1 0 0,1 1 0,-1-1 0,1 0 0,-1 1 0,1-1 0,-1 1 0,1-1 0,-1 1 0,1-1 0,0 1 0,-1-1-1,1 1 1,0-1 0,-1 1 0,1 0 0,-3 8-8902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5.722"/>
    </inkml:context>
    <inkml:brush xml:id="br0">
      <inkml:brushProperty name="width" value="0.025" units="cm"/>
      <inkml:brushProperty name="height" value="0.025" units="cm"/>
    </inkml:brush>
  </inkml:definitions>
  <inkml:trace contextRef="#ctx0" brushRef="#br0">0 0 8488,'0'0'16069,"2"12"-15664,9 159-191,-11-170-277,0 0 0,0 0 0,0 0 1,0 0-1,0 1 0,0-1 0,0 0 1,0 0-1,1 0 0,-1 0 0,0 0 0,1 0 1,-1 0-1,1 0 0,-1 0 0,1 0 0,-1-1 1,1 1-1,0 0 0,-1 0 0,1 0 1,0-1-1,0 1 0,0 0 0,0-1 0,-1 1 1,3 0-1,-1-1-173,-1 0 1,0-1-1,1 1 1,-1-1-1,0 1 1,0-1 0,1 0-1,-1 1 1,0-1-1,0 0 1,0 0-1,0 0 1,0 0-1,0 0 1,0 0-1,0 0 1,1-2-1,5-7-1704,-1 0-1,0 0 0,-1 0 0,5-12 1,-5 4-6383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6.054"/>
    </inkml:context>
    <inkml:brush xml:id="br0">
      <inkml:brushProperty name="width" value="0.025" units="cm"/>
      <inkml:brushProperty name="height" value="0.025" units="cm"/>
    </inkml:brush>
  </inkml:definitions>
  <inkml:trace contextRef="#ctx0" brushRef="#br0">0 120 4869,'0'0'15171,"10"3"-14423,-6-1-677,-1 0 1,1-1-1,0 0 0,0 0 1,0 0-1,0 0 1,0-1-1,0 1 1,0-1-1,0 0 1,0 0-1,0-1 1,0 1-1,0-1 0,0 0 1,0 0-1,0 0 1,0 0-1,0-1 1,0 0-1,-1 0 1,1 0-1,-1 0 1,1 0-1,5-6 0,25-32 1308,-33 37-1240,1 1-1,-1 0 1,0-1 0,0 1 0,0-1-1,0 0 1,0 1 0,0-1-1,-1 0 1,1 0 0,-1 1 0,0-1-1,0 0 1,0 0 0,0 0 0,-1-3-1,0 4-113,1 1 0,-1 0 0,0 0 0,0 0 0,1 0 0,-1 0 0,0 0-1,0 0 1,0 0 0,0 1 0,0-1 0,0 0 0,0 1 0,-1-1 0,1 0 0,0 1 0,0-1-1,0 1 1,-1 0 0,1-1 0,0 1 0,-1 0 0,1 0 0,0 0 0,0 0 0,-1 0-1,1 0 1,0 0 0,-1 0 0,1 1 0,0-1 0,0 0 0,-1 1 0,1-1 0,-2 2 0,-1-1-34,0 0 1,-1 1-1,1 0 1,0-1-1,1 1 1,-1 1-1,0-1 1,0 1-1,-3 3 1,4-1 21,0 0 0,0 0 1,0 0-1,1 0 1,0 1-1,0-1 0,1 1 1,-1 0-1,1 0 1,0-1-1,1 1 0,-1 0 1,1 0-1,0 0 0,1 0 1,1 8-1,-2-12-46,1 1 0,-1-1 0,1 0 0,0 0 1,0 0-1,0 0 0,0 0 0,0 0 0,0 0 0,0 0 0,1 0 0,-1 0 0,1-1 0,-1 1 0,1-1 0,0 1 0,0-1 0,1 2 0,0-2-144,-1-1-1,0 1 1,1 0-1,-1-1 1,1 0-1,-1 1 1,1-1-1,-1 0 1,1 0-1,-1-1 0,1 1 1,-1 0-1,0-1 1,1 0-1,-1 1 1,0-1-1,1 0 1,-1 0-1,0 0 1,3-2-1,-2 1-517,-1 0 0,1-1 1,-1 1-1,0-1 0,0 1 0,0-1 0,0 1 0,0-1 1,0 0-1,-1 0 0,1 0 0,-1 0 0,0 0 0,0-1 1,0 1-1,0 0 0,-1 0 0,1-4 0,3-21-6511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6.384"/>
    </inkml:context>
    <inkml:brush xml:id="br0">
      <inkml:brushProperty name="width" value="0.025" units="cm"/>
      <inkml:brushProperty name="height" value="0.025" units="cm"/>
    </inkml:brush>
  </inkml:definitions>
  <inkml:trace contextRef="#ctx0" brushRef="#br0">74 34 3491,'0'0'10987,"-46"-34"-7144,35 34-2049,0 0-833,6 5-417,5 6-287,0 0-225,0 1-32,14 0-865,-3-4-1569,1-2-2883,-1-2-6791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6.713"/>
    </inkml:context>
    <inkml:brush xml:id="br0">
      <inkml:brushProperty name="width" value="0.025" units="cm"/>
      <inkml:brushProperty name="height" value="0.025" units="cm"/>
    </inkml:brush>
  </inkml:definitions>
  <inkml:trace contextRef="#ctx0" brushRef="#br0">37 191 4100,'0'0'9235,"-6"9"-7041,1-1-1675,1-1 0,0 1 0,1 0 0,0 0 0,0 0 0,-3 13 0,5-18-419,1-1 0,-1 0-1,1 0 1,0 0 0,0 0 0,0 0 0,0 0 0,0 0 0,0 0 0,0 1 0,1-1 0,-1 0 0,1 0 0,-1 0 0,1 0 0,0 0 0,0 0 0,0-1 0,0 1 0,0 0-1,0 0 1,1-1 0,-1 1 0,0 0 0,1-1 0,-1 1 0,1-1 0,0 0 0,0 0 0,-1 0 0,1 1 0,0-2 0,0 1 0,0 0 0,0 0 0,0-1 0,0 1 0,0-1-1,0 1 1,3-1 0,-2 1-19,0-1 0,-1 0 0,1 0 0,0 0 0,0-1 0,0 1-1,0-1 1,0 0 0,0 1 0,-1-1 0,1 0 0,0-1 0,-1 1-1,1 0 1,-1-1 0,4-2 0,0-1-25,0 0 0,0-1 0,-1 1 1,0-1-1,0 0 0,4-8 0,2-5-57,0-1-1,-2 0 1,12-33-1,-16 34 22,0-1 1,-1 0-1,-1 0 1,-1-1-1,0-27 1,-5 38-53,-5 19-40,-5 20-48,6-5 251,2 1 0,1 0 0,1 0 0,1 0 0,1 1 1,4 40-1,-3-62-134,1-1 1,0 1-1,-1-1 0,1 1 1,1-1-1,-1 0 1,1 1-1,-1-1 0,1 0 1,0 0-1,0 0 1,0 0-1,0-1 0,1 1 1,-1 0-1,1-1 1,0 0-1,0 0 0,-1 0 1,1 0-1,1 0 1,-1 0-1,0-1 0,0 1 1,1-1-1,6 2 1,-5-2-613,0 0 0,0-1 1,1 1-1,-1-1 1,0 0-1,9-1 1,-1-5-3951,-2-6-2631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7.104"/>
    </inkml:context>
    <inkml:brush xml:id="br0">
      <inkml:brushProperty name="width" value="0.025" units="cm"/>
      <inkml:brushProperty name="height" value="0.025" units="cm"/>
    </inkml:brush>
  </inkml:definitions>
  <inkml:trace contextRef="#ctx0" brushRef="#br0">1 37 5125,'0'0'15188,"9"6"-14414,-3-3-667,0 1 0,0-1 0,1 0 0,-1-1 0,1 1 0,0-1 0,11 1 0,-16-2-27,0-1 0,0 0 0,1 0 0,-1 0 0,0 0 0,0-1 0,0 1 0,1-1 0,-1 1 0,0-1 0,0 0 0,0 0 0,0 0 0,0 0 0,0 0 0,0 0 0,-1 0 0,1-1 0,0 1 0,-1-1 0,1 1 0,-1-1 0,1 0 0,-1 1 0,0-1 0,0 0 0,1 0 0,-2 0 0,1 0 0,0 0 0,0 0 0,0 0 0,-1 0 0,1-5 0,0 6-61,-1 0-1,0 1 1,1-1-1,-1 0 1,0 0-1,0 0 1,0 0-1,1 0 0,-1 0 1,0 0-1,0 0 1,-1 0-1,1 0 1,0 0-1,0 0 1,0 0-1,-1 0 0,1 0 1,0 0-1,-1-1 1,-13 5 406,-15 27 60,22-20-470,4-5 11,-1 0 1,1 0 0,0 0 0,1 0-1,-1 1 1,1-1 0,0 1 0,0-1-1,1 1 1,-1 0 0,1 0 0,1 0 0,-1 9-1,3-12-23,0-1-1,1 1 1,-1-1 0,1 1-1,-1-1 1,1 0-1,0 0 1,0 0-1,0 0 1,0-1 0,0 1-1,0-1 1,0 0-1,1 0 1,4 1-1,4 2-37,-7-1 30,1-1-1,0 1 1,0-2 0,0 1 0,1-1 0,-1 0 0,0 0 0,0 0-1,1-1 1,-1 0 0,13-2 0,-17 2 25,1-1 0,-1 0 0,1 0 0,-1 0 0,0 0 0,1-1 0,-1 1 0,0-1 0,0 1-1,0-1 1,0 0 0,0 0 0,0 0 0,-1 0 0,1 0 0,-1 0 0,1 0 0,-1 0 0,0-1 0,0 1 0,0 0 0,0-1 0,0 1 0,0-1 0,-1 1 0,1-1 0,-1 0-1,0 1 1,0-1 0,0 1 0,-1-6 0,2-6 201,-2 0 0,0 0 0,0 0 0,-7-23 0,9 37-241,-1-1-1,1 0 1,0 1 0,-1-1-1,1 1 1,-1-1-1,1 1 1,0-1 0,-1 1-1,1 0 1,0-1-1,0 1 1,-1 0-1,1 0 1,0-1 0,0 1-1,-1 0 1,1 0-1,0 0 1,0 0 0,0 0-1,-1 0 1,1 0-1,0 0 1,0 0-1,1 1 1,35 0-2655,-27-1 584,15-1-4021,3-2-5483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8.694"/>
    </inkml:context>
    <inkml:brush xml:id="br0">
      <inkml:brushProperty name="width" value="0.025" units="cm"/>
      <inkml:brushProperty name="height" value="0.025" units="cm"/>
    </inkml:brush>
  </inkml:definitions>
  <inkml:trace contextRef="#ctx0" brushRef="#br0">0 38 2755,'0'-25'14382,"1"45"-8940,0 42-3875,-1-52-1383,1-1 1,0 0-1,0 1 1,1-1 0,0 0-1,6 14 1,-7-22-159,-1 1 0,1 0 1,-1-1-1,1 0 0,0 1 0,-1-1 1,1 1-1,0-1 0,0 0 0,0 0 1,0 1-1,0-1 0,0 0 0,1 0 1,-1 0-1,0 0 0,0 0 0,1-1 1,-1 1-1,1 0 0,-1 0 0,1-1 1,-1 1-1,1-1 0,-1 0 0,1 1 1,-1-1-1,1 0 0,-1 0 0,1 0 1,0 0-1,-1 0 0,1 0 0,-1 0 1,1-1-1,-1 1 0,1 0 0,-1-1 1,1 0-1,-1 1 0,1-1 0,-1 0 1,0 0-1,1 1 0,-1-1 0,0 0 0,1 0 1,0-2-1,3-2 11,0 0-1,-1 0 1,0 0-1,0-1 1,0 1 0,-1-1-1,1 0 1,-1 0-1,-1 0 1,1-1 0,-1 1-1,0 0 1,-1-1-1,0 0 1,0 1 0,0-1-1,0 0 1,-1 0-1,-1 1 1,0-9 0,-2 12-154,0 11 57,1 11 28,2-17 29,0-1-1,0 1 1,0-1-1,0 1 1,0-1-1,1 1 1,-1-1-1,1 1 1,-1-1-1,1 1 1,-1-1-1,1 0 1,0 1-1,0-1 1,0 0-1,-1 0 1,1 1-1,1-1 1,-1 0-1,0 0 1,0 0-1,0 0 1,3 1-1,-1-1 6,0 0 1,0 0-1,0 0 0,0 0 0,0 0 0,0-1 0,0 1 0,0-1 0,0 0 0,0 0 1,5-1-1,-4 1 2,0 0-1,0-1 1,-1 0 0,1 0 0,-1 0 0,1 0 0,-1 0 0,1-1 0,-1 1 0,1-1-1,-1 0 1,0 0 0,0 0 0,0 0 0,0-1 0,-1 1 0,1-1 0,-1 0 0,1 0-1,-1 0 1,3-4 0,-6 8-42,-6 20-54,1-1-1,0 1 0,2 0 0,-3 35 0,7-56 93,0 0-1,0 1 1,0-1 0,-1 0-1,1 1 1,1-1-1,-1 0 1,0 0-1,0 1 1,0-1-1,0 0 1,0 0-1,0 0 1,0 1-1,0-1 1,0 0 0,0 0-1,1 1 1,-1-1-1,0 0 1,0 0-1,0 0 1,0 1-1,1-1 1,-1 0-1,0 0 1,0 0-1,0 0 1,1 0 0,-1 1-1,0-1 1,0 0-1,0 0 1,1 0-1,-1 0 1,0 0-1,0 0 1,1 0-1,-1 0 1,0 0-1,0 0 1,1 0 0,-1 0-1,0 0 1,1 0-1,15-7-38,10-16-87,-22 17 127,0-2 1,-1 1 0,0 0 0,0 0-1,-1-1 1,0 0 0,0 1 0,-1-1 0,0 0-1,0 0 1,-1-14 0,0 22-34,34 8-155,-31-8 189,0 0-1,0 0 1,1-1 0,-1 1 0,0-1-1,0 0 1,0 0 0,0 0-1,0 0 1,0 0 0,0-1-1,0 1 1,0-1 0,-1 0 0,1 0-1,-1 0 1,5-4 0,-1-2 5,0 0 1,-1 0 0,1 0 0,5-15-1,-11 68-76,-1-39 76,0-1 0,1 0 0,0 1 0,0-1 0,0 0 0,0 1 0,2 6 0,-1-11-5,-1-1 0,0 1 0,0 0 0,1 0 0,-1-1 0,1 1 0,-1 0 0,0-1 0,1 1 0,-1 0 0,1-1 0,0 1 0,-1 0-1,1-1 1,-1 1 0,1-1 0,0 1 0,-1-1 0,1 0 0,0 1 0,1-1 0,-1 1 0,1-1 0,-1 0 0,1 0-1,-1 0 1,1 0 0,0-1 0,-1 1 0,1 0-1,-1-1 1,0 1 0,1-1 0,-1 1 0,1-1 0,-1 0-1,3-1 1,2-4 4,1 0 0,-1 0 0,-1-1-1,1 0 1,-1 1 0,0-2 0,4-8 0,-1 3-24,-8 13 17,1 0 0,-1 0-1,0 0 1,0 0 0,0 0 0,0 0-1,0 0 1,0 0 0,0 0-1,0 0 1,0 0 0,0 0 0,0 0-1,0 0 1,0 0 0,0 0 0,0 1-1,0-1 1,0 0 0,1 0 0,-1 0-1,0 0 1,0 0 0,0 0-1,0 0 1,0 0 0,0 0 0,0 0-1,0 0 1,0 0 0,0 0 0,0 0-1,0 0 1,0 0 0,0-1 0,1 1-1,-1 0 1,0 0 0,0 0-1,0 0 1,0 0 0,0 0 0,0 0-1,-1 6 15,0 0-1,1 0 0,0 1 0,0-1 0,1 0 0,-1 0 0,1 0 0,1 0 0,2 8 0,-4-12-4,1 0-1,0-1 0,0 1 1,0-1-1,1 1 0,-1-1 1,0 0-1,0 1 0,1-1 1,-1 0-1,1 0 0,-1 0 0,1 0 1,0 0-1,-1 0 0,1 0 1,0 0-1,0-1 0,-1 1 1,1-1-1,0 1 0,0-1 1,0 0-1,0 0 0,-1 0 1,1 0-1,0 0 0,0 0 1,0 0-1,0-1 0,0 1 1,-1-1-1,1 1 0,0-1 0,2-1 1,3-1-174,1-1 0,-1 0 0,0 0 0,0-1 0,0 0 0,0 0 0,-1-1 1,0 0-1,0 0 0,-1 0 0,0-1 0,9-13 0,-13 3-2769,-11-6-5832,4 12 3915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2.889"/>
    </inkml:context>
    <inkml:brush xml:id="br0">
      <inkml:brushProperty name="width" value="0.025" units="cm"/>
      <inkml:brushProperty name="height" value="0.025" units="cm"/>
    </inkml:brush>
  </inkml:definitions>
  <inkml:trace contextRef="#ctx0" brushRef="#br0">67 5 5029,'0'0'15689,"-3"8"-14931,-11 27-164,-23 76 696,33-99-1223,1 1 1,1-1-1,0 1 1,1 0-1,1-1 1,-1 1-1,3 14 1,-2-25-80,1 1 0,-1-1 0,1 0 0,-1 0 0,1 0 0,0 0 0,0-1 0,0 1 0,0 0 0,0 0 0,0 0 0,1-1 0,-1 1 0,0 0 0,1-1 0,-1 0 0,1 1 0,0-1 0,-1 0 0,1 0 0,0 0 0,0 0 0,0 0-1,0 0 1,0 0 0,0-1 0,0 1 0,0-1 0,0 1 0,0-1 0,0 0 0,0 0 0,0 0 0,0 0 0,1 0 0,1-1 0,2 1-31,0-1 0,-1 0 0,1-1 0,0 1 0,-1-1 0,0-1 0,1 1 0,-1 0 0,0-1 0,0 0 0,0-1 0,4-3 0,8-10-88,-1-1 0,-1 0-1,-1-1 1,22-39 0,32-89 147,-63 140-326,-7 21 197,-8 28 317,-1-13 36,2 0 0,1 1 1,1 0-1,1 0 0,2 0 0,-1 33 0,6-59-252,-1-1 0,0 1 0,1-1 0,0 0 0,-1 1 0,2-1 0,-1 0 0,0 0 0,0 0 0,1 0-1,0 0 1,-1 0 0,1 0 0,1 0 0,-1-1 0,0 1 0,0-1 0,1 1 0,0-1 0,-1 0 0,1 0 0,0 0-1,0 0 1,0-1 0,6 3 0,32 5-4975,-29-9-1162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9.058"/>
    </inkml:context>
    <inkml:brush xml:id="br0">
      <inkml:brushProperty name="width" value="0.025" units="cm"/>
      <inkml:brushProperty name="height" value="0.025" units="cm"/>
    </inkml:brush>
  </inkml:definitions>
  <inkml:trace contextRef="#ctx0" brushRef="#br0">1 2 3908,'0'-2'16495,"9"7"-16431,1 3-64,-1-1-929,0-1-1985,2 1-2852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9.546"/>
    </inkml:context>
    <inkml:brush xml:id="br0">
      <inkml:brushProperty name="width" value="0.025" units="cm"/>
      <inkml:brushProperty name="height" value="0.025" units="cm"/>
    </inkml:brush>
  </inkml:definitions>
  <inkml:trace contextRef="#ctx0" brushRef="#br0">1 0 3267,'0'0'11173,"0"10"-9422,2 14-1163,0-1-1,2 1 0,10 35 0,-10-46-561,3 5-35,-1-1 0,0 2 0,-2-1 0,0 1 0,-1-1 0,-1 1 0,-1 0 0,0 0 0,-5 34 0,4-51 117,0 0 0,-1 0 0,0 1 0,0-1 0,0 0 0,0 0 0,0 0 0,0 0 0,0 0 0,-1 0 0,1 0 0,0 0 0,-1 0 0,-2 1 0,4-3-49,0 0-1,-1 1 1,1-1 0,0 0 0,-1 0 0,1 0 0,-1 0 0,1 1 0,-1-1 0,1 0 0,0 0 0,-1 0 0,1 0 0,-1 0 0,1 0 0,-1 0 0,1 0 0,0 0 0,-1 0 0,1 0 0,-1 0 0,1-1 0,-1 1 0,1 0 0,0 0 0,-1 0 0,0-1 0,-9-18 439,8 9-489,-1 1 0,2-1 1,0 0-1,0 0 0,1 1 0,0-1 0,0 0 1,1 0-1,0 0 0,1 1 0,6-19 0,2 3-7,1 0-1,28-44 0,-2 4 195,-25 30 552,-12 35-728,1-1 0,-1 0-1,1 1 1,-1-1 0,0 0-1,0 1 1,1-1 0,-1 0 0,0 0-1,0 1 1,0-1 0,0 0-1,0 0 1,0 1 0,0-1-1,0 0 1,0 0 0,0 1-1,0-1 1,-1 0 0,1 0-1,0 1 1,0-1 0,-1 0-1,1 1 1,0-1 0,-1 0 0,1 1-1,-1-1 1,1 1 0,-1-1-1,1 1 1,-1-1 0,1 1-1,-2-2 1,2 2-17,-1 0 0,1 0 0,0 0-1,0 0 1,0 0 0,-1 0 0,1 0 0,0 0-1,0 0 1,0 0 0,-1 0 0,1 0 0,0 0-1,0 0 1,0 1 0,-1-1 0,1 0 0,0 0 0,0 0-1,0 0 1,0 0 0,-1 0 0,1 0 0,0 1-1,0-1 1,0 0 0,0 0 0,0 0 0,0 0 0,-1 0-1,1 1 1,0-1 0,0 0 0,0 0 0,0 0-1,0 1 1,0-1 0,0 0 0,0 0 0,0 0 0,0 1-1,0-1 1,0 0 0,0 0 0,0 0 0,0 1-1,0-1 1,0 0 0,0 0 0,0 0 0,0 0 0,0 1-1,1-1 1,1-1 97,0-10-64,-2 10-89,1 2-637,1 0 449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50.286"/>
    </inkml:context>
    <inkml:brush xml:id="br0">
      <inkml:brushProperty name="width" value="0.025" units="cm"/>
      <inkml:brushProperty name="height" value="0.025" units="cm"/>
    </inkml:brush>
  </inkml:definitions>
  <inkml:trace contextRef="#ctx0" brushRef="#br0">89 6 3844,'0'0'17152,"-6"-1"-16608,5 0-511,-20-1 425,20 2-442,0 0 0,1 0 0,-1 0 0,1 1 1,-1-1-1,0 0 0,1 0 0,-1 0 0,1 1 1,-1-1-1,0 0 0,1 1 0,-1-1 0,1 0 0,-1 1 1,1-1-1,-1 0 0,1 1 0,0-1 0,-1 1 1,1-1-1,0 1 0,-1-1 0,1 1 0,0 0 1,-1-1-1,1 1 0,0-1 0,0 1 0,0 0 0,-1-1 1,1 1-1,0-1 0,0 1 0,0 1 0,0-2 107,2 0-140,0-1-1,0 1 1,-1 0-1,1-1 1,0 0-1,-1 1 1,1-1-1,0 0 1,-1 0-1,1 0 1,-1 0-1,0 0 1,1 0-1,-1-1 1,0 1-1,1 0 1,0-2-1,-2 59 52,3 0 0,16 87 0,-17-131 15,1 2 298,1 1 0,-2 0 0,0 1-1,-1-1 1,-1 0 0,0 0 0,-3 22 0,3-36-328,-1 0 0,1 0 0,0 0 0,-1 0-1,1 1 1,-1-1 0,1 0 0,-1 0 0,1 0 0,-1 0 0,0 0 0,0 0 0,1 0 0,-1-1 0,0 1 0,0 0 0,0 0 0,0-1 0,0 1 0,0 0 0,0-1 0,0 1 0,0-1 0,0 1 0,-1-1 0,1 0 0,0 1 0,0-1 0,0 0 0,0 0-1,-1 0 1,1 0 0,0 0 0,0 0 0,0 0 0,-1 0 0,1-1 0,0 1 0,0 0 0,0-1 0,0 1 0,0-1 0,-1 1 0,1-1 0,0 1 0,0-1 0,-1-1 0,-3-1-63,0 0-1,1 0 1,-1-1 0,1 1 0,0-1 0,0 0 0,0 0-1,-5-8 1,6 9 29,1 0 0,1 0 0,-1 0 0,0-1 0,1 1 0,-1-1-1,1 1 1,0-1 0,0 0 0,0 1 0,1-1 0,0 0 0,-1 0 0,1 1 0,0-1-1,1 0 1,-1 0 0,1 1 0,0-1 0,-1 0 0,2 1 0,-1-1 0,0 1 0,1-1 0,-1 1-1,1 0 1,0 0 0,0-1 0,1 1 0,-1 0 0,0 1 0,1-1 0,0 0 0,0 1 0,0 0-1,0-1 1,0 1 0,0 0 0,0 1 0,4-3 0,39-15-606,15-10-6264,-47 19 298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51.306"/>
    </inkml:context>
    <inkml:brush xml:id="br0">
      <inkml:brushProperty name="width" value="0.025" units="cm"/>
      <inkml:brushProperty name="height" value="0.025" units="cm"/>
    </inkml:brush>
  </inkml:definitions>
  <inkml:trace contextRef="#ctx0" brushRef="#br0">717 78 3459,'-11'-10'5018,"2"2"-4746,-1 1-1,0 0 1,0 1-1,0 0 1,-1 0-1,0 1 0,0 0 1,0 1-1,0 0 1,-1 1-1,0 1 1,-15-3-1,16 5-94,0 0 1,0 1-1,1 0 0,-1 1 0,0 0 0,0 0 1,1 1-1,0 1 0,0 0 0,0 0 1,-14 9-1,8-3 75,2 0 0,-1 1 1,1 1-1,1 0 0,0 1 0,-13 18 1,-8 17 226,2 1 0,2 2 0,-27 65 0,56-115-474,-31 69 663,3 0 0,-21 82 0,40-117-479,2 1 0,2 0-1,1 0 1,1 0 0,3 1 0,3 55-1,0-79-178,0 0-1,0 0 0,2 0 1,-1 0-1,2 0 0,0-1 1,0 0-1,1 0 0,0 0 1,1-1-1,1 0 0,0 0 1,0-1-1,1 0 0,17 16 1,-13-16-8,1-1 1,0 0 0,0-1 0,1 0 0,0-1 0,1 0 0,-1-2 0,1 0 0,0 0 0,1-2-1,-1 0 1,20 1 0,5-3-66,0-1 0,0-2 0,-1-2 0,1-2 0,-1-1 0,0-3-1,-1-1 1,0-1 0,-1-2 0,0-2 0,35-22 0,-37 19 103,-1-2 1,-1-2-1,-2-1 1,0-1-1,-1-2 0,-2-1 1,-1-2-1,-1 0 1,-2-2-1,0-1 1,20-39-1,-34 52 146,-2 0 0,0-1 0,-1 0 0,-1-1 0,-2 1-1,0-1 1,-1 0 0,-1 0 0,-1-1 0,-1 1 0,-1-1 0,-1 1 0,-5-35 0,1 37-152,0 0 0,-1 1 0,0 0 0,-2 0 1,0 0-1,-2 1 0,1 1 0,-2-1 0,-1 2 1,0 0-1,-1 0 0,0 1 0,-1 0 0,-1 2 0,-19-15 1,13 14-120,0 0 1,-2 1-1,0 1 1,0 1 0,-1 1-1,0 1 1,0 1-1,-1 1 1,0 2-1,-1 0 1,1 2 0,-1 1-1,0 0 1,0 2-1,-32 4 1,46-2-199,0 1 0,1 0 0,-1 0 0,1 1 0,0 1 1,0 0-1,0 0 0,1 1 0,-14 10 0,16-9-730,0-1 0,1 1 0,0 0 1,0 0-1,1 1 0,-11 15 0,1 11-6706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08.474"/>
    </inkml:context>
    <inkml:brush xml:id="br0">
      <inkml:brushProperty name="width" value="0.025" units="cm"/>
      <inkml:brushProperty name="height" value="0.025" units="cm"/>
    </inkml:brush>
  </inkml:definitions>
  <inkml:trace contextRef="#ctx0" brushRef="#br0">1 1 3716,'0'0'13404,"3"4"-13265,1 2-108,-1-1-1,0 1 1,0 0 0,0 0-1,-1 0 1,0 0-1,0 1 1,-1-1 0,0 0-1,1 13 1,-2 78 126,0-8-133,3-44-646,-2 0 0,-3 0 0,-13 84 0,12-59-372,2-11-295,-6-24-3992,2-22 86</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8.689"/>
    </inkml:context>
    <inkml:brush xml:id="br0">
      <inkml:brushProperty name="width" value="0.025" units="cm"/>
      <inkml:brushProperty name="height" value="0.025" units="cm"/>
    </inkml:brush>
  </inkml:definitions>
  <inkml:trace contextRef="#ctx0" brushRef="#br0">146 65 5093,'-10'3'-1047,"-29"6"1852,-58 17 8336,104-27-8632,-1 0 0,1 0-1,0 1 1,0 0 0,-1 0 0,8 1 0,25 1-334,101-12-119,246-49 0,-323 39-4807,-41 7-780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11.820"/>
    </inkml:context>
    <inkml:brush xml:id="br0">
      <inkml:brushProperty name="width" value="0.025" units="cm"/>
      <inkml:brushProperty name="height" value="0.025" units="cm"/>
    </inkml:brush>
  </inkml:definitions>
  <inkml:trace contextRef="#ctx0" brushRef="#br0">89 137 4004,'0'0'2541,"-10"2"-1223,-50 13 511,42-11 3346,271-4-4582,349-45 0,-280-14-433,-100 17-75,-203 38-124,-12 2-118,1 1-1,-1-1 1,1 1 0,0 0-1,-1 1 1,1-1 0,0 2-1,0-1 1,12 3 0,-19-2 3,-1-1 1,1 1 0,-1 0-1,1-1 1,0 1-1,-1-1 1,0 1-1,1 0 1,-1 0 0,1-1-1,-1 1 1,0 0-1,1 0 1,-1-1-1,0 1 1,0 0-1,0 0 1,0 0 0,0-1-1,1 1 1,-1 0-1,-1 0 1,1 1-1,0-1 36,0 10-3080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08.805"/>
    </inkml:context>
    <inkml:brush xml:id="br0">
      <inkml:brushProperty name="width" value="0.025" units="cm"/>
      <inkml:brushProperty name="height" value="0.025" units="cm"/>
    </inkml:brush>
  </inkml:definitions>
  <inkml:trace contextRef="#ctx0" brushRef="#br0">97 0 4837,'0'0'3074,"-14"50"322,5-25-2692,3-3-31,1 1-193,3-4-351,2-2-97,0-1-353,0-2-1184,0-5-97,0-1-1505</inkml:trace>
  <inkml:trace contextRef="#ctx0" brushRef="#br0" timeOffset="1">34 522 4068,'0'0'-320,"-14"81"672,5-47 4228,4-7-4131,3-1-129,-2-2 96,4-1-288,0-2-96,0 1-1121,0 2-3523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09.441"/>
    </inkml:context>
    <inkml:brush xml:id="br0">
      <inkml:brushProperty name="width" value="0.025" units="cm"/>
      <inkml:brushProperty name="height" value="0.025" units="cm"/>
    </inkml:brush>
  </inkml:definitions>
  <inkml:trace contextRef="#ctx0" brushRef="#br0">213 1 3299,'-3'11'1217,"-22"133"6789,15-37-6525,8 82-3157,-1 14-3027,-6-69 8855,-28 61-986,24-145-3584,3-1 0,2 2 1,-2 66-1,9-82-3328,-8 50-1,-27 90 5956,10-64 1404,22-84-3153,1 0-1,0 37 0,3-12-3250,0-23-1150,0-24 1731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09.790"/>
    </inkml:context>
    <inkml:brush xml:id="br0">
      <inkml:brushProperty name="width" value="0.025" units="cm"/>
      <inkml:brushProperty name="height" value="0.025" units="cm"/>
    </inkml:brush>
  </inkml:definitions>
  <inkml:trace contextRef="#ctx0" brushRef="#br0">51 0 1473,'0'0'9481,"-16"63"-7110,10-49-193,1 1-833,0-5-640,3-5-353,-2-2-288,3-3-160,-3 0-929,2-3-1089,-3-8-2050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3.981"/>
    </inkml:context>
    <inkml:brush xml:id="br0">
      <inkml:brushProperty name="width" value="0.025" units="cm"/>
      <inkml:brushProperty name="height" value="0.025" units="cm"/>
    </inkml:brush>
  </inkml:definitions>
  <inkml:trace contextRef="#ctx0" brushRef="#br0">140 88 3523,'0'0'7805,"3"-8"-4436,0 2-2893,1-1 410,-1 1-1,0-1 0,-1 0 1,0 0-1,0 0 0,0 0 0,0-12 1,-2 19-861,0 0 0,0-1 0,0 1 0,0-1 0,0 1 1,-1 0-1,1-1 0,0 1 0,0 0 0,-1-1 0,1 1 0,0 0 1,0-1-1,-1 1 0,1 0 0,0 0 0,-1-1 0,1 1 1,-1 0-1,1 0 0,0 0 0,-1 0 0,1 0 0,-1-1 0,1 1 1,0 0-1,-1 0 0,1 0 0,-1 0 0,1 0 0,0 0 0,-1 0 1,1 0-1,-1 0 0,1 0 0,0 1 0,-1-1 0,1 0 0,-1 0 1,1 0-1,0 0 0,-1 1 0,1-1 0,0 0 0,-1 0 0,1 1 1,0-1-1,-1 0 0,1 1 0,-21 12-86,8 2 43,2 1 1,-1 0-1,-8 19 1,15-27 10,1 0 0,1 0 0,-1 1 0,1 0-1,1 0 1,0 0 0,0 0 0,-1 17 0,3-26 9,0 1-1,1-1 1,-1 1-1,0-1 1,0 1-1,1-1 1,-1 1 0,0-1-1,1 1 1,-1-1-1,0 1 1,1-1-1,-1 1 1,1-1 0,-1 0-1,1 1 1,-1-1-1,1 0 1,-1 0-1,1 1 1,-1-1 0,1 0-1,-1 0 1,1 1-1,0-1 1,-1 0-1,1 0 1,-1 0 0,1 0-1,-1 0 1,1 0-1,0 0 1,-1 0-1,1 0 1,-1 0 0,1-1-1,0 1 1,-1 0-1,1 0 1,-1 0-1,1-1 1,-1 1-1,1 0 1,-1-1 0,1 1-1,-1 0 1,1-1-1,0 0 1,28-16 177,64-76 104,-92 93-291,-1-1 0,1 1-1,-1-1 1,0 1 0,1-1 0,-1 1-1,1 0 1,-1-1 0,1 1 0,0-1-1,-1 1 1,1 0 0,-1 0-1,1-1 1,-1 1 0,1 0 0,0 0-1,-1 0 1,1 0 0,0-1 0,-1 1-1,1 0 1,0 0 0,-1 0 0,1 1-1,-1-1 1,1 0 0,0 0-1,-1 0 1,1 0 0,0 0 0,-1 1-1,1-1 1,-1 0 0,1 1 0,-1-1-1,1 0 1,-1 1 0,1-1 0,-1 1-1,1-1 1,-1 1 0,1-1-1,-1 1 1,0-1 0,1 1 0,-1-1-1,0 1 1,1-1 0,-1 1 0,0 0-1,0-1 1,0 1 0,1-1 0,-1 1-1,0 0 1,5 46-178,-4-37 181,2 76 123,-6 93-1,2-168-26,-1 1 0,0-1 0,0 0 0,-1 0 1,0 0-1,-1 0 0,0-1 0,-1 1 0,0-1 0,-7 10 0,10-17-60,0 0 1,0 0-1,-1 0 1,1 0-1,-1-1 1,1 0-1,-1 1 1,0-1-1,0 0 1,0 0-1,0 0 1,0-1-1,-1 1 1,1-1-1,0 0 1,-1 0-1,1 0 1,-1 0-1,1 0 1,-1-1-1,0 1 1,1-1-1,-1 0 1,1-1-1,-1 1 1,1 0-1,-1-1 1,0 0-1,1 0 1,0 0-1,-1 0 1,1-1-1,0 1 1,-1-1-1,-3-2 1,3 1 11,-1 0 1,1 0 0,-1-1 0,1 1 0,0-1 0,0 0-1,1 0 1,-1-1 0,1 1 0,0-1 0,0 1 0,0-1-1,1 0 1,0 0 0,0 0 0,0-1 0,0 1 0,1 0-1,-1-11 1,1 10-64,0-1 0,1 0 0,0 0 0,1 0 0,0 0 0,0 0 0,0 1-1,1-1 1,0 0 0,0 1 0,0-1 0,1 1 0,0 0 0,0 0 0,7-9 0,4-1-859,0 0 0,32-26-1,9-2-3746,-23 18-741,7-3-4215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37.780"/>
    </inkml:context>
    <inkml:brush xml:id="br0">
      <inkml:brushProperty name="width" value="0.025" units="cm"/>
      <inkml:brushProperty name="height" value="0.025" units="cm"/>
    </inkml:brush>
  </inkml:definitions>
  <inkml:trace contextRef="#ctx0" brushRef="#br0">1 1 3619,'0'0'16667,"3"11"-16037,6 18-407,-3 0 0,0 1 0,1 36 0,2 106-2167,-8-108-2871,-3-57 1628,-7-4-667</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38.141"/>
    </inkml:context>
    <inkml:brush xml:id="br0">
      <inkml:brushProperty name="width" value="0.025" units="cm"/>
      <inkml:brushProperty name="height" value="0.025" units="cm"/>
    </inkml:brush>
  </inkml:definitions>
  <inkml:trace contextRef="#ctx0" brushRef="#br0">1 91 8968,'0'0'2712,"6"-10"-913,-1 4-1548,0-1-1,0 1 0,0 1 1,0-1-1,1 1 0,0 0 1,0 0-1,1 0 0,-1 1 1,1 0-1,0 1 1,0-1-1,0 1 0,0 1 1,1-1-1,-1 1 0,1 0 1,13-1-1,-11 3-213,0-1 1,0 1-1,0 1 1,-1-1-1,1 2 1,0-1-1,0 2 1,-1-1-1,1 1 1,-1 1-1,0-1 1,0 2-1,15 9 1,-18-10-32,-1 0 1,0 1-1,0-1 1,0 2-1,0-1 1,-1 0-1,0 1 1,0 0-1,-1 0 1,1 0 0,-1 0-1,-1 0 1,1 1-1,-1-1 1,0 1-1,-1 0 1,1 0-1,-1-1 1,-1 1-1,1 12 1,-2-10 134,-1 0 0,1 0 0,-2-1 1,1 1-1,-1 0 0,0-1 0,-1 0 0,0 1 1,0-1-1,-1-1 0,0 1 0,0-1 0,-1 0 1,0 0-1,0 0 0,-1-1 0,-9 8 0,-2 0 227,-1 0-1,1-2 1,-2 0-1,0-1 0,-39 16 1,28-20-1921,31-12-2570,16-7-157,9-4-888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38.833"/>
    </inkml:context>
    <inkml:brush xml:id="br0">
      <inkml:brushProperty name="width" value="0.025" units="cm"/>
      <inkml:brushProperty name="height" value="0.025" units="cm"/>
    </inkml:brush>
  </inkml:definitions>
  <inkml:trace contextRef="#ctx0" brushRef="#br0">55 292 9321,'0'0'9812,"-5"9"-9268,-1 0-404,-25 49 710,29-54-805,0 1 0,0-1-1,1 1 1,-1 0 0,1-1 0,0 1-1,1 0 1,-1 0 0,1 0 0,0 0-1,1 9 1,-1-13-37,1 0 0,-1 0 0,0-1 0,1 1 0,-1 0 0,1 0 0,-1-1 0,1 1 0,0 0 0,-1-1 0,1 1 0,0-1 0,-1 1 0,1-1 0,0 1 0,-1-1 0,1 1 0,0-1 0,0 0 0,0 1 0,-1-1 0,1 0 0,0 0 0,0 1 0,0-1 0,0 0 0,0 0 0,0 0 0,-1 0 0,1 0 0,0 0 0,0-1 0,0 1 0,0 0 0,0 0 0,0-1 0,2 0 46,0 1-1,-1-1 0,1 0 0,0 0 0,-1 0 0,1-1 0,-1 1 1,0-1-1,1 1 0,2-3 0,-1-1-6,0 0-1,-1-1 1,0 1-1,0-1 1,0 0 0,0 0-1,-1 0 1,0 0 0,0 0-1,2-13 1,-2 3 168,-1-1 0,-2-33 0,2 49-213,-1 0-1,0 1 1,-1-1 0,1 0-1,0 0 1,0 1-1,0-1 1,0 0-1,-1 0 1,1 1-1,0-1 1,0 0-1,-1 1 1,1-1 0,-1 0-1,1 1 1,-1-1-1,1 1 1,-1-1-1,1 0 1,-1 1-1,1-1 1,-1 1-1,0 0 1,1-1 0,-1 1-1,-1-1 1,2 1-5,0 0 0,-1 0 0,1 0 0,-1 0 0,1 1 0,-1-1 0,1 0 0,-1 0 0,1 0 0,-1 1 0,1-1 0,0 0 0,-1 0-1,1 1 1,-1-1 0,1 0 0,0 1 0,-1-1 0,1 0 0,0 1 0,0-1 0,-1 1 0,1-1 0,0 0 0,0 1 0,-1-1 0,1 1 0,0-1 0,0 1 0,0-1 0,0 1 0,0-1 0,0 1 0,0-1 0,0 1 0,0-1 0,0 1 0,0-1 0,0 1 0,0 0 0,0 1 5,0 1-1,0-1 1,0 1-1,0-1 1,1 0 0,-1 1-1,1-1 1,-1 0-1,1 1 1,0-1-1,0 0 1,0 0-1,0 0 1,0 0-1,1 0 1,-1 0 0,1 0-1,-1 0 1,1 0-1,0 0 1,-1-1-1,3 2 1,-1-2 2,-1 0 0,1 0 0,-1 0 0,1-1 0,-1 1 0,1-1 0,0 1 0,-1-1 0,1 0-1,-1 0 1,1-1 0,0 1 0,-1 0 0,1-1 0,-1 1 0,1-1 0,-1 0 0,1 0 0,-1 0 0,1 0 0,3-3 0,2-1 22,0-1 0,0 0 1,-1 0-1,1-1 0,-2 0 0,1 0 0,-1-1 1,0 1-1,0-1 0,-1-1 0,0 1 0,-1-1 1,1 0-1,-2 0 0,6-18 0,-2 1 55,-2 0-1,0 0 1,-2 0 0,0-46-1,-20 142 192,11-37-93,2 1-1,1-1 1,1 1-1,4 36 0,-1-60-162,0 0 0,1 0-1,0 0 1,0 0 0,1 0-1,1 0 1,0-1 0,0 0 0,0 1-1,1-1 1,1-1 0,0 1-1,0-1 1,0 0 0,1-1-1,0 1 1,14 10 0,-10-13-70,-17-17-42,-16-16-106,-167-154-226,194 180 589,1 1 0,-1 0 0,1 0 0,-1 0 0,1 1-1,-1 0 1,8 0 0,72 1 241,-43 0-2083,-1-1-5298,-34 0-63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39.333"/>
    </inkml:context>
    <inkml:brush xml:id="br0">
      <inkml:brushProperty name="width" value="0.025" units="cm"/>
      <inkml:brushProperty name="height" value="0.025" units="cm"/>
    </inkml:brush>
  </inkml:definitions>
  <inkml:trace contextRef="#ctx0" brushRef="#br0">107 117 3203,'0'0'1900,"5"-10"3770,1-1-4513,19-42 2917,-16 11 2359,-11 42-6295,0 0-1,0-1 1,0 1-1,0 0 1,0 0 0,0 0-1,0 1 1,0-1-1,1 0 1,-1 1-1,0-1 1,-3 2 0,-3 3-117,0 1 1,0 0 0,0 1 0,1-1 0,0 1-1,0 1 1,1-1 0,0 1 0,0 1 0,1-1 0,0 1-1,1-1 1,-5 14 0,3-7 117,0-1 1,2 1-1,0 1 0,1-1 1,0 1-1,1-1 0,0 29 1,3-43-142,-1 1 0,0-1 1,0 0-1,0 0 1,1 0-1,-1 0 0,0 1 1,1-1-1,-1 0 0,1 0 1,-1 0-1,1 0 1,0 0-1,-1 0 0,1 0 1,0 0-1,0 0 0,0-1 1,0 1-1,0 0 1,0 0-1,0-1 0,2 2 1,0-1-112,0 0-1,0 0 1,0 0 0,0 0 0,0-1 0,1 1 0,-1-1 0,0 0-1,4 0 1,0-1-649,0 1-1,-1-1 0,1-1 1,0 1-1,0-1 0,-1 0 1,1-1-1,7-3 0,13-14-5445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39.792"/>
    </inkml:context>
    <inkml:brush xml:id="br0">
      <inkml:brushProperty name="width" value="0.025" units="cm"/>
      <inkml:brushProperty name="height" value="0.025" units="cm"/>
    </inkml:brush>
  </inkml:definitions>
  <inkml:trace contextRef="#ctx0" brushRef="#br0">61 1 4740,'0'0'14638,"-8"8"-13148,7-8-1427,-33 35 917,32-33-937,1-1 0,-1 1 0,1-1 1,-1 1-1,1 0 0,0 0 1,0 0-1,0 0 0,0 0 1,0 0-1,0 0 0,0 0 1,1 0-1,-1 0 0,1 0 1,0 0-1,-1 1 0,1-1 1,0 0-1,0 0 0,0 1 1,1 3-1,1-5-37,-1 0 0,0-1-1,1 1 1,-1-1 0,0 1 0,1-1-1,-1 1 1,1-1 0,-1 0 0,1 1-1,-1-1 1,1 0 0,-1 0 0,1 0-1,-1 0 1,1-1 0,-1 1 0,3-1-1,28-5 68,25-20-40,-48 20 45,0 1 0,1 0 0,0 1 0,0 0 1,0 1-1,0 0 0,1 1 0,18-3 0,-28 6 42,0 0-1,0 0 1,0 0-1,0 0 1,0 0-1,0 0 1,0 0 0,0 0-1,-1 0 1,1 0-1,0 1 1,-1-1-1,1 0 1,-1 0-1,1 1 1,-1-1-1,1 3 1,7 16 510,-5-18-587,1 1 0,-1-1 1,1 1-1,-1-1 0,1 0 1,0-1-1,0 1 1,-1-1-1,1 1 0,0-1 1,1 0-1,-1-1 1,0 1-1,0-1 0,0 1 1,0-1-1,0-1 0,1 1 1,4-1-1,13-3-25,-1 0-1,30-11 0,-36 11-2,0-1-12,-4 1-5,0 1 0,0 0 1,0 1-1,21-2 0,-31 4 6,-1 1-1,1-1 0,-1 0 0,1 1 0,-1-1 1,1 0-1,-1 1 0,0-1 0,1 1 0,-1-1 1,0 1-1,1-1 0,-1 1 0,0-1 0,0 1 1,1-1-1,-1 1 0,0 0 0,0-1 0,0 1 1,0-1-1,0 1 0,0-1 0,0 1 0,0 0 1,0-1-1,0 2 0,0-1 2,0 0 0,0 0 0,0 0 0,0 0 0,0 1 0,0-1 0,1 0 0,-1 0 0,0 0 0,1 0 0,-1 0 0,1 0 0,-1 0 0,1 0 0,-1 0 0,1 0 0,0 0 0,-1 0 0,1-1 0,0 1 0,0 0 0,-1 0 0,1-1 0,0 1 0,0 0 0,0-1 0,1 1 0,32 1-2466,-11-8-3555,-4-4-1357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40.154"/>
    </inkml:context>
    <inkml:brush xml:id="br0">
      <inkml:brushProperty name="width" value="0.025" units="cm"/>
      <inkml:brushProperty name="height" value="0.025" units="cm"/>
    </inkml:brush>
  </inkml:definitions>
  <inkml:trace contextRef="#ctx0" brushRef="#br0">0 0 4676,'0'0'19347,"45"11"-17970,-33-7-576,-1 1-481,0-2-320,-2 1 0,-2-1-1025,0-3-1537,-3 0-2275</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41.759"/>
    </inkml:context>
    <inkml:brush xml:id="br0">
      <inkml:brushProperty name="width" value="0.025" units="cm"/>
      <inkml:brushProperty name="height" value="0.025" units="cm"/>
    </inkml:brush>
  </inkml:definitions>
  <inkml:trace contextRef="#ctx0" brushRef="#br0">1 93 2755,'7'-67'8621,"0"41"1791,-7 26-10115,-11 319 4278,14-325-4554,0 1 1,0-1-1,0 1 0,0 0 1,1-1-1,0 2 0,0-1 1,0 0-1,0 1 0,7-5 1,-5 3-12,-1 2-15,0 0 0,1 0-1,-1 0 1,1 1-1,0 0 1,-1 0-1,1 0 1,1 1 0,-1 0-1,0 0 1,1 1-1,-1 0 1,0 0-1,13-1 1,-17 2 3,0 0 1,1 0-1,-1 0 1,0 1-1,0-1 0,0 1 1,1-1-1,-1 1 0,0-1 1,0 1-1,0 0 0,0 0 1,0 0-1,0 1 1,0-1-1,0 0 0,-1 1 1,1-1-1,0 1 0,-1-1 1,1 1-1,-1 0 1,0 0-1,1-1 0,-1 1 1,0 0-1,0 0 0,0 0 1,0 0-1,-1 1 0,1-1 1,-1 0-1,1 0 1,-1 0-1,0 1 0,1-1 1,-1 0-1,0 0 0,-1 1 1,1-1-1,0 0 1,-1 0-1,1 0 0,-2 4 1,0-2 24,1 0-1,-1 0 1,0 0 0,0-1 0,-1 1 0,1-1 0,-1 1 0,1-1 0,-1 0 0,0 0 0,0 0 0,-1 0 0,1-1 0,-1 1-1,1-1 1,-1 0 0,-6 3 0,-5 2 173,0 0 0,-1-1 0,-16 4-1,24-8-163,1-1 1,-1 0-1,1 0 0,-1-1 0,-13 0 0,21 0-55,-1 0 1,1 0 0,0 0-1,0 0 1,0 0 0,-1 0-1,1 0 1,0 0 0,0 0-1,0 0 1,-1 0 0,1 0-1,0 0 1,0 0 0,0 0-1,-1 0 1,1 0 0,0 0-1,0 0 1,0-1 0,0 1-1,-1 0 1,1 0-1,0 0 1,0 0 0,0 0-1,0-1 1,0 1 0,-1 0-1,1 0 1,0 0 0,0 0-1,0-1 1,0 1 0,0 0-1,0 0 1,0 0 0,0 0-1,0-1 1,0 1 0,0 0-1,0 0 1,0 0 0,0-1-1,0 1 1,0 0 0,0 0-1,0-1 1,8-9-1636,15-7-1328,15-4-2703,-14 3-1018,1 0-3265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42.106"/>
    </inkml:context>
    <inkml:brush xml:id="br0">
      <inkml:brushProperty name="width" value="0.025" units="cm"/>
      <inkml:brushProperty name="height" value="0.025" units="cm"/>
    </inkml:brush>
  </inkml:definitions>
  <inkml:trace contextRef="#ctx0" brushRef="#br0">34 0 4740,'0'0'16902,"-1"10"-15792,-6 34-121,-4 34 236,-4 97-1,15-174-1306,0 0 1,0 0-1,1 0 0,-1 0 0,0 0 1,0 0-1,0 0 0,1 0 0,-1 0 0,0 0 1,1 0-1,-1 0 0,1-1 0,-1 1 1,1 0-1,-1 0 0,1 0 0,0-1 1,-1 1-1,1 0 0,0 0 0,1 0 1,-1 0-200,0-1 0,1 1 1,-1-1-1,0 0 1,0 1-1,1-1 0,-1 0 1,0 0-1,0 0 1,1 0-1,-1 0 0,0 0 1,0-1-1,1 1 1,-1 0-1,0 0 0,0-1 1,0 1-1,0-1 1,1 1-1,-1-1 0,0 0 1,0 1-1,0-1 1,0 0-1,0 0 0,1-1 1,11-15-5219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42.439"/>
    </inkml:context>
    <inkml:brush xml:id="br0">
      <inkml:brushProperty name="width" value="0.025" units="cm"/>
      <inkml:brushProperty name="height" value="0.025" units="cm"/>
    </inkml:brush>
  </inkml:definitions>
  <inkml:trace contextRef="#ctx0" brushRef="#br0">67 1 5541,'0'0'16928,"-9"9"-16164,3-2-634,0 0 0,1 0 0,0 1 0,0-1 0,0 1 0,1 0 0,0 0 0,1 1 0,-1-1 0,2 1 0,-1-1 0,1 1 0,-1 17 0,2-24-119,1 0 1,0 0-1,0 0 1,1 0-1,-1 0 0,0 0 1,1-1-1,-1 1 1,1 0-1,-1 0 0,1 0 1,0 0-1,0 0 1,0-1-1,0 1 0,0 0 1,0-1-1,0 1 0,1-1 1,1 2-1,-2-2-5,1-1 1,-1 1-1,1-1 0,0 1 0,-1-1 0,1 0 0,-1 0 1,1 0-1,0 0 0,-1 0 0,1 0 0,0 0 0,-1-1 1,1 1-1,-1 0 0,1-1 0,0 1 0,-1-1 0,1 0 1,-1 0-1,0 1 0,1-1 0,-1 0 0,0 0 0,1 0 1,0-2-1,5-3 18,-1-1 0,1 0 0,-2-1-1,1 1 1,-1-1 0,0 0 0,0-1 0,-1 1 0,-1-1 0,1 0 0,-1 0 0,2-13 0,5-9 663,-16 46-691,1 0-1,0 1 1,0-1-1,2 1 1,-4 30-1,8-46-64,-1 1 0,0-1 1,0 0-1,0 1 0,0-1 0,1 1 0,-1-1 0,0 0 0,0 1 0,1-1 0,-1 0 0,0 1 0,1-1 0,-1 0 0,0 1 0,1-1 0,-1 0 0,0 0 0,1 1 0,-1-1 0,1 0 1,-1 0-1,1 0 0,-1 0 0,0 1 0,1-1 0,-1 0 0,1 0 0,-1 0 0,1 0 0,-1 0 0,1 0 0,-1 0 0,0 0 0,1-1 0,-1 1 0,1 0 0,-1 0 0,1 0 1,-1 0-1,0-1 0,1 1 0,-1 0 0,1 0 0,-1-1 0,1 1 0,22-13-5323,-5-8-1836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42.768"/>
    </inkml:context>
    <inkml:brush xml:id="br0">
      <inkml:brushProperty name="width" value="0.025" units="cm"/>
      <inkml:brushProperty name="height" value="0.025" units="cm"/>
    </inkml:brush>
  </inkml:definitions>
  <inkml:trace contextRef="#ctx0" brushRef="#br0">81 0 6502,'0'0'13373,"-8"11"-11585,-1 0-1577,-31 42 1630,37-48-1670,0 0 0,0 0-1,1 0 1,-1 1-1,1-1 1,0 1 0,1 0-1,-1-1 1,1 1 0,0 7-1,1-12-180,1 0-1,-1-1 1,1 1-1,0 0 1,-1-1-1,1 1 1,0-1-1,-1 1 1,1-1-1,0 1 1,0-1 0,0 0-1,-1 1 1,1-1-1,0 0 1,0 0-1,0 1 1,0-1-1,0 0 1,-1 0-1,1 0 1,0 0-1,0 0 1,0 0-1,0-1 1,0 1-1,-1 0 1,1 0-1,0-1 1,1 1-1,31-8-790,-23 4 467,55-19-443,-61 22 768,1 0 1,-1 0-1,1 0 1,-1 0 0,1 1-1,-1-1 1,1 1 0,0 1-1,-1-1 1,1 1-1,7 1 1,-12-1 24,1-1-1,0 1 1,-1-1-1,0 1 1,1 0-1,-1-1 1,1 1-1,-1 0 1,0 0-1,1-1 1,-1 1 0,0 0-1,0 0 1,0-1-1,0 1 1,1 0-1,-1 0 1,0 0-1,0-1 1,-1 1-1,1 0 1,0 0-1,0-1 1,0 1 0,0 0-1,-1 0 1,1-1-1,0 1 1,-1 1-1,-10 22 683,7-19-643,0 1-1,0-1 1,-1 0 0,0 0 0,0 0 0,0 0-1,0-1 1,-1 0 0,0 0 0,0 0-1,0-1 1,0 0 0,0 0 0,-1-1 0,1 0-1,-1 0 1,0 0 0,-12 1 0,18-3-179,1 0-1,-1 0 1,0 0 0,0 0 0,1 0-1,-1 0 1,1-1 0,-1 1 0,0 0 0,1 0-1,-1-1 1,0 1 0,1 0 0,-1-1 0,1 1-1,-1-1 1,1 1 0,-1 0 0,1-1-1,-1 1 1,1-1 0,-1 0 0,1 1 0,0-1-1,-1 1 1,1-1 0,0 1 0,-1-1-1,1 0 1,0 1 0,0-1 0,0 0 0,0 0-1,0-26-6206,0 23 5067,3-16-5489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4.628"/>
    </inkml:context>
    <inkml:brush xml:id="br0">
      <inkml:brushProperty name="width" value="0.025" units="cm"/>
      <inkml:brushProperty name="height" value="0.025" units="cm"/>
    </inkml:brush>
  </inkml:definitions>
  <inkml:trace contextRef="#ctx0" brushRef="#br0">52 40 3011,'0'0'16613,"-1"3"-15839,1-3-740,0 1-1,0 0 1,-1-1-1,1 1 1,0-1-1,0 1 1,0 0-1,0-1 1,0 1-1,0-1 1,-1 1 0,2 0-1,-1-1 1,0 1-1,0 0 1,0-1-1,0 1 1,0-1-1,0 1 1,1 0 0,-1-1-1,0 1 1,0-1-1,1 1 1,-1-1-1,0 1 1,1-1-1,-1 1 1,1-1 0,-1 1-1,1-1 1,-1 1-1,1-1 1,0 1-1,10 12 2936,-11-13-2943,0 0 1,0-1 0,-1 1 0,1 0 0,0 0 0,0-1 0,-1 1 0,1 0 0,0 0 0,0-1-1,0 1 1,-1 0 0,1-1 0,0 1 0,0 0 0,0 0 0,0-1 0,0 1 0,0 0 0,0-1-1,0 1 1,0 0 0,0-1 0,0 1 0,0 0 0,0-1 0,0 1 0,0 0 0,0-1 0,0 1 0,0 0-1,0-1 1,0 1 0,0 0 0,1-1 0,-1 1 0,0 0 0,0 0 0,0-1 0,1 1 0,-1 0-1,0 0 1,0-1 0,1 1 0,-1 0 0,0 0 0,0 0 0,1-1 0,-1 1 0,0 0 0,1 0-1,-1 0 1,0 0 0,1 0 0,-1 0 0,0 0 0,1 0 0,-1 0 0,1 0 0,25 6-758,-11-2 931,-8-4-164,-1 0-1,1 0 0,-1-1 1,0 0-1,1 0 0,11-5 1,-17 6-17,1 0 1,-1-1 0,0 1 0,0-1 0,1 0 0,-1 1-1,0-1 1,0 0 0,0 0 0,0 0 0,0 0 0,0 0 0,0 0-1,0 0 1,0 0 0,0 0 0,-1 0 0,1-1 0,0 1-1,-1 0 1,1 0 0,-1-1 0,0 1 0,1 0 0,-1-1-1,0 1 1,0 0 0,0-1 0,1 1 0,-2-1 0,1 1-1,0 0 1,0-1 0,0 1 0,-1 0 0,1-1 0,0 1 0,-1 0-1,-1-3 1,1 3-18,0-1 0,0 1-1,0 0 1,0 0 0,0 0-1,-1 0 1,1 0 0,0 0-1,-1 0 1,1 0 0,-1 0-1,1 0 1,-1 1 0,1-1 0,-1 1-1,1-1 1,-1 1 0,0 0-1,1-1 1,-1 1 0,0 0-1,1 0 1,-1 0 0,0 0-1,1 1 1,-1-1 0,0 0-1,1 1 1,-1-1 0,-2 2 0,-2-1-34,1 1 1,-1 0 0,0 0 0,1 0-1,-1 1 1,1 0 0,-6 4 0,3-1 29,0 1 0,1-1 0,0 1 0,1 1 0,-1-1 0,1 1 0,1 0 0,-1 1 0,2-1 0,-1 1 0,1 0 0,0 0 0,1 0 0,0 1 0,1-1 0,0 1 0,0 0 0,0 19 0,2-28-17,0 1 1,0-1-1,0 1 0,0-1 0,1 1 0,-1-1 0,0 1 0,1-1 0,-1 1 0,1-1 0,0 0 0,0 1 0,-1-1 0,1 0 1,0 1-1,0-1 0,0 0 0,0 0 0,1 0 0,-1 0 0,2 2 0,1-1-148,-1-1-1,1 1 1,-1-1-1,1 1 1,0-1-1,-1 0 1,1-1-1,7 2 1,-2-2-580,0 1 1,0-2-1,0 1 1,0-1-1,0-1 1,-1 1-1,15-6 1,-13 3-950,0-2 1,0 1-1,0-1 1,16-13 0,-1-7-3398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43.100"/>
    </inkml:context>
    <inkml:brush xml:id="br0">
      <inkml:brushProperty name="width" value="0.025" units="cm"/>
      <inkml:brushProperty name="height" value="0.025" units="cm"/>
    </inkml:brush>
  </inkml:definitions>
  <inkml:trace contextRef="#ctx0" brushRef="#br0">12 117 5061,'0'0'3881,"7"-2"1233,7-5-3029,0 1 0,-1-2-1,0 0 1,17-14 0,-23 17-1851,0-1 1,0 0-1,-1-1 0,0 0 1,10-13-1,-16 20-222,0-1 0,0 1 0,1 0 0,-1 0 0,0-1 0,0 1 0,0 0 0,0 0 0,0-1 1,1 1-1,-1 0 0,0-1 0,0 1 0,0 0 0,0-1 0,0 1 0,0 0 0,0-1 0,0 1 0,0 0 0,0 0 0,0-1 0,0 1 1,0 0-1,0-1 0,0 1 0,-1 0 0,1-1 0,0 1 0,0 0 0,0 0 0,0-1 0,-1 1 0,1 0 0,0 0 0,0-1 0,0 1 1,-1 0-1,1 0 0,0 0 0,0-1 0,-1 1 0,1 0 0,0 0 0,-1 0 0,1 0 0,0 0 0,0 0 0,-1-1 0,1 1 0,0 0 1,-1 0-1,1 0 0,0 0 0,-1 0 0,1 0 0,0 0 0,-1 0 0,1 0 0,0 1 0,-1-1 0,1 0 0,0 0 0,0 0 1,-1 0-1,1 1 0,-25 5 279,17-1-194,-1 1 0,1 0 0,0 0 0,1 0-1,0 1 1,0 0 0,0 1 0,1-1 0,0 1 0,0 0 0,-5 12 0,7-13-1,0 0-1,1 0 1,-1 1-1,2-1 0,-1 1 1,1 0-1,0 0 0,1 0 1,0 0-1,0 0 0,1 0 1,0 0-1,0 0 1,2 12-1,0-17-77,-1 0-1,1 0 1,-1 0 0,1 0-1,0 0 1,0 0 0,0-1-1,0 1 1,1 0 0,-1-1-1,1 0 1,0 0 0,-1 0-1,1 0 1,0 0 0,0 0-1,0-1 1,0 1 0,1-1-1,-1 0 1,0 0 0,1 0-1,-1-1 1,0 1 0,7 0-1,8 0-140,1 0 1,-1 0-1,26-4 0,-39 2-179,1 1 1,0-1 0,-1-1-1,1 1 1,-1-1-1,1 0 1,-1 0-1,6-4 1,19-18-5634,-11 1-3178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19.762"/>
    </inkml:context>
    <inkml:brush xml:id="br0">
      <inkml:brushProperty name="width" value="0.025" units="cm"/>
      <inkml:brushProperty name="height" value="0.025" units="cm"/>
    </inkml:brush>
  </inkml:definitions>
  <inkml:trace contextRef="#ctx0" brushRef="#br0">33 1 12524,'0'0'3876,"-27"71"-3716,22-41 0,5 3-64,0 0-64,0-2-32,9-1-128,-4-4-641,4-2-384,-4-5-801,1-7-640,-1-4-1730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20.139"/>
    </inkml:context>
    <inkml:brush xml:id="br0">
      <inkml:brushProperty name="width" value="0.025" units="cm"/>
      <inkml:brushProperty name="height" value="0.025" units="cm"/>
    </inkml:brush>
  </inkml:definitions>
  <inkml:trace contextRef="#ctx0" brushRef="#br0">24 0 4420,'0'0'5146,"-2"9"-2823,-3 11-1626,1-9-38,0 1 0,2-1 0,-1 1 1,0 17-1,3-28-772,1 0 0,-1 0 0,0 0 0,1 0 0,-1 0 0,1 0 0,-1 0 0,1-1 0,-1 1 0,1 0 0,0 0 0,-1-1 0,1 1 0,0 0 0,0-1 0,-1 1 0,1-1 0,0 1 0,0-1 0,0 1 0,0-1 0,0 0 0,0 1 0,0-1 0,0 0 0,0 0 0,0 0 0,0 0 0,0 0 0,1 0 0,0 0 39,-1 0-1,0 0 0,0 0 0,0 1 1,1-1-1,-1 0 0,0 0 1,0 1-1,0-1 0,1 1 0,-1-1 1,0 1-1,0 0 0,0-1 0,0 1 1,0 0-1,0-1 0,0 1 1,0 0-1,-1 0 0,1 0 0,0 0 1,0 0-1,-1 0 0,1 0 0,-1 0 1,1 0-1,-1 1 0,1 0 1,0 6 458,-1 0 1,0 0-1,-1 1 1,0-1 0,0 0-1,-1 0 1,-3 11-1,-10 9-1507,9-23-1583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7.374"/>
    </inkml:context>
    <inkml:brush xml:id="br0">
      <inkml:brushProperty name="width" value="0.025" units="cm"/>
      <inkml:brushProperty name="height" value="0.025" units="cm"/>
    </inkml:brush>
  </inkml:definitions>
  <inkml:trace contextRef="#ctx0" brushRef="#br0">0 41 2915,'0'0'12876,"4"-8"-10570,12-24-283,-14 38 1180,1 36-2434,-6 54 265,0-51-740,4 69 1,0-112-291,-1 0 1,0 0-1,0 0 1,1-1-1,-1 1 0,1 0 1,-1 0-1,1 0 1,0-1-1,0 1 0,0 0 1,2 2-1,1-6-801,-2-15-1154,-3 13 1201,1 0 0,-1 0 0,0 0 0,0 0 0,0 0 0,0 0 0,-1 0 0,0 0 0,-2-4 0,-14-19-4973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7.722"/>
    </inkml:context>
    <inkml:brush xml:id="br0">
      <inkml:brushProperty name="width" value="0.025" units="cm"/>
      <inkml:brushProperty name="height" value="0.025" units="cm"/>
    </inkml:brush>
  </inkml:definitions>
  <inkml:trace contextRef="#ctx0" brushRef="#br0">1 79 12524,'0'0'10207,"12"-5"-8664,27-10-833,1 2 0,1 1 1,0 3-1,66-8 0,-44 11-5377,-2 4-5295,-65 2 2435</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8.070"/>
    </inkml:context>
    <inkml:brush xml:id="br0">
      <inkml:brushProperty name="width" value="0.025" units="cm"/>
      <inkml:brushProperty name="height" value="0.025" units="cm"/>
    </inkml:brush>
  </inkml:definitions>
  <inkml:trace contextRef="#ctx0" brushRef="#br0">1 87 15663,'0'0'5573,"71"-17"-3235,-35 3-800,5-3-417,-2 3-641,0 0-416,-5 7-96,-7 3-897,-5 4-1377,-14 0-1281</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8.398"/>
    </inkml:context>
    <inkml:brush xml:id="br0">
      <inkml:brushProperty name="width" value="0.025" units="cm"/>
      <inkml:brushProperty name="height" value="0.025" units="cm"/>
    </inkml:brush>
  </inkml:definitions>
  <inkml:trace contextRef="#ctx0" brushRef="#br0">1 1 5669,'0'0'16213,"3"8"-15375,3 13-516,-3-10-23,0-1 1,0 0-1,1 0 0,0 0 0,1-1 0,7 11 1,-11-18-246,1 0 0,-1-1 0,1 1 0,-1 0 0,1-1 0,0 1 0,0-1 0,0 1 0,0-1 0,0 0 0,0 0 0,0 0 0,0 0 0,1 0 0,-1-1 0,0 1 0,1-1 0,-1 1 0,0-1 0,1 0 0,-1 0 0,0 0 0,1 0 0,-1 0 0,0-1 0,1 1 0,-1-1 0,0 1 0,0-1 0,1 0 0,-1 0 1,0 0-1,0 0 0,0 0 0,3-3 0,8-5 1,0-1 1,-1 0 0,0-1 0,-1 0 0,12-15 0,4-3 212,-27 29-263,0 0 0,0-1 0,0 1 0,0 0 0,1 0 0,-1-1 0,0 1 0,0 0-1,1 0 1,-1 0 0,0-1 0,0 1 0,1 0 0,-1 0 0,0 0 0,0 0 0,1 0 0,-1 0 0,0-1 0,0 1 0,1 0 0,-1 0 0,0 0 0,1 0 0,-1 0 0,0 0 0,1 0 0,-1 0 0,0 0 0,0 0-1,1 1 1,-1-1 0,0 0 0,1 0 0,-1 0 0,0 0 0,0 0 0,1 0 0,-1 1 0,0-1 0,0 0 0,1 0 0,-1 0 0,0 1 0,0-1 0,0 0 0,0 0 0,1 1 0,-1-1 0,0 0 0,0 0 0,0 1-1,0-1 1,0 0 0,0 0 0,1 1 0,-1-1 0,0 0 0,0 1 0,0-1 0,0 1 0,5 31 43,2 6-3,-4-36-37,-1-1-1,0 1 0,1 0 1,-1 0-1,1-1 0,0 0 1,0 1-1,-1-1 1,1 0-1,0 0 0,0-1 1,0 1-1,0 0 0,0-1 1,0 0-1,0 0 0,0 0 1,4 0-1,56-7-665,-69-2-11201,2 6 8312,-5-5-5699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8.739"/>
    </inkml:context>
    <inkml:brush xml:id="br0">
      <inkml:brushProperty name="width" value="0.025" units="cm"/>
      <inkml:brushProperty name="height" value="0.025" units="cm"/>
    </inkml:brush>
  </inkml:definitions>
  <inkml:trace contextRef="#ctx0" brushRef="#br0">1 1 14638,'0'0'7815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9.090"/>
    </inkml:context>
    <inkml:brush xml:id="br0">
      <inkml:brushProperty name="width" value="0.025" units="cm"/>
      <inkml:brushProperty name="height" value="0.025" units="cm"/>
    </inkml:brush>
  </inkml:definitions>
  <inkml:trace contextRef="#ctx0" brushRef="#br0">50 1 11915,'0'0'11211,"-8"10"-10635,5-6-512,-1 2 85,0 0 0,0 0 0,0 1 0,0-1 0,1 1 1,0-1-1,1 1 0,-1 0 0,1 0 0,1 0 0,-1 0 0,0 8 0,2-12-102,0 0-1,0 0 0,0-1 0,0 1 1,1 0-1,-1-1 0,1 1 0,-1 0 1,1-1-1,0 1 0,0-1 0,0 1 0,0-1 1,0 1-1,1-1 0,-1 0 0,3 3 1,-1-3-38,0-1 1,0 1 0,0 0-1,0-1 1,0 0 0,0 0-1,0 0 1,0 0-1,0-1 1,0 1 0,1-1-1,-1 1 1,0-1 0,6-1-1,-5 1 0,1-1 0,-1 0-1,0 0 1,0 0 0,1-1-1,-1 1 1,0-1 0,0 0-1,0 0 1,-1-1 0,1 1-1,0-1 1,-1 0 0,0 0-1,0 0 1,0 0 0,5-6-1,30-24-121,-37 33 86,-1-1 1,0 1-1,0 0 0,0 0 0,0 0 1,1-1-1,-1 1 0,0 0 1,0 0-1,0 0 0,1 0 1,-1-1-1,0 1 0,0 0 1,1 0-1,-1 0 0,0 0 0,0 0 1,1 0-1,-1 0 0,0 0 1,0 0-1,1 0 0,-1 0 1,0 0-1,0 0 0,1 0 1,-1 0-1,0 0 0,1 0 0,-1 0 1,0 0-1,0 0 0,1 0 1,-1 0-1,0 0 0,0 1 1,0-1-1,1 0 0,-1 0 1,0 0-1,0 0 0,0 1 0,1-1 1,-1 0-1,0 0 0,0 0 1,0 1-1,0-1 0,1 0 1,-1 0-1,0 1 0,0-1 1,0 0-1,0 0 0,0 1 0,0-1 1,0 0-1,0 1 0,0-1 1,0 0-1,0 0 0,0 1 1,0-1-1,0 0 0,0 0 1,0 1-1,0-1 0,-1 1 0,2 5-4389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9.421"/>
    </inkml:context>
    <inkml:brush xml:id="br0">
      <inkml:brushProperty name="width" value="0.025" units="cm"/>
      <inkml:brushProperty name="height" value="0.025" units="cm"/>
    </inkml:brush>
  </inkml:definitions>
  <inkml:trace contextRef="#ctx0" brushRef="#br0">9 76 4644,'0'0'5680,"4"-8"-1809,-2 2-2956,1-1 0,1 1 0,-1 0 1,1 0-1,0 0 0,6-6 0,-9 11-703,1-1-1,0 0 1,-1 1-1,1-1 0,0 1 1,0 0-1,0 0 1,0-1-1,0 1 1,1 0-1,-1 1 0,0-1 1,0 0-1,1 1 1,-1-1-1,0 1 0,1 0 1,-1 0-1,0 0 1,1 0-1,-1 0 1,0 0-1,1 0 0,-1 1 1,0-1-1,0 1 1,4 1-1,-4-1-184,-1 0 0,1 1 0,0-1 1,-1 0-1,1 0 0,-1 1 0,0-1 0,1 1 0,-1 0 0,0-1 0,0 1 1,0 0-1,0 0 0,0-1 0,0 1 0,-1 0 0,1 0 0,0 0 0,-1 0 0,0 0 1,1 0-1,-1 0 0,0 0 0,0 0 0,0 0 0,0 0 0,-1 0 0,1 0 1,0 0-1,-2 3 0,1 1 94,-1 1 0,0 0 0,0 0 0,-1-1 0,1 1 1,-1-1-1,-6 8 0,-48 53 1139,64-65-1256,-1 0 0,1-1 0,-1-1 0,1 1 0,-1-1 0,1 0 0,7-1 0,61-10-3664,-70 10 2623,0 0 0,0-1 1,1 0-1,-1 0 0,0 0 0,8-6 1,-13 8 756,1 0 0,-1-1 1,0 1-1,0 0 1,1 0-1,-1-1 0,0 1 1,0 0-1,1 0 1,-1-1-1,0 1 0,0 0 1,0-1-1,0 1 0,1 0 1,-1-1-1,0 1 1,0 0-1,0-1 0,0 1 1,0-1-1,0 1 1,0 0-1,0-1 0,0 1 1,0 0-1,0-1 0,0 1 1,0 0-1,0-1 1,0 1-1,-1-1 0,1 1 1,0 0-1,0-1 1,0 1-1,-8-5-7023</inkml:trace>
  <inkml:trace contextRef="#ctx0" brushRef="#br0" timeOffset="1">1 119 5381,'0'0'13741,"48"9"-12780,-23-9-256,3-4-417,3-4-224,-12 0-609,-1 0-1633,-2-2-1986,-7-3-448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5.153"/>
    </inkml:context>
    <inkml:brush xml:id="br0">
      <inkml:brushProperty name="width" value="0.025" units="cm"/>
      <inkml:brushProperty name="height" value="0.025" units="cm"/>
    </inkml:brush>
  </inkml:definitions>
  <inkml:trace contextRef="#ctx0" brushRef="#br0">1 35 3748,'0'0'8696,"2"-7"-5792,-1 2-2860,4-18 3315,-7 47-783,0-13-2338,1-4-161,0-1 1,0 0-1,0 0 0,1 1 0,0-1 0,1 0 0,0 9 0,0-13-62,0-1 0,-1 0-1,1 1 1,0-1 0,0 0 0,0 1-1,0-1 1,0 0 0,0 0 0,0 0 0,0 0-1,1 0 1,-1 0 0,0 0 0,1 0-1,-1 0 1,0 0 0,1-1 0,-1 1-1,1-1 1,-1 1 0,1-1 0,0 0-1,-1 1 1,1-1 0,-1 0 0,1 0-1,-1 0 1,1 0 0,0 0 0,-1-1-1,1 1 1,-1 0 0,3-2 0,2 1 3,-1-1 0,1 0 0,-1 0 0,0 0 0,1-1 0,-1 0 0,0 0 0,-1 0 0,6-5 0,-6 4-25,0 1 0,0 0 0,0 0 1,1 1-1,-1-1 0,0 1 0,1 0 0,0 0 0,0 0 0,-1 1 0,1 0 0,6-1 1,-10 3 15,0 1-1,-1-1 1,1 0 0,-1 1 0,1-1 0,-1 1 0,1-1 0,-1 1 0,0-1 0,0 1 0,0-1 0,0 1 0,0-1 0,0 1 0,0-1 0,-1 1 0,1 1 0,-1-1 4,1 0 1,-1-1-1,1 1 1,0 0-1,0 0 0,0 0 1,0 0-1,0 0 1,0-1-1,1 1 1,-1 0-1,0 0 0,1 0 1,0 0-1,-1-1 1,1 1-1,0 0 1,2 2-1,4-4 33,0-1-1,1 0 1,-1-1-1,0 0 1,0 0-1,0 0 1,0-1-1,-1 0 1,1 0-1,-1-1 1,11-7 0,24-11-70,-35 20 26,-1-1-54,1 1 1,0-1 0,0 1-1,-1 1 1,1-1 0,12 0-1,-17 5 44,0 0-1,0 0 0,0 0 0,-1 1 0,0-1 1,1 0-1,-1 0 0,0 0 0,-1 6 0,1 8 412,1-16-385,0 0 0,0 0-1,0 0 1,0-1 0,0 1-1,0-1 1,0 1 0,0 0-1,0-1 1,0 0-1,0 1 1,0-1 0,0 0-1,1 1 1,-1-1 0,0 0-1,0 0 1,0 0 0,1 0-1,-1 0 1,0 0-1,0-1 1,0 1 0,0 0-1,1-1 1,-1 1 0,0 0-1,2-2 1,34-10-108,-18 3-396,-14 6 174,1 0 1,0 0 0,1 1-1,-1-1 1,0 1 0,1 1-1,-1-1 1,8 1 0,-14 17 589,0-9-3595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9.764"/>
    </inkml:context>
    <inkml:brush xml:id="br0">
      <inkml:brushProperty name="width" value="0.025" units="cm"/>
      <inkml:brushProperty name="height" value="0.025" units="cm"/>
    </inkml:brush>
  </inkml:definitions>
  <inkml:trace contextRef="#ctx0" brushRef="#br0">1 1 5701,'0'0'14115,"0"8"-12999,7 71 1595,5 134 765,-12-193-3249,-1-12-79,1 0 1,-1-1-1,2 1 0,-1 0 0,1 0 1,0 0-1,1 0 0,0-1 0,0 1 1,4 9-1,-6-17-140,1 1 0,-1 0 0,1-1 0,-1 1 0,1 0 0,-1-1 0,1 1 0,-1-1 0,1 1 1,-1-1-1,1 1 0,0-1 0,0 1 0,-1-1 0,1 1 0,0-1 0,-1 0 0,1 0 0,0 1 0,0-1 0,0 0 0,-1 0 1,1 0-1,0 0 0,0 0 0,0 0 0,-1 0 0,1 0 0,0 0 0,0 0 0,0 0 0,-1 0 0,1-1 0,0 1 0,0 0 1,-1-1-1,1 1 0,0 0 0,-1-1 0,1 1 0,0-1 0,-1 1 0,1-1 0,0 0 0,-1 1 0,1-1 0,-1 1 0,1-1 1,-1 0-1,0 0 0,1 1 0,-1-1 0,0 0 0,1 0 0,-1 0 0,20-45-316,-17 30-371,-1 0 0,1-29 0,-3 11-2787,-1 15-213,1 19 2985,-10 29-1827,3-8-2122,3-11 666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0.126"/>
    </inkml:context>
    <inkml:brush xml:id="br0">
      <inkml:brushProperty name="width" value="0.025" units="cm"/>
      <inkml:brushProperty name="height" value="0.025" units="cm"/>
    </inkml:brush>
  </inkml:definitions>
  <inkml:trace contextRef="#ctx0" brushRef="#br0">1 0 929,'0'0'8232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0.491"/>
    </inkml:context>
    <inkml:brush xml:id="br0">
      <inkml:brushProperty name="width" value="0.025" units="cm"/>
      <inkml:brushProperty name="height" value="0.025" units="cm"/>
    </inkml:brush>
  </inkml:definitions>
  <inkml:trace contextRef="#ctx0" brushRef="#br0">0 0 8456,'0'0'13303,"2"6"-12112,0-1-993,0-1 0,1 0 0,-1 0 0,1 0 0,-1-1 0,1 1 0,1-1 0,-1 1 0,0-1 0,1 0 0,-1 0 0,1-1 0,0 1 0,0-1 0,0 1 0,0-1 0,1-1 0,-1 1 0,0-1 0,10 3 0,2 1-611,18 4 789,-10-6-7866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0.946"/>
    </inkml:context>
    <inkml:brush xml:id="br0">
      <inkml:brushProperty name="width" value="0.025" units="cm"/>
      <inkml:brushProperty name="height" value="0.025" units="cm"/>
    </inkml:brush>
  </inkml:definitions>
  <inkml:trace contextRef="#ctx0" brushRef="#br0">0 43 5029,'0'0'19469,"2"9"-18951,32 180 517,-34-189-1007,0 0 0,0 0 0,0 0 0,1 0 0,-1 0 0,0 0 0,0 0 0,0 0 0,0 0 0,0 0 0,0 0 0,0 0 0,0 0 0,0 0 0,0 0 0,1 0 0,-1 0 0,0 0 0,0 0 0,0 0 0,0 0 0,0 0 0,0 0-1,0 0 1,0 0 0,0 0 0,1 0 0,-1 0 0,0 0 0,0 0 0,0 0 0,0 0 0,0 0 0,0 0 0,0 0 0,0 0 0,0 1 0,0-1 0,0 0 0,0 0 0,0 0 0,0 0 0,0 0 0,0 0 0,4-17 426,0-25-272,-4 29-108,1 4-58,-1 0 1,0 0 0,-1 0-1,0 0 1,0 0 0,-1 0 0,0 0-1,0 0 1,-6-12 0,8 20-55,0 4 33,1 0 0,-1 0-1,1 0 1,0 0 0,0-1-1,0 1 1,0 0 0,0-1-1,1 1 1,-1-1 0,1 1-1,-1-1 1,1 0 0,0 0-1,0 1 1,0-1 0,0-1 0,1 1-1,-1 0 1,0 0 0,1-1-1,-1 0 1,1 1 0,0-1-1,4 1 1,-5-1 8,0 0 0,0 0 0,0-1 0,0 1 0,0-1 0,0 0 0,1 1 0,-1-1 0,0 0-1,0 0 1,0-1 0,0 1 0,0 0 0,0-1 0,0 1 0,0-1 0,0 1 0,0-1 0,0 0 0,0 0 0,0 0 0,0 0 0,0 0 0,-1-1 0,1 1 0,-1-1 0,1 1 0,-1-1 0,1 1 0,-1-1 0,0 0-1,1 1 1,-1-1 0,0 0 0,1-3 0,9-43 50,-11 45-48,1 0 0,-1 0-1,1 1 1,-1-1 0,0 0-1,0 0 1,-1 1 0,1-1-1,0 0 1,-1 0 0,0 1 0,1-1-1,-1 0 1,0 1 0,-2-4-1,3 6-3,0 0-1,0 0 0,-1 0 0,1-1 1,0 1-1,0 0 0,0 0 1,-1 0-1,1 0 0,0 0 0,0-1 1,-1 1-1,1 0 0,0 0 1,0 0-1,-1 0 0,1 0 0,0 0 1,0 0-1,-1 0 0,1 0 0,0 0 1,-1 0-1,1 0 0,0 0 1,0 0-1,-1 0 0,1 0 0,0 0 1,0 0-1,-1 0 0,1 1 0,0-1 1,0 0-1,-1 0 0,1 0 1,0 0-1,0 1 0,0-1 0,-1 0 1,-7 15 58,1 18 164,6-22-120,0-1 1,0 1-1,1-1 0,1 1 1,-1-1-1,2 1 0,2 10 1,-3-18-166,0 0-1,0-1 1,0 1 0,0 0-1,1-1 1,-1 1 0,1-1-1,0 0 1,-1 1 0,1-1-1,0 0 1,0 0 0,1 0-1,-1 0 1,0-1 0,1 1-1,-1 0 1,1-1 0,0 0-1,-1 0 1,1 0 0,0 0 0,0 0-1,-1 0 1,1-1 0,0 1-1,0-1 1,0 0 0,0 0-1,3 0 1,-5 0-186,0 0-1,0-1 1,0 1-1,0 0 1,0-1-1,0 1 1,0-1-1,-1 1 1,1-1-1,0 1 1,0-1 0,-1 0-1,1 1 1,0-1-1,0 0 1,-1 1-1,1-1 1,-1 0-1,1 0 1,-1 0-1,1 0 1,-1 0 0,0 1-1,1-1 1,-1 0-1,0 0 1,1 0-1,-1 0 1,0 0-1,0 0 1,0 0 0,0 0-1,0 0 1,0 0-1,0 0 1,-1-1-1,1-20-6621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1.307"/>
    </inkml:context>
    <inkml:brush xml:id="br0">
      <inkml:brushProperty name="width" value="0.025" units="cm"/>
      <inkml:brushProperty name="height" value="0.025" units="cm"/>
    </inkml:brush>
  </inkml:definitions>
  <inkml:trace contextRef="#ctx0" brushRef="#br0">1 1 5669,'0'0'19731,"55"20"-20948,-42-15-1890,1-4-3171,-7-1-5765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1.637"/>
    </inkml:context>
    <inkml:brush xml:id="br0">
      <inkml:brushProperty name="width" value="0.025" units="cm"/>
      <inkml:brushProperty name="height" value="0.025" units="cm"/>
    </inkml:brush>
  </inkml:definitions>
  <inkml:trace contextRef="#ctx0" brushRef="#br0">79 0 10250,'0'0'12118,"-8"5"-10052,5-4-2016,-38 25 2488,39-24-2401,0 0 1,0 0 0,0 0-1,0 0 1,0 0 0,0 0-1,1 1 1,-1-1 0,1 1-1,-1-1 1,1 1 0,0 0 0,0-1-1,0 1 1,0 0 0,1 0-1,-1 5 1,1-7-144,0 0-1,1 0 1,-1 0 0,1-1 0,-1 1-1,1 0 1,-1 0 0,1-1 0,-1 1-1,1 0 1,0-1 0,-1 1 0,1-1-1,0 1 1,0-1 0,-1 1 0,1-1-1,0 0 1,0 1 0,0-1 0,0 0-1,-1 0 1,1 1 0,0-1 0,0 0-1,0 0 1,0 0 0,0 0 0,1 0-1,36 0-1130,-30 0 631,32-2-1539,-22 1 1016,1 1 1,33 3 0,-51-2 1054,1-1 0,-1 0 0,0 1 0,0-1-1,0 1 1,0 0 0,0-1 0,0 1 0,0 0 0,0-1 0,-1 1 0,1 0 0,0 0 0,0 0 0,-1 0 0,1 0 0,0 0 0,-1 0 0,1 0 0,-1 0 0,1 0 0,-1 0 0,0 0 0,1 0 0,-1 1 0,0-1 0,0 0 0,0 0 0,0 0 0,0 0-1,0 1 1,0-1 0,0 0 0,0 0 0,-1 0 0,1 0 0,0 0 0,-1 1 0,1-1 0,-1 0 0,0 1 0,-22 46 1905,17-39-1471,-16 23 1040,21-31-1474,1 0-1,-1 0 0,0 0 1,0 0-1,0 0 1,0 0-1,0 0 0,-1 0 1,1 0-1,0-1 0,0 1 1,-1 0-1,1-1 1,0 1-1,-1-1 0,1 1 1,0-1-1,-1 0 0,1 1 1,-2-1-1,1-49-7349,5 9-1079,4 21 3764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1.999"/>
    </inkml:context>
    <inkml:brush xml:id="br0">
      <inkml:brushProperty name="width" value="0.025" units="cm"/>
      <inkml:brushProperty name="height" value="0.025" units="cm"/>
    </inkml:brush>
  </inkml:definitions>
  <inkml:trace contextRef="#ctx0" brushRef="#br0">92 134 2723,'0'0'16538,"7"-8"-13949,-2 3-2322,-2 2 67,1-1-1,-1 1 1,0-1-1,0 0 1,0 0-1,-1 0 1,1-1-1,-1 1 1,0 0-1,0-1 1,-1 0-1,1 1 0,-1-1 1,0 0-1,0 0 1,-1-5-1,0 9-271,0-1-1,0 0 0,0 0 0,0 0 1,-1 1-1,1-1 0,-1 0 0,1 1 1,-1-1-1,0 0 0,1 1 0,-1-1 1,0 1-1,0-1 0,0 1 0,0-1 1,-1 1-1,1 0 0,0-1 0,0 1 1,-1 0-1,1 0 0,-1 0 0,1 0 1,-1 0-1,0 0 0,1 1 0,-1-1 1,0 1-1,1-1 0,-1 1 0,0-1 1,-3 1-1,2-1-52,-1 1-1,1 0 1,0 0 0,0 1 0,0-1 0,0 1-1,-1-1 1,1 1 0,0 0 0,0 0-1,0 0 1,0 1 0,1-1 0,-1 1 0,0-1-1,0 1 1,1 0 0,-1 0 0,-2 4-1,1-2 26,0 1-1,0 0 0,0 1 0,1-1 0,0 1 0,0-1 1,1 1-1,-1 0 0,1 0 0,1 0 0,-1 0 0,1 0 1,0 1-1,0-1 0,1 0 0,-1 1 0,2-1 0,-1 0 1,2 9-1,-1-10-43,1-1 0,-1 1-1,1 0 1,0-1 0,0 1 0,1-1 0,-1 0 0,1 0 0,0 0 0,0 0 0,1 0 0,-1-1 0,1 1-1,0-1 1,-1 0 0,1 0 0,1 0 0,-1-1 0,0 1 0,1-1 0,-1 0 0,1-1 0,0 1 0,8 1-1,32 4-2409,-1-6-3535,-13-1-1904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15.398"/>
    </inkml:context>
    <inkml:brush xml:id="br0">
      <inkml:brushProperty name="width" value="0.025" units="cm"/>
      <inkml:brushProperty name="height" value="0.025" units="cm"/>
    </inkml:brush>
  </inkml:definitions>
  <inkml:trace contextRef="#ctx0" brushRef="#br0">0 790 5509,'0'0'3299,"3"-11"-2402,-1 5-809,0 0-1,0 0 1,1 0 0,0 0-1,0 1 1,0-1-1,0 1 1,1-1 0,0 1-1,0 0 1,1 1 0,-1-1-1,1 1 1,0 0-1,0 0 1,12-6 0,26-13 545,1 3 0,89-28 0,102-12-115,-160 42-410,405-104 9,-10-33 6,-192 35 249,-36 15-280,-240 103-306,28-8-158,-9 7-5966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22.469"/>
    </inkml:context>
    <inkml:brush xml:id="br0">
      <inkml:brushProperty name="width" value="0.025" units="cm"/>
      <inkml:brushProperty name="height" value="0.025" units="cm"/>
    </inkml:brush>
  </inkml:definitions>
  <inkml:trace contextRef="#ctx0" brushRef="#br0">134 131 4100,'0'0'705,"9"-8"3186,-7 6-3719,44-43 3029,-43 42-2689,0-1 1,0 0 0,0 0-1,0 0 1,-1 0-1,0-1 1,0 1-1,0-1 1,0 1 0,0-1-1,-1 0 1,0 1-1,0-7 1,0 11-448,-1-1-1,0 1 1,0-1 0,0 1 0,-1 0 0,1-1-1,0 1 1,0 0 0,0-1 0,0 1-1,0-1 1,0 1 0,0 0 0,-1-1 0,1 1-1,0 0 1,0 0 0,0-1 0,-1 1-1,1 0 1,0-1 0,-1 1 0,1 0-1,0 0 1,0-1 0,-1 1 0,1 0 0,0 0-1,-1 0 1,1 0 0,0 0 0,-1-1-1,1 1 1,-1 0 0,1 0 0,0 0 0,-1 0-1,-20 5 915,-15 15-565,20-5-374,0-1 1,1 2-1,1 0 0,1 1 0,0 0 0,1 1 0,-13 26 0,20-36-39,1 1-1,0 1 0,0-1 0,1 0 1,0 1-1,0 0 0,1 0 0,1 0 1,0-1-1,0 1 0,1 1 0,0-1 0,0 0 1,2 0-1,-1-1 0,1 1 0,0 0 1,4 10-1,-4-16-163,0 0 0,1 0 1,-1 0-1,1 0 0,0-1 0,0 1 1,0-1-1,0 1 0,0-1 0,1 0 1,-1 0-1,1-1 0,0 1 0,6 2 1,-5-3-593,-1 0 0,1 0 0,0-1 0,0 0 0,0 0 0,0 0 0,0 0 0,6-1 0,16 0-5587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23.817"/>
    </inkml:context>
    <inkml:brush xml:id="br0">
      <inkml:brushProperty name="width" value="0.025" units="cm"/>
      <inkml:brushProperty name="height" value="0.025" units="cm"/>
    </inkml:brush>
  </inkml:definitions>
  <inkml:trace contextRef="#ctx0" brushRef="#br0">106 117 9737,'0'0'8600,"-8"-1"-8018,4 1-514,0 0 0,0 0-1,1 1 1,-1-1 0,0 1 0,0 0-1,0 0 1,1 1 0,-1-1 0,1 1-1,-1-1 1,1 1 0,-1 0-1,1 0 1,0 1 0,0-1 0,0 1-1,0 0 1,1-1 0,-1 1 0,1 0-1,-1 1 1,1-1 0,0 0-1,0 1 1,1-1 0,-1 1 0,1-1-1,0 1 1,-1 0 0,0 6 0,1-4 60,-1 0 0,1 0 0,1 1 0,-1-1 0,1 1 0,0-1 0,0 0 0,1 1 1,0-1-1,1 8 0,-1-13-104,-1 1-1,1 0 1,0-1 0,0 1 0,-1-1 0,1 1 0,0-1 0,0 0-1,0 1 1,0-1 0,0 0 0,1 0 0,-1 1 0,0-1-1,1 0 1,-1 0 0,1 0 0,-1-1 0,1 1 0,-1 0-1,1-1 1,-1 1 0,1-1 0,0 1 0,-1-1 0,1 1-1,0-1 1,-1 0 0,1 0 0,0 0 0,0 0 0,-1 0 0,1-1-1,0 1 1,-1 0 0,1-1 0,-1 1 0,1-1 0,0 0-1,-1 1 1,1-1 0,2-2 0,-2 2 56,0 0 0,1 0 0,-1-1 0,0 1 0,0-1 0,0 1-1,0-1 1,-1 0 0,1 0 0,0 1 0,-1-1 0,1-1 0,-1 1 0,0 0 0,1 0 0,-1 0 0,0-1 0,1-3 0,5-48 787,-7 49-813,0 0 1,0-1-1,1 1 0,0-1 0,0 1 1,0 0-1,0 0 0,1-1 1,0 1-1,0 0 0,5-7 0,-5 9-55,1 1 0,0 0 0,0-1 0,-1 1 0,2 1-1,-1-1 1,0 0 0,0 1 0,0 0 0,1-1-1,-1 1 1,1 1 0,-1-1 0,7 0 0,55-1-19,-46 2 15,-18 0 3,1 0 0,0 0 0,-1 0 0,1 0 1,0 0-1,0 0 0,-1 0 0,1 1 0,0-1 0,-1 0 1,1 1-1,-1 0 0,1-1 0,-1 1 0,1 0 1,-1 0-1,1 0 0,-1 0 0,0 0 0,1 0 0,-1 0 1,0 0-1,0 0 0,2 3 0,-2 1 2,1-1 1,-1 0-1,0 1 1,-1-1-1,1 0 0,-1 1 1,0-1-1,-1 6 0,1-2 11,-16 56 475,16-64-289,0-33 428,6-106-583,-5 139-72,1 0 0,-1 1-1,1-1 1,-1 0 0,1 0-1,-1 1 1,1-1-1,-1 1 1,1-1 0,-1 1-1,1-1 1,-1 1 0,0 0-1,0 0 1,3 2 0,-1-2-170,0 1 0,0 0 1,1-1-1,-1 1 1,0-1-1,1 0 1,-1 0-1,7 0 1,-5 0-628,-1-1 0,1 0 0,0 0 0,0-1 0,-1 0 0,1 0 0,0 0 0,0 0 0,8-4 0,-7 2-140,0 0 1,0-1-1,0 1 1,0-1-1,-1-1 1,8-6-1,7-16 10748,-37 50-8427,14-18-1155,1 1 0,0 0-1,1-1 1,-1 1-1,1 0 1,0 0 0,1 0-1,-1 0 1,1 8-1,1-13-189,-1-1 0,1 1 0,-1-1 0,1 1 0,0-1 0,-1 1 0,1-1-1,-1 1 1,1-1 0,0 0 0,0 1 0,-1-1 0,1 0 0,0 0 0,-1 1 0,1-1-1,0 0 1,0 0 0,-1 0 0,1 0 0,0 0 0,0 0 0,0 0 0,-1 0 0,1 0-1,0 0 1,0-1 0,-1 1 0,2-1 0,25-6 130,-16 1-120,-1 0 0,0-1 0,17-15 0,-21 16-51,1 0 0,0 0 0,1 1-1,-1 0 1,1 0 0,0 0 0,1 1 0,11-4 0,-20 9 43,1-1 0,0 1 0,-1-1 0,1 1 0,-1 0 0,1-1 0,0 1 0,-1 0 1,1-1-1,-1 1 0,0 0 0,1-1 0,-1 1 0,0 0 0,1 0 0,-1 0 0,0-1 1,0 1-1,0 0 0,1 0 0,-1 0 0,0 0 0,0 0 0,0-1 0,-1 1 0,1 0 1,0 1-1,0 36 560,0-30-375,0-7-183,0-1-1,1 1 1,-1-1-1,0 1 1,1-1 0,-1 1-1,1-1 1,-1 1 0,0-1-1,1 0 1,-1 1 0,1-1-1,-1 0 1,1 0 0,0 1-1,-1-1 1,1 0-1,-1 0 1,1 0 0,-1 0-1,1 1 1,0-1 0,-1 0-1,1 0 1,-1 0 0,1 0-1,0 0 1,-1-1 0,1 1-1,-1 0 1,1 0-1,-1 0 1,1 0 0,0-1-1,-1 1 1,1 0 0,-1 0-1,1-1 1,-1 1 0,1-1-1,26-13 148,-4-10-122,-17 17-129,0 0 0,0 1 0,1 0 0,0 0 1,15-10-1,-21 17 84,-1-1 0,1 0-1,-1 1 1,1-1 0,-1 1 0,1-1 0,-1 0 0,1 1 0,-1-1 0,1 1 0,-1 0 0,1-1-1,-1 1 1,0-1 0,1 1 0,-1 0 0,0-1 0,1 1 0,-1-1 0,0 1 0,0 0 0,0-1-1,0 1 1,0 0 0,0 0 0,0-1 0,0 1 0,0 0 0,0-1 0,0 1 0,0 0 0,-1 1-1,2 36 79,-1-32-67,-1-2-34,1 0 0,1 0 1,-1 0-1,1 0 0,-1 0 1,1-1-1,0 1 1,1 0-1,2 6 0,-4-9-54,1 0 0,-1-1 0,0 1 0,1-1 0,-1 0 0,1 1 0,-1-1-1,1 1 1,-1-1 0,1 0 0,-1 1 0,1-1 0,-1 0 0,1 1 0,-1-1 0,1 0-1,0 0 1,-1 0 0,1 0 0,-1 1 0,1-1 0,0 0 0,-1 0 0,1 0 0,0 0-1,1-1-278,0 0-1,0 1 0,-1-1 0,1 0 1,0 0-1,-1 0 0,1 0 0,0 0 0,-1-1 1,0 1-1,1 0 0,1-3 0,11-13-4830,1-4-1457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6.441"/>
    </inkml:context>
    <inkml:brush xml:id="br0">
      <inkml:brushProperty name="width" value="0.025" units="cm"/>
      <inkml:brushProperty name="height" value="0.025" units="cm"/>
    </inkml:brush>
  </inkml:definitions>
  <inkml:trace contextRef="#ctx0" brushRef="#br0">1 163 3555,'0'0'383,"0"1"0,0-1 1,0 1-1,0-1 0,0 0 0,0 1 0,0-1 0,0 1 0,0-1 0,0 0 0,0 1 0,0-1 0,0 1 0,0-1 0,0 0 0,1 1 0,-1-1 0,0 0 0,0 1 0,0-1 0,1 0 0,-1 1 1,0-1-1,0 0 0,1 1 0,-1-1 0,0 0 0,1 0 0,-1 1 0,0-1 0,1 0 0,-1 0 0,0 0 0,1 1 0,-1-1 0,1 0 0,15-8 4150,18-26-4853,-31 30 1510,4-3-995,0 1 1,-1-2-1,0 1 0,0-1 0,-1 0 1,0 0-1,-1 0 0,0-1 0,0 1 1,0-1-1,-1 0 0,-1 0 0,2-10 0,-8 13-172,-7 12-153,-7 11-77,11-7 191,1 1 0,-1 0 1,2 0-1,-1 0 1,2 1-1,-1 0 1,2 0-1,-1 0 0,2 0 1,0 0-1,-1 16 1,3-27 10,-1 0 1,1 0-1,0 0 1,0 0-1,1 0 1,-1 0-1,0 0 1,0 0-1,0 0 1,1 0-1,-1 0 1,0 0-1,1 0 0,-1-1 1,1 1-1,-1 0 1,1 0-1,-1 0 1,1-1-1,0 1 1,-1 0-1,1-1 1,0 1-1,0 0 1,0-1-1,-1 1 1,1-1-1,0 1 1,1 0-1,1-1 12,-1 1 0,1-1-1,0 0 1,-1 0-1,1 0 1,-1 0 0,1 0-1,0-1 1,-1 1 0,1-1-1,2-1 1,6-1 48,0-2 1,0 0-1,20-12 0,-15 5-2,0-1-1,-1 0 1,-1-2-1,22-26 1,13-13 42,-59 96-709,7-36 625,0 1-1,0-1 1,1 1 0,0 0-1,0 0 1,1 0 0,-1 10-1,2-16-2,0 0 1,0 0-1,0 0 0,0 0 0,1 0 1,-1 0-1,0 0 0,1 0 0,-1 0 0,0-1 1,1 1-1,-1 0 0,1 0 0,0 0 1,-1 0-1,1-1 0,0 1 0,-1 0 0,1 0 1,0-1-1,1 2 0,0-1 13,1 0 0,-1-1 0,0 1 0,0-1 0,1 1 0,-1-1 0,0 0 0,1 0 0,-1 0 0,0 0 0,1 0 0,-1-1 0,4 0 0,3-2 17,0 0 0,0 0-1,0-1 1,0 0 0,-1-1-1,14-10 1,-15 11-47,-1-1 0,1 1 0,0 0 0,0 0 0,0 1 1,0 0-1,1 0 0,-1 1 0,1 0 0,15-3 0,-22 6 3,0-1 0,0 0-1,1 0 1,-1 1 0,0-1 0,0 1 0,0-1 0,0 1-1,0-1 1,0 1 0,0 0 0,0-1 0,0 1-1,0 0 1,-1 0 0,1 0 0,0 0 0,0 0 0,-1-1-1,1 1 1,-1 0 0,1 1 0,-1-1 0,1 0-1,-1 0 1,1 0 0,-1 0 0,0 0 0,0 0 0,0 0-1,1 1 1,-1-1 0,-1 2 0,1-2 7,0 1 1,0-1-1,0 1 1,1-1-1,-1 0 0,0 1 1,0-1-1,1 0 1,-1 1-1,1-1 1,-1 0-1,1 0 0,0 1 1,-1-1-1,1 0 1,0 0-1,0 0 1,0 0-1,0 0 0,0 0 1,0 0-1,0 0 1,0 0-1,0-1 1,0 1-1,1 0 0,-1-1 1,0 1-1,0 0 1,1-1-1,-1 0 1,0 1-1,1-1 0,2 0 1,10-1 9,1 0 0,-1-1 0,0-1 0,17-5 0,-16 3-616,-1 2 0,1 0 1,0 0-1,18 0 1,-29 5 98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24.181"/>
    </inkml:context>
    <inkml:brush xml:id="br0">
      <inkml:brushProperty name="width" value="0.025" units="cm"/>
      <inkml:brushProperty name="height" value="0.025" units="cm"/>
    </inkml:brush>
  </inkml:definitions>
  <inkml:trace contextRef="#ctx0" brushRef="#br0">66 59 7591,'-1'-1'6873,"-4"2"-3335,-17 15-2119,-6 22-373,26-37-960,1 0-1,1 1 1,-1-1 0,0 1-1,0-1 1,0 1 0,1-1-1,-1 1 1,1 0-1,-1-1 1,1 1 0,0 0-1,0-1 1,0 1 0,0 0-1,0-1 1,0 1-1,0 0 1,0-1 0,0 1-1,1 0 1,-1-1 0,1 1-1,-1-1 1,2 3-1,0-3-43,-1 0 0,0 0 0,1 0 0,-1-1 0,1 1-1,-1 0 1,1-1 0,-1 0 0,1 1 0,-1-1-1,1 0 1,-1 1 0,1-1 0,0 0 0,-1 0-1,1 0 1,0-1 0,-1 1 0,1 0 0,-1-1-1,1 1 1,-1 0 0,1-1 0,-1 0 0,1 1-1,-1-1 1,2-1 0,37-24 304,-34 21-304,0-1 0,0 1 0,0-1 0,-1 0 0,0 0 0,0-1 0,-1 1 0,1-1 1,-1 0-1,-1-1 0,0 1 0,0 0 0,0-1 0,-1 0 0,0 0 0,0 1 1,0-10-1,-3 17-12,0 0 1,0 0 0,1 0 0,-1 0 0,0 1 0,0-1 0,0 0 0,1 0-1,-1 1 1,0-1 0,0 0 0,1 1 0,-1-1 0,0 1 0,1-1 0,-1 1-1,1-1 1,-1 1 0,0-1 0,1 1 0,-1 0 0,0 1 0,-4 5-23,0 1 0,1-1 1,0 1-1,0 1 0,1-1 1,0 0-1,0 1 0,1-1 1,0 1-1,1 0 0,0 0 1,0 0-1,1 0 0,0 0 1,1 9-1,0-16-33,0 0 1,0 0-1,0 0 0,0-1 0,0 1 0,0 0 1,1 0-1,-1-1 0,1 1 0,-1-1 0,1 1 1,0-1-1,-1 1 0,1-1 0,0 0 0,0 0 1,0 0-1,0 0 0,0 0 0,0-1 0,0 1 1,0-1-1,5 1 0,24 1-2915,-4-6-5168,-6-7-4907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24.639"/>
    </inkml:context>
    <inkml:brush xml:id="br0">
      <inkml:brushProperty name="width" value="0.025" units="cm"/>
      <inkml:brushProperty name="height" value="0.025" units="cm"/>
    </inkml:brush>
  </inkml:definitions>
  <inkml:trace contextRef="#ctx0" brushRef="#br0">1 490 12460,'0'0'6320,"8"4"-5049,-1-1-1071,0 0 0,0-1 0,0 0 0,1-1 0,-1 1 0,0-1 0,1-1 0,-1 1 0,1-1 0,-1-1 0,1 1 0,-1-1 0,10-3 0,26-6 361,47-16 0,-37 9-143,38-9-9,919-302 634,-926 288-973,-60 27-266,1 1 0,35-11 0,-59 22-1080,-12-1-5466,-4-2-2109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47.539"/>
    </inkml:context>
    <inkml:brush xml:id="br0">
      <inkml:brushProperty name="width" value="0.025" units="cm"/>
      <inkml:brushProperty name="height" value="0.025" units="cm"/>
    </inkml:brush>
  </inkml:definitions>
  <inkml:trace contextRef="#ctx0" brushRef="#br0">40 181 4004,'0'0'-96,"0"-10"966,2-17 1288,3-51 5819,-6 57-3428,-5 32-565,-7 40-3596,3 0-1,3 1 1,1 0-1,3 79 1,3-127-339,0-1 0,0 1 0,0-1 0,1 0 0,-1 1 0,1-1 0,0 0 0,0 1 0,0-1 0,0 0 0,1 0 0,0 0 0,-1 0 0,1 0 0,0 0 0,0 0 0,4 3 0,-4-5-17,0 0 1,-1 0-1,1 0 1,0 0-1,0-1 1,0 1-1,-1-1 1,1 1-1,0-1 1,0 0-1,0 0 1,0 0-1,0 0 0,0 0 1,0 0-1,0 0 1,-1 0-1,1-1 1,0 1-1,0-1 1,0 0-1,0 1 1,-1-1-1,1 0 1,0 0-1,-1 0 1,1 0-1,-1 0 1,1-1-1,-1 1 1,0 0-1,1-1 0,0-1 1,13-12 110,-1-1-1,-1 0 1,-1-1 0,0-1 0,-2 1-1,0-2 1,0 1 0,12-40 0,-13 28 61,-1 1 0,-1-2 0,-1 1 0,-2-1 0,0-43 0,-4 73-200,0 0 0,1-1 0,-1 1 1,0 0-1,0 0 0,0 0 0,0 0 0,-1-1 0,1 1 1,0 0-1,0 0 0,-1 0 0,1 0 0,-1 0 1,1 0-1,-1 0 0,1 0 0,-1 0 0,-1-2 0,2 4-7,-1 0-1,0-1 1,1 1-1,-1-1 1,0 1 0,1 0-1,-1 0 1,1-1-1,-1 1 1,1 0-1,-1 0 1,1 0-1,0-1 1,-1 1-1,1 0 1,0 0-1,0 0 1,-1 0-1,1 0 1,0 0-1,0 0 1,0 0-1,0 1 1,-12 93-189,0 119 0,12-213 233,0 0 1,0 0-1,0 0 1,1 0 0,-1 0-1,0-1 1,0 1-1,1 0 1,-1 0-1,1 0 1,-1 0 0,1 0-1,-1-1 1,1 1-1,0 0 1,-1 0 0,1-1-1,0 1 1,0 0-1,-1-1 1,2 1 0,9 10-2780,-8 1-7296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47.884"/>
    </inkml:context>
    <inkml:brush xml:id="br0">
      <inkml:brushProperty name="width" value="0.025" units="cm"/>
      <inkml:brushProperty name="height" value="0.025" units="cm"/>
    </inkml:brush>
  </inkml:definitions>
  <inkml:trace contextRef="#ctx0" brushRef="#br0">1 1 12684,'0'0'9604,"2"8"-8830,2 25 2,-1 0-1,-1 52 1,-2-47-132,1-1 1,8 51-1,-8-85-585,0 0-1,-1 0 1,1 0 0,0 0 0,1 0 0,-1 0-1,0 0 1,1 0 0,0 0 0,0-1-1,0 1 1,0-1 0,0 1 0,0-1 0,1 0-1,3 3 1,-5-4-40,-1-1 1,1 1-1,0-1 0,0 0 0,0 1 1,0-1-1,1 0 0,-1 0 1,0 0-1,0 1 0,0-1 1,0 0-1,0 0 0,0-1 0,0 1 1,0 0-1,0 0 0,0 0 1,0-1-1,1 0 0,0 0-1,0 0-1,0 0 1,0-1-1,0 1 1,-1-1-1,1 1 1,0-1-1,-1 0 1,0 0-1,1 0 1,-1 0-1,0 0 1,1-2-1,4-8-221,-2 0 0,1 0-1,-2-1 1,1 0-1,-2 0 1,3-23 0,-3-3-3713,-2 2-4124,0 29 2483</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48.281"/>
    </inkml:context>
    <inkml:brush xml:id="br0">
      <inkml:brushProperty name="width" value="0.025" units="cm"/>
      <inkml:brushProperty name="height" value="0.025" units="cm"/>
    </inkml:brush>
  </inkml:definitions>
  <inkml:trace contextRef="#ctx0" brushRef="#br0">1 134 13933,'0'0'9529,"5"-7"-8114,7-11-1000,32-48 388,-41 63-779,0-1-1,0 0 1,0 1-1,0-1 1,1 1 0,-1 0-1,1 0 1,0 1-1,0-1 1,0 1-1,0 0 1,0 0-1,8-3 1,-10 5-24,-1 1 0,1-1 0,-1 0 0,1 1 0,-1-1 0,1 1 0,-1-1 0,1 1 0,-1 0 0,0-1 0,1 1 0,-1 0-1,0 0 1,0 0 0,0 0 0,1 0 0,-1 0 0,0 0 0,0 1 0,-1-1 0,1 0 0,0 0 0,0 1 0,-1-1 0,1 1 0,0-1 0,-1 0 0,0 1 0,1-1 0,-1 4 0,13 60 2,-10-44 2,-3-18 15,0 0 0,1 0 1,0 0-1,0 0 0,0 0 0,0 0 0,0-1 0,0 1 0,1 0 0,-1-1 0,1 1 0,0-1 0,0 1 0,0-1 0,0 0 0,4 4 0,-5-6 9,-1 0 0,1 0 0,0 1 0,-1-1 0,1 0-1,0 0 1,0 0 0,-1 0 0,1 0 0,0 0-1,-1 0 1,1 0 0,0 0 0,0 0 0,-1 0-1,1 0 1,0-1 0,0 1 0,-1 0 0,1 0-1,0-1 1,-1 1 0,1 0 0,1-2 0,0 0 49,0 0 1,0 0-1,0 0 0,0-1 1,-1 1-1,1-1 1,-1 1-1,1-1 1,1-4-1,2-6-39,-1 0 0,0-1 0,-1 1 0,0-1 0,-1 0 0,-1 0 0,0-20 0,-1 34-310,0 0 139,-1 0 0,1 1 0,-1-1-1,1 0 1,-1 1 0,1-1 0,-1 1 0,1-1-1,0 1 1,-1-1 0,1 1 0,-1-1 0,1 1-1,0 0 1,0-1 0,-1 1 0,1-1 0,0 1-1,0 0 1,0-1 0,0 1 0,0 0 0,0-1 0,0 1-1,0-1 1,0 1 0,0 0 0,0-1 0,0 2-1,0-2-184,1 1-1,-1 0 1,0 0-1,0-1 0,1 1 1,-1 0-1,0-1 0,1 1 1,-1-1-1,1 1 1,-1 0-1,1-1 0,-1 1 1,1-1-1,-1 1 0,1-1 1,-1 1-1,1-1 1,0 0-1,-1 1 0,1-1 1,0 0-1,-1 1 0,1-1 1,0 0-1,-1 0 1,1 0-1,0 0 0,0 0 1,-1 0-1,1 0 0,0 0 1,-1 0-1,1 0 1,0 0-1,0 0 0,-1 0 1,1 0-1,0-1 0,-1 1 1,1 0-1,0 0 1,-1-1-1,1 1 0,0-1 1,11-10-5635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48.940"/>
    </inkml:context>
    <inkml:brush xml:id="br0">
      <inkml:brushProperty name="width" value="0.025" units="cm"/>
      <inkml:brushProperty name="height" value="0.025" units="cm"/>
    </inkml:brush>
  </inkml:definitions>
  <inkml:trace contextRef="#ctx0" brushRef="#br0">89 27 3523,'0'0'15556,"-9"1"-13815,5-1-1640,1 1 0,-1-1 0,0 1 0,1 0 0,-1 0 0,1 0-1,0 1 1,-1-1 0,1 1 0,0 0 0,0 0 0,0 0 0,0 0 0,0 0 0,1 1 0,-1-1 0,1 1 0,-1 0 0,1 0 0,0 0 0,0 0 0,0 0 0,0 0 0,1 0 0,-1 1 0,1-1 0,0 0 0,0 1 0,0-1 0,1 1 0,-1 0 0,1-1 0,0 1 0,0 4 0,-1-6-76,1 1 1,0-1 0,0 1-1,0-1 1,0 1 0,0-1 0,1 1-1,-1-1 1,1 1 0,-1-1-1,1 1 1,0-1 0,0 0-1,0 1 1,0-1 0,3 3-1,-3-4-16,0 0-1,0-1 0,1 1 0,-1 0 0,0-1 1,1 1-1,-1-1 0,0 0 0,1 1 0,-1-1 1,1 0-1,-1 0 0,1 0 0,-1 0 0,0 0 1,1 0-1,-1 0 0,1-1 0,-1 1 1,1 0-1,-1-1 0,0 1 0,1-1 0,-1 1 1,0-1-1,0 0 0,1 0 0,-1 1 0,0-1 1,0 0-1,1-2 0,8-3-11,-1-1 0,-1-1 0,0 0 1,0 0-1,0 0 0,-1-1 0,0 0 0,-1 0 0,0-1 1,0 0-1,-1 0 0,0 0 0,-1-1 0,4-15 0,-8 20-34,-3 154 1062,3-147-1011,0-1 0,0 1 0,0 0 0,0-1 0,0 1 0,1-1 0,-1 1 0,0 0 0,0-1 0,1 1 0,-1-1 0,0 1 0,1-1 0,-1 1 0,0-1 0,1 1 0,-1-1 0,1 0 0,-1 1 0,0-1 0,1 0 1,-1 1-1,1-1 0,-1 0 0,1 1 0,0-1 0,-1 0 0,1 0 0,-1 0 0,1 1 0,-1-1 0,1 0 0,0 0 0,-1 0 0,1 0 0,-1 0 0,1 0 0,0 0 0,-1 0 0,1-1 0,-1 1 0,1 0 0,0 0 0,-1 0 0,1-1 0,-1 1 0,1 0 0,-1 0 0,1-1 0,-1 1 0,1 0 0,-1-1 0,1 1 0,0-2 0,27-21 149,-22 12-308,1-1 0,-1 0 0,-1 0 0,0-1 0,4-15 0,-10 64 113,-1-21 93,2 1 0,0 0-1,1 0 1,3 15 0,-4-30-41,0 0-1,0 0 1,0 0 0,1 0-1,-1 0 1,0-1-1,0 1 1,1 0-1,-1 0 1,0 0 0,1 0-1,-1-1 1,1 1-1,-1 0 1,1 0-1,0-1 1,-1 1 0,1 0-1,0-1 1,-1 1-1,1-1 1,0 1-1,0-1 1,-1 1-1,1-1 1,0 0 0,0 1-1,0-1 1,1 1-1,0-2-1,-1 1 1,1 0-1,0-1 0,-1 1 0,1-1 0,0 0 0,-1 1 0,1-1 0,-1 0 0,1 0 0,-1 0 0,1 0 0,-1 0 1,1-1-1,38-45 63,-10 10-298,-28 35 192,0 0 1,0 0-1,0 0 0,0 0 0,0 1 0,0-1 0,0 1 1,1-1-1,-1 1 0,0 0 0,1 0 0,-1 0 0,1 0 1,0 1-1,2-1 0,-4 1 21,0 0 1,0 1-1,0-1 1,0 1 0,0-1-1,0 1 1,0 0-1,0-1 1,0 1-1,-1 0 1,1 0-1,0 0 1,0 0-1,-1-1 1,1 1-1,-1 0 1,1 0-1,-1 0 1,1 0-1,-1 0 1,1 0 0,-1 0-1,0 1 1,0-1-1,0 0 1,1 1-1,5 39 123,-5-29-75,-1-11-8,1 0 0,-1 0 0,0 0-1,1 0 1,-1 0 0,1 0 0,-1 0-1,1 0 1,-1 0 0,1 0 0,-1 0 0,1 0-1,0 0 1,0 0 0,-1 0 0,1-1-1,0 1 1,0 0 0,0-1 0,0 1-1,0-1 1,0 1 0,0-1 0,0 1 0,0-1-1,0 0 1,0 1 0,0-1 0,1 0-1,-1 0 1,0 0 0,0 0 0,0 0-1,1 0 1,48-10 173,-14 1-1718,-25 10-929,-25 0-13829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49.267"/>
    </inkml:context>
    <inkml:brush xml:id="br0">
      <inkml:brushProperty name="width" value="0.025" units="cm"/>
      <inkml:brushProperty name="height" value="0.025" units="cm"/>
    </inkml:brush>
  </inkml:definitions>
  <inkml:trace contextRef="#ctx0" brushRef="#br0">7 70 11435,'0'0'7014,"-7"-48"-4131,7 40-769,2 1-737,9 5-832,0-1-513,6 2-32,5 1-705,-1 0-1313,2 0-1697,1 0-1986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49.642"/>
    </inkml:context>
    <inkml:brush xml:id="br0">
      <inkml:brushProperty name="width" value="0.025" units="cm"/>
      <inkml:brushProperty name="height" value="0.025" units="cm"/>
    </inkml:brush>
  </inkml:definitions>
  <inkml:trace contextRef="#ctx0" brushRef="#br0">43 63 17489,'0'0'8648,"1"8"-7351,2 27-731,-3-34-555,1 0 1,0 0 0,-1 0-1,1 0 1,0-1 0,0 1-1,0 0 1,0 0-1,0-1 1,0 1 0,0 0-1,0-1 1,0 1-1,0-1 1,0 0 0,0 1-1,1-1 1,-1 0 0,0 1-1,0-1 1,0 0-1,0 0 1,1 0 0,-1 0-1,0 0 1,0-1-1,2 1 1,31-8-118,-31 5 98,-1 1-1,0-1 1,1 1 0,-1-1 0,0 0 0,-1 0-1,1 0 1,0 0 0,-1 0 0,0 0 0,0 0 0,0 0-1,0 0 1,0-1 0,-1 1 0,1 0 0,-1-1 0,0 1-1,0-1 1,0 1 0,0 0 0,-2-6 0,2 8 7,0-1 0,-1 0 0,1 1 0,-1-1 0,1 1 0,-1-1 1,0 1-1,1-1 0,-1 1 0,0-1 0,0 1 0,0 0 0,0 0 1,0-1-1,0 1 0,-1 0 0,1 0 0,0 0 0,-1 0 0,1 0 0,0 0 1,-1 1-1,1-1 0,-1 0 0,1 1 0,-1-1 0,1 1 0,-1-1 1,0 1-1,1 0 0,-1 0 0,0 0 0,1 0 0,-1 0 0,0 0 1,1 0-1,-1 0 0,1 1 0,-1-1 0,0 1 0,1-1 0,-1 1 0,1 0 1,-1-1-1,1 1 0,0 0 0,-2 1 0,-2 2 15,0-1 1,1 1-1,-1 0 0,1 0 1,0 0-1,0 0 0,0 1 1,1 0-1,0 0 0,0 0 1,0 0-1,0 0 0,1 0 1,0 1-1,-3 9 0,1 1 206,1-1 0,0 1 0,1 0 0,-1 25 0,3-38-203,0 0 0,0-1 0,0 1 0,1 0 0,-1 0 0,1 0 0,-1-1 0,1 1 0,0 0 0,0-1 0,0 1 0,0-1 0,1 1 1,-1-1-1,1 1 0,-1-1 0,1 0 0,0 0 0,0 0 0,0 0 0,3 3 0,-1-3-17,0 0 0,0 0 0,0-1 0,0 0 1,0 1-1,0-1 0,0-1 0,1 1 0,-1-1 1,0 1-1,0-1 0,9-1 0,0-1-723,0 0 1,0-1-1,0-1 0,0 0 0,0 0 0,-1-1 1,0-1-1,15-9 0,8-11-5875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11.169"/>
    </inkml:context>
    <inkml:brush xml:id="br0">
      <inkml:brushProperty name="width" value="0.025" units="cm"/>
      <inkml:brushProperty name="height" value="0.025" units="cm"/>
    </inkml:brush>
  </inkml:definitions>
  <inkml:trace contextRef="#ctx0" brushRef="#br0">478 163 1986,'0'0'4271,"4"-8"-4287,-1 3 32,0 0 1,-1 0 0,0 0 0,0-1 0,-1 1 0,1 0 0,-1-1 0,1-7 0,-2 11 209,-1-1 1,1 0 0,0 0-1,-1 0 1,1 1 0,-1-1-1,0 0 1,0 1 0,0-1-1,0 1 1,0-1-1,-1 1 1,1-1 0,-1 1-1,1 0 1,-1 0 0,0 0-1,0 0 1,0 0 0,0 0-1,0 0 1,-5-2 0,-3-1 408,0-1 0,-1 2 0,1-1 0,-1 1 0,0 1-1,0 0 1,-14-1 0,-4 0-134,-50-1-1,69 6-468,-1-1 1,1 1-1,-1 1 0,1 0 0,0 1 1,0 0-1,0 0 0,0 1 0,0 0 1,1 1-1,-1 0 0,1 0 0,0 1 1,1 1-1,0-1 0,0 1 0,0 0 1,-9 12-1,9-8-24,0 0 0,1 0 0,0 1 0,0 0 0,1 0 0,1 1 0,0-1 1,1 1-1,0 0 0,1 0 0,1 1 0,0-1 0,-1 25 0,3-20-7,0 1-1,1-1 0,0 1 1,2-1-1,0 1 1,1-1-1,1 0 1,1-1-1,0 1 1,1-1-1,12 21 0,-5-15 0,1 0 0,1-1 0,1-1 0,27 27 0,-34-39 0,0-1 0,1 0 0,0-1 0,0 0 0,0 0 0,1-1 0,0-1 0,0 0 0,1-1 0,-1 0 0,17 2 0,-1-1 6,1-1-1,-1-2 0,1 0 1,0-2-1,0-2 0,35-5 1,-48 2-7,0 0 0,0-1 0,-1-1 1,0 0-1,-1-1 0,1-1 0,-2 0 0,1-1 1,-1-1-1,-1 0 0,0 0 0,0-1 0,-1-1 1,-1 0-1,0 0 0,10-19 0,-9 13-3,0 0 0,-2-1-1,0 1 1,-2-2 0,0 1-1,-1-1 1,-1 0 0,-1-1 0,-1 1-1,-1-1 1,-1 1 0,-1-23-1,-2 34 12,0 0-1,0 1 0,-1 0 0,-1-1 0,1 1 0,-1 1 0,-1-1 0,0 0 0,0 1 1,-1 0-1,0 0 0,0 1 0,-1 0 0,0 0 0,0 0 0,-9-6 0,2 2 81,-1 0 1,0 1-1,-1 1 0,-1 0 0,1 1 0,-1 1 0,-31-9 0,28 13 8,0 0 0,0 1 0,-1 1 0,1 1 0,0 1 0,0 1 0,0 1 0,0 0 0,-22 8 0,-28 10-255,-74 33 0,141-53-19,-34 18-1189,21 0-6443,15-12 1293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20.546"/>
    </inkml:context>
    <inkml:brush xml:id="br0">
      <inkml:brushProperty name="width" value="0.025" units="cm"/>
      <inkml:brushProperty name="height" value="0.025" units="cm"/>
    </inkml:brush>
  </inkml:definitions>
  <inkml:trace contextRef="#ctx0" brushRef="#br0">38 129 4901,'0'0'6908,"-8"0"-5339,-20 0 512,26 0 178,24 0-1165,608-4 97,-783-9-636,-296 8 347,688-4-555,21 8-534,-789-2 753,558 3-476,516-13-2486,-458 3 2279,-87 10 118,0 0-1,0 0 1,0 0 0,0 0 0,0 0 0,0 0 0,-1 0 0,1 0 0,0 0 0,0-1-1,0 1 1,0 0 0,0 0 0,0 0 0,0 0 0,0 0 0,0 0 0,0 0-1,0 0 1,0 0 0,0 0 0,0 0 0,0-1 0,0 1 0,0 0 0,0 0-1,0 0 1,0 0 0,0 0 0,0 0 0,0 0 0,0 0 0,0 0 0,0 0 0,0 0-1,0 0 1,0-1 0,1 1 0,-1 0 0,0 0 0,0 0 0,0 0 0,0 0-1,0 0 1,0 0 0,0 0 0,0 0 0,0 0 0,0 0 0,0 0 0,-14-4 18,-20-1 34,-494-3 2312,732-15-3064,-107 10-366,99-1 0,-257 17 1025,-67 12 0,67-6-328,-72 0-1,119-11-2679,10-9-2157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6.807"/>
    </inkml:context>
    <inkml:brush xml:id="br0">
      <inkml:brushProperty name="width" value="0.025" units="cm"/>
      <inkml:brushProperty name="height" value="0.025" units="cm"/>
    </inkml:brush>
  </inkml:definitions>
  <inkml:trace contextRef="#ctx0" brushRef="#br0">1 1 9577,'0'0'12140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25.262"/>
    </inkml:context>
    <inkml:brush xml:id="br0">
      <inkml:brushProperty name="width" value="0.025" units="cm"/>
      <inkml:brushProperty name="height" value="0.025" units="cm"/>
    </inkml:brush>
  </inkml:definitions>
  <inkml:trace contextRef="#ctx0" brushRef="#br0">82 71 6278,'0'-8'-982,"0"-41"6975,0 35-1918,0 44-2837,0 229 731,8 548-1359,-6-759-610,2 0 0,16 78 0,-14-202-886,-21-394 218,10-153 631,5 611 44,0 7 2,0 0 0,0 1 0,-1-1 0,1 0 0,-1 0-1,-2-8 1,-12 63-110,-26 325 71,29-228 60,-17 328 312,34-443-379,-5-31-35,0-1 0,0 1 1,0-1-1,0 1 0,0-1 0,1 1 0,-1-1 1,0 1-1,0-1 0,0 1 0,1-1 1,-1 1-1,0-1 0,1 1 0,-1-1 1,0 1-1,1-1 0,-1 0 0,0 1 0,1-1 1,-1 0-1,1 1 0,-1-1 0,1 0 1,-1 0-1,1 1 0,-1-1 0,1 0 0,-1 0 1,1 0-1,-1 0 0,1 1 0,-1-1 1,1 0-1,-1 0 0,1 0 0,0 0 1,-1 0-1,1 0 0,-1-1 0,1 1 0,-1 0 1,1 0-1,-1 0 0,1 0 0,-1-1 1,1 1-1,-1 0 0,1-1 0,-1 1 0,1-1 1,7-11-3650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29.297"/>
    </inkml:context>
    <inkml:brush xml:id="br0">
      <inkml:brushProperty name="width" value="0.025" units="cm"/>
      <inkml:brushProperty name="height" value="0.025" units="cm"/>
    </inkml:brush>
  </inkml:definitions>
  <inkml:trace contextRef="#ctx0" brushRef="#br0">0 104 5349,'0'0'13330,"8"1"-12508,126 16 689,170-1 0,465-68-1332,-238 7-139,-525 45-41,223-12 113,256 19 1,-306 20-89,-8-1-240,-151-29-379,-28-7-764,-33-14-1992,38 23 3072,-48-23-4622,-6-2-1943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29.767"/>
    </inkml:context>
    <inkml:brush xml:id="br0">
      <inkml:brushProperty name="width" value="0.025" units="cm"/>
      <inkml:brushProperty name="height" value="0.025" units="cm"/>
    </inkml:brush>
  </inkml:definitions>
  <inkml:trace contextRef="#ctx0" brushRef="#br0">330 25 8168,'0'0'5370,"9"-4"-4115,-7 4-1196,4-4 348,1 1 1,0 0 0,1 1-1,-1 0 1,1 0 0,-1 0-1,1 1 1,-1 0-1,1 1 1,13 0 0,-21 0-390,1 0 0,-1 0 0,1 0 0,0 1 0,-1-1 0,1 0 1,-1 0-1,1 0 0,-1 1 0,1-1 0,-1 0 0,1 0 0,-1 1 0,1-1 1,-1 0-1,0 1 0,1-1 0,-1 1 0,1-1 0,-1 1 0,0-1 0,1 1 1,-1-1-1,0 1 0,0-1 0,1 1 0,-1-1 0,0 1 0,0-1 0,0 1 1,0 0-1,-6 20 222,-21 17 34,-14-1-109,-1-2-1,-72 46 1,60-44-142,-59 51-1,106-82-1,1 1 0,-1 0 0,2 0 0,-10 14 0,14-20-23,0 0 0,0 1 0,0-1 0,1 0 0,-1 1 0,0-1 0,0 1 0,1-1 0,-1 1 0,1-1 0,-1 1 0,1 0 0,0-1 0,0 1 0,0-1 0,0 1 0,0 0 0,0-1 0,0 1 0,0 0 0,1-1 0,-1 1 0,0-1 0,1 1-1,0-1 1,-1 1 0,1-1 0,0 1 0,0-1 0,0 1 0,-1-1 0,2 0 0,-1 0 0,0 0 0,1 2 0,4 0 11,-1 0-1,0-1 1,1 0 0,0 1-1,0-2 1,0 1 0,0-1-1,0 0 1,9 1-1,63-1 152,-50-2-112,375-37 360,-134 6-3950,-173 26-1999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0.695"/>
    </inkml:context>
    <inkml:brush xml:id="br0">
      <inkml:brushProperty name="width" value="0.025" units="cm"/>
      <inkml:brushProperty name="height" value="0.025" units="cm"/>
    </inkml:brush>
  </inkml:definitions>
  <inkml:trace contextRef="#ctx0" brushRef="#br0">178 0 6342,'-9'0'7223,"-6"1"-6542,0 1 1,0 0-1,-23 6 0,31-6-573,1-1-1,0 1 0,0 1 1,0-1-1,1 1 1,-1 0-1,1 0 0,-1 1 1,1 0-1,0 0 0,0 0 1,-8 9-1,13-13-104,-1 1-1,1-1 1,0 1 0,-1 0 0,1-1-1,0 1 1,-1-1 0,1 1-1,0 0 1,0-1 0,-1 1-1,1 0 1,0-1 0,0 1 0,0 0-1,0-1 1,0 1 0,0 0-1,0-1 1,0 1 0,0 0-1,0-1 1,0 1 0,1 0 0,-1-1-1,0 1 1,0-1 0,1 1-1,-1 0 1,0-1 0,1 1-1,-1-1 1,0 1 0,1-1 0,-1 1-1,1-1 1,-1 1 0,1-1-1,-1 1 1,1-1 0,0 0-1,-1 1 1,1-1 0,-1 0 0,1 0-1,1 1 1,34 8 54,-29-8-17,52 8 118,-40-7-266,0 0 1,0 2-1,-1 0 0,1 1 0,-1 0 0,0 2 0,32 16 1,-47-21 119,0-1 0,-1 1 1,1 0-1,-1-1 1,0 1-1,0 0 0,1 0 1,-1 1-1,-1-1 1,1 0-1,0 1 0,0-1 1,-1 1-1,0-1 1,1 1-1,-1 0 0,0-1 1,0 1-1,-1 0 1,1 0-1,0 0 0,-1 0 1,0 0-1,0 0 1,0 0-1,0 0 0,0 0 1,0 0-1,-1 0 1,1-1-1,-1 1 0,0 0 1,0 0-1,0 0 1,0-1-1,-1 1 0,1-1 1,-1 1-1,0-1 1,-1 3-1,-5 5 296,0-1 1,0 0-1,-1 0 0,0-1 0,0 0 1,-1-1-1,0 0 0,-16 8 1,11-7 225,0-2 1,0 0-1,0 0 0,-1-1 1,0-1-1,0-1 1,0 0-1,-24 0 1,40-3-542,-1 0 1,1 0-1,0 0 1,-1 0-1,1 0 1,0-1-1,0 1 1,-1 0-1,1 0 1,0 0-1,0-1 1,-1 1-1,1 0 1,0 0-1,0-1 1,0 1 0,0 0-1,-1-1 1,1 1-1,0 0 1,0 0-1,0-1 1,0 1-1,0 0 1,0-1-1,0 1 1,0 0-1,0-1 1,0 1-1,0 0 1,0-1-1,0 1 1,0 0-1,0-1 1,0 1-1,0 0 1,0-1 0,0 1-1,1 0 1,-1 0-1,0-1 1,0 1-1,0 0 1,0 0-1,1-1 1,-1 1-1,0 0 1,0 0-1,1-1 1,-1 1-1,0 0 1,1 0-1,12-18-1352,45-46-4492,-22 19 278</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1.058"/>
    </inkml:context>
    <inkml:brush xml:id="br0">
      <inkml:brushProperty name="width" value="0.025" units="cm"/>
      <inkml:brushProperty name="height" value="0.025" units="cm"/>
    </inkml:brush>
  </inkml:definitions>
  <inkml:trace contextRef="#ctx0" brushRef="#br0">194 1 14734,'-8'9'326,"-1"1"61,0 2 0,0-1 0,1 1 0,0 0 0,1 1 0,1 0 0,0 0 0,1 0 0,0 1 0,1 0 0,-3 19 0,5-22-294,1 0-1,0 1 1,1-1 0,0 0-1,1 0 1,0 1 0,1-1 0,0 0-1,1 0 1,0 0 0,1-1-1,0 1 1,0-1 0,1 0-1,1 0 1,0 0 0,0-1-1,0 0 1,2 0 0,-1-1 0,10 9-1,-10-10 130,10 10-1092,-18-13 245,-11-8 286,-10-8 297,1 0 0,0-1 0,1-2 0,0 0 0,2-1 0,0-1 0,-31-36 0,49 52 76,0 1 0,-1 0 0,1 0 0,-1-1 0,1 1 1,0 0-1,-1-1 0,1 1 0,0 0 0,0-1 0,-1 1 0,1 0 0,0-1 1,0 1-1,-1-1 0,1 1 0,0-1 0,0 1 0,0 0 0,0-1 1,0 1-1,0-1 0,0 1 0,0-1 0,0 1 0,0-1 0,0 1 0,0-1 1,0 1-1,0-1 0,0 1 0,0 0 0,0-1 0,1 1 0,-1-1 1,0 1-1,0-1 0,1 1 0,-1 0 0,0-1 0,0 1 0,1 0 0,-1-1 1,0 1-1,1 0 0,-1-1 0,1 1 0,-1 0 0,0 0 0,1-1 1,-1 1-1,1 0 0,-1 0 0,1 0 0,-1 0 0,0 0 0,1 0 0,-1 0 1,1-1-1,-1 1 0,1 0 0,-1 1 0,2-1 0,40 0-250,-29 0 383,111 0-1466,-41 0-5959,-45 0 1925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1.405"/>
    </inkml:context>
    <inkml:brush xml:id="br0">
      <inkml:brushProperty name="width" value="0.025" units="cm"/>
      <inkml:brushProperty name="height" value="0.025" units="cm"/>
    </inkml:brush>
  </inkml:definitions>
  <inkml:trace contextRef="#ctx0" brushRef="#br0">97 2 11531,'0'0'3187,"-8"0"-860,4 1-2171,1-1-1,-1 0 0,0 1 0,1-1 0,-1 1 0,1 0 1,-1 1-1,1-1 0,0 0 0,-1 1 0,1 0 0,0 0 1,0 0-1,0 0 0,0 0 0,0 1 0,1-1 1,-1 1-1,1-1 0,-1 1 0,1 0 0,0 0 0,0 0 1,1 1-1,-1-1 0,1 0 0,-1 1 0,1-1 0,-1 7 1,0-5-13,1 0 1,0 1-1,0-1 1,0 0-1,1 1 1,0-1 0,0 0-1,1 11 1,0-15-129,0 1 1,-1 0-1,1 0 1,0-1-1,0 1 1,0-1-1,0 1 0,0-1 1,0 1-1,0-1 1,1 0-1,-1 1 1,1-1-1,-1 0 1,1 0-1,-1 0 0,1 0 1,-1 0-1,1-1 1,0 1-1,-1 0 1,1-1-1,0 1 1,0-1-1,0 0 1,-1 1-1,1-1 0,3 0 1,6 0 23,-1 0 0,0 0 0,1-1 0,-1 0 0,0-1 0,0 0 0,0-1 0,0 0 0,0-1 0,-1 0 0,16-8 0,-20 9-29,0 0 1,-1 0-1,1 0 0,0-1 1,-1 1-1,0-1 0,0 0 0,0-1 1,0 1-1,-1-1 0,0 0 0,0 1 1,0-2-1,0 1 0,-1 0 1,0 0-1,0-1 0,0 1 0,-1-1 1,1 1-1,-2-1 0,2-8 1,-2 14-11,0 0 1,0-1 0,0 1 0,0-1 0,1 1 0,-1 0 0,0-1 0,0 1 0,0 0 0,0-1 0,0 1 0,0-1 0,0 1 0,0 0 0,0-1 0,0 1 0,0-1 0,-1 1 0,1 0 0,0-1 0,0 1 0,0 0 0,0-1 0,0 1 0,-1 0 0,1-1 0,0 1 0,0 0 0,-1-1 0,1 1 0,0 0 0,-1 0 0,1-1 0,0 1 0,-1 0 0,1 0 0,0 0 0,-1 0 0,1-1 0,0 1 0,-1 0 0,1 0 0,0 0 0,-1 0 0,1 0 0,-1 0 0,1 0 0,0 0 0,-1 0 0,1 0 0,-1 0 0,1 0 0,0 0 0,-1 0 0,1 0 0,0 1 0,-1-1 0,1 0 0,0 0 0,-1 0 0,1 0 0,0 1 0,-1-1 0,1 0 0,0 0 0,-1 1 0,1-1 0,0 1 0,-19 21 11,16-17-96,1-1 1,0 1 0,1 0 0,-1 0 0,1 0 0,0-1-1,0 1 1,0 0 0,1 1 0,0-1 0,0 0 0,1 7 0,-1-9-19,1-1 1,0 0-1,0 0 0,0 0 1,0 0-1,1 0 1,-1-1-1,0 1 1,1 0-1,0-1 1,-1 1-1,1-1 1,0 1-1,-1-1 1,1 0-1,0 1 1,0-1-1,0 0 1,0-1-1,0 1 1,1 0-1,-1 0 1,0-1-1,0 1 1,0-1-1,1 0 1,-1 0-1,0 0 1,0 0-1,4 0 1,21-2-6316,4-5-6299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2.444"/>
    </inkml:context>
    <inkml:brush xml:id="br0">
      <inkml:brushProperty name="width" value="0.025" units="cm"/>
      <inkml:brushProperty name="height" value="0.025" units="cm"/>
    </inkml:brush>
  </inkml:definitions>
  <inkml:trace contextRef="#ctx0" brushRef="#br0">245 75 9129,'0'0'8413,"0"-9"-6715,0-1-1701,1 7 318,-1-1-1,0 1 1,0-1 0,0 1-1,-1-1 1,1 1 0,-1 0 0,0-1-1,-1-4 1,1 7-217,0 0 0,0 0 1,-1-1-1,1 1 0,0 0 0,0 0 0,0 0 0,-1 0 1,1 0-1,-1 0 0,1 1 0,-1-1 0,1 0 1,-1 1-1,1-1 0,-1 1 0,1 0 0,-1-1 0,0 1 1,1 0-1,-1 0 0,0 0 0,1 0 0,-1 0 1,1 0-1,-1 1 0,-2 0 0,-1 0-93,1 1-1,-1-1 1,1 1 0,-1 0-1,1 1 1,0-1-1,-1 1 1,1 0 0,1 0-1,-1 0 1,0 0-1,1 1 1,0-1 0,-1 1-1,1 0 1,1 0-1,-1 0 1,1 1 0,-1-1-1,1 0 1,1 1-1,-1 0 1,1-1 0,-1 1-1,1 0 1,0 0-1,1 0 1,-1 8 0,1-12-6,0-1 0,0 1 0,1 0 1,-1-1-1,0 1 0,0-1 1,0 1-1,0 0 0,1-1 0,-1 1 1,0-1-1,1 1 0,-1-1 1,0 1-1,1-1 0,-1 1 0,1-1 1,-1 1-1,0-1 0,1 0 1,-1 1-1,1-1 0,0 0 0,-1 1 1,1-1-1,-1 0 0,1 0 1,-1 1-1,1-1 0,0 0 0,0 0 1,25-2 69,20-20 71,15-44-908,-57 66 182,-3 9 265,-5 12 144,-36 161 443,-4 17 343,40-188-588,0 1 0,0-2 0,-1 1 0,-1 0 0,0-1 0,0 0 0,-12 15 0,15-22-6,0 0 1,0 1-1,-1-1 0,1 0 0,-1 0 1,1-1-1,-1 1 0,0-1 0,0 0 0,0 0 1,0 0-1,0 0 0,-1-1 0,1 0 1,-1 0-1,1 0 0,-1 0 0,1-1 0,-1 0 1,1 1-1,-1-2 0,-6 0 0,10 1-5,-1-1 0,1 0-1,-1 1 1,1-1 0,0 0 0,0 0-1,-1 0 1,1 0 0,0 0-1,0 0 1,0 0 0,0 0-1,0 0 1,0-1 0,0 1 0,1 0-1,-1-1 1,0 1 0,1 0-1,-1-1 1,1 1 0,-1-1 0,1 1-1,0-1 1,0 1 0,-1-1-1,1 1 1,0-1 0,0 0 0,1 1-1,-1-1 1,1-2 0,0-5-10,0 0 0,1-1 0,0 1 0,5-13 0,4-2 3,0 1 0,2 0 0,1 0 0,0 2 0,2 0 0,31-34 0,-14 22 2,1 2 0,1 1 1,40-26-1,-61 46-56,47-29 66,-56 36-86,0 0-1,0 1 0,1-1 0,-1 1 0,1 0 0,0 1 0,0-1 0,9 0 0,-14 3 58,-1 1 0,1 0 1,-1 0-1,0 0 0,0 0 0,0 0 0,0 0 1,0 0-1,0 0 0,-1 0 0,0 2 1,-2 4 62,0 0 1,-1-1 0,0 0-1,0 0 1,-1 0 0,-10 12 0,-12 18 504,27-36-551,0-1 1,0 0 0,1 0 0,-1 1-1,0-1 1,0 0 0,1 0 0,-1 0-1,0 1 1,1-1 0,-1 0 0,0 0-1,0 0 1,1 0 0,-1 0 0,0 0-1,1 0 1,-1 0 0,0 0 0,1 0 0,-1 0-1,0 0 1,1 0 0,-1 0 0,0 0-1,1 0 1,-1 0 0,0 0 0,1 0-1,-1 0 1,0-1 0,0 1 0,1 0-1,-1 0 1,0 0 0,0-1 0,1 1-1,-1 0 1,0 0 0,1-1 0,15-5 66,93-70-97,-67 46-37,-42 29 59,0 1-1,0-1 1,0 1-1,1 0 1,-1-1-1,0 1 1,1 0-1,-1-1 1,0 1-1,1 0 0,-1-1 1,0 1-1,1 0 1,-1 0-1,0-1 1,1 1-1,-1 0 1,1 0-1,-1 0 1,0 0-1,1 0 1,-1-1-1,1 1 1,-1 0-1,1 0 1,-1 0-1,1 0 1,-1 0-1,0 0 1,1 1-1,-1-1 1,1 0-1,-1 0 1,1 0-1,-1 0 1,0 0-1,1 1 1,-1-1-1,1 0 1,-1 0-1,0 1 1,1-1-1,-1 0 0,0 0 1,1 1-1,-1-1 1,0 0-1,0 1 1,1-1-1,-1 1 1,0-1-1,0 0 1,1 1-1,-1 0 1,0 32 58,0-1-1057,1-31 851,-1 0 0,1-1-1,-1 1 1,1-1 0,-1 1 0,1-1 0,0 0 0,-1 1 0,1-1 0,0 0 0,-1 1 0,1-1 0,0 0 0,0 1 0,-1-1 0,1 0 0,0 0-1,0 0 1,-1 0 0,1 0 0,0 0 0,0 0 0,-1 0 0,1 0 0,0 0 0,-1-1 0,1 1 0,0 0 0,0 0 0,-1-1 0,1 1 0,1-1 0,21-11-4181,-4-6-764,4-4-3652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3.220"/>
    </inkml:context>
    <inkml:brush xml:id="br0">
      <inkml:brushProperty name="width" value="0.025" units="cm"/>
      <inkml:brushProperty name="height" value="0.025" units="cm"/>
    </inkml:brush>
  </inkml:definitions>
  <inkml:trace contextRef="#ctx0" brushRef="#br0">97 250 13741,'0'0'2408,"-8"9"-588,3-3-1695,-46 53 2200,47-54-2099,1 0 1,-1 0 0,1 1 0,0-1 0,0 1 0,1-1 0,-1 1 0,1 0 0,1 0 0,-1 0 0,0 7 0,2-12-224,0-1 1,0 1-1,1-1 0,-1 1 0,0-1 1,0 1-1,1-1 0,-1 1 1,0-1-1,0 0 0,1 1 0,-1-1 1,1 0-1,-1 1 0,0-1 1,1 0-1,-1 1 0,1-1 1,-1 0-1,1 0 0,-1 1 0,0-1 1,1 0-1,-1 0 0,1 0 1,-1 0-1,1 0 0,-1 0 1,1 0-1,-1 0 0,1 0 0,0 0 1,-1 0-1,1 0 0,-1 0 1,0 0-1,1 0 0,-1 0 0,1-1 1,-1 1-1,1 0 0,-1 0 1,1-1-1,24-10-47,-14 4-145,-1-1-1,0 0 1,-1-1-1,0 0 1,0 0-1,-1-1 1,0-1-1,-1 1 1,0-1-1,-1 0 1,0 0-1,-1-1 1,5-15-1,-22 103 612,12-75-409,1-1 0,-1 1-1,0-1 1,0 1 0,1-1 0,-1 1 0,0-1 0,1 0 0,-1 1 0,0-1-1,1 0 1,-1 1 0,1-1 0,-1 0 0,0 0 0,1 1 0,-1-1-1,1 0 1,-1 0 0,1 0 0,-1 1 0,1-1 0,-1 0 0,1 0 0,-1 0-1,1 0 1,-1 0 0,1 0 0,-1 0 0,1 0 0,-1 0 0,1 0-1,-1 0 1,1-1 0,-1 1 0,1 0 0,-1 0 0,1 0 0,-1-1-1,0 1 1,1 0 0,-1-1 0,1 1 0,-1 0 0,1-1 0,22-11 206,-9-1-186,-1 0 1,0-1-1,-1 0 0,-1-1 0,0 0 0,-1-1 0,13-25 0,-9 10 12,-2 0-1,0 0 1,8-43-1,-55 169 561,22-65-86,1 2 0,-15 61 0,25-83-512,0 1 4,0 0 1,0 0-1,1 0 0,1 1 0,0-1 1,2 13-1,-2-24-17,0 1-1,0-1 1,0 1-1,0-1 1,0 1 0,0-1-1,1 1 1,-1-1 0,0 0-1,0 1 1,0-1 0,1 1-1,-1-1 1,0 0-1,1 1 1,-1-1 0,0 0-1,1 1 1,-1-1 0,1 0-1,-1 1 1,0-1 0,1 0-1,-1 0 1,1 0-1,-1 1 1,1-1 0,-1 0-1,1 0 1,-1 0 0,0 0-1,1 0 1,-1 0 0,1 0-1,-1 0 1,1 0-1,-1 0 1,1 0 0,-1 0-1,1 0 1,-1 0 0,1-1-1,-1 1 1,1 0 0,-1 0-1,0 0 1,1-1-1,0 1 1,17-18 110,6-54 35,-10 26-118,-14 45-27,0 1 0,0-1 0,0 1 0,0-1 0,0 0 0,0 1 0,0-1 0,0 1 0,0-1 0,0 1 0,0-1-1,1 1 1,-1-1 0,0 1 0,0 0 0,1-1 0,-1 1 0,0-1 0,0 1 0,1-1 0,-1 1 0,1 0 0,-1-1 0,0 1 0,1 0-1,-1-1 1,1 1 0,-1 0 0,1 0 0,-1-1 0,1 1 0,-1 0 0,1 0 0,-1 0 0,1 0 0,0-1 0,2 4 11,0-1 0,0 0 0,0 0 0,0 0 0,0 0 0,0 0 0,0-1 0,1 0 0,-1 1 0,1-1 0,-1-1 0,1 1 0,0 0 1,-1-1-1,1 0 0,-1 0 0,1 0 0,0 0 0,-1 0 0,1-1 0,0 0 0,-1 1 0,1-1 0,5-3 0,3 0-86,0-1-1,0 0 0,0-1 1,-1 0-1,18-12 1,-3-7-106,-18 19 96,-18 26 342,4-10-36,0 0 0,1 0 0,1 0-1,0 1 1,0-1 0,1 1 0,0 0 0,1 0 0,0 0 0,1 1-1,0 14 1,1-25-215,0-1 0,0 1 0,0 0 0,0-1 0,0 1 0,0 0 1,1-1-1,-1 1 0,0 0 0,0-1 0,0 1 0,1-1 0,-1 1 0,0 0 0,1-1 0,-1 1 0,1-1 0,-1 1 0,1-1 0,-1 1 0,1-1 0,-1 1 0,1-1 0,-1 1 0,1-1 0,-1 0 0,1 1 0,0-1 0,-1 0 0,1 0 0,0 1 0,-1-1 0,1 0 0,0 0 0,-1 0 0,1 0 0,0 0 0,-1 0 0,1 0 0,0 0 0,-1 0 0,2-1 0,0 1-102,0 0-1,-1-1 0,1 0 0,0 1 0,-1-1 0,1 0 1,0 0-1,-1 0 0,1 0 0,-1 0 0,0 0 0,1 0 1,-1-1-1,0 1 0,2-3 0,0-2-868,0 0-1,0 0 0,-1-1 1,1 1-1,-1-1 1,1-10-1,2-21-5834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3.552"/>
    </inkml:context>
    <inkml:brush xml:id="br0">
      <inkml:brushProperty name="width" value="0.025" units="cm"/>
      <inkml:brushProperty name="height" value="0.025" units="cm"/>
    </inkml:brush>
  </inkml:definitions>
  <inkml:trace contextRef="#ctx0" brushRef="#br0">12 1 12876,'0'0'2627,"-11"54"-1795,11-36-767,0-1-65,5-4-2211,6-3-2913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3.940"/>
    </inkml:context>
    <inkml:brush xml:id="br0">
      <inkml:brushProperty name="width" value="0.025" units="cm"/>
      <inkml:brushProperty name="height" value="0.025" units="cm"/>
    </inkml:brush>
  </inkml:definitions>
  <inkml:trace contextRef="#ctx0" brushRef="#br0">74 0 7527,'0'0'5899,"-8"9"-2456,2-3-2898,-30 30 2032,33-33-2335,1 0 0,0-1 0,0 1 0,0 0 0,0 1 0,0-1 0,0 0 0,1 0 0,0 1 0,0-1 0,0 1 0,-1 5 0,2-9-232,1 1 1,0 0-1,-1 0 1,1 0-1,0-1 1,-1 1-1,1 0 1,0-1-1,0 1 0,0-1 1,0 1-1,0-1 1,0 1-1,0-1 1,0 0-1,0 1 1,0-1-1,0 0 1,0 0-1,0 0 1,0 1-1,0-1 1,0 0-1,0-1 1,0 1-1,0 0 1,0 0-1,0 0 1,0-1-1,0 1 1,1-1-1,35-6-463,-9-5-605,-22 9 1050,0 0-1,0 0 1,0 1-1,0 0 1,0 0 0,1 0-1,-1 1 1,0 0-1,14 0 1,11 39 5047,-23-35-5118,-1-2-1,0 1 1,0-1-1,1 0 1,-1-1 0,0 0-1,1 0 1,9-1-1,10-1-4778,-10 2-1239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7.531"/>
    </inkml:context>
    <inkml:brush xml:id="br0">
      <inkml:brushProperty name="width" value="0.025" units="cm"/>
      <inkml:brushProperty name="height" value="0.025" units="cm"/>
    </inkml:brush>
  </inkml:definitions>
  <inkml:trace contextRef="#ctx0" brushRef="#br0">113 137 8232,'0'0'7458,"5"-8"-4779,0 2-1961,-3 4-516,0 0 1,-1 0 0,1-1-1,0 1 1,-1-1 0,1 1 0,-1-1-1,0 0 1,0 1 0,0-1 0,0 0-1,0 0 1,0-5 0,-2 8-164,1-1 1,-1 1 0,0 0-1,1-1 1,-1 1 0,0 0-1,1 0 1,-1 0 0,0-1-1,0 1 1,1 0 0,-1 0-1,0 0 1,1 0 0,-1 0-1,0 0 1,0 1 0,1-1-1,-1 0 1,0 0 0,1 0-1,-1 1 1,0-1 0,1 0-1,-1 1 1,0-1 0,1 0-1,-1 1 1,1-1 0,-2 2-1,-23 11-126,18-8 94,-1 0 1,1 1-1,-1 1 1,2-1-1,-1 1 0,1 0 1,0 0-1,0 1 0,1 0 1,0 0-1,0 0 0,1 1 1,0 0-1,1-1 0,-4 13 1,7-20-7,0-1 1,0 1 0,0-1-1,0 1 1,0 0 0,0-1-1,0 1 1,0-1 0,0 1-1,0 0 1,0-1 0,0 1-1,0-1 1,0 1 0,1-1-1,-1 1 1,0-1 0,0 1-1,1 0 1,-1-1 0,0 1-1,1-1 1,-1 0 0,0 1-1,1-1 1,-1 1 0,1-1-1,-1 0 1,1 1 0,-1-1-1,1 0 1,-1 1 0,1-1 0,-1 0-1,1 0 1,0 1 0,26-5 238,26-23 461,-30 11-440,-1-1 0,0-1 0,-2-1 0,0-1 0,-1-1 0,-1-1 0,-1 0 0,21-36 0,-57 150-533,14-77 253,0 0 0,2 0 0,0 1 0,0-1 0,2 1-1,0 30 1,1-45-65,1 1-1,-1-1 0,0 1 0,1-1 1,0 1-1,-1-1 0,1 1 0,0-1 0,0 1 1,0-1-1,0 0 0,0 1 0,0-1 1,0 0-1,0 0 0,1 0 0,-1 0 1,0 0-1,1 0 0,-1 0 0,1 0 0,-1-1 1,1 1-1,-1-1 0,1 1 0,-1-1 1,1 1-1,0-1 0,-1 0 0,1 0 0,-1 0 1,1 0-1,0 0 0,1 0 0,1 0-361,1 0 0,-1-1 0,0 0 0,0 1 0,0-1 0,0 0 0,0-1 0,0 1 0,0-1 0,-1 0 0,1 0 0,5-4 0,13-17-5645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4.337"/>
    </inkml:context>
    <inkml:brush xml:id="br0">
      <inkml:brushProperty name="width" value="0.025" units="cm"/>
      <inkml:brushProperty name="height" value="0.025" units="cm"/>
    </inkml:brush>
  </inkml:definitions>
  <inkml:trace contextRef="#ctx0" brushRef="#br0">224 1 12460,'0'0'2493,"-9"0"11,-2-1-2022,0 1 0,0 1 1,0 0-1,0 1 0,0 0 1,0 0-1,0 1 1,0 0-1,1 1 0,-12 6 1,14-6-407,1 0-1,-1 0 1,0 1 0,1 0-1,0 0 1,0 0 0,1 1 0,0 0-1,0 1 1,-8 10 0,18-16-67,-1 0 0,1 0 0,0 0 0,0 0 0,0-1 0,0 0 0,-1 1 1,1-1-1,6-1 0,-6 1-10,13 0-16,0 0-1,0 2 0,0 0 0,29 8 0,-43-9 8,0 0 0,1 0-1,-1 0 1,-1 1-1,1-1 1,0 1 0,0 0-1,0-1 1,-1 1-1,1 1 1,-1-1 0,0 0-1,0 1 1,3 3-1,-4-4 14,0 0 0,0 0 0,-1 0-1,1 1 1,-1-1 0,0 0 0,1 1-1,-1-1 1,0 0 0,0 1 0,0-1-1,-1 0 1,1 1 0,-1-1 0,1 0 0,-1 0-1,0 1 1,1-1 0,-1 0 0,0 0-1,-1 0 1,-1 4 0,-3 2 58,0 0 0,0-1-1,-1 1 1,0-1 0,0 0 0,0-1 0,-1 0-1,-9 6 1,11-9-54,1 1-1,-1-1 0,0 0 1,0 0-1,0 0 0,-1-1 1,1 0-1,-1 0 0,1-1 1,-1 0-1,1 0 0,-13 0 1,18-2-146,0 1 0,0-1 1,0 1-1,0-1 0,1 0 1,-1 0-1,0 1 0,0-1 0,1 0 1,-1 0-1,1 0 0,-1 0 1,1 0-1,-1 0 0,1 0 0,-1 0 1,1 0-1,0 0 0,-1 0 1,1 0-1,0 0 0,0 0 0,0 0 1,0-1-1,0 1 0,0 0 1,0 0-1,0 0 0,1 0 0,-1 0 1,0 0-1,1-2 0,10-37-7567,4 10 83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5.018"/>
    </inkml:context>
    <inkml:brush xml:id="br0">
      <inkml:brushProperty name="width" value="0.025" units="cm"/>
      <inkml:brushProperty name="height" value="0.025" units="cm"/>
    </inkml:brush>
  </inkml:definitions>
  <inkml:trace contextRef="#ctx0" brushRef="#br0">1 346 6502,'0'0'7495,"9"3"-5242,32 7-379,-38-10-1726,-1 0 1,1-1-1,-1 1 1,1 0-1,-1-1 1,0 0-1,1 0 1,-1 0-1,0 0 1,1 0-1,-1 0 1,0 0-1,0-1 1,0 1-1,0-1 0,0 1 1,0-1-1,0 0 1,-1 0-1,1 0 1,2-4-1,24-42 510,-27 44-617,0 1 0,0-1 1,0 0-1,0 1 1,0-1-1,-1 0 1,0 1-1,1-6 1,-8-3-55,5 12 4,1 0-1,0 0 0,0 0 1,0 0-1,0 1 0,0-1 1,0 0-1,0 0 0,0 1 1,0-1-1,0 1 0,0-1 1,0 1-1,0-1 0,0 1 1,0-1-1,-1 2 0,-4 4 52,0 1 0,1-1-1,0 1 1,0 0 0,1 0 0,0 0-1,0 1 1,0 0 0,1 0-1,1-1 1,-1 2 0,1-1-1,0 0 1,1 0 0,0 1-1,0-1 1,1 1 0,0-1-1,1 0 1,1 11 0,-1-17-24,0 0 1,0-1 0,0 1-1,0 0 1,0-1-1,0 0 1,0 1-1,1-1 1,-1 0 0,1 1-1,-1-1 1,1 0-1,-1 0 1,1 0-1,0 0 1,-1-1 0,1 1-1,0 0 1,0-1-1,0 1 1,-1-1-1,1 0 1,0 1-1,0-1 1,0 0 0,0 0-1,0 0 1,0 0-1,-1-1 1,4 0-1,1 1 65,1-1-1,-1 0 0,0-1 0,0 1 0,0-1 1,0 0-1,11-6 0,-2-2-26,0-1 0,-1 0 0,0-2 1,13-14-1,-20 20-155,-1 0 1,0-1-1,0 0 1,-1 0-1,0-1 1,0 1-1,-1-1 0,0 0 1,3-14-1,-10 32-876,-16 45 646,18-51 369,0 1-1,0 0 0,0 0 1,1-1-1,-1 1 1,1 0-1,0 0 0,0 0 1,0 0-1,1 0 0,-1-1 1,1 1-1,2 6 1,-1-8-30,-1 0 1,1-1 0,-1 0 0,1 1-1,0-1 1,0 0 0,0 0-1,-1 0 1,1 0 0,0 0 0,0 0-1,0-1 1,0 1 0,0-1 0,1 1-1,-1-1 1,0 0 0,0 0 0,0 0-1,0 0 1,3 0 0,2 0 14,0-1 1,0 0 0,0 0-1,0 0 1,10-4-1,-5 0-117,-1-2 0,0 1 0,0-1-1,0-1 1,-1 0 0,0 0 0,-1-1-1,0 0 1,0-1 0,-1 0-1,0 0 1,-1-1 0,0 0 0,0 0-1,7-19 1,-5 9-629,-1-2-1,0 1 0,-2-1 1,0 0-1,-2 0 0,0-1 0,0-37 1,-20 84 2194,6 3-628,-3 6 44,2 0 0,2 1-1,-7 37 1,14-62-968,1 0 0,1 0 0,-1 1 0,1-1 0,0 0 0,1 0 0,0 1 0,0-1 0,1 0 0,0 0 0,1 0 0,0 0 0,0-1 0,0 1 0,1-1 0,0 1 0,0-1 0,7 8 0,-10-14 6,1 0 0,-1 1 0,0-1 0,0 0 0,0 0 1,1 1-1,-1-1 0,1 0 0,-1 0 0,1-1 0,-1 1 0,1 0 0,-1 0 0,3 0 0,-3-1 62,-1 0 0,1 0-1,-1 0 1,1 0-1,-1-1 1,0 1-1,1 0 1,-1 0 0,1 0-1,-1 0 1,1-1-1,-1 1 1,0 0 0,1 0-1,-1-1 1,1 1-1,-1 0 1,0-1 0,1 1-1,-1 0 1,0-1-1,0 1 1,1-1 0,-1 1-1,0 0 1,0-1-1,0 1 1,1-1 0,-1 1-1,0-1 1,0 0-1,0-2-25,1 0-1,-1-1 0,0 1 1,0 0-1,0 0 0,-1-1 1,1 1-1,-1 0 0,0 0 1,0 0-1,0 0 0,0 0 1,-3-5-1,-2-2-917,-2 1-1,1-1 0,-1 2 1,0-1-1,-1 1 1,0 0-1,-1 1 1,-14-10-1,-2 0-2514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5.350"/>
    </inkml:context>
    <inkml:brush xml:id="br0">
      <inkml:brushProperty name="width" value="0.025" units="cm"/>
      <inkml:brushProperty name="height" value="0.025" units="cm"/>
    </inkml:brush>
  </inkml:definitions>
  <inkml:trace contextRef="#ctx0" brushRef="#br0">94 305 320,'-13'-5'5029,"8"2"4100,23 3-7464,5 0-95,9 2-385,4 1-352,1-1-417,3-1-160,-10-1-160,-5 0-64,-11 0-736,-8-3-545,-6-8-2403,0-8-4099</inkml:trace>
  <inkml:trace contextRef="#ctx0" brushRef="#br0" timeOffset="1">1 0 16688,'0'0'4260,"62"5"-7976,-37-9-7622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5.862"/>
    </inkml:context>
    <inkml:brush xml:id="br0">
      <inkml:brushProperty name="width" value="0.025" units="cm"/>
      <inkml:brushProperty name="height" value="0.025" units="cm"/>
    </inkml:brush>
  </inkml:definitions>
  <inkml:trace contextRef="#ctx0" brushRef="#br0">0 130 6022,'0'0'5098,"8"-11"-1900,1-2-1866,0 1 0,1 0 0,0 1 0,22-19 1,-26 26-963,0-1 0,0 1 0,0 0 0,1 1 1,-1-1-1,1 1 0,0 0 0,0 1 1,0 0-1,0 0 0,1 0 0,-1 1 0,0 0 1,11 1-1,-16 0-367,0 0 1,-1 0 0,1 0-1,-1 0 1,1 1-1,-1-1 1,1 0 0,0 1-1,-1-1 1,1 1 0,-1 0-1,0 0 1,1 0-1,-1-1 1,0 1 0,1 0-1,-1 0 1,0 1-1,0-1 1,0 0 0,0 0-1,0 1 1,0-1 0,0 0-1,1 3 1,-1 0 3,0 0 0,0 0 1,0 0-1,-1 0 0,1 0 1,-1 0-1,0 0 0,0 0 1,-1 8-1,-2 3 34,0-1 1,-1 0-1,-1 0 0,-9 22 0,-30 40 76,28-50-111,-25 55 0,41-80-6,-1 0 1,0 0-1,1 0 1,-1 0 0,1 0-1,-1 0 1,1 0-1,-1 0 1,1 1 0,0-1-1,0 0 1,0 0-1,-1 1 1,1-1-1,0 0 1,1 0 0,-1 0-1,0 1 1,0-1-1,0 0 1,1 0 0,-1 0-1,1 1 1,-1-1-1,1 0 1,-1 0 0,1 0-1,-1 0 1,1 0-1,0 0 1,0 0 0,0 0-1,-1 0 1,1 0-1,0-1 1,0 1 0,0 0-1,0-1 1,1 1-1,-1 0 1,0-1 0,2 1-1,5 1 32,0-1 0,-1-1 0,1 1 0,0-1 0,14-2 0,-5 1-9,27-3-1342,78-17 1,-14-6-10090,-64 15-1757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6.319"/>
    </inkml:context>
    <inkml:brush xml:id="br0">
      <inkml:brushProperty name="width" value="0.025" units="cm"/>
      <inkml:brushProperty name="height" value="0.025" units="cm"/>
    </inkml:brush>
  </inkml:definitions>
  <inkml:trace contextRef="#ctx0" brushRef="#br0">43 3 15631,'0'0'5205,"11"3"-5013,-7-2-174,3 2 8,1-1 0,-1 0 0,1-1-1,-1 0 1,1 0 0,-1-1 0,1 0-1,0 0 1,-1-1 0,1 0 0,-1 0-1,1 0 1,12-6 0,-19 7-44,0-1-1,0 1 1,-1-1-1,1 0 1,0 1 0,0-1-1,0 1 1,0 0 0,0-1-1,-1 1 1,1 0 0,0 0-1,0-1 1,0 1-1,0 0 1,0 0 0,0 0-1,0 0 1,0 0 0,0 0-1,0 1 1,0-1 0,0 0-1,0 0 1,0 1-1,0-1 1,-1 0 0,1 1-1,0-1 1,1 2 0,2 28-755,-4-19 711,-20 314 1370,21-275-1002,1-27-165,-2 1 1,-1 0 0,0-1-1,-6 26 1,6-46-20,1 0 0,-1 0 0,0-1 0,0 1 0,0 0 0,0 0 0,0-1 0,-1 1 0,1 0 0,-1-1-1,0 0 1,0 1 0,0-1 0,0 0 0,0 0 0,0 0 0,-1 0 0,1 0 0,-1-1 0,1 1 0,-1-1 0,1 0 0,-1 1 0,0-1 0,0 0 0,0-1 0,0 1-1,1 0 1,-1-1 0,0 0 0,0 1 0,0-1 0,0-1 0,0 1 0,-5-1 0,3 0-68,0 0 1,0-1-1,0 1 0,0-1 1,1 0-1,-1-1 0,1 1 1,-1-1-1,1 0 0,0 0 1,0 0-1,0 0 0,1-1 0,-1 1 1,1-1-1,-1 0 0,1 0 1,1-1-1,-1 1 0,-2-5 1,3 3-126,-1 0 0,1 1 0,0-1 0,1 0 0,0 0 0,-1-1 0,2 1 0,-1 0 1,1 0-1,0 0 0,0-1 0,1 1 0,0 0 0,0 0 0,0 0 0,1 0 0,3-10 0,-1 9-427,1 0 0,0 0 0,0 0 0,0 1 0,1-1 0,-1 1 0,2 1 0,-1-1 0,1 1 0,-1 0 0,1 1-1,12-7 1,20-8-3543,3 1-1420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6.723"/>
    </inkml:context>
    <inkml:brush xml:id="br0">
      <inkml:brushProperty name="width" value="0.025" units="cm"/>
      <inkml:brushProperty name="height" value="0.025" units="cm"/>
    </inkml:brush>
  </inkml:definitions>
  <inkml:trace contextRef="#ctx0" brushRef="#br0">136 54 16303,'0'0'1501,"-9"-1"73,2 1-1306,0-1 1,0 1-1,1 1 0,-1-1 0,0 1 0,0 0 0,1 1 1,-1 0-1,-7 3 0,11-4-181,0 1 0,0-1 0,-1 1 0,1 0 0,1 0 0,-1 1 0,0-1 0,0 1 0,1-1 0,-1 1-1,1 0 1,0 0 0,0 0 0,0 0 0,0 0 0,1 0 0,-1 0 0,1 1 0,0-1 0,0 1 0,0-1 0,-1 5 0,2-7-84,0 0-1,0 0 1,0-1-1,0 1 0,0 0 1,0 0-1,0 0 1,0 0-1,0-1 1,0 1-1,0 0 1,0 0-1,0 0 1,1 0-1,-1-1 1,0 1-1,1 0 1,-1 0-1,1-1 0,-1 1 1,1 0-1,-1-1 1,1 1-1,-1 0 1,1-1-1,-1 1 1,1-1-1,0 1 1,-1-1-1,1 1 1,1 0-1,1-1-2,-1 1 1,1 0-1,0-1 0,-1 0 0,1 0 0,0 1 1,-1-2-1,1 1 0,-1 0 0,5-1 1,1-1-111,-1 0 1,1 0 0,-1 0 0,0-1-1,1 0 1,9-7 0,-6 1-310,-1-2 0,-1 1 0,0-1 1,0-1-1,-1 0 0,0 0 0,9-22 0,-6 15-501,-20 107 760,7-14 603,2-74-488,0 1 0,1 0 1,-1 0-1,0-1 0,0 1 0,0 0 0,0 0 0,1-1 1,-1 1-1,0 0 0,1-1 0,-1 1 0,1 0 0,-1-1 1,1 1-1,-1-1 0,1 1 0,-1-1 0,1 1 0,-1-1 1,1 1-1,0-1 0,-1 1 0,1-1 0,0 0 0,-1 0 1,1 1-1,0-1 0,0 0 0,-1 0 0,1 0 0,0 1 1,-1-1-1,1 0 0,0 0 0,0 0 0,0 0 1,1-1-1,0 1-252,1 0 1,-1-1-1,0 1 1,1-1-1,-1 0 1,0 0-1,1 0 1,-1 0-1,0 0 1,0-1-1,4-2 1,16-17-3922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7.472"/>
    </inkml:context>
    <inkml:brush xml:id="br0">
      <inkml:brushProperty name="width" value="0.025" units="cm"/>
      <inkml:brushProperty name="height" value="0.025" units="cm"/>
    </inkml:brush>
  </inkml:definitions>
  <inkml:trace contextRef="#ctx0" brushRef="#br0">90 1 13421,'-7'13'1639,"-11"26"603,-23 69 0,36-90-1933,0 0 1,0 1 0,2 0-1,0 0 1,2 0 0,0 0-1,2 25 1,-1-42-347,0 0 0,0-1 0,0 1 0,0 0 0,0-1-1,0 1 1,1 0 0,-1-1 0,1 1 0,-1 0 0,1-1 0,0 1 0,0-1 0,-1 1 0,1-1 0,0 1 0,0-1 0,0 0 0,1 0 0,-1 1 0,0-1-1,0 0 1,1 0 0,-1 0 0,1 0 0,-1 0 0,1-1 0,-1 1 0,1 0 0,-1-1 0,1 1 0,0-1 0,-1 1 0,1-1 0,0 0 0,2 0 0,0 0-114,-1-1 0,1 0 0,-1 0 0,1 0 1,-1-1-1,0 1 0,0-1 0,0 0 1,0 0-1,0 0 0,0 0 0,0-1 1,0 1-1,-1-1 0,1 1 0,1-4 0,5-6-149,-2 2 328,1 0 0,0 0 0,1 1 0,13-12 1,-20 19 62,1 0 0,-1 1 0,1-1 0,-1 0 0,1 1 1,0 0-1,-1 0 0,1 0 0,0 0 0,0 0 0,0 0 1,0 1-1,0-1 0,0 1 0,0 0 0,0 0 0,0 0 1,0 0-1,0 1 0,0-1 0,0 1 0,-1 0 0,1 0 1,4 2-1,-4-2-53,-1 1 0,0 0 0,0 0 0,0 0 0,0 1 0,0-1 0,-1 0 1,1 1-1,-1-1 0,1 1 0,-1 0 0,0-1 0,0 1 0,0 0 0,0 0 0,-1 0 1,1-1-1,-1 1 0,1 5 0,0 43 2233,-1-52-1282,1-7-372,2-13-544,-1-2-241,2 0-1,0 1 1,1 0 0,9-22-1,-14 43 162,0 0-1,1 1 0,-1-1 1,1 0-1,-1 1 1,1-1-1,-1 1 0,1-1 1,-1 0-1,1 1 1,-1 0-1,1-1 0,0 1 1,-1-1-1,1 1 1,0 0-1,-1-1 0,1 1 1,0 0-1,-1-1 1,1 1-1,0 0 0,0 0 1,-1 0-1,1 0 1,0 0-1,0 0 0,-1 0 1,1 0-1,0 0 1,0 0-1,-1 0 0,1 1 1,0-1-1,0 0 1,-1 0-1,1 1 0,0-1 1,-1 1-1,1-1 1,0 1-1,35 25 192,-20-14-33,-2-5-118,1 0-1,-1-2 1,1 0-1,1-1 1,-1 0-1,0-1 0,1-1 1,0 0-1,-1-1 1,1-1-1,20-2 1,-33 2-30,1-1 1,0 0 0,-1 0-1,1-1 1,-1 1-1,1-1 1,-1 1 0,0-1-1,1 0 1,-1-1-1,0 1 1,0 0-1,-1-1 1,1 1 0,0-1-1,2-4 1,-4 5-10,0 1 0,0 0 0,0 0 0,0-1 0,0 1 0,0-1 0,0 1 0,-1-1 0,1 1 0,-1-1 0,1 1 0,-1-1 1,0 0-1,0 1 0,1-1 0,-1 1 0,0-1 0,0 0 0,-1 1 0,1-1 0,0 0 0,0 1 0,-1-1 0,1 1 0,-1-1 0,0 1 0,1-1 0,-1 1 0,0-1 1,0 1-1,0 0 0,0-1 0,0 1 0,0 0 0,0 0 0,0 0 0,0 0 0,-2-1 0,1 0 6,0 1 0,-1 0 0,1 0 0,0 0-1,0 0 1,-1 0 0,1 0 0,0 1 0,-1-1 0,1 1 0,-1 0 0,1 0 0,0 0-1,-1 0 1,1 0 0,-1 0 0,1 1 0,-1-1 0,1 1 0,0-1 0,-1 1 0,1 0-1,0 0 1,0 0 0,-1 0 0,1 1 0,0-1 0,0 0 0,0 1 0,1 0 0,-1-1-1,0 1 1,1 0 0,-1 0 0,1 0 0,-3 3 0,1-1 71,1 0 1,-1 0 0,1 0-1,-1 1 1,1-1-1,1 0 1,-1 1 0,1-1-1,-1 1 1,1-1-1,1 1 1,-1 0-1,1 0 1,-1-1 0,1 1-1,1 0 1,-1 0-1,2 6 1,-1-9-60,1 0 0,-1 0 1,1 0-1,0 0 0,0 0 0,0 0 0,0-1 1,0 1-1,0-1 0,0 0 0,1 1 0,-1-1 1,0 0-1,1 0 0,-1-1 0,1 1 0,-1 0 1,1-1-1,-1 0 0,1 1 0,-1-1 0,6 0 1,59-3-75,-52-1-79,0 0 0,0-1-1,0-1 1,0 0 0,-1-1 0,0 0 0,-1-1 0,15-12 0,30-15-164,-53 36 548,-6 10 363,-11 24 963,6-15-779,5-19-769,1 0-1,0 0 1,0 0-1,0 0 0,0 0 1,0-1-1,0 1 0,0 0 1,0 0-1,1 0 1,-1 0-1,0 0 0,0-1 1,1 1-1,-1 0 0,0 0 1,1 0-1,-1-1 1,1 1-1,-1 0 0,1 0 1,0-1-1,-1 1 0,1-1 1,0 2-1,27 7 169,44-8-1098,-52-2-11,40-1-2233,-3 0-3976,-57 2 6987,1 0-98,-1 0 0,1 0 0,0 0 0,-1 0 1,1 0-1,0 0 0,-1 0 0,1 0 0,0 0 0,-1 0 0,1 0 0,0 0 0,-1 1 0,1-1 0,0 0 0,-1 0 0,1 1 0,-1-1 0,1 0 0,0 1 0,-1-1 1,1 0-1,-1 1 0,1-1 0,-1 1 0,0-1 0,1 1 0,-1-1 0,1 2 0,0 6-2782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7.851"/>
    </inkml:context>
    <inkml:brush xml:id="br0">
      <inkml:brushProperty name="width" value="0.025" units="cm"/>
      <inkml:brushProperty name="height" value="0.025" units="cm"/>
    </inkml:brush>
  </inkml:definitions>
  <inkml:trace contextRef="#ctx0" brushRef="#br0">1 1 14638,'0'9'2626,"0"12"-512,5 15 257,-1 11-546,1 7-543,2 5-610,9 0-512,0 0-64,2-6-416,-2-3-1538,-3-6-1761,-3-3-3428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8.210"/>
    </inkml:context>
    <inkml:brush xml:id="br0">
      <inkml:brushProperty name="width" value="0.025" units="cm"/>
      <inkml:brushProperty name="height" value="0.025" units="cm"/>
    </inkml:brush>
  </inkml:definitions>
  <inkml:trace contextRef="#ctx0" brushRef="#br0">1 1 13421,'0'0'5317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1.973"/>
    </inkml:context>
    <inkml:brush xml:id="br0">
      <inkml:brushProperty name="width" value="0.025" units="cm"/>
      <inkml:brushProperty name="height" value="0.025" units="cm"/>
    </inkml:brush>
  </inkml:definitions>
  <inkml:trace contextRef="#ctx0" brushRef="#br0">10 0 7431,'0'0'16368,"-1"12"-16054,-5 75-13,4 0 0,11 121 0,0-183-4383,-3-14 20,-6-11 3979,0 0 0,1 0 0,-1 0 0,0 1 0,0-1-1,0 0 1,0 0 0,0 0 0,1 0 0,-1 0 0,0 0 0,0 0 0,0 0 0,0 0 0,1 0 0,-1 0-1,0 0 1,0 0 0,0 0 0,0 0 0,0 0 0,1 0 0,-1 0 0,0 0 0,0 0 0,0-1 0,0 1-1,0 0 1,1 0 0,-1 0 0,0 0 0,0 0 0,0 0 0,0 0 0,0 0 0,0-1 0,0 1 0,1 0-1,-1 0 1,0 0 0,0 0 0,0 0 0,0-1 0,0 1 0,0 0 0,0 0 0,0 0 0,0 0 0,0-1-1,0 1 1,0 0 0,0 0 0,0 0 0,2-16-10797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9:12.094"/>
    </inkml:context>
    <inkml:brush xml:id="br0">
      <inkml:brushProperty name="width" value="0.025" units="cm"/>
      <inkml:brushProperty name="height" value="0.025" units="cm"/>
    </inkml:brush>
  </inkml:definitions>
  <inkml:trace contextRef="#ctx0" brushRef="#br0">2792 37 7399,'-561'-36'5238,"379"36"-5064,-207 26 1,266-9-795,0 5 1,-184 59-1,220-51 343,2 4 0,1 4 0,2 3 0,-87 59 1,119-66 324,1 3 0,1 2 0,3 1 1,1 3-1,-48 60 0,62-64 63,2 2-1,1 1 0,3 1 1,1 1-1,2 1 0,-29 93 1,29-52 178,3 1 0,4 1 0,4 1 1,4 0-1,9 153 0,3-184-278,2 0 1,2-1-1,3 0 1,3-1-1,2 0 0,2-2 1,2 0-1,3-1 1,3-2-1,1-1 1,66 85-1,-49-79-11,3-1-1,2-3 1,3-2-1,2-3 1,1-2 0,3-2-1,1-3 1,2-3 0,69 29-1,2-11-72,2-6-1,2-6 0,233 42 1,441 2-289,262-83 371,0-63 89,-859 45-56,737-63 74,-1-63-35,-658 77-41,338-120 0,-426 108-2,-3-9-1,260-151 1,-364 178 15,117-91 1,-182 123-14,-2-2 0,-1-1 1,-1-2-1,-1-1 1,-2-1-1,43-70 1,-60 87-24,-2-1 0,0 0 0,0-1 0,-2 1 0,0-1 0,-1 0 0,0-1 1,-2 1-1,0-1 0,-1 1 0,0-1 0,-2 1 0,0-1 0,-1 0 1,-4-16-1,-1 9 6,-1 0 1,-1 1 0,-1 0 0,0 1 0,-2 0 0,-1 0 0,-1 1-1,-1 1 1,-28-30 0,-14-9 210,-3 4 0,-2 2 0,-3 3 0,-2 2 0,-2 4 0,-114-56 0,-13 9-236,-262-82 0,221 99-320,-2 11 0,-3 10 1,-412-37-1,365 72-713,-131-13-2094,270 13-1035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7.989"/>
    </inkml:context>
    <inkml:brush xml:id="br0">
      <inkml:brushProperty name="width" value="0.025" units="cm"/>
      <inkml:brushProperty name="height" value="0.025" units="cm"/>
    </inkml:brush>
  </inkml:definitions>
  <inkml:trace contextRef="#ctx0" brushRef="#br0">78 0 4324,'0'0'16106,"0"14"-15711,-6 36 120,-2 0 0,-17 56 0,-12 69-47,37-173-470,-1 1 0,1-1-1,0 0 1,0 0 0,0 1 0,0-1 0,0 0 0,0 0 0,1 1 0,-1-1 0,1 0 0,0 2 0,0-3 24,-1-1 0,0 1 0,1-1 1,-1 1-1,1-1 0,-1 0 0,1 1 0,-1-1 0,0 0 0,1 1 0,-1-1 1,1 0-1,0 1 0,-1-1 0,1 0 0,-1 0 0,1 0 0,-1 0 0,1 1 0,-1-1 1,1 0-1,0 0 0,-1 0 0,1 0 0,-1 0 0,1 0 0,0-1 0,0 1 1,5-2 236,1-1 0,-1 0 0,0 0 0,0-1 0,-1 0 0,9-6 1,134-113 1266,-131 107-2015,-1-1-1,0-1 0,-1 0 1,-1-1-1,-1 0 1,13-27-1,-26 46 360,0 0 0,0 0 0,0 0-1,0 0 1,0 0 0,0-1 0,0 1 0,0 0 0,0 0-1,0 0 1,0 0 0,0 0 0,0 0 0,0-1 0,0 1 0,0 0-1,0 0 1,0 0 0,0 0 0,0 0 0,0 0 0,0 0-1,0-1 1,0 1 0,0 0 0,0 0 0,0 0 0,0 0-1,0 0 1,0 0 0,-1 0 0,1 0 0,0-1 0,0 1-1,0 0 1,0 0 0,0 0 0,0 0 0,0 0 0,0 0-1,-1 0 1,1 0 0,0 0 0,0 0 0,0 0 0,0 0-1,0 0 1,0 0 0,0 0 0,-1 0 0,1 0 0,0 0 0,0 0-1,0 0 1,0 0 0,0 0 0,0 0 0,0 0 0,-1 0-1,1 0 1,0 0 0,0 0 0,0 0 0,0 0 0,-2 0-1745,-9 0-7473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2.379"/>
    </inkml:context>
    <inkml:brush xml:id="br0">
      <inkml:brushProperty name="width" value="0.025" units="cm"/>
      <inkml:brushProperty name="height" value="0.025" units="cm"/>
    </inkml:brush>
  </inkml:definitions>
  <inkml:trace contextRef="#ctx0" brushRef="#br0">19 208 11723,'0'0'4596,"-3"-7"-2802,0 2-1692,2 3 30,-1 0 0,1 0-1,-1-1 1,1 1 0,0 0 0,0-1 0,0 1-1,1-1 1,-1 1 0,0-1 0,1 1-1,0-1 1,-1 1 0,1-1 0,0 0 0,0 1-1,1-1 1,-1 1 0,0-1 0,1 1 0,0-1-1,-1 1 1,1-1 0,0 1 0,0 0 0,1-1-1,-1 1 1,3-4 0,9-5 13,0 0 0,1 1 0,1 0 1,-1 1-1,1 0 0,1 2 0,0-1 0,0 2 1,24-6-1,-10 4 43,1 1 0,0 2 0,0 1 0,42 0-1,-66 4-174,0 1 0,-1 0 0,1 0 0,0 0 0,-1 1 0,1 0 0,-1 0 0,1 0 0,-1 1 0,0 0 0,0 1 0,0-1 0,0 1 0,-1 0 0,0 1 0,0-1 0,0 1 0,0 0 0,-1 0 0,5 7 0,-6-7 6,0-1 0,0 1 0,-1 0 0,0 0 0,1 0 0,-2 0 0,1 1 0,-1-1 1,0 0-1,0 1 0,0-1 0,-1 1 0,0-1 0,0 1 0,0-1 0,-1 1 0,0-1 0,0 1 1,0-1-1,0 0 0,-1 1 0,0-1 0,0 0 0,-1 0 0,-4 7 0,-2 1 149,-1 0 0,-1 0 0,0-1 0,0 0 0,-1-1 0,-16 11 0,20-16-181,0 0 0,-1-1 1,1 0-1,-1-1 1,0 0-1,0 0 1,0 0-1,-1-2 1,1 1-1,-1-1 1,-14 1-1,23-2-139,1-1 0,-1 0 0,0 0 0,0 0 0,1 0 0,-1 0 0,0 0 0,1 0 0,-1 0 0,0 0 0,0 0 0,1-1 0,-1 1 0,0 0 0,1 0 0,-1-1 0,0 1-1,1 0 1,-1-1 0,0 1 0,1-1 0,-1 1 0,1-1 0,-1 1 0,1-1 0,-1 1 0,1-1 0,-1 1 0,1-1 0,-1 0 0,1 1 0,0-1 0,0 0 0,-1 1 0,1-1 0,0 0 0,0 1 0,0-1 0,-1 0 0,1 0 0,0 1 0,0-1 0,0 0 0,0 0 0,0 1-1,1-1 1,-1 0 0,0 1 0,1-2 0,-1-18-6329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3.071"/>
    </inkml:context>
    <inkml:brush xml:id="br0">
      <inkml:brushProperty name="width" value="0.025" units="cm"/>
      <inkml:brushProperty name="height" value="0.025" units="cm"/>
    </inkml:brush>
  </inkml:definitions>
  <inkml:trace contextRef="#ctx0" brushRef="#br0">52 0 15182,'-3'10'2269,"-10"40"-629,3-19-230,2 1 1,2-1-1,-6 62 1,12-92-1409,4 36 31,-4-37-25,0 1-1,0 0 0,0-1 1,0 1-1,0 0 1,0 0-1,0-1 1,0 1-1,1-1 0,-1 1 1,0 0-1,1-1 1,-1 1-1,0 0 1,1-1-1,-1 1 0,0-1 1,1 1-1,-1-1 1,1 1-1,-1-1 1,1 1-1,0-1 0,-1 0 1,1 1-1,-1-1 1,1 0-1,0 1 1,-1-1-1,1 0 0,-1 0 1,1 0-1,0 0 1,-1 1-1,1-1 1,0 0-1,0 0 0,-1 0 1,1 0-1,0 0 1,-1-1-1,1 1 1,0 0-1,-1 0 0,1 0 1,0-1-1,-1 1 1,1 0-1,-1 0 1,1-1-1,1 0 0,0-1 38,0 0-1,-1 0 0,1 0 0,0 0 1,-1 0-1,1-1 0,-1 1 0,1-1 1,-1 1-1,0-1 0,0 1 0,-1-1 0,1 0 1,0 1-1,-1-1 0,1-5 0,0-52 221,-1 42-214,1-5-16,0 16-31,-1 0 0,1 0-1,-1 0 1,0 0-1,-1 1 1,0-1 0,-3-10-1,-2 12-213,1 15 78,1 14 26,4-22 96,0 0 0,0 1 1,0-1-1,0 1 1,0-1-1,1 0 0,-1 1 1,1-1-1,0 0 0,0 1 1,0-1-1,0 0 0,0 0 1,0 0-1,0 0 0,1 0 1,-1 0-1,1 0 0,0 0 1,-1 0-1,1-1 1,0 1-1,0-1 0,4 3 1,-2-2 18,1-1 1,0 1-1,-1-1 1,1 0-1,0-1 1,0 1-1,0-1 1,0 0-1,-1 0 1,1 0-1,0-1 1,6-1-1,-6 0 7,1 0-1,-1 0 0,0 0 1,0-1-1,0 0 0,0 0 0,0 0 1,-1 0-1,1-1 0,-1 0 1,0 0-1,0 0 0,0-1 1,-1 1-1,4-7 0,-2 5 17,-1-1 0,0 0 0,-1 0 1,1 0-1,-1 0 0,-1 0 0,1-1 0,-1 1 0,-1-1 0,2-13 0,-3 21-33,0 0 0,0 0 0,0 0 0,0-1-1,0 1 1,0 0 0,0 0 0,0 0 0,0 0 0,0 0 0,0 0-1,0 0 1,0 0 0,0 0 0,0-1 0,0 1 0,0 0 0,0 0-1,0 0 1,0 0 0,0 0 0,0 0 0,0 0 0,0 0 0,0 0-1,-1 0 1,1 0 0,0-1 0,0 1 0,0 0 0,0 0 0,0 0-1,0 0 1,0 0 0,0 0 0,0 0 0,0 0 0,-1 0 0,1 0-1,0 0 1,0 0 0,0 0 0,0 0 0,0 0 0,0 0 0,0 0-1,0 0 1,-1 0 0,1 0 0,0 0 0,0 0 0,0 0 0,0 0-1,0 0 1,0 0 0,0 0 0,0 0 0,0 0 0,0 1 0,-1-1-1,1 0 1,0 0 0,0 0 0,0 0 0,0 0 0,0 0 0,0 0-1,-9 10-47,-7 11 21,-15 46-3,29-63 35,0 1 1,1 0-1,0-1 1,0 1 0,0 0-1,1 0 1,0 0-1,0 0 1,0-1-1,0 1 1,1 0-1,-1 0 1,3 6-1,-2-10 4,0 1-1,0-1 1,1 1 0,-1-1-1,1 1 1,-1-1-1,1 0 1,-1 0-1,1 1 1,0-1-1,-1 0 1,1-1-1,0 1 1,0 0-1,0 0 1,0-1-1,0 1 1,0-1-1,0 0 1,0 0-1,0 1 1,0-1-1,0 0 1,0-1-1,0 1 1,0 0-1,2-1 1,3 0 21,-1 0 1,1 0-1,0-1 1,-1 0-1,1 0 0,10-5 1,-8 2-2,-1 0 0,0-1 0,0 0 0,0-1 0,-1 1 0,0-1-1,0-1 1,0 1 0,-1-1 0,-1 0 0,1-1 0,-1 0 0,-1 1 0,1-1 0,-1-1 0,3-13 0,-26 39-279,9 0 241,0 0-1,2 1 1,-12 33 0,17-43 11,1 0 0,0 0 0,0 0 0,1 0 0,0 0 0,0 1 0,1-1 0,0 0 0,0 1 0,1-1 0,0 0 0,0 1 0,2 6 0,-2-12-50,0 0 0,0 0 0,1 0 0,-1-1 0,0 1 0,1 0-1,-1-1 1,1 0 0,-1 1 0,1-1 0,0 0 0,-1 1 0,1-1-1,0 0 1,0-1 0,0 1 0,0 0 0,0 0 0,0-1 0,0 1-1,0-1 1,0 0 0,0 1 0,1-1 0,-1 0 0,0 0 0,2-1-1,-1 1-94,0 0-1,0 0 1,0-1 0,0 1-1,0-1 1,-1 0-1,1 0 1,0 0-1,0 0 1,-1 0-1,1-1 1,-1 1-1,1-1 1,-1 0-1,0 0 1,0 1-1,0-2 1,0 1-1,3-3 1,8-24-3742,-2-6-2280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3.417"/>
    </inkml:context>
    <inkml:brush xml:id="br0">
      <inkml:brushProperty name="width" value="0.025" units="cm"/>
      <inkml:brushProperty name="height" value="0.025" units="cm"/>
    </inkml:brush>
  </inkml:definitions>
  <inkml:trace contextRef="#ctx0" brushRef="#br0">33 0 14221,'0'0'7079,"-33"54"-6951,44-40-96,12-1-1153,-1-3-1761,1-2-3525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3.772"/>
    </inkml:context>
    <inkml:brush xml:id="br0">
      <inkml:brushProperty name="width" value="0.025" units="cm"/>
      <inkml:brushProperty name="height" value="0.025" units="cm"/>
    </inkml:brush>
  </inkml:definitions>
  <inkml:trace contextRef="#ctx0" brushRef="#br0">118 1 13741,'0'0'2119,"-9"6"-31,-1 1-1674,-10 7 2029,-34 29 1,54-43-2459,0 0 1,-1 0-1,1 1 1,0-1-1,-1 0 1,1 1-1,0-1 1,0 0-1,-1 1 1,1-1-1,0 0 1,0 1 0,0-1-1,0 1 1,-1-1-1,1 0 1,0 1-1,0-1 1,0 1-1,0-1 1,0 0-1,0 1 1,0-1-1,0 1 1,0-1-1,0 0 1,0 1-1,1-1 1,-1 1-1,0-1 1,0 0-1,0 1 1,0-1 0,1 1-1,-1-1 1,0 0-1,0 1 1,1-1-1,-1 0 1,0 0-1,1 1 1,-1-1-1,0 0 1,1 0-1,-1 1 1,0-1-1,1 0 1,-1 0-1,0 0 1,1 0-1,-1 1 1,1-1 0,-1 0-1,0 0 1,1 0-1,-1 0 1,1 0-1,-1 0 1,0 0-1,1 0 1,-1 0-1,1 0 1,37 4-1385,-29-4 779,6 2-57,1 0 0,-1 2 0,29 9 0,-39-12 684,-1 1 0,0 0-1,0 1 1,1-1 0,-2 1-1,1 0 1,0 0 0,3 3 0,-6-5 65,1 1-1,-1-1 1,0 1 0,0-1 0,0 1 0,0-1 0,-1 1 0,1 0 0,0-1 0,-1 1 0,1 0 0,-1 0 0,1 0-1,-1-1 1,0 1 0,0 0 0,0 0 0,0 0 0,0-1 0,-1 5 0,0-3 205,-1-1-1,1 1 1,-1-1 0,1 1-1,-1-1 1,0 1 0,0-1 0,0 0-1,0 0 1,-1 0 0,1 0-1,-1 0 1,1 0 0,-1-1 0,1 1-1,-1-1 1,0 0 0,0 0-1,0 0 1,-3 1 0,-63 12 2288,62-13-2655,-42 0 673,47-1-836,0 0 0,0 0 0,0-1 0,0 1 1,0-1-1,0 1 0,0-1 0,0 0 1,0 0-1,0 0 0,0 0 0,0 0 1,1 0-1,-1-1 0,0 1 0,1 0 1,-1-1-1,1 0 0,0 1 0,-2-3 1,-4-12-4905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4.305"/>
    </inkml:context>
    <inkml:brush xml:id="br0">
      <inkml:brushProperty name="width" value="0.025" units="cm"/>
      <inkml:brushProperty name="height" value="0.025" units="cm"/>
    </inkml:brush>
  </inkml:definitions>
  <inkml:trace contextRef="#ctx0" brushRef="#br0">93 127 10730,'0'0'11478,"12"-1"-10565,6-2-550,-1 0 0,0 0 0,23-9 0,-34 10-298,0 0 1,-1 0-1,1-1 1,-1 1 0,0-1-1,0-1 1,0 1 0,0 0-1,0-1 1,-1 0 0,0 0-1,0-1 1,0 1-1,0-1 1,-1 0 0,5-7-1,-8 11-52,1 0 1,-1 1-1,0-1 0,1 0 0,-1 0 0,0 0 0,0 0 0,0 0 0,1 1 1,-1-1-1,0 0 0,0 0 0,0 0 0,-1 0 0,1 0 0,0 0 1,0 0-1,0 1 0,-1-1 0,1 0 0,0 0 0,-1 0 0,1 1 0,0-1 1,-1 0-1,0 0 0,1 1 0,-1-1 0,1 0 0,-1 1 0,-1-2 0,0 1-6,-1-1 0,0 1 0,1 0 0,-1 0-1,0 0 1,0 0 0,0 0 0,0 1 0,-6-1-1,-2 0-21,-1 1 0,0 1-1,1 0 1,-18 3-1,19-1 5,0 1-1,1 0 0,0 1 1,0-1-1,0 2 0,0-1 1,1 1-1,0 1 0,0 0 1,1 0-1,0 0 0,0 1 1,1 0-1,-1 0 0,2 1 1,-1-1-1,1 1 0,1 0 1,0 1-1,0-1 0,1 1 1,0 0-1,0 0 0,1 0 1,1 0-1,-1 16 0,1-24 6,1 1-1,0 0 0,1-1 0,-1 1 1,0-1-1,1 1 0,0-1 0,-1 1 0,1-1 1,0 1-1,0-1 0,1 0 0,-1 1 1,0-1-1,1 0 0,-1 0 0,1 0 1,0 0-1,0 0 0,2 2 0,0-1 11,1 0 0,0-1 0,-1 1-1,1-1 1,0 0 0,0 0 0,0-1 0,1 0-1,7 2 1,12-1-12,0-1 0,-1-1 0,37-4 0,-47 3-64,19-3-2477,64-17 0,-43 6-3804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4.945"/>
    </inkml:context>
    <inkml:brush xml:id="br0">
      <inkml:brushProperty name="width" value="0.025" units="cm"/>
      <inkml:brushProperty name="height" value="0.025" units="cm"/>
    </inkml:brush>
  </inkml:definitions>
  <inkml:trace contextRef="#ctx0" brushRef="#br0">13 0 12043,'0'0'8067,"0"12"-6781,-12 207 2595,12-217-3873,0-1-1,0 0 1,0 0-1,0 1 1,0-1-1,0 0 1,0 0-1,0 1 0,1-1 1,-1 0-1,1 0 1,-1 0-1,1 0 1,-1 1-1,1-1 1,-1 0-1,1 0 1,0 0-1,0 0 1,0 0-1,-1 0 1,1-1-1,0 1 1,0 0-1,2 1 0,-1-2 11,0 1 0,0-1 0,1 1 0,-1-1 0,0 0 0,0 0 0,0 0 0,0 0 0,0 0 0,0 0 0,0-1 0,1 1 0,2-2 0,4-1 25,-1-1 1,0 1 0,0-1 0,-1-1 0,1 0 0,8-6 0,13-18 14,36-43-1,-18 18-33,-47 54-24,0 0 1,0 0-1,0-1 1,1 1-1,-1 0 1,0 0-1,0-1 1,0 1 0,1 0-1,-1 0 1,0 0-1,0 0 1,0-1-1,1 1 1,-1 0-1,0 0 1,0 0-1,1 0 1,-1 0-1,0 0 1,0-1-1,1 1 1,-1 0 0,0 0-1,1 0 1,-1 0-1,0 0 1,0 0-1,1 0 1,-1 0-1,0 0 1,0 0-1,1 0 1,-1 1-1,0-1 1,1 0-1,-1 0 1,0 0-1,0 0 1,1 0 0,-1 0-1,0 1 1,0-1-1,1 0 1,4 17 35,-5 33 27,0-41-58,-1-6 10,1-1 1,0 0-1,0 1 1,0-1-1,0 0 0,1 1 1,-1-1-1,0 1 1,1-1-1,0 0 1,-1 0-1,1 1 0,0-1 1,0 0-1,2 3 1,-1-5-4,-1 1 1,1-1 0,0 0-1,-1 1 1,1-1 0,-1 0-1,1 0 1,0 0-1,-1 0 1,1-1 0,0 1-1,-1 0 1,1-1-1,-1 1 1,1-1 0,-1 1-1,1-1 1,-1 0 0,1 0-1,-1 1 1,0-1-1,1 0 1,1-3 0,44-30 78,-39 27-97,1 0-1,0 0 1,1 0-1,-1 1 0,1 1 1,0 0-1,0 0 0,19-5 1,-28 10 2,0 0 0,0 0 0,0 0 0,0 1 0,1-1 1,-1 0-1,0 1 0,0-1 0,0 1 0,0-1 0,0 1 1,-1 0-1,1-1 0,0 1 0,0 0 0,0-1 0,0 1 0,-1 0 1,1 0-1,0 0 0,-1 0 0,1 0 0,-1 0 0,1 0 0,-1 0 1,1 0-1,-1 0 0,0 0 0,1 0 0,-1 0 0,0 0 0,0 0 1,0 1-1,0-1 0,0 0 0,0 2 0,0 56 731,-1-43-67,4-7-582,0 4-1516,-3-13 1251,0 1 0,0-1 0,0 1 0,0-1-1,0 1 1,-1-1 0,1 0 0,0 1 0,0-1 0,0 1 0,-1-1 0,1 0 0,0 1 0,0-1 0,-1 0 0,1 1-1,0-1 1,-1 0 0,1 0 0,0 1 0,-1-1 0,1 0 0,-1 0 0,1 1 0,0-1 0,-1 0 0,1 0 0,-2 0 0,-9 2-7506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5.627"/>
    </inkml:context>
    <inkml:brush xml:id="br0">
      <inkml:brushProperty name="width" value="0.025" units="cm"/>
      <inkml:brushProperty name="height" value="0.025" units="cm"/>
    </inkml:brush>
  </inkml:definitions>
  <inkml:trace contextRef="#ctx0" brushRef="#br0">1 200 11627,'0'0'8899,"9"-3"-7548,8-4-853,1-1-1,-1-1 1,-1 0 0,24-17 0,-33 21-408,0 0-1,0-1 1,0 0-1,-1 0 1,0-1-1,0 1 1,0-1-1,-1-1 0,0 1 1,-1-1-1,1 1 1,-2-1-1,4-9 1,-6 16-86,-1 0 1,0 0-1,1 0 0,-1 0 1,0 0-1,0 0 0,1 0 1,-1 0-1,0 0 1,0 0-1,0 0 0,0 0 1,-1 0-1,1 0 0,0 0 1,0 0-1,0 0 1,-1 0-1,1 0 0,-1 0 1,1 0-1,-1 0 0,1 0 1,-1 1-1,1-1 0,-1 0 1,0 0-1,1 0 1,-1 1-1,0-1 0,0 0 1,1 1-1,-1-1 0,0 1 1,0-1-1,0 1 1,0-1-1,0 1 0,0 0 1,0-1-1,0 1 0,0 0 1,0 0-1,0 0 1,0 0-1,0 0 0,0 0 1,0 0-1,0 0 0,0 0 1,0 0-1,0 0 0,-2 1 1,-2 0-23,1 0 1,-1 0-1,1 1 1,-1-1-1,1 1 0,0 0 1,0 0-1,-1 0 1,1 1-1,-7 5 1,3 1 1,-1 1 1,1 1 0,1 0-1,0 0 1,1 0 0,0 0-1,0 1 1,1 0 0,1 0 0,0 1-1,1-1 1,0 1 0,1 0-1,-1 25 1,3-37 10,0 1 0,0 0 0,0-1 0,0 1 1,0 0-1,1-1 0,-1 1 0,0 0 0,1-1 0,0 1 0,-1-1 0,1 1 0,0-1 0,0 1 1,0-1-1,0 0 0,0 1 0,0-1 0,0 0 0,0 0 0,0 0 0,1 1 0,-1-1 1,2 1-1,1-1-38,-1 0 0,0 0 0,1 0 0,-1 0 0,1 0 0,0-1 0,-1 1 0,1-1 0,-1 0 0,8-1 0,2-1-567,-1 0 0,1-1 0,-1 0 0,0-1 0,20-9 0,-16 4-2052,-1 0-1,0 0 1,24-23-1,1-3-6519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5.969"/>
    </inkml:context>
    <inkml:brush xml:id="br0">
      <inkml:brushProperty name="width" value="0.025" units="cm"/>
      <inkml:brushProperty name="height" value="0.025" units="cm"/>
    </inkml:brush>
  </inkml:definitions>
  <inkml:trace contextRef="#ctx0" brushRef="#br0">218 0 11787,'0'0'2589,"-8"3"-549,-11 5-1391,1 1 0,-1 1 1,1 1-1,1 0 0,0 1 1,1 1-1,0 1 0,1 0 1,1 1-1,-21 27 0,34-41-646,1-1 0,-1 1 0,1-1 0,-1 1 0,1-1 0,-1 1 0,1 0 0,0-1 0,0 1 0,-1-1 0,1 1 0,0 0 0,0-1 0,-1 1 0,1 0 0,0-1 0,0 1 0,0 0 0,0-1 0,0 1-1,0 0 1,0-1 0,0 1 0,0 0 0,1-1 0,-1 1 0,0 0 0,0-1 0,1 1 0,-1-1 0,0 1 0,1-1 0,-1 1 0,0 0 0,1-1 0,-1 1 0,1-1 0,-1 1 0,1-1 0,-1 0 0,1 1 0,-1-1 0,1 1 0,-1-1 0,1 0-1,0 0 1,-1 1 0,1-1 0,0 0 0,-1 0 0,1 0 0,-1 0 0,1 1 0,0-1 0,0 0 0,48 0 314,-35-1-287,177-8-644,-190 9 614,1 0-1,-1-1 1,0 1 0,0 0-1,1 0 1,-1 0 0,0 1-1,1-1 1,-1 0 0,0 0-1,0 1 1,1-1 0,-1 0-1,0 1 1,0-1 0,0 1-1,0 0 1,0-1 0,1 1-1,-1 0 1,0 0 0,-1 0-1,1 0 1,0 0 0,0 0-1,0 0 1,0 0 0,-1 0-1,1 0 1,-1 0 0,1 0-1,-1 0 1,1 1 0,-1-1-1,1 0 1,-1 0 0,0 1-1,0-1 1,0 0 0,0 1-1,0-1 1,0 0 0,0 0-1,0 1 1,0-1 0,-1 0-1,1 0 1,0 1 0,-1-1-1,1 0 1,-1 0 0,0 2-1,-2 4 242,0-1-1,0 0 0,-1 0 1,1 0-1,-1 0 1,-1 0-1,1-1 0,-8 8 1,7-8-79,-1-1 1,0 0 0,1 0-1,-2 0 1,1 0 0,0-1-1,-1 0 1,1 0-1,-1-1 1,0 0 0,0 0-1,-13 1 1,19-3-226,1 0 0,-1 0 0,1 0 1,-1 0-1,1 0 0,0 0 0,-1 0 0,1 0 0,-1 0 0,1 0 1,-1-1-1,1 1 0,0 0 0,-1 0 0,1 0 0,-1-1 1,1 1-1,0 0 0,-1 0 0,1-1 0,0 1 0,-1 0 0,1-1 1,0 1-1,0 0 0,-1-1 0,1 1 0,0-1 0,0 1 1,0 0-1,-1-1 0,1 1 0,0-1 0,0 1 0,0-1 0,4-21-3395,17-16-4258,3 10 547</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6.346"/>
    </inkml:context>
    <inkml:brush xml:id="br0">
      <inkml:brushProperty name="width" value="0.025" units="cm"/>
      <inkml:brushProperty name="height" value="0.025" units="cm"/>
    </inkml:brush>
  </inkml:definitions>
  <inkml:trace contextRef="#ctx0" brushRef="#br0">190 1 16015,'0'0'1292,"-12"2"571,-6 3-1122,1 0 0,-1 0 0,-17 10-1,27-12-522,1 1-1,-1 0 1,1 0-1,0 1 0,0 0 1,0 0-1,0 1 0,1 0 1,0 0-1,-8 12 1,13-17-219,0 0 1,1 0 0,-1 0-1,1 0 1,-1 0 0,1 0-1,0 0 1,-1 0 0,1 0-1,0 0 1,0 0 0,0 0-1,0 0 1,0 0-1,0 0 1,0 1 0,0-1-1,0 0 1,0 0 0,1 0-1,-1 0 1,0 0 0,1 0-1,-1 0 1,1 0 0,-1 0-1,1 0 1,-1 0 0,1-1-1,0 1 1,-1 0 0,1 0-1,0 0 1,0-1 0,0 1-1,0 0 1,0-1 0,0 1-1,-1-1 1,1 1 0,0-1-1,0 1 1,1-1 0,-1 0-1,0 0 1,0 1 0,0-1-1,0 0 1,2 0 0,11 3-32,0 0 1,0-2-1,16 1 1,-11 0-238,3 0 95,-10-2-81,-1 1 0,0 0-1,0 1 1,0 0 0,0 1 0,0 0-1,0 1 1,16 8 0,-25-11 268,-1 1 0,0-1 0,1 0 0,-1 1 0,0-1 0,0 1 0,0-1 0,0 1 0,0-1 0,0 1 0,0 0 1,-1 0-1,1-1 0,0 1 0,-1 0 0,0 0 0,1 0 0,-1-1 0,0 1 0,0 0 0,0 0 0,0 0 0,0 0 0,0 0 0,-1 0 0,1-1 0,-1 1 0,1 0 1,-1 0-1,0-1 0,0 1 0,1 0 0,-1-1 0,0 1 0,-1-1 0,1 1 0,0-1 0,-3 3 0,-3 6 585,-2-1-1,1 0 0,-1-1 1,-13 10-1,15-12-236,-1-1 0,1 0 0,-1-1 0,1 0 0,-12 4 0,18-7-402,0-1-1,0 1 0,-1-1 1,1 0-1,0 0 0,0 0 1,-1 1-1,1-1 0,0 0 1,-1-1-1,1 1 0,0 0 0,0 0 1,-1 0-1,1-1 0,0 1 1,0-1-1,-2 0 0,2 0-181,0 0-1,0 0 1,0 0-1,0-1 1,1 1-1,-1 0 1,0 0-1,0-1 1,1 1-1,-1 0 0,1-1 1,0 1-1,-1-1 1,1 1-1,0-1 1,0 1-1,-1 0 1,1-1-1,0 1 1,1-3-1,0-17-5056,3-4-2962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6.815"/>
    </inkml:context>
    <inkml:brush xml:id="br0">
      <inkml:brushProperty name="width" value="0.025" units="cm"/>
      <inkml:brushProperty name="height" value="0.025" units="cm"/>
    </inkml:brush>
  </inkml:definitions>
  <inkml:trace contextRef="#ctx0" brushRef="#br0">7 105 9705,'0'0'11996,"11"0"-10411,-4 0-1396,0 0 0,1-1 0,-1 0 0,0 0 0,0-1 0,0 0 0,0 0 0,11-6 0,-15 7-159,0-1 0,0 0 0,0 0 0,0 0 0,-1 0 0,1-1 0,-1 1 0,1-1 0,-1 1 0,0-1 0,0 0 0,0 0 0,0 0 0,-1 0 0,1 0 0,-1 0 0,0 0-1,0 0 1,0-1 0,0 1 0,0-1 0,-1 1 0,0 0 0,1-6 0,-1 9-32,0-1 0,0 1 0,0-1 0,0 1 0,0-1 0,0 1 0,-1-1 0,1 0 0,0 1 0,0-1 0,0 1 0,0-1-1,-1 1 1,1 0 0,0-1 0,-1 1 0,1-1 0,0 1 0,-1-1 0,1 1 0,0 0 0,-1-1 0,1 1 0,-1 0 0,1-1 0,-1 1 0,1 0-1,0-1 1,-1 1 0,1 0 0,-2 0 0,-20 2-156,17 0 129,0 0 0,0 0 0,0 0 0,1 1 0,-1-1 0,-7 7 0,3 0 21,0 1-1,1 0 0,1 0 0,-9 13 0,14-19 15,0-1 0,0 1 0,0-1 0,1 1 0,-1 0 0,1 0 0,0 0 0,0 0 0,1 0 0,-1 0 0,1 0 0,-1 0 0,1 0 0,1 0 0,-1 0 0,1 1 0,1 5 0,-1-9 0,0 1 0,-1-1 0,2 0 0,-1 1-1,0-1 1,0 0 0,0 0 0,1 0 0,-1 0-1,0 0 1,1 0 0,-1 0 0,1-1 0,-1 1-1,1 0 1,-1-1 0,1 1 0,-1-1 0,1 0-1,0 0 1,-1 1 0,4-1 0,44 0 132,-38-1-111,0 0-76,0-1 0,0-1 0,0 0 0,-1 0 0,1-1 0,-1 0 0,0-1 0,15-8 0,-12 5-44,1 1 1,0 1-1,24-7 1,-38 12 107,1 1 1,-1 0-1,0 0 0,1 0 1,-1 0-1,0 0 0,1 0 1,-1 0-1,0 0 1,1 0-1,-1 0 0,0 0 1,1 0-1,-1 0 0,0 0 1,1 0-1,-1 0 1,0 0-1,1 0 0,-1 0 1,0 1-1,1-1 0,-1 0 1,0 0-1,1 0 1,-1 1-1,0-1 0,0 0 1,1 0-1,-1 1 0,0-1 1,0 0-1,1 0 0,-1 1 1,0-1-1,0 0 1,0 1-1,0-1 0,0 0 1,1 1-1,-2 17 757,1-17-739,0 0-1,-1 0 1,1 0-1,0-1 1,0 1 0,0 0-1,-1 0 1,1 0-1,0-1 1,0 1-1,0 0 1,0 0 0,0 0-1,0-1 1,1 1-1,-1 0 1,0 0-1,0 0 1,1-1-1,-1 1 1,0 0 0,1 0-1,-1-1 1,0 1-1,1 0 1,-1-1-1,1 1 1,0 0 0,-1-1-1,1 1 1,-1-1-1,2 1 1,3-1 18,1 0 0,-1-1 0,0 0 1,1 0-1,-1 0 0,0 0 0,0-1 0,1 0 0,-1 0 1,-1-1-1,1 1 0,7-6 0,-7 5-170,0 0 0,0 0-1,0 0 1,1 1 0,-1 0 0,1 0 0,-1 0-1,1 1 1,0-1 0,6 1 0,-11 3 6,-1 0-1,1 0 1,0 0-1,-1 0 1,1 0 0,-1 1-1,0-1 1,0 0-1,1 0 1,-2 0 0,1 0-1,0 1 1,0-1-1,-1 0 1,0 3 0,-1 8-7506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8.336"/>
    </inkml:context>
    <inkml:brush xml:id="br0">
      <inkml:brushProperty name="width" value="0.025" units="cm"/>
      <inkml:brushProperty name="height" value="0.025" units="cm"/>
    </inkml:brush>
  </inkml:definitions>
  <inkml:trace contextRef="#ctx0" brushRef="#br0">16 0 5573,'0'0'11851,"-16"55"-9833,16-45-192,13-2-833,1 0-801,6 2-128,-2-1-832,1 0-2083,-5 0-2851,1-1-6277</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8.472"/>
    </inkml:context>
    <inkml:brush xml:id="br0">
      <inkml:brushProperty name="width" value="0.025" units="cm"/>
      <inkml:brushProperty name="height" value="0.025" units="cm"/>
    </inkml:brush>
  </inkml:definitions>
  <inkml:trace contextRef="#ctx0" brushRef="#br0">43 102 14253,'0'0'4228,"-6"10"-3630,3-5-488,-3 5 41,1 0 0,0 1 0,1-1 0,-5 17 0,8-26-130,0 1 0,1-1 0,-1 1 0,1-1 0,0 1 0,-1-1 0,1 1 0,0 0 0,0-1 0,0 1 0,0-1 0,0 1 0,0-1 0,1 1 0,-1 0 0,0-1 0,1 1 0,0-1 0,-1 0 0,1 1 0,0-1 0,-1 1 0,1-1 0,0 0 0,0 1 0,0-1 0,0 0 0,0 0 0,1 0 0,-1 0 0,0 0 0,0 0 0,1 0 0,-1-1 0,1 1 0,-1 0 0,0-1 0,1 1 0,-1-1 0,1 1 0,0-1 0,-1 0 0,1 1 0,-1-1 0,3 0 0,6-1 143,0 0-1,0 0 1,0-1-1,-1 0 1,1-1-1,-1 0 1,1-1-1,-1 0 1,0 0-1,0-1 1,-1 0-1,1 0 1,-1-1-1,0-1 1,-1 1-1,1-1 1,-1 0-1,-1-1 1,1 1-1,-1-1 1,-1-1-1,1 1 1,6-16-1,-5 3 305,-14 32-608,-15 34-44,18-37 204,0 1-1,1 0 1,1-1 0,-1 1-1,1 0 1,1 1-1,0-1 1,0 0-1,1 0 1,0 0 0,2 15-1,-1-22 12,0-1 0,0 0-1,0 0 1,0 0 0,0-1-1,0 1 1,0 0 0,0 0 0,0 0-1,1-1 1,-1 1 0,0-1-1,1 1 1,-1-1 0,0 1 0,1-1-1,-1 0 1,0 0 0,1 0-1,-1 0 1,1 0 0,-1 0 0,0 0-1,4 0 1,34-8 899,-30 2-869,1 0 1,-1 0-1,0-1 1,-1 0 0,0 0-1,0-1 1,0 0-1,-1-1 1,0 0-1,-1 0 1,0 0-1,0-1 1,-1 1-1,-1-2 1,1 1 0,4-20-1,-8 27-488,-2 10 213,0 1 217,-1 0 0,2 0-1,-1 1 1,1-1 0,1 13 0,2-20 40,0 0 0,1 0 0,-1 0 0,1-1 0,-1 1 0,0-1 0,1 0 0,-1 0 0,1 0 0,-1-1 0,1 1 0,-1-1 0,0 0 0,6-2 0,-2 0-16,0-1 0,-1 0 0,0 0-1,0 0 1,0-1 0,-1 0-1,1 0 1,-1 0 0,0-1-1,-1 0 1,1 0 0,-1 0-1,0 0 1,-1-1 0,1 1 0,-1-1-1,-1 0 1,1 0 0,-1 0-1,-1 0 1,1-1 0,-1 1-1,0-14 1,-1 21-32,0 0 0,0 0-1,0-1 1,1 1 0,-1 0 0,0 0 0,0 0-1,0 0 1,0-1 0,0 1 0,0 0 0,0 0-1,-1 0 1,1 0 0,0 0 0,0-1 0,0 1-1,0 0 1,0 0 0,0 0 0,0 0 0,0 0-1,0 0 1,0-1 0,0 1 0,0 0 0,-1 0-1,1 0 1,0 0 0,0 0 0,0 0 0,0 0-1,0 0 1,0 0 0,-1-1 0,1 1 0,0 0-1,0 0 1,0 0 0,0 0 0,0 0 0,-1 0-1,1 0 1,0 0 0,0 0 0,0 0 0,0 0-1,0 0 1,-1 0 0,1 0 0,0 0 0,0 0-1,0 0 1,0 1 0,0-1 0,-1 0 0,1 0-1,0 0 1,0 0 0,-12 10-157,-9 15 70,18-22 87,-1 2 0,1-1 0,0 0 0,0 1 0,0-1 0,1 1 0,-1 0 0,1 0 0,0 0 0,1 0 0,-1 0 0,1 1 0,0-1 0,0 0 0,1 1 0,0 9 0,0-14 9,1 0 1,0 0-1,0 0 1,0-1-1,0 1 1,0 0-1,0 0 1,0 0-1,0-1 1,0 1-1,0-1 1,0 1-1,0-1 1,1 1-1,-1-1 1,0 0-1,0 1 1,1-1 0,-1 0-1,0 0 1,0 0-1,1 0 1,1 0-1,36-1 120,-32 1-116,-4-1-5,1 0 0,0 1 0,0-1 0,-1 0 0,1-1 0,0 1 0,-1-1 0,0 1 0,1-1 0,5-4 0,22-10-25,-25 25-352,-6-9 380,0 1 0,0 0 1,0-1-1,0 1 0,0 0 1,0-1-1,0 1 0,0-1 1,0 1-1,1 0 0,-1-1 0,0 1 1,1-1-1,-1 1 0,0-1 1,1 1-1,-1-1 0,0 1 1,1-1-1,-1 1 0,1-1 1,-1 0-1,1 1 0,-1-1 0,1 0 1,0 1-1,-1-1 0,1 0 1,-1 0-1,1 1 0,-1-1 1,1 0-1,0 0 0,-1 0 0,1 0 1,0 0-1,-1 0 0,1 0 1,-1 0-1,1 0 0,0 0 1,-1 0-1,1 0 0,-1-1 0,1 1 1,0 0-1,-1 0 0,1-1 1,0 1-1,27-23 75,16-11-76,-41 33-22,0-1 0,-1 1 0,1 0 0,0 0 0,0 0 0,0 0 0,0 0 0,0 0-1,0 1 1,0 0 0,0-1 0,0 1 0,0 0 0,0 1 0,3 0 0,-5-1 14,1 1 1,-1 0-1,1 0 0,-1-1 0,0 1 0,1 0 1,-1 1-1,0-1 0,0 0 0,0 0 0,0 0 1,0 1-1,0-1 0,0 0 0,0 1 0,0-1 1,-1 1-1,1-1 0,-1 1 0,1-1 0,-1 1 1,0 0-1,1-1 0,-1 1 0,0 2 0,1 48-57,-1-41 54,4 16 264,-3-27-238,-1 0 0,1 0 0,-1 0 1,1 0-1,-1-1 0,1 1 0,-1 0 1,0 0-1,1-1 0,-1 1 1,1 0-1,-1-1 0,0 1 0,1 0 1,-1-1-1,0 1 0,1-1 0,-1 1 1,0 0-1,0-1 0,1 1 0,-1-1 1,0 1-1,0-1 0,0 1 1,0-1-1,1 0 0,15-51 821,-11 9-1089,-1-46-1,-5 94-3836,1-4 3933,0-1 0,0 1-1,0-1 1,0 1 0,0-1-1,0 1 1,0-1 0,0 1 0,0-1-1,0 1 1,0-1 0,0 1-1,0-1 1,0 1 0,0-1-1,0 1 1,0-1 0,1 1 0,-1-1-1,0 0 1,0 1 0,1-1-1,-1 1 1,0-1 0,1 0 0,-1 1-1,0-1 1,1 0 0,-1 1-1,1-1 1,-1 0 0,0 0 0,1 1-1,-1-1 1,1 0 0,-1 0-1,1 0 1,-1 0 0,1 1 0,-1-1-1,1 0 1,-1 0 0,1 0-1,0 0 1,7 3-3926,-3-3-1037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8.800"/>
    </inkml:context>
    <inkml:brush xml:id="br0">
      <inkml:brushProperty name="width" value="0.025" units="cm"/>
      <inkml:brushProperty name="height" value="0.025" units="cm"/>
    </inkml:brush>
  </inkml:definitions>
  <inkml:trace contextRef="#ctx0" brushRef="#br0">13 24 16239,'-11'-9'1250,"9"3"1024,2 0-288,0 3-1250,9 3-736,11 0-96,-1 0-384,3 0-3780,-1 0-10506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39.666"/>
    </inkml:context>
    <inkml:brush xml:id="br0">
      <inkml:brushProperty name="width" value="0.025" units="cm"/>
      <inkml:brushProperty name="height" value="0.025" units="cm"/>
    </inkml:brush>
  </inkml:definitions>
  <inkml:trace contextRef="#ctx0" brushRef="#br0">26 1 10378,'0'0'10847,"-4"9"-10670,-1 9-52,0 1-1,1 0 1,1 0 0,-1 34 0,4-52-112,0 1 0,0-1 1,0 1-1,0-1 0,0 0 0,0 1 0,1-1 0,-1 0 0,1 1 0,-1-1 1,1 0-1,-1 1 0,1-1 0,0 0 0,0 0 0,-1 0 0,1 0 0,0 0 1,0 0-1,0 0 0,0 0 0,0 0 0,1 0 0,-1 0 0,2 0 0,0 1 44,0-1 0,1 0-1,-1 0 1,1-1-1,-1 1 1,1-1-1,0 0 1,-1 0-1,8 0 1,2-2 149,-1 0 0,1-1 1,-1 0-1,23-10 0,146-88 178,-180 101-381,-1 0-1,0 0 1,1-1-1,-1 1 1,1 0-1,-1 0 1,0 0-1,1 0 1,-1 0-1,1 0 1,-1 0-1,1 0 1,-1 0-1,1 0 1,-1 0-1,1 0 1,-1 0-1,0 0 1,1 0-1,-1 0 1,1 0-1,-1 1 0,1-1 1,-1 0-1,0 0 1,1 0-1,-1 1 1,1-1-1,-1 0 1,0 1-1,1-1 1,-1 0-1,0 1 1,0-1-1,1 0 1,-1 1-1,0-1 1,0 1-1,1 0 1,5 25 318,2 4 1,-8-29-319,0 0-1,1 0 1,-1 0-1,1 0 0,-1-1 1,1 1-1,-1 0 1,1 0-1,-1-1 1,1 1-1,0 0 0,-1-1 1,1 1-1,0-1 1,0 1-1,-1-1 1,1 1-1,0-1 0,0 1 1,0-1-1,0 0 1,-1 1-1,1-1 1,0 0-1,2 0 0,7 0 62,1-2 0,0 1-1,-1-2 1,1 1 0,-1-1 0,1-1-1,-1 0 1,18-10 0,-20 9-81,0 1 1,1 0 0,-1 0 0,1 1 0,0 0 0,0 1-1,1 0 1,-1 0 0,0 1 0,1 0 0,17 1-1,-24 1 11,0 1 0,-1-1 0,1 1 0,-1 0-1,1 0 1,-1 0 0,0 0 0,0 0 0,0 1-1,0-1 1,0 1 0,-1-1 0,1 1-1,-1 0 1,1 0 0,-1-1 0,0 1 0,0 0-1,-1 0 1,2 4 0,13 25-29,-13-30-116,0 0 0,0 0 0,0 0-1,1 0 1,-1 0 0,1-1 0,-1 1 0,1-1 0,0 0 0,-1 0 0,1 0-1,0 0 1,0 0 0,0 0 0,0-1 0,0 1 0,0-1 0,-1 0-1,1 0 1,0 0 0,0 0 0,0-1 0,0 1 0,0-1 0,0 0 0,0 0-1,0 0 1,3-2 0,-2 2-290,0-1 0,0 0 0,0-1 0,0 1 0,0-1 0,0 0 0,-1 0 0,1 0 0,-1 0 0,0 0 0,0-1 0,0 0 0,-1 1 0,1-1 0,-1 0 0,0 0 0,3-7 0,-2-10-7866</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0.014"/>
    </inkml:context>
    <inkml:brush xml:id="br0">
      <inkml:brushProperty name="width" value="0.025" units="cm"/>
      <inkml:brushProperty name="height" value="0.025" units="cm"/>
    </inkml:brush>
  </inkml:definitions>
  <inkml:trace contextRef="#ctx0" brushRef="#br0">0 1 15022,'0'0'12492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1.094"/>
    </inkml:context>
    <inkml:brush xml:id="br0">
      <inkml:brushProperty name="width" value="0.025" units="cm"/>
      <inkml:brushProperty name="height" value="0.025" units="cm"/>
    </inkml:brush>
  </inkml:definitions>
  <inkml:trace contextRef="#ctx0" brushRef="#br0">238 138 4132,'0'0'5931,"2"-11"-3315,5-35-406,-7 45-2097,0-1-1,0 0 1,0 0 0,0 1 0,-1-1-1,1 0 1,0 1 0,-1-1 0,1 0 0,-1 1-1,0-1 1,1 1 0,-1-1 0,0 1 0,0-1-1,0 1 1,0 0 0,0-1 0,0 1-1,0 0 1,-1 0 0,1 0 0,0 0 0,-1 0-1,1 0 1,-1 0 0,1 0 0,-1 0-1,1 1 1,-1-1 0,0 1 0,1-1 0,-1 1-1,1-1 1,-3 1 0,-3-1-36,0 1 1,0-1-1,0 1 0,-1 0 1,1 1-1,-10 2 0,10-1-70,-1 1 0,1 0 0,0 0-1,0 1 1,0 0 0,0 0 0,1 1-1,-1 0 1,1 0 0,1 0 0,-1 1-1,1 0 1,-1 0 0,2 0 0,-6 8-1,4-5 57,1 0 0,0 0 0,0 0 0,1 1 0,0 0 0,0 0 0,1 0 0,1 0 0,0 0 0,-2 20 0,4-29-57,0-1 0,0 1 0,0 0 0,0-1 0,0 1 0,0-1 0,0 1 0,1 0 0,-1-1 0,0 1 0,0-1 0,1 1 0,-1 0 0,0-1 0,1 1 0,-1-1 0,0 1 0,1-1 0,-1 1 0,1-1 0,-1 0 0,1 1 0,-1-1 0,1 1 0,-1-1 0,1 0-1,-1 0 1,1 1 0,-1-1 0,1 0 0,0 0 0,25-1 229,25-19 156,-30 7-275,-1-1 1,-1 0-1,-1-2 1,0 0-1,-1-1 1,0-1-1,-2 0 1,0-1-1,-1-1 1,21-39-1,-30 43 772,-13 22-559,-12 23-323,14-14 5,0 1 1,1-1 0,0 1-1,2 0 1,0 0 0,0 0-1,1 0 1,1 0 0,1 1-1,2 21 1,-1-35 0,-1 0 0,1 1 1,0-1-1,0 0 0,0 1 1,0-1-1,0 0 0,1 0 1,-1 0-1,1 0 0,0 0 1,0 0-1,0-1 0,0 1 1,1 0-1,-1-1 0,1 0 0,0 0 1,-1 0-1,1 0 0,0 0 1,0 0-1,0-1 0,0 1 1,1-1-1,-1 0 0,0 0 1,0 0-1,1 0 0,-1-1 1,1 1-1,-1-1 0,0 0 0,1 0 1,-1 0-1,1-1 0,3 0 1,1 0-306,0 0-1,0 0 1,0-1 0,0 0 0,-1 0 0,1-1 0,0 0-1,-1-1 1,0 1 0,0-1 0,0-1 0,0 1 0,-1-1-1,0 0 1,6-7 0,6-18-4741,-7-4-3011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1.608"/>
    </inkml:context>
    <inkml:brush xml:id="br0">
      <inkml:brushProperty name="width" value="0.025" units="cm"/>
      <inkml:brushProperty name="height" value="0.025" units="cm"/>
    </inkml:brush>
  </inkml:definitions>
  <inkml:trace contextRef="#ctx0" brushRef="#br0">61 0 11082,'0'0'6908,"-3"8"-6395,-11 32 313,3 1-1,1 0 1,2 1 0,1 0-1,-1 77 1,8-115-818,0 0 1,0 0-1,1-1 1,-1 1-1,1 0 0,0 0 1,0 0-1,0-1 1,0 1-1,1 0 1,-1-1-1,1 1 1,0-1-1,0 0 0,0 1 1,5 3-1,-5-5 5,0 0-1,1-1 1,-1 1 0,1-1-1,0 1 1,0-1-1,-1 0 1,1 0-1,0 0 1,0 0-1,0-1 1,0 1 0,0-1-1,0 0 1,0 0-1,0 0 1,0 0-1,0 0 1,1-1 0,-2 1-1,1-1 1,4-1-1,1-1-87,0 0 0,0-1 0,0 0 0,-1-1 0,0 1 0,0-1 0,0 0 0,-1-1 0,1 0 0,-1 0 0,-1 0-1,1-1 1,-1 0 0,7-11 0,-1-1-435,-1 0-1,0-1 1,-1 0 0,9-32-1,-13 34 356,0 0-1,-2 0 1,0-1-1,0 1 1,-2 0-1,0-1 1,-3-25-1,-11 57-201,5 8 581,0 0 1,0 0 0,2 1-1,1 0 1,1 0 0,1 0-1,0 1 1,2-1 0,1 1 0,3 33-1,-2-49-160,1 0 1,0 0-1,0 0 0,0 0 0,1-1 0,0 1 0,0-1 0,0 1 1,5 5-1,20 15-941,-25-25 470,-1-1 0,1 0 0,-1 1 0,1-1 0,0 0 0,-1-1 0,1 1 0,0 0 0,0-1 0,0 1 0,3-1 0,7 0-6330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2.659"/>
    </inkml:context>
    <inkml:brush xml:id="br0">
      <inkml:brushProperty name="width" value="0.025" units="cm"/>
      <inkml:brushProperty name="height" value="0.025" units="cm"/>
    </inkml:brush>
  </inkml:definitions>
  <inkml:trace contextRef="#ctx0" brushRef="#br0">195 82 8296,'0'0'1799,"4"-8"358,9-27 1211,-8 22 302,-11 32-2178,-14 28-962,-1-1 0,-46 74-1,36-68-309,-31 71 0,60-121-235,1 0-1,0 0 1,0 0 0,0 0 0,0 0-1,1 0 1,-1 0 0,0 0 0,1 0-1,0 1 1,-1-1 0,1 0 0,0 1-1,0-1 1,1 4 0,0-6-56,0 0-1,0 0 1,1 0 0,-1-1 0,0 1-1,0 0 1,0-1 0,0 1 0,0-1-1,0 1 1,0-1 0,0 1 0,0-1-1,0 0 1,0 0 0,0 1 0,0-1-1,-1 0 1,1 0 0,1-1 0,54-62-2967,-30 28 1449,-2-2 0,30-61 0,27-86 3533,-66 149-493,-38 128 1565,14-56-2429,2-1 0,1 1 0,-2 66 0,8-83-461,1 0 0,0 1-1,2-1 1,0 0 0,1 0 0,1 0 0,0 0 0,16 32 0,-18-43-116,2 0 0,-1 0 0,1 0 0,1-1 0,-1 0 0,1 0 0,9 8 0,-18-33-2295,-8-2 807,0 0-1,-1 1 1,-1 0-1,-27-29 1,6 12 2035,-43-35 0,63 61 430,-5-5 1400,19 10-1071,12 3-96,16 2-1055,140-2 1203,-56-7-4876,-69 2-2706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4.001"/>
    </inkml:context>
    <inkml:brush xml:id="br0">
      <inkml:brushProperty name="width" value="0.025" units="cm"/>
      <inkml:brushProperty name="height" value="0.025" units="cm"/>
    </inkml:brush>
  </inkml:definitions>
  <inkml:trace contextRef="#ctx0" brushRef="#br0">110 37 13997,'-1'-2'251,"1"0"0,-1 0 0,0 0 0,0 0 0,0 0 0,0 0 0,0 0-1,0 0 1,0 0 0,-1 1 0,1-1 0,-1 0 0,1 1 0,-1 0 0,0-1 0,1 1 0,-1 0 0,0 0-1,0-1 1,-4 0 0,4 2-171,0 0 0,1 0 0,-1 0 0,0 0 0,0 0-1,0 1 1,0-1 0,1 1 0,-1-1 0,0 1 0,0 0 0,1 0-1,-1 0 1,0 0 0,1 0 0,-1 0 0,1 0 0,0 0 0,-1 1-1,1-1 1,0 0 0,0 1 0,0-1 0,-2 4 0,-1 0-77,0 0 1,0 1-1,0-1 1,1 1 0,0 0-1,0 0 1,1 0-1,0 0 1,0 0-1,0 1 1,1-1-1,0 0 1,0 1 0,0-1-1,1 1 1,0 0-1,2 9 1,-2-15 0,1 0-1,-1 0 1,1 0 0,0 0 0,0 0-1,-1 0 1,1-1 0,0 1 0,0 0-1,0-1 1,0 1 0,0 0 0,0-1-1,0 1 1,0-1 0,0 0 0,0 1-1,0-1 1,0 0 0,0 1 0,0-1-1,1 0 1,-1 0 0,0 0 0,0 0-1,0 0 1,2-1 0,42-4 176,-23 3-369,-18 2 177,-1 1 0,1 0 0,0 1 0,0-1 0,-1 0 1,1 1-1,-1 0 0,0 0 0,1 0 0,-1 0 0,0 1 0,0-1 0,0 1 0,-1 0 0,1 0 0,0 0 1,-1 0-1,0 0 0,0 0 0,0 1 0,0-1 0,-1 1 0,1-1 0,1 6 0,3 8-30,-1-1 1,0 0-1,-1 1 0,3 21 0,-6-23 239,0 0 0,-1-1 1,0 1-1,-2 0 1,1 0-1,-2-1 0,-4 18 1,5-27-134,1 0 1,0-1 0,-1 1 0,0-1-1,0 1 1,0-1 0,-1 0-1,0 0 1,1 0 0,-1 0 0,-1 0-1,1-1 1,0 0 0,-1 1 0,0-1-1,0 0 1,0-1 0,0 1-1,0-1 1,0 1 0,-1-1 0,1-1-1,-1 1 1,1-1 0,-10 2 0,13-3-47,0 0 1,-1 0-1,1 0 1,0 0-1,0 0 1,-1 0-1,1 0 1,0 0-1,0-1 1,0 1-1,-1-1 1,1 1-1,0-1 1,0 1-1,0-1 1,0 1-1,0-1 1,0 0-1,0 0 1,0 0-1,0 1 1,0-1-1,0-2 1,-1 0-26,0 0 1,1 0 0,-1 0 0,1 0 0,0 0-1,0 0 1,0 0 0,0-7 0,0-2-189,0 1 0,1-1 0,0 0-1,4-15 1,-2 15 88,2 1-1,-1 0 0,2 0 1,0 0-1,0 0 1,0 1-1,2 0 0,10-14 1,69-75 87,-58 69 5,-9 9 33,36-43 6,-51 60-9,-1-1-1,0 1 0,0-1 0,-1 0 1,1 0-1,-1 0 0,0-1 0,-1 1 1,1 0-1,-1-1 0,1-10 0,-2 15-14,0 1 0,0-1-1,0 0 1,0 0 0,0 0-1,0 0 1,0 1 0,-1-1-1,1 0 1,0 0 0,0 0-1,-1 0 1,1 1 0,0-1-1,-1 0 1,1 0-1,-1 1 1,1-1 0,-1 0-1,1 1 1,-1-1 0,0 1-1,1-1 1,-1 1 0,0-1-1,1 1 1,-1-1 0,0 1-1,-1-1 1,0 1-6,0-1-1,-1 1 1,1 0-1,0 0 1,0 0 0,-1 0-1,1 0 1,0 1-1,0-1 1,-1 1-1,-2 0 1,-1 1-10,0 1 0,0-1 1,0 1-1,1 1 0,-1-1 0,1 1 1,-9 6-1,10-5 5,-1 1 0,1 0 1,0 0-1,0 0 0,1 0 1,-1 0-1,1 1 0,1-1 1,-1 1-1,1 0 0,0 0 1,1 0-1,0 0 0,0 0 1,0 0-1,1 1 0,1 12 1,0-18 11,0 0 0,0 0 1,0 0-1,0 0 1,1-1-1,-1 1 1,0 0-1,1-1 1,-1 1-1,1-1 0,-1 0 1,1 1-1,0-1 1,0 0-1,-1 0 1,1 0-1,0 0 1,0-1-1,0 1 0,0 0 1,0-1-1,0 1 1,0-1-1,0 0 1,0 0-1,1 0 0,-1 0 1,0 0-1,3 0 1,4-1 26,0 1 1,0-1-1,0-1 0,0 0 1,15-5-1,4-6 18,-1-1 0,39-26 0,14-8 3,-79 47-53,-1 1-1,1-1 1,-1 1 0,1 0-1,-1-1 1,1 1-1,0 0 1,-1 0 0,1-1-1,0 1 1,-1 0 0,1 0-1,0 0 1,-1 0 0,1 0-1,0 0 1,-1 0 0,1 0-1,0 0 1,-1 0 0,1 0-1,0 0 1,-1 0 0,1 1-1,0-1 1,-1 0-1,1 0 1,-1 1 0,1-1-1,0 0 1,-1 1 0,1-1-1,-1 1 1,1-1 0,-1 1-1,0-1 1,1 1 0,-1-1-1,1 1 1,-1-1 0,0 1-1,1 0 1,-1-1 0,0 1-1,0 0 1,1-1-1,-1 2 1,4 45 200,-5-42-160,1-1 1,0 0-1,0 1 1,1-1 0,-1 1-1,1-1 1,0 0-1,0 1 1,2 4-1,-1-8-17,0 0 0,0 1-1,-1-1 1,1 0 0,0 0 0,0 0-1,0 0 1,0 0 0,0-1 0,0 1-1,0-1 1,1 1 0,-1-1 0,0 0-1,0 0 1,0 0 0,0 0 0,1 0-1,-1 0 1,0-1 0,0 1 0,0-1-1,0 1 1,0-1 0,0 0 0,4-2-1,52-27 437,-57 30-455,17-13-12,-13 9-1,0 0 0,0 0 0,1 1 0,-1 0 0,1 0 0,-1 0 0,1 1 0,0-1 0,0 2 0,10-3 0,-15 4 10,0 1 0,-1-1-1,1 0 1,0 1 0,-1-1-1,1 1 1,-1-1 0,1 1-1,-1 0 1,1-1 0,-1 1-1,0 0 1,1-1-1,-1 1 1,0 0 0,1-1-1,-1 1 1,0 0 0,0 0-1,0-1 1,0 1 0,0 0-1,1 0 1,-1-1 0,-1 1-1,1 0 1,0 1 0,0 30-62,0-24 58,-1-6 14,1-1 0,0 1-1,0 0 1,0-1 0,0 1 0,0 0 0,0-1 0,1 1 0,-1-1 0,0 1-1,1 0 1,-1-1 0,1 1 0,0-1 0,-1 0 0,1 1 0,0-1 0,0 1-1,0-1 1,0 0 0,0 0 0,0 1 0,1-1 0,-1 0 0,0 0-1,3 1 1,-2-2 5,1 1-1,-1-1 0,0 0 0,1 0 1,-1 0-1,0-1 0,1 1 1,-1 0-1,0-1 0,0 0 0,1 1 1,-1-1-1,0 0 0,0 0 1,0 0-1,0-1 0,0 1 0,0 0 1,1-2-1,30-23-1,-23 18-184,-1 0 0,1 0 0,1 1-1,0 0 1,0 1 0,0 0 0,21-7 0,-32 13 169,1 0-1,0 0 1,0 1-1,0-1 1,-1 0 0,1 1-1,0-1 1,-1 0-1,1 1 1,0-1-1,-1 1 1,1-1-1,-1 1 1,1-1-1,0 1 1,-1 0-1,1-1 1,-1 1 0,0 0-1,1-1 1,-1 1-1,1 0 1,-1-1-1,0 1 1,0 0-1,1 0 1,-1 0-1,0-1 1,0 1-1,0 0 1,0 0 0,0-1-1,0 1 1,0 0-1,0 0 1,0 0-1,-1-1 1,1 1-1,0 1 1,-5 47-1321,3-32-4539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4.735"/>
    </inkml:context>
    <inkml:brush xml:id="br0">
      <inkml:brushProperty name="width" value="0.025" units="cm"/>
      <inkml:brushProperty name="height" value="0.025" units="cm"/>
    </inkml:brush>
  </inkml:definitions>
  <inkml:trace contextRef="#ctx0" brushRef="#br0">100 78 8840,'0'0'8755,"10"3"-8546,-7-2-196,1 0 1,0-1 0,0 1 0,0-1-1,0 0 1,0 0 0,0 0 0,0 0 0,0-1-1,0 1 1,0-1 0,5-2 0,-7 2 7,0 0 1,0 0-1,0 0 0,0 0 1,0-1-1,0 1 1,0-1-1,-1 1 1,1-1-1,-1 0 0,1 1 1,-1-1-1,1 0 1,-1 0-1,0 0 1,0 0-1,0 0 0,0 0 1,0 0-1,-1-1 1,1 1-1,-1 0 1,1 0-1,-1-1 0,0 1 1,0 0-1,0 0 1,0-1-1,-1-3 1,1 5 0,-1-1 1,0 1 0,1 0 0,-1 0 0,0 0 0,0 0 0,0 0-1,0 0 1,0 0 0,0 0 0,0 0 0,0 0 0,0 0 0,0 0-1,-1 1 1,1-1 0,0 1 0,0-1 0,-1 1 0,1-1-1,0 1 1,-1 0 0,1-1 0,-1 1 0,1 0 0,0 0 0,-1 0-1,1 0 1,-1 0 0,-1 1 0,-2-1-29,-1 0 0,1 0 1,-1 1-1,1 0 0,0 0 0,-1 0 0,-5 3 1,3 0 57,1 1 1,-1-1 0,1 1 0,0 1 0,0-1 0,1 1 0,-1 1 0,1-1-1,1 1 1,-1 0 0,1 0 0,0 1 0,1-1 0,0 1 0,0 0 0,1 0-1,0 1 1,0-1 0,1 1 0,-3 13 0,5-21-49,0 0 0,0 0 0,1 0 0,-1 0 0,0 0 1,0 0-1,0 0 0,1 0 0,-1-1 0,0 1 0,1 0 0,-1 0 0,1 0 0,-1-1 0,1 1 0,0 0 0,-1 0 1,1-1-1,-1 1 0,1-1 0,0 1 0,0 0 0,-1-1 0,1 1 0,0-1 0,0 0 0,0 1 0,1-1 1,33 3 115,-25-4-212,-1 0-1,-1-1 1,1-1 0,0 1-1,12-6 1,-9 0-78,-1 0 0,1-1 0,-1-1 0,-1 0 0,0 0 0,0-1 0,10-16 0,-6 10 286,-14 17 82,-3 29 395,2-23-439,0-1-1,1 1 1,-1 0-1,1-1 1,0 1-1,1 0 1,-1-1-1,3 11 1,-2-15-135,1 0 1,-1 1-1,0-1 0,1 0 1,-1 0-1,1 0 1,-1-1-1,1 1 0,-1 0 1,1-1-1,0 1 1,-1-1-1,1 1 0,0-1 1,-1 0-1,1 1 1,0-1-1,0 0 0,-1 0 1,3-1-1,37-1 172,-27-1-254,0-1 1,0 0 0,-1-1-1,1-1 1,15-8 0,-16 7-112,1 1 0,0 0 0,0 1 0,22-5 0,-36 10 181,0-1 0,1 1-1,-1 0 1,0 0 0,0 0 0,1 0 0,-1 0 0,0 0 0,1 0-1,-1 0 1,0 0 0,1 0 0,-1 1 0,0-1 0,1 0 0,-1 0-1,0 0 1,1 0 0,-1 0 0,0 1 0,0-1 0,1 0 0,-1 0-1,0 0 1,0 1 0,1-1 0,-1 0 0,0 0 0,0 1 0,0-1-1,0 0 1,1 0 0,-1 1 0,0-1 0,0 0 0,0 1 0,0-1-1,1 18 448,-2-17-428,1-1-1,0 1 1,-1 0 0,1 0-1,0 0 1,0 0 0,-1 0-1,1 0 1,0 0 0,0 0-1,0 1 1,1-1 0,-1 0 0,0 0-1,0 0 1,0 0 0,1-1-1,-1 1 1,0 0 0,1 0-1,-1 0 1,1 0 0,-1 0-1,1 0 1,0 0 0,-1-1-1,1 1 1,0 0 0,-1-1-1,1 1 1,0 0 0,0-1 0,0 1-1,0-1 1,0 1 0,-1-1-1,1 1 1,0-1 0,0 0-1,1 1 1,9-2 40,0 0 0,-1-1-1,1 0 1,-1-1 0,17-6 0,-18 5-265,0 1 1,0 0-1,0 1 0,1-1 0,-1 2 1,0 0-1,1 0 0,13 1 1,-22 0 211,0 1 1,0-1-1,-1 0 1,1 1 0,0 0-1,0-1 1,0 1-1,-1 0 1,1-1-1,0 1 1,-1 0 0,1 0-1,-1-1 1,1 1-1,-1 0 1,1 0-1,-1 0 1,1 0 0,-1 0-1,0 0 1,1 0-1,-1 0 1,0 0-1,0 0 1,0 0 0,0 1-1,2 18-1562,-2-9-4209,0-10 4461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5.093"/>
    </inkml:context>
    <inkml:brush xml:id="br0">
      <inkml:brushProperty name="width" value="0.025" units="cm"/>
      <inkml:brushProperty name="height" value="0.025" units="cm"/>
    </inkml:brush>
  </inkml:definitions>
  <inkml:trace contextRef="#ctx0" brushRef="#br0">0 1 18225,'0'0'1281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9.008"/>
    </inkml:context>
    <inkml:brush xml:id="br0">
      <inkml:brushProperty name="width" value="0.025" units="cm"/>
      <inkml:brushProperty name="height" value="0.025" units="cm"/>
    </inkml:brush>
  </inkml:definitions>
  <inkml:trace contextRef="#ctx0" brushRef="#br0">1 33 7944,'0'0'9529,"9"-4"-7997,63-20 598,-69 23-2074,1 0 0,0 0 1,0 1-1,0-1 1,0 1-1,0-1 1,0 1-1,0 0 0,-1 1 1,1-1-1,0 1 1,0 0-1,0-1 1,0 2-1,-1-1 1,1 0-1,0 1 0,-1 0 1,1 0-1,3 2 1,-6-2-48,0-1 0,0 1 0,0-1 0,-1 1 1,1-1-1,0 1 0,0 0 0,-1-1 0,1 1 0,-1 0 0,0 0 1,1 0-1,-1-1 0,0 1 0,0 0 0,0 0 0,0 0 1,0-1-1,-1 1 0,1 0 0,-1 0 0,1-1 0,-1 1 0,1 0 1,-1 0-1,0-1 0,0 1 0,0-1 0,0 1 0,0-1 1,0 1-1,-2 0 0,-4 7 81,-1 0 0,0-1-1,-16 13 1,18-16-84,-23 16 77,22-17 37,0 1 0,0 0 0,1 0-1,0 0 1,0 1 0,0-1 0,0 2 0,1-1-1,-5 9 1,10-15-108,-1 0 0,1 1 0,0-1-1,0 1 1,-1-1 0,1 1 0,0-1 0,0 1-1,0-1 1,0 1 0,0-1 0,0 1 0,0-1-1,0 1 1,0-1 0,0 1 0,0-1 0,0 1-1,0-1 1,1 1 0,-1-1 0,0 0 0,0 1-1,0-1 1,1 1 0,-1-1 0,0 1 0,0-1-1,1 0 1,-1 1 0,0-1 0,1 0 0,-1 1 0,1-1-1,-1 0 1,0 1 0,1-1 0,-1 0 0,1 0-1,-1 0 1,1 1 0,-1-1 0,1 0 0,-1 0-1,1 0 1,-1 0 0,1 0 0,0 0-1,31 0 342,-21 0-211,9-1-78,-1 0 0,34-7 0,6-11-2807,-44 11 75,-10-2-2816,-4-2-2556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6.016"/>
    </inkml:context>
    <inkml:brush xml:id="br0">
      <inkml:brushProperty name="width" value="0.025" units="cm"/>
      <inkml:brushProperty name="height" value="0.025" units="cm"/>
    </inkml:brush>
  </inkml:definitions>
  <inkml:trace contextRef="#ctx0" brushRef="#br0">0 165 10922,'0'0'5259,"9"3"-3738,-3-1-1298,0 0 1,0 0-1,0-1 0,0 0 0,0 0 0,0 0 1,0-1-1,0 0 0,1 0 0,-1 0 0,0-1 1,0 0-1,0 0 0,0-1 0,7-2 0,3-4 157,0 0-1,0-1 0,-1-1 0,14-13 0,-23 19-335,-1-1-1,1 0 1,-1 0-1,0 0 1,-1-1-1,1 0 1,-1 0-1,-1 0 1,1 0-1,-1-1 0,0 1 1,4-14-1,-6 19-40,-1 0 0,0 1 0,0-1-1,0 0 1,1 1 0,-1-1-1,0 0 1,0 0 0,0 1-1,0-1 1,0 0 0,0 0 0,-1 1-1,1-1 1,0 0 0,0 1-1,0-1 1,-1 0 0,1 1-1,0-1 1,-1 0 0,1 1 0,0-1-1,-1 1 1,1-1 0,-1 0-1,1 1 1,-1-1 0,1 1-1,-1 0 1,-1-2 0,1 2-14,-1 0 0,0-1 0,0 1 1,1 0-1,-1 0 0,0 0 0,0 0 0,0 0 0,1 1 1,-1-1-1,0 0 0,-3 2 0,0 0-21,-1 0-1,1 0 0,0 1 1,-1-1-1,1 1 1,0 1-1,-7 5 0,6-1 23,-1 0 0,1 0-1,1 1 1,0-1 0,0 2-1,0-1 1,1 0 0,1 1-1,0 0 1,0-1-1,1 1 1,0 1 0,0-1-1,2 0 1,-1 0 0,1 11-1,1-19 10,-1-1 0,0 0 0,0 0 0,1 1-1,-1-1 1,1 0 0,-1 0 0,1 1 0,0-1 0,-1 0-1,1 0 1,0 0 0,0 0 0,0 0 0,0 0 0,0 0-1,0 0 1,0 0 0,0-1 0,0 1 0,0 0 0,2 0-1,1 0 13,0 1-1,-1-1 1,1 0-1,0-1 1,0 1-1,0-1 0,-1 0 1,5 0-1,4-1 23,-1 0-1,0-1 1,0 0-1,19-6 1,-1-5-11,-1 0 1,31-21-1,11-6 18,-69 40-46,-1 0 0,0 0 0,1 0 0,-1-1 0,1 1 1,-1 0-1,1 0 0,-1 0 0,1 0 0,-1 0 0,1 0 1,-1 0-1,1 0 0,-1 0 0,1 0 0,-1 0 0,1 1 1,-1-1-1,1 0 0,-1 0 0,0 0 0,1 1 0,-1-1 1,1 0-1,-1 0 0,0 1 0,1-1 0,-1 0 0,0 1 1,1-1-1,-1 1 0,0-1 0,1 0 0,-1 1 0,0-1 1,0 1-1,1-1 0,-1 1 0,0-1 0,0 0 0,0 2 1,8 29 16,2 4 244,-7-33-219,-1-1 1,0 1-1,1 0 1,-1-1-1,1 0 0,0 0 1,-1 0-1,1 0 1,0 0-1,0 0 0,0-1 1,0 1-1,-1-1 0,1 0 1,0 0-1,0 0 1,4-1-1,50-8 323,6-18-289,-52 20-107,1 1 1,0 1 0,1 0 0,25-6-1,-37 11-19,-1 1-1,1-1 1,0 0-1,-1 0 1,1 0-1,-1 1 1,1-1-1,-1 0 1,1 1-1,0-1 1,-1 1 0,1-1-1,-1 0 1,1 1-1,-1-1 1,0 1-1,1-1 1,-1 1-1,1 0 1,-1-1-1,0 1 1,0-1-1,1 1 1,-1 0-1,0-1 1,0 1-1,0-1 1,1 1 0,-1 0-1,0-1 1,0 1-1,0 0 1,0-1-1,0 1 1,-1 1-1,1 33-2911,0-24-54,0 0-2792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6.514"/>
    </inkml:context>
    <inkml:brush xml:id="br0">
      <inkml:brushProperty name="width" value="0.025" units="cm"/>
      <inkml:brushProperty name="height" value="0.025" units="cm"/>
    </inkml:brush>
  </inkml:definitions>
  <inkml:trace contextRef="#ctx0" brushRef="#br0">44 1 11915,'0'0'593,"-4"10"1104,-3 5-1163,2-4 172,0 0-1,0 1 0,1 0 0,0 0 1,1 0-1,1 0 0,0 0 0,-1 25 1,4-35-692,0 0 0,0-1 0,0 1 0,0 0 1,0 0-1,1-1 0,-1 1 0,0-1 0,1 1 0,0-1 1,-1 1-1,1-1 0,0 0 0,-1 0 0,1 0 1,0 0-1,0 0 0,0 0 0,0-1 0,0 1 1,0-1-1,0 1 0,0-1 0,0 0 0,0 0 0,0 1 1,1-2-1,-1 1 0,0 0 0,3-1 0,4 1-39,-1-1-1,1 0 1,0 0 0,0-1-1,-1 0 1,10-4-1,4-6-553,0 0 0,-1-2 0,24-20 1,-20 15 790,-25 20-180,0-1 1,0 0-1,0 1 1,-1-1-1,1 0 1,0 1-1,0-1 1,0 0-1,0 0 1,0 1-1,0-1 0,0 0 1,0 1-1,0-1 1,0 0-1,1 1 1,-1-1-1,0 0 1,0 0-1,0 1 1,0-1-1,0 0 1,0 0-1,1 1 0,-1-1 1,0 0-1,0 0 1,0 1-1,1-1 1,-1 0-1,0 0 1,0 0-1,1 1 1,-1-1-1,0 0 1,1 0-1,-1 0 0,0 0 1,0 0-1,1 0 1,-1 0-1,0 0 1,1 1-1,-1-1 1,0 0-1,0 0 1,1 0-1,-1 0 1,0-1-1,1 1 0,-1 0 1,0 0-1,1 0 1,-1 0-1,0 0 1,0 0-1,1 0 1,-1 0-1,0-1 1,0 1-1,1 0 1,-1 0-1,0 0-7,0 1 0,0-1 0,-1 1 0,1 0 0,0 0 0,0-1 0,0 1 0,0 0 0,0-1 0,0 1 0,0 0 1,0-1-1,1 1 0,-1 0 0,0-1 0,0 1 0,0 0 0,1-1 0,-1 1 0,0-1 0,1 1 0,-1 0 0,0-1 0,1 1 0,-1-1 0,1 1 0,-1-1 0,1 1 0,-1-1 0,1 0 0,0 1 0,-1-1 1,1 0-1,-1 1 0,2-1 0,7 0 15,-1-1 0,0 0 0,1-1 0,-1 0 0,0 0 0,0-1 0,0 0 0,0-1 0,8-4 0,-10 4-120,0 1 1,0 0 0,0 0-1,1 0 1,-1 1 0,1 0-1,0 0 1,-1 1 0,1 0-1,0 0 1,0 0 0,0 1-1,-1 0 1,15 2 0,-20-1 92,0 0 1,0-1 0,0 1 0,-1 0-1,1 0 1,0 0 0,0 0 0,0 0-1,-1 0 1,1 0 0,0 0-1,-1 1 1,1-1 0,-1 0 0,0 0-1,1 0 1,-1 1 0,0-1 0,1 0-1,-1 0 1,0 1 0,0-1 0,0 2-1,-1 38 397,0-30-423,2-7-97,-2 6-314,-3-7-3415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6.873"/>
    </inkml:context>
    <inkml:brush xml:id="br0">
      <inkml:brushProperty name="width" value="0.025" units="cm"/>
      <inkml:brushProperty name="height" value="0.025" units="cm"/>
    </inkml:brush>
  </inkml:definitions>
  <inkml:trace contextRef="#ctx0" brushRef="#br0">1 0 16592,'0'0'3011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7.542"/>
    </inkml:context>
    <inkml:brush xml:id="br0">
      <inkml:brushProperty name="width" value="0.025" units="cm"/>
      <inkml:brushProperty name="height" value="0.025" units="cm"/>
    </inkml:brush>
  </inkml:definitions>
  <inkml:trace contextRef="#ctx0" brushRef="#br0">300 115 10826,'6'-10'1666,"-4"6"-1313,21-44 2907,-15 7 1876,-8 41-5052,0-1-1,0 0 0,0 1 1,-1-1-1,1 1 0,0-1 0,-1 1 1,1-1-1,0 1 0,-1-1 1,1 1-1,0-1 0,-1 1 0,1-1 1,-1 1-1,1-1 0,-1 1 1,1 0-1,-1-1 0,1 1 0,-1 0 1,1 0-1,-1-1 0,0 1 1,1 0-1,-1 0 0,1 0 0,-1 0 1,0 0-1,1 0 0,-1 0 1,1 0-1,-1 0 0,0 0 0,1 0 1,-1 0-1,0 0 0,1 0 1,-1 0-1,1 1 0,-2-1 0,-27 10 274,15-2-331,1 0 0,1 1 1,-1 1-1,1 0 0,1 0 1,-17 21-1,-57 80-1,76-98-15,-3 2-6,2 0 1,-1 1 0,2 1 0,0 0 0,1 0 0,1 1 0,1-1-1,0 1 1,1 1 0,-3 29 0,7-45-2,1-1 0,0 1 0,0-1 1,0 1-1,0-1 0,1 0 0,-1 1 0,1-1 0,0 1 0,-1-1 1,1 0-1,0 1 0,0-1 0,1 0 0,-1 0 0,0 0 0,1 0 0,-1 0 1,1 0-1,-1 0 0,5 3 0,-3-3 9,1 0 0,0 0 0,0-1 0,-1 1 0,1-1 0,0 1 0,1-1 0,-1-1-1,0 1 1,0 0 0,0-1 0,5 0 0,1 0 14,1-1-1,0 0 1,-1-1 0,0 0-1,1 0 1,-1-1 0,0-1-1,0 0 1,16-8-1,-19 7 2,-1 0 0,0 0-1,0-1 1,0 0-1,-1 0 1,0 0-1,0 0 1,0-1-1,3-7 1,-7 13-20,0-1 0,-1 0 1,1 1-1,0-1 0,-1 1 0,1-1 1,-1 0-1,0 0 0,0 1 1,1-1-1,-1 0 0,0 1 0,0-1 1,-1 0-1,1 0 0,0 1 1,-1-1-1,1 0 0,-1-1 0,-1 1-10,1 0 0,0 1 0,-1-1 0,1 1 0,-1 0 0,0-1 0,1 1 0,-1 0 0,0 0 0,0 0 0,0 0 0,0 0 0,0 0 0,0 1 0,0-1 0,0 1 0,0-1 0,0 1 0,0 0 0,-3 0-1,-48-3-134,51 3 133,0 0-1,0 0 1,0 0 0,0 0-1,0 0 1,-1 1 0,1-1-1,0 1 1,0-1 0,0 1-1,0 0 1,0 0-1,0 0 1,0 0 0,1 0-1,-1 0 1,0 0 0,0 1-1,1-1 1,-1 1 0,-2 2-1,6-3 8,0 0 1,0 0-1,0-1 0,0 1 1,0-1-1,0 0 0,0 1 1,0-1-1,0 0 0,0 0 0,0 0 1,0-1-1,3 0 0,11-1 22,1-2 1,-1 0-1,-1-1 0,1-1 0,-1 0 1,24-14-1,36-14-39,-75 34 3,1 0-1,0-1 1,-1 1 0,1 0-1,0 0 1,0-1 0,-1 1-1,1 0 1,0 0 0,-1 0-1,1 0 1,0 0 0,0 0-1,0 0 1,-1 0 0,1 0 0,0 0-1,-1 0 1,1 1 0,0-1-1,0 0 1,-1 0 0,1 1-1,0-1 1,-1 1 0,1-1-1,-1 0 1,1 1 0,0-1-1,-1 1 1,1 0 0,-1-1-1,1 1 1,-1-1 0,0 1-1,1 0 1,-1-1 0,1 2-1,0 1-2,0 1 0,-1 0 0,1-1 0,-1 1 0,0 0 0,0-1 0,0 1 0,-1 6 0,-20 73 76,14-63-5,1-6-24,2-1-1,0 1 1,0-1-1,1 1 1,-1 22-1,4-36-91,0 1 0,0-1 0,0 0 0,0 1 0,0-1 0,0 1 0,0-1 0,0 1 0,0-1 0,0 0 0,0 1 0,1-1 0,-1 1 0,0-1 0,0 0 0,1 1-1,-1-1 1,0 0 0,0 1 0,1-1 0,-1 0 0,0 1 0,1-1 0,-1 0 0,0 0 0,1 0 0,-1 1 0,0-1 0,1 0 0,-1 0 0,1 0 0,-1 0 0,0 1 0,1-1-1,-1 0 1,1 0 0,-1 0 0,1 0 0,-1 0 0,0 0 0,1 0 0,-1 0 0,1 0 0,0-1 0,18-9-6863,-7-7-3022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8.028"/>
    </inkml:context>
    <inkml:brush xml:id="br0">
      <inkml:brushProperty name="width" value="0.025" units="cm"/>
      <inkml:brushProperty name="height" value="0.025" units="cm"/>
    </inkml:brush>
  </inkml:definitions>
  <inkml:trace contextRef="#ctx0" brushRef="#br0">125 1 10025,'0'0'9054,"-6"8"-8232,-12 16 4,2 1 0,0 0 0,2 2 0,0-1 0,2 2 0,-16 56 0,30-67-1754,-1-17 776,-1 1 0,0-1 1,0 0-1,1 0 0,-1 1 0,0-1 1,0 0-1,1 0 0,-1 1 1,0-1-1,1 0 0,-1 0 1,0 0-1,1 0 0,-1 0 1,0 0-1,1 0 0,-1 1 0,1-1 1,-1 0-1,0 0 0,1 0 1,-1 0-1,0 0 0,1-1 1,-1 1-1,0 0 0,1 0 1,-1 0-1,0 0 0,1 0 0,-1 0 1,0-1-1,1 1 0,-1 0 1,0 0-1,1 0 0,-1-1 1,0 1-1,0 0 0,1 0 1,-1-1-1,0 1 0,0 0 0,1-1 1,4-9-6704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8.530"/>
    </inkml:context>
    <inkml:brush xml:id="br0">
      <inkml:brushProperty name="width" value="0.025" units="cm"/>
      <inkml:brushProperty name="height" value="0.025" units="cm"/>
    </inkml:brush>
  </inkml:definitions>
  <inkml:trace contextRef="#ctx0" brushRef="#br0">0 188 12940,'0'0'6396,"12"2"-5179,6-2-990,1 0 1,-1-1 0,1 0-1,-1-2 1,0 0-1,0-1 1,0-1 0,0-1-1,-1 0 1,21-12-1,-25 12-160,0-2-1,-1 1 0,22-19 0,-31 24-49,0-1 0,0 0-1,0-1 1,0 1 0,-1 0 0,1-1-1,-1 1 1,0-1 0,0 0 0,0 0-1,0 0 1,-1 0 0,1 0-1,-1 0 1,0 0 0,-1-1 0,1-4-1,-1 8-11,0 0 0,0 0 0,0 0 0,0 0-1,0 1 1,0-1 0,-1 0 0,1 0 0,0 0-1,-1 0 1,1 1 0,0-1 0,-1 0 0,1 0-1,-1 1 1,1-1 0,-1 0 0,0 1 0,1-1-1,-1 0 1,0 1 0,1-1 0,-1 1 0,0-1-1,0 1 1,-1-1 0,-28-3-68,22 4 37,1 1-1,-1 1 1,1-1 0,-1 1-1,1 0 1,-8 3 0,4 2 42,-1 1 0,1 0 0,1 0-1,-1 1 1,1 0 0,1 1 0,0 0 0,-14 20 0,16-21 0,1 1 1,0 0 0,0 1-1,1-1 1,1 1-1,-1 0 1,2 0 0,-1 0-1,2 1 1,-3 15 0,5-25-25,0 0 0,0 0 0,0 0 1,1-1-1,-1 1 0,0 0 1,1 0-1,-1-1 0,1 1 1,0 0-1,-1 0 0,1-1 0,0 1 1,0-1-1,0 1 0,0-1 1,1 1-1,-1-1 0,0 0 1,0 1-1,1-1 0,2 2 0,0-1-50,1 0-1,-1 0 1,1 0-1,-1 0 0,1-1 1,0 1-1,0-1 0,7 0 1,4 1-359,-1-2 1,1 0 0,0-1-1,27-5 1,0-8-3380,1-7-1921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8.873"/>
    </inkml:context>
    <inkml:brush xml:id="br0">
      <inkml:brushProperty name="width" value="0.025" units="cm"/>
      <inkml:brushProperty name="height" value="0.025" units="cm"/>
    </inkml:brush>
  </inkml:definitions>
  <inkml:trace contextRef="#ctx0" brushRef="#br0">145 1 6054,'0'0'4383,"-4"8"-1741,-27 48 2133,-33 81-1,55-112-4323,0 1 0,2-1 0,1 1 0,1 1 0,1-1 0,-1 38-1,5-62-489,0 0-1,0 1 0,0-1 1,0 0-1,1 1 1,-1-1-1,1 0 0,-1 0 1,1 0-1,0 1 0,0-1 1,0 0-1,0 0 0,0 0 1,3 2-1,7 4-2800,3-5-3466,-7-3-2139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9.294"/>
    </inkml:context>
    <inkml:brush xml:id="br0">
      <inkml:brushProperty name="width" value="0.025" units="cm"/>
      <inkml:brushProperty name="height" value="0.025" units="cm"/>
    </inkml:brush>
  </inkml:definitions>
  <inkml:trace contextRef="#ctx0" brushRef="#br0">179 248 16464,'0'0'6294,"-10"-3"-5595,7 1-693,0 1 0,0-1 0,-1 1 1,1 1-1,-1-1 0,1 0 0,-1 1 0,1-1 0,-1 1 1,1 0-1,-1 0 0,-4 1 0,3 1 11,1 0-1,-1 0 1,1 0-1,-1 0 1,1 1-1,0-1 1,-1 1-1,2 0 0,-1 1 1,-7 6-1,-32 40 417,40-46-411,0-1 0,1 2 0,0-1-1,0 0 1,0 0 0,0 1 0,0-1-1,1 1 1,0-1 0,0 1 0,-1 8-1,3-12-9,-1 0 0,1 0-1,0-1 1,-1 1-1,1 0 1,0 0 0,-1-1-1,1 1 1,0-1-1,0 1 1,0 0-1,-1-1 1,1 0 0,0 1-1,0-1 1,0 1-1,0-1 1,0 0 0,0 0-1,0 0 1,0 0-1,0 1 1,0-1-1,0 0 1,0 0 0,0-1-1,0 1 1,0 0-1,0 0 1,0 0 0,1-1-1,38-8 264,-25 1-290,-1 0 0,1-1 0,-2-1 0,1 0 0,-1-1 0,-1 0-1,0-1 1,0-1 0,-2 0 0,1 0 0,9-17 0,8-17-67,-1-1 0,20-54 0,-44 96 80,8-21-27,-10 22 1,-7 14-9,-16 27 25,2 0 0,-24 63 0,36-78-46,1 0 0,1 1 0,1 0 0,1 0-1,1 0 1,0 38 0,3-57-264,0 1 1,0 0-1,1 0 0,-1-1 0,1 1 0,0 0 1,0-1-1,4 8 0,-4-10-192,-1 1 0,1-1 1,1 1-1,-1-1 0,0 0 0,0 0 0,1 1 0,-1-1 1,0 0-1,1 0 0,-1 0 0,1 0 0,1 0 1,13 2-10095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49.962"/>
    </inkml:context>
    <inkml:brush xml:id="br0">
      <inkml:brushProperty name="width" value="0.025" units="cm"/>
      <inkml:brushProperty name="height" value="0.025" units="cm"/>
    </inkml:brush>
  </inkml:definitions>
  <inkml:trace contextRef="#ctx0" brushRef="#br0">358 48 14286,'0'0'2434,"3"-8"-171,9-23-197,-12 31-2007,0 0-1,-1 0 0,1 0 1,0 0-1,0 0 1,-1 0-1,1 1 0,0-1 1,0 0-1,-1 0 1,1 0-1,0 0 0,0 0 1,-1 0-1,1 0 0,0 0 1,0 0-1,-1 0 1,1 0-1,0 0 0,0 0 1,-1 0-1,1-1 1,0 1-1,0 0 0,-1 0 1,1 0-1,0 0 0,0 0 1,0-1-1,-1 1 1,1 0-1,0 0 0,0 0 1,0 0-1,-1-1 1,1 1-1,0 0 0,0 0 1,0-1-1,0 1 0,0 0 1,0 0-1,0-1 1,-1 1-1,1 0 0,0 0 1,0-1-1,0 1 1,0 0-1,0 0 0,0-1 1,0 1-1,0 0 1,0 0-1,1-1 0,-1 1 1,0 0-1,0 0 0,0-1 1,0 1-1,-18 12 123,-25 27-30,1 2-1,2 2 0,2 2 1,2 1-1,-53 91 0,81-124-142,0 1-1,1 0 1,1 0 0,0 1-1,1-1 1,1 1-1,0 0 1,1 1-1,0-1 1,1 1 0,1 27-1,1-40-9,1 0 1,-1 0-1,1 0 0,0-1 1,0 1-1,0 0 0,1 0 1,-1 0-1,1-1 0,-1 1 1,1-1-1,0 1 0,0-1 1,0 0-1,0 0 0,0 0 1,1 0-1,2 3 0,1-2-56,0 0-1,0 0 0,0-1 1,0 1-1,1-1 0,-1-1 0,1 1 1,6 0-1,12 0-847,0-1-1,1-1 1,33-5 0,-41 3-658,-1-2 0,1 0-1,-1-1 1,24-10 0,10-7-5290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50.325"/>
    </inkml:context>
    <inkml:brush xml:id="br0">
      <inkml:brushProperty name="width" value="0.025" units="cm"/>
      <inkml:brushProperty name="height" value="0.025" units="cm"/>
    </inkml:brush>
  </inkml:definitions>
  <inkml:trace contextRef="#ctx0" brushRef="#br0">243 0 10474,'0'0'13789,"-10"3"-13330,-1 0-362,-1 2-1,1 0 1,1 0 0,-1 1-1,1 0 1,0 1-1,0 0 1,0 0 0,-16 18-1,9-7 171,1 0 0,1 1 0,1 0 0,-18 33 0,30-49-256,-1 1 0,1 0 1,0 0-1,1 1 0,-1-1 0,1 0 1,-1 1-1,1-1 0,1 0 0,-1 1 1,1-1-1,-1 1 0,1-1 0,1 1 1,-1-1-1,1 1 0,-1-1 0,1 1 1,3 6-1,-2-7 2,0-1 0,1 0 1,-1 1-1,1-1 0,0 0 1,0-1-1,0 1 0,0 0 1,1-1-1,-1 0 0,1 1 1,-1-1-1,1-1 0,0 1 1,0 0-1,0-1 0,0 0 0,0 0 1,0 0-1,0-1 0,6 1 1,18 2-128,0-1 1,30-1 0,-51-1-237,-1-1-1,1 1 1,-1-1-1,0 0 1,1 0-1,-1-1 1,0 0-1,0 0 1,0 0-1,0-1 1,0 0 0,-1 0-1,1-1 1,-1 1-1,7-7 1,-2-8-3787,-8-2-2654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9.358"/>
    </inkml:context>
    <inkml:brush xml:id="br0">
      <inkml:brushProperty name="width" value="0.025" units="cm"/>
      <inkml:brushProperty name="height" value="0.025" units="cm"/>
    </inkml:brush>
  </inkml:definitions>
  <inkml:trace contextRef="#ctx0" brushRef="#br0">0 30 6022,'0'0'13837,"52"7"-12076,-15-10-1088,4-1-609,4-1-224,-4-2-1442,-2 0-2369,-5-3-3813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50.670"/>
    </inkml:context>
    <inkml:brush xml:id="br0">
      <inkml:brushProperty name="width" value="0.025" units="cm"/>
      <inkml:brushProperty name="height" value="0.025" units="cm"/>
    </inkml:brush>
  </inkml:definitions>
  <inkml:trace contextRef="#ctx0" brushRef="#br0">1 13 16432,'0'0'2914,"76"0"-1248,-22 0-449,14-5-576,9 1-417,-8 0-160,-1 4 32,-11 0-96,-18 0-609,-10 5-1921,-20 2-2082,-9-3-1890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8:51.062"/>
    </inkml:context>
    <inkml:brush xml:id="br0">
      <inkml:brushProperty name="width" value="0.025" units="cm"/>
      <inkml:brushProperty name="height" value="0.025" units="cm"/>
    </inkml:brush>
  </inkml:definitions>
  <inkml:trace contextRef="#ctx0" brushRef="#br0">0 474 12780,'0'0'2274,"50"6"-32,0-6-128,11 0-1217,12-1-641,4-8-95,1-3-129,-10 3 0,-5 0-32,-10-3-1826,-13-2-3843,-7-6-3941</inkml:trace>
  <inkml:trace contextRef="#ctx0" brushRef="#br0" timeOffset="1">729 1 12364,'0'0'1857,"25"74"514,-2-31-674,-4 7-223,-3 10-449,1 4-481,-16 4-159,-1 4 95,-23-1 65,-18 0-129,-20 1-128,-17 0-160,-13 0-64,-13 1-224,-7-6-2819,4-8-4356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2:38.191"/>
    </inkml:context>
    <inkml:brush xml:id="br0">
      <inkml:brushProperty name="width" value="0.025" units="cm"/>
      <inkml:brushProperty name="height" value="0.025" units="cm"/>
    </inkml:brush>
  </inkml:definitions>
  <inkml:trace contextRef="#ctx0" brushRef="#br0">2 63 3331,'-2'0'7857,"4"0"-7199,23 1 347,-1 1 1,37 10-1,25 2-145,312 37 1199,-358-45-2047,82 6 407,196-6 0,-58-4-307,1046-15 655,-883-2-744,383-54 516,126-2 689,-911 71-1371,29 0-471,-24 10-3220,-23-5-1248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3:40.087"/>
    </inkml:context>
    <inkml:brush xml:id="br0">
      <inkml:brushProperty name="width" value="0.025" units="cm"/>
      <inkml:brushProperty name="height" value="0.025" units="cm"/>
    </inkml:brush>
  </inkml:definitions>
  <inkml:trace contextRef="#ctx0" brushRef="#br0">0 245 4228,'0'0'5205,"8"-2"-4751,71-18 1617,158-16 0,-187 29-1784,0-2 1,-1-2-1,0-3 0,51-20 0,90-25-159,-111 44-128,134-8-1,82 15 3,-111 5 8,-16 0 1,0 7-1,200 30 1,435 45 75,111-52-49,-897-27-38,25-1 7,0 2 1,0 2 0,-1 1-1,60 14 1,-100-17-12,1-1 0,-1 1 0,0 0 0,0-1 0,0 1 0,0 0 0,0 0 0,0 0 1,-1 0-1,1 0 0,0 0 0,0 0 0,-1 0 0,1 0 0,0 0 0,-1 0 0,1 0 0,-1 1 0,1-1 0,-1 0 0,0 0 0,0 1 0,1 1 0,-8 8-4366,-3-8-268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4:09.870"/>
    </inkml:context>
    <inkml:brush xml:id="br0">
      <inkml:brushProperty name="width" value="0.025" units="cm"/>
      <inkml:brushProperty name="height" value="0.025" units="cm"/>
    </inkml:brush>
  </inkml:definitions>
  <inkml:trace contextRef="#ctx0" brushRef="#br0">1 13 4484,'0'0'3518,"8"0"-2818,314-9 4777,-134 18-3523,249 44 0,-183-18-1303,669 41-582,563-97-7,-852 6-12,592-74 20,-1136 80-54,279-9 680,-184 13-2385,-115-4-5849,-31-2 1036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5:17.316"/>
    </inkml:context>
    <inkml:brush xml:id="br0">
      <inkml:brushProperty name="width" value="0.025" units="cm"/>
      <inkml:brushProperty name="height" value="0.025" units="cm"/>
    </inkml:brush>
  </inkml:definitions>
  <inkml:trace contextRef="#ctx0" brushRef="#br0">1 137 4164,'0'0'5531,"0"-5"-4923,0 4-572,-1 0 0,1 1-1,0-1 1,0 0 0,0 0 0,1 0 0,-1 1-1,0-1 1,0 0 0,0 0 0,1 0 0,-1 1-1,0-1 1,1 0 0,-1 1 0,0-1 0,1 0-1,-1 1 1,1-1 0,-1 0 0,1 1 0,-1-1-1,1 1 1,0-1 0,-1 1 0,1-1-1,0 1 1,-1 0 0,1-1 0,1 0 0,29 1 1428,-7 1-1043,142-8 1105,-109 2-1500,0 3-1,0 2 1,1 3 0,58 10 0,-20 3 68,173 9 0,98-25 323,-171-2-382,611-19 467,521 1-359,-883 22-142,-214-9 290,358-58 0,-536 57-403,32-6-475,141-5 0,-218 24-1092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5:56.346"/>
    </inkml:context>
    <inkml:brush xml:id="br0">
      <inkml:brushProperty name="width" value="0.025" units="cm"/>
      <inkml:brushProperty name="height" value="0.025" units="cm"/>
    </inkml:brush>
  </inkml:definitions>
  <inkml:trace contextRef="#ctx0" brushRef="#br0">0 398 6854,'0'0'2232,"9"3"-2051,4 2-69,1-1-1,1 0 0,-1-2 0,0 1 0,23-1 0,85-2 599,-50-2-314,476-15 906,422-39-159,-426 27-1078,141-5 35,-106 16 87,479-3 267,-261 1-395,-397-8 9,518-48 296,-851 69-28,-31 5-17,60-14 0,-84 13-443,0-1 1,1 0-1,-1-1 0,-1 0 1,1-1-1,-1-1 0,0 1 1,15-13-1,6-6-5316,-25 15 2739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17.819"/>
    </inkml:context>
    <inkml:brush xml:id="br0">
      <inkml:brushProperty name="width" value="0.025" units="cm"/>
      <inkml:brushProperty name="height" value="0.025" units="cm"/>
    </inkml:brush>
  </inkml:definitions>
  <inkml:trace contextRef="#ctx0" brushRef="#br0">12 81 8776,'0'-3'374,"0"0"1,1 0-1,-1 0 0,0 0 0,1 0 0,0 0 0,0 0 1,0 0-1,0 1 0,0-1 0,0 0 0,1 0 0,0 1 1,-1-1-1,1 1 0,0 0 0,0-1 0,0 1 0,0 0 1,1 0-1,-1 0 0,5-3 0,-1 2-151,0 1 0,0-1 1,0 1-1,0 0 0,0 0 0,1 1 1,-1 0-1,1 0 0,-1 1 0,8-1 0,-13 1-206,0 0 0,0 0 0,0 0 0,0 0 0,0 1-1,0-1 1,0 0 0,0 0 0,0 1 0,0-1 0,0 0-1,0 1 1,-1-1 0,1 1 0,0-1 0,0 1-1,0 0 1,0-1 0,-1 1 0,1 0 0,0-1 0,-1 1-1,1 0 1,0 0 0,-1 0 0,1 0 0,-1 0 0,1-1-1,0 3 1,-1 0 29,1 0-1,-1 1 0,1-1 1,-1 0-1,0 1 0,-1-1 1,1 0-1,0 1 0,-2 4 1,-1 3 65,0 0 1,-1 0-1,0 0 1,-10 17 0,-28 30 152,31-44-168,0 1 1,0 0-1,1 0 1,1 1-1,-9 25 1,17-40-67,0 1 1,0-1-1,0 1 0,1-1 0,-1 1 0,1 0 1,-1-1-1,1 1 0,0 0 0,0-1 1,-1 1-1,1 0 0,0 0 0,1-1 1,-1 1-1,0 0 0,0-1 0,1 1 1,-1 0-1,1-1 0,-1 1 0,1 0 1,0-1-1,0 1 0,0-1 0,0 1 1,0-1-1,0 0 0,0 1 0,0-1 1,0 0-1,1 0 0,-1 0 0,0 0 1,1 0-1,-1 0 0,1 0 0,-1 0 1,1-1-1,0 1 0,-1 0 0,3 0 1,5 0 21,1 0 0,-1-1 0,0 1 0,0-2 0,0 1 0,18-5 1,-9 1-356,-1-1 0,1 0 0,25-14 0,-32 10-2973,-12-1-4397,-5 0-1403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18.209"/>
    </inkml:context>
    <inkml:brush xml:id="br0">
      <inkml:brushProperty name="width" value="0.025" units="cm"/>
      <inkml:brushProperty name="height" value="0.025" units="cm"/>
    </inkml:brush>
  </inkml:definitions>
  <inkml:trace contextRef="#ctx0" brushRef="#br0">0 18 13100,'0'0'8040,"52"-3"-7303,-22-3-545,4 2-128,0 1-288,-4 2-1442,3 1-2081,-8 0-2788</inkml:trace>
  <inkml:trace contextRef="#ctx0" brushRef="#br0" timeOffset="1">466 75 12748,'0'0'4612,"0"47"-4580,4-39-320,6-4-1794,5-3-2146,-8-1-4132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18.535"/>
    </inkml:context>
    <inkml:brush xml:id="br0">
      <inkml:brushProperty name="width" value="0.025" units="cm"/>
      <inkml:brushProperty name="height" value="0.025" units="cm"/>
    </inkml:brush>
  </inkml:definitions>
  <inkml:trace contextRef="#ctx0" brushRef="#br0">38 1 13261,'0'0'3363,"-28"55"-3043,23-32-192,1 3-96,4-2-32,0-3-256,0 1-993,0-5-481,5-5-1089,-1-4-2145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9.690"/>
    </inkml:context>
    <inkml:brush xml:id="br0">
      <inkml:brushProperty name="width" value="0.025" units="cm"/>
      <inkml:brushProperty name="height" value="0.025" units="cm"/>
    </inkml:brush>
  </inkml:definitions>
  <inkml:trace contextRef="#ctx0" brushRef="#br0">0 113 5733,'0'0'13426,"12"0"-12235,2 0-1043,-1 0-1,1-2 1,0 0 0,0 0 0,13-5-1,-21 5-133,-1 0 0,1 0 0,0-1 0,-1 0 0,1 0-1,-1 0 1,7-6 0,-10 8-24,0-1 0,-1 0 1,1 0-1,0 0 0,0 0 0,-1 0 1,0-1-1,1 1 0,-1 0 0,0-1 1,0 1-1,0-1 0,0 1 0,-1-1 0,1 1 1,-1-1-1,1 0 0,-1-2 0,0 3-6,-1 1 1,1 0-1,0 0 0,0-1 0,-1 1 0,1 0 0,-1 0 0,1 0 0,-1 0 0,0 0 0,1 0 0,-1 0 1,0 0-1,0 0 0,0 0 0,0 0 0,0 0 0,0 0 0,0 1 0,0-1 0,0 0 0,0 1 0,0-1 0,0 1 1,0-1-1,-1 1 0,1 0 0,0-1 0,0 1 0,0 0 0,-1 0 0,1 0 0,0 0 0,0 0 0,-1 0 1,1 0-1,-1 1 0,-3-1 5,1 0 1,0 0-1,0 1 0,0 0 1,0 0-1,0 0 1,0 0-1,0 1 1,0-1-1,-6 5 1,1 1 115,1 1 0,0 0 1,0 0-1,1 1 0,0 0 1,-11 19-1,15-23-62,0 0 0,0 0 0,1 0 0,0 0 0,0 0 0,0 1 0,1-1 0,0 1 0,0-1 0,0 1 0,1-1 0,-1 1 0,1-1 0,1 1 0,-1-1 0,2 7 0,-1-10-104,1 0 1,-1 0-1,0-1 1,1 1-1,-1-1 1,1 1-1,-1-1 1,1 1-1,0-1 1,0 0-1,-1 0 1,1 0-1,0 0 1,0 0-1,0 0 1,0-1-1,0 1 1,0-1-1,0 1 1,1-1-1,-1 0 1,0 0-1,0 0 1,0 0-1,0 0 1,0 0-1,0-1 1,4 0-1,2 0-846,-1 0-1,0 0 0,0-1 0,0 0 0,0-1 1,0 0-1,8-4 0,19-17-5962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18.955"/>
    </inkml:context>
    <inkml:brush xml:id="br0">
      <inkml:brushProperty name="width" value="0.025" units="cm"/>
      <inkml:brushProperty name="height" value="0.025" units="cm"/>
    </inkml:brush>
  </inkml:definitions>
  <inkml:trace contextRef="#ctx0" brushRef="#br0">1 150 11691,'0'0'1319,"1"-10"549,-1 5-1691,0 1 1,1 0-1,0-1 0,0 1 0,0-1 1,1 1-1,-1 0 0,1 0 1,0 0-1,0 0 0,1 0 0,-1 0 1,1 1-1,0-1 0,0 1 1,0 0-1,0-1 0,0 2 0,1-1 1,0 0-1,-1 1 0,1-1 1,4-1-1,6-4 11,1 1 1,-1 0-1,1 2 0,1-1 1,-1 2-1,1 0 0,-1 1 1,1 0-1,0 1 0,0 1 1,1 1-1,-1 0 1,21 3-1,-35-2-182,0-1 0,0 0 0,-1 1 0,1-1 0,0 1-1,0 0 1,0-1 0,-1 1 0,1 0 0,0 0 0,-1 0 0,1 0 0,-1 0 0,1 1 0,-1-1 0,0 0 0,1 1-1,-1-1 1,0 1 0,0-1 0,0 1 0,0 0 0,0-1 0,-1 1 0,1 0 0,0 0 0,-1 0 0,1-1-1,-1 1 1,0 0 0,0 0 0,1 0 0,-1 0 0,0 0 0,-1 0 0,1 0 0,0-1 0,0 1 0,-1 0 0,1 0-1,-1 0 1,-1 1 0,0 5 115,-2-1 0,1 1-1,-1-1 1,0 0-1,0 0 1,-1-1 0,0 1-1,-9 8 1,-6 1 225,-13 15 50,70-27-465,1-6-483,54 1-397,-88 1 906,0 1 0,1-1 0,-1 1 0,0 0 0,1 0 0,-1 0 0,0 0 0,0 1 0,0 0 0,0 0 0,0 0 0,0 0 0,-1 1 0,1-1 0,-1 1 0,4 4 0,-4-4 57,-1 1 0,0 0 0,0-1 0,-1 1 0,1 0 0,-1 0 0,0 0 0,0 1 0,0-1 0,0 0 0,-1 0 0,0 0 0,0 1 0,0-1 0,0 0 0,-1 0 0,1 1 0,-1-1 0,0 0 0,-1 0 0,1 0 0,0 0 0,-1 0 0,0-1 0,0 1 1,0 0-1,-1-1 0,-3 4 0,-2 4 447,0 0 1,-1-1 0,-1 0-1,1 0 1,-2-1 0,1-1-1,-19 12 1,12-11 1,0-1-1,0 0 1,-1-1 0,0-1 0,-1-1 0,-30 5-1,40-9-407,0 0 0,0-1 0,0 0 0,0 0 0,0-1 0,1 0 0,-13-3 0,17 2-52,0 1 1,0 0 0,0-1-1,0 0 1,0 0 0,1 0-1,-1-1 1,1 1-1,-1-1 1,1 0 0,0 0-1,0 0 1,0 0 0,0 0-1,-4-8 1,6 8-143,-1-1 0,0 1 1,1-1-1,-1 0 0,1 1 0,0-1 1,0 0-1,1 0 0,-1 0 0,1 0 1,0 0-1,1-7 0,-1 8-315,1-1 1,-1 1-1,1 0 0,0 0 0,0 0 0,1 0 1,-1 0-1,1 0 0,-1 0 0,1 0 0,0 0 0,0 1 1,0-1-1,1 1 0,2-3 0,15-11-5936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20.938"/>
    </inkml:context>
    <inkml:brush xml:id="br0">
      <inkml:brushProperty name="width" value="0.025" units="cm"/>
      <inkml:brushProperty name="height" value="0.025" units="cm"/>
    </inkml:brush>
  </inkml:definitions>
  <inkml:trace contextRef="#ctx0" brushRef="#br0">76 0 10890,'0'0'10122,"-3"15"-9572,-13 53-141,-7 19 817,-10 100 0,32-182-1223,2 36 1040,-1-41-1004,0 1-1,1 0 1,-1 0 0,1-1-1,-1 1 1,0 0 0,1 0-1,0-1 1,-1 1 0,1 0-1,-1-1 1,1 1 0,0-1-1,-1 1 1,1-1 0,0 1 0,0-1-1,-1 1 1,1-1 0,0 0-1,0 0 1,0 1 0,-1-1-1,1 0 1,0 0 0,0 0-1,0 0 1,0 0 0,0 0-1,-1 0 1,1 0 0,0 0-1,0 0 1,0 0 0,0-1 0,-1 1-1,1 0 1,0 0 0,0-1-1,1 0 1,15-7 259,-1-1 1,0-1-1,-1 0 0,0-1 1,0-1-1,24-26 0,-19 20-224,30-27-38,-3-3-1,48-60 1,-92 105-249,-1 0 0,0 0 1,0 0-1,0-1 0,0 1 0,-1 0 1,1-1-1,-1 1 0,0-1 1,0 0-1,0 1 0,1-8 0,-2 11 41,-1-1 0,1 1 0,0 0-1,0-1 1,0 1 0,-1 0-1,1-1 1,0 1 0,0 0 0,-1 0-1,1-1 1,0 1 0,-1 0-1,1 0 1,0-1 0,0 1-1,-1 0 1,1 0 0,-1 0 0,1 0-1,0 0 1,-1-1 0,1 1-1,0 0 1,-1 0 0,1 0 0,-1 0-1,1 0 1,0 0 0,-1 0-1,1 0 1,0 1 0,-1-1-1,1 0 1,-1 0 0,1 0 0,-4 0-1520,-16 0-7031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21.342"/>
    </inkml:context>
    <inkml:brush xml:id="br0">
      <inkml:brushProperty name="width" value="0.025" units="cm"/>
      <inkml:brushProperty name="height" value="0.025" units="cm"/>
    </inkml:brush>
  </inkml:definitions>
  <inkml:trace contextRef="#ctx0" brushRef="#br0">0 1 14157,'0'0'8488,"64"24"-7623,-44-21-576,2 4-225,-5-1-673,1 2-1409,-3 0-2050,-5-1-4580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22.986"/>
    </inkml:context>
    <inkml:brush xml:id="br0">
      <inkml:brushProperty name="width" value="0.025" units="cm"/>
      <inkml:brushProperty name="height" value="0.025" units="cm"/>
    </inkml:brush>
  </inkml:definitions>
  <inkml:trace contextRef="#ctx0" brushRef="#br0">126 32 14125,'0'0'2435,"-8"2"-1101,2 0-1156,0 0-1,0 1 0,0 0 1,1 0-1,-1 0 0,1 1 1,0-1-1,0 1 0,0 0 1,0 1-1,1-1 1,-1 1-1,1 0 0,0 0 1,1 1-1,-1-1 0,-3 9 1,6-11-104,-3 3 84,1-1 0,0 1-1,0 0 1,1 0 0,0 0-1,0 0 1,0 1 0,1-1-1,-1 1 1,2-1 0,-1 0-1,1 1 1,0 0 0,1 10-1,0-16-142,0 0 0,0 0 1,-1 0-1,1-1 0,0 1 0,0 0 0,0 0 0,0-1 0,0 1 0,0-1 0,0 1 0,0-1 1,0 1-1,0-1 0,0 0 0,0 1 0,0-1 0,0 0 0,1 0 0,-1 0 0,0 0 0,0 0 0,0 0 1,0 0-1,0 0 0,0-1 0,0 1 0,1 0 0,-1 0 0,1-1 0,35-14 345,-24 6-322,-1-1-1,-1 0 1,1-1 0,-2 0 0,0-1 0,10-14-1,-15 18-9,0 0 0,0 0 0,-1 0-1,0-1 1,0 1 0,-1-1 0,0 0 0,-1 0-1,0 0 1,0-1 0,0-12 0,-17 38 9,11-9-39,-33 58 124,35-61-68,0 0 1,1 0-1,-1 0 0,1 0 1,0 1-1,0-1 0,0 0 1,0 1-1,1-1 0,0 1 1,0-1-1,0 1 0,1 7 1,0-11-45,0 0 1,0 0-1,0 0 1,1 0-1,-1-1 1,0 1 0,0 0-1,0-1 1,1 1-1,-1-1 1,0 1-1,1-1 1,-1 0-1,0 0 1,1 1-1,-1-1 1,0 0-1,1 0 1,-1 0 0,1-1-1,-1 1 1,0 0-1,3-1 1,34-7 158,-28 2-152,1-1 1,-1 1 0,0-2 0,-1 1 0,0-1 0,0-1 0,-1 1 0,0-1 0,0-1 0,-1 0-1,0 0 1,-1 0 0,0-1 0,-1 0 0,0 0 0,4-13 0,-34 80-78,-4 9 224,27-61-160,1 0-1,0 0 0,0 1 0,1-1 0,-1 0 1,1 1-1,0-1 0,0 1 0,0-1 0,1 0 1,-1 1-1,1-1 0,2 5 0,-3-7 0,1 0 0,0 0 0,1 0 0,-1 0 0,0 0 0,1 0 0,-1-1 0,1 1 0,-1 0 0,1-1 0,0 1 0,-1-1 0,1 0 0,0 1 0,0-1 0,0 0 0,0 0 0,0 0 0,1 0 0,-1-1 0,0 1 0,0-1 0,1 1 0,-1-1 0,0 0 0,0 0 0,1 0 0,2 0 0,-1 0 5,0-1 0,1 1 0,-1-1 0,0 0-1,1 0 1,-1 0 0,0-1 0,0 0 0,0 1 0,0-1 0,-1-1 0,1 1 0,6-6 0,10-14 23,-1-1 1,0-2 0,-2 1 0,26-52-1,-31 54-2,-20 37-25,1 1 0,1 1 0,0-1 0,1 1 0,0 0 1,2 1-1,0-1 0,0 20 0,1-19 2,1-15-6,0 1 0,1-1 0,0 0 0,0 1 0,0-1 0,0 0 0,0 0 0,0 1-1,2 4 1,-2-7 3,1-1-1,-1 0 0,1 0 0,-1 1 1,0-1-1,1 0 0,-1 0 0,1 0 1,-1 0-1,0 1 0,1-1 0,-1 0 1,1 0-1,-1 0 0,1 0 0,-1 0 1,0 0-1,1 0 0,-1 0 0,1 0 1,-1 0-1,1 0 0,-1 0 0,0-1 1,1 1-1,-1 0 0,1 0 0,-1 0 1,0-1-1,1 1 0,-1 0 0,1 0 1,-1-1-1,0 1 0,0 0 0,1-1 1,-1 1-1,14-12 115,61-75-1,-66 78-118,-1 1-1,1 1 1,0-1-1,1 1 1,0 1-1,0 0 1,18-8-1,-27 13-2,-1 1 0,1 0 0,-1 0 0,1 0-1,-1 0 1,1 0 0,-1-1 0,1 1 0,-1 0-1,1 0 1,-1 0 0,1 0 0,-1 1 0,1-1-1,-1 0 1,1 0 0,-1 0 0,1 0 0,-1 0-1,1 1 1,-1-1 0,1 0 0,-1 0 0,1 1-1,-1-1 1,0 0 0,1 1 0,-1-1 0,0 0-1,1 1 1,-1-1 0,0 1 0,1-1 0,-1 1-1,0-1 1,0 0 0,1 1 0,-1-1 0,0 1-1,0 0 1,2 32-35,-14 35 210,12-66-161,-1 1 47,-1 2 23,1 0-1,0 0 0,0 0 0,0 0 0,1 0 0,-1 0 0,1 1 0,1-1 1,0 8-1,-1-13-65,0 1-1,1-1 1,-1 0 0,0 0 0,0 0 0,0 1 0,0-1 0,0 0 0,0 0 0,0 0 0,0 0-1,1 0 1,-1 1 0,0-1 0,0 0 0,0 0 0,0 0 0,1 0 0,-1 0 0,0 0-1,0 0 1,0 0 0,0 0 0,1 0 0,-1 1 0,0-1 0,0 0 0,0 0 0,1 0-1,-1 0 1,0 0 0,0 0 0,0 0 0,1 0 0,-1-1 0,0 1 0,0 0 0,0 0-1,1 0 1,-1 0 0,0 0 0,0 0 0,0 0 0,0 0 0,1 0 0,-1-1 0,9-10 296,2-12-157,-9 15-126,1-1 0,-2 0 0,0 0 0,0 1-1,0-1 1,-1 0 0,0 0 0,-1 0 0,0 0-1,0 1 1,-4-13 0,5 21-26,0-1 1,0 1-1,0 0 1,0 0-1,0 0 1,0-1-1,0 1 1,0 0-1,0 0 1,0 0-1,-1 0 0,1-1 1,0 1-1,0 0 1,0 0-1,0 0 1,0 0-1,0-1 1,0 1-1,-1 0 0,1 0 1,0 0-1,0 0 1,0 0-1,0 0 1,-1 0-1,1-1 1,0 1-1,0 0 1,0 0-1,0 0 0,-1 0 1,1 0-1,0 0 1,0 0-1,0 0 1,-1 0-1,1 0 1,0 0-1,0 0 1,0 0-1,-1 0 0,1 0 1,0 0-1,0 0 1,0 0-1,-1 1 1,1-1-1,-3 12-22,6 17-5,-1-27 29,-1 0 0,1 0 1,0-1-1,1 1 0,-1-1 0,0 1 0,0-1 0,1 0 0,-1 0 0,1 0 0,-1 0 0,1 0 0,-1 0 0,1-1 0,-1 1 0,1-1 0,0 0 0,-1 0 0,1 0 1,-1 0-1,1 0 0,0-1 0,-1 1 0,1-1 0,-1 1 0,1-1 0,-1 0 0,3-2 0,3 0 10,0 0 0,0-1 0,0 0 0,-1-1-1,0 0 1,0 0 0,8-8 0,44-48 63,-59 60-118,-2 21-197,-6 5 249,5-17-2,0-1 0,1 1 1,0-1-1,0 1 0,0 0 0,1 0 1,1 0-1,-1 0 0,1 0 0,0-1 1,3 13-1,-2-18-11,0 0 0,0-1 0,0 1 0,0 0 0,1 0 1,-1-1-1,1 1 0,-1-1 0,1 1 0,-1-1 0,1 0 0,0 1 0,0-1 0,0 0 0,0 0 0,0 0 1,0-1-1,0 1 0,0 0 0,0-1 0,0 1 0,0-1 0,0 0 0,1 0 0,-1 0 0,0 0 0,0 0 0,0 0 1,0-1-1,3 0 0,33-10-2034,-36 10 1589,0 0 1,0 0-1,0-1 0,0 1 1,0-1-1,0 1 0,0-1 1,-1 0-1,1 0 0,0 0 1,1-2-1,5-14-4740,-5-3-2578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23.315"/>
    </inkml:context>
    <inkml:brush xml:id="br0">
      <inkml:brushProperty name="width" value="0.025" units="cm"/>
      <inkml:brushProperty name="height" value="0.025" units="cm"/>
    </inkml:brush>
  </inkml:definitions>
  <inkml:trace contextRef="#ctx0" brushRef="#br0">17 51 9737,'-9'-9'5862,"3"0"-2531,6 2-480,-1 1-1378,1 1-608,0-1-449,0 2-384,1 3-480,3-2-2147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25.338"/>
    </inkml:context>
    <inkml:brush xml:id="br0">
      <inkml:brushProperty name="width" value="0.025" units="cm"/>
      <inkml:brushProperty name="height" value="0.025" units="cm"/>
    </inkml:brush>
  </inkml:definitions>
  <inkml:trace contextRef="#ctx0" brushRef="#br0">5 33 3844,'0'0'18470,"3"-2"-18240,-3 1-220,0 1 1,1 0-1,-1 0 1,0-1-1,0 1 1,0 0-1,1 0 0,-1 0 1,0 0-1,0-1 1,1 1-1,-1 0 1,0 0-1,0 0 0,1 0 1,-1 0-1,0 0 1,0 0-1,1 0 1,-1 0-1,0 0 0,1 0 1,-1 0-1,0 0 1,0 0-1,1 0 0,-1 0 1,0 0-1,0 0 1,1 0-1,-1 0 1,0 0-1,0 0 0,1 1 1,-1-1-1,0 0 1,0 0-1,1 0 1,-1 0-1,0 1 0,0-1 1,0 0-1,1 0 1,-1 1-1,0-1 1,0 0-1,0 0 0,0 1 1,0-1-1,0 0 1,1 0-1,-1 1 1,0-1-1,0 0 0,0 0 1,0 1-1,0-1 1,0 0-1,0 0 1,0 1-1,0-1 0,0 1 1,-1 35 616,-14 54 415,13-81-918,1-9-76,1 1-1,0 0 1,0 0-1,0 0 1,-1-1 0,1 1-1,0 0 1,0 0-1,0 0 1,0 0-1,0-1 1,0 1-1,0 0 1,1 0-1,-1 0 1,0-1-1,0 1 1,1 0 0,-1 0-1,0-1 1,2 2-1,11-5 610,26-32-81,-27 23-458,23-19-36,-20 16-67,2 0-1,0 0 0,0 2 0,1 0 0,1 1 1,24-12-1,-43 24-16,1 0 0,-1 0 0,1 0-1,-1 0 1,0 0 0,1 0 0,-1 0 0,1 0 0,-1 0 0,1 0 0,-1 0 0,0 0 0,1 0 0,-1 0 0,1 0 0,-1 0 0,0 0-1,1 0 1,-1 1 0,1-1 0,-1 0 0,0 0 0,1 1 0,-1-1 0,0 0 0,0 0 0,1 1 0,-1-1 0,0 0 0,1 1 0,-1-1-1,0 0 1,0 1 0,0-1 0,1 0 0,-1 1 0,0-1 0,0 1 0,0-1 0,0 0 0,0 1 0,2 28-3,-11 28 91,-6-27-50,11-24-27,1 0 1,0 1 0,0-1-1,0 1 1,0 0-1,1 0 1,-1 9 0,23-26 230,106-97-101,-126 107-140,0 0 0,1-1 1,-1 1-1,0 0 1,1-1-1,-1 1 0,1 0 1,-1 0-1,0-1 1,1 1-1,-1 0 0,1 0 1,-1 0-1,0 0 1,1 0-1,-1 0 0,1-1 1,-1 1-1,1 0 1,-1 0-1,0 0 0,1 0 1,-1 1-1,1-1 1,-1 0-1,1 0 0,-1 0 1,0 0-1,1 0 1,-1 0-1,1 1 0,-1-1 1,0 0-1,1 1 1,3 17-51,-12 40-68,4-33 85,4-24 37,0 0 1,1 0-1,0 0 0,-1 0 0,1 0 0,-1 0 0,1 0 0,0-1 0,0 1 0,0 0 0,-1 0 1,1-1-1,0 1 0,0-1 0,0 1 0,0 0 0,0-1 0,0 0 0,0 1 0,0-1 1,0 0-1,0 1 0,0-1 0,1 0 0,-1 0 0,0 0 0,0 0 0,2 0 0,40 1 124,-36-2-114,-1 1 0,-1-1 1,0-1-1,0 1 1,0-1 0,0 0-1,0 0 1,0 0-1,0-1 1,0 0-1,-1 0 1,0 0-1,1 0 1,-1-1-1,-1 1 1,1-1-1,6-8 1,7-10 18,28-44 0,-38 54-16,-2 2-12,10-11 24,-15 21-71,-1 3-132,0-1 172,-1 1-1,1 0 0,-1 0 1,0-1-1,1 1 0,-1-1 1,0 1-1,-1-1 0,-3 3 1,-9 12 6,-15 41 131,28-54-131,1-1 0,0 1 1,-1-1-1,2 1 0,-1-1 1,0 1-1,1 0 0,-1-1 0,1 1 1,0 0-1,1 0 0,-1-1 1,1 1-1,-1 0 0,3 6 0,-2-9 6,0 0 0,0 0 0,0 0 0,0 0 0,0 0 0,0 0 0,0 0 0,0 0 0,0-1 0,1 1-1,-1 0 1,0-1 0,1 1 0,-1-1 0,0 1 0,1-1 0,-1 1 0,1-1 0,-1 0 0,1 0 0,-1 0-1,0 0 1,1 0 0,-1 0 0,1 0 0,-1-1 0,1 1 0,-1 0 0,0-1 0,1 1 0,-1-1-1,0 0 1,1 1 0,-1-1 0,0 0 0,2-1 0,45-29 153,-32 16-117,0 0 0,-1 0 0,-1-2 0,0 0 0,-1 0 0,14-28 0,-58 105-106,26-48 166,-1 0 0,2 0-1,-1 1 1,2-1 0,0 1 0,-3 24-1,10-36-1224,0 0-4117,-12 5-1506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25.820"/>
    </inkml:context>
    <inkml:brush xml:id="br0">
      <inkml:brushProperty name="width" value="0.025" units="cm"/>
      <inkml:brushProperty name="height" value="0.025" units="cm"/>
    </inkml:brush>
  </inkml:definitions>
  <inkml:trace contextRef="#ctx0" brushRef="#br0">111 60 12812,'15'-18'2775,"-12"16"-2099,0-1 0,0 0 0,-1 0 0,1 0 1,-1-1-1,0 1 0,0 0 0,0-1 0,0 0 0,2-5 0,-4 8 381,-3 2-999,0 0-1,0 0 0,0 0 0,0 0 0,0 0 0,0 1 0,0 0 0,1-1 1,-5 5-1,6-5-9,-15 8 22,2 2 0,-1 0 0,2 1 0,-1 0 0,2 1 0,-1 1 0,-9 14 0,22-28-68,0 0-1,0 1 0,0-1 0,-1 0 1,1 0-1,0 0 0,0 1 0,0-1 1,0 0-1,0 0 0,0 0 0,0 1 1,0-1-1,0 0 0,0 0 0,1 1 1,-1-1-1,0 0 0,0 0 1,0 0-1,0 0 0,0 1 0,0-1 1,0 0-1,0 0 0,0 0 0,1 0 1,-1 1-1,0-1 0,0 0 0,0 0 1,0 0-1,1 0 0,-1 0 1,0 0-1,0 1 0,0-1 0,1 0 1,-1 0-1,0 0 0,0 0 0,0 0 1,1 0-1,-1 0 0,0 0 0,0 0 1,1 0-1,18 1 112,19-4 44,-16 0-176,-1 2 1,26 0-1,-41 1 11,-6 0 4,1 0-1,-1 0 1,1 0-1,-1 0 1,1 0-1,-1 0 1,1 0-1,-1 0 1,1 0-1,-1 0 1,1 1 0,-1-1-1,1 0 1,-1 0-1,0 1 1,1-1-1,-1 0 1,1 1-1,-1-1 1,0 0-1,1 1 1,-1-1-1,0 0 1,1 1-1,-1-1 1,0 1-1,1-1 1,-1 1 0,0-1-1,0 1 1,0-1-1,1 1 1,-4 21 173,-17 17 1021,14-34-955,0 0 0,0 0 0,-1-1 1,1 1-1,-11 3 0,16-7-334,0 0 1,-1 0-1,1 0 0,-1-1 1,1 1-1,-1 0 0,1-1 1,-1 1-1,1-1 0,-1 0 1,0 1-1,1-1 1,-1 0-1,0 0 0,1 0 1,-1 0-1,0 0 0,1 0 1,-1-1-1,0 1 0,1 0 1,-1-1-1,1 0 0,-1 1 1,1-1-1,-1 0 1,1 0-1,-1 1 0,1-1 1,0 0-1,-2-2 0,0-18-10086,3 13 4024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26.385"/>
    </inkml:context>
    <inkml:brush xml:id="br0">
      <inkml:brushProperty name="width" value="0.025" units="cm"/>
      <inkml:brushProperty name="height" value="0.025" units="cm"/>
    </inkml:brush>
  </inkml:definitions>
  <inkml:trace contextRef="#ctx0" brushRef="#br0">146 295 11627,'0'0'11472,"-8"-1"-11413,3 0-13,0 1 0,0 0-1,0 0 1,0 1 0,0 0 0,0 0 0,0 0 0,0 0 0,0 1 0,0 0-1,0 0 1,1 0 0,-1 0 0,1 1 0,-1 0 0,1 0 0,0 0-1,0 1 1,1-1 0,-1 1 0,-5 7 0,6-9 28,0 1 0,0 0 0,1 0 0,-1 0 0,1 1 0,0-1 0,0 1 0,0-1 0,0 1 1,0 0-1,1 0 0,0 0 0,0-1 0,0 1 0,-1 7 0,3-10-65,0 0 1,0 0-1,0 0 1,0-1-1,1 1 0,-1 0 1,0 0-1,0-1 1,1 1-1,-1 0 0,0-1 1,1 0-1,-1 1 1,0-1-1,1 0 0,-1 0 1,1 1-1,-1-1 1,0 0-1,1 0 0,-1-1 1,1 1-1,1-1 1,41-2 159,-33-1-156,-1 0 0,1-1 0,-1 0 0,0 0 0,0-1 0,-1 0 0,0-1 0,0 0 0,-1 0 0,1-1 0,-1 0 0,-1-1 0,0 0 0,0 0 0,10-18 0,-5 5 24,0-1-1,-1-1 1,-1 0-1,-2 0 1,11-47-1,-17 63-25,0 1 1,-1-1-1,0 0 1,-1 0-1,0 1 0,-1-13 1,1 18-17,0 1 0,-1-1 0,1 1 1,-1-1-1,0 1 0,0-1 0,1 1 1,-1 0-1,0-1 0,0 1 0,0 0 1,0 0-1,0 0 0,-1-1 1,1 1-1,0 1 0,0-1 0,-1 0 1,1 0-1,-1 0 0,1 1 0,-1-1 1,1 1-1,-1-1 0,1 1 0,-1-1 1,1 1-1,-1 0 0,0 0 0,1 0 1,-1 0-1,1 0 0,-1 0 0,1 0 1,-1 1-1,-2 0 0,-1 0 5,0 0 1,1 0-1,-1 1 0,0 0 1,1 0-1,-1 0 0,1 1 1,0-1-1,0 1 0,0 0 1,0 1-1,0-1 0,1 0 1,-1 1-1,1 0 0,0 0 1,-3 5-1,4-6 1,0-1 1,1 1 0,-1-1-1,1 1 1,0-1-1,-1 1 1,1 0 0,1 0-1,-1 0 1,0 0-1,1 0 1,-1 0-1,1 0 1,0 0 0,0-1-1,0 1 1,0 0-1,1 0 1,-1 0 0,1 0-1,0 0 1,0 0-1,0 0 1,0 0-1,0-1 1,0 1 0,1-1-1,-1 1 1,4 3-1,42 36 27,-36-33-129,0 1 0,0 0 0,14 18 0,-22-24 74,0 1 0,0 0 0,-1 0-1,1 0 1,-1 0 0,0 0-1,0 0 1,-1 1 0,1-1-1,-1 1 1,-1-1 0,1 1 0,-1 6-1,-12 63-415,11-72-3424,3-8-1288,6-9-2265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27.045"/>
    </inkml:context>
    <inkml:brush xml:id="br0">
      <inkml:brushProperty name="width" value="0.025" units="cm"/>
      <inkml:brushProperty name="height" value="0.025" units="cm"/>
    </inkml:brush>
  </inkml:definitions>
  <inkml:trace contextRef="#ctx0" brushRef="#br0">1 252 7687,'0'0'16571,"8"7"-15589,-3-3-878,-3-1-32,1 0 0,0 0 0,0-1 0,0 0 0,0 1-1,1-1 1,-1 0 0,1 0 0,-1-1 0,1 1-1,0-1 1,-1 0 0,1 0 0,0 0 0,0 0-1,0-1 1,0 0 0,-1 1 0,1-1 0,0-1 0,0 1-1,5-1 1,5-4 98,0 0 0,0-1 0,0 0 0,24-15 0,-30 16-126,-1 1 0,0-2-1,0 1 1,-1-1 0,0 0-1,0 0 1,0-1-1,0 1 1,8-15 0,-14 21-44,0-1 0,0 1 1,1 0-1,-1-1 0,0 1 0,0 0 1,0-1-1,1 1 0,-1 0 0,0-1 1,0 1-1,0 0 0,0-1 0,0 1 1,0-1-1,0 1 0,0 0 1,0-1-1,0 1 0,0 0 0,0-1 1,0 1-1,0-1 0,0 1 0,0 0 1,0-1-1,0 1 0,0 0 0,-1-1 1,1 1-1,0-1 0,0 1 0,-1 0 1,1 0-1,0-1 0,0 1 1,-1 0-1,1-1 0,0 1 0,-1 0 1,1 0-1,0 0 0,-1-1 0,-23 3-29,-23 16-44,28-6 84,1 0-1,1 2 1,-21 19 0,33-28 20,0 0 1,0 0-1,1 0 0,-1 1 0,1 0 1,0 0-1,1 0 0,-1 0 1,1 1-1,1-1 0,-1 1 1,1-1-1,0 1 0,-1 7 0,3-13-19,0 1 0,0-1 0,0 0 0,0 1 0,1-1 0,-1 0-1,0 0 1,1 1 0,-1-1 0,0 0 0,1 0 0,0 0 0,-1 0-1,1 0 1,0 1 0,-1-1 0,1 0 0,0-1 0,0 1 0,0 0-1,0 0 1,0 0 0,0 0 0,0-1 0,0 1 0,2 1-1,1-1 17,1 1 0,-1-1 0,0 0-1,1 0 1,-1 0 0,1-1-1,9 1 1,-1-2 9,1 0 0,0 0 0,-1-1 0,21-7 0,-3-3 2,-1-1 0,-1-1 1,44-29-1,75-63-9,-133 94-20,-11 9-9,19-12 1,-2-2 0,0 0 1,-1-1-1,-1-1 0,-1-1 0,21-28 0,-38 47-10,-1 1 1,0 0-1,1 0 0,-1-1 0,0 1 0,0 0 1,1-1-1,-1 1 0,0 0 0,0-1 1,0 1-1,0-1 0,1 1 0,-1 0 0,0-1 1,0 1-1,0-1 0,0 1 0,0 0 1,0-1-1,0 1 0,0-1 0,0 1 1,0 0-1,0-1 0,0 1 0,0-1 0,-1 1 1,1 0-1,0-1 0,0 1 0,0 0 1,0-1-1,-1 1 0,1 0 0,0-1 1,0 1-1,-1 0 0,1-1 0,0 1 0,-1 0 1,1 0-1,0-1 0,-1 1 0,1 0 1,0 0-1,-1 0 0,0-1 0,-27 3-102,-32 16 99,45-11 18,0 2 0,0 0 0,0 0 1,1 2-1,1 0 0,0 0 0,-16 18 0,23-22 47,0 1 0,0 0 1,0 0-1,1 0 0,0 0 0,1 1 0,0 0 1,0 0-1,1 0 0,0 1 0,1-1 1,0 1-1,0-1 0,0 15 0,2-21-49,1-1 0,-1 1 0,0 0 0,1-1 0,-1 1 0,1 0 0,0-1 0,0 1 0,0-1 0,0 1 0,0-1 0,0 0 0,1 0 0,-1 1 0,1-1 0,0 0 0,0 0 0,3 3 0,0-1-19,0-1-1,0 0 1,1 0 0,-1 0-1,1-1 1,-1 0-1,1 0 1,7 1-1,10 2-416,0-2 0,0-1 0,31-1-1,-53-1 399,13 0-579,33-2-3497,-18-8-1911,-6-6-5020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37.354"/>
    </inkml:context>
    <inkml:brush xml:id="br0">
      <inkml:brushProperty name="width" value="0.025" units="cm"/>
      <inkml:brushProperty name="height" value="0.025" units="cm"/>
    </inkml:brush>
  </inkml:definitions>
  <inkml:trace contextRef="#ctx0" brushRef="#br0">26 17 3844,'0'0'17408,"-5"0"-15641,47-7-1474,1 2 0,1 1 1,46 4-1,-82 0-249,-7 0-97,-2 2 50,0-1 1,0 1-1,0 0 0,-1-1 1,1 1-1,0-1 0,-1 1 1,1-1-1,-1 0 0,0 0 1,1 1-1,-1-1 0,0 0 1,0-1-1,1 1 0,-1 0 0,-4 1 1,-35 12-14,10-8 111,1-1-1,-1-1 1,-52-1 0,82-3-79,36 0-176,172-19 277,-322 20 43,72 7-1392,30-5-238,30-6-509,8-6-3915,3-3-2877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0.036"/>
    </inkml:context>
    <inkml:brush xml:id="br0">
      <inkml:brushProperty name="width" value="0.025" units="cm"/>
      <inkml:brushProperty name="height" value="0.025" units="cm"/>
    </inkml:brush>
  </inkml:definitions>
  <inkml:trace contextRef="#ctx0" brushRef="#br0">116 1 32,'0'0'14462,"-6"9"-13117,-15 23 785,-30 63 0,44-78-1755,0 0-1,2 0 0,0 0 1,0 1-1,2-1 1,-3 35-1,8 206-1319,1-299 355,2 0-1,2 1 1,1 0-1,2 0 0,3 1 1,0 0-1,24-45 1,-35 80 667,0-1 1,0 1-1,0 0 0,1 0 1,-1 0-1,1 0 1,0 0-1,0 1 0,1-1 1,-1 1-1,1 0 1,0 0-1,-1 0 0,1 1 1,0-1-1,1 1 1,-1 0-1,0 0 1,1 1-1,-1-1 0,1 1 1,-1 0-1,1 0 1,0 0-1,0 1 0,-1-1 1,1 1-1,0 0 1,0 1-1,-1-1 0,10 3 1,-14-3-70,1 0 0,-1 0 0,1 0-1,-1 0 1,1 0 0,-1 0 0,1 1 0,-1-1 0,1 0 0,-1 0 0,1 0 0,-1 1 0,0-1 0,1 0 0,-1 0-1,1 1 1,-1-1 0,0 0 0,1 1 0,-1-1 0,1 1 0,-1-1 0,0 0 0,0 1 0,1-1 0,-1 1-1,0-1 1,0 1 0,0-1 0,1 1 0,-1 0 0,-8 15 588,-22 12 637,0-11-174,0-1-1,-63 23 1,97-43-6904,2-1 4104,16-11-4537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38.605"/>
    </inkml:context>
    <inkml:brush xml:id="br0">
      <inkml:brushProperty name="width" value="0.025" units="cm"/>
      <inkml:brushProperty name="height" value="0.025" units="cm"/>
    </inkml:brush>
  </inkml:definitions>
  <inkml:trace contextRef="#ctx0" brushRef="#br0">1 56 6278,'7'2'6947,"27"-3"-4968,88-19 917,-86 12-2413,0 2 0,57-2 0,-91 8-114,-10 7 282,-7 1-554,-1 0-1,0-1 1,0-1 0,-1-1-1,-30 7 1,4-5 998,-51 3 0,58-10-294,35 0-699,19-11-1,23 0-101,-1 3 0,1 1 0,48-1 1,4 0-7,-92 7-10,-40 1 137,0 1 0,-1 2 0,1 2 0,1 1 0,-75 23 0,175-38-778,18-17-2785,-25 5-3606,-8 2-4899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6:54.425"/>
    </inkml:context>
    <inkml:brush xml:id="br0">
      <inkml:brushProperty name="width" value="0.025" units="cm"/>
      <inkml:brushProperty name="height" value="0.025" units="cm"/>
    </inkml:brush>
  </inkml:definitions>
  <inkml:trace contextRef="#ctx0" brushRef="#br0">0 154 4484,'0'0'710,"8"-3"1036,42-19-309,-32 13-821,1 1-1,-1 1 0,1 1 0,0 0 1,1 1-1,22-2 0,164 12 67,-56 2-627,243-23 472,-220 4 45,312 20 0,233 27 463,-276-30-753,121-3-964,-365-17 686,90-3 24,313-14-24,-223 6-8,-218 18 517,244-8-797,-398 17 51,-1-1-1,0 1 0,1 0 0,-1 0 0,0 1 0,0-1 0,0 1 0,0 1 0,0-1 0,0 1 0,0-1 0,4 5 0,18 9-3568,-16-12 262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1:38.820"/>
    </inkml:context>
    <inkml:brush xml:id="br0">
      <inkml:brushProperty name="width" value="0.025" units="cm"/>
      <inkml:brushProperty name="height" value="0.025" units="cm"/>
    </inkml:brush>
  </inkml:definitions>
  <inkml:trace contextRef="#ctx0" brushRef="#br0">429 48 3812,'-98'11'3636,"-213"33"3895,291-37-6011,27-2-584,34-1-306,610-42 1240,-287 8-1738,468 2-75,-104 6 260,-719 22 228,-13 1-81,-30 4-132,-53 5-4481,70-10-394,6 0-3006</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19.639"/>
    </inkml:context>
    <inkml:brush xml:id="br0">
      <inkml:brushProperty name="width" value="0.025" units="cm"/>
      <inkml:brushProperty name="height" value="0.025" units="cm"/>
    </inkml:brush>
  </inkml:definitions>
  <inkml:trace contextRef="#ctx0" brushRef="#br0">50 78 7399,'0'0'4997,"-7"0"-2899,2 1-1540,3-1-363,-1 1 0,1-1 0,-1 1 0,1-1 0,0 0 0,-1 0 0,1 0 0,-1 0 0,1-1 0,0 1 0,-1 0 0,1-1 0,-4-1 0,6 2-99,0 0 0,1 0 0,-1 0 0,0 1-1,1-1 1,-1 0 0,1 0 0,-1 0 0,0 0 0,1 0 0,-1 0-1,0 0 1,1 0 0,-1 0 0,1 0 0,-1 0 0,0 0 0,1 0-1,-1 0 1,0 0 0,1 0 0,-1 0 0,0 0 0,1-1-1,-1 1 1,0 0 0,1 0 0,-1 0 0,0-1 0,1 1 0,-1 0-1,0 0 1,0-1 0,1 1 0,-1 0 0,0-1 0,0 1 0,1 0-1,-1-1 1,0 1 0,0 0 0,0-1 0,0 1 0,0 0 0,0-1-1,1 1 1,-1 0 0,0-1 0,0 1 0,0-1 0,0 1-1,0 0 1,0-1 0,-1 1 0,1 0 0,0-1 0,0 1 0,0-1-1,0 1 1,0 0 0,0-1 0,-1 1 0,1 0 0,0-1 0,0 1-1,-1 0 1,17 4 35,0-1 0,0 0 0,0-1 0,0 0 0,22-2 0,86-8 214,-102 6-328,856-56 154,-776 52-166,-48 2-21,74 4 0,-4 9-2434,-148 4-2440,4-12-764,-2-1-5150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7:23.537"/>
    </inkml:context>
    <inkml:brush xml:id="br0">
      <inkml:brushProperty name="width" value="0.025" units="cm"/>
      <inkml:brushProperty name="height" value="0.025" units="cm"/>
    </inkml:brush>
  </inkml:definitions>
  <inkml:trace contextRef="#ctx0" brushRef="#br0">0 474 4164,'0'0'15214,"13"-10"-14311,83-84 358,-4-4 1,95-133-1,-175 212-1055,2-2 579,-10 21-541,-5 14-309,-5 13 55,0 0 0,-12 28 0,-10 37 40,22-64-39,1 0 0,1 0 0,1 0 0,1 0 0,3 30 0,9-31-297,-7-18-5064,-18-22-2722,-1-3 234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7:23.869"/>
    </inkml:context>
    <inkml:brush xml:id="br0">
      <inkml:brushProperty name="width" value="0.025" units="cm"/>
      <inkml:brushProperty name="height" value="0.025" units="cm"/>
    </inkml:brush>
  </inkml:definitions>
  <inkml:trace contextRef="#ctx0" brushRef="#br0">1 66 11082,'0'0'11756,"52"-18"-10475,-18 10-609,-1-1-415,5 0-193,-2 2-96,-4 4-801,-5-2-1281,-15 2-2306,-5 0-4645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7:24.528"/>
    </inkml:context>
    <inkml:brush xml:id="br0">
      <inkml:brushProperty name="width" value="0.025" units="cm"/>
      <inkml:brushProperty name="height" value="0.025" units="cm"/>
    </inkml:brush>
  </inkml:definitions>
  <inkml:trace contextRef="#ctx0" brushRef="#br0">50 84 4965,'0'0'155,"7"-9"3848,-1 2-3056,24-31 883,-12 8 2531,-23 33-1168,-26 21-2927,-30 54 321,64-73-443,12-2-48,23-2 9,-30-1-76,-3 1-35,-1-1-1,1 1 1,-1 0 0,0 0 0,0 0-1,1 1 1,-1-1 0,0 1 0,0 0-1,0 0 1,5 5 0,-8-6 21,0 0 0,0-1 0,0 1 0,0 0 0,0 0 0,-1 0 0,1 0 0,0 0 0,-1 0-1,1 0 1,-1 1 0,1-1 0,-1 0 0,1 0 0,-1 0 0,0 0 0,0 1 0,0-1 0,1 0 0,-1 0 0,0 1 0,0-1 0,-1 0 0,1 0 0,0 1 0,0-1 0,-1 0 0,1 0 0,0 0 0,-1 1-1,1-1 1,-1 0 0,0 0 0,1 0 0,-1 0 0,0 0 0,0 0 0,0 0 0,1 0 0,-1-1 0,0 1 0,0 0 0,0 0 0,-2 0 0,-12 10 379,0-1 1,0 0-1,-1-2 1,-21 10-1,5-3-252,58-35-10109,-11 3 3780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7:25.048"/>
    </inkml:context>
    <inkml:brush xml:id="br0">
      <inkml:brushProperty name="width" value="0.025" units="cm"/>
      <inkml:brushProperty name="height" value="0.025" units="cm"/>
    </inkml:brush>
  </inkml:definitions>
  <inkml:trace contextRef="#ctx0" brushRef="#br0">97 0 13805,'0'0'4420,"-5"11"-3427,-3 10-669,2 0 0,0 0 1,1 0-1,1 1 0,1 0 0,0 26 0,4 8-281,-4 88 383,2-129-251,-1 0 0,-1-1 0,0 1 0,-1 0 0,-1-1 0,0 0-1,-9 17 1,2-18 611,7-25-224,4-35-145,1 41-463,3-28-12,2 1-1,1-1 0,1 1 1,2 0-1,1 1 0,1 0 0,2 1 1,2 0-1,25-41 0,-35 63 46,2 0 0,-1 0 0,2 1 0,-1 0 0,17-14 0,-21 19 6,1 0 0,0 1 0,0-1 0,0 1-1,1 0 1,-1 0 0,1 0 0,-1 1 0,1-1 0,-1 1 0,1 0 0,0 1-1,-1-1 1,1 1 0,9 0 0,-13 1 4,1-1-1,-1 1 1,0 0-1,0 0 1,0-1-1,0 1 1,0 0-1,0 0 1,0 0-1,0 0 1,0 0-1,-1 0 1,1 1-1,0-1 1,-1 0-1,1 0 1,0 0 0,-1 1-1,0-1 1,1 0-1,-1 1 1,0-1-1,0 0 1,1 1-1,-1-1 1,0 0-1,0 1 1,-1-1-1,1 0 1,0 1-1,0-1 1,-1 0 0,1 1-1,-1 1 1,0 3 26,0-1 1,-1 1 0,1-1 0,-1 1 0,0-1 0,-1 0 0,-4 9-1,-2-3 77,-1 1 0,-1-2-1,0 1 1,0-1 0,-1-1-1,0 0 1,-1-1 0,1 0-1,-2-1 1,1-1 0,-26 9-1,38-14-868,7-4-5287,17-11-2317,-7 3-1861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7:25.857"/>
    </inkml:context>
    <inkml:brush xml:id="br0">
      <inkml:brushProperty name="width" value="0.025" units="cm"/>
      <inkml:brushProperty name="height" value="0.025" units="cm"/>
    </inkml:brush>
  </inkml:definitions>
  <inkml:trace contextRef="#ctx0" brushRef="#br0">20 2 7527,'0'0'14125,"-2"12"-13500,-5 34-190,-3 84 0,28-141 499,-13 4-895,-1 1-1,0-1 0,0 0 0,-1 0 0,0 0 1,-1 0-1,1 0 0,-1 0 0,2-13 0,1-68 237,-8 84 31,-5 12-245,-4 13-54,11-15 25,0-1 0,0 0 1,1 1-1,-1-1 0,1 1 1,0-1-1,1 1 0,1 7 0,-2-13-20,0 1-1,0 0 0,1 0 0,-1 0 1,0-1-1,1 1 0,-1 0 1,1-1-1,-1 1 0,1 0 0,-1-1 1,1 1-1,-1 0 0,1-1 1,0 1-1,-1-1 0,1 1 0,0-1 1,0 0-1,-1 1 0,1-1 0,0 0 1,1 1-1,0-1 0,0 0 1,0 0-1,0 0 0,0-1 1,0 1-1,1 0 0,-1-1 1,0 0-1,-1 1 0,1-1 1,0 0-1,0 0 0,0 0 1,2-2-1,3-2-61,-1 0-1,1-1 1,-1 1-1,0-2 1,0 1-1,-1-1 1,0 0-1,0 0 1,0 0-1,-1 0 1,0-1-1,3-9 0,-13 35 56,1 0-1,1 0 0,0 0 1,-1 32-1,6-50-1,-1 1 1,1 0-1,-1-1 1,0 1-1,1-1 1,0 1-1,-1 0 1,1-1-1,-1 0 1,1 1-1,0-1 1,-1 1-1,1-1 1,0 0-1,-1 1 1,1-1-1,0 0 1,0 0-1,-1 1 1,1-1-1,0 0 1,0 0-1,-1 0 1,1 0-1,0 0 1,0 0-1,-1 0 1,2-1-1,26-1 99,-17-3-228,1 0 0,-1-1 1,0 0-1,0-1 0,-1-1 1,0 1-1,18-19 0,-9 9 32,-19 17 95,1 0 1,-1 0-1,0 0 0,0-1 0,0 1 1,0 0-1,0 0 0,0 0 0,0 0 1,0 0-1,0 0 0,1 0 0,-1 0 1,0 0-1,0 0 0,0 0 0,0-1 1,0 1-1,1 0 0,-1 0 0,0 0 1,0 0-1,0 0 0,0 0 0,0 0 1,0 0-1,1 0 0,-1 0 1,0 0-1,0 0 0,0 1 0,0-1 1,0 0-1,1 0 0,-1 0 0,0 0 1,0 0-1,0 0 0,0 0 0,0 0 1,0 0-1,0 0 0,1 0 0,-1 1 1,0-1-1,0 0 0,0 0 0,0 0 1,0 0-1,0 0 0,0 0 1,0 0-1,0 1 0,0-1 0,0 0 0,1 14 169,-6 23 213,4-29-307,1-7-66,0 0 0,0-1 0,-1 1 0,1 0 0,0 0-1,0 0 1,0 0 0,0 0 0,0 0 0,1 0 0,-1 0 0,0-1-1,0 1 1,1 0 0,-1 0 0,0 0 0,1 0 0,-1-1 0,1 1-1,-1 0 1,1 0 0,-1-1 0,1 1 0,-1 0 0,1-1-1,0 1 1,-1-1 0,1 1 0,1 0 0,0 0 5,0-1 1,0 0-1,0 1 1,0-1-1,0 0 1,0 0-1,0 0 1,0 0-1,0 0 1,0-1-1,0 1 1,3-1-1,61-27 1,-61 25-64,11-5-30,-9 3 8,1 0-1,0 1 1,1 1 0,-1-1 0,1 1-1,-1 1 1,1 0 0,15-3 0,-23 6 74,0-1 0,0 1 0,-1-1 0,1 1 0,0 0 0,-1-1 0,1 1-1,-1 0 1,1-1 0,-1 1 0,1 0 0,-1 0 0,1-1 0,-1 1 0,0 0 0,1 0 0,-1 0 0,0 0 0,0-1 0,1 1 0,-1 0 0,0 0 0,0 0 0,0 0 0,0 0 0,0 0 0,0 0 0,-1-1 0,1 1 0,0 0 0,-1 2 0,-5 29 547,5-29-526,-1 4 23,0 0-1,-1 0 1,0-1-1,0 1 1,0-1-1,-9 11 0,12-18-400,-1 1-1,0-1 1,1 0-1,-1 1 1,1-1-1,-1 0 1,1 0-1,-1 1 1,1-1-1,0 0 1,-1 0-1,1 0 1,0 0-1,-1 0 0,1 0 1,0 1-1,0-1 1,0 0-1,0-1 1,0 1-168,-5-21-6830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7:26.200"/>
    </inkml:context>
    <inkml:brush xml:id="br0">
      <inkml:brushProperty name="width" value="0.025" units="cm"/>
      <inkml:brushProperty name="height" value="0.025" units="cm"/>
    </inkml:brush>
  </inkml:definitions>
  <inkml:trace contextRef="#ctx0" brushRef="#br0">0 1 9001,'0'0'9416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0.814"/>
    </inkml:context>
    <inkml:brush xml:id="br0">
      <inkml:brushProperty name="width" value="0.025" units="cm"/>
      <inkml:brushProperty name="height" value="0.025" units="cm"/>
    </inkml:brush>
  </inkml:definitions>
  <inkml:trace contextRef="#ctx0" brushRef="#br0">122 0 5093,'0'0'15631,"-8"11"-14596,-9 17-519,1 1-1,1 0 1,2 1-1,1 1 1,1 0-1,-11 56 1,18-56-435,1 58-1,3-85-75,0-4-4,0 0 1,-1 0 0,1 1-1,0-1 1,0 0 0,0 0-1,0 1 1,0-1 0,0 0 0,0 0-1,0 0 1,0 1 0,0-1-1,0 0 1,0 0 0,0 1 0,0-1-1,0 0 1,0 0 0,0 0-1,0 1 1,1-1 0,-1 0 0,0 0-1,0 0 1,0 1 0,0-1-1,0 0 1,0 0 0,1 0 0,-1 0-1,0 0 1,0 1 0,0-1-1,0 0 1,1 0 0,-1 0 0,0 0-1,0 0 1,0 0 0,1 0-1,-1 0 1,0 1 0,0-1-1,1 0 1,-1 0 0,0 0 0,11-10 131,6-17-55,-10 10-315,-1 0-1,0 0 0,-1-1 1,-1 1-1,2-25 1,-7 61 71,1-13 140,0 1 0,0 0-1,0-1 1,0 1 0,1-1-1,0 0 1,4 10 0,-4-14 37,0 0 0,0 0 1,0 0-1,1 0 0,-1-1 1,0 1-1,1-1 0,0 1 1,-1-1-1,1 1 0,0-1 1,0 0-1,0 0 0,0 0 1,0 0-1,0 0 0,0 0 1,0-1-1,0 1 0,0-1 1,0 1-1,1-1 0,-1 0 1,0 0-1,0 0 0,0 0 1,4-1-1,-2 1-4,1-1-1,-1 0 1,0-1 0,1 1 0,-1 0-1,0-1 1,0 0 0,0 0-1,0-1 1,-1 1 0,1-1 0,0 1-1,-1-1 1,0 0 0,4-5 0,0 0-3,0 1 0,-1-1 1,0-1-1,-1 1 0,8-18 0,-18 38-169,-1-1 289,1 0 0,0 0 0,1 1 0,-4 19 0,7-30-107,1 1 1,0-1-1,-1 1 0,1-1 1,0 1-1,0-1 1,0 1-1,0 0 0,0-1 1,0 1-1,1-1 1,-1 1-1,0-1 0,1 1 1,-1-1-1,1 1 1,0-1-1,-1 1 0,1-1 1,0 0-1,0 1 1,0-1-1,0 0 0,0 0 1,0 1-1,0-1 1,1 0-1,-1 0 0,0 0 1,0-1-1,1 1 1,-1 0-1,1 0 0,-1-1 1,1 1-1,-1-1 0,1 1 1,-1-1-1,1 0 1,-1 1-1,1-1 0,-1 0 1,1 0-1,0 0 1,2-1-1,1 1-59,1 0 0,-1 0 0,0-1-1,1 0 1,-1 0 0,0 0 0,0-1 0,0 0 0,0 0-1,0 0 1,0-1 0,0 1 0,-1-1 0,1 0 0,-1 0 0,0-1-1,0 1 1,0-1 0,0 0 0,-1 0 0,1-1 0,-1 1-1,0 0 1,-1-1 0,1 0 0,-1 0 0,0 0 0,3-9 0,-5 14 29,-1 0 1,1 1 0,0-1 0,0 0-1,-1 0 1,1 0 0,0 1 0,-1-1-1,1 0 1,0 0 0,-1 0 0,1 0 0,0 0-1,-1 0 1,1 1 0,0-1 0,-1 0-1,1 0 1,0 0 0,-1 0 0,1 0-1,0-1 1,-1 1 0,1 0 0,0 0-1,-1 0 1,1 0 0,0 0 0,-1 0 0,1 0-1,0-1 1,-1 1 0,1 0 0,0 0-1,-1-1 1,1 1 0,0 0 0,0 0-1,0-1 1,-1 1 0,1 0 0,0 0 0,0-1-1,0 1 1,-1 0 0,1-1 0,0 1-1,0 0 1,0-1 0,0 1 0,0 0-1,0-1 1,0 1 0,0-1 0,0 1 0,0 0-1,0-1 1,0 1 0,0 0 0,0-1-1,0 1 1,0 0 0,1-1 0,-3 2 59,0 1 0,0 0 0,0-1 0,0 1 0,1 0 0,-1 0 0,1 0 0,0 0 0,-1 0 0,1 1 0,-1 2 0,2-4-26,-1 1 0,1 0 1,0-1-1,0 1 0,0 0 0,0-1 1,0 1-1,0-1 0,0 1 1,1 0-1,-1-1 0,0 1 0,1-1 1,0 1-1,-1 0 0,1-1 1,0 0-1,0 1 0,0-1 0,0 1 1,0-1-1,1 2 0,1-1-49,0 1-1,1-1 1,-1 0-1,1 0 1,-1 0-1,1 0 1,0-1-1,-1 1 1,6 0-1,12 3-348,0-2 0,41 3 0,-42-5 300,28 2 648,-57-32 1805,5 21-2317,1 1-60,-1 0-1,1-1 1,0 1-1,1-1 1,-3-10-1,5 16-117,0 0-1,0 0 0,0 0 1,0 0-1,0 1 0,0-1 1,0 0-1,1 0 0,-1 0 1,1 0-1,-1 1 0,1-1 1,0 0-1,0 1 0,-1-1 1,1 0-1,0 1 0,0-1 1,1 1-1,-1 0 0,0-1 1,0 1-1,1 0 0,-1 0 1,1-1-1,-1 1 0,1 0 1,0 1-1,1-2 0,75-39-7759,-45 21 2994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7:26.876"/>
    </inkml:context>
    <inkml:brush xml:id="br0">
      <inkml:brushProperty name="width" value="0.025" units="cm"/>
      <inkml:brushProperty name="height" value="0.025" units="cm"/>
    </inkml:brush>
  </inkml:definitions>
  <inkml:trace contextRef="#ctx0" brushRef="#br0">178 1 12396,'0'0'4009,"0"9"-2947,3 82 873,-16 178 1,5-237-881,0-32-325,-4-17-599,-127-207-4215,148 228 4417,0-1 1,0 0-1,1 0 0,-1-1 1,1-1-1,9 1 0,88 10-306,-10-7-2872,-32-3-6786,-50-2 4164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7:27.205"/>
    </inkml:context>
    <inkml:brush xml:id="br0">
      <inkml:brushProperty name="width" value="0.025" units="cm"/>
      <inkml:brushProperty name="height" value="0.025" units="cm"/>
    </inkml:brush>
  </inkml:definitions>
  <inkml:trace contextRef="#ctx0" brushRef="#br0">111 37 6822,'0'0'10640,"-9"8"-9119,-6 6-750,1 1 1,-20 25-1,29-34-608,1 0 0,0 1 1,0-1-1,0 1 0,1 0 1,0 0-1,1 0 0,-1 0 0,1 1 1,1-1-1,-1 1 0,0 8 0,3-15-157,-1 0-1,0 0 1,0 0-1,0 0 0,1 0 1,-1 0-1,1-1 0,-1 1 1,0 0-1,1 0 0,-1 0 1,1-1-1,0 1 0,-1 0 1,1 0-1,0-1 0,-1 1 1,1-1-1,0 1 0,0-1 1,-1 1-1,1-1 0,0 1 1,0-1-1,0 0 0,0 1 1,0-1-1,0 0 0,0 0 1,-1 1-1,1-1 0,0 0 1,0 0-1,0 0 0,0 0 1,0 0-1,0-1 0,0 1 1,0 0-1,0 0 0,0-1 1,0 1-1,-1 0 0,1-1 1,2 0-1,3-1 32,0 0-1,0 0 1,0-1-1,-1 0 0,11-6 1,-5 0-54,0-1 0,0-1 1,-1 0-1,0 0 0,-1-1 1,0 0-1,-1-1 0,-1 0 0,0 0 1,-1 0-1,0-1 0,-1 0 0,0 0 1,4-23-1,-23 80-25,8-30 30,1 1 0,1-1 0,-3 18-1,6-23-627,0 1-1,1-1 0,0 0 1,0 1-1,3 13 1,-3-21 501,1 0 0,-1 0 0,0 0 1,0 0-1,1 0 0,-1 0 0,1 0 0,-1-1 1,1 1-1,-1 0 0,1 0 0,-1 0 0,1-1 1,0 1-1,-1 0 0,1-1 0,0 1 1,0 0-1,-1-1 0,1 1 0,0-1 0,1 1 1,0-1 0,0 0 1,-1 0 0,1 0 0,0 0 0,-1-1 0,1 1 0,-1-1 0,1 1-1,0-1 1,-1 0 0,1 1 0,-1-1 0,0 0 0,1 0 0,-1 0 0,0 0-1,1 0 1,1-3 0,17-17-4219</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7:27.577"/>
    </inkml:context>
    <inkml:brush xml:id="br0">
      <inkml:brushProperty name="width" value="0.025" units="cm"/>
      <inkml:brushProperty name="height" value="0.025" units="cm"/>
    </inkml:brush>
  </inkml:definitions>
  <inkml:trace contextRef="#ctx0" brushRef="#br0">129 1 12812,'0'0'5360,"-7"12"-3716,-4 6-1091,0 0 0,1 2 0,1-1 0,1 1 0,1 0 0,0 1 0,2 0 1,0 0-1,-2 31 0,7-50-589,0 0 0,0 0 1,0 0-1,1 1 0,-1-1 0,1 0 1,-1 0-1,1 0 0,0 0 1,0 0-1,0 0 0,0 0 0,0 0 1,0 0-1,0 0 0,1 0 1,-1-1-1,1 1 0,-1 0 0,1-1 1,0 0-1,-1 1 0,1-1 1,0 0-1,0 0 0,0 0 0,0 0 1,0 0-1,0 0 0,0-1 1,1 1-1,-1-1 0,0 1 0,0-1 1,0 0-1,1 0 0,-1 0 1,3 0-1,10-1-853,1 0 0,-1-1 0,0-1 0,20-5 0,-25 5 630,-10 3 328,1-1-1,-1 1 1,0 0-1,1 0 1,-1 0 0,1-1-1,-1 1 1,1 0-1,0 0 1,-1 0-1,1 0 1,-1 0-1,1 0 1,-1 0-1,1 0 1,-1 0 0,1 0-1,-1 0 1,1 0-1,-1 0 1,1 0-1,-1 1 1,1-1-1,-1 0 1,1 0-1,-1 1 1,1-1 0,-1 0-1,1 1 1,-8 12 1020,-24 15-124,19-19-624,0-1 0,0 0 0,-1 0 0,0-1 1,0-1-1,-1 0 0,0-1 0,0-1 0,0 0 0,-28 4 1,41-8-413,1 0 0,-1-1 1,1 1-1,-1 0 0,1 0 1,-1-1-1,1 1 0,-1 0 1,1-1-1,0 1 0,-1 0 1,1-1-1,0 1 0,-1-1 1,1 1-1,0-1 0,-1 1 1,1 0-1,0-1 0,0 1 1,-1-1-1,1 0 0,0 1 1,0-1-1,0 1 0,0-1 1,0 1-1,0-1 0,0 1 1,0-1-1,0 1 0,0-1 1,0 1-1,0-1 0,0 0 1,0 1-1,1-1 0,-1 1 1,0-1-1,0 1 0,1-1 1,9-25-4319,5 4-965,4-2-2803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7:28.046"/>
    </inkml:context>
    <inkml:brush xml:id="br0">
      <inkml:brushProperty name="width" value="0.025" units="cm"/>
      <inkml:brushProperty name="height" value="0.025" units="cm"/>
    </inkml:brush>
  </inkml:definitions>
  <inkml:trace contextRef="#ctx0" brushRef="#br0">58 0 13997,'0'0'2098,"0"10"-459,-4 37 1216,-18 81 0,11-74-1626,-7 81 0,15-56-1276,3-64-2016,3-54-3071,0 9-328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7:28.389"/>
    </inkml:context>
    <inkml:brush xml:id="br0">
      <inkml:brushProperty name="width" value="0.025" units="cm"/>
      <inkml:brushProperty name="height" value="0.025" units="cm"/>
    </inkml:brush>
  </inkml:definitions>
  <inkml:trace contextRef="#ctx0" brushRef="#br0">2 121 3331,'0'0'9764,"10"2"-7554,-2-1-1851,1 1 0,-1-1 0,1-1 0,-1 1 0,1-1 0,-1-1 0,1 0 0,-1 0 0,1-1-1,-1 0 1,1 0 0,-1-1 0,0 0 0,0 0 0,-1-1 0,9-5 0,21-26-212,-36 33-137,1 0-1,-1 0 0,0 0 0,0 0 0,0 0 0,0 0 1,0 0-1,0 0 0,0 0 0,-1-1 0,1 1 1,-1 0-1,0 0 0,0-1 0,1 1 0,-1 0 0,-1-1 1,1 1-1,-1-4 0,0 5 5,1 0 1,-1 0-1,0 0 1,0 0-1,0 0 1,0 0-1,0 0 0,-1 0 1,1 0-1,0 1 1,0-1-1,-1 0 1,1 1-1,0-1 1,-1 1-1,1-1 1,0 1-1,-1 0 0,1 0 1,0 0-1,-1-1 1,1 1-1,-1 0 1,1 1-1,-1-1 1,1 0-1,-2 1 0,-41 8 57,35-4 29,0 1 1,0-1-1,1 1 1,0 1-1,0 0 1,0 0-1,1 1 1,0-1-1,0 1 1,-9 16-1,12-18 43,0 0 1,1 0-1,-1 0 0,1 0 0,0 1 0,1 0 0,0-1 1,0 1-1,0 0 0,1 0 0,0 0 0,0 0 1,1 0-1,0 0 0,0 1 0,2 11 0,0-16-128,-1-1-1,1 0 0,0 0 1,-1 0-1,1-1 0,0 1 0,0 0 1,0-1-1,0 1 0,0-1 0,1 0 1,-1 1-1,0-1 0,1 0 1,-1 0-1,1-1 0,-1 1 0,1-1 1,-1 1-1,1-1 0,-1 0 1,1 1-1,0-2 0,4 1 0,6 0-227,0-1 0,-1 0-1,25-5 1,-26 2-637,0 0 0,0-1 0,0 0 0,0 0 0,-1-1 0,0-1 0,0 0 0,10-10 0,10-13-5353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7:29.565"/>
    </inkml:context>
    <inkml:brush xml:id="br0">
      <inkml:brushProperty name="width" value="0.025" units="cm"/>
      <inkml:brushProperty name="height" value="0.025" units="cm"/>
    </inkml:brush>
  </inkml:definitions>
  <inkml:trace contextRef="#ctx0" brushRef="#br0">107 1 3716,'0'0'10479,"-2"8"-9598,-19 96 3030,5-34-1455,4 0 0,-7 125 1,19-194-2455,-1 0 1,1 1 0,0-1 0,0 0 0,0 1-1,0-1 1,0 1 0,0-1 0,0 0 0,1 1-1,-1-1 1,0 0 0,1 1 0,-1-1 0,1 0-1,-1 0 1,1 1 0,0-1 0,0 0 0,-1 0-1,1 0 1,0 0 0,0 0 0,0 0 0,0 0-1,0 0 1,0 0 0,0 0 0,1-1 0,-1 1-1,0 0 1,0-1 0,1 1 0,-1-1 0,0 0-1,1 1 1,-1-1 0,0 0 0,1 0-1,-1 1 1,3-1 0,-3-1-80,0 0 0,-1 0-1,1 0 1,0 0 0,-1 0-1,1-1 1,0 1 0,-1 0 0,0 0-1,1 0 1,-1 0 0,0-1-1,1 1 1,-1 0 0,0 0 0,0-1-1,0 1 1,0 0 0,0 0 0,0 0-1,-1-2 1,-1-29-2654,-1 24 1645,-1 0-1,1 0 0,-1 1 1,0-1-1,-1 1 0,0 0 1,-6-7-1,-9-13-1613,4-3 4933,16 29-2004,0 0 1,0 0 0,1 0 0,-1 0 0,0 1-1,0-1 1,1 0 0,-1 0 0,0 0 0,1 0-1,-1 0 1,1 1 0,-1-1 0,1 0 0,-1 1-1,1-1 1,0 0 0,-1 1 0,1-1 0,0 0-1,0 1 1,-1-1 0,1 1 0,0 0 0,0-1-1,0 1 1,-1-1 0,1 1 0,2 0 0,35-14 343,-26 10 79,46-26 382,-44 22-2232,-1-2 0,0 1 0,0-2 0,13-14 1,-18 16 85,-1 0 0,1-1 0,-1 0 0,-1 0 0,0 0 0,6-14 1,-9 15 751,0 0 1,0 0 0,-1 0 0,0 0-1,-2-11 9332,0 20-8750,-7 13 2492,-5 22-1443,5 2 333,1-1 1,0 42-1,5-49-1265,2 1 1,1-1 0,6 33-1,-1-35-270,-2-21 37,-2-18 66,1-92-340,-4 95 16,0-1 1,-1 1-1,-1 0 1,0-1-1,0 1 1,-1 0-1,0 0 1,-8-16-1,2 13-84,8 18 242,1-4 12,1 0 1,0-1 0,-1 1 0,1 0-1,0 0 1,0 0 0,1-1 0,-1 1 0,0 0-1,0-1 1,1 1 0,-1-1 0,3 2-1,5 2 10,1-1-1,-1 0 1,1 0-1,0-1 1,0 0-1,0-1 1,0 0-1,0-1 1,0 0-1,0 0 1,17-2-1,-14 0-33,1 0-1,-1-1 1,0 0-1,0-1 1,-1-1 0,1 0-1,-1 0 1,18-10 0,2-8-82,-31 21 90,0 0 0,0 0 0,0-1-1,0 1 1,0 0 0,0 0 0,0 0 0,0-1 0,-1 1 0,1 0 0,-1-1-1,1 1 1,-1 0 0,1-1 0,-1 1 0,0-1 0,0 1 0,0-1 0,1 1-1,-2-1 1,1 1 0,0 0 0,0-2 0,-1 2 6,1 0 0,-1 1 1,1-1-1,-1 1 0,0-1 0,1 1 0,-1 0 1,0-1-1,1 1 0,-1 0 0,0-1 1,0 1-1,1 0 0,-1 0 0,0 0 1,0 0-1,0-1 0,1 1 0,-1 0 0,0 0 1,0 1-1,1-1 0,-1 0 0,0 0 1,-1 0-1,-21 6 274,17-3-138,0 0-1,1 1 1,-1 0 0,1 0-1,0 0 1,1 1-1,-1 0 1,1 0-1,0 0 1,-7 11 0,9-13-54,0 0 1,-1 0-1,2 1 1,-1-1-1,0 1 1,1 0-1,-1-1 1,1 1-1,0 0 1,0 0-1,1 0 1,-1 0-1,1 0 1,0 0 0,0 0-1,0 0 1,1 0-1,-1 0 1,3 6-1,-2-8-81,0-1 0,1 1 0,-1-1 1,0 0-1,1 0 0,-1 0 0,1 0 0,-1 0 0,1 0 0,0 0 0,0-1 0,-1 1 0,1 0 0,0-1 0,0 0 0,-1 1 0,1-1 1,0 0-1,0 0 0,3 0 0,40-3 105,-32 0-245,-1-1 1,1 0-1,-1-1 1,0-1-1,0 0 1,0 0 0,12-10-1,-9 6-247,0 1 0,31-13-1,-40 25 327,-7 11 309,-9 20 685,8-25-546,1-8-336,0 1 0,1-1-1,-1 1 1,1-1 0,-1 1 0,1 0-1,0-1 1,0 1 0,0 0 0,0-1-1,0 1 1,0 0 0,0-1-1,0 1 1,1 0 0,-1-1 0,1 1-1,-1 0 1,1-1 0,0 1 0,-1-1-1,1 1 1,0-1 0,0 0-1,0 1 1,0-1 0,0 0 0,1 0-1,-1 1 1,0-1 0,0 0 0,1 0-1,-1 0 1,1-1 0,2 2-1,0-1-42,1 0-1,-1-1 1,0 1-1,1-1 1,-1 0-1,0-1 1,1 1-1,-1-1 1,0 0-1,1 0 1,-1 0-1,0 0 1,8-5-1,57-34-608,-53 30 114,0 0 0,0 1 0,21-8 0,-37 17 464,1 0 1,-1-1-1,1 1 0,-1 0 0,1 0 0,-1 0 0,1 0 0,0 0 0,-1-1 0,1 1 0,-1 0 0,1 0 0,0 1 0,-1-1 0,1 0 0,-1 0 0,1 0 0,-1 0 0,1 0 0,0 1 0,-1-1 0,1 0 0,-1 0 0,1 1 0,-1-1 0,1 0 0,-1 1 0,0-1 0,1 1 0,0-1 0,4 22-93,-12 38 170,4-40-226,2-15-325,-1 18-1386,5-11-7343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7:31.375"/>
    </inkml:context>
    <inkml:brush xml:id="br0">
      <inkml:brushProperty name="width" value="0.025" units="cm"/>
      <inkml:brushProperty name="height" value="0.025" units="cm"/>
    </inkml:brush>
  </inkml:definitions>
  <inkml:trace contextRef="#ctx0" brushRef="#br0">60 34 3043,'95'-4'11811,"-1"-3"-8138,92-3-2726,-538 35-218,270-17 742,234-28-274,-73 8-1243,109-2 0,-174 18 26,-22 5 45,-25 6 29,-5-6 254,0-2 0,0-2 0,-1-1 0,0-2 0,-44-3 0,47 1-656,41 0-7110,9-3-1062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9:58.938"/>
    </inkml:context>
    <inkml:brush xml:id="br0">
      <inkml:brushProperty name="width" value="0.025" units="cm"/>
      <inkml:brushProperty name="height" value="0.025" units="cm"/>
    </inkml:brush>
  </inkml:definitions>
  <inkml:trace contextRef="#ctx0" brushRef="#br0">18 134 4420,'0'0'7650,"0"-10"-5979,0 6-1465,0 0-1,1 0 1,-1 0-1,1 0 1,0 1-1,0-1 1,0 0-1,0 0 1,1 0-1,-1 1 1,1-1-1,0 1 1,0-1-1,1 1 1,-1 0-1,1-1 1,-1 1-1,1 1 1,0-1 0,0 0-1,5-2 1,4-3 515,1 1-1,-1 1 1,23-8 0,-30 12-620,0 0 0,0 1 0,0 0 0,0 0 0,-1 0 0,1 0 0,1 1 0,-1 0 0,0 0 0,0 0 0,0 1 0,0 0 0,-1 0 0,7 2 0,-10-2-96,1 0 1,-1 0-1,1 0 0,-1 0 0,0 1 0,1-1 0,-1 1 0,0-1 0,0 1 0,0-1 0,0 1 0,0 0 0,-1-1 0,1 1 0,0 0 0,-1-1 0,1 1 0,-1 0 0,0 0 0,0 0 0,1 0 0,-1 0 0,0-1 0,0 1 0,-1 3 1,0 2 8,1-1 1,-1 1 0,-1 0 0,0 0 0,0 0-1,-2 6 1,-11 16 18,-2-1 0,0 0-1,-38 44 1,33-45-15,2 1 0,0 1 0,-20 41 0,38-67 9,1 0 0,-1 1 0,0-1-1,1 1 1,0 0 0,0-1 0,0 1 0,0 0-1,1-1 1,-1 1 0,1 0 0,0 0 0,0 0-1,1 0 1,0 5 0,0-7 0,1 0 0,-1 0-1,1 0 1,-1-1 0,1 1 0,0-1 0,0 1 0,-1-1-1,1 1 1,0-1 0,0 0 0,0 0 0,1 0 0,-1 0-1,0 0 1,0-1 0,0 1 0,1-1 0,-1 1 0,0-1-1,1 0 1,-1 0 0,0 0 0,1 0 0,2-1 0,18 1-172,-1-1 0,1-1 0,-1-1 1,0-1-1,0-1 0,0 0 0,0-2 1,30-14-1,-51 20-36,-1 1-1,1 0 1,-1 0-1,1-1 1,-1 1-1,1 0 0,-1-1 1,1 1-1,-1-1 1,1 1-1,-1 0 1,0-1-1,1 1 1,-1-1-1,0 1 1,1-1-1,-1 0 1,0 1-1,0-1 1,1 1-1,-1-1 1,0 1-1,0-1 1,0 0-1,0 1 1,0-1-1,0 1 1,0-1-1,0 0 1,0-8-5798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9:59.342"/>
    </inkml:context>
    <inkml:brush xml:id="br0">
      <inkml:brushProperty name="width" value="0.025" units="cm"/>
      <inkml:brushProperty name="height" value="0.025" units="cm"/>
    </inkml:brush>
  </inkml:definitions>
  <inkml:trace contextRef="#ctx0" brushRef="#br0">1 31 13357,'0'0'6053,"55"-4"-4835,-21 0-290,10-2-671,-1-1-225,2 3-32,0 2-769,-8 1-1473,-3-1-1794,-9 2-1505</inkml:trace>
  <inkml:trace contextRef="#ctx0" brushRef="#br0" timeOffset="1">470 18 5285,'0'0'8104,"0"56"-6247,0-35-447,0 3-481,0-3-225,0-2-415,0-1-225,4-1-32,-3-5-993,5-4-1570,-3-5-1633,3-3-2594</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49:59.686"/>
    </inkml:context>
    <inkml:brush xml:id="br0">
      <inkml:brushProperty name="width" value="0.025" units="cm"/>
      <inkml:brushProperty name="height" value="0.025" units="cm"/>
    </inkml:brush>
  </inkml:definitions>
  <inkml:trace contextRef="#ctx0" brushRef="#br0">1 0 15278,'0'0'4837,"23"7"-8520,-7 1-738,0 1-1953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1.319"/>
    </inkml:context>
    <inkml:brush xml:id="br0">
      <inkml:brushProperty name="width" value="0.025" units="cm"/>
      <inkml:brushProperty name="height" value="0.025" units="cm"/>
    </inkml:brush>
  </inkml:definitions>
  <inkml:trace contextRef="#ctx0" brushRef="#br0">116 0 3876,'0'0'8749,"-8"6"-5877,-1 0-2398,1 1-1,0 1 0,0-1 0,1 1 0,0 0 1,1 1-1,-1 0 0,2 0 0,-1 0 0,1 1 1,1 0-1,0-1 0,-5 19 0,4-8-56,2 1-1,0 0 0,0 34 1,2-50-426,1 0 1,0 1-1,1-1 1,-1 0-1,1 1 0,0-1 1,0 0-1,1 0 1,-1 0-1,1 0 1,0 0-1,1 0 1,-1 0-1,1 0 1,0-1-1,0 0 1,0 1-1,1-1 1,4 4-1,-7-7-15,0 0-1,0-1 1,0 1 0,-1 0-1,1-1 1,0 1 0,0-1-1,0 1 1,0-1 0,0 1-1,0-1 1,0 0 0,1 0-1,-1 1 1,0-1 0,0 0-1,0 0 1,0 0 0,0 0-1,0 0 1,0-1 0,0 1-1,0 0 1,0 0 0,0-1-1,1 1 1,-1 0 0,0-1-1,-1 1 1,1-1 0,0 0-1,0 1 1,0-1 0,0 0-1,0 1 1,0-1 0,-1 0-1,1 0 1,0 0 0,-1 1-1,1-1 1,-1 0 0,1 0-1,-1 0 1,1 0 0,-1 0-1,0 0 1,1-2 0,2-8-221,0 0 0,-1 0 0,0 0 1,0-12-1,0 2 512,-2 21-245,0 0-1,0 0 1,0 1 0,0-1 0,0 0 0,0 0-1,1 0 1,-1 0 0,0 0 0,0 0 0,0 0-1,0 0 1,0 0 0,0 0 0,0 0-1,0 0 1,0 0 0,1 0 0,-1 0 0,0 0-1,0 0 1,0 0 0,0 0 0,0 0 0,0 0-1,0 0 1,1 0 0,-1 0 0,0 0 0,0 0-1,0 0 1,0 0 0,0 0 0,0 0-1,0 0 1,0 0 0,0 0 0,1 0 0,-1-1-1,0 1 1,0 0 0,0 0 0,0 0 0,0 0-1,0 0 1,0 0 0,0 0 0,0 0 0,0 0-1,0-1 1,0 1 0,0 0 0,0 0-1,0 0 1,0 0 0,2 3 30,1 1 1,-1-1-1,1 1 1,0-1-1,0 0 0,0 0 1,0-1-1,0 1 1,1-1-1,-1 1 0,1-1 1,-1 0-1,1 0 0,0-1 1,0 1-1,0-1 1,7 2-1,1-1-101,0 0 1,-1-1-1,1 0 1,0-1-1,13-1 0,-22 1 48,-1-1-1,0 1 0,0-1 0,1 0 0,-1 1 0,0-1 1,0 0-1,0 0 0,0-1 0,0 1 0,0 0 1,0 0-1,-1-1 0,1 0 0,0 1 0,-1-1 0,1 0 1,-1 1-1,1-1 0,-1 0 0,0 0 0,0 0 0,0 0 1,0-1-1,0 1 0,-1 0 0,1 0 0,-1 0 0,1-1 1,-1-2-1,1 3 12,-1 0-1,0 0 1,0 0 0,0 0 0,0 0-1,0 0 1,-1 1 0,1-1 0,-1 0-1,1 0 1,-1 0 0,0 0 0,1 1-1,-1-1 1,0 0 0,0 1 0,0-1-1,0 1 1,-1-1 0,1 1 0,0-1-1,-1 1 1,1 0 0,-1 0 0,1 0-1,-1 0 1,0 0 0,1 0 0,-1 0-1,0 0 1,1 0 0,-1 1 0,0-1-1,0 1 1,0 0 0,-3-1 0,0 1 65,0 1-1,0 0 1,0 0 0,0 0 0,1 1 0,-1-1 0,0 1 0,1 0 0,-1 1-1,1-1 1,0 1 0,0 0 0,0 0 0,0 0 0,0 0 0,0 1 0,1-1 0,0 1-1,0 0 1,0 0 0,0 1 0,1-1 0,-1 0 0,1 1 0,0-1 0,0 1-1,1 0 1,0 0 0,0 0 0,0-1 0,0 1 0,0 0 0,1 0 0,0 0-1,0 0 1,1 0 0,1 8 0,-1-10-94,1-1-1,-1 1 1,1-1-1,0 1 1,0-1 0,0 0-1,0 0 1,0 0-1,0 0 1,0 0-1,1 0 1,-1 0 0,1-1-1,0 1 1,-1-1-1,1 0 1,0 0 0,0 0-1,0 0 1,-1 0-1,1-1 1,5 1-1,7 1-682,-1 0 0,1-2-1,17 0 1,-19-2-517,0 0 1,-1-1 0,1-1 0,-1 1 0,1-2-1,-1 0 1,-1 0 0,1-1 0,-1-1-1,0 0 1,0 0 0,-1-1 0,0 0 0,17-19-1,3-6-3260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00.061"/>
    </inkml:context>
    <inkml:brush xml:id="br0">
      <inkml:brushProperty name="width" value="0.025" units="cm"/>
      <inkml:brushProperty name="height" value="0.025" units="cm"/>
    </inkml:brush>
  </inkml:definitions>
  <inkml:trace contextRef="#ctx0" brushRef="#br0">185 0 11691,'0'0'5258,"-9"3"-4206,-3 1-662,-1 0 0,1 2-1,0-1 1,1 1 0,-12 8 0,18-11-167,0 1 0,0-1 0,1 1 0,-1 0 1,1 0-1,0 1 0,0-1 0,0 1 0,1 0 1,0 0-1,0 0 0,0 0 0,0 0 0,1 1 0,-3 9 1,5-14-212,0 0 0,0 0 0,0 0 0,0 0 0,0 0 0,1 0 0,-1 0 0,0 0 0,0 0 0,1 0 1,-1 0-1,1 0 0,-1 0 0,1 0 0,-1 0 0,1 0 0,0 0 0,0 0 0,-1-1 0,1 1 0,0 0 1,0 0-1,0-1 0,0 1 0,-1-1 0,1 1 0,0-1 0,0 1 0,0-1 0,0 1 0,0-1 0,1 0 0,-1 0 1,0 0-1,0 1 0,0-1 0,0 0 0,0 0 0,0-1 0,2 1 0,49-4 117,-39 1-212,-1 0 0,1-1-1,-1-1 1,0 0 0,-1-1 0,0 0-1,1 0 1,-2-1 0,1-1-1,-1 0 1,0 0 0,-1-1 0,0 0-1,9-12 1,-22 27-69,-8 13 121,1 0 1,0 1 0,1 0 0,2 0 0,0 1 0,1 0 0,1 1 0,1-1-1,-4 40 1,9-27 91,11 64 1,-6-61-41,2 46 1,-7-81 5,-1 0 1,1 0-1,0 1 1,0-1-1,-1 0 1,1 0-1,-1 0 0,0 1 1,0-1-1,0 0 1,0 0-1,0 0 1,0 0-1,0 0 1,0-1-1,-1 1 1,1 0-1,-1-1 0,0 1 1,-3 2-1,2-2 86,-1 0 0,0 0 0,0 0-1,0 0 1,0-1 0,0 0 0,-1 0 0,1 0-1,0 0 1,-8 0 0,6-1-30,0 0-1,0 0 1,0 0 0,0-1 0,0 0 0,0 0-1,0 0 1,0-1 0,1 0 0,-1 0-1,0-1 1,1 1 0,0-1 0,-1 0 0,1-1-1,-6-5 1,7 5-113,0-1 0,0 0 0,0 0 0,1 0 1,0-1-1,0 1 0,0-1 0,1 0 0,0 0 0,0 0 0,0 0 0,1 0 0,0 0 0,0 0 0,0-1 0,1 1 0,0 0 0,0 0 1,1-1-1,0 1 0,0 0 0,0 0 0,3-8 0,1 3-513,0 1 1,0 0-1,1 0 1,0 0-1,0 1 1,1 0-1,0 0 1,1 0-1,0 1 1,1 1-1,17-14 1,11-3-4028,0 1-1814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00.745"/>
    </inkml:context>
    <inkml:brush xml:id="br0">
      <inkml:brushProperty name="width" value="0.025" units="cm"/>
      <inkml:brushProperty name="height" value="0.025" units="cm"/>
    </inkml:brush>
  </inkml:definitions>
  <inkml:trace contextRef="#ctx0" brushRef="#br0">132 75 12268,'0'0'3048,"-10"0"-977,3 0-1820,-3-1 375,0 1 0,-1 0 1,1 1-1,-19 3 0,27-3-560,-1-1 0,1 1 0,0-1 0,0 1-1,0 0 1,-1 0 0,1 0 0,0 0 0,1 0 0,-1 1 0,0-1-1,0 1 1,0-1 0,1 1 0,-1 0 0,1-1 0,-1 1 0,1 0 0,0 0-1,0 0 1,-1 0 0,2 0 0,-1 0 0,0 0 0,0 1 0,1-1-1,-1 0 1,1 0 0,-1 1 0,1 3 0,42-3 179,89-19-170,-130 16-79,0 0 1,0 0-1,0 0 0,0 0 0,0 0 0,0 0 1,0 1-1,0-1 0,0 0 0,0 1 0,0-1 1,0 1-1,0-1 0,-1 1 0,1-1 0,0 1 1,0 0-1,0-1 0,-1 1 0,1 0 0,-1 0 0,1 0 1,0-1-1,-1 1 0,1 0 0,0 1 0,3 33 339,-5-24 50,0 1 0,-1-1 0,-7 22 1,16-47 575,-1 5-941,-1-1 0,-1 1 0,0-1 0,0 0 0,-1 0 0,0 0 0,3-19 0,-6 5-180,0 16-28,0 14-206,0-4 391,0-1 1,1 1 0,-1-1 0,1 0 0,-1 1 0,1-1-1,0 0 1,-1 0 0,1 1 0,0-1 0,0 0-1,0 0 1,0 0 0,0 0 0,0 0 0,0 0 0,0 0-1,0 0 1,1-1 0,-1 1 0,0 0 0,1-1-1,-1 1 1,0-1 0,1 1 0,-1-1 0,1 0 0,-1 0-1,0 1 1,3-1 0,48 3 44,-46-3-32,3 0-20,0-1 1,0 0 0,0 0 0,0-1 0,0-1 0,0 1 0,0-1 0,0-1-1,-1 0 1,9-5 0,-13 7 11,0 0-1,0-1 1,-1 0-1,1 0 1,-1 0 0,1 0-1,-1 0 1,0-1-1,0 1 1,-1-1 0,1 0-1,-1 0 1,1 0-1,-1 0 1,-1 0-1,1-1 1,0 1 0,-1 0-1,0-1 1,0 1-1,-1-1 1,1-4 0,-1 8-8,0 0 1,-1 1-1,1-1 1,0 1 0,0-1-1,-1 1 1,1-1-1,-1 1 1,1-1 0,0 1-1,-1 0 1,1-1 0,-1 1-1,1-1 1,-1 1-1,1 0 1,-1-1 0,1 1-1,-1 0 1,0 0 0,1 0-1,-1-1 1,1 1-1,-1 0 1,0 0 0,1 0-1,-1 0 1,1 0 0,-1 0-1,0 0 1,1 0-1,-1 0 1,1 0 0,-1 1-1,0-1 1,1 0-1,-1 0 1,1 1 0,-1-1-1,1 0 1,-2 1 0,-26 11-111,22-7 121,0 1 0,1-1 0,-1 1 0,1 0 0,0 1 0,1-1 0,0 1 0,0 0 0,0 0 0,1 0 0,0 0 0,0 1 0,0-1 0,1 1 0,1-1 1,-1 1-1,0 15 0,2-22-4,0 1 0,1-1 1,-1 0-1,0 1 1,0-1-1,1 1 0,-1-1 1,1 1-1,-1-1 0,1 0 1,0 1-1,0-1 1,-1 0-1,1 0 0,0 0 1,0 1-1,0-1 0,0 0 1,0 0-1,1 0 1,1 1-1,1 0 7,0 0-1,-1 0 1,1-1-1,0 1 1,0-1-1,1 0 1,6 1-1,0-1-243,-1 0 0,0-1-1,1 0 1,-1-1-1,0 0 1,11-3-1,-15 2-295,-1 0-1,0-1 1,0 0-1,1 0 1,-1-1-1,-1 1 1,1-1-1,-1 0 1,1 0-1,-1 0 1,4-7-1,9-14-4901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01.791"/>
    </inkml:context>
    <inkml:brush xml:id="br0">
      <inkml:brushProperty name="width" value="0.025" units="cm"/>
      <inkml:brushProperty name="height" value="0.025" units="cm"/>
    </inkml:brush>
  </inkml:definitions>
  <inkml:trace contextRef="#ctx0" brushRef="#br0">40 26 10890,'0'0'7186,"-2"11"-5777,-12 127 542,5 163 0,9-300-1881,2-23 52,-1-1 0,-1 1 0,-1-1 0,-1 1 0,0-1 0,-10-34 0,14 55-100,0 0-1,0 1 1,0 0-1,0-1 1,0 1-1,0 0 1,0 0-1,0 0 1,1 0-1,-1 1 1,0-1-1,1 0 1,-1 1-1,1 0 1,-1 0-1,4 0 1,6-3 60,-1-1-69,0 0 0,-1-1 0,0 0 0,0-1-1,0 0 1,0-1 0,-1 0 0,0 0 0,-1-1-1,0 0 1,8-10 0,-2 1-22,-1 0 1,-1-1-1,0 0 0,-2-1 1,9-20-1,-17 34 8,0-1-1,0 1 1,-1-1 0,0 1-1,0-1 1,0 0 0,-1-7-1,0 12-2,-1 1 0,1 0-1,-1 0 1,1 0 0,-1 0 0,1-1-1,-1 1 1,1 0 0,-1 0-1,1 0 1,-1 0 0,1 0 0,-1 0-1,1 0 1,-1 0 0,1 1 0,-1-1-1,1 0 1,-1 0 0,1 0-1,-1 0 1,1 1 0,-1-1 0,0 1-1,-4 3 35,0 0-1,0 1 0,1-1 0,-1 1 0,1 1 0,0-1 1,1 0-1,-1 1 0,-4 10 0,-21 60 566,26-64-552,0 0 1,2 0 0,-1 0 0,1 1 0,1-1-1,1 1 1,-1-1 0,2 0 0,0 1 0,4 14-1,-4-19-22,1 1 0,0-1 0,1 1 0,-1-1 0,2 0 0,-1 0 0,1-1 0,0 1 0,1-1-1,0 0 1,0-1 0,0 1 0,1-1 0,11 8 0,-18-14-20,0 0-1,0 0 1,1 0 0,-1 0-1,0 0 1,0 0-1,0 0 1,0 0 0,1 1-1,-1-1 1,0 0 0,0 0-1,0 0 1,1 0-1,-1 0 1,0 0 0,0 0-1,0 0 1,1 0 0,-1 0-1,0-1 1,0 1-1,0 0 1,0 0 0,1 0-1,-1 0 1,0 0 0,0 0-1,0 0 1,0 0-1,1 0 1,-1-1 0,0 1-1,0 0 1,0 0 0,0 0-1,0 0 1,0 0 0,1-1-1,-1 1 1,0 0-1,0 0 1,0 0 0,0 0-1,0-1 1,0 1 0,0 0-1,0 0 1,0 0-1,0-1 1,0 1 0,1-18 71,-6-19 42,0 24-147,-1-1 0,0 1 0,-1 0 1,0 1-1,-1-1 0,-13-15 0,28 35 22,0-1 0,0-1 0,0 1 0,0-1 1,1 0-1,0-1 0,0 1 0,0-2 0,1 1 0,-1-1 0,1 0 0,-1-1 0,1 0 0,0-1 0,0 0 0,0 0 0,0-1 0,12 0 0,-20 0 11,6 0 6,0 0 1,-1 0-1,1-1 1,0 0-1,0 0 0,6-2 1,-11 2-4,-1 0-1,1 1 1,-1-1 0,1 0-1,-1 0 1,1 0 0,-1 0-1,1-1 1,-1 1 0,0 0-1,0 0 1,0-1 0,0 1 0,0-1-1,0 1 1,0-1 0,0 1-1,-1-1 1,1 0 0,0 1-1,-1-1 1,0 0 0,1 1-1,-1-1 1,0 0 0,0 0 0,0 1-1,0-4 1,0 5-3,0-1 0,0 0 0,-1 1 0,1-1 0,0 1 0,0-1 0,-1 0 0,1 1 0,0-1 0,-1 1 0,1-1 0,-1 0 0,1 1 0,-1-1 0,1 1 0,-1 0 0,1-1 0,-1 1 0,1-1 0,-1 1 0,1 0 0,-1-1 0,0 1 0,1 0 0,-1 0 1,0 0-1,1-1 0,-1 1 0,0 0 0,1 0 0,-1 0 0,0 0 0,1 0 0,-1 0 0,0 0 0,1 0 0,-1 0 0,0 1 0,1-1 0,-1 0 0,0 0 0,0 1 0,-30 12 26,29-10 10,-1-1 1,1 1 0,-1 0 0,1 0 0,0-1 0,0 1 0,0 1 0,1-1-1,-1 0 1,1 0 0,-1 1 0,1-1 0,0 1 0,0-1 0,1 1 0,-1 4-1,1-6-24,0 0-1,1 0 1,0-1-1,-1 1 0,1 0 1,0-1-1,0 1 0,0-1 1,0 1-1,0-1 1,0 1-1,0-1 0,0 0 1,1 1-1,-1-1 0,0 0 1,1 0-1,-1 0 1,1 0-1,-1 0 0,1-1 1,0 1-1,-1 0 0,1-1 1,0 1-1,-1-1 1,1 1-1,0-1 0,0 0 1,0 0-1,-1 0 0,1 0 1,0 0-1,2 0 1,20-1-67,-1 0 0,1-2 0,-1 0 0,1-2 1,-1 0-1,31-13 0,-24 9 1,-28 8 55,-1 1 1,0-1-1,0 1 1,1 0-1,-1 0 1,0-1-1,0 1 1,1 0-1,-1 0 1,0 0-1,1 0 1,-1 1-1,0-1 1,0 0 0,2 1-1,-2-1 20,-1 1 0,1-1 0,-1 1 0,1-1 0,-1 0 0,1 1 0,-1-1 0,0 1 0,1-1 0,-1 1 0,0 0 0,1-1 0,-1 1 0,0-1 0,0 1 0,0-1 0,1 1 0,-1 0 0,0-1 0,0 1 0,0 0 0,0 0 0,-12 47 1618,2-11-406,10-36-1219,0 0-1,0 0 1,0 0-1,0 0 1,0 0-1,0 0 1,0 0-1,0 0 1,0 0 0,1 0-1,-1 0 1,0 0-1,1 0 1,-1 0-1,1 0 1,-1 0-1,1 0 1,0 0-1,-1 0 1,1-1 0,0 1-1,-1 0 1,1 0-1,0-1 1,0 1-1,1 1 1,28-1-1478,-22-1 694,-7 0 271,1-1 0,-1 1 0,1 0 0,-1-1 0,1 1 0,-1 0 0,1-1 1,-1 0-1,1 1 0,-1-1 0,0 0 0,0 0 0,1 0 0,-1 0 1,0 0-1,0 0 0,0 0 0,0 0 0,2-2 0,12-16-13301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03.137"/>
    </inkml:context>
    <inkml:brush xml:id="br0">
      <inkml:brushProperty name="width" value="0.025" units="cm"/>
      <inkml:brushProperty name="height" value="0.025" units="cm"/>
    </inkml:brush>
  </inkml:definitions>
  <inkml:trace contextRef="#ctx0" brushRef="#br0">57 72 9769,'-1'-1'255,"-1"1"1,1 0-1,-1-1 0,0 1 0,1 0 1,-1 0-1,0 0 0,1 0 0,-1 0 1,0 0-1,1 0 0,-1 1 0,0-1 1,1 0-1,-1 1 0,1 0 0,-1-1 0,1 1 1,-1 0-1,1 0 0,-2 1 0,1 0-110,0-1-1,0 1 1,1 0 0,-1 0-1,1 0 1,0 0-1,0 0 1,-1 0-1,1 1 1,1-1-1,-1 0 1,0 0-1,0 5 1,0-5-66,0 1 0,1 0 0,0 0 0,0 0-1,0 0 1,0 0 0,0-1 0,0 1 0,1 0 0,-1 0 0,1 0 0,0-1 0,0 1 0,0 0 0,0-1-1,0 1 1,1-1 0,-1 1 0,1-1 0,-1 1 0,1-1 0,0 0 0,0 0 0,0 0 0,0 0 0,4 2-1,1-1 87,-1-1-1,1 0 0,0 0 0,0 0 0,-1-1 1,1 0-1,0 0 0,0-1 0,1 0 0,-1 0 0,0-1 1,0 0-1,0 0 0,12-4 0,-11 3-101,1-1 0,-1 0 0,0 0 0,0-1 0,-1 0 0,1-1 0,-1 0 0,0 0 0,0 0 0,-1-1 1,11-10-1,-16 14-12,0 0 1,0 0 0,1 0-1,-1 0 1,0 0 0,0 0 0,-1 0-1,1 0 1,0 0 0,-1 0-1,1 0 1,-1-1 0,0 1 0,0 0-1,0-4 1,-1 6-41,0 0-1,0 0 1,0 0 0,0 0-1,-1 0 1,1 1 0,0-1-1,0 0 1,0 1 0,0-1-1,0 0 1,0 1 0,-1 0-1,1-1 1,0 1 0,1 0-1,-1-1 1,0 1 0,-2 1 0,2 0 12,-1 1 1,0-1-1,0 1 1,1-1 0,-1 1-1,1-1 1,0 1 0,-1 0-1,1 0 1,1-1-1,-1 1 1,0 0 0,1 0-1,-1 0 1,1 0 0,0 0-1,0 0 1,0 0 0,0 0-1,2 4 1,-2-5 7,1 0 0,0 0 1,0 0-1,1 0 0,-1 0 0,0 0 1,0 0-1,1-1 0,-1 1 1,1 0-1,0-1 0,-1 1 0,1-1 1,0 0-1,0 0 0,0 1 0,0-1 1,0 0-1,0-1 0,0 1 1,0 0-1,1-1 0,-1 1 0,0-1 1,0 0-1,1 1 0,2-1 0,1 0 65,0 0 0,1 0 0,-1 0 0,0-1 0,0 0 0,0 0 0,0 0 0,0-1 0,-1 0 0,1 0 0,0 0 0,-1-1 0,9-5-1,-11 5-54,0 0 0,1 0 0,-1 0 0,-1 0-1,1 0 1,0-1 0,-1 1 0,0-1-1,0 0 1,0 0 0,0 0 0,0 0 0,-1 0-1,0 0 1,0 0 0,0 0 0,0 0 0,-1-1-1,1 1 1,-2-6 0,-3-35 98,3 43-169,1 0 1,-1 1-1,0-1 0,1 0 1,-1 0-1,0 1 1,0-1-1,0 1 0,-1-1 1,1 1-1,0-1 1,0 1-1,-1 0 0,1-1 1,-1 1-1,1 0 0,-1 0 1,0 0-1,1 0 1,-1 0-1,-2 0 0,4 1-439,0 0 286,1 1 0,-1 0 0,1 0 0,-1 0 0,1 0 0,0 0 0,0-1 0,-1 1 0,1 0 0,0-1 0,0 1 0,0-1 0,0 1 0,0-1 0,0 1 0,0-1 0,0 1 0,0-1 0,0 0 0,0 0 0,2 1 0,28 5-2472,-28-5 1931,80 8-8487,-27-8 8247,-55-1 1139,-1 0 0,1 0-1,-1 0 1,0 0 0,1 0 0,-1 0-1,1 0 1,-1 0 0,1 0-1,-1 0 1,0 0 0,1 0-1,-1 0 1,1 0 0,-1-1 0,0 1-1,1 0 1,-1 0 0,1 0-1,-1-1 1,0 1 0,1 0-1,-1 0 1,0-1 0,1 1 0,-1 0-1,0-1 1,0 1 0,1 0-1,-1-1 1,0 1 0,0-1-1,1 1 1,-1 0 0,0-1 0,0 1-1,0-1 1,0 1 0,0 0-1,0-2 1,0 2-11,0-1 0,-1 1 0,1-1 0,-1 1-1,1-1 1,-1 1 0,1 0 0,-1-1 0,1 1 0,-1-1 0,1 1-1,-1 0 1,0-1 0,1 1 0,-1 0 0,0 0 0,1 0 0,-1-1 0,1 1-1,-1 0 1,0 0 0,1 0 0,-1 0 0,0 0 0,1 0 0,-1 0-1,0 1 1,1-1 0,-1 0 0,0 0 0,0 1 0,-3 0 5,0 1 0,0 1 0,0-1 0,0 1 0,0-1 0,0 1 0,1 0 0,-1 0 0,1 1 0,0-1 0,0 1 0,1-1-1,-1 1 1,0 0 0,1 0 0,0 0 0,0 1 0,1-1 0,-1 0 0,1 1 0,0-1 0,0 1 0,0-1 0,0 1 0,1 5 0,0-9-154,0 0 1,0 0-1,0 0 0,0-1 0,1 1 0,-1 0 0,0 0 1,1 0-1,-1 0 0,0-1 0,1 1 0,-1 0 0,1 0 1,-1-1-1,1 1 0,0 0 0,-1-1 0,1 1 0,-1 0 1,1-1-1,0 1 0,0-1 0,-1 1 0,1-1 1,1 1-1,30 5 144,-24-6-145,-1 0 1,1-1 0,0 0 0,-1 0-1,1-1 1,8-3 0,-10 3-22,-1-1 1,0 1-1,1-2 1,-1 1-1,0 0 0,0-1 1,-1 0-1,1 0 1,-1-1-1,0 1 1,0-1-1,-1 0 0,1 0 1,-1 0-1,0 0 1,0-1-1,-1 1 1,1-1-1,-1 1 0,-1-1 1,1 0-1,-1 0 1,0 0-1,0 0 1,0-6-1,-1 11-3,0 1-1,-1-1 1,1 1-1,0-1 1,0 0 0,0 1-1,0-1 1,0 1-1,0-1 1,-1 1-1,1-1 1,0 1 0,0-1-1,-1 1 1,1 0-1,0-1 1,-1 1 0,1-1-1,-1 1 1,1 0-1,0-1 1,-1 1 0,1 0-1,-1-1 1,1 1-1,-1 0 1,1 0-1,-1-1 1,1 1 0,-1 0-1,1 0 1,-1 0-1,1 0 1,-1 0 0,0 0-1,1 0 1,-1 0-1,1 0 1,-1 0 0,1 0-1,-1 0 1,1 0-1,-1 0 1,1 1-1,-1-1 1,1 0 0,-1 0-1,1 1 1,-1-1-1,1 0 1,-1 0 0,1 1-1,0-1 1,-1 1-1,-26 18-78,25-16 92,0-1 0,1 1 0,-1 0 0,1 0 0,-1-1 0,1 1-1,0 0 1,0 0 0,0 0 0,1 0 0,-1 0 0,1 0 0,-1 1 0,1-1 0,0 0 0,0 0 0,1 0-1,-1 0 1,2 4 0,-1-4-36,0-1-1,0 0 1,0 0-1,0 0 1,1 0-1,-1 0 1,1-1-1,-1 1 1,1 0-1,0-1 1,0 1-1,0-1 1,0 1-1,0-1 1,0 0-1,0 0 1,0 0-1,0 0 1,0 0-1,1-1 1,-1 1-1,0 0 1,1-1-1,4 0 1,8 2-1494,1-1 0,0-1 0,0 0 1,19-4-1,0-6-4666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03.626"/>
    </inkml:context>
    <inkml:brush xml:id="br0">
      <inkml:brushProperty name="width" value="0.025" units="cm"/>
      <inkml:brushProperty name="height" value="0.025" units="cm"/>
    </inkml:brush>
  </inkml:definitions>
  <inkml:trace contextRef="#ctx0" brushRef="#br0">90 0 12460,'0'0'7650,"-8"12"-6321,-4 7-646,1 0 1,1 1-1,1 0 0,0 0 1,2 1-1,0 0 0,2 1 0,-5 31 1,9-43-578,0-1 0,1 0 0,0 1 1,1-1-1,0 1 0,1-1 0,0 0 0,0 0 0,7 17 1,-7-23-103,0 0 1,0 0 0,0-1 0,0 1 0,0 0 0,0-1 0,0 0-1,1 1 1,0-1 0,-1 0 0,1 0 0,0-1 0,0 1 0,0-1-1,0 1 1,0-1 0,0 0 0,0 0 0,0 0 0,1 0 0,-1-1-1,0 1 1,1-1 0,-1 0 0,0 0 0,1 0 0,-1-1 0,0 1-1,1-1 1,-1 1 0,3-2 0,1-1-124,0 0 1,0 0-1,-1 0 1,1-1-1,-1 0 1,0 0-1,0 0 1,0-1-1,-1 0 1,1 0-1,-1-1 1,-1 1-1,8-12 1,17-16-444,-29 76 311,-3 45 625,4-88-370,-1 1-1,0 0 1,1-1 0,-1 1-1,1 0 1,-1-1 0,1 1-1,-1-1 1,1 1 0,-1-1-1,1 1 1,-1-1-1,1 1 1,0-1 0,-1 1-1,1-1 1,0 0 0,-1 1-1,1-1 1,0 0 0,0 0-1,-1 0 1,1 1 0,0-1-1,0 0 1,-1 0 0,1 0-1,0 0 1,0 0 0,-1 0-1,1-1 1,0 1 0,0 0-1,-1 0 1,1 0 0,0-1-1,1 0 1,31-10-1376,-25 4-306,0 0 0,0-1 0,-1 0 1,7-8-1,-5 5-1042,11-11-3895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04.837"/>
    </inkml:context>
    <inkml:brush xml:id="br0">
      <inkml:brushProperty name="width" value="0.025" units="cm"/>
      <inkml:brushProperty name="height" value="0.025" units="cm"/>
    </inkml:brush>
  </inkml:definitions>
  <inkml:trace contextRef="#ctx0" brushRef="#br0">37 28 4068,'0'0'12561,"-5"3"-11520,1-2-798,2 0-154,1-1 1,-1 1-1,0-1 0,0 1 0,0 0 0,0 0 0,1 0 0,-1 0 0,0 0 1,1 0-1,-1 1 0,1-1 0,-1 0 0,-2 4 0,9-11 2962,27-32-3710,-36 36 157,-2-1 1459,2 13-702,-2 35 457,3-31-272,1 1 0,0-1 0,1 0 0,1 0 0,3 28 0,-3-40-431,0 0 0,1-1-1,-1 1 1,1 0-1,-1-1 1,1 1 0,-1 0-1,1-1 1,0 1 0,0-1-1,0 1 1,0-1 0,0 0-1,0 1 1,0-1-1,1 0 1,-1 0 0,0 0-1,1 0 1,-1 0 0,1 0-1,-1 0 1,1 0 0,-1 0-1,1-1 1,0 1 0,-1-1-1,1 1 1,0-1-1,0 0 1,-1 1 0,1-1-1,0 0 1,0 0 0,-1 0-1,1-1 1,0 1 0,0 0-1,-1-1 1,1 1-1,0-1 1,-1 1 0,3-2-1,3-1-17,0 0 0,0 0 0,0-1 0,0 0 0,0 0 0,-1 0 0,0-1 0,8-7 0,-4-1-147,0-1 0,-1 0 0,12-25 0,-20 36-69,-2 6 229,0 0 0,0 0 0,0 0-1,0 1 1,0-1 0,1 0 0,-1 0-1,1 0 1,0 0 0,0 1 0,0-1-1,1 0 1,0 4 0,0-6 1,0 0 1,0 1-1,1-1 0,-1 0 1,0 0-1,1 0 1,-1 0-1,1 0 0,0 0 1,-1 0-1,1 0 0,-1-1 1,1 1-1,0 0 1,0-1-1,-1 0 0,1 1 1,0-1-1,0 0 0,0 0 1,0 0-1,-1 0 1,1 0-1,2-1 0,8 0-349,0 0 0,0-1-1,0-1 1,0 0 0,0 0 0,-1-1-1,1-1 1,12-6 0,-8 3 181,0 1 1,0 2 0,18-6 0,-27 10 133,-1 0-1,1 1 1,0-1 0,0 1 0,-1 0 0,1 1 0,0 0-1,-1 0 1,1 0 0,0 1 0,-1 0 0,0 0 0,1 1 0,-1 0-1,0 0 1,0 0 0,-1 0 0,1 1 0,-1 0 0,1 1-1,-1-1 1,-1 1 0,9 10 0,-6-6-31,0 1-1,0 0 1,-1 0 0,-1 0-1,0 1 1,0 0 0,-1 0-1,0 0 1,-1 1 0,0-1-1,-1 1 1,1 18 0,-3-27 65,0 150 2072,-1-151-2039,1 0 1,-1 0-1,0-1 1,0 1 0,0 0-1,0-1 1,0 1-1,-1-1 1,1 1 0,0-1-1,-1 0 1,1 1-1,-1-1 1,0 0-1,1 0 1,-1 0 0,0 0-1,1 0 1,-1-1-1,0 1 1,0 0 0,0-1-1,0 1 1,0-1-1,0 0 1,0 0 0,0 0-1,0 0 1,-2 0-1,-62-2 1453,62 1-1466,0 0 1,0-1 0,1 1 0,-1-1-1,0 0 1,1 0 0,-1 0 0,1 0 0,0 0-1,0-1 1,0 0 0,0 0 0,0 0-1,0 0 1,1 0 0,-3-4 0,4 5-45,-1 1 0,1-1 0,0 0-1,0 0 1,0 0 0,1 0 0,-1 0 0,0 0 0,1 0 0,-1 0 0,1 0 0,0 0-1,-1 0 1,1 0 0,0-1 0,0 1 0,1 0 0,-1 0 0,0 0 0,1 0 0,-1 0-1,1 0 1,0 0 0,-1 0 0,1 0 0,0 0 0,0 0 0,1 0 0,-1 0 0,0 1 0,0-1-1,3-1 1,8-7-47,1 2 0,0-1 0,0 2-1,1 0 1,0 0 0,27-8 0,19-8-2833,-5-10-6097,-35 16-955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05.213"/>
    </inkml:context>
    <inkml:brush xml:id="br0">
      <inkml:brushProperty name="width" value="0.025" units="cm"/>
      <inkml:brushProperty name="height" value="0.025" units="cm"/>
    </inkml:brush>
  </inkml:definitions>
  <inkml:trace contextRef="#ctx0" brushRef="#br0">0 20 12556,'24'-3'993,"9"0"448,10 2 225,4 0-1346,4-3-352,-2-4-4580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09.777"/>
    </inkml:context>
    <inkml:brush xml:id="br0">
      <inkml:brushProperty name="width" value="0.025" units="cm"/>
      <inkml:brushProperty name="height" value="0.025" units="cm"/>
    </inkml:brush>
  </inkml:definitions>
  <inkml:trace contextRef="#ctx0" brushRef="#br0">1 10 6951,'-1'36'11774,"2"90"-7998,-1-124-3763,0-1 0,0 1 0,0-1 0,0 1 0,0-1-1,0 1 1,1-1 0,-1 1 0,1-1 0,-1 1 0,1-1 0,-1 1 0,1-1-1,0 0 1,0 0 0,0 1 0,0-1 0,0 0 0,1 2 0,-1-3-5,0 1 1,0-1 0,0 0-1,1 1 1,-1-1 0,0 0 0,0 0-1,0 0 1,0 0 0,0 0 0,0 0-1,0 0 1,0 0 0,0 0 0,1 0-1,-1-1 1,0 1 0,0 0 0,0-1-1,1 0 1,4-2 14,-1 0 0,1-1 0,-1 1 0,0-1 0,0-1 0,0 1 0,5-7 0,-7 8-16,18-20 23,-2-1 0,-1-1 1,21-35-1,-39 108-110,1-25 107,-1-22-24,0 0 0,0-1 1,-1 1-1,1 0 1,0 0-1,0-1 0,0 1 1,0 0-1,0 0 1,0-1-1,0 1 0,0 0 1,0 0-1,0-1 1,1 1-1,-1 0 0,0 0 1,0-1-1,1 1 0,-1 0 1,0-1-1,1 1 1,-1 0-1,1-1 0,-1 1 1,1-1-1,-1 1 1,1-1-1,-1 1 0,1-1 1,0 1-1,-1-1 1,1 0-1,0 1 0,-1-1 1,1 0-1,1 1 1,0-2 9,1 0 0,-1 0 0,1 0 0,-1 0 0,0 0 0,0-1 0,1 1 0,-1-1 0,0 0 0,3-3 0,25-26 14,17-17-25,-44 45-2,1 0 0,-1 0 0,1 1 1,0-1-1,-1 1 0,1 0 1,0 1-1,0-1 0,0 0 0,1 1 1,7-1-1,-12 2-2,1 0 0,0 0 0,0 1 0,0-1 1,0 0-1,-1 1 0,1-1 0,0 1 0,0-1 0,-1 1 0,1-1 1,-1 1-1,1-1 0,0 1 0,-1 0 0,1-1 0,-1 1 0,1 0 0,-1 0 1,1-1-1,-1 1 0,0 0 0,1 0 0,-1 0 0,0 0 0,0-1 1,0 1-1,0 0 0,0 0 0,1 0 0,-1 0 0,-1 0 0,1 1 0,0 38 55,0-31-10,-7 81 389,7-90-405,7-19-13229,-7 5 5931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0.121"/>
    </inkml:context>
    <inkml:brush xml:id="br0">
      <inkml:brushProperty name="width" value="0.025" units="cm"/>
      <inkml:brushProperty name="height" value="0.025" units="cm"/>
    </inkml:brush>
  </inkml:definitions>
  <inkml:trace contextRef="#ctx0" brushRef="#br0">1 1 11659,'0'0'7079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0.778"/>
    </inkml:context>
    <inkml:brush xml:id="br0">
      <inkml:brushProperty name="width" value="0.025" units="cm"/>
      <inkml:brushProperty name="height" value="0.025" units="cm"/>
    </inkml:brush>
  </inkml:definitions>
  <inkml:trace contextRef="#ctx0" brushRef="#br0">1 1 12812,'0'0'3459,"0"70"-3010,0-34-321,0 4-64,0 1-64,4-3-705,1-4-384,0-6-833,-3-8-608,-2-9-1346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1.648"/>
    </inkml:context>
    <inkml:brush xml:id="br0">
      <inkml:brushProperty name="width" value="0.025" units="cm"/>
      <inkml:brushProperty name="height" value="0.025" units="cm"/>
    </inkml:brush>
  </inkml:definitions>
  <inkml:trace contextRef="#ctx0" brushRef="#br0">262 1 9097,'0'0'10511,"-9"4"-9481,1-1-803,1 1-1,-1 0 0,1 0 1,0 0-1,1 1 0,-1 0 1,-8 10-1,13-13-208,0 0 1,0-1-1,1 1 1,-1 1-1,0-1 1,1 0-1,0 0 1,0 1-1,-1-1 1,2 0-1,-1 1 1,0-1-1,0 1 1,1-1-1,-1 1 1,1 0-1,0-1 1,0 1-1,0-1 1,0 1-1,0 0 1,0-1-1,1 1 1,-1-1-1,1 1 1,0-1-1,0 1 1,0-1-1,0 1 1,0-1-1,1 0 1,-1 0-1,3 4 1,3 1-66,0 0-1,1 0 1,-1 0 0,1-1 0,1 0-1,8 4 1,21 16-679,-38-26 749,1 0-1,-1 1 1,0-1 0,1 1 0,-1-1-1,1 1 1,-1-1 0,0 1-1,1-1 1,-1 1 0,0-1 0,0 1-1,1-1 1,-1 1 0,0-1 0,0 1-1,0 0 1,0-1 0,0 1 0,0-1-1,0 1 1,0 0 0,0-1 0,0 1-1,0-1 1,0 1 0,0 0-1,0-1 1,-1 1 0,1-1 0,0 1-1,0-1 1,-1 1 0,1-1 0,0 1-1,-1-1 1,1 1 0,-1-1 0,1 1-1,0-1 1,-1 0 0,1 1 0,-1-1-1,1 0 1,-1 1 0,1-1-1,-1 0 1,1 0 0,-1 1 0,0-1-1,1 0 1,-2 0 0,-33 14 857,32-13-894,-13 3-64,1 0 0,-1-1 0,-1-1-1,-30 0 1,-27-9-4528,21-7-1933</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1.154"/>
    </inkml:context>
    <inkml:brush xml:id="br0">
      <inkml:brushProperty name="width" value="0.025" units="cm"/>
      <inkml:brushProperty name="height" value="0.025" units="cm"/>
    </inkml:brush>
  </inkml:definitions>
  <inkml:trace contextRef="#ctx0" brushRef="#br0">0 160 10218,'0'0'1446,"3"-9"-325,-1 3-935,0 0-1,1-1 0,0 1 0,0 0 0,1 0 0,0 1 1,0-1-1,0 1 0,0 0 0,1 0 0,0 0 1,0 1-1,0-1 0,1 1 0,8-4 0,5-2 165,1 0 1,1 2-1,0 1 0,0 0 0,33-5 1,-39 9-264,1 1 1,-1 0-1,1 2 0,0 0 1,-1 0-1,1 1 1,-1 1-1,24 6 0,-33-5-67,0-1 0,-1 1 0,1 0-1,-1 0 1,0 1 0,0-1-1,0 1 1,-1 0 0,1 1 0,-1-1-1,0 1 1,0 0 0,-1 0 0,1 0-1,-1 0 1,0 1 0,0-1 0,-1 1-1,0 0 1,0-1 0,0 1 0,-1 0-1,1 1 1,-1-1 0,0 11 0,0-2 172,-1 0 0,0 0 0,-1 0 0,-1 0 0,0 0 0,-1 0 0,0 0 0,-1-1 1,-10 23-1,8-25-33,-1 0 1,0-1 0,0 0 0,-1-1 0,0 1-1,-1-1 1,-1-1 0,1 0 0,-1 0 0,-1-1-1,-10 7 1,14-11-140,0 0 0,0 0 0,0-1 0,0 0 0,-1 0 0,1-1 0,-1 0 0,0 0 0,1-1 0,-1 0 0,0 0 0,0-1 0,0 0 0,0 0 0,1-1 0,-1 0 0,0 0 0,0-1-1,-13-5 1,16 5-112,0-1 0,0 0 0,1 0 0,-1-1-1,1 0 1,0 1 0,0-1 0,0 0-1,0-1 1,1 1 0,0-1 0,0 0-1,0 1 1,-3-9 0,4 10-211,1-1 0,0 0 0,-1 0 1,2 0-1,-1 0 0,0 0 0,1 0 0,-1 0 1,2-5-1,-1 6-172,0 1 0,1 0 1,-1-1-1,1 1 0,0 0 1,-1-1-1,1 1 0,0 0 1,1 0-1,-1 0 0,0 0 1,1 0-1,-1 0 0,1 0 1,-1 0-1,3-1 0,11-9-5114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1.845"/>
    </inkml:context>
    <inkml:brush xml:id="br0">
      <inkml:brushProperty name="width" value="0.025" units="cm"/>
      <inkml:brushProperty name="height" value="0.025" units="cm"/>
    </inkml:brush>
  </inkml:definitions>
  <inkml:trace contextRef="#ctx0" brushRef="#br0">1 185 13004,'0'0'4015,"8"4"-2430,-4-1-1518,-1-1 0,0 0-1,1 0 1,-1-1-1,1 1 1,0-1 0,0 1-1,-1-1 1,1-1 0,0 1-1,0 0 1,0-1-1,0 0 1,0 0 0,0 0-1,0 0 1,0-1 0,0 1-1,0-1 1,-1 0 0,1 0-1,0-1 1,0 1-1,-1-1 1,1 0 0,3-2-1,11-8 41,-1 0-1,1-2 1,15-15-1,-28 24-98,-1 0 1,1 0-1,-1 0 0,0 0 0,-1 0 1,1-1-1,-1 0 0,0 0 1,0 0-1,-1 0 0,0 0 0,0 0 1,0-1-1,1-8 0,-3 13-3,0 1 1,0 0-1,0 0 0,0 0 0,-1-1 0,1 1 0,0 0 1,-1 0-1,1 0 0,0-1 0,-1 1 0,1 0 0,-1 0 1,0 0-1,1 0 0,-1 0 0,0 0 0,1 0 0,-1 0 1,0 1-1,0-1 0,0 0 0,0 0 0,0 1 0,0-1 1,0 0-1,0 1 0,0-1 0,0 1 0,-1-1 0,1 1 1,0 0-1,0 0 0,0-1 0,0 1 0,-1 0 1,1 0-1,0 0 0,0 0 0,0 0 0,-1 0 0,-1 1 1,-2 0 6,0 0 0,0-1 1,0 2-1,1-1 1,-1 1-1,0-1 1,1 1-1,-1 1 1,-6 3-1,3 1 21,0 0 1,1 1-1,-1 0 0,1 0 0,1 1 1,0 0-1,0 0 0,-7 17 0,10-20 7,0 0 0,1 0-1,-1 0 1,1 0-1,1 0 1,0 1-1,-1-1 1,2 1-1,-1-1 1,1 1-1,0-1 1,0 1 0,1-1-1,0 1 1,0-1-1,2 7 1,-1-11-30,-1 0 0,1 1 0,-1-1 1,1 0-1,0 0 0,-1 0 0,1 0 0,0 0 1,0 0-1,1-1 0,-1 1 0,0-1 0,1 1 1,-1-1-1,0 0 0,1 0 0,0 0 1,-1 0-1,1-1 0,-1 1 0,1-1 0,0 1 1,0-1-1,-1 0 0,1 0 0,0 0 0,-1 0 1,1-1-1,0 1 0,0-1 0,-1 1 0,5-3 1,3 0-2,0 0 0,1 0 0,-2-1 1,1-1-1,0 0 0,-1 0 1,10-7-1,-11 6-30,0-1 0,0 0 1,-1 0-1,1-1 0,-2 0 1,1 0-1,-1-1 0,0 1 1,-1-1-1,0-1 0,0 1 1,-1-1-1,-1 0 0,1 0 0,2-15 1,-9 17-237,-6 13 114,-7 15 73,10-9 90,0-1 0,2 2-1,-1-1 1,1 1 0,1-1 0,0 1-1,1 0 1,0 0 0,-1 21 0,3-32-6,0 0 1,1 0 0,-1 1 0,0-1 0,0 0 0,0 0-1,1 0 1,-1 0 0,1 0 0,-1 0 0,1 0-1,-1 0 1,1 0 0,-1 0 0,1 0 0,0 0 0,0 0-1,-1 0 1,1 0 0,0 0 0,0-1 0,0 1 0,0 0-1,0-1 1,0 1 0,0-1 0,0 1 0,0-1 0,0 1-1,0-1 1,1 0 0,-1 0 0,0 1 0,0-1-1,0 0 1,0 0 0,0 0 0,1 0 0,-1-1 0,0 1-1,0 0 1,0 0 0,0-1 0,0 1 0,2-1 0,3 0 34,0-1 1,0 0-1,0 0 1,-1 0-1,1-1 1,-1 0-1,8-4 1,1-5-26,0 0-1,-1 0 1,-1-2 0,1 1 0,-2-2 0,0 0-1,-1 0 1,-1 0 0,0-2 0,10-24-1,-14 31-12,-24 78-22,17-60 15,-2 2 153,1 1 1,0-1-1,0 1 0,2 0 1,-1 0-1,1 20 1,1-30-150,1 0 0,-1 0 1,1 0-1,-1 0 1,1 0-1,-1 0 1,1 0-1,0 0 0,-1 0 1,1 0-1,0 0 1,0 0-1,0-1 0,0 1 1,-1 0-1,1-1 1,0 1-1,0-1 1,1 1-1,-1-1 0,0 1 1,0-1-1,0 0 1,0 1-1,0-1 1,0 0-1,0 0 0,1 0 1,-1 0-1,0 0 1,0 0-1,0 0 1,0 0-1,0-1 0,1 1 1,-1 0-1,2-1 1,41-15 2,16-28-2563,-26 9-5274,-20 17 1644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2.552"/>
    </inkml:context>
    <inkml:brush xml:id="br0">
      <inkml:brushProperty name="width" value="0.025" units="cm"/>
      <inkml:brushProperty name="height" value="0.025" units="cm"/>
    </inkml:brush>
  </inkml:definitions>
  <inkml:trace contextRef="#ctx0" brushRef="#br0">159 1 15663,'0'0'3859,"-5"10"-2364,-4 10-989,2 1 0,0 0 1,1 0-1,1 1 0,1-1 0,-1 35 0,3 148 312,3-111-1479,-12-103-928,-1-8 1299,-70-160-1904,81 177 2260,1 0 1,-1 0-1,1 1 1,0-1-1,-1 0 1,1 0-1,0 0 1,-1 0-1,1 1 1,0-1-1,0 0 1,0 0-1,0 0 1,0 0-1,0 0 1,0 0-1,0 0 1,0 0 0,1 1-1,-1-1 1,0 0-1,0 0 1,1 0-1,-1 0 1,1 1-1,0-2 1,0 1 12,0 0 0,1 0 0,-1 0 0,1 0 0,-1 0 0,1 1 0,-1-1 0,1 0 0,-1 1 0,1-1 1,0 1-1,-1 0 0,4-1 0,11 1 182,0 0 0,29 5 0,-13-2-269,-12-3-171,16 1-2060,57-7 0,-83 5 1028,-1 0 0,1-1 1,0-1-1,0 0 0,-1 0 1,0-1-1,0 0 0,0-1 1,0 0-1,12-9 0,-11 3-1026,-4-1 4127,-9 6 1856,-12 10-413,6 1-2409,0 1 0,0 0-1,1 1 1,-13 12 0,11-9-735,0 0 0,1 1 0,0 0 0,1 1 0,0 0 0,-6 13 0,14-25-205,-1 1 0,1-1 1,0 1-1,0-1 0,-1 1 0,1-1 1,0 1-1,0-1 0,0 1 0,0-1 1,0 1-1,0-1 0,0 1 1,0-1-1,0 1 0,0-1 0,0 1 1,0-1-1,0 1 0,0-1 1,1 1-1,-1-1 0,0 1 0,0-1 1,1 1-1,-1-1 0,0 1 1,0-1-1,1 1 0,-1-1 0,1 0 1,-1 1-1,0-1 0,1 0 1,-1 1-1,1-1 0,25 5-366,38-13-216,-57 7 462,63-4 440,-69 6-262,0-1 0,0 0 0,-1 0-1,1 1 1,0-1 0,0 1-1,-1-1 1,1 1 0,0-1 0,0 1-1,-1-1 1,1 1 0,-1 0-1,1-1 1,0 1 0,-1 0 0,1-1-1,-1 1 1,0 0 0,1 0 0,-1-1-1,0 1 1,1 0 0,-1 0-1,0 0 1,0 0 0,0 0 0,1-1-1,-1 1 1,0 0 0,0 0-1,0 0 1,-1 0 0,1 0 0,0 0-1,0-1 1,0 1 0,-1 1 0,0 2 90,1 0 0,-1 0 0,0-1 1,0 1-1,-1-1 0,1 1 0,-5 6 1,1-4 67,-1 0 0,-1 0 1,1-1-1,-1 0 0,0 0 0,-11 5 1,15-8-222,1 0-1,-1-1 1,0 1 0,1-1-1,-1 0 1,0 0 0,0 0 0,0 0-1,0-1 1,0 1 0,0-1 0,0 0-1,0 0 1,0 0 0,0 0-1,0 0 1,0-1 0,0 1 0,0-1-1,0 0 1,-4-2 0,5 2-401,1-1 0,0 0 0,-1 0 0,1 0 0,0 1 0,0-1 0,1 0 0,-1-1 1,0 1-1,1 0 0,-1 0 0,1 0 0,0 0 0,-1 0 0,1 0 0,0-1 0,1 1 0,-1-3 0,0 1-743,0-14-4558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3.039"/>
    </inkml:context>
    <inkml:brush xml:id="br0">
      <inkml:brushProperty name="width" value="0.025" units="cm"/>
      <inkml:brushProperty name="height" value="0.025" units="cm"/>
    </inkml:brush>
  </inkml:definitions>
  <inkml:trace contextRef="#ctx0" brushRef="#br0">0 298 7303,'0'0'1335,"8"-3"736,24-9 507,-31 12-2514,-1 0 0,0 0 0,1 0-1,-1 0 1,0 0 0,1 0 0,-1 0 0,0 0-1,1 0 1,-1 1 0,0-1 0,0 0 0,1 0-1,-1 0 1,0 1 0,1-1 0,-1 0 0,0 0-1,0 0 1,1 1 0,-1-1 0,0 0 0,0 1-1,0-1 1,0 0 0,1 0 0,-1 1 0,0-1-1,0 0 1,0 1 0,0-1 0,0 0 0,0 1-1,0-1 1,0 0 0,0 1 0,0-1 0,0 0-1,0 1 1,0-1 0,0 0 0,0 1 0,0-1-1,0 0 1,0 1 0,0-1 0,0 0 0,-1 1-1,1-1 1,0 0 0,0 0 0,0 1 0,-1-1-1,1 0 1,-1 1 0,-6 19 623,1-6-325,0 0 1,1 1-1,0 0 0,1 0 0,-3 29 0,7-41-334,-1-1 0,1 1 0,0 0 1,0 0-1,0 0 0,0 0 0,1-1 0,-1 1 0,1 0 0,-1 0 0,1-1 0,0 1 0,0 0 0,1-1 0,-1 1 0,0-1 0,1 0 0,0 1 0,-1-1 0,1 0 0,0 0 0,0 0 0,0 0 0,0 0 0,1 0 0,-1-1 0,0 1 0,1-1 0,-1 0 0,1 1 0,-1-1 0,1 0 0,0-1 0,0 1 0,-1 0 0,1-1 0,0 1 0,0-1 0,4 0 0,0 0-19,1 0-1,-1 0 1,0-1-1,0 1 1,0-2-1,0 1 1,-1-1-1,1 0 1,0 0-1,-1-1 1,1 0-1,-1 0 1,0-1-1,11-7 1,-9 4-8,0 0 0,0-1 0,-1 0 0,0 0 0,-1-1 0,0 0 0,0 0 0,-1-1 0,5-9 0,-2-2-1,-1 0 0,0-1 0,-1 1 0,-2-1 0,0 0 0,-1-1 1,-2 1-1,-1-41 0,-1 54-19,0 0-1,-1 0 1,0 0 0,0 0 0,-1 0 0,-1 1 0,1-1-1,-1 1 1,0 0 0,-1 0 0,0 0 0,-8-8-1,11 13 21,0 1 0,0 0 0,-1 0 0,1 0-1,-1 0 1,1 0 0,-1 0 0,0 1 0,0-1-1,0 1 1,0 0 0,0 0 0,0 0 0,0 0 0,0 0-1,0 1 1,0 0 0,-1-1 0,1 1 0,0 0-1,0 0 1,0 1 0,0-1 0,-1 1 0,1 0-1,0-1 1,0 1 0,0 1 0,0-1 0,0 0-1,1 1 1,-1-1 0,0 1 0,1 0 0,-1 0-1,1 0 1,-5 5 0,1-2 115,0 1 0,1-1 1,-1 1-1,1 0 0,1 1 0,-1-1 0,1 1 0,0 0 1,0 0-1,1 0 0,0 1 0,1-1 0,-1 1 1,1-1-1,1 1 0,-2 16 0,3-22-108,1 0 0,-1-1 1,1 1-1,0 0 0,0 0 0,0 0 0,0 0 0,0 0 1,0-1-1,0 1 0,0 0 0,1-1 0,-1 1 0,1-1 0,-1 0 1,1 1-1,0-1 0,-1 0 0,1 0 0,0 0 0,0 0 0,0 0 1,0-1-1,-1 1 0,1-1 0,0 1 0,0-1 0,0 1 1,1-1-1,3 0 0,12 2-303,0 0 0,27-2 0,-31-1-258,-8 1 296,5 0-153,0 0-1,0 1 1,0 0 0,0 0-1,17 5 1,-25-5 401,-1 0 1,1 0 0,-1 0-1,1 1 1,-1-1-1,0 0 1,0 1 0,0 0-1,0 0 1,0-1-1,0 1 1,0 0 0,0 0-1,-1 1 1,1-1-1,-1 0 1,1 1 0,-1-1-1,0 0 1,0 1-1,0 0 1,-1-1 0,1 1-1,0-1 1,-1 1-1,0 0 1,0-1 0,0 4-1,0 7 248,-1-1-1,-1 0 1,0 1 0,0-1-1,-1 0 1,-1 0-1,-10 22 1,-2 10-189,14-36-788,5-11-2220,5-12-1124,3-8-103</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3.367"/>
    </inkml:context>
    <inkml:brush xml:id="br0">
      <inkml:brushProperty name="width" value="0.025" units="cm"/>
      <inkml:brushProperty name="height" value="0.025" units="cm"/>
    </inkml:brush>
  </inkml:definitions>
  <inkml:trace contextRef="#ctx0" brushRef="#br0">54 1 8104,'0'0'8461,"-3"9"-6528,-10 35-831,2 0 0,1 1 1,3 0-1,2 1 0,0 55 1,5-81-1021,1 1 0,1-1 0,1 1 0,8 28 0,7 6-7160,-15-49 789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3.743"/>
    </inkml:context>
    <inkml:brush xml:id="br0">
      <inkml:brushProperty name="width" value="0.025" units="cm"/>
      <inkml:brushProperty name="height" value="0.025" units="cm"/>
    </inkml:brush>
  </inkml:definitions>
  <inkml:trace contextRef="#ctx0" brushRef="#br0">96 0 14350,'0'0'4713,"-10"7"-4328,3-3-292,1 1-1,0 0 1,0 0 0,0 0 0,0 1 0,1 0 0,0 0-1,0 0 1,1 1 0,0 0 0,0-1 0,0 1 0,1 1-1,0-1 1,1 0 0,-1 1 0,-1 12 0,3-16-41,0-1 0,1 1 0,-1-1 0,1 0 0,0 1 0,0-1 0,0 1 0,1-1 0,-1 0 0,1 1 0,0-1 0,0 0 0,0 1 0,0-1 0,0 0 0,1 0 0,-1 0 0,1 0 0,0 0 0,0 0 0,0-1 0,3 4 0,-2-5-31,0 1 0,0-1 0,0 0 0,0 0 0,0 0 0,0 0 1,1 0-1,-1-1 0,0 1 0,1-1 0,-1 0 0,0 0 0,1 0 0,-1-1 1,0 1-1,0-1 0,1 1 0,-1-1 0,0 0 0,0-1 0,0 1 0,0 0 0,5-4 1,4-2-62,-1 0 1,0 0-1,0-2 1,0 1-1,-1-1 1,-1-1-1,12-13 1,-4 2-155,-1-1 0,22-41 1,-44 73 335,1 0 0,0 0 0,0 1 0,1-1 0,0 1 1,1 0-1,-3 14 0,7-24-109,0 0 1,0 0 0,-1 1-1,1-1 1,0 0-1,0-1 1,0 1-1,0 0 1,0 0 0,0 0-1,0 0 1,0-1-1,0 1 1,1-1 0,-1 1-1,0-1 1,0 1-1,1-1 1,-1 0-1,0 1 1,0-1 0,1 0-1,-1 0 1,0 0-1,1 0 1,-1 0-1,0 0 1,1 0 0,-1-1-1,2 0 1,45-4 9,9-12-864,-45 12 542,1 1 0,-1 0 1,1 1-1,-1 1 0,24-2 0,-35 4 278,0 1 0,0-1 0,0 1 0,0-1 0,0 1 0,0-1 0,-1 1 0,1 0 0,0-1 0,0 1 0,0 0 0,-1 0 0,1-1 0,-1 1 0,1 0 0,0 0 0,-1 0 0,1 0 0,-1 0 0,0 0 0,1 0 0,-1 0 0,0 0 0,0 0 0,1 0 0,-1 0 0,0 0 0,0 0 0,0 0 0,0 0 0,0 0 0,-1 0 0,1 0 0,-1 2 0,1-2 9,0 1 0,0-1 0,-1 0 0,1 1 0,0-1 0,0 1-1,0-1 1,1 0 0,-1 1 0,0-1 0,0 1 0,1-1 0,-1 0-1,1 1 1,-1-1 0,1 0 0,0 0 0,-1 0 0,1 1 0,0-1-1,0 0 1,0 0 0,0 0 0,0 0 0,0 0 0,0 0 0,0 0-1,0-1 1,0 1 0,0 0 0,1-1 0,1 2 0,37-2-2014,-1-10-3622,-11-2 450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4.070"/>
    </inkml:context>
    <inkml:brush xml:id="br0">
      <inkml:brushProperty name="width" value="0.025" units="cm"/>
      <inkml:brushProperty name="height" value="0.025" units="cm"/>
    </inkml:brush>
  </inkml:definitions>
  <inkml:trace contextRef="#ctx0" brushRef="#br0">126 197 8904,'0'0'2157,"-10"2"-112,2 0-1579,1 1 1,-1-1-1,1 1 1,-1 1-1,1-1 1,0 1-1,0 0 1,-8 7-1,12-8-153,-1 0 0,1 1 1,0-1-1,0 1 0,0-1 0,0 1 0,0 0 0,1 0 0,0 0 1,0 0-1,0 0 0,0 1 0,1-1 0,-1 1 0,1-1 1,0 1-1,1-1 0,-1 9 0,1-12-292,0 0-1,0 0 1,0 0-1,0 0 1,0 0 0,0 0-1,1 0 1,-1 1-1,1-1 1,-1 0 0,0 0-1,1 0 1,0-1-1,-1 1 1,1 0 0,-1 0-1,1 0 1,0 0-1,0 0 1,0-1 0,-1 1-1,1 0 1,0-1-1,0 1 1,0-1 0,0 1-1,2 0 1,1 0 3,-1 0 0,1 0 1,0-1-1,0 1 0,0-1 1,0 0-1,-1 0 0,7-1 1,0 0-61,1-1 0,-1-1 1,0 1-1,0-2 0,16-6 1,-8-1-371,-1 0 1,0-1-1,-1-1 1,0-1-1,-1 0 1,0-1-1,17-25 1,-24 30 206,0-1-1,-1-1 1,0 1 0,-1-1-1,-1 0 1,0-1 0,0 1 0,-1-1-1,-1 0 1,0 0 0,-1 0-1,1-20 1,-3 33 193,0-1 1,0 0-1,0 1 1,0-1-1,0 1 0,0-1 1,0 0-1,0 1 0,0-1 1,0 1-1,0-1 1,0 1-1,-1-1 0,1 0 1,0 1-1,0-1 0,-1 1 1,1-1-1,0 1 1,-1-1-1,1 1 0,0 0 1,-1-1-1,1 1 0,-1-1 1,1 1-1,-1 0 1,1-1-1,-1 1 0,1 0 1,-1 0-1,1-1 0,-1 1 1,1 0-1,-1 0 1,0 0-1,1 0 0,-1 0 1,1 0-1,-1 0 0,0 0 1,1 0-1,-1 0 1,1 0-1,-1 0 0,1 0 1,-1 0-1,0 0 0,1 1 1,-1-1-1,1 0 1,-1 0-1,1 1 0,-1-1 1,1 0-1,-1 1 0,-3 1 244,1 0 0,0 0 0,1 0 0,-1 0 0,0 0 0,0 0 0,1 1 0,-4 4-1,1 1 96,0 0 0,1 0 0,0 0 0,1 1 0,0 0 0,0-1 0,1 1 0,0 0 0,0 0 0,1 1 0,1-1 0,-1 0 0,1 0 0,1 0 0,0 0 0,3 16 0,-2-19-319,0-1 1,0 1 0,0-1-1,1 0 1,-1 0 0,1 0-1,1 0 1,-1 0 0,0-1-1,1 0 1,8 8 0,-7-9-316,0 1 0,0-1-1,1 1 1,-1-2 0,1 1 0,-1-1 0,1 1 0,0-1 0,0-1 0,0 1-1,1-1 1,8 0 0,19 0-5010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5.693"/>
    </inkml:context>
    <inkml:brush xml:id="br0">
      <inkml:brushProperty name="width" value="0.025" units="cm"/>
      <inkml:brushProperty name="height" value="0.025" units="cm"/>
    </inkml:brush>
  </inkml:definitions>
  <inkml:trace contextRef="#ctx0" brushRef="#br0">100 0 11243,'-10'106'6126,"-1"5"-3352,11-101-2608,1-1 0,-1 1 0,2 0 0,-1 0 0,1-1 0,1 1 0,0-1 0,7 17-1,-9-25-152,-1 1 0,1-1-1,0 1 1,0-1 0,0 0-1,0 0 1,0 1-1,1-1 1,-1 0 0,0 0-1,1 0 1,-1 0-1,0 0 1,1 0 0,-1-1-1,1 1 1,-1 0-1,1-1 1,0 1 0,-1-1-1,1 0 1,0 1-1,-1-1 1,1 0 0,0 0-1,-1 0 1,1 0-1,0 0 1,-1-1 0,1 1-1,-1 0 1,1-1 0,0 1-1,-1-1 1,1 0-1,-1 0 1,1 1 0,-1-1-1,1 0 1,-1 0-1,0 0 1,2-2 0,10-6 33,-1-1 1,0 0 0,17-19 0,-16 15-51,-12 13 1,0 0-1,0 0 0,0 0 0,0 1 0,0-1 0,0 0 0,0 0 1,0 1-1,0-1 0,0 0 0,0 1 0,1-1 0,-1 1 0,0 0 0,0-1 1,1 1-1,-1 0 0,0 0 0,3-1 0,-4 2 5,1-1-1,0 1 1,0-1-1,-1 1 1,1-1-1,0 1 1,-1-1-1,1 1 1,-1-1-1,1 1 1,-1 0-1,1-1 1,-1 1 0,1 0-1,-1 0 1,1-1-1,-1 1 1,0 0-1,0 0 1,1 0-1,-1-1 1,0 2-1,2 9 83,-1-1 0,0 1 0,-2 19 0,0-15 110,2 7-28,0-13-134,0-1 1,-1 1 0,-1 0-1,-2 15 1,3-23 12,0 1 1,-1 0-1,1-1 0,-1 1 1,1-1-1,-1 1 1,0-1-1,0 1 0,0-1 1,0 1-1,0-1 1,0 0-1,0 0 0,0 1 1,0-1-1,-1 0 0,1 0 1,0 0-1,-1 0 1,1-1-1,-1 1 0,1 0 1,-1 0-1,1-1 1,-1 1-1,0-1 0,1 0 1,-1 1-1,-3-1 1,-4 0 21,-1 0 1,0-1-1,0 0 1,1-1-1,-1 0 1,0 0 0,1-1-1,-15-7 1,-75-42-686,57 29-584,142 18-11214,-64 5 5648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6.020"/>
    </inkml:context>
    <inkml:brush xml:id="br0">
      <inkml:brushProperty name="width" value="0.025" units="cm"/>
      <inkml:brushProperty name="height" value="0.025" units="cm"/>
    </inkml:brush>
  </inkml:definitions>
  <inkml:trace contextRef="#ctx0" brushRef="#br0">22 180 13421,'0'0'3171,"-9"65"-1698,2-36-224,3 0-672,2-3-385,2-3-96,0-7 0,2-6-288,9-6-769,-2-4-961,-2-4-640,0-13-1218,-7-9-3587</inkml:trace>
  <inkml:trace contextRef="#ctx0" brushRef="#br0" timeOffset="1">31 1 11243,'0'0'6438,"-9"48"-6470,21-37-2114,10-1-2307,-3-1-4483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6.411"/>
    </inkml:context>
    <inkml:brush xml:id="br0">
      <inkml:brushProperty name="width" value="0.025" units="cm"/>
      <inkml:brushProperty name="height" value="0.025" units="cm"/>
    </inkml:brush>
  </inkml:definitions>
  <inkml:trace contextRef="#ctx0" brushRef="#br0">100 1 11435,'0'0'6171,"-9"4"-4089,5-2-1847,-46 24 1597,47-25-1753,1 0 0,-1 0 0,1 1 0,0-1-1,-1 1 1,1 0 0,0 0 0,0-1 0,0 1 0,0 1 0,1-1 0,-1 0 0,1 0-1,-1 1 1,1-1 0,0 1 0,-1-1 0,0 4 0,5-4-158,0 0 1,0-1 0,0 0-1,1 0 1,-1 0-1,0 0 1,0 0-1,1 0 1,-1-1-1,0 0 1,7 1-1,3 0-169,5 3 111,-1 1 0,0 0 1,17 9-1,-29-12 76,0 0 1,0 1-1,0-1 0,0 1 1,-1 0-1,1 1 0,-1-1 0,0 1 1,0-1-1,0 1 0,0 1 0,-1-1 1,0 0-1,4 7 0,-6-9 100,-1-1 0,1 0 0,-1 0 0,0 0 0,0 0 0,0 1 0,1-1 0,-1 0-1,0 0 1,-1 1 0,1-1 0,0 0 0,0 0 0,0 0 0,-1 1 0,1-1 0,0 0 0,-1 0 0,1 0 0,-1 0-1,0 0 1,1 0 0,-1 0 0,0 0 0,-1 2 0,-1-1 57,0 1 1,0-1-1,-1 1 0,1-1 0,-1 0 1,1 0-1,-1-1 0,-4 2 1,-4 1 84,0 0 1,0-1 0,-1-1-1,-15 1 1,16-2-177,-17-3-339,28 2 130,0-1 0,0 0 0,0 1 0,0-1-1,1 1 1,-1-1 0,0 0 0,1 0 0,-1 0 0,0 1 0,1-1 0,-1 0 0,1 0 0,-1 0 0,1 0 0,0 0 0,-1 0-1,1 0 1,0 0 0,0 0 0,-1 0 0,1 0 0,0 0 0,0 0 0,0 0 0,0 0 0,1-1 0,-1-14-4974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2.059"/>
    </inkml:context>
    <inkml:brush xml:id="br0">
      <inkml:brushProperty name="width" value="0.025" units="cm"/>
      <inkml:brushProperty name="height" value="0.025" units="cm"/>
    </inkml:brush>
  </inkml:definitions>
  <inkml:trace contextRef="#ctx0" brushRef="#br0">0 0 13293,'0'0'11338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7.189"/>
    </inkml:context>
    <inkml:brush xml:id="br0">
      <inkml:brushProperty name="width" value="0.025" units="cm"/>
      <inkml:brushProperty name="height" value="0.025" units="cm"/>
    </inkml:brush>
  </inkml:definitions>
  <inkml:trace contextRef="#ctx0" brushRef="#br0">1 73 9961,'0'0'4373,"5"-8"-2153,-2 3-1979,-1 1 0,1-1 0,0 1 0,0 0 0,1 0 0,-1 1 0,1-1 0,0 1 0,-1-1 0,2 1 0,-1 0 0,0 1 0,1-1 0,-1 1 0,1 0 0,-1 0 0,1 0 0,0 1-1,0-1 1,0 1 0,8 0 0,-12 1-239,-1 0-1,1 0 1,0 0-1,-1 1 1,1-1-1,0 0 1,-1 1 0,1-1-1,-1 1 1,1-1-1,0 1 1,-1-1-1,1 1 1,-1-1-1,1 1 1,-1-1-1,0 1 1,1 0-1,-1-1 1,0 1-1,1-1 1,-1 1-1,0 0 1,0 0-1,1-1 1,-1 1-1,0 0 1,0-1 0,0 1-1,0 0 1,0 0-1,0-1 1,0 1-1,0 0 1,0-1-1,-1 1 1,1 0-1,-1 1 1,-8 33 40,-24 25 198,-11 26 1113,41-78-1149,0-1-1,1 0 1,0 1 0,0-1-1,1 1 1,0 0 0,0-1 0,1 1-1,0 14 1,1-21-194,-1 1 0,1-1 0,-1 1 0,1-1 0,0 1 0,-1-1 0,1 0 1,0 0-1,0 1 0,0-1 0,0 0 0,0 0 0,0 0 0,0 0 0,1 0 0,-1 0 0,0 0 0,0-1 1,1 1-1,-1 0 0,1-1 0,-1 1 0,0-1 0,1 1 0,-1-1 0,1 0 0,-1 1 0,1-1 0,-1 0 1,1 0-1,-1 0 0,1 0 0,-1-1 0,1 1 0,1-1 0,3 1 8,0-1 0,0 0 0,0-1 0,0 1 0,0-1 0,-1 0 0,11-6 0,-2-2-239,-1 0 0,-1-1 0,0 0 1,0-1-1,-1-1 0,0 1 0,-1-2 0,-1 1 0,0-1 0,-1-1 0,-1 0 1,0 0-1,-1 0 0,0-1 0,3-18 0,-9 34 197,0 0 1,0 0-1,0 0 0,0 0 0,0 0 1,0 0-1,0 1 0,0-1 0,0 0 1,0 0-1,-1 0 0,1 0 0,0 0 1,0 0-1,0 0 0,0 0 0,0 0 1,0 0-1,0 0 0,-1 0 0,1 0 1,0 0-1,0 0 0,0 0 0,0 0 1,0 0-1,0 0 0,-1 0 1,1 0-1,0 0 0,0 0 0,0 0 1,0 0-1,0 0 0,0 0 0,-1 0 1,1 0-1,0 0 0,0 0 0,0 0 1,0 0-1,0 0 0,0 0 0,0-1 1,0 1-1,-1 0 0,1 0 0,0 0 1,-15 22-55,10-13 261,0-1 0,1 1 0,0 0 0,-4 16 0,7-23-122,0 0 1,1 0-1,0 0 0,-1 0 0,1 0 0,0 1 0,0-1 0,0 0 0,0 0 0,1 0 0,-1 0 0,1 1 0,-1-1 0,1 0 1,0 0-1,-1 0 0,1 0 0,0 0 0,0-1 0,1 1 0,-1 0 0,0 0 0,3 2 0,-2-3-48,0 0 0,1 0-1,-1 0 1,1-1 0,-1 1 0,1-1-1,-1 1 1,1-1 0,-1 0-1,1 0 1,-1 0 0,1 0 0,-1-1-1,1 1 1,-1 0 0,1-1-1,-1 0 1,1 0 0,-1 0 0,0 0-1,3-1 1,1-2-81,1 1-1,-1-1 1,0 0-1,0 0 1,0-1 0,-1 0-1,0 0 1,0-1 0,0 1-1,0-1 1,-1 0-1,7-12 1,-3 6 21,0 0-1,1 0 1,1 1-1,13-13 1,-27 53 25,2-22 81,1 0 0,-1 0 0,1 0 0,0 0 0,1 0 0,0 1 0,0-1 1,2 8-1,-1-11-39,0-1 0,0 0 1,1 0-1,-1 0 1,1 0-1,0-1 0,0 1 1,0 0-1,0-1 1,0 1-1,1-1 1,-1 0-1,1 1 0,-1-1 1,1-1-1,0 1 1,0 0-1,0-1 0,6 3 1,61 23 2,-64-25-16,0 0 0,0 0 0,1-1-1,-1 0 1,0-1 0,1 1-1,-1-1 1,1 0 0,11-3 0,-16 3 21,-1-1 1,1 0-1,-1 0 1,1 0-1,-1 0 1,0 0-1,1 0 1,-1-1-1,0 1 1,0 0 0,0-1-1,0 1 1,0 0-1,0-1 1,0 0-1,0 1 1,-1-1-1,1 1 1,-1-1-1,1 0 1,-1 1 0,1-1-1,-1 0 1,0 0-1,0 1 1,0-1-1,0 0 1,0 0-1,0 1 1,-1-1-1,0-2 1,1-2 52,-1 0-1,-1 0 1,1 1-1,-1-1 1,0 0 0,0 1-1,0-1 1,-4-5-1,-27-25 242,27 31-191,0-1 1,0 0-1,1 0 1,0-1-1,-6-10 1,11 16-104,0 1-1,0-1 1,1 1 0,-1-1-1,0 1 1,1 0 0,-1-1-1,0 1 1,1-1 0,-1 1 0,1 0-1,-1-1 1,1 1 0,-1 0-1,1-1 1,-1 1 0,1 0-1,-1 0 1,1-1 0,-1 1 0,1 0-1,-1 0 1,1 0 0,-1 0-1,1 0 1,-1 0 0,1 0-1,0 0 1,-1 0 0,1 0 0,-1 0-1,1 0 1,0 1 0,32-2-169,-27 2 210,22-1-175,1 0-1935,-1 0 0,31-6-1,-17-3-5373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8.048"/>
    </inkml:context>
    <inkml:brush xml:id="br0">
      <inkml:brushProperty name="width" value="0.025" units="cm"/>
      <inkml:brushProperty name="height" value="0.025" units="cm"/>
    </inkml:brush>
  </inkml:definitions>
  <inkml:trace contextRef="#ctx0" brushRef="#br0">96 45 12075,'-3'0'209,"0"0"0,0 0-1,0 1 1,0-1 0,1 1-1,-1 0 1,0 0 0,0 0-1,1 0 1,-1 0 0,1 0-1,-1 1 1,1-1 0,0 1-1,-1 0 1,1 0 0,-3 3-1,1 0-4,0 0-1,1 0 1,-1 0-1,1 1 0,1-1 1,-1 1-1,-3 11 1,1 1 184,2 1 0,-1-1 0,2 1 0,0 29 1,2-43-277,0 0 0,0 0 1,0-1-1,1 1 0,0 0 0,-1-1 1,2 1-1,-1-1 0,1 1 0,-1-1 1,1 1-1,0-1 0,1 0 1,-1 0-1,6 6 0,-5-7-48,1 0-1,-1 0 1,1-1 0,-1 0-1,1 0 1,0 0-1,0 0 1,0 0 0,1-1-1,-1 0 1,0 0-1,0 0 1,1 0 0,-1-1-1,0 0 1,1 0 0,5 0-1,2-1 39,0-1 0,-1 0 0,1-1 0,-1 0 0,1-1 0,-1 0-1,0-1 1,-1 0 0,1-1 0,-1 0 0,0 0 0,0-1 0,11-11 0,-6 5-18,-1-1 0,-1 0-1,0-1 1,0 0 0,-2-1 0,0 0 0,12-25 0,-20 34-63,-1 1 1,1-1-1,-1 0 1,0 0-1,-1 1 0,1-2 1,-2 1-1,1 0 0,-1-12 1,0 18-25,0 1 0,0 0 0,0-1 0,0 1 0,0 0 1,0-1-1,0 1 0,0 0 0,0-1 0,0 1 0,0 0 0,0 0 1,0-1-1,0 1 0,-1 0 0,1-1 0,0 1 0,0 0 1,0 0-1,0-1 0,-1 1 0,1 0 0,0 0 0,0-1 0,-1 1 1,1 0-1,0 0 0,0 0 0,-1 0 0,1-1 0,0 1 0,-1 0 1,1 0-1,0 0 0,-1 0 0,1 0 0,0 0 0,0 0 1,-1 0-1,1 0 0,0 0 0,-1 0 0,1 0 0,0 0 0,-1 0 1,1 0-1,0 0 0,-1 0 0,1 0 0,0 0 0,0 1 0,-1-1 1,1 0-1,0 0 0,-1 0 0,1 1 0,0-1 0,-1 0 0,-14 15-213,9-3 210,1 0 0,1 0 0,0 1 0,0 0 0,1-1-1,1 1 1,0 0 0,1 0 0,0 0 0,1 0 0,1 0-1,0 0 1,5 23 0,-5-30 16,1 0-1,-1 0 0,2 0 1,-1 0-1,1 0 1,0-1-1,0 1 1,0-1-1,1 1 0,0-1 1,0 0-1,0-1 1,6 6-1,-6-7 19,0-1 0,1 1 0,-1-1 0,1 1 0,-1-2 0,1 1 0,0 0 0,0-1 0,0 0 0,0 0-1,0 0 1,0-1 0,0 0 0,0 1 0,0-2 0,0 1 0,0-1 0,8-2 0,-6 1 33,-1 0 0,0 0 1,0-1-1,0 0 0,0 0 1,-1-1-1,1 0 0,-1 0 1,0 0-1,0 0 0,0-1 1,-1 0-1,1 0 0,-1 0 1,0-1-1,-1 1 0,0-1 1,1 0-1,-2 0 0,1 0 1,3-12-1,0-2-46,-1 0 1,0-1-1,-1 1 0,-2-1 1,1-34-1,-3 49-201,0-1 0,-1 0 0,0 0-1,-1 1 1,1-1 0,-1 1 0,-5-12-1,6 16 53,0 0-1,0 1 1,1-1-1,-1 0 1,0 1-1,0-1 0,-1 1 1,1-1-1,0 1 1,0 0-1,-1-1 0,1 1 1,-1 0-1,1 0 1,-1 0-1,0 0 1,1 0-1,-1 0 0,0 0 1,1 1-1,-1-1 1,0 1-1,0-1 0,0 1 1,0 0-1,0-1 1,1 1-1,-1 0 1,0 0-1,0 1 0,0-1 1,-2 1-1,2 0-270,-1 0-1,1 1 0,0-1 1,0 1-1,1 0 1,-1 0-1,0-1 0,1 1 1,-1 0-1,1 0 1,-1 1-1,1-1 0,0 0 1,0 0-1,0 1 1,0-1-1,1 0 0,-1 1 1,0-1-1,1 1 1,-1 2-1,1-3-413,-5 21-7200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8.408"/>
    </inkml:context>
    <inkml:brush xml:id="br0">
      <inkml:brushProperty name="width" value="0.025" units="cm"/>
      <inkml:brushProperty name="height" value="0.025" units="cm"/>
    </inkml:brush>
  </inkml:definitions>
  <inkml:trace contextRef="#ctx0" brushRef="#br0">121 64 13645,'0'0'4618,"-9"-3"-3455,7 2-1057,-1 0 0,1 0 0,-1 1 0,1-1 0,-1 1-1,0 0 1,1-1 0,-1 1 0,0 0 0,1 1 0,-1-1-1,0 0 1,-4 2 0,4 0 34,0-1 0,0 1 0,0 0 1,1 0-1,-1 0 0,0 1 0,1-1 0,0 1 0,-1-1 0,1 1 0,0 0 0,0 0 1,-2 5-1,-2 4 114,0-1 0,1 1 0,-5 18 0,8-26-209,1 1-1,0 0 1,0-1-1,0 1 1,1 0 0,-1 0-1,1-1 1,0 1-1,1 0 1,-1 0 0,1-1-1,2 8 1,-3-11-41,1 0 1,0 0-1,0-1 1,-1 1-1,1 0 1,0 0-1,0 0 1,0-1-1,0 1 1,0 0-1,0-1 0,1 1 1,-1-1-1,0 1 1,0-1-1,0 0 1,0 1-1,1-1 1,-1 0-1,0 0 1,0 0-1,0 0 1,1 0-1,-1 0 1,0 0-1,0 0 0,2-1 1,33-12 94,-29 9-88,-1-2-1,0 1 1,0-1-1,-1 0 1,0 0-1,0 0 1,0-1-1,0 0 1,-1 0-1,-1 0 1,1 0-1,3-11 1,0-5-283,-1-1 1,5-38-1,-7 36-571,-5 34 731,-2 6 131,1 1 0,0-1-1,1 0 1,0 1 0,4 25 0,-3-36-207,1-1 0,0 1 0,0-1 0,0 0 0,0 1 0,1-1 0,0 0 0,-1 0 0,1 0 0,0 0 0,0 0 0,1 0 1,-1-1-1,1 1 0,-1-1 0,1 0 0,0 1 0,0-1 0,0 0 0,0-1 0,0 1 0,0-1 0,0 1 0,1-1 0,-1 0 0,1 0 0,-1 0 0,1-1 0,5 1 0,19 1-3170,-2-2-1174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9.114"/>
    </inkml:context>
    <inkml:brush xml:id="br0">
      <inkml:brushProperty name="width" value="0.025" units="cm"/>
      <inkml:brushProperty name="height" value="0.025" units="cm"/>
    </inkml:brush>
  </inkml:definitions>
  <inkml:trace contextRef="#ctx0" brushRef="#br0">72 0 13741,'-6'10'1548,"-5"15"190,0 0 1,1 0-1,-10 42 0,16-52-1270,1 1-1,0 0 0,2 0 0,-1 0 0,2-1 0,0 1 0,1 0 0,4 23 0,-5-37-466,1 0 0,-1 1-1,1-1 1,-1 0 0,1 0-1,0 1 1,-1-1-1,1 0 1,0 0 0,1 0-1,-1 0 1,0 0 0,1 0-1,-1 0 1,1 0 0,-1-1-1,1 1 1,0-1-1,0 1 1,-1-1 0,1 0-1,0 1 1,0-1 0,1 0-1,-1 0 1,0 0 0,0-1-1,0 1 1,1-1-1,-1 1 1,3-1 0,0 0-181,1-1 0,-1 0 0,0 0 0,0-1 0,0 0 0,0 0 0,-1 0 0,1 0 1,-1-1-1,1 1 0,-1-1 0,0-1 0,4-3 0,0 1-400,30-22-466,-37 27 1043,0 0 0,0 1 0,0-1 0,1 1 0,-1-1 0,0 1 0,0 0 0,0-1 0,0 1 0,0 0 0,1 0 0,-1 0 0,0 0-1,0 0 1,0 0 0,1 0 0,-1 0 0,0 0 0,0 1 0,0-1 0,0 0 0,0 1 0,1-1 0,-1 1 0,0-1 0,0 1 0,0 0 0,0-1 0,0 1 0,-1 0 0,1 0-1,0 0 1,1 1 0,1 3 35,1 0 0,-1-1 0,1 0-1,0 1 1,0-1 0,0 0 0,1-1 0,-1 1-1,1-1 1,0 0 0,0 0 0,0 0 0,1-1-1,-1 0 1,0 0 0,1 0 0,0-1 0,-1 1-1,1-2 1,0 1 0,11 0 0,-5-1-61,0 0 1,0-1-1,0 0 1,0-1-1,0-1 1,-1 1 0,1-2-1,18-7 1,1-5-1509,50-33-1,-77 46 1340,-2 1-20,12-3-439,-13 52 2141,1-27-1426,1 0 1,0-1 0,2 1 0,0 0 0,1-1-1,1 0 1,1-1 0,15 28 0,-13-29-16,-1 2 0,0-1 1,-2 1-1,0 0 0,-1 1 0,-2 0 0,1 0 1,1 31-1,-6-47 62,-1 0 1,1 0 0,-1 1-1,0-1 1,0 0-1,-1 0 1,1-1 0,-1 1-1,0 0 1,0 0-1,0-1 1,0 1 0,-1-1-1,0 0 1,1 0-1,-1 0 1,0 0 0,0 0-1,-1 0 1,1-1 0,-1 0-1,-3 3 1,4-4-23,0 1 0,1-1 0,-1 0 0,0 0 0,0 0 0,-1 0 0,1 0 1,0 0-1,0-1 0,0 0 0,0 1 0,-1-1 0,1 0 0,0-1 0,0 1 0,0-1 0,0 1 1,-1-1-1,1 0 0,0 0 0,0 0 0,0-1 0,1 1 0,-1-1 0,0 1 0,0-1 0,1 0 1,-1 0-1,-1-3 0,-5-5-168,0-2 1,1 1-1,1-1 1,0-1-1,0 1 1,1-1-1,1 0 1,0-1 0,1 1-1,1-1 1,0 0-1,0 1 1,2-2-1,0 1 1,0 0-1,3-23 1,-2 34 77,1 0 1,0 0 0,-1 0-1,1 0 1,0 0-1,1 0 1,-1 0 0,1 0-1,-1 0 1,1 1-1,0-1 1,0 1 0,0-1-1,0 1 1,0 0 0,1 0-1,-1 0 1,1 0-1,-1 0 1,4-2 0,6-2-363,1 1 0,0-1 0,21-4 0,-23 7-1035,0-1-1,0 0 0,18-9 1,-11 0-4688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19.439"/>
    </inkml:context>
    <inkml:brush xml:id="br0">
      <inkml:brushProperty name="width" value="0.025" units="cm"/>
      <inkml:brushProperty name="height" value="0.025" units="cm"/>
    </inkml:brush>
  </inkml:definitions>
  <inkml:trace contextRef="#ctx0" brushRef="#br0">0 38 13645,'0'0'865,"74"-18"1025,-24 10-225,5 4-960,4 1-641,-2 1-769,-7 0-4644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20.189"/>
    </inkml:context>
    <inkml:brush xml:id="br0">
      <inkml:brushProperty name="width" value="0.025" units="cm"/>
      <inkml:brushProperty name="height" value="0.025" units="cm"/>
    </inkml:brush>
  </inkml:definitions>
  <inkml:trace contextRef="#ctx0" brushRef="#br0">216 51 7527,'0'0'5429,"-10"-8"-2957,6 5-2221,-1-2 27,0 1-1,0 1 1,0-1-1,0 1 1,-1 0 0,0 0-1,1 0 1,-1 1-1,0 0 1,0 0-1,-1 0 1,1 1 0,-13-1-1,11 2-80,-1 0-1,1 1 0,-1 1 1,-13 3-1,20-5-180,0 0 0,0 1-1,0-1 1,1 1 0,-1 0 0,0-1 0,1 1 0,-1 0 0,0 0-1,1 0 1,-1 0 0,1 1 0,0-1 0,-1 0 0,1 0-1,0 1 1,0-1 0,0 1 0,0-1 0,0 1 0,0 0 0,0-1-1,1 1 1,-1 0 0,0 0 0,1-1 0,-1 1 0,1 2 0,0-3-13,1 0 1,-1 0 0,1-1 0,-1 1 0,1-1 0,-1 1 0,1 0 0,-1-1 0,1 1 0,0-1 0,-1 0 0,1 1 0,0-1 0,0 1 0,-1-1 0,1 0 0,0 0 0,0 1 0,-1-1 0,1 0 0,0 0 0,0 0 0,0 0 0,1 0 0,27 3 51,-23-3-44,16 2-15,-1 0 1,39 10-1,-55-11-19,0 1 0,1-1 0,-1 1 0,0 0 1,0 1-1,0-1 0,0 1 0,-1 0 0,1 0 0,-1 1 0,0-1 0,0 1 0,0 0 0,0 0 0,0 0 1,4 8-1,-7-11 23,-1 1 1,1-1 0,-1 0-1,1 1 1,-1-1-1,1 0 1,-1 1 0,0-1-1,0 0 1,1 1-1,-1-1 1,0 1 0,0-1-1,0 0 1,-1 1 0,1-1-1,0 0 1,-1 1-1,1-1 1,0 1 0,-1-1-1,0 0 1,1 0 0,-1 1-1,0-1 1,-1 2-1,-1 0 34,0-1 0,0 1 0,0-1-1,0 0 1,0 0 0,-1 0 0,1 0-1,-1 0 1,-6 1 0,-5 2 254,1-1 0,-1-1 0,0-1-1,-17 1 1,15-2 141,-40 1 425,54-2-836,0 1 0,0-2 1,1 1-1,-1 0 0,0 0 0,1-1 0,-1 0 0,0 1 0,1-1 0,-1 0 0,1 0 0,-1 0 0,1-1 0,-4-2 0,5 3-96,0 0 0,1 1 1,-1-1-1,1 0 0,0 0 1,-1 0-1,1 0 0,0 0 1,-1 0-1,1 0 0,0 0 0,0 0 1,0 0-1,0 0 0,0 0 1,0 0-1,0 0 0,0 0 1,0 0-1,0 0 0,1 0 0,-1 0 1,0 0-1,1 0 0,-1 0 1,1 0-1,-1 0 0,1 1 1,-1-1-1,1 0 0,0 0 0,0-1 1,29-23-5267,-24 21 3798,16-13-3734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20.737"/>
    </inkml:context>
    <inkml:brush xml:id="br0">
      <inkml:brushProperty name="width" value="0.025" units="cm"/>
      <inkml:brushProperty name="height" value="0.025" units="cm"/>
    </inkml:brush>
  </inkml:definitions>
  <inkml:trace contextRef="#ctx0" brushRef="#br0">0 65 12684,'0'0'5979,"1"12"-4554,0 32-318,-3-24-746,2 1-1,1-1 1,1 1-1,0-1 1,1 0-1,9 27 0,-12-46-353,0 0-1,0-1 0,0 1 0,1 0 0,-1-1 0,0 1 1,0 0-1,1-1 0,-1 1 0,0-1 0,0 1 0,1 0 1,-1-1-1,1 1 0,-1-1 0,1 1 0,-1-1 0,1 1 1,-1-1-1,1 0 0,-1 1 0,1-1 0,-1 1 0,1-1 1,0 0-1,-1 0 0,1 1 0,0-1 0,-1 0 0,1 0 1,0 0-1,-1 0 0,1 0 0,0 0 0,-1 0 0,1 0 1,0 0-1,-1 0 0,1 0 0,0 0 0,-1 0 0,1-1 1,0 1-1,-1 0 0,1 0 0,-1-1 0,1 1 0,0 0 1,-1-1-1,1 1 0,-1-1 0,1 1 0,-1-1 1,1 1-1,0-2 0,1-1 9,0 1 0,0-1 0,0 0 0,-1-1 0,1 1 0,-1 0 1,1 0-1,-1-1 0,1-4 0,4-73 71,-6 76-131,0 0 0,0 1 0,-1-1-1,1 0 1,-1 1 0,0-1 0,0 0-1,0 1 1,-1-1 0,1 1-1,-1 0 1,-1-1 0,1 1 0,-5-6-1,7 10 42,0 0 0,0 0-1,0 0 1,0 0 0,0 1 0,0-1-1,0 0 1,0 0 0,0 0-1,0 0 1,0 0 0,0 1 0,0-1-1,0 0 1,0 0 0,0 0-1,0 0 1,0 0 0,0 1 0,-1-1-1,1 0 1,0 0 0,0 0-1,0 0 1,0 0 0,0 0 0,0 0-1,0 1 1,-1-1 0,1 0-1,0 0 1,0 0 0,0 0 0,0 0-1,-1 0 1,1 0 0,0 0-1,0 0 1,0 0 0,0 0 0,0 0-1,-1 0 1,1 0 0,0 0-1,0 0 1,0 0 0,0 0 0,-1 0-1,1 0 1,0 0 0,0 0-1,0 0 1,0 0 0,0-1 0,-1 1-1,1 0 1,0 0 0,0 0-1,0 0 1,0 0 0,0 0 0,0 0-1,0-1 1,0 1 0,-1 0-1,1 0 1,0 0 0,0 0 0,4 12-64,1-8 69,-1-1 0,1 0 1,0 0-1,0 0 0,0-1 0,0 1 0,0-1 0,0 0 0,1-1 0,-1 1 0,1-1 0,-1 0 0,11 0 0,-3 0 3,1-1-1,0 0 1,0-1-1,22-4 0,-29 3 1,0 0 0,0-1 0,0 1 1,0-1-1,-1-1 0,1 0 0,-1 0 0,0 0 0,0 0 0,-1-1 0,6-5 0,-8 7 0,0 0-1,0-1 1,0 1 0,-1 0 0,0-1 0,0 1-1,0-1 1,0 0 0,0 0 0,-1 1 0,1-1-1,-1 0 1,0 0 0,0 0 0,-1-1-1,1 1 1,-1 0 0,0 0 0,0 0 0,-2-9-1,2 13-3,0-1-1,-1 0 0,1 0 1,-1 1-1,1-1 0,-1 0 1,1 1-1,-1-1 0,0 0 0,1 1 1,-1-1-1,0 1 0,1-1 1,-1 1-1,0-1 0,0 1 1,1 0-1,-1-1 0,0 1 0,0 0 1,0 0-1,0 0 0,1-1 1,-1 1-1,0 0 0,0 0 0,0 0 1,0 0-1,0 0 0,1 1 1,-1-1-1,0 0 0,0 0 1,0 0-1,0 1 0,-31 13-32,23-7 179,0 2 1,1 0 0,0 0-1,1 0 1,0 1 0,0 0-1,-8 16 1,12-19-46,-1 1-1,1-1 1,0 0 0,1 1-1,0-1 1,0 1 0,1 0 0,0 0-1,0 0 1,1 0 0,0 0-1,1 11 1,0-16-88,0-1 0,0 1 0,0-1 0,0 1 0,1-1 0,-1 0 0,1 0 0,-1 0 0,1 0-1,0 0 1,0 0 0,0 0 0,0 0 0,0-1 0,1 1 0,-1-1 0,0 1 0,1-1 0,-1 0 0,1 0 0,-1 0 0,1 0 0,0-1-1,-1 1 1,1-1 0,0 1 0,-1-1 0,6 0 0,2 0-18,-1 0-1,0 0 1,0-1-1,1 0 1,-1-1-1,0 0 1,12-4-1,-13 2-323,0 1 1,-1-1-1,1-1 0,-1 0 0,0 0 0,0 0 1,-1 0-1,0-1 0,6-7 0,-5 5-801,-1-1-1,0 1 1,0-1-1,-1 0 1,0-1-1,-1 1 1,4-12-1,5-25-5824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21.158"/>
    </inkml:context>
    <inkml:brush xml:id="br0">
      <inkml:brushProperty name="width" value="0.025" units="cm"/>
      <inkml:brushProperty name="height" value="0.025" units="cm"/>
    </inkml:brush>
  </inkml:definitions>
  <inkml:trace contextRef="#ctx0" brushRef="#br0">140 0 12844,'0'0'1329,"-4"10"145,-4 12-832,1-1 0,1 1 0,1 0 0,1 1 0,1-1 0,1 1 0,1 0 0,1-1 0,1 1 0,1 0 0,1-1 0,1 1 0,1-1 0,13 38 0,-16-56-603,56 171 972,-50-146-980,-2 0 0,-1 1 1,-1 0-1,-1 33 1,-3-62-31,0 1 0,1 0 0,-1-1 0,0 1 0,-1 0 0,1-1 0,0 1 0,0 0 0,-1-1 0,1 1 0,-1 0 0,1-1 0,-1 1 0,1-1 0,-1 1 0,0-1 0,0 1 0,-2 1-1,3-3-38,-1 1-1,0-1 1,0 0-1,0 0 0,1 0 1,-1 0-1,0 0 1,0 0-1,0 0 0,1 0 1,-1-1-1,0 1 1,0 0-1,0 0 0,1-1 1,-1 1-1,0 0 1,0-1-1,1 1 0,-1-1 1,1 1-1,-1-1 1,0 1-1,1-1 0,-2 0 1,-5-7-534,0 0 0,0-1 0,-12-17 0,2-3-164,-18-26-682,2-2-1,-27-67 1,60 123 1461,-1 1 0,1-1 0,-1 0-1,1 1 1,-1-1 0,1 0 0,0 1 0,-1-1 0,1 0 0,0 0-1,0 0 1,0 1 0,-1-1 0,1 0 0,0 0 0,0 0 0,0 1 0,0-1-1,0 0 1,1 0 0,-1 0 0,0 1 0,0-1 0,0 0 0,1 0-1,-1 0 1,0 1 0,1-1 0,-1 0 0,1 1 0,-1-1 0,1 0 0,-1 1-1,1-1 1,-1 1 0,1-1 0,0 1 0,1-2 0,33 3 2064,-21 0-2149,5 1-191,135 10 1690,-103-11-4029,0-3-4008,-36 0-370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21.910"/>
    </inkml:context>
    <inkml:brush xml:id="br0">
      <inkml:brushProperty name="width" value="0.025" units="cm"/>
      <inkml:brushProperty name="height" value="0.025" units="cm"/>
    </inkml:brush>
  </inkml:definitions>
  <inkml:trace contextRef="#ctx0" brushRef="#br0">120 36 12236,'0'0'2017,"-8"-1"375,4 0-2184,1 1 0,-1-1 1,1 1-1,-1 0 0,0 0 0,1 1 0,-1-1 1,0 1-1,1 0 0,-1 0 0,1 0 0,-1 0 1,1 0-1,0 1 0,-1 0 0,1 0 0,0 0 1,0 0-1,0 0 0,1 0 0,-1 1 0,0-1 1,1 1-1,0 0 0,-1 0 0,1 0 0,-2 5 1,0-3-16,2 0 1,-1 1-1,1-1 1,-1 1-1,1-1 1,1 1-1,-1 0 1,1 0 0,0 0-1,1 0 1,-1 0-1,1 0 1,1 7-1,-1-10-164,1-1 0,-1 1-1,1-1 1,0 1 0,0-1-1,0 0 1,0 1 0,0-1 0,0 0-1,1 0 1,-1 0 0,1 0-1,-1 0 1,1 0 0,0 0-1,0-1 1,0 1 0,0-1 0,0 1-1,0-1 1,0 0 0,1 1-1,-1-1 1,0 0 0,1-1-1,-1 1 1,1 0 0,-1-1 0,1 1-1,-1-1 1,1 0 0,4 0-1,-3 0-15,1 0 0,-1 0-1,1-1 1,-1 0-1,0 0 1,1 0-1,-1 0 1,0-1 0,0 1-1,1-1 1,-1 0-1,-1-1 1,1 1 0,0-1-1,0 1 1,-1-1-1,0 0 1,1 0-1,-1-1 1,0 1 0,-1-1-1,1 1 1,-1-1-1,1 0 1,-1 0 0,0 0-1,2-6 1,1-5-74,-1 1 0,0-1 0,0 1 0,-2-1 0,0 0 0,1-30 0,-3 45 51,0-1 1,0 1 0,0-1 0,0 1 0,0-1-1,-1 0 1,1 1 0,0-1 0,0 1 0,0-1-1,0 1 1,-1-1 0,1 1 0,0-1 0,0 1-1,-1 0 1,1-1 0,0 1 0,-1-1 0,1 1-1,0 0 1,-1-1 0,1 1 0,-1 0 0,1-1-1,-1 1 1,1 0 0,-1-1 0,0 1 5,1 0 0,0 0 0,-1 0 0,1 0 1,0 0-1,-1 0 0,1 0 0,0 1 0,-1-1 0,1 0 0,0 0 1,-1 0-1,1 0 0,0 0 0,-1 1 0,1-1 0,0 0 1,0 0-1,-1 1 0,1-1 0,0 0 0,0 0 0,0 1 0,-1-1 1,1 0-1,0 0 0,0 1 0,0-1 0,0 0 0,0 1 0,-1-1 1,1 0-1,0 1 0,0-1 0,0 0 0,0 1 0,0-1 1,0 0-1,0 1 0,0-1 0,0 0 0,1 1 0,-1 2 6,0-1-1,0 1 1,1 0-1,0-1 1,-1 1-1,1-1 1,0 0-1,0 1 1,1-1-1,-1 0 1,0 1 0,1-1-1,-1 0 1,1 0-1,0 0 1,-1 0-1,1-1 1,0 1-1,0 0 1,0-1-1,1 1 1,-1-1-1,0 0 1,1 0-1,-1 0 1,0 0-1,1 0 1,-1 0-1,1-1 1,-1 1 0,1-1-1,3 1 1,15 1 5,-1 0 1,0-2 0,28-1-1,-16-1-56,-29 2 47,1 0 0,-1-1 0,0 1 0,1 1 0,-1-1 0,0 0 0,1 1 0,-1 0 0,0 0 0,0 0 0,0 0 0,1 0 0,-1 0 0,0 1 0,-1 0 0,1 0 0,3 2-1,-4-1 66,0 1-1,0 0 1,0-1-1,-1 1 1,0 0-1,0 0 1,0 0-1,0 0 1,0 0-1,-1 0 1,0 0-1,1 0 1,-2 7-1,1-10-56,0-1 0,0 1 0,0-1 0,0 1 0,0-1 0,0 1-1,0-1 1,0 1 0,0-1 0,0 1 0,0-1 0,1 1 0,-1-1 0,0 1-1,0-1 1,1 1 0,-1-1 0,0 1 0,0-1 0,1 0 0,-1 1-1,1-1 1,-1 0 0,0 1 0,1-1 0,-1 0 0,1 1 0,-1-1-1,1 0 1,-1 0 0,1 0 0,0 1 0,20-4 356,27-22 304,-40 21-612,1-1-83,0 0 0,0 1 1,0 0-1,1 1 0,-1-1 0,1 2 0,0 0 0,0 0 0,0 1 0,0 0 0,11 0 0,-19 2 24,-1-1 1,1 1-1,-1 0 0,1-1 0,-1 1 0,1 0 0,-1 0 0,1 0 0,-1 0 1,0 0-1,1 1 0,-1-1 0,0 0 0,0 0 0,0 1 0,0-1 1,0 1-1,0-1 0,0 1 0,-1-1 0,1 1 0,0 2 0,0-1 22,0-1 0,0 0 0,0 0 0,0 1 0,1-1 0,-1 0 0,1 0 0,-1 0 0,1 0 0,0-1 0,0 1 0,-1 0 0,1-1 0,0 1 0,4 1 0,9 0-51,0 0-1,0-1 0,0-1 0,0-1 0,0 0 0,0-1 1,0 0-1,25-6 0,6 1-1600,-8 3-1665,-21 3-4568,-7 0 2434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22.291"/>
    </inkml:context>
    <inkml:brush xml:id="br0">
      <inkml:brushProperty name="width" value="0.025" units="cm"/>
      <inkml:brushProperty name="height" value="0.025" units="cm"/>
    </inkml:brush>
  </inkml:definitions>
  <inkml:trace contextRef="#ctx0" brushRef="#br0">0 1 14926,'0'0'7751,"0"77"-6565,0-38-161,0 3-513,9-3-288,-2 3-192,0 3-256,-1 0-1570,-1-2-1441,-5 2-3011,0-2-7142</inkml:trace>
  <inkml:trace contextRef="#ctx0" brushRef="#br0" timeOffset="1">0 745 7911,'0'0'13741,"0"46"-12876,11-43-737,-6-3-896,1 0-3620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05.501"/>
    </inkml:context>
    <inkml:brush xml:id="br0">
      <inkml:brushProperty name="width" value="0.025" units="cm"/>
      <inkml:brushProperty name="height" value="0.025" units="cm"/>
      <inkml:brushProperty name="color" value="#F6630D"/>
    </inkml:brush>
  </inkml:definitions>
  <inkml:trace contextRef="#ctx0" brushRef="#br0">1577 1 7751,'-138'14'-48,"1"6"-1,-139 40 0,222-45-11,1 3-1,1 2 1,0 2-1,2 3 1,1 2-1,1 2 1,-87 68-1,80-47 174,1 2 0,3 2 0,2 3 0,-70 107-1,88-113 39,1 1-1,4 1 1,1 1-1,3 1 1,3 1-1,-19 84 1,33-116-22,1 0 1,2 0-1,0 0 1,1 0-1,4 35 1,-1-46-77,0 0 0,1-1 0,1 1 0,0-1 1,0 0-1,1 0 0,1 0 0,0-1 0,1 0 0,0 0 0,15 18 1,0-6-45,1-1 0,1-2 0,1 0 0,1-2 0,0 0 0,1-2 0,39 17 0,212 72 36,-277-104-45,290 88-106,4-13 1,2-13-1,3-13 0,447 18 1,404-49 57,52 3 5,-917-10 44,1028 10 30,-1088-37 326,0-10 1,-1-10 0,-2-9 0,-2-10-1,-3-10 1,295-127 0,-370 125 72,175-108 0,-243 126-308,-3-3 1,-1-3 0,114-116-1,-157 140-69,-1-2-1,-2-1 0,-1 0 1,-2-2-1,-1-1 0,23-54 1,-36 69-245,0 0 0,-1 0 0,-2 0 0,0-1 0,-1 0-1,-1 0 1,-1 0 0,-1 0 0,-1 0 0,-1 0 0,-1 0 0,-1 0 0,-9-34 0,8 43-318,-1 1 0,0 0-1,-1 0 1,0 0 0,-1 1 0,-9-12 0,-4-1-3313,-35-33 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2.812"/>
    </inkml:context>
    <inkml:brush xml:id="br0">
      <inkml:brushProperty name="width" value="0.025" units="cm"/>
      <inkml:brushProperty name="height" value="0.025" units="cm"/>
    </inkml:brush>
  </inkml:definitions>
  <inkml:trace contextRef="#ctx0" brushRef="#br0">235 69 4388,'0'0'13666,"0"-9"-11589,1 5-1904,-1 1-1,1 0 1,-1 0-1,0-1 1,-1 1-1,1 0 1,0 0 0,-1-1-1,0 1 1,-1-5-1,0 6-124,1 1-1,0-1 1,0 1 0,-1 0-1,1-1 1,-1 1-1,1 0 1,-1 0-1,1 0 1,-1 0-1,0 0 1,1 1 0,-1-1-1,0 0 1,0 1-1,0-1 1,1 1-1,-1 0 1,0-1-1,0 1 1,0 0-1,0 0 1,0 0 0,0 1-1,1-1 1,-1 0-1,-3 2 1,-3 0-50,-1 0 0,1 1 0,-1 1 0,1-1 0,0 2 0,0-1 0,1 1 0,-1 0 0,1 0 0,0 1 0,1 0 0,-1 0 0,-9 13 0,8-10 83,1 0-1,0 1 1,0-1 0,1 1-1,1 1 1,0-1 0,0 1-1,1 0 1,0 0 0,-2 13-1,5-23-77,1-1 1,0 1-1,0 0 0,0 0 0,0-1 0,0 1 0,-1 0 0,2 0 1,-1-1-1,0 1 0,0 0 0,0 0 0,0-1 0,0 1 0,1 0 1,-1-1-1,0 1 0,0 0 0,1 0 0,-1-1 0,1 1 0,-1-1 1,1 1-1,-1 0 0,1-1 0,-1 1 0,1-1 0,-1 1 0,1-1 1,0 0-1,-1 1 0,1-1 0,0 1 0,-1-1 0,1 0 0,0 0 1,-1 1-1,1-1 0,0 0 0,0 0 0,-1 0 0,1 0 0,0 0 1,0 0-1,-1 0 0,1 0 0,0 0 0,0 0 0,-1 0 0,1-1 1,1 1-1,3-2 30,1 1 0,-1-1 0,0 0 0,0 0 0,0 0 0,5-4 0,15-12-43,-2-1 0,0-1 0,-1 0 0,-2-2 0,0 0 0,-1-2 0,23-36 0,-64 122-331,-3-1 313,-16 39-815,-36 134 0,76-231 255,-1 6-348,2-2-4891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29.652"/>
    </inkml:context>
    <inkml:brush xml:id="br0">
      <inkml:brushProperty name="width" value="0.025" units="cm"/>
      <inkml:brushProperty name="height" value="0.025" units="cm"/>
    </inkml:brush>
  </inkml:definitions>
  <inkml:trace contextRef="#ctx0" brushRef="#br0">1 26 1281,'0'0'737,"57"-8"-641,-41 4 32,2 2 417,2 0 672,-6 1-1505,-3-3 255,3 4 1731,-7-2-1057,-2 1-577,-3 0-64,2 1 0,-8 0-5541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0:30.548"/>
    </inkml:context>
    <inkml:brush xml:id="br0">
      <inkml:brushProperty name="width" value="0.025" units="cm"/>
      <inkml:brushProperty name="height" value="0.025" units="cm"/>
    </inkml:brush>
  </inkml:definitions>
  <inkml:trace contextRef="#ctx0" brushRef="#br0">39 1 9897,'0'0'10143,"7"0"-9417,70 0 140,69 2-552,-266-1-167,37 2-107,64-4-40,-27 4 144,58-5-104,0 1 0,0 0 1,0 1-1,15 2 0,10 0-33,155-2 89,-388 10 1404,442-23-1462,-282 15-854,-43 10 0,38-5-649,1-2 0,-80 1 0,100-12-3019,10-11-3839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1:55.966"/>
    </inkml:context>
    <inkml:brush xml:id="br0">
      <inkml:brushProperty name="width" value="0.025" units="cm"/>
      <inkml:brushProperty name="height" value="0.025" units="cm"/>
    </inkml:brush>
  </inkml:definitions>
  <inkml:trace contextRef="#ctx0" brushRef="#br0">228 244 4292,'9'-9'4906,"32"-32"-1717,-3-2 0,38-54-1,-74 94-2999,0 0-1,0 0 0,-1 0 0,1 0 0,-1 0 0,0 0 0,0-1 0,0 1 0,0-4 1,-1 6-159,0 0 0,0 0 0,0 1 0,0-1 0,0 0 0,-1 0 0,1 1 1,0-1-1,0 0 0,-1 1 0,1-1 0,0 0 0,-1 1 0,1-1 0,0 0 1,-1 1-1,1-1 0,-1 1 0,1-1 0,-1 1 0,1-1 0,-1 1 1,0-1-1,1 1 0,-1 0 0,0-1 0,1 1 0,-1 0 0,0-1 0,1 1 1,-1 0-1,0 0 0,1 0 0,-1 0 0,0 0 0,0 0 0,1 0 0,-1 0 1,0 0-1,0 0 0,1 0 0,-1 0 0,0 0 0,1 1 0,-2-1 1,-8 2 13,1 1 1,0 0 0,-1 0 0,1 1-1,0 0 1,1 0 0,-1 1 0,1 0 0,-13 10-1,-5 7 162,-33 33 0,39-35-108,2 1 0,0 0 0,1 1 1,1 1-1,1 0 0,1 1 0,2 1 0,0 0 0,1 1 1,2 0-1,1 1 0,1-1 0,1 2 0,1-1 0,1 0 1,2 1-1,2 48 0,1-69-94,0 0 1,0 0-1,1 0 0,0 0 1,0-1-1,0 1 0,1-1 1,0 1-1,0-1 0,1 0 1,0 0-1,0 0 1,0-1-1,1 0 0,0 0 1,0 0-1,0 0 0,1-1 1,-1 1-1,1-1 0,0-1 1,0 1-1,0-1 0,1 0 1,-1-1-1,1 1 0,10 1 1,-11-3 8,1 1 0,-1-1 1,0-1-1,1 1 0,-1-1 0,0 0 1,1-1-1,-1 0 0,0 0 1,1 0-1,-1-1 0,0 1 1,0-1-1,0-1 0,0 1 0,-1-1 1,1 0-1,-1-1 0,1 1 1,-1-1-1,0 0 0,-1 0 0,1-1 1,-1 1-1,0-1 0,0 0 1,0 0-1,0-1 0,-1 1 1,4-9-1,-5 10 46,0 1 0,-1-1 0,1 0 0,-1 0 0,0 0 0,0 0 0,0 0 1,0 0-1,-1 0 0,0 0 0,1-1 0,-2 1 0,1 0 0,0 0 0,-1 0 0,0 0 0,0 0 0,0 0 1,0 0-1,-1 0 0,1 1 0,-1-1 0,0 0 0,0 1 0,-1-1 0,1 1 0,-1 0 0,1 0 0,-6-5 0,1 3-44,0 0-1,0 1 0,0 0 0,0 0 0,0 0 0,-1 1 0,0 1 0,0-1 0,0 1 0,0 0 0,0 1 1,0 0-1,-16 0 0,47 0-79,0-1-1,-1-1 1,1-1 0,-1-1 0,0 0 0,-1-2 0,1-1 0,-1 0 0,35-21-1,15-9 8,-71 38 57,0 0 1,0 0 0,0 0 0,0 0 0,1 0-1,-1 0 1,0 0 0,0 0 0,0 0 0,0 0-1,1 0 1,-1 0 0,0 0 0,0 0 0,0 0-1,0 0 1,0 0 0,0 0 0,1 0-1,-1 0 1,0 0 0,0 0 0,0 0 0,0 0-1,0 0 1,0 0 0,1 1 0,-1-1 0,0 0-1,0 0 1,0 0 0,0 0 0,0 0-1,0 0 1,0 1 0,0-1 0,0 0 0,0 0-1,0 0 1,0 0 0,0 0 0,1 0 0,-1 1-1,0-1 1,0 0 0,0 0 0,0 0-1,0 0 1,-1 0 0,1 1 0,0-1 0,0 0-1,0 0 1,0 0 0,0 0 0,0 0 0,0 1-1,-4 15 188,-9 12 199,-12 12-37,16-28-291,1 1 0,0-1-1,1 1 1,1 1-1,0-1 1,0 1-1,2 0 1,-1 0-1,2 1 1,-3 19-1,6-33-121,0 1 0,1-1-1,-1 0 1,0 1 0,1-1-1,-1 0 1,1 1 0,-1-1-1,1 0 1,0 0-1,-1 0 1,1 1 0,0-1-1,0 0 1,0 0 0,0 0-1,0 0 1,0 0-1,0 0 1,0-1 0,0 1-1,0 0 1,1 0 0,-1-1-1,0 1 1,0-1 0,1 1-1,-1-1 1,0 0-1,1 1 1,-1-1 0,0 0-1,2 0 1,2 0-875,-1 1 1,0-1-1,1 0 1,-1 0-1,0-1 0,1 1 1,-1-1-1,0 0 1,1 0-1,3-3 0,12-9-8168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1:56.638"/>
    </inkml:context>
    <inkml:brush xml:id="br0">
      <inkml:brushProperty name="width" value="0.025" units="cm"/>
      <inkml:brushProperty name="height" value="0.025" units="cm"/>
    </inkml:brush>
  </inkml:definitions>
  <inkml:trace contextRef="#ctx0" brushRef="#br0">226 46 11307,'0'0'3683,"-9"-4"-1809,7 3-1770,-3-1 10,1 0-1,-1 0 1,0 1 0,0-1 0,1 1 0,-1 0 0,0 0 0,0 1 0,0-1 0,0 1 0,0 0 0,0 1 0,0-1 0,0 1 0,0 0 0,0 0 0,0 1 0,-8 3 0,4 0 88,0 1 0,0 1 1,0-1-1,1 2 0,0-1 0,0 1 1,1 0-1,-13 18 0,17-22-53,0 1-1,0 0 1,0 0 0,1 0-1,-1 0 1,1 0 0,1 1-1,-1-1 1,1 1 0,-1-1 0,2 1-1,-1 0 1,1-1 0,-1 1-1,2 0 1,-1-1 0,1 1-1,-1 0 1,3 7 0,-1-11-124,0 1 1,0-1 0,-1 0 0,2 0 0,-1 1-1,0-1 1,0-1 0,0 1 0,1 0 0,-1-1 0,1 1-1,0-1 1,-1 0 0,1 1 0,0-1 0,0-1-1,-1 1 1,1 0 0,0-1 0,0 1 0,0-1-1,0 0 1,0 0 0,0 0 0,0-1 0,4 0-1,3 1 41,1-2-1,-1 1 0,1-1 0,-1-1 0,0 0 1,11-4-1,-11 2 7,0-1 0,0 0 0,0-1 0,-1 0 0,0 0 0,0-1 0,0 0 1,12-17-1,-17 20 17,0-1 0,0 0 0,0 0 1,-1 0-1,0 0 0,0 0 0,-1-1 1,0 0-1,0 1 0,0-1 0,-1 0 0,0 0 1,-1 0-1,1 0 0,-2-12 0,1 17-48,-1-1 0,0 1-1,0 0 1,0 0 0,0 0-1,0-1 1,0 1-1,-1 0 1,1 0 0,-1 1-1,1-1 1,-1 0 0,0 0-1,0 1 1,0-1 0,0 1-1,0 0 1,0-1-1,0 1 1,0 0 0,0 0-1,0 0 1,-1 1 0,1-1-1,0 1 1,-1-1 0,-2 1-1,4-1-25,-1 1-1,1 0 1,-1-1-1,1 1 1,-1 0-1,0 0 0,1 0 1,-1 0-1,1 1 1,-1-1-1,1 0 1,-1 1-1,1-1 1,-1 1-1,1-1 1,-1 1-1,1 0 1,0 0-1,-1-1 1,1 1-1,0 0 1,0 0-1,-1 0 1,1 0-1,0 1 0,0-1 1,0 0-1,0 0 1,1 1-1,-1-1 1,0 0-1,1 1 1,-1-1-1,0 1 1,1-1-1,0 1 1,-1-1-1,1 1 1,0-1-1,0 1 1,0 1-1,0-2-16,1 0-1,0 0 1,0 0 0,0 0 0,0 0-1,0 0 1,0 0 0,0 0-1,0-1 1,0 1 0,0 0-1,1-1 1,-1 1 0,0-1-1,0 0 1,0 1 0,1-1 0,-1 0-1,0 0 1,1 1 0,-1-1-1,0 0 1,1 0 0,-1-1-1,3 1 1,37-2-1577,-34 1 663,0-1-1,0 0 0,1 0 1,-1-1-1,-1 0 1,10-5-1,19-13-6960,-34 20 7377,21-12-6685</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1:57.720"/>
    </inkml:context>
    <inkml:brush xml:id="br0">
      <inkml:brushProperty name="width" value="0.025" units="cm"/>
      <inkml:brushProperty name="height" value="0.025" units="cm"/>
    </inkml:brush>
  </inkml:definitions>
  <inkml:trace contextRef="#ctx0" brushRef="#br0">74 28 9513,'0'-28'5903,"-9"38"-1745,-11 45-2394,8-10-1147,2 1 0,2 1 1,-3 57-1,8 143 843,3-235-1443,0 0 0,1 1 0,0-1 0,0 0 1,2 0-1,-1 0 0,2 0 0,7 19 0,-11-32-68,0 1-1,0-1 1,0 1-1,0-1 1,0 1 0,0-1-1,0 0 1,0 1-1,0-1 1,1 1-1,-1-1 1,0 1-1,0-1 1,1 1-1,-1 0 1,0-1-1,1 1 1,-1-1-1,0 1 1,1 0-1,-1-1 1,1 1-1,-1 0 1,1-1 0,-1 1-1,0 0 1,1 0-1,-1-1 1,1 1-1,-1 0 1,1 0-1,0 0 1,-1 0-1,1 0 1,-1 0-1,1 0 1,-1 0-1,1 0 1,-1 0-1,1 0 1,-1 0-1,1 0 1,-1 0-1,1 0 1,-1 0 0,1 1-1,-1-1 1,1 0-1,-1 0 1,1 1-1,-1-1 1,1 0-1,-1 1 1,1-1-1,-1 0 1,0 1-1,1-1 1,-1 1-1,0-1 1,1 0-1,-1 1 1,0-1-1,0 1 1,1-1 0,-1 1-1,0-1 1,0 1-1,0 0 1,11-50-6709,-10 42 5092,4-19-5400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1:58.125"/>
    </inkml:context>
    <inkml:brush xml:id="br0">
      <inkml:brushProperty name="width" value="0.025" units="cm"/>
      <inkml:brushProperty name="height" value="0.025" units="cm"/>
    </inkml:brush>
  </inkml:definitions>
  <inkml:trace contextRef="#ctx0" brushRef="#br0">187 306 448,'0'0'14601,"-10"-4"-13160,8 4-1387,-2-2 32,0 0 1,0 0-1,0 1 0,0-1 0,0 1 1,0 0-1,0 1 0,0-1 0,0 1 1,0 0-1,-1-1 0,1 2 0,0-1 1,0 1-1,0-1 0,0 1 0,0 0 1,0 0-1,0 1 0,0-1 0,0 1 1,0 0-1,1 0 0,-6 4 0,3 0 155,-1 0 0,1 1 0,1 0 0,-1 0 0,1 0 0,0 1 0,1 0 0,0 0 0,0 0 0,0 0 0,1 1 0,1-1 0,0 1 0,0 0 0,0-1 0,1 1 0,0 0 0,1 0 0,0 0 0,2 17 0,-1-24-216,0 0-1,0-1 1,0 1-1,0 0 1,0-1-1,1 1 1,-1-1 0,0 0-1,1 1 1,-1-1-1,1 0 1,-1 0-1,1 0 1,0 0-1,-1 0 1,1 0 0,0-1-1,0 1 1,0 0-1,0-1 1,0 1-1,-1-1 1,1 0-1,0 0 1,0 0 0,0 0-1,0 0 1,0 0-1,0 0 1,0-1-1,2 0 1,5 0 30,1 0 0,-1-1 0,0-1 0,1 1 0,10-6 0,7-6-31,0-2 1,-1-1-1,-1-1 0,-1-1 1,0-1-1,-2-1 1,0-1-1,-1-1 1,-2-1-1,0 0 0,-1-2 1,-2 0-1,25-54 1,-37 71-35,0-1 1,-1 0 0,0 1-1,-1-1 1,0 0-1,0 0 1,-1-1 0,0 1-1,-1 0 1,0 0 0,-2-11-1,2 20 11,0 0-1,0 0 0,0 0 0,-1 0 0,1 0 0,0 0 1,0 1-1,-1-1 0,1 0 0,-1 0 0,1 0 0,0 1 1,-1-1-1,1 0 0,-1 1 0,0-1 0,1 0 0,-1 1 1,0-1-1,1 1 0,-1-1 0,0 1 0,0-1 0,1 1 0,-1-1 1,0 1-1,0 0 0,0-1 0,-1 1 0,0 0 13,0 0-1,0 0 1,0 1-1,0-1 1,0 1 0,0-1-1,0 1 1,0 0-1,1-1 1,-1 1-1,0 0 1,-2 2-1,-3 2 87,1 0-1,-1 0 0,1 0 1,1 1-1,-10 11 0,5 0 83,0 0-1,1 1 0,1 0 0,0 0 0,2 1 0,0-1 0,1 2 0,1-1 0,-2 24 0,5-31-159,0-1-1,1 0 1,0 1 0,1-1-1,0 1 1,0-1 0,2 0-1,-1 0 1,2 0 0,-1 0-1,1 0 1,1-1 0,0 0-1,0 0 1,1 0 0,1 0 0,8 10-1,-3-7-559,1-1 0,0-1 0,29 20 0,-34-26-1086,1 0 0,0-1 0,0 0 0,18 5-1,2-4-8314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03.172"/>
    </inkml:context>
    <inkml:brush xml:id="br0">
      <inkml:brushProperty name="width" value="0.025" units="cm"/>
      <inkml:brushProperty name="height" value="0.025" units="cm"/>
    </inkml:brush>
  </inkml:definitions>
  <inkml:trace contextRef="#ctx0" brushRef="#br0">27 1 4036,'-11'0'6310,"4"0"-4837,2 0 385,1 0 1761,15 0-2241,10 0-65,4 0-480,13 0-449,1 0-224,2 0-64,2 0-96,-9 0-160,-4 0-1121,-1 3-769,-6 1-1698,-7-2-512,-2-2-2978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03.545"/>
    </inkml:context>
    <inkml:brush xml:id="br0">
      <inkml:brushProperty name="width" value="0.025" units="cm"/>
      <inkml:brushProperty name="height" value="0.025" units="cm"/>
    </inkml:brush>
  </inkml:definitions>
  <inkml:trace contextRef="#ctx0" brushRef="#br0">38 2 8968,'0'0'3305,"7"-1"-1655,5 1-1252,-1 0 0,0 1 0,0 1 1,0-1-1,0 2 0,0-1 1,0 2-1,0-1 0,-1 2 1,0-1-1,0 1 0,17 12 1,-25-16-363,-1 0 1,0 1-1,0-1 1,0 0-1,0 0 1,0 1 0,0-1-1,0 1 1,-1-1-1,1 1 1,0-1-1,-1 1 1,1 0-1,-1-1 1,0 1 0,0 0-1,1-1 1,-1 1-1,0 0 1,0-1-1,0 1 1,-1 0-1,1-1 1,0 1-1,-1 0 1,1-1 0,-1 1-1,1-1 1,-1 1-1,0-1 1,0 1-1,0-1 1,1 1-1,-2-1 1,1 0 0,-1 2-1,-6 6 155,0-1 1,0 1-1,-18 13 0,21-19-173,-10 10-342,-57 40 755,66-49-1458,-1-1 0,1 0 1,-1 0-1,0 0 0,-12 2 0,9-4-7268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08.439"/>
    </inkml:context>
    <inkml:brush xml:id="br0">
      <inkml:brushProperty name="width" value="0.025" units="cm"/>
      <inkml:brushProperty name="height" value="0.025" units="cm"/>
    </inkml:brush>
  </inkml:definitions>
  <inkml:trace contextRef="#ctx0" brushRef="#br0">11 7 4901,'6'-5'746,"-1"3"5018,-3 7 217,-3 3-4848,1-2-2586,-11 126 4476,2-26-4283,6-35-6444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08.800"/>
    </inkml:context>
    <inkml:brush xml:id="br0">
      <inkml:brushProperty name="width" value="0.025" units="cm"/>
      <inkml:brushProperty name="height" value="0.025" units="cm"/>
    </inkml:brush>
  </inkml:definitions>
  <inkml:trace contextRef="#ctx0" brushRef="#br0">0 18 10218,'0'0'7303,"50"-10"-6535,-18 7-319,4 3-257,3-2-96,-1-1-64,-4 3 0,-4 0-224,-9 0-673,-4 0-768,-9 0-962,-8 4-512,0 1-448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3.175"/>
    </inkml:context>
    <inkml:brush xml:id="br0">
      <inkml:brushProperty name="width" value="0.025" units="cm"/>
      <inkml:brushProperty name="height" value="0.025" units="cm"/>
    </inkml:brush>
  </inkml:definitions>
  <inkml:trace contextRef="#ctx0" brushRef="#br0">39 48 6662,'0'0'14435,"-4"12"-13976,-2 5-290,1-6-88,0 0-1,1 0 0,1 0 0,0 0 1,0 0-1,1 1 0,0-1 0,1 1 1,1 17-1,0-28-75,1 0 0,-1 0-1,1 0 1,-1 0 0,1-1 0,0 1-1,-1 0 1,1 0 0,0-1 0,0 1-1,-1-1 1,1 1 0,0 0 0,0-1-1,0 0 1,0 1 0,0-1 0,-1 1-1,1-1 1,0 0 0,0 0 0,0 0 0,0 0-1,0 1 1,0-1 0,0 0 0,0 0-1,0-1 1,0 1 0,0 0 0,0 0-1,2-1 1,32-10 110,-24 4-180,0 0 1,-1-1-1,0 0 0,-1 0 0,0-1 1,0 0-1,-1-1 0,10-14 0,-5 6 95,-2-1 0,0-1-1,16-40 1,-35 88 318,0 0 0,2 0 0,2 0 0,-3 49 0,7-76-336,0-1-1,0 1 1,0 0-1,0 0 1,0 0 0,0 0-1,0 0 1,0-1-1,0 1 1,1 0-1,-1 0 1,0 0-1,0-1 1,1 1 0,-1 0-1,1 0 1,-1-1-1,1 1 1,-1 0-1,1-1 1,-1 1 0,1 0-1,-1-1 1,1 1-1,0-1 1,-1 1-1,1-1 1,0 1 0,1 0-1,-1-1-24,1 0 0,0 0 0,-1 0 0,1 0 0,0 0 0,-1 0 0,1-1 0,0 1 0,-1 0 0,1-1 0,0 0 0,-1 1 0,3-2 0,3-2-538,-1 1-1,0-1 1,0-1 0,0 1-1,0-1 1,5-6 0,20-32-8124,-18 17-341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09.174"/>
    </inkml:context>
    <inkml:brush xml:id="br0">
      <inkml:brushProperty name="width" value="0.025" units="cm"/>
      <inkml:brushProperty name="height" value="0.025" units="cm"/>
    </inkml:brush>
  </inkml:definitions>
  <inkml:trace contextRef="#ctx0" brushRef="#br0">77 4 9801,'0'0'8969,"56"26"-8136,-17-30-321,4-4-352,-2-1-96,-5 4-32,-4 2-96,-14 3-1025,-8 0-1089,-10 3-1569,-5 6-674</inkml:trace>
  <inkml:trace contextRef="#ctx0" brushRef="#br0" timeOffset="1">1 226 11179,'0'0'6181,"48"18"-5092,-9-20-352,6-10-192,3 0-417,-5-2-160,-4 0-1410,-7-1-1697,-9 2-896,-10 0-1411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09.650"/>
    </inkml:context>
    <inkml:brush xml:id="br0">
      <inkml:brushProperty name="width" value="0.025" units="cm"/>
      <inkml:brushProperty name="height" value="0.025" units="cm"/>
    </inkml:brush>
  </inkml:definitions>
  <inkml:trace contextRef="#ctx0" brushRef="#br0">0 285 9161,'0'0'7452,"3"4"-7318,-3-3-129,1 1 0,0-1 0,-1 0 0,1 0 0,0 0 0,0 0 1,0 0-1,0 0 0,0 0 0,0 0 0,0 0 0,0 0 1,0-1-1,1 1 0,-1 0 0,0-1 0,0 1 0,1-1 1,-1 1-1,0-1 0,1 0 0,-1 1 0,0-1 0,3 0 0,41-11 64,-34 7-92,26-6 208,-36 10-154,0 0 0,0 0 0,-1 0 0,1 1 0,0-1-1,0 0 1,0 0 0,0 0 0,-1 1 0,1-1 0,0 0 0,0 1-1,-1-1 1,1 1 0,0-1 0,-1 1 0,1-1 0,0 1-1,-1 0 1,1-1 0,-1 1 0,1 0 0,-1-1 0,1 1 0,-1 0-1,0 0 1,1-1 0,-1 1 0,0 0 0,1 0 0,-1 0 0,0-1-1,0 1 1,0 0 0,0 0 0,0 0 0,0 1 0,0 0-9,0 0 1,0-1 0,0 1 0,0 0 0,1-1-1,-1 1 1,0-1 0,1 1 0,-1-1-1,1 1 1,0 0 0,-1-1 0,1 0 0,0 1-1,0-1 1,0 0 0,0 1 0,0-1-1,0 0 1,0 0 0,0 0 0,1 0 0,-1 0-1,2 1 1,-1-1-19,1-1-1,-1 1 0,0-1 1,1 0-1,-1 1 1,0-1-1,1 0 1,-1-1-1,0 1 1,1 0-1,-1-1 0,0 1 1,0-1-1,5-2 1,3-1-169,1-2 0,-1 1 0,0-2 0,-1 1 0,16-14 0,-12 7 94,0-1-1,-1 0 0,-1-1 0,0 0 1,0 0-1,-2-2 0,0 1 0,-1-1 1,-1 0-1,0 0 0,-1-1 0,-1 0 1,-1 0-1,0-1 0,1-26 1,-5 43 679,-10 38 951,6-18-1276,0 1 1,2-1-1,0 1 1,1 0-1,1 0 1,3 25-1,4 1-213,17 63 1,-26-105-551,-6-9 157,-20-26 21,-33-45 184,43 57 138,13 17 106,1-1 1,0 0-1,1 0 0,-1-1 1,1 1-1,0-1 0,0 0 0,0 0 1,0 0-1,-3-9 0,41 13 1625,32 2-1190,16 0-1485,-29-3-4697,-18-3-5429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0.869"/>
    </inkml:context>
    <inkml:brush xml:id="br0">
      <inkml:brushProperty name="width" value="0.025" units="cm"/>
      <inkml:brushProperty name="height" value="0.025" units="cm"/>
    </inkml:brush>
  </inkml:definitions>
  <inkml:trace contextRef="#ctx0" brushRef="#br0">9 225 7527,'-2'-5'640,"1"0"-1,-1 0 0,1 0 1,0 0-1,0 0 1,1 0-1,0 0 0,-1 0 1,2 0-1,-1 0 1,2-9-1,0 7-223,0 1-1,0 0 1,0 0 0,1 0-1,0 0 1,0 0 0,1 1 0,6-9-1,-4 7-151,-1 1-1,2 0 0,-1 0 1,1 1-1,0-1 0,0 1 0,0 1 1,1-1-1,-1 1 0,1 1 1,0 0-1,0 0 0,1 0 1,11-2-1,-19 5-251,0 0 1,0 0-1,-1 0 1,1-1-1,0 1 1,0 0-1,-1 0 0,1 0 1,0 0-1,0 0 1,0 0-1,-1 0 1,1 1-1,0-1 0,0 0 1,-1 0-1,1 1 1,0-1-1,0 0 1,-1 1-1,1-1 1,0 1-1,-1-1 0,1 1 1,-1-1-1,1 1 1,-1-1-1,1 1 1,-1-1-1,1 1 0,-1 0 1,1-1-1,-1 1 1,1 1-1,-1 1 5,1-1-1,-1 1 0,0 0 1,0-1-1,-1 1 0,1 0 1,0-1-1,-1 1 1,0-1-1,-1 5 0,-30 59 224,32-65-230,-7 9 13,1 1 1,0 0-1,0 0 1,1 1-1,1 0 1,0-1-1,1 1 1,0 1-1,-2 21 1,5-34-23,0 1 0,1 0 0,-1 0 0,1 0 0,-1 0 0,0 0 0,1-1-1,0 1 1,-1 0 0,1 0 0,-1-1 0,1 1 0,0 0 0,-1-1 0,1 1 0,0-1 0,0 1 0,0-1 0,-1 1 0,1-1 0,0 0 0,0 1 0,0-1 0,0 0 0,0 0 0,0 1 0,-1-1 0,1 0 0,0 0 0,0 0 0,0 0 0,0 0 0,0 0 0,0-1 0,0 1 0,0 0 0,0 0 0,1-1 0,42-11 57,-22 1-35,0-1 0,0 0 0,-2-2 0,0 0 0,0-1 0,-1-2-1,-1 1 1,-1-2 0,28-36 0,-46 56-23,-16 22 41,-20 41 1,34-57-32,-1-1 0,1 1 0,1 0 0,0 0 0,0 0 0,0 0 0,1 0 0,0 0 0,1 0 0,0 15 0,0-22-9,1 1 1,-1 0 0,1 0 0,-1-1-1,1 1 1,0-1 0,-1 1 0,1 0 0,0-1-1,0 0 1,0 1 0,0-1 0,0 1-1,1-1 1,-1 0 0,0 0 0,1 0 0,-1 0-1,1 0 1,-1 0 0,1 0 0,-1 0 0,1-1-1,-1 1 1,1 0 0,0-1 0,0 0-1,-1 1 1,1-1 0,0 0 0,-1 0 0,1 0-1,0 0 1,0 0 0,-1 0 0,1 0 0,0-1-1,0 1 1,-1-1 0,3 0 0,4-1 48,-1 0 0,0 0 0,0-1 1,0 0-1,0 0 0,0-1 0,12-8 1,-10 5 35,-1-1-1,0-1 1,-1 0 0,0 0 0,0 0 0,0-1 0,-2 0 0,1 0 0,-1 0 0,0-1 0,-1 0 0,-1 0 0,0 0 0,0 0-1,-1 0 1,0-1 0,-1 1 0,0-1 0,-1 1 0,-2-15 0,2 26-85,0 0-1,1-1 1,-1 1-1,0-1 1,0 1-1,0 0 1,0-1-1,-1 1 1,1-1-1,0 1 1,0 0-1,0-1 1,0 1-1,0 0 1,0-1-1,-1 1 1,1-1-1,0 1 1,0 0-1,-1 0 1,1-1-1,0 1 1,0 0 0,-1-1-1,1 1 1,0 0-1,-1 0 1,1-1-1,0 1 1,-1 0-1,1 0 1,0 0-1,-1 0 1,1 0-1,-1-1 1,1 1-1,0 0 1,-1 0-1,1 0 1,0 0-1,-1 0 1,1 0-1,-1 0 1,1 0-1,0 0 1,-1 1 0,1-1-1,-1 0 1,1 0-1,0 0 1,-1 0-1,1 0 1,0 1-1,-1-1 1,1 0-1,-1 1 1,-14 16 12,13-13-9,0 0 1,1 0-1,-1 0 1,1 0-1,0 0 1,0 1-1,1-1 1,-1 0-1,1 1 1,0-1-1,0 0 1,1 1-1,1 5 1,-2-8 0,1 1 1,0-1-1,1 0 1,-1 0-1,0 0 1,1-1 0,-1 1-1,1 0 1,-1 0-1,1-1 1,0 1 0,0-1-1,0 0 1,0 1-1,0-1 1,0 0 0,0 0-1,0 0 1,0 0-1,0-1 1,1 1 0,-1-1-1,0 1 1,0-1-1,5 0 1,5 1-3,1-2 0,-1 1 0,0-2 0,1 0-1,-1 0 1,0-1 0,0-1 0,-1 0 0,1 0 0,-1-1 0,0-1 0,0 0 0,0 0 0,-1-1 0,0 0 0,-1-1-1,1 0 1,-1-1 0,-1 0 0,0 0 0,13-19 0,-11 2 31,-12 19-14,-9 16-21,1 2-2,1 1 0,0 1 0,1-1 0,-10 21 0,15-26 67,-1 1-1,1-1 1,1 1-1,-1-1 1,1 1-1,1 0 1,-1 0-1,1 0 1,1 0-1,0 10 1,0-17-56,1 1 0,0 0 0,-1-1 0,1 0 0,0 1 0,0-1 0,0 1 1,0-1-1,0 0 0,0 0 0,1 0 0,-1 0 0,0 1 0,1-2 0,-1 1 0,1 0 0,-1 0 1,1 0-1,-1-1 0,1 1 0,-1-1 0,1 1 0,0-1 0,-1 0 0,1 1 0,0-1 1,-1 0-1,1 0 0,0 0 0,-1 0 0,1-1 0,0 1 0,1-1 0,0 1-321,0 0-1,0 0 1,0-1 0,0 1-1,0-1 1,0 0 0,0 0-1,0 0 1,0 0 0,0 0-1,-1-1 1,1 1-1,0-1 1,-1 0 0,1 0-1,-1 0 1,4-4 0,2-12-3515,-4-6-2135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1.260"/>
    </inkml:context>
    <inkml:brush xml:id="br0">
      <inkml:brushProperty name="width" value="0.025" units="cm"/>
      <inkml:brushProperty name="height" value="0.025" units="cm"/>
    </inkml:brush>
  </inkml:definitions>
  <inkml:trace contextRef="#ctx0" brushRef="#br0">1 1 14990,'0'0'8072,"46"48"-10795,-25-45-960,-3-1-3620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1.604"/>
    </inkml:context>
    <inkml:brush xml:id="br0">
      <inkml:brushProperty name="width" value="0.025" units="cm"/>
      <inkml:brushProperty name="height" value="0.025" units="cm"/>
    </inkml:brush>
  </inkml:definitions>
  <inkml:trace contextRef="#ctx0" brushRef="#br0">44 218 11050,'-5'9'2419,"3"-6"-2259,-3 6 494,0 0 0,1 0-1,-1 0 1,2 0 0,-1 1-1,1-1 1,1 1 0,0 0-1,0 0 1,0 10 0,2-18-630,1-1 0,-1 0 1,0 0-1,0 0 1,1 1-1,-1-1 0,1 0 1,-1 0-1,1 0 0,-1 0 1,1 0-1,0 0 1,-1 0-1,1 0 0,0 0 1,0 0-1,0-1 1,0 1-1,-1 0 0,1 0 1,0-1-1,1 1 0,-1-1 1,0 1-1,1 0 1,1 0-11,0-1 1,0 1-1,0-1 1,0 0-1,0 0 1,0 0 0,0 0-1,0-1 1,0 1-1,3-2 1,1 1-75,0-2-1,-1 1 1,1-1 0,-1 1-1,0-2 1,0 1-1,0-1 1,8-7 0,-7 4-11,-1 0 0,0-1 0,-1 0 0,0 0 0,0 0 0,-1-1 1,0 0-1,0 0 0,-1 0 0,0 0 0,2-16 0,-1-5 244,-1 0 0,-2-40 0,-1 59-114,0 7-8,0 0 0,0 0 1,0 0-1,-1 0 0,0 0 0,1 0 0,-1 0 0,-1 0 0,1 0 0,-1 1 0,1-1 0,-1 0 0,0 1 0,0-1 0,-5-5 0,5 8-15,0 0 0,0-1-1,0 1 1,1 0 0,-1 1 0,0-1-1,0 0 1,0 0 0,0 1-1,-1-1 1,1 1 0,0 0-1,0 0 1,0-1 0,0 1-1,0 1 1,-1-1 0,1 0 0,0 0-1,0 1 1,0-1 0,0 1-1,0 0 1,0 0 0,0 0-1,0 0 1,0 0 0,1 0-1,-1 0 1,0 0 0,-2 3 0,-4 1 109,1 1 1,-1 0-1,1 1 1,1 0-1,-1 0 1,1 0-1,0 1 1,1 0-1,-7 12 1,10-18-183,1 1 1,0-1 0,0 1 0,0 0 0,0 0-1,0-1 1,1 1 0,-1 0 0,1 0-1,0 0 1,-1 0 0,1-1 0,1 1-1,-1 0 1,0 0 0,1 0 0,0 0-1,-1 0 1,1-1 0,0 1 0,0 0-1,1-1 1,-1 1 0,0-1 0,1 1 0,0-1-1,-1 0 1,1 0 0,0 1 0,0-1-1,0-1 1,1 1 0,-1 0 0,5 2-1,31 19-1048,-28-18 759,-1 0 0,1 1 0,-1 0 1,16 15-1,-22-18 298,-1 1 0,1-1 0,0 1 1,-1-1-1,0 1 0,0 0 0,0 0 0,0 0 1,-1 0-1,0 1 0,0-1 0,0 0 0,0 0 1,0 1-1,-1-1 0,0 6 0,0 13-1109,0-8-6433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2.087"/>
    </inkml:context>
    <inkml:brush xml:id="br0">
      <inkml:brushProperty name="width" value="0.025" units="cm"/>
      <inkml:brushProperty name="height" value="0.025" units="cm"/>
    </inkml:brush>
  </inkml:definitions>
  <inkml:trace contextRef="#ctx0" brushRef="#br0">28 1 15086,'0'0'4052,"-5"9"-2530,2-4-1385,0 0 0,0 1 0,1-1 0,-1 1 0,1 0 0,1 0 0,-1 0 0,1 0 0,0 0 0,0 0 0,1 0 0,-1 0 0,2 0 0,-1 0 0,1 0 0,-1 0 0,2 0 0,-1 0 0,1 0 0,0 0 0,0 0 0,0 0 0,4 5 0,-2-5-178,0 0 0,1 0-1,0 0 1,0-1 0,0 1 0,1-1 0,0-1-1,0 1 1,0-1 0,1 0 0,-1 0 0,1-1-1,10 4 1,-12-5-24,0-1 0,0 0 1,0 0-1,0 0 0,0-1 0,0 1 0,0-1 1,0-1-1,0 1 0,0-1 0,0 1 0,0-2 1,0 1-1,0 0 0,-1-1 0,1 0 0,0 0 1,-1 0-1,1-1 0,6-4 0,-11 6 81,0 34 70,0-31-77,0 0 1,0 1 0,1-1 0,-1 1 0,0-1 0,1 0 0,0 1 0,-1-1 0,1 0 0,0 0 0,0 1-1,0-1 1,1 0 0,-1 0 0,0 0 0,1 0 0,-1-1 0,1 1 0,0 0 0,0-1 0,0 1 0,2 1-1,0-1-117,1 1-1,0-1 0,0 0 1,0-1-1,0 1 0,0-1 1,0 0-1,0 0 0,11 0 1,-4-1-514,1-1 1,0 0 0,-1 0 0,1-1 0,-1-1 0,1 0 0,-1-1 0,12-5 0,-8-2-40,-4 4 1634,-16 17 706,0-2-1275,-1 0 1,2 0-1,-1 1 0,1-1 0,0 1 1,1 0-1,0 0 0,0 0 0,1 0 1,0 14-1,2 3-46,1 1 1,8 32-1,-6-37-839,-1-1 0,0 1 0,-2 0 1,-1 32-1,0-52 497,0-1 1,-1 0 0,1 1-1,0-1 1,-1 0 0,1 0-1,-1 1 1,1-1 0,-1 0-1,0 0 1,1 0 0,-1 0-1,0 0 1,0 0 0,0 0-1,0 0 1,0 0 0,0 0-1,0 0 1,0-1 0,0 1 0,0 0-1,-1-1 1,1 1 0,0-1-1,0 1 1,-1-1 0,1 0-1,0 1 1,0-1 0,-1 0-1,1 0 1,0 0 0,-1 0-1,1 0 1,-2-1 0,0 1 126,1 0 1,-1-1 0,0 1-1,1-1 1,-1 1 0,1-1-1,-1 0 1,1 0 0,-1-1-1,1 1 1,-1 0 0,1-1-1,0 1 1,0-1 0,0 0-1,0 0 1,-2-3 0,-2-4 31,1 0 0,1-1 0,0 0 1,0 0-1,1 0 0,0-1 0,1 1 1,0-1-1,0 1 0,1-1 0,1 0 0,0-10 1,0 15-220,0 1 1,1 0 0,-1 0 0,1 0-1,0 0 1,1-1 0,-1 1 0,1 1-1,0-1 1,0 0 0,0 0 0,1 1-1,0-1 1,-1 1 0,2 0-1,-1 0 1,0 0 0,1 0 0,0 0-1,0 1 1,0 0 0,0 0 0,1 0-1,-1 0 1,10-4 0,39-10-4660,-24 5-1725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2.852"/>
    </inkml:context>
    <inkml:brush xml:id="br0">
      <inkml:brushProperty name="width" value="0.025" units="cm"/>
      <inkml:brushProperty name="height" value="0.025" units="cm"/>
    </inkml:brush>
  </inkml:definitions>
  <inkml:trace contextRef="#ctx0" brushRef="#br0">142 165 12876,'0'0'9049,"-9"-6"-8281,4 3-722,1 0 34,-1 0-1,0 0 1,0 0-1,0 1 0,-1 0 1,-4-2-1,8 3-58,-1 1 0,1-1 0,0 1-1,0 0 1,0 0 0,0 0 0,0 0-1,-1 0 1,1 1 0,0-1 0,0 1-1,0-1 1,0 1 0,0 0 0,0-1-1,0 1 1,0 0 0,0 0-1,0 1 1,1-1 0,-1 0 0,0 1-1,-2 2 1,-23 33 69,26-35-84,0 0-1,-1 0 0,1 0 1,0 1-1,1-1 0,-1 0 1,0 1-1,0-1 1,1 0-1,0 1 0,-1-1 1,1 1-1,0-1 1,0 1-1,1 2 0,0-4 2,-1 0 0,1 0 0,0-1 0,0 1 0,0 0 0,0 0-1,0-1 1,0 1 0,0-1 0,1 1 0,-1-1 0,0 0 0,0 1 0,0-1 0,0 0-1,0 0 1,1 0 0,-1 0 0,0 0 0,0 0 0,0 0 0,1 0 0,-1 0-1,0 0 1,2-1 0,31-7 135,-11-1-18,-2-1 0,1-1 1,-2 0-1,1-2 0,-2-1 1,1 0-1,-2-1 0,0-1 0,-1-1 1,-1-1-1,0 0 0,-1-1 1,14-24-1,-56 90 247,-28 55-187,51-90-160,-1 0 0,1 0 0,1 0 0,0 0 0,1 0 0,0 1 0,0 15 0,3-27-33,-1 0 0,0 1 0,0-1 0,1 0 0,-1 0 0,1 0 0,-1 0 0,1 1 0,-1-1 0,1 0 0,0 0 0,0 0 0,-1 0 0,1 0 0,0 0 0,0-1 0,0 1 0,0 0 0,0 0 0,0-1 0,0 1 0,0 0 0,0-1 0,1 1 0,-1-1 0,0 0 0,0 1 0,0-1-1,1 0 1,-1 0 0,0 0 0,0 1 0,1-1 0,-1-1 0,0 1 0,0 0 0,2 0 0,2-1-288,-1 1-1,1 0 1,-1-1 0,0 0-1,0 0 1,1-1 0,-1 1-1,0-1 1,0 1 0,4-4-1,-2 0-952,0 0-1,-1 0 0,0 0 0,0-1 1,-1 0-1,6-8 0,3-15-6078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3.200"/>
    </inkml:context>
    <inkml:brush xml:id="br0">
      <inkml:brushProperty name="width" value="0.025" units="cm"/>
      <inkml:brushProperty name="height" value="0.025" units="cm"/>
    </inkml:brush>
  </inkml:definitions>
  <inkml:trace contextRef="#ctx0" brushRef="#br0">1 1 7944,'0'0'1473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3.590"/>
    </inkml:context>
    <inkml:brush xml:id="br0">
      <inkml:brushProperty name="width" value="0.025" units="cm"/>
      <inkml:brushProperty name="height" value="0.025" units="cm"/>
    </inkml:brush>
  </inkml:definitions>
  <inkml:trace contextRef="#ctx0" brushRef="#br0">1 93 14318,'3'48'2861,"-3"-48"-2782,0 0 1,0 0-1,0 1 1,0-1-1,0 0 1,1 0-1,-1 0 0,0 1 1,0-1-1,0 0 1,0 0-1,1 0 1,-1 0-1,0 0 0,0 1 1,0-1-1,1 0 1,-1 0-1,0 0 1,0 0-1,1 0 1,-1 0-1,0 0 0,0 0 1,0 0-1,1 0 1,-1 0-1,0 0 1,0 0-1,1 0 0,-1 0 1,0 0-1,0 0 1,0 0-1,1 0 1,-1 0-1,0 0 1,0 0-1,1-1 0,-1 1 1,0 0-1,0 0 1,0 0-1,0 0 1,1 0-1,-1-1 0,0 1 1,0 0-1,0 0 1,0-1-1,14-8-197,-13 8 456,23-16 569,36-29-122,-56 43-734,-1 0 0,0 0 0,1-1-1,-2 1 1,1-1 0,0 1 0,-1-1 0,1 0 0,-1 0 0,0 0 0,0 0 0,1-7 0,-2 10-18,-1 1 0,0-1-1,0 1 1,0 0 0,0-1 0,0 1 0,0-1 0,0 1 0,0-1 0,-1 1-1,1-1 1,0 1 0,0-1 0,0 1 0,0 0 0,-1-1 0,1 1 0,0-1-1,0 1 1,-1 0 0,1-1 0,0 1 0,-1 0 0,1-1 0,0 1 0,-1 0-1,1-1 1,0 1 0,-1 0 0,1 0 0,-1-1 0,1 1 0,-1 0 0,1 0-1,0 0 1,-2 0 0,-23 0 328,19 1-330,0 0 0,0 1 0,1 0 0,-1 0 0,0 0 0,-6 4 0,7-2 24,0 0 0,0 1 1,0 0-1,0 0 0,1 0 0,0 0 1,0 0-1,1 1 0,0 0 1,-1 0-1,2 0 0,-1 0 1,1 0-1,0 0 0,0 1 1,1-1-1,0 1 0,0-1 1,0 1-1,1 0 0,0 9 1,1-15-60,-1 0 0,1 0-1,0 0 1,-1 0 0,1 0 0,0-1 0,0 1 0,0 0 0,0 0 0,0 0 0,0-1 0,0 1 0,0 0 0,0-1 0,0 1 0,0-1-1,0 0 1,0 1 0,0-1 0,0 0 0,1 1 0,-1-1 0,0 0 0,0 0 0,2 0 0,38-1-1133,-33 1 527,-1-1-158,-1 1 0,0-1 0,1 0 0,-1-1 0,0 0-1,0 0 1,0 0 0,9-5 0,20-13-5782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3.953"/>
    </inkml:context>
    <inkml:brush xml:id="br0">
      <inkml:brushProperty name="width" value="0.025" units="cm"/>
      <inkml:brushProperty name="height" value="0.025" units="cm"/>
    </inkml:brush>
  </inkml:definitions>
  <inkml:trace contextRef="#ctx0" brushRef="#br0">79 0 5381,'0'0'12914,"-9"5"-11473,3-3-1279,-32 18 1174,36-19-1254,0 0 0,0 0 1,1 0-1,-1 1 0,0-1 0,1 1 0,0-1 1,-1 1-1,1 0 0,0-1 0,-1 1 0,1 0 1,0 0-1,1 0 0,-1 0 0,0 0 1,0 0-1,1 0 0,-1 0 0,1 2 0,4-1-108,0 0 0,1-1-1,0 0 1,0 1 0,0-2-1,0 1 1,0 0-1,10 1 1,1 1-190,-3 0 146,2 0-88,0 1 0,26 13 0,-39-17 187,0-1 0,-1 1 0,1 0-1,0 0 1,-1 0 0,1 0 0,-1 0 0,1 0 0,-1 0 0,1 0 0,-1 1-1,0-1 1,0 0 0,0 1 0,0-1 0,0 1 0,0 0 0,0-1-1,0 1 1,0 0 0,-1-1 0,1 1 0,-1 0 0,1 0 0,-1 0-1,0-1 1,0 1 0,0 0 0,0 0 0,0 0 0,0 0 0,0-1 0,-1 4-1,-1-3 124,1 0-1,-1 0 0,0 0 0,0 0 0,-1 0 0,1 0 1,0 0-1,0 0 0,-1-1 0,1 0 0,-1 1 0,0-1 1,1 0-1,-1 0 0,0 0 0,0-1 0,1 1 1,-1 0-1,-5-1 0,-58 4 783,64-4-931,0 0-70,0 0-1,1 0 0,-1 0 0,0 0 0,0 0 1,0-1-1,0 1 0,0 0 0,1-1 1,-1 0-1,0 1 0,0-1 0,-2-2 0,-6-14-3995,8-2-2103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4.028"/>
    </inkml:context>
    <inkml:brush xml:id="br0">
      <inkml:brushProperty name="width" value="0.025" units="cm"/>
      <inkml:brushProperty name="height" value="0.025" units="cm"/>
    </inkml:brush>
  </inkml:definitions>
  <inkml:trace contextRef="#ctx0" brushRef="#br0">79 232 4100,'0'0'19314,"-5"-2"-19469,4 2 151,0-1 0,0 1-1,0-1 1,0 1-1,-1 0 1,1 0-1,0-1 1,0 1 0,0 0-1,-1 0 1,1 0-1,0 0 1,0 1 0,0-1-1,-1 0 1,1 0-1,0 1 1,0-1 0,0 1-1,0-1 1,0 1-1,0-1 1,-1 1-1,1 0 1,-1 0 0,-1 2-1,1 0 0,-1 0 1,1 0-1,-1 0 0,1 0 1,0 1-1,0-1 0,-2 6 1,0 2-12,0-1 0,1 0 0,1 1 1,-1 0-1,2-1 0,-2 17 0,3-26 13,0 0 0,0 1 0,0-1 0,1 0 0,-1 0 0,0 0 0,0 0 0,1 0 0,-1 1 0,0-1 0,1 0 0,-1 0 0,1 0 0,0 0 0,-1 0 0,1 0 0,0 0 0,-1 0 0,1-1 0,0 1 0,0 0 0,0 0 0,0-1 0,0 1 0,2 1 0,-1-1-7,1-1 0,-1 1 0,1 0 0,0-1-1,0 1 1,-1-1 0,1 0 0,0 0 0,0 0 0,5-1 0,-2 0-117,0-1 0,1 1 1,-1-1-1,0 0 0,0-1 0,0 0 0,0 1 1,-1-2-1,8-4 0,-2-4-116,-1 0 1,0-1-1,-1 0 0,-1-1 0,0 0 1,0 0-1,-1-1 0,-1 0 0,7-25 1,6-15 411,-24 148 2826,5-92-2983,-1 1 1,1-1-1,0 1 1,0-1-1,0 0 1,0 1 0,1-1-1,-1 1 1,0-1-1,0 0 1,1 1-1,-1-1 1,1 0-1,-1 0 1,1 1-1,0-1 1,-1 0-1,1 0 1,0 0 0,0 0-1,0 0 1,0 0-1,0 0 1,0 0-1,0 0 1,0 0-1,0 0 1,1-1-1,-1 1 1,0 0-1,0-1 1,1 1 0,-1-1-1,0 0 1,1 1-1,-1-1 1,0 0-1,1 0 1,-1 0-1,1 0 1,-1 0-1,0 0 1,1 0 0,-1 0-1,0 0 1,1-1-1,-1 1 1,0-1-1,1 1 1,-1-1-1,0 1 1,2-2-1,6-2 58,0 0 0,0-1 0,0 1-1,-1-2 1,0 1 0,9-9 0,-4 1-149,0 0 0,-1-2 1,-1 1-1,0-1 0,-1-1 0,-1 0 1,0 0-1,-1-1 0,-1 0 0,0 0 1,7-34-1,-16 45-110,-7 13 167,-9 15 46,9-6 67,0 0 0,0 1-1,2 0 1,0 1 0,1-1 0,1 1-1,0 0 1,1 0 0,2 1 0,-1-1-1,2 1 1,2 36 0,-1-54-98,0 0 0,0 0-1,0 0 1,0 0 0,0 0 0,0 0 0,0 0 0,0 1-1,0-1 1,1 0 0,-1 0 0,0 0 0,1 0 0,-1 0-1,1 0 1,-1 0 0,1 0 0,-1-1 0,1 1 0,0 0-1,0 0 1,-1 0 0,1-1 0,0 1 0,0 0 0,0-1-1,0 1 1,0 0 0,0-1 0,0 1 0,0-1 0,0 0-1,0 1 1,0-1 0,0 0 0,0 0 0,0 1 0,0-1-1,0 0 1,0 0 0,0 0 0,0 0 0,0-1-1,0 1 1,0 0 0,1 0 0,-1-1 0,1 0 0,2 0-22,-1-1 0,1 0 0,-1 0 0,0-1 0,0 1 0,0-1 0,0 0 0,0 1 0,0-1 0,-1 0 0,5-7 0,5-14 112,19-52 1,-25 59 213,-1 101 1379,-5-81-1657,1-1 1,-1 1-1,0 0 0,1-1 0,0 1 0,-1-1 1,1 1-1,0-1 0,0 1 0,1-1 1,-1 0-1,0 0 0,1 1 0,0-1 0,-1 0 1,1 0-1,0 0 0,0-1 0,0 1 0,0 0 1,0-1-1,1 1 0,-1-1 0,0 0 0,1 0 1,-1 0-1,1 0 0,-1 0 0,1 0 0,-1-1 1,1 1-1,-1-1 0,5 0 0,0 1-61,-1-2-1,0 1 1,0 0 0,1-1-1,-1 0 1,0-1-1,0 0 1,0 0-1,0 0 1,0 0 0,0-1-1,10-6 1,38-32-183,-53 78 498,-6 21-1037,7-61-3321,4-11-430,-3-8-3370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4.359"/>
    </inkml:context>
    <inkml:brush xml:id="br0">
      <inkml:brushProperty name="width" value="0.025" units="cm"/>
      <inkml:brushProperty name="height" value="0.025" units="cm"/>
    </inkml:brush>
  </inkml:definitions>
  <inkml:trace contextRef="#ctx0" brushRef="#br0">0 16 13837,'0'0'9807,"0"8"-9706,0-3-96,0-1-1,1 0 1,-1 1-1,1-1 1,0 0 0,0 0-1,0 1 1,0-1-1,1 0 1,3 5 0,-4-7-14,0-1 0,0 1 1,1-1-1,-1 0 0,0 1 1,1-1-1,0 0 0,-1 0 1,1 0-1,-1 0 0,1 0 1,0-1-1,0 1 1,0 0-1,-1-1 0,1 0 1,0 1-1,0-1 0,0 0 1,0 0-1,0 0 0,0 0 1,0 0-1,0 0 0,-1-1 1,1 1-1,0 0 0,0-1 1,0 0-1,0 1 1,-1-1-1,4-2 0,1 0-80,1-1 0,-1 0-1,0 0 1,-1 0 0,1-1 0,-1 0-1,1 0 1,-2 0 0,6-7 0,25-23 63,-28 35 215,-3 12-52,-2 28-5,0-7-174,11-19-1415,1-14-5659,-4-6-4244</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5.044"/>
    </inkml:context>
    <inkml:brush xml:id="br0">
      <inkml:brushProperty name="width" value="0.025" units="cm"/>
      <inkml:brushProperty name="height" value="0.025" units="cm"/>
    </inkml:brush>
  </inkml:definitions>
  <inkml:trace contextRef="#ctx0" brushRef="#br0">51 1 12524,'0'0'6096,"-7"11"-5012,4-5-935,-26 46 550,27-48-666,0-1 0,1 1 0,-1 0 0,1-1-1,0 1 1,0 0 0,1 0 0,-1-1-1,1 1 1,-1 0 0,1 0 0,0 0-1,1 0 1,0 6 0,0-10-29,-1 1 0,1 0 1,0 0-1,0-1 0,-1 1 0,1-1 1,0 1-1,0-1 0,0 1 1,-1-1-1,1 1 0,0-1 0,0 0 1,0 1-1,0-1 0,0 0 0,0 0 1,0 0-1,0 0 0,0 0 0,0 0 1,0 0-1,0 0 0,1 0 1,25-5 107,-18 1-94,0-1 0,1 0-1,-1 0 1,-1-1 0,1 0 0,-1-1 0,0 0 0,12-13 0,37-30 440,-57 50-438,1-1 0,-1 1-1,1-1 1,-1 1 0,1-1-1,-1 1 1,1-1 0,0 1 0,-1 0-1,1-1 1,0 1 0,-1 0 0,1 0-1,0-1 1,-1 1 0,1 0 0,0 0-1,-1 0 1,1 0 0,0 0 0,0 0-1,-1 0 1,1 0 0,0 0-1,-1 0 1,1 0 0,0 0 0,0 0-1,-1 1 1,1-1 0,0 0 0,-1 1-1,1-1 1,0 0 0,-1 1 0,1-1-1,-1 1 1,1-1 0,-1 1 0,1-1-1,-1 1 1,1 0 0,7 37 113,-2 2-77,-6-39-37,1 0 1,-1 0-1,1 0 1,-1 0-1,1 0 0,-1 0 1,1 0-1,-1 0 1,1 0-1,0 0 0,0 0 1,-1 0-1,1 0 1,0 0-1,0-1 1,0 1-1,0 0 0,0-1 1,0 1-1,0-1 1,0 1-1,0-1 1,0 1-1,0-1 0,3 1 1,2-1 41,0-1 0,1 0 1,-1 0-1,0 0 0,0-1 0,0 0 1,0 0-1,0-1 0,0 1 0,-1-1 1,1 0-1,-1-1 0,1 1 0,-1-1 1,5-6-1,-4 5-68,-1 1 0,1 0 1,0 0-1,0 0 0,0 0 0,0 1 0,1 0 0,0 0 1,-1 1-1,1 0 0,0 0 0,12-1 0,-18 3 4,0 1 0,0-1 0,0 1 0,0-1 0,0 1 0,0-1 0,0 1 0,0 0 0,0-1 0,0 1 0,0 0 0,0 0 0,0 0-1,-1 0 1,1 0 0,0 0 0,-1 0 0,1 0 0,0 0 0,-1 0 0,1 0 0,-1 0 0,0 0 0,1 0 0,-1 1 0,0-1 0,0 0 0,0 0-1,0 0 1,0 3 0,1 46-9,-1-39 23,0 0-620,0 9 2073,0-16-4488,0-10-5500,0-7 1499</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5.386"/>
    </inkml:context>
    <inkml:brush xml:id="br0">
      <inkml:brushProperty name="width" value="0.025" units="cm"/>
      <inkml:brushProperty name="height" value="0.025" units="cm"/>
    </inkml:brush>
  </inkml:definitions>
  <inkml:trace contextRef="#ctx0" brushRef="#br0">127 53 14350,'0'0'6785,"-10"-4"-5851,-35-10-432,43 14-482,0-1 1,0 1-1,0 0 1,-1 0 0,1-1-1,0 1 1,0 1-1,0-1 1,0 0-1,0 0 1,0 1 0,0-1-1,0 1 1,0 0-1,0 0 1,0-1-1,0 1 1,0 1 0,0-1-1,1 0 1,-1 0-1,0 1 1,1-1-1,-1 0 1,1 1 0,-1 0-1,1-1 1,0 1-1,0 0 1,-1 2-1,-1 0 39,1 0 0,0 1 0,1-1 0,-1 1 0,1 0 0,0 0 0,0-1 0,0 1 0,1 0 0,0 7 0,0-10-50,1-1-1,0 1 0,-1-1 0,1 0 1,0 0-1,0 1 0,0-1 1,0 0-1,0 0 0,0 0 1,0 0-1,0 0 0,0 0 1,1 0-1,-1 0 0,0-1 0,1 1 1,-1 0-1,0-1 0,1 1 1,-1-1-1,1 0 0,-1 1 1,1-1-1,-1 0 0,1 0 1,-1 0-1,4 0 0,44-2 354,-44 0-308,0 0-1,0-1 0,0 1 0,-1-1 0,0 0 0,1 0 1,-1-1-1,0 1 0,0-1 0,-1 0 0,1 0 1,-1 0-1,5-7 0,-6 8-38,-1 1-1,1-1 1,0 0 0,-1 0 0,1 1 0,-1-1-1,0 0 1,0 0 0,0-1 0,-1 1 0,1 0 0,-1 0-1,1 0 1,-1 0 0,0-1 0,0 1 0,-1 0-1,1 0 1,-1 0 0,1 0 0,-1-1 0,0 1-1,-2-4 1,3 6-122,-1 1-1,1-1 0,-1 0 1,1 0-1,-1 1 1,0-1-1,1 1 1,-1-1-1,0 0 0,1 1 1,-1-1-1,0 1 1,0 0-1,1-1 1,-1 1-1,0 0 1,0-1-1,0 1 0,0 0 1,1 0-1,-1-1 1,0 1-1,0 0 1,0 0-1,0 0 0,0 0 1,0 0-1,1 1 1,-1-1-1,0 0 1,0 0-1,-1 1 0,-2 8-4256,17 3 961,5-5-339,3-2-1090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6.896"/>
    </inkml:context>
    <inkml:brush xml:id="br0">
      <inkml:brushProperty name="width" value="0.025" units="cm"/>
      <inkml:brushProperty name="height" value="0.025" units="cm"/>
    </inkml:brush>
  </inkml:definitions>
  <inkml:trace contextRef="#ctx0" brushRef="#br0">136 166 11531,'0'0'6609,"-9"1"-4992,3 0-1455,0 0 0,0 0-1,0 1 1,0 0-1,1 0 1,-1 0 0,0 1-1,1-1 1,0 2-1,-1-1 1,1 0 0,1 1-1,-1 0 1,0 0-1,1 1 1,0-1 0,0 1-1,0 0 1,1 0-1,-1 0 1,-4 10 0,6-11-43,0 0 1,1 0 0,-1 0-1,0 0 1,1 0-1,0 0 1,0 0 0,0 0-1,1 0 1,-1 1 0,1 6-1,1-9-109,-1-1-1,1 1 1,0-1-1,-1 1 1,1-1-1,0 0 1,0 1-1,0-1 1,0 0-1,0 0 1,0 1 0,1-1-1,-1 0 1,0 0-1,1 0 1,-1-1-1,0 1 1,1 0-1,-1 0 1,1-1-1,-1 1 1,1-1-1,-1 1 1,1-1-1,0 0 1,-1 0-1,1 0 1,0 0-1,-1 0 1,1 0 0,1 0-1,7-1 4,-1 0-1,0 0 1,0-1 0,1 0-1,-2 0 1,1-1 0,0-1 0,0 1-1,-1-1 1,0-1 0,0 0-1,0 0 1,0 0 0,-1-1-1,0 0 1,0 0 0,-1-1-1,0 0 1,8-10 0,-2 1 0,-1 0 0,0-1 1,-1 0-1,-1-1 0,0 0 1,-2 0-1,0-1 0,5-22 1,-11 36-11,1-1 1,-1 1-1,-1-1 1,1 1 0,-1 0-1,0-1 1,0 1-1,-2-10 1,0 15 1,1 0 1,0 0 0,-1 1-1,1-1 1,-1 0 0,1 1-1,0-1 1,-1 1 0,1 0-1,0-1 1,0 1 0,-1 0-1,1 0 1,0 0 0,-1 1 0,-13 15 124,0 1 0,2 1 1,0 0-1,1 1 1,1 0-1,-11 28 0,20-43-73,-1 0 0,1-1 0,1 1 0,-1 0 0,1 0 0,0 0 0,0 0 0,0 0 0,1 0 0,-1 0 0,1 0-1,0 0 1,1 0 0,-1 0 0,1 1 0,0-2 0,3 8 0,-2-9-53,0 0 0,0 0 0,0 0 0,1 0 0,-1-1 0,1 1 0,0-1 0,0 0 0,0 0 0,0 0 0,0 0 0,0 0 0,0 0 0,1-1 0,-1 0 0,1 0 0,-1 0 0,1 0 0,-1 0 0,1 0 0,0-1 0,-1 0 0,7 0 0,-5 0-9,0 0 0,0-1 0,0 0 0,-1 1-1,1-1 1,0-1 0,-1 1 0,1-1 0,0 0-1,-1 0 1,0 0 0,0 0 0,0-1 0,0 0 0,7-6-1,2-4-30,0-1-1,21-29 1,7-8-1,-31 34 40,-22 14 3,-24 15 12,25-4 13,0 1 0,0-1 0,-14 17 1,21-22-1,1 0 1,0 1 0,0 0 0,1-1 0,-1 1 0,1 0 0,-1 0 0,1 0 0,1 1-1,-1-1 1,1 1 0,-1-1 0,1 1 0,0 4 0,1-8-22,1 0 1,0 0-1,-1 0 1,1 0-1,0 0 1,0 0-1,-1-1 1,1 1-1,0 0 1,0 0 0,0-1-1,0 1 1,0-1-1,0 1 1,0-1-1,0 1 1,1-1-1,-1 1 1,0-1-1,0 0 1,0 0-1,0 0 1,0 1-1,1-1 1,-1 0-1,0-1 1,0 1-1,0 0 1,2 0-1,39-3 59,-20-1-87,-1-2-1,1 0 0,30-13 1,-35 12-27,-1 0 1,1 1 0,0 2 0,0-1-1,1 2 1,26-2 0,-43 5 43,-1 1 1,0-1 0,1 1 0,-1 0-1,1-1 1,-1 1 0,0 0-1,1-1 1,-1 1 0,0 0-1,0-1 1,0 1 0,1 0 0,-1 0-1,0-1 1,0 1 0,0 0-1,0 0 1,0-1 0,0 1-1,0 0 1,-1 0 0,1-1-1,0 1 1,0 0 0,-1-1 0,1 2-1,-7 22 53,3-16-66,-8 20 540,15-23-258,11-13-221,30-30-4,27-21 75,-66 55-112,0 1 0,0-1-1,1 1 1,0 1 0,-1-1-1,1 1 1,0 0 0,0 0 0,0 1-1,0 0 1,10-1 0,-16 2-6,1 0 0,-1 0 0,1 0 0,0 0 0,-1 0 0,1 1 0,-1-1 0,1 0 0,-1 0 0,1 0 0,-1 1 0,1-1 0,-1 0 0,0 1 0,1-1 0,-1 0 0,1 1 0,-1-1 0,0 1 0,1-1 0,-1 0 0,0 1 0,1-1 0,-1 1 0,0-1 0,0 1 0,0-1 0,1 1 0,-1-1 0,0 1 0,0-1 0,0 1 0,0 0 0,0-1 0,0 1 0,0-1 0,0 2 0,-4 26 0,2-14 0,5-13 3,1-1 1,0 1 0,0-1-1,-1 0 1,1 0 0,0-1 0,-1 1-1,1-1 1,4-1 0,23-8 10,-24 6-26,1 1 0,1 0 0,-1 1 0,0-1 1,1 2-1,-1-1 0,1 1 0,-1 0 0,1 1 0,0 0 1,11 2-1,-19-1 4,0 0 0,0 0 1,0 0-1,0 0 0,-1 0 0,1 0 1,0 0-1,-1 1 0,1-1 0,-1 0 1,1 0-1,-1 1 0,0-1 0,0 0 1,1 1-1,-1-1 0,0 0 0,0 1 1,0-1-1,-1 1 0,1-1 0,0 0 1,0 1-1,-1 0 0,-7 34 10,8-35-2,-1 0 0,1 0 0,-1 0 0,1 0 0,0 0 0,-1 0 0,1 0 0,0-1 1,0 1-1,0 0 0,-1 0 0,1 0 0,0 0 0,0 0 0,0 0 0,1 0 0,-1 0 0,0 0 1,0 0-1,1 0 0,-1 0 0,0 0 0,1 0 0,-1 0 0,1 0 0,-1-1 0,1 1 1,0 2-1,1-3 1,0 1 1,-1-1 0,1 1-1,-1-1 1,1 0 0,-1 0-1,1 1 1,0-1-1,-1 0 1,1 0 0,0-1-1,-1 1 1,1 0 0,-1 0-1,3-2 1,7-1-250,0-1 1,0-1-1,19-10 1,-19 8-685,0-1 1,0 0-1,-1-1 0,0 0 1,0-1-1,-1 0 1,-1 0-1,0-1 1,0 0-1,-1-1 1,10-20-1,-53 54 6089,33-20-4850,0 1 0,0 0-1,1-1 1,-1 1 0,0 0 0,1 0-1,0 0 1,0 1 0,0-1 0,0 0 0,0 1-1,1-1 1,0 1 0,-2 7 0,6-11-341,1 0 0,0 0 1,0 0-1,-1-1 1,1 1-1,0-1 0,0 0 1,-1 0-1,6-3 0,2 1 31,0 0 0,1 1 0,-1 0 0,1 0-1,0 2 1,-1-1 0,22 3 0,26-2 7,-44-3 11,31 0 126,-45 3-135,0 0 1,0 0 0,0 0 0,0 0 0,0 0-1,0 1 1,0-1 0,0 0 0,0 0 0,0 1-1,0-1 1,0 1 0,-1-1 0,1 1 0,0-1-1,0 1 1,0 0 0,-1-1 0,1 1 0,0 0-1,-1-1 1,1 1 0,0 0 0,-1 0 0,1 0-1,-1 0 1,1-1 0,-1 1 0,0 0 0,1 0-1,-1 0 1,0 0 0,0 0 0,0 0 0,0 2-1,0-2 22,0 0 0,0 1 0,0-1-1,0 0 1,0 0 0,0 0 0,0 0 0,0 1-1,0-1 1,1 0 0,-1 0 0,0 0-1,1 0 1,-1 0 0,1 0 0,-1 1-1,1-1 1,0 0 0,-1-1 0,1 1 0,0 0-1,0 0 1,-1 0 0,1 0 0,0 0-1,0-1 1,0 1 0,0 0 0,0-1-1,2 1 1,2 0 59,-1-1-1,1 0 1,0 0 0,-1 0-1,1 0 1,-1-1-1,8-2 1,28-6-280,-22 5-13,0 0 1,1 1 0,27-1 0,-44 13 643,-1-5-6476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7.568"/>
    </inkml:context>
    <inkml:brush xml:id="br0">
      <inkml:brushProperty name="width" value="0.025" units="cm"/>
      <inkml:brushProperty name="height" value="0.025" units="cm"/>
    </inkml:brush>
  </inkml:definitions>
  <inkml:trace contextRef="#ctx0" brushRef="#br0">27 30 16752,'-16'34'4009,"13"-28"-3799,1 1 0,1 0 0,-1-1 0,1 1 0,0 0 0,1 0-1,0 10 1,0-15-193,1 0 0,-1 0 0,1-1-1,0 1 1,-1 0 0,1-1 0,0 1-1,0-1 1,0 1 0,0-1-1,1 1 1,-1-1 0,0 0 0,0 1-1,1-1 1,-1 0 0,1 0 0,-1 0-1,1 0 1,0 0 0,-1-1-1,1 1 1,0 0 0,-1-1 0,1 1-1,0-1 1,0 0 0,-1 1 0,1-1-1,0 0 1,0 0 0,3-1-1,5 1-2,1-1 0,-1 0 0,1 0 0,-1-2-1,1 1 1,-1-1 0,0-1 0,0 1 0,0-2-1,-1 1 1,1-2 0,12-9 0,-10 7 3,0-1 1,-1 0-1,0-1 1,-1 0-1,0 0 0,-1-1 1,0-1-1,13-21 1,-51 74 1194,24-31-1195,0 0 0,1 0 0,0 0-1,1 0 1,0 1 0,1 0 0,0 0 0,0-1 0,1 1 0,1 17 0,0-27-172,0-1-1,0 1 0,0 0 0,0 0 0,0-1 1,0 1-1,1 0 0,-1 0 0,0-1 0,0 1 0,1 0 1,-1-1-1,0 1 0,1 0 0,-1-1 0,1 1 1,-1 0-1,1-1 0,-1 1 0,1-1 0,-1 1 0,1-1 1,0 1-1,-1-1 0,1 0 0,0 1 0,-1-1 1,1 0-1,0 1 0,0-1 0,0 0 0,7 1-6517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8.458"/>
    </inkml:context>
    <inkml:brush xml:id="br0">
      <inkml:brushProperty name="width" value="0.025" units="cm"/>
      <inkml:brushProperty name="height" value="0.025" units="cm"/>
    </inkml:brush>
  </inkml:definitions>
  <inkml:trace contextRef="#ctx0" brushRef="#br0">261 63 10922,'0'0'1837,"3"-9"-113,9-28 262,-12 37-1923,0-1 0,1 1-1,-1-1 1,0 1 0,0-1 0,0 1 0,0-1 0,0 1-1,0-1 1,0 1 0,0 0 0,0-1 0,0 1 0,0-1 0,0 1-1,-1-1 1,1 1 0,0-1 0,0 1 0,0-1 0,-1 1-1,1 0 1,0-1 0,0 1 0,-1 0 0,1-1 0,0 1-1,-1 0 1,1-1 0,0 1 0,-1 0 0,1-1 0,-1 1-1,1 0 1,-1 0 0,-22-3 887,-21 13 55,32-5-790,-1 2 0,1 0 0,0 0-1,1 1 1,0 0 0,0 1 0,1 1 0,0-1-1,0 2 1,1-1 0,1 1 0,0 1 0,-10 17-1,10-15 8,1 0-1,1 1 1,1-1-1,0 1 0,0 0 1,2 1-1,0-1 1,0 1-1,2-1 0,0 1 1,2 27-1,-1-39-217,1-1 0,0 1 0,0-1 0,0 1 1,1-1-1,-1 1 0,1-1 0,0 0 0,0 0 0,0 0 0,0 0 0,0 0 0,1 0 0,-1 0 0,1-1 0,0 0 0,0 1 0,0-1 0,0 0 0,0 0 0,0 0 0,0-1 0,1 1 1,-1-1-1,1 0 0,6 2 0,0-1 2,-1-1 0,0 1 0,1-1 0,-1-1 0,1 0 1,-1 0-1,1-1 0,-1 0 0,15-4 0,-21 5-7,0-1 0,-1-1 0,1 1 0,0 0 0,-1-1 1,1 1-1,-1-1 0,1 0 0,-1 0 0,0 0 0,0 0 0,0 0 0,0 0 0,0-1 0,0 1 0,-1 0 0,1-1 0,-1 0 1,1 1-1,-1-1 0,0 0 0,0 0 0,-1 0 0,1 1 0,0-5 0,-1 5 0,1 0 0,-1-1 0,0 1 0,-1 0-1,1 0 1,0 0 0,-1 0 0,1-1 0,-1 1 0,1 0-1,-1 0 1,0 0 0,0 0 0,0 0 0,0 0 0,0 1 0,-1-1-1,1 0 1,-1 0 0,1 1 0,-1-1 0,1 1 0,-1 0 0,0-1-1,0 1 1,1 0 0,-1 0 0,0 0 0,0 0 0,0 0 0,0 0-1,-1 1 1,1-1 0,-3 0 0,0 0-2,-1 1 0,1-1 0,-1 1-1,1 0 1,-1 0 0,0 1 0,1-1 0,-1 1 0,1 0-1,-6 3 1,9-4 3,0 1-1,0 0 1,1-1-1,-1 1 0,0 0 1,1 0-1,-1 0 1,0 1-1,1-1 0,-1 0 1,1 1-1,0-1 0,-1 1 1,1-1-1,0 1 1,0-1-1,0 1 0,0 0 1,0 0-1,0 0 1,1-1-1,-1 1 0,0 0 1,1 0-1,0 0 1,-1 0-1,1 0 0,0 0 1,0 0-1,1 4 1,-1-6 0,1 1-1,-1 0 1,1 0 0,0-1 0,-1 1 0,1-1 0,0 1 0,0 0 0,0-1 0,-1 0 0,1 1-1,0-1 1,0 1 0,0-1 0,0 0 0,0 0 0,0 1 0,0-1 0,0 0 0,0 0 0,0 0-1,0 0 1,0 0 0,-1 0 0,3-1 0,30-1 11,-31 2-9,12-3 0,1 0-1,-1-1 1,0-1-1,0 0 0,0-1 1,-1-1-1,16-10 0,-14 8 0,1 1 0,0 1 0,1 0 0,21-6 0,-38 12-4,1 1 0,-1 0-1,1 0 1,-1 0 0,0 0 0,1 0-1,-1 0 1,1 0 0,-1 0-1,0 0 1,1 0 0,-1 0 0,0 1-1,1-1 1,-1 0 0,1 0-1,-1 0 1,0 0 0,1 1-1,-1-1 1,0 0 0,1 0 0,-1 0-1,0 1 1,0-1 0,1 0-1,-1 1 1,0-1 0,0 0 0,1 1-1,-1-1 1,0 0 0,0 1-1,0-1 1,0 0 0,1 1-1,-1-1 1,0 1 0,0-1 0,0 0-1,0 1 1,-2 25-30,-12 24 66,-1-14-199,-5 17 246,14-16-4938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9.006"/>
    </inkml:context>
    <inkml:brush xml:id="br0">
      <inkml:brushProperty name="width" value="0.025" units="cm"/>
      <inkml:brushProperty name="height" value="0.025" units="cm"/>
    </inkml:brush>
  </inkml:definitions>
  <inkml:trace contextRef="#ctx0" brushRef="#br0">0 336 9001,'0'0'12993,"12"-1"-12326,0-1-620,0 0 0,0-1 0,0 0 0,0-1 0,-1 0-1,0-1 1,1 0 0,-2 0 0,1-2 0,-1 1-1,0-1 1,13-12 0,-15 11-36,-3 6 45,-1-1 0,0 0-1,0-1 1,-1 1-1,1-1 1,-1 1 0,0-1-1,0 0 1,0-1-1,0 1 1,-1 0 0,1-1-1,-1 1 1,0-1-1,-1 0 1,1 0-1,-1 1 1,1-10 0,-2 14-50,0-1 0,0 1 0,-1-1 1,1 1-1,0 0 0,0-1 0,-1 1 1,1-1-1,0 1 0,-1 0 1,1-1-1,-1 1 0,1 0 0,0-1 1,-1 1-1,1 0 0,-1-1 0,1 1 1,-1 0-1,1 0 0,-1 0 0,1 0 1,-1-1-1,1 1 0,-1 0 0,1 0 1,-1 0-1,1 0 0,-1 0 0,1 0 1,-1 0-1,1 0 0,-1 0 0,1 1 1,-1-1-1,1 0 0,-1 0 0,1 0 1,-1 1-1,1-1 0,-1 0 1,1 0-1,-1 1 0,0 0 0,-24 13 188,14-4-146,1 0 0,1 1 0,0 0 0,0 1 0,1-1 0,1 2 0,0-1 0,0 1 0,1 0 0,1 1 0,1-1 0,0 1 0,0 0 0,-2 28 0,6-41-38,0 0-1,0 0 0,0 1 1,0-1-1,0 0 0,0 0 1,1 0-1,-1 0 0,0 0 0,1 0 1,-1 0-1,1 0 0,-1 0 1,1 0-1,0 0 0,-1 0 1,1 0-1,0 0 0,0 0 0,-1-1 1,1 1-1,0 0 0,0 0 1,0-1-1,0 1 0,0-1 1,2 1-1,0 0 3,1 0-1,-1 0 1,1 0 0,-1-1-1,1 0 1,-1 0 0,1 0-1,0 0 1,3-1 0,4 0 4,0-2 0,0 1 1,-1-2-1,1 1 0,13-8 1,4-5 39,0-2 0,-1-1 0,-1-1 1,-1-1-1,-1-1 0,-1-2 0,0 0 1,-2-1-1,-1-1 0,-2-1 0,0-1 1,22-49-1,-38 73-48,0 0 1,-1 0-1,0-1 1,0 1-1,0 0 1,0-1-1,-1 1 0,1-6 1,-1 10-8,0 0 0,0-1 0,0 1 0,0 0 0,-1 0 0,1-1 0,0 1 0,0 0 0,0 0 1,0-1-1,0 1 0,0 0 0,0 0 0,0-1 0,0 1 0,-1 0 0,1 0 0,0-1 0,0 1 0,0 0 0,-1 0 0,1 0 0,0 0 0,0-1 0,0 1 0,-1 0 1,1 0-1,0 0 0,0 0 0,-1 0 0,1 0 0,0-1 0,0 1 0,-1 0 0,1 0 0,0 0 0,-1 0 0,1 0 0,0 0 0,-1 0 0,-18 16 40,-11 17-11,2 2 0,1 0 0,2 2 0,-32 63 0,55-96-25,0-1 1,1 1 0,-1 0-1,1 0 1,0-1 0,0 1-1,0 0 1,0 0 0,0 0-1,1 0 1,0 0 0,0 0-1,0 0 1,0 0 0,1 0-1,1 5 1,-1-7-115,1 0 1,-1 0-1,1 0 1,0 0-1,0-1 0,0 1 1,0-1-1,0 1 0,0-1 1,0 0-1,0 0 1,0 0-1,1 0 0,-1 0 1,0 0-1,1 0 0,-1-1 1,1 1-1,-1-1 0,1 0 1,-1 0-1,0 0 1,1 0-1,-1 0 0,6-2 1,-1 2-801,0-1 0,0 0 0,0 0 0,-1-1 0,1 0 1,0 0-1,10-6 0,19-10-6373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19.380"/>
    </inkml:context>
    <inkml:brush xml:id="br0">
      <inkml:brushProperty name="width" value="0.025" units="cm"/>
      <inkml:brushProperty name="height" value="0.025" units="cm"/>
    </inkml:brush>
  </inkml:definitions>
  <inkml:trace contextRef="#ctx0" brushRef="#br0">212 190 13837,'-8'1'2851,"-4"2"-2120,0 0 1,0 1-1,0 0 1,0 1-1,0 0 1,1 1-1,0 0 1,-17 13-1,21-15-527,1 1 0,0 0 0,-1 0 1,2 0-1,-1 1 0,1 0 0,0 0 0,0 1 0,0-1 0,1 1 0,0 0 1,0 0-1,1 0 0,0 1 0,-3 13 0,6-19-201,0-1-1,0 0 1,0 1-1,1-1 1,-1 0 0,0 0-1,1 1 1,0-1-1,-1 0 1,1 0 0,0 0-1,-1 1 1,1-1-1,0 0 1,0 0-1,0 0 1,0 0 0,0-1-1,0 1 1,0 0-1,0 0 1,0-1 0,0 1-1,1 0 1,-1-1-1,0 1 1,0-1 0,1 0-1,-1 1 1,0-1-1,1 0 1,-1 0-1,0 0 1,1 0 0,-1 0-1,0 0 1,3 0-1,56-4 2,-44 0-65,1 0 1,-1-1 0,0-1 0,0-1 0,-1 0 0,0-1 0,0-1-1,-1 0 1,0-1 0,0 0 0,13-14 0,-4 2 26,0-2 0,-2 0 0,-1-1 0,33-54 0,-46 65 37,-1 6-2,-1 0-1,-1 0 0,1-1 0,-1 0 1,-1 0-1,0 0 0,3-13 0,-6 21-1,0 1 0,0 0 0,0 0 1,0-1-1,0 1 0,0 0 0,0-1 0,0 1 0,0 0 0,0 0 0,0-1 0,0 1 0,0 0 0,0-1 0,0 1 0,0 0 0,0 0 0,0-1 0,0 1 0,0 0 0,0 0 0,-1-1 0,1 1 0,0 0 0,0 0 0,0-1 1,0 1-1,-1 0 0,1 0 0,0 0 0,0-1 0,-1 1 0,1 0 0,0 0 0,0 0 0,-1 0 0,1 0 0,0-1 0,0 1 0,-1 0 0,1 0 0,0 0 0,0 0 0,-1 0 0,1 0 0,0 0 0,-1 0 0,-18 8 24,-14 18 96,9-4 69,2 2 0,-31 40-1,47-55-138,0 0-1,0 0 0,1 0 1,0 1-1,1 0 0,0 0 0,1 0 1,0 0-1,0 1 0,1-1 1,-2 19-1,4-28-115,0 1 0,0-1 0,0 1 0,0-1 1,1 0-1,-1 1 0,0-1 0,1 1 0,-1-1 0,1 1 1,-1-1-1,1 0 0,0 1 0,-1-1 0,1 0 0,0 0 0,0 0 1,0 1-1,0-1 0,0 0 0,0 0 0,0 0 0,2 0 0,-1 1-674,1-1-1,-1 0 0,1-1 0,0 1 1,0 0-1,-1-1 0,1 1 0,0-1 0,0 0 1,0 0-1,3-1 0,16-1-12156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20.509"/>
    </inkml:context>
    <inkml:brush xml:id="br0">
      <inkml:brushProperty name="width" value="0.025" units="cm"/>
      <inkml:brushProperty name="height" value="0.025" units="cm"/>
    </inkml:brush>
  </inkml:definitions>
  <inkml:trace contextRef="#ctx0" brushRef="#br0">61 126 6983,'0'0'258,"-1"0"-1,1 0 1,0 0 0,-1 0 0,1 0 0,-1 0 0,1 0 0,-1 0 0,1 0 0,-1 0 0,1 0 0,-1 0 0,1 0 0,-1 0 0,1 0 0,0 0 0,-1-1-1,1 1 1,-1 0 0,1 0 0,-1-1 0,1 1 0,0 0 0,-1 0 0,1-1 0,0 1 0,-1 0 0,1-1 0,0 1 0,-1-1 0,9-10 3230,21-9-2150,-26 18-1272,51-31 391,-51 32-431,-1-1-1,1 0 1,-1 1 0,0-1 0,1-1 0,-1 1 0,0 0 0,-1 0 0,1-1 0,0 1 0,-1-1-1,1 1 1,-1-1 0,0 0 0,0 0 0,0 1 0,0-1 0,1-3 0,-3 5-4,1 1-1,-1-1 1,1 1 0,0-1 0,-1 1 0,1-1 0,-1 1-1,1 0 1,-1-1 0,1 1 0,-1 0 0,0-1 0,1 1-1,-1 0 1,1 0 0,-1-1 0,0 1 0,1 0 0,-1 0 0,0 0-1,1 0 1,-1 0 0,0 0 0,1 0 0,-1 0 0,1 0-1,-1 0 1,0 0 0,1 1 0,-1-1 0,0 0 0,1 0-1,-1 0 1,1 1 0,-1-1 0,0 1 0,-27 10 104,18-5-5,0 1 0,0 0 0,1 1 0,0 0 0,0 0 0,1 1 0,-11 14 0,14-17-20,0 1-1,1-1 0,0 1 1,0 0-1,1 1 1,-1-1-1,2 1 1,-1-1-1,1 1 1,0 0-1,1 0 1,-1 10-1,2-17-93,0 0 1,0 0-1,0 0 1,0 0-1,0 0 1,1 0-1,-1 0 1,0 0-1,1 0 0,-1 0 1,1 0-1,-1-1 1,1 1-1,-1 0 1,1 0-1,0 0 1,-1-1-1,1 1 0,0 0 1,0 0-1,-1-1 1,1 1-1,0-1 1,1 1-1,31 7 97,34-14-180,-53 3-731,0 0 1,0-1 0,26-12 0,10-14-9080,-26 11-1117</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20.838"/>
    </inkml:context>
    <inkml:brush xml:id="br0">
      <inkml:brushProperty name="width" value="0.025" units="cm"/>
      <inkml:brushProperty name="height" value="0.025" units="cm"/>
    </inkml:brush>
  </inkml:definitions>
  <inkml:trace contextRef="#ctx0" brushRef="#br0">162 13 11883,'0'0'10239,"-9"-3"-9475,4 1-718,0 0 1,-1 1-1,1-1 0,-1 1 1,1 0-1,-1 1 1,1-1-1,-1 1 1,1 0-1,-1 1 1,1-1-1,-1 1 0,1 0 1,-1 0-1,1 1 1,0 0-1,0 0 1,-1 0-1,-4 4 1,7-5-26,0 0 1,0 1 0,0-1 0,1 1 0,-1 0-1,0 0 1,1 0 0,0 0 0,-1 0 0,1 1 0,0-1-1,0 1 1,1-1 0,-1 1 0,-2 3 0,4-5-20,0 0 1,0 0 0,0-1 0,0 1-1,0 0 1,0 0 0,0-1 0,1 1 0,-1 0-1,0-1 1,0 1 0,1 0 0,-1 0-1,0-1 1,1 1 0,-1-1 0,0 1 0,1 0-1,-1-1 1,1 1 0,-1-1 0,1 1-1,0 0 1,30 13-18,11-3-107,-23-7 21,0 1-1,0 1 0,-1 0 1,0 2-1,0 0 1,17 11-1,-34-19 111,0 0 0,0 1 0,0-1 0,-1 1-1,1-1 1,0 0 0,-1 1 0,1 0 0,0-1 0,-1 1-1,1-1 1,-1 1 0,1 0 0,-1-1 0,1 1 0,-1 0 0,0 0-1,1-1 1,-1 1 0,0 0 0,1 0 0,-1 0 0,0-1-1,0 1 1,0 0 0,0 0 0,0 0 0,0 0 0,0-1 0,0 3-1,-1-2 35,0 0 0,0 1 0,0-1 0,-1 0 0,1 0-1,0 0 1,0 0 0,-1 0 0,1 0 0,-1 0-1,1-1 1,-1 1 0,1 0 0,-3 0 0,-56 12 1262,59-13-1285,-11 2 296,0 0-177,-1 0 1,1-1-1,-1 0 1,0-1-1,0 0 1,-22-4-1,28-5-2213,10-3-3475,7 3-1060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4.956"/>
    </inkml:context>
    <inkml:brush xml:id="br0">
      <inkml:brushProperty name="width" value="0.025" units="cm"/>
      <inkml:brushProperty name="height" value="0.025" units="cm"/>
    </inkml:brush>
  </inkml:definitions>
  <inkml:trace contextRef="#ctx0" brushRef="#br0">47 49 3331,'12'-42'12470,"-12"36"-7667,-6 28-3957,-12 60-171,4 2 0,4 0 1,0 134-1,10-217-595,19-104 507,-18 85-612,0 2-118,0 1-1,-1 0 1,0 0-1,-1-1 1,-5-19-1,1 29-319,2 15 132,-2 14 100,5-19 212,-1 0 1,1-1-1,0 1 0,0 0 1,0 0-1,0 0 0,1 0 1,-1 0-1,1 0 0,0 0 0,1-1 1,-1 1-1,0 0 0,4 5 1,-3-7-140,-1-1 0,0 1 1,1-1-1,-1 1 1,1-1-1,0 0 0,-1 0 1,1 0-1,0 0 0,0 0 1,0 0-1,2 0 1,34 3-5703,-17-7 815</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23.057"/>
    </inkml:context>
    <inkml:brush xml:id="br0">
      <inkml:brushProperty name="width" value="0.025" units="cm"/>
      <inkml:brushProperty name="height" value="0.025" units="cm"/>
    </inkml:brush>
  </inkml:definitions>
  <inkml:trace contextRef="#ctx0" brushRef="#br0">267 258 9097,'0'0'5947,"-7"-9"-3449,5 6-2315,-5-6 396,0 1 1,0 0-1,-1 1 0,-15-12 1,21 17-551,1 1 0,0 0 1,-1 0-1,1 0 0,-1 0 1,0 0-1,1 0 0,-1 1 1,0-1-1,1 1 0,-1-1 1,0 1-1,0-1 0,1 1 0,-1 0 1,0 0-1,0 0 0,0 0 1,1 0-1,-1 0 0,0 1 1,0-1-1,0 1 0,1-1 1,-1 1-1,0-1 0,1 1 0,-1 0 1,1 0-1,-1 0 0,0 0 1,1 0-1,0 0 0,-1 0 1,1 1-1,0-1 0,0 0 0,0 1 1,-1-1-1,2 1 0,-1-1 1,-1 3-1,-18 46 129,19-24-63,1-25-93,1 0 1,-1-1-1,0 1 0,1 0 1,-1-1-1,0 1 0,1-1 1,-1 1-1,1 0 0,-1-1 1,1 1-1,-1-1 0,1 1 1,-1-1-1,1 0 0,-1 1 0,1-1 1,0 1-1,-1-1 0,1 0 1,0 0-1,-1 1 0,1-1 1,0 0-1,-1 0 0,1 0 1,0 0-1,0 0 0,8 1 11,-1-1 0,1-1 0,-1 1 0,1-2 0,-1 1 0,0-1-1,0 0 1,0-1 0,0 0 0,0 0 0,0 0 0,-1-1 0,1-1 0,-1 1-1,0-1 1,9-9 0,-17 18-2,0 0-1,0 0 1,0-1-1,0 1 1,-1 0-1,1-1 1,-5 7-1,-4 11 125,1 8 142,2 1-1,1 0 0,-4 54 1,7-53 90,-1 1 0,-1-1-1,-14 47 1,15-70-357,-1-1-1,0 0 1,0 0-1,0 0 1,0 0-1,-1-1 1,0 0-1,-1 0 1,0-1-1,1 1 1,-2-2-1,1 1 1,0-1-1,-1 0 1,0 0-1,0-1 1,0 0-1,0-1 1,-1 1 0,1-2-1,-1 1 1,-16 0-1,24-2-7,0-1 1,1 1-1,-1-1 1,0 1-1,0-1 1,0 1-1,0-1 0,0 1 1,1-1-1,-1 0 1,0 1-1,1-1 1,-1 0-1,0 0 1,1 1-1,-1-1 0,1 0 1,-1 0-1,1 0 1,-1 0-1,1 0 1,0 0-1,0 0 0,-1 0 1,1 0-1,0 0 1,0 0-1,0 0 1,0 0-1,0 0 0,0 0 1,0 1-1,0-1 1,0 0-1,1 0 1,-1 0-1,0 0 0,1-2 1,15-38 4,11 5-3,2 1 0,2 1 0,1 2 1,2 1-1,58-41 0,64-60-46,-152 127 31,28-31-43,-30 35 44,-1-1-1,0 0 0,0 0 0,0 0 0,0 0 0,0 0 0,0 0 0,0 0 0,-1 0 0,1 0 0,-1 0 1,0 0-1,1 0 0,-1 0 0,0-1 0,0 1 0,0 0 0,-1-4 0,0 6 9,0-1 1,1 1-1,-1-1 0,0 0 1,0 1-1,0-1 0,1 1 0,-1-1 1,0 1-1,0 0 0,0-1 0,0 1 1,0 0-1,0 0 0,0 0 1,0 0-1,0 0 0,0 0 0,1 0 1,-1 0-1,0 0 0,0 0 0,0 0 1,0 0-1,0 1 0,0-1 1,0 0-1,0 1 0,0-1 0,1 1 1,-1-1-1,-1 2 0,-30 14-16,26-11 13,1 0 0,-1 0-1,1 1 1,-1 0 0,2 0-1,-1 0 1,1 0 0,0 1-1,0 0 1,1 0 0,-1 0-1,2 0 1,-1 0 0,1 1-1,0-1 1,1 1 0,-1 0-1,2-1 1,-1 1 0,1 9-1,1-15-15,-1-1-1,1 0 0,-1 1 0,1-1 0,0 0 1,-1 0-1,1 0 0,0 1 0,0-1 0,0 0 0,0 0 1,0 0-1,0 0 0,0-1 0,1 1 0,-1 0 1,0 0-1,0-1 0,1 1 0,-1-1 0,0 1 1,1-1-1,-1 1 0,1-1 0,-1 0 0,0 0 1,1 0-1,-1 1 0,1-2 0,-1 1 0,1 0 0,1 0 1,4-1-295,1 1 0,-1-1 0,1-1 0,-1 1 0,8-4 0,0-1-824,0-1 0,0-1 0,0-1 0,-1 0 0,-1-1 0,1 0 0,-2-1 0,1 0 0,-1-1 0,11-16 0,-8 9 534,-1 0 0,16-31 0,-21 33 1589,-1-1 0,0 0 0,4-19 0,-8 7 2127,-5 30-3049,1-1 0,0 1 0,-1 0 0,1 0 0,0 0 0,-1 0 0,1 0 0,-1 0 0,1 0 0,0 0 0,-1 0 0,1 0 0,0 0 0,-1 0 0,1 0 0,-1 0 0,1 0 0,0 0 0,-1 0 0,1 1 0,0-1 0,-1 0 0,1 0 0,0 0 0,-1 1 0,1-1 0,0 0 0,-1 0 0,1 1 0,0-1 0,0 0 0,-1 0 0,1 1 0,0-1 0,0 0 0,-1 1 0,-32 46 940,25-31-942,1 0 0,-8 28-1,13-39-63,1 1 0,0 0-1,0-1 1,0 1 0,1 0-1,-1-1 1,1 1 0,1 0-1,-1 0 1,1-1 0,0 1-1,2 6 1,-2-10-79,0 0 0,0 0-1,0 0 1,1 0 0,-1 0 0,0 0-1,1-1 1,0 1 0,-1-1 0,1 1-1,0-1 1,0 1 0,-1-1-1,1 0 1,0 0 0,0 0 0,0 0-1,1 0 1,-1-1 0,0 1 0,0-1-1,0 1 1,1-1 0,-1 0 0,0 0-1,0 0 1,1 0 0,-1 0-1,0 0 1,0-1 0,1 1 0,-1-1-1,0 1 1,0-1 0,0 0 0,3-2-1,4 0-277,0-1 0,-1 0-1,0-1 1,1 1 0,-2-2-1,1 1 1,10-11 0,24-32 282,-41 47 811,-9 31 2990,7-27-3625,0-1 0,0 0 0,1 1 0,0-1 0,-1 1 0,1-1 0,0 1 0,0-1 0,0 1 0,0-1 1,1 1-1,-1-1 0,1 0 0,-1 1 0,1-1 0,0 0 0,0 1 0,0-1 0,0 0 0,0 0 0,1 0 0,1 3 0,0-4-58,-1 0 0,1 0 1,-1 0-1,1 0 0,0-1 0,-1 1 0,1-1 0,0 1 0,-1-1 1,1 0-1,0 0 0,0-1 0,-1 1 0,1 0 0,0-1 0,-1 0 1,1 1-1,-1-1 0,1 0 0,-1 0 0,5-3 0,10-5 118,0-1-1,-1 0 0,0-1 1,-1-1-1,0-1 1,-1 0-1,0 0 1,-1-2-1,0 1 1,-2-2-1,0 0 0,0 0 1,-2-1-1,0 0 1,-1 0-1,8-25 1,-15 40-160,0 0 1,0 0-1,0 0 1,-1 0-1,1 0 1,-1-1-1,1 1 1,-1 0 0,0 0-1,0 0 1,0-1-1,0 1 1,-1-3-1,0 5 0,0 0-1,1 0 1,-1 0 0,0 0-1,0 0 1,1 1-1,-1-1 1,0 0-1,0 1 1,1-1-1,-1 1 1,0-1 0,1 0-1,-1 1 1,1-1-1,-1 1 1,0 0-1,1-1 1,-1 1 0,1-1-1,0 1 1,-1 0-1,0 1 1,-39 57-151,30-42 212,0 0-1,1 2 1,1-1-1,1 1 1,1 0 0,0 0-1,1 1 1,1 0-1,-2 37 1,6-54-51,0 0 0,1 1 1,-1-1-1,1 0 0,0 0 0,0 0 0,0 1 1,0-1-1,0 0 0,1 0 0,1 3 0,-2-5-20,0 0 0,0 0 0,0 0 0,-1 0 0,1 0-1,0 0 1,0 0 0,0 0 0,1 0 0,-1 0 0,0-1-1,0 1 1,0 0 0,1-1 0,-1 1 0,0-1 0,1 0-1,-1 1 1,0-1 0,1 0 0,-1 0 0,0 0 0,1 0-1,-1 0 1,0 0 0,1 0 0,-1 0 0,3-1 0,-4 0-95,1-1 1,-1 0 0,1 0 0,-1 1 0,1-1 0,-1 0-1,0 0 1,0 0 0,0 1 0,0-1 0,0 0 0,0 0-1,-1 0 1,1 1 0,0-1 0,-1 0 0,0 1-1,0-3 1,-6-8-210,0 0 0,-1 1 0,0 1 0,0-1-1,-16-13 1,17 17 325,-1-1 1,1 0-1,0 0 0,0-1 1,1 0-1,0 0 0,1 0 0,0-1 1,-8-19-1,13 28 86,0 0 0,0 1 0,0-1 0,0 0 1,0 1-1,0-1 0,0 1 0,1-1 0,-1 0 0,0 1 0,0-1 1,0 0-1,1 1 0,-1-1 0,0 1 0,1-1 0,-1 1 0,1-1 1,-1 1-1,0-1 0,1 1 0,-1-1 0,1 1 0,-1-1 0,1 1 0,0 0 1,-1-1-1,1 1 0,-1 0 0,1-1 0,0 1 0,-1 0 0,1 0 1,0 0-1,-1 0 0,1 0 0,-1 0 0,1 0 0,0 0 0,1 0 1,37 0 944,-26 0-610,81 6 462,3 1-4551,-55-7-2750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25.105"/>
    </inkml:context>
    <inkml:brush xml:id="br0">
      <inkml:brushProperty name="width" value="0.025" units="cm"/>
      <inkml:brushProperty name="height" value="0.025" units="cm"/>
    </inkml:brush>
  </inkml:definitions>
  <inkml:trace contextRef="#ctx0" brushRef="#br0">104 254 9737,'0'0'4698,"-7"-2"-2168,4 2-2390,0-1 0,-1 1-1,1 0 1,0 0-1,0 0 1,0 0-1,0 1 1,0-1 0,0 1-1,0-1 1,0 1-1,0 0 1,0 1 0,0-1-1,1 0 1,-1 1-1,0-1 1,1 1-1,-1 0 1,1 0 0,0 0-1,-1 0 1,1 0-1,0 1 1,0-1 0,0 1-1,1-1 1,-1 1-1,1 0 1,-1-1-1,1 1 1,0 0 0,-1 6-1,-1-3 2,1 0-1,0 0 1,0 1 0,1-1-1,0 1 1,0 0-1,0-1 1,1 1-1,1 11 1,-1-16-121,1-1 0,-1 1-1,0-1 1,1 0 0,-1 1 0,1-1 0,0 0-1,-1 0 1,1 1 0,0-1 0,0 0 0,0 0-1,-1 0 1,1 0 0,1 0 0,-1 0-1,0 0 1,0 0 0,0 0 0,2 0 0,-1 0-9,1-1 0,-1 1 0,1 0-1,0-1 1,-1 0 0,1 0 0,0 0 0,-1 0 0,1 0 0,0 0 0,-1-1 0,1 1 0,-1-1 0,5-1 0,6-4 1,-1 0 1,0-1-1,0 0 0,0-1 1,-1 0-1,0-1 0,-1 0 1,0-1-1,-1 0 1,0-1-1,0 1 0,-1-2 1,0 1-1,-1-1 0,7-17 1,-12 26-17,-1 0 0,-1-1 0,1 1 0,0 0 0,-1-1 0,0 1 1,0-1-1,0 1 0,0-6 0,0 9 3,0-1 0,-1 0-1,1 1 1,0-1 0,0 1 0,0-1 0,-1 0 0,1 1 0,0-1-1,-1 1 1,1-1 0,-1 1 0,1-1 0,0 1 0,-1-1 0,1 1 0,-1-1-1,1 1 1,-1 0 0,0-1 0,1 1 0,-1 0 0,1-1 0,-1 1-1,0 0 1,1 0 0,-1 0 0,1-1 0,-1 1 0,0 0 0,1 0-1,-1 0 1,0 0 0,1 0 0,-1 0 0,0 0 0,1 1 0,-1-1-1,0 0 1,1 0 0,-1 0 0,0 1 0,1-1 0,-1 0 0,1 0-1,-1 1 1,1-1 0,-1 1 0,1-1 0,-1 1 0,1-1 0,-1 1-1,1-1 1,-1 2 0,-3 1-5,0 1 0,0 0 0,0 0 0,0 1 0,1-1 0,0 1 0,0 0 0,0 0 0,1 0 0,-1 0 0,1 1 0,1-1 0,-1 0 0,-1 9 0,1-1-3,0-1 0,0 1 0,1-1 0,1 1 0,1 20 0,-1-31 8,1 0 1,-1 0-1,0 1 1,1-1-1,-1 0 0,1 0 1,0 0-1,0 1 0,0-1 1,0 0-1,0 0 0,0-1 1,0 1-1,1 0 1,-1 0-1,1 0 0,-1-1 1,1 1-1,0-1 0,0 1 1,3 1-1,-2-2 3,0 0 0,0 0-1,0 0 1,1-1 0,-1 1 0,0-1-1,0 0 1,1 0 0,-1 0 0,0 0-1,0-1 1,0 1 0,6-2 0,0-1 6,1-1 0,0 1 1,-1-2-1,1 1 0,-1-1 1,-1-1-1,1 0 0,12-10 0,-9 4-2,0-1 0,-1 0 0,15-22-1,-23 30-2,0 0-1,0 1 0,-1-1 0,1 0 1,-1 0-1,-1-1 0,1 1 0,-1 0 1,1-1-1,-1 1 0,-1 0 0,1-1 0,-1 1 1,0-1-1,-1-5 0,1 10-5,0 1 1,-1 0-1,1 0 0,0 0 0,0 0 1,0-1-1,-1 1 0,1 0 0,0 0 1,0 0-1,0 0 0,-1 0 0,1 0 1,0 0-1,0-1 0,-1 1 0,1 0 1,0 0-1,0 0 0,0 0 0,-1 0 1,1 0-1,0 0 0,0 0 0,-1 0 1,1 0-1,0 0 0,0 1 0,-1-1 1,1 0-1,0 0 0,0 0 0,-1 0 1,1 0-1,0 0 0,0 0 0,0 1 1,0-1-1,-1 0 0,1 0 0,0 0 1,0 1-1,0-1 0,0 0 0,-1 0 1,1 0-1,0 1 0,0-1 0,0 0 1,0 0-1,0 0 0,0 1 0,0-1 1,0 0-1,0 1 0,-9 12-24,5-5 36,0 1 1,1 0 0,0 1 0,1-1-1,0 0 1,0 1 0,1-1-1,0 1 1,1 0 0,1 15-1,-1-24 6,0 0-1,0 0 0,1 0 0,-1 0 1,0 0-1,0 0 0,1 0 0,-1 1 0,1-1 1,-1 0-1,1 0 0,0-1 0,-1 1 1,1 0-1,0 0 0,-1 0 0,1 0 1,0 0-1,0-1 0,0 1 0,0 0 0,0-1 1,0 1-1,0-1 0,0 1 0,2 0 1,0-1 6,-1 0 0,1 1 0,0-1 0,0 0 1,0-1-1,-1 1 0,1 0 0,0-1 0,-1 1 1,6-3-1,0 0 16,0-1-1,0 1 1,0-2 0,-1 1 0,0-1 0,9-7 0,-6 3-24,-1 0 0,0-1 0,-1 0 0,0 0 0,-1-1 0,0 0 0,0 0 0,7-18 0,-17 37-312,-3 7 239,1-1 0,1 1 0,1 0 0,0 0 0,0 1 0,2-1 0,0 19 0,1-33 60,0 0 0,0 0 0,0 0 1,0 0-1,0 0 0,0 0 0,1 0 0,-1 0 0,0 0 0,1 0 1,-1-1-1,1 1 0,-1 0 0,1 0 0,-1 0 0,1-1 0,-1 1 1,1 0-1,0 0 0,-1-1 0,1 1 0,0-1 0,0 1 0,0-1 1,-1 1-1,1-1 0,0 1 0,2 0 0,-1-1 2,0 0 0,1 0 0,-1 0 0,0 0 0,0-1-1,0 1 1,1 0 0,-1-1 0,0 0 0,0 1 0,0-1 0,2-1-1,4-3 5,0 1 0,0-1 0,-1 0 0,0-1 0,8-7 0,2-6-121,0-1 0,-2 0 0,19-34 0,-28 44-58,0-1-1,-1-1 1,0 1 0,-1-1-1,0 1 1,-1-1-1,-1 0 1,0 0-1,1-17 1,-3 29 114,-8 26 301,7-15-63,7-18 46,61-117-193,-87 168 778,2 1 0,1 1-1,3 0 1,2 1-1,-8 64 1,14-4-300,4-42-234,-24 130 0,7-107 114,18-88-385,1 0-1,0 1 1,0-1 0,0 0-1,-1 0 1,1 0 0,0 0-1,0 1 1,0-1 0,-1 0-1,1 0 1,0 0 0,0 0-1,-1 0 1,1 0 0,0 0-1,-1 0 1,1 0-1,0 0 1,0 0 0,-1 0-1,1 0 1,0 0 0,0 0-1,-1 0 1,1 0 0,0 0-1,0 0 1,-1 0 0,1 0-1,0 0 1,0 0 0,-1-1-1,1 1 1,0 0-1,0 0 1,0 0 0,-1 0-1,1-1 1,0 1 0,0 0-1,0 0 1,-1 0 0,1-1-1,0 1 1,0 0 0,0 0-1,0-1 1,0 1-1,0 0 1,0 0 0,0-1-1,0 1 1,0-1 0,-10-13 76,-2-15 22,3 12-210,1-1 0,1-1 0,1 0 0,-7-38-1,12 51 89,1 1 0,-1 0 0,1-1-1,1 1 1,-1-1 0,1 1 0,0-1-1,0 1 1,1 0 0,0 0-1,0 0 1,0 0 0,0 0 0,1 0-1,0 0 1,0 1 0,0-1-1,0 1 1,1 0 0,0 0 0,0 0-1,8-6 1,6-2-250,0 0-1,1 2 1,40-17 0,11-5-5711,-40 14-581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26.222"/>
    </inkml:context>
    <inkml:brush xml:id="br0">
      <inkml:brushProperty name="width" value="0.025" units="cm"/>
      <inkml:brushProperty name="height" value="0.025" units="cm"/>
    </inkml:brush>
  </inkml:definitions>
  <inkml:trace contextRef="#ctx0" brushRef="#br0">95 184 9225,'3'-5'863,"-1"-1"0,0 1 1,0 0-1,-1-1 1,1 1-1,-1 0 0,0-1 1,-1 0-1,0 1 0,0-11 1,0 15-785,-1 0 1,1 0-1,0 0 1,-1 1-1,1-1 1,-1 0-1,0 0 1,1 0-1,-1 0 1,0 1-1,1-1 1,-1 0-1,0 1 1,0-1-1,0 1 1,1-1-1,-1 1 1,0-1-1,0 1 1,0-1-1,0 1 1,0 0-1,0-1 1,0 1-1,0 0 1,0 0-1,0 0 1,0 0-1,0 0 1,0 0-1,0 0 1,0 0-1,0 1 1,0-1-1,0 0 1,0 0-1,0 1 1,-2 0-1,-1 0-25,-1 0 1,1 1-1,-1-1 0,1 1 0,0 0 0,0 0 1,-6 4-1,6-3-35,2-1 1,-1 1-1,0 0 1,1 0 0,-1 0-1,1 0 1,0 1-1,0-1 1,0 1-1,0-1 1,1 1 0,-1-1-1,1 1 1,0 0-1,0 0 1,1 0-1,-1 6 1,1-9-16,0 0 0,0 0 0,1-1 0,-1 1 0,1 0 0,-1 0 0,1-1-1,-1 1 1,1 0 0,-1-1 0,1 1 0,-1 0 0,1-1 0,0 1 0,-1-1 0,1 1 0,0-1 0,0 1 0,-1-1 0,1 0 0,0 1 0,0-1-1,0 0 1,-1 0 0,1 0 0,0 1 0,0-1 0,0 0 0,0 0 0,0 0 0,-1 0 0,1 0 0,0-1 0,0 1 0,0 0 0,0 0-1,1-1 1,36-8 103,-20-1-90,1 0-1,-2-1 1,1 0-1,-2-2 1,1 0 0,-2-1-1,0 0 1,-1-1-1,20-27 1,-19 10 42,-15 32-59,0 0 0,0 0 1,0-1-1,0 1 1,0 0-1,0 0 0,0 0 1,0 0-1,0 0 1,0 0-1,0-1 0,0 1 1,0 0-1,0 0 1,0 0-1,0 0 0,0 0 1,0 0-1,0-1 1,-1 1-1,1 0 0,0 0 1,0 0-1,0 0 1,0 0-1,0 0 0,0 0 1,0 0-1,-1 0 1,1 0-1,0-1 0,0 1 1,0 0-1,0 0 1,0 0-1,0 0 0,-1 0 1,1 0-1,0 0 1,0 0-1,0 0 0,0 0 1,0 0-1,-1 0 1,1 0-1,0 0 0,0 0 1,0 1-1,0-1 1,0 0-1,0 0 0,-1 0 1,1 0-1,0 0 1,0 0-1,0 0 0,0 0 1,0 0-1,0 0 1,0 0-1,0 1 0,0-1 1,-1 0-1,-6 5 33,2 0 33,1 0 0,0 1 0,0 0 0,1 0 0,0 0 0,0 0 0,0 0 0,1 1 0,0-1 0,0 1 0,1 0 0,-2 13-1,2-15-42,0 1-1,1-1 1,-1 0-1,1 1 0,1-1 1,-1 0-1,1 0 0,0 1 1,0-1-1,0 0 0,1 0 1,0 0-1,0 0 1,0 0-1,0 0 0,1-1 1,4 6-1,-3-6-11,0-1 1,0 0-1,0 0 0,0 0 0,1-1 0,0 1 1,-1-1-1,1-1 0,0 1 0,0 0 1,0-1-1,0 0 0,0 0 0,0-1 1,0 1-1,0-1 0,0 0 0,0-1 1,1 1-1,-1-1 0,0 0 0,0 0 0,0-1 1,-1 1-1,8-4 0,-5 2-31,0 0 0,0-1 0,0 0 0,0 0 1,-1 0-1,0-1 0,0 0 0,0 0 0,0-1 0,-1 0 0,0 0 0,0 0 0,0 0 0,-1-1 0,6-13 0,-2 0-129,-12 28-183,-10 34 178,12-35 199,1 0 0,0 0 0,0 1 0,1-1 0,-1 0 0,1 0 0,1 1 0,0-1 0,2 12 0,-2-17-24,1 0 1,-1 1 0,0-1 0,0 0 0,1 0-1,-1 0 1,1-1 0,0 1 0,0 0 0,0-1 0,-1 1-1,1-1 1,1 1 0,-1-1 0,0 0 0,0 0 0,0 0-1,1 0 1,-1 0 0,0-1 0,1 1 0,-1-1-1,1 1 1,-1-1 0,0 0 0,1 0 0,-1 0 0,1 0-1,-1 0 1,1-1 0,3 0 0,2-1-15,0-1 0,0 1 0,0-1 1,0 0-1,-1-1 0,1 0 0,-1 0 0,0-1 0,-1 0 1,1 0-1,-1 0 0,1-1 0,-2 0 0,1 0 1,-1-1-1,0 0 0,0 0 0,-1 0 0,0 0 0,0 0 1,0-1-1,-1 0 0,0 0 0,-1 0 0,0 0 1,0 0-1,-1 0 0,1-10 0,-2 17-14,0 0 1,0 1-1,0-1 0,0 0 0,0 0 1,-1 0-1,1 0 0,0 1 0,0-1 1,0 0-1,-1 0 0,1 1 0,0-1 1,-1 0-1,1 0 0,-1 1 0,1-1 1,-1 0-1,1 1 0,-1-1 0,0 1 1,1-1-1,-1 1 0,0-1 0,1 1 1,-1-1-1,0 1 0,1-1 1,-1 1-1,0 0 0,0 0 0,0-1 1,1 1-1,-1 0 0,0 0 0,0 0 1,0 0-1,1 0 0,-1 0 0,0 0 1,0 0-1,0 0 0,0 0 0,0 1 1,-2-1 1,1 1 0,0-1-1,0 1 1,-1 0 0,1 0 0,0 0 0,0 0 0,0 0 0,0 0 0,0 1 0,0-1 0,0 1 0,0-1 0,-2 4 0,0 1 20,1-1-1,0 1 0,0-1 1,1 1-1,-1 0 1,1 0-1,1 0 1,-1 1-1,1-1 0,0 0 1,1 1-1,-1-1 1,1 8-1,1-11-2,-1-1 1,0 1-1,1 0 0,0 0 0,0 0 1,0-1-1,0 1 0,0 0 0,0-1 1,1 1-1,-1-1 0,1 1 0,0-1 1,-1 0-1,1 0 0,0 0 0,1 0 1,-1 0-1,0 0 0,0 0 0,1-1 1,-1 1-1,1-1 0,0 0 0,-1 0 1,1 0-1,0 0 0,-1 0 0,1 0 1,4 0-1,2 0-135,1 1 1,0-1-1,-1-1 0,1 0 1,14-1-1,-20 0-279,0 0 0,-1 0 0,1 0 0,0 0 0,0 0 0,-1-1 0,1 0 0,-1 1 0,0-1 0,1-1 0,-1 1 0,0 0 0,0-1 0,0 1 0,-1-1 0,4-4 0,10-15-7082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26.550"/>
    </inkml:context>
    <inkml:brush xml:id="br0">
      <inkml:brushProperty name="width" value="0.025" units="cm"/>
      <inkml:brushProperty name="height" value="0.025" units="cm"/>
    </inkml:brush>
  </inkml:definitions>
  <inkml:trace contextRef="#ctx0" brushRef="#br0">0 1 15855,'0'0'5349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26.890"/>
    </inkml:context>
    <inkml:brush xml:id="br0">
      <inkml:brushProperty name="width" value="0.025" units="cm"/>
      <inkml:brushProperty name="height" value="0.025" units="cm"/>
    </inkml:brush>
  </inkml:definitions>
  <inkml:trace contextRef="#ctx0" brushRef="#br0">25 1 11147,'0'0'5573,"-3"57"-3075,-4-22-1185,-2 2-512,3-1-224,6-3-449,0-5-64,0-7 32,0-5-96,6-8 0,-1-6-448,1-2-449,-6-5-833,0-8-1537,0-6-1441,-11-6-1731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27.247"/>
    </inkml:context>
    <inkml:brush xml:id="br0">
      <inkml:brushProperty name="width" value="0.025" units="cm"/>
      <inkml:brushProperty name="height" value="0.025" units="cm"/>
    </inkml:brush>
  </inkml:definitions>
  <inkml:trace contextRef="#ctx0" brushRef="#br0">0 52 10570,'0'0'7495,"65"-32"-5957,-32 25-225,7 2 0,3 1-384,-1 0-321,1 4-383,-3 0-193,-7 0 0,-8 0-641,-3 0-704,-15 1-481,-7 5-672,-2 0-1666,-21 1-448</inkml:trace>
  <inkml:trace contextRef="#ctx0" brushRef="#br0" timeOffset="1">59 156 10154,'0'0'10730,"68"38"-9545,-20-48-416,0-5-289,8 2-192,-4 2-160,-13 2-96,-7 3-416,-11 5-1057,-17 1-801,-18 0-5958,-11 8-416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27.589"/>
    </inkml:context>
    <inkml:brush xml:id="br0">
      <inkml:brushProperty name="width" value="0.025" units="cm"/>
      <inkml:brushProperty name="height" value="0.025" units="cm"/>
    </inkml:brush>
  </inkml:definitions>
  <inkml:trace contextRef="#ctx0" brushRef="#br0">47 47 9225,'0'0'7559,"-46"51"-4965,46-42-1024,8-6-705,12-3 288,9 0-320,10-9-513,6-6-192,1 0-128,2-1-865,-3 0-1825,-6-3-2243,-10 0-2370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27.920"/>
    </inkml:context>
    <inkml:brush xml:id="br0">
      <inkml:brushProperty name="width" value="0.025" units="cm"/>
      <inkml:brushProperty name="height" value="0.025" units="cm"/>
    </inkml:brush>
  </inkml:definitions>
  <inkml:trace contextRef="#ctx0" brushRef="#br0">33 224 12524,'0'0'1938,"-4"11"363,-1-1-1593,1-4-238,1 1 0,0 0 0,0 0 0,1 0 0,-1 0 0,2 0 0,-1 0 0,0 10 0,2-16-391,1 0 0,-1 0 0,1-1 1,0 1-1,-1 0 0,1 0 1,0-1-1,-1 1 0,1 0 1,0-1-1,0 1 0,0-1 1,0 1-1,-1-1 0,1 0 1,0 1-1,0-1 0,0 0 1,0 1-1,0-1 0,0 0 1,0 0-1,0 0 0,0 0 1,0 0-1,0 0 0,0 0 1,0 0-1,0 0 0,0-1 1,0 1-1,1-1 0,38-6 277,-20-2-351,-1 0 0,36-24 0,-39 23-301,1-1 1,0 2-1,1 0 1,20-6-1,-38 15 287,1 0 0,-1 0 0,1 0 0,0-1-1,-1 1 1,1 0 0,-1 0 0,1 0 0,-1 0-1,1 0 1,0 0 0,-1 0 0,1 0 0,-1 1-1,1-1 1,0 0 0,-1 0 0,1 0 0,-1 1-1,1-1 1,-1 0 0,1 1 0,-1-1 0,1 0 0,-1 1-1,1-1 1,-1 0 0,0 1 0,1-1 0,-1 1-1,1-1 1,-1 1 0,0-1 0,1 2 0,6 26 385,1 7 495,-7-34-830,-1 0 0,1 0-1,0 1 1,-1-1 0,1 0-1,0 0 1,-1 0 0,1-1-1,0 1 1,0 0 0,0 0 0,0 0-1,0-1 1,0 1 0,0 0-1,0-1 1,0 1 0,0-1-1,0 1 1,1-1 0,-1 1-1,0-1 1,0 0 0,2 0-1,4 1-112,0-1-1,1 0 0,-1-1 1,0 0-1,1 0 0,-1-1 0,0 0 1,9-3-1,-12 3-941,1 0 0,-1 0 0,0 0 0,-1 0 0,1-1 0,0 0 0,-1 0 0,7-6 1,0-6-7572</inkml:trace>
  <inkml:trace contextRef="#ctx0" brushRef="#br0" timeOffset="1">449 0 15535,'0'0'10089,"-5"48"-10057,17-35-768,4-3-1186,-1-2-833,1-1-1601,-2-4-2082</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28.479"/>
    </inkml:context>
    <inkml:brush xml:id="br0">
      <inkml:brushProperty name="width" value="0.025" units="cm"/>
      <inkml:brushProperty name="height" value="0.025" units="cm"/>
    </inkml:brush>
  </inkml:definitions>
  <inkml:trace contextRef="#ctx0" brushRef="#br0">98 1 12588,'0'0'1879,"-8"11"272,-3 5-1282,0 1-1,2 0 0,0 1 0,1 0 0,1 0 0,0 1 0,-4 21 1,-3 111 2792,11 77-2861,4-132-281,15-145-220,-4-21-1060,-3-1-1,1-122 0,-10 193 760,0 1-1,0-1 0,0 0 0,0 0 0,1 1 0,-1-1 1,0 0-1,0 0 0,0 0 0,1 1 0,-1-1 0,0 0 1,0 0-1,1 0 0,-1 0 0,0 0 0,0 0 0,1 1 1,-1-1-1,0 0 0,0 0 0,1 0 0,-1 0 0,0 0 1,1 0-1,-1 0 0,0 0 0,1 0 0,-1 0 1,0 0-1,0 0 0,1-1 0,-1 1 0,0 0 0,0 0 1,1 0-1,-1 0 0,0 0 0,0 0 0,1-1 0,-1 1 1,0 0-1,0 0 0,0 0 0,1-1 0,-1 1 0,0 0 1,0 0-1,0-1 0,0 1 0,1 0 0,-1 0 0,0-1 1,0 1-1,0 0 0,0-1 0,0 1 0,0 0 0,0 0 1,0-1-1,0 1 0,0 0 0,0-1 0,17 23 26,-16-20 7,5 4-21,-1 1 0,1-1 0,0 0 0,0-1 1,1 0-1,-1 0 0,1 0 0,1-1 0,-1 1 0,0-2 0,1 1 0,0-1 0,0 0 0,0-1 0,0 0 0,0 0 0,0-1 0,1 0 0,-1 0 0,0-1 0,1 0 0,-1-1 0,1 0 0,-1 0 0,0 0 0,0-1 0,0-1 0,0 1 0,0-1 0,0-1 0,-1 1 0,1-1 0,-1-1 1,0 1-1,0-1 0,-1 0 0,1-1 0,6-7 0,24-40-143,-36 52 97,-2 31 117,0-24-22,0 1 0,1-1-1,0 1 1,0-1 0,0 0 0,1 1 0,0-1-1,2 7 1,-3-11-46,1 0 0,1-1-1,-1 1 1,0 0 0,0 0 0,1-1-1,-1 1 1,1-1 0,-1 1 0,1-1-1,0 0 1,0 1 0,-1-1-1,1 0 1,0 0 0,0 0 0,0-1-1,0 1 1,0 0 0,0-1 0,0 1-1,1-1 1,-1 0 0,0 0 0,0 0-1,0 0 1,4 0 0,5 0-99,1 0-1,0-1 1,0-1 0,-1 0 0,1 0 0,-1-1 0,1-1 0,-1 0 0,0 0 0,13-8-1,-16 7-915,0 0 0,0 0-1,-1-1 1,0-1 0,0 1 0,0-1-1,-1 0 1,7-10 0,1-8-5948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29.291"/>
    </inkml:context>
    <inkml:brush xml:id="br0">
      <inkml:brushProperty name="width" value="0.025" units="cm"/>
      <inkml:brushProperty name="height" value="0.025" units="cm"/>
    </inkml:brush>
  </inkml:definitions>
  <inkml:trace contextRef="#ctx0" brushRef="#br0">48 1 12876,'0'0'7906,"-6"9"-7014,0 3-449,0-1 1,1 1 0,0 0-1,1 1 1,0-1 0,1 1-1,0-1 1,1 1-1,0 20 1,1-22-330,1 1 0,0-1 1,1 0-1,0 1 0,1-1 0,1 0 1,-1 0-1,2 0 0,4 11 0,-6-17-129,1-1 1,0 0-1,0 0 0,0 0 0,0-1 0,0 1 0,1-1 0,0 0 0,-1 0 0,1 0 0,0 0 1,1 0-1,-1-1 0,0 0 0,1 0 0,-1 0 0,1-1 0,0 1 0,0-1 0,-1 0 0,1 0 1,0-1-1,7 0 0,0 1-250,-1-2 0,0 0-1,0 0 1,0-1 0,0 0 0,0-1 0,0 0 0,0-1 0,-1 0 0,15-8-1,12-5 60,-34 17 219,1 0 1,-1 1 0,0-1-1,0 1 1,1 0-1,-1 0 1,0 0 0,0 0-1,0 1 1,0-1-1,0 1 1,-1 0-1,1 0 1,0 0 0,2 2-1,18 10-49,-11-9-204,1 1 0,-2 0 0,1 1 0,0 0 1,-1 1-1,-1 0 0,14 13 0,-18-14 190,0 0 0,0 1 0,-1 0 0,-1 0 0,1 0 0,-1 0 0,-1 1 0,1-1 0,-1 1 0,-1 0 0,3 16 0,-2-11 211,-1 0 1,-1 0-1,0 0 1,-1 1-1,-1-1 1,-3 21 0,4-32-48,-1 1 1,1-1 0,-1 0 0,0 0 0,0 1 0,-1-1 0,1 0 0,-1 0 0,1 0-1,-1-1 1,0 1 0,0 0 0,0-1 0,-1 1 0,1-1 0,-1 1 0,1-1-1,-1 0 1,0 0 0,1 0 0,-1-1 0,0 1 0,0-1 0,-1 1 0,1-1-1,0 0 1,0 0 0,0-1 0,-1 1 0,1-1 0,0 1 0,-6-1 0,7-1-114,0 1 0,0-1 0,0 1 1,0-1-1,0 0 0,0 0 1,0 0-1,0 0 0,0 0 0,0 0 1,1 0-1,-1-1 0,1 1 1,-1-1-1,1 1 0,-1-1 0,1 0 1,0 1-1,-1-1 0,1 0 0,0 0 1,0 0-1,1 0 0,-1 0 1,0 0-1,1 0 0,-1 0 0,1 0 1,-1 0-1,1 0 0,0 0 1,0-1-1,0-2 0,0-2-25,0 1 0,0-1 1,0 1-1,1 0 0,0-1 0,0 1 0,0 0 0,1 0 0,0 0 1,4-10-1,14-11-427,0 0 0,34-32 0,-33 37 79,0-2 0,-1 0 0,18-31 1,-34 48 379,-1 0-1,0-1 1,0 1 0,-1-1 0,3-14 0,-5 20 4,0-1-1,0 1 1,1-1 0,-2 1 0,1-1-1,0 1 1,0-1 0,-1 1 0,1 0-1,-2-4 1,1 5-9,1 0-1,-1 0 1,1 1-1,-1-1 1,1 0-1,-1 0 1,0 1 0,1-1-1,-1 0 1,0 1-1,0-1 1,1 1-1,-1-1 1,0 1 0,0-1-1,0 1 1,0-1-1,0 1 1,0 0-1,0 0 1,0-1-1,0 1 1,1 0 0,-1 0-1,0 0 1,-1 0-1,1 0 73,2 1-24,0 1 0,-1-1 0,1 0 0,0 1 0,0-1 0,0 0 0,0 0 0,0 0 0,0 0-1,0 0 1,0 0 0,0 0 0,1 0 0,-1 0 0,0-1 0,1 1 0,-1 0 0,0-1 0,1 1 0,-1-1 0,1 1 0,1-1 0,40 11 122,-36-9-141,21 3-971,-10-3-5425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6.360"/>
    </inkml:context>
    <inkml:brush xml:id="br0">
      <inkml:brushProperty name="width" value="0.025" units="cm"/>
      <inkml:brushProperty name="height" value="0.025" units="cm"/>
    </inkml:brush>
  </inkml:definitions>
  <inkml:trace contextRef="#ctx0" brushRef="#br0">129 183 3619,'0'0'13341,"-11"9"-12134,-4 4-695,0 0 0,1 1-1,-12 17 1,20-24-304,1 0-1,0 0 0,0 0 0,1 1 0,0 0 0,0-1 0,1 2 0,0-1 0,0 0 0,1 0 0,-1 12 0,3-19-202,-1-1 1,1 1 0,0-1-1,0 1 1,1-1 0,-1 1-1,0-1 1,0 1 0,0-1-1,0 1 1,0-1 0,0 1-1,1-1 1,-1 0 0,0 1-1,0-1 1,1 1 0,-1-1-1,0 1 1,1-1 0,-1 0-1,0 1 1,1-1 0,-1 0-1,1 1 1,-1-1 0,0 0-1,1 0 1,-1 1-1,1-1 1,-1 0 0,1 0-1,-1 0 1,1 0 0,24-1 211,20-19 83,-33 9-432,0 0 0,-1-1 1,0 0-1,-1-1 0,-1 0 0,0 0 0,-1-1 0,0-1 0,9-26 1,-19 62 61,0 1 1,2 42-1,1-63 85,-1 0 0,1-1 0,-1 1 0,1 0-1,-1-1 1,1 1 0,0 0 0,-1-1 0,1 1-1,0-1 1,-1 1 0,1-1 0,0 1 0,0-1-1,-1 1 1,1-1 0,0 0 0,0 1 0,0-1-1,0 0 1,0 0 0,-1 0 0,1 0 0,0 0-1,0 0 1,0 0 0,0 0 0,0 0 0,0 0-1,0 0 1,-1 0 0,1-1 0,0 1 0,0 0-1,1-1 1,31-14 536,-19 2-506,-1 0 0,0 0 0,-1-2 0,-1 1 0,0-2 0,-1 1-1,-1-1 1,0-1 0,-1 0 0,-1 0 0,0 0 0,-2-1 0,0 0 0,-1 0 0,-1 0 0,2-31-1,-18 87-526,4-17 484,0 9 139,2 0 0,1 0 0,1 1 0,2 0 0,1 0 1,3 55-1,-1-85-137,0 0 0,0 0 1,0 0-1,0 0 0,0 0 1,0-1-1,0 1 0,1 0 1,-1 0-1,0 0 0,0 0 1,1 0-1,-1-1 0,1 1 1,-1 0-1,0 0 0,1 0 1,0-1-1,-1 1 0,1 0 0,-1-1 1,1 1-1,0-1 0,-1 1 1,1 0-1,0-1 0,0 0 1,-1 1-1,1-1 0,0 1 1,0-1-1,0 0 0,0 0 1,0 1-1,-1-1 0,1 0 1,0 0-1,0 0 0,2 0 1,-1 0 12,-1-1 0,1 0 1,0 1-1,0-1 1,-1 0-1,1 0 0,0 0 1,-1 0-1,1 0 0,-1 0 1,0 0-1,1 0 1,-1-1-1,0 1 0,1-1 1,-1 1-1,2-4 0,4-11-38,-1-1 0,0 0-1,-2-1 1,0 1 0,0-1-1,-2 0 1,0 0 0,-1 0-1,-2-23 1,-1 40-231,-4 11 194,-3 14 85,6-17 25,2 2 0,-1-1 0,1 0 0,0 0 0,1 0 0,0 1 0,0-1 0,1 0 0,2 11 0,-3-16-34,1-1-1,0 1 1,0-1-1,0 1 1,0-1-1,1 1 0,-1-1 1,1 0-1,-1 0 1,1 1-1,0-1 1,0 0-1,-1-1 0,2 1 1,-1 0-1,0 0 1,0-1-1,0 0 1,1 1-1,-1-1 0,1 0 1,-1 0-1,1 0 1,-1 0-1,1-1 1,0 1-1,-1-1 1,1 1-1,0-1 0,-1 0 1,4 0-1,2-1-2,0 0-1,0 0 1,0-1-1,0 0 1,-1 0 0,1-1-1,-1 0 1,1 0-1,-1-1 1,0 0-1,0 0 1,0 0-1,-1-1 1,10-9-1,-10 9-61,-1-1-1,0 1 0,0-1 1,-1 1-1,1-1 0,-1 0 1,-1-1-1,1 1 0,-1-1 1,0 0-1,-1 0 0,1 1 0,-1-2 1,-1 1-1,0 0 0,1-11 1,-22 42-33,13-12 10,-31 61 1018,36-68-856,0 0-1,0 0 1,0 0 0,1 0 0,0 1 0,0-1-1,0 0 1,1 1 0,-1-1 0,2 0-1,-1 1 1,2 8 0,-2-13-82,1-1 1,0 1-1,-1 0 1,1 0-1,0 0 1,0-1-1,0 1 1,0 0-1,0-1 1,0 1-1,0-1 1,0 1-1,0-1 1,0 1-1,0-1 1,0 0-1,0 0 1,1 1-1,-1-1 1,0 0-1,0 0 1,0 0-1,0 0 1,0 0-1,1-1 1,-1 1-1,0 0 1,0 0-1,0-1 1,0 1-1,0-1 1,0 1-1,0-1 1,1 0-1,37-19 23,46-77-1522,-84 97 1474,-1 0 1,0 0-1,0 0 0,0-1 1,0 1-1,1 0 0,-1 0 1,0 0-1,0 0 0,0 0 1,1 0-1,-1 0 1,0-1-1,0 1 0,1 0 1,-1 0-1,0 0 0,0 0 1,0 0-1,1 0 0,-1 0 1,0 0-1,0 0 0,1 0 1,-1 0-1,0 0 1,0 0-1,1 0 0,-1 1 1,0-1-1,0 0 0,0 0 1,1 0-1,-1 0 0,0 0 1,0 0-1,0 1 1,1-1-1,-1 0 0,0 0 1,0 0-1,0 0 0,0 1 1,0-1-1,1 0 0,-1 0 1,6 18-172,-1 27 303,-4-38-172,-1-4 70,0 0 0,0 0 0,1 0 0,-1-1 0,1 1 0,0 0 0,-1 0 0,1 0 0,1-1 0,-1 1 0,0 0-1,1-1 1,-1 1 0,1-1 0,0 0 0,0 1 0,0-1 0,0 0 0,0 0 0,5 3 0,-3-3 8,0-1 0,0 0-1,0 0 1,1 0 0,-1 0 0,0-1 0,1 1 0,-1-1 0,0 0 0,1-1 0,-1 1-1,0-1 1,0 0 0,6-1 0,-3 0-55,0 0 1,-1-1-1,0 0 0,1 0 1,-1 0-1,0-1 0,0 0 1,-1 0-1,1 0 0,-1-1 1,0 1-1,0-1 0,7-11 1,-10 14 44,-1 0 1,1 0-1,-1 0 1,0-1 0,0 1-1,0 0 1,0-1-1,0 1 1,0-1-1,0 1 1,-1-1-1,0 0 1,1 1 0,-1-1-1,0 0 1,0 1-1,0-1 1,-1 1-1,1-1 1,-1 0-1,1 1 1,-1-1 0,0 1-1,0-1 1,0 1-1,0 0 1,-1-1-1,1 1 1,0 0-1,-1 0 1,0 0 0,1 0-1,-1 0 1,0 0-1,0 0 1,0 1-1,0-1 1,-4-1 0,6 2-17,-1 1 1,1-1-1,-1 1 1,0 0-1,1-1 1,-1 1-1,1 0 1,-1-1-1,0 1 1,1 0-1,-1 0 1,0-1-1,1 1 1,-1 0-1,0 0 1,1 0-1,-1 0 1,0 0-1,0 0 1,1 0-1,-1 0 1,0 0-1,1 1 1,-1-1-1,0 0 1,1 0-1,-1 1 1,1-1-1,-1 0 1,0 1-1,1-1 1,-1 0-1,1 1 1,-1-1-1,1 1 1,-1-1-1,1 1 1,-1-1-1,1 1 1,-1 0-1,1 0 1,0 0 7,-1-1-1,1 1 1,0 0-1,0-1 1,0 1-1,0 0 1,1-1 0,-1 1-1,0 0 1,0 0-1,0-1 1,0 1 0,1-1-1,-1 1 1,0 0-1,1-1 1,-1 1 0,0 0-1,1-1 1,-1 1-1,1-1 1,-1 1 0,1-1-1,-1 1 1,1-1-1,-1 0 1,1 1 0,0-1-1,-1 0 1,1 1-1,-1-1 1,1 0 0,0 0-1,-1 1 1,1-1-1,0 0 1,-1 0-1,1 0 1,0 0 0,0 0-1,-1 0 1,1 0-1,0 0 1,-1 0 0,2-1-1,4 2 1,0-1 1,0 1-1,1-2 0,-1 1 0,0-1 0,0 0 0,0 0 0,0-1 1,0 1-1,0-2 0,0 1 0,-1 0 0,1-1 0,-1 0 1,1 0-1,-1-1 0,0 0 0,0 0 0,-1 0 0,1 0 1,-1-1-1,0 1 0,0-1 0,-1 0 0,1 0 0,-1-1 0,0 1 1,3-9-1,-4-2 2,-13 13-54,9 3 41,-1 1 1,1 0 0,0-1 0,0 1 0,0 0 0,0 0 0,0 1 0,0-1 0,0 0 0,0 1-1,-2 1 1,-3 6 119,1 0 0,0 0 0,0 0 0,1 1-1,1-1 1,-1 1 0,1 1 0,1-1 0,0 0 0,-2 18-1,4-25-93,0 0 0,1 0 1,0 0-1,0 1 0,0-1 0,0 0 0,0 0 0,1 0 0,-1 0 0,1 0 0,0 0 0,0 0 0,0 0 0,0 0 1,1 0-1,-1 0 0,1-1 0,0 1 0,-1 0 0,1-1 0,0 0 0,1 1 0,-1-1 0,0 0 0,1 0 0,-1 0 1,1 0-1,-1-1 0,1 1 0,0-1 0,0 1 0,0-1 0,0 0 0,0 0 0,0-1 0,0 1 0,0 0 0,0-1 1,6 0-1,-5 1-86,42-1-1516,-45 0 931,1 0-1,0-1 0,-1 1 0,1-1 0,0 1 1,-1-1-1,1 1 0,-1-1 0,1 0 0,-1 0 1,0 0-1,1 0 0,-1 0 0,2-2 0,7-6-7419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29.618"/>
    </inkml:context>
    <inkml:brush xml:id="br0">
      <inkml:brushProperty name="width" value="0.025" units="cm"/>
      <inkml:brushProperty name="height" value="0.025" units="cm"/>
    </inkml:brush>
  </inkml:definitions>
  <inkml:trace contextRef="#ctx0" brushRef="#br0">0 25 16656,'0'0'833,"68"-22"-5510,-27 19-3747</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30.413"/>
    </inkml:context>
    <inkml:brush xml:id="br0">
      <inkml:brushProperty name="width" value="0.025" units="cm"/>
      <inkml:brushProperty name="height" value="0.025" units="cm"/>
    </inkml:brush>
  </inkml:definitions>
  <inkml:trace contextRef="#ctx0" brushRef="#br0">0 133 10378,'0'0'3021,"10"-11"-875,4-5-1100,0 2 0,1 0-1,25-18 1,-32 26-751,0 1 0,0 0-1,1 0 1,-1 1 0,1 0-1,0 1 1,0-1 0,0 2 0,0-1-1,1 1 1,14-1 0,-23 4-295,0-1 0,0 0 1,1 0-1,-1 1 0,0-1 0,0 1 1,0-1-1,1 1 0,-1-1 1,0 1-1,0 0 0,0 0 0,0 0 1,0-1-1,0 1 0,0 0 1,-1 0-1,1 0 0,0 0 0,0 0 1,-1 0-1,1 1 0,-1-1 1,1 0-1,-1 0 0,1 0 1,-1 1-1,0-1 0,1 0 0,-1 0 1,0 1-1,0-1 0,0 0 1,0 1-1,0-1 0,0 0 0,-1 0 1,1 1-1,0-1 0,-1 2 1,-13 54 67,6-35-54,3-12-12,2-1 1,-1 1-1,1 0 0,1-1 1,0 1-1,0 1 0,1-1 1,0 0-1,1 18 0,1-27 2,-1 0-1,1 0 1,0 0-1,-1 0 1,1 0-1,0 0 1,0 0-1,-1 0 1,1 0-1,0-1 0,0 1 1,0 0-1,0-1 1,0 1-1,0 0 1,0-1-1,1 1 1,-1-1-1,0 1 1,0-1-1,0 0 1,0 0-1,1 1 1,-1-1-1,0 0 1,0 0-1,0 0 1,1 0-1,-1 0 1,2-1-1,38-6 193,-28 1-148,-1 1 0,0-2-1,0 1 1,-1-2 0,20-15 0,-27 19-81,0 0 0,0 1 0,0-1 0,0 0 0,0-1 0,-1 1 1,0-1-1,0 1 0,0-1 0,-1 0 0,1 0 0,-1-1 1,0 1-1,-1 0 0,1-1 0,1-8 0,-4 13-44,1-1-1,0 1 1,-1 0-1,1 0 1,-1 0-1,1 0 1,-1 0-1,1 0 1,-1 0-1,0 0 1,1 0-1,-1 0 1,0 1-1,0-1 1,0 0-1,1 0 1,-1 1-1,0-1 1,0 1-1,0-1 1,0 0-1,0 1 1,-1 0-1,1-1 1,0 1-1,0 0 1,0-1-1,0 1 1,0 0-1,0 0 1,-1 0-1,1 0 1,0 0-1,0 0 1,0 0-1,0 1 1,0-1-1,0 0 1,-1 1-1,1-1 1,0 1-1,-1 0 1,0-1-36,1 1 0,0-1-1,0 1 1,0-1 0,0 1 0,0-1-1,0 1 1,0 0 0,0-1 0,0 1 0,0 0-1,0 0 1,0 0 0,0 0 0,0 0-1,0 1 1,0-1-25,1 0-1,0-1 1,0 1 0,0 0-1,0-1 1,0 1 0,0 0-1,0-1 1,1 1 0,-1 0-1,0-1 1,0 1-1,0 0 1,1-1 0,-1 1-1,0 0 1,1-1 0,-1 1-1,0-1 1,1 1-1,-1-1 1,1 1 0,-1-1-1,1 1 1,-1-1 0,1 1-1,0-1 1,-1 0 0,1 1-1,-1-1 1,1 0-1,0 0 1,0 1 0,18 5-3167,3-2-1206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30.754"/>
    </inkml:context>
    <inkml:brush xml:id="br0">
      <inkml:brushProperty name="width" value="0.025" units="cm"/>
      <inkml:brushProperty name="height" value="0.025" units="cm"/>
    </inkml:brush>
  </inkml:definitions>
  <inkml:trace contextRef="#ctx0" brushRef="#br0">58 1 10218,'0'0'13687,"-8"2"-13180,7-2-479,-32 12 272,32-12-280,1 1-1,-1-1 1,0 0-1,0 1 1,0-1 0,0 1-1,1-1 1,-1 1-1,0-1 1,0 1-1,1 0 1,-1-1 0,0 1-1,1 0 1,-1-1-1,1 1 1,-1 0-1,1 0 1,-1 0-1,1-1 1,0 1 0,-1 0-1,1 0 1,0 0-1,0 0 1,-1 0-1,1 0 1,0 0 0,0 0-1,0 0 1,0 0-1,0-1 1,0 1-1,1 0 1,-1 0 0,0 0-1,0 0 1,1 0-1,-1 0 1,1 0-1,-1-1 1,1 3 0,1-2 7,1 0 0,-1 0 1,0 0-1,0-1 0,0 1 1,1 0-1,-1-1 0,0 1 1,1-1-1,-1 0 0,0 0 1,1 0-1,-1 0 0,3-1 1,37-2 133,3-7-142,-36 7-25,0 0-1,-1 1 0,1 0 1,0 1-1,1 0 1,-1 0-1,0 1 0,0 0 1,0 1-1,18 3 0,-25-3 3,-1 0-1,1 0 1,-1 0-1,1 0 1,-1 0-1,1 1 1,-1-1-1,0 0 1,0 1-1,0-1 1,0 1-1,0 0 1,0-1-1,0 1 1,0 0-1,-1 0 1,1-1-1,0 1 1,-1 0-1,0 0 1,1 0-1,-1 0 1,0-1 0,0 1-1,0 0 1,-1 3-1,1-4 14,0 0 0,0 1 0,-1-1 0,1 1 0,0-1 0,0 1 0,1-1 0,-1 1 0,0-1 0,0 1 0,1-1 0,-1 1 0,1-1 0,-1 0 0,1 1 0,-1-1 0,1 0 0,0 1 0,0-1 0,0 0 0,0 0 0,0 0 0,0 0 0,0 0 0,0 0 0,0 0 0,0 0 0,1 0 0,-1-1 0,0 1 0,1 0 0,-1-1 0,0 1 0,1-1 0,1 1 0,2-1-58,0 0 0,0 0-1,0 0 1,0-1 0,0 1 0,0-1-1,0-1 1,-1 1 0,1-1 0,0 0-1,-1 0 1,8-4 0,26-23-6769,-19 11-2225</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31.689"/>
    </inkml:context>
    <inkml:brush xml:id="br0">
      <inkml:brushProperty name="width" value="0.025" units="cm"/>
      <inkml:brushProperty name="height" value="0.025" units="cm"/>
    </inkml:brush>
  </inkml:definitions>
  <inkml:trace contextRef="#ctx0" brushRef="#br0">260 17 13132,'0'0'2493,"-10"-4"-934,6 2-1473,1 0 0,-1 0 0,-1 1 0,1-1-1,0 1 1,0 0 0,-1 0 0,1 1 0,0-1 0,-1 1 0,1 0-1,0 0 1,-1 1 0,1-1 0,0 1 0,-1 0 0,1 0-1,0 0 1,0 1 0,0-1 0,0 1 0,0 0 0,0 0-1,-5 4 1,-3 4 125,0 0-1,1 1 1,0 1 0,1-1-1,0 1 1,0 1-1,2 0 1,-1 0-1,2 1 1,0 0 0,0 1-1,2-1 1,0 1-1,0 0 1,1 0-1,1 1 1,-1 18 0,4-33-204,0 0 1,0 0-1,0 1 1,0-1 0,0 0-1,1 0 1,-1 1 0,0-1-1,1 0 1,-1 0-1,1 0 1,-1 1 0,1-1-1,0 0 1,-1 0 0,1 0-1,0 0 1,0 0-1,0 0 1,0-1 0,0 1-1,0 0 1,0 0-1,2 0 1,-1 1 7,1-1 0,0 0 0,0-1 0,0 1 0,0 0 0,1-1 0,-1 0 0,0 1-1,0-1 1,4-1 0,-1 1 1,1-1 0,-1 0 0,0-1-1,1 1 1,-1-1 0,0 0 0,0-1 0,0 1-1,-1-1 1,7-4 0,-10 5-3,1 1 0,-1-1 0,0 0 0,0 0 0,0 0 0,0-1 0,0 1-1,0 0 1,0-1 0,-1 1 0,1-1 0,-1 0 0,0 1 0,0-1 0,0 0 0,0 0 0,0 0 0,0-5 0,-2 8-8,1-1-1,-1 0 1,0 0 0,1 0 0,-1 1 0,0-1 0,1 0 0,-1 1 0,0-1 0,0 1 0,0-1 0,1 1 0,-1-1 0,0 1 0,0-1 0,0 1 0,0 0 0,0 0 0,0-1 0,0 1-1,0 0 1,0 0 0,0 0 0,0 0 0,0 0 0,0 0 0,0 0 0,0 1 0,0-1 0,0 0 0,0 0 0,0 1 0,-1 0 0,-37 11 115,11 18 79,19-11-47,9-18-149,0-1-1,0 1 1,0-1-1,0 1 1,0-1 0,0 0-1,0 1 1,1-1-1,-1 1 1,0-1-1,0 0 1,0 1 0,0-1-1,1 0 1,-1 1-1,0-1 1,0 0-1,1 1 1,-1-1-1,0 0 1,1 0 0,-1 1-1,0-1 1,1 0-1,-1 0 1,0 1-1,1-1 1,-1 0-1,0 0 1,1 0 0,-1 0-1,1 0 1,-1 0-1,0 1 1,1-1-1,-1 0 1,1 0 0,-1 0-1,1-1 1,12 1 18,-1-1 1,1 0 0,-1-1-1,0 0 1,1-1-1,-1-1 1,0 0 0,-1 0-1,1-1 1,17-11 0,45-16-106,-74 32 81,1 1 0,-1-1 0,0 1 0,0-1 0,1 0 0,-1 1-1,0-1 1,0 1 0,0-1 0,1 0 0,-1 1 0,0-1-1,0 1 1,0-1 0,0 1 0,0-1 0,0 1 0,0-1 0,0 1-1,0-1 1,0 1 0,0-1 0,0 0 0,0 1 0,-1-1-1,1 1 1,0-1 0,0 1 0,0-1 0,-1 0 0,1 1 0,0-1-1,0 1 1,-1-1 0,1 0 0,-1 1 0,-8 19 66,-3-3-205,-25 41 705,35-54-914,0-1-1,1 1 0,0-1 1,-1 1-1,1-1 0,0 1 1,1 0-1,-1 4 0,11-13-9310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32.789"/>
    </inkml:context>
    <inkml:brush xml:id="br0">
      <inkml:brushProperty name="width" value="0.025" units="cm"/>
      <inkml:brushProperty name="height" value="0.025" units="cm"/>
    </inkml:brush>
  </inkml:definitions>
  <inkml:trace contextRef="#ctx0" brushRef="#br0">149 232 7527,'1'-2'325,"-1"1"-1,0 0 0,0-1 1,-1 1-1,1-1 1,0 1-1,0 0 1,-1-1-1,1 1 0,0 0 1,-1-1-1,0 1 1,1 0-1,-1 0 1,0 0-1,1-1 1,-1 1-1,0 0 0,0 0 1,0 0-1,0 0 1,0 0-1,0 1 1,-2-2-1,1 1-86,0 0-1,0 1 1,0-1 0,0 1-1,-1-1 1,1 1 0,0 0-1,0 0 1,0 0 0,-1 0-1,1 0 1,0 0-1,-4 2 1,0-1-94,1 1 1,0 0-1,0 0 0,0 0 1,0 1-1,0-1 0,0 1 1,1 0-1,-1 1 0,1-1 0,0 1 1,-6 6-1,5-2 34,1 0 0,0 0-1,0 0 1,0 1 0,-2 9 0,5-16-154,1-1 0,-1 1 0,0-1 1,1 1-1,-1-1 0,1 1 0,0-1 1,0 1-1,-1-1 0,1 1 0,0-1 1,0 1-1,0-1 0,1 1 1,-1 0-1,0-1 0,0 1 0,1-1 1,-1 1-1,1-1 0,0 0 0,-1 1 1,1-1-1,0 1 0,0-1 1,0 0-1,0 0 0,0 0 0,0 1 1,0-1-1,0 0 0,0 0 0,0 0 1,1-1-1,-1 1 0,3 1 1,3-1-8,-1 0 0,1-1 0,0 1 0,0-2 0,0 1 1,0-1-1,0 0 0,0 0 0,0-1 0,-1 0 0,1 0 1,-1-1-1,1 1 0,-1-1 0,0-1 0,0 1 0,0-1 1,-1 0-1,1-1 0,-1 1 0,0-1 0,0 0 0,-1 0 1,1-1-1,-1 1 0,0-1 0,-1 0 0,1 0 0,-1 0 1,0-1-1,-1 1 0,0-1 0,0 1 0,0-1 0,-1 0 1,1-10-1,-2 17-18,0 0 1,0-1 0,0 1-1,0 0 1,-1-1-1,1 1 1,0 0 0,0-1-1,-1 1 1,1 0-1,0 0 1,0 0 0,-1-1-1,1 1 1,0 0-1,-1 0 1,1 0 0,0 0-1,-1-1 1,1 1-1,0 0 1,-1 0 0,1 0-1,0 0 1,-1 0-1,1 0 1,0 0 0,-1 0-1,1 0 1,0 0-1,-1 0 1,1 0 0,0 0-1,-1 0 1,1 0 0,0 1-1,-1-1 1,1 0-1,0 0 1,-1 0 0,1 0-1,0 1 1,0-1-1,-1 0 1,1 0 0,0 1-1,0-1 1,-1 0-1,1 0 1,0 1 0,0-1-1,0 0 1,-1 1-1,1-1 1,0 0 0,0 1-1,0-1 1,0 0-1,0 1 1,0-1 0,0 0-1,0 1 1,0-1-1,0 0 1,0 1 0,0-1-1,-1 2 2,1 0 0,0-1 0,0 1-1,0-1 1,0 1 0,0-1 0,0 1 0,0 0 0,0-1-1,0 1 1,1-1 0,-1 1 0,1-1 0,-1 1 0,1-1-1,0 1 1,-1-1 0,1 1 0,0-1 0,0 0 0,0 0 0,0 1-1,0-1 1,0 0 0,0 0 0,1 0 0,-1 0 0,0 0-1,1 0 1,-1-1 0,0 1 0,1 0 0,-1-1 0,1 1-1,-1-1 1,1 1 0,-1-1 0,1 0 0,0 0 0,-1 1-1,1-1 1,-1 0 0,1 0 0,0-1 0,-1 1 0,1 0-1,1-1 1,6 0 5,-1 0 1,0-1-1,1 0 0,-1-1 0,0 1 1,0-1-1,-1-1 0,9-5 0,-3 1 23,-1-1 0,-1-1 0,1 0-1,-2-1 1,1 0 0,-2 0 0,10-15 0,-14 18 28,1-1 1,-1 1 0,-1-1 0,1-1-1,-2 1 1,1-1 0,-1 1 0,-1-1-1,0 0 1,0 0 0,0-13 0,-2 23-58,0 0-1,0 0 1,0 0 0,0-1 0,0 1-1,0 0 1,0 0 0,0 0 0,0 0-1,0-1 1,0 1 0,0 0 0,0 0-1,0 0 1,0 0 0,0 0 0,0-1-1,0 1 1,0 0 0,0 0 0,0 0-1,0 0 1,-1 0 0,1-1 0,0 1-1,0 0 1,0 0 0,0 0 0,0 0-1,0 0 1,0 0 0,-1 0 0,1 0-1,0 0 1,0 0 0,0-1 0,0 1-1,-1 0 1,1 0 0,0 0 0,0 0-1,0 0 1,0 0 0,0 0 0,-1 0-1,1 0 1,0 0 0,0 0 0,0 0-1,0 0 1,-1 0 0,1 1 0,0-1-1,0 0 1,0 0 0,0 0 0,0 0 0,-1 0-1,-12 10-25,-8 15 3,-2 9-10,-42 72 188,59-95-94,1 0 0,0 0-1,1 0 1,1 1 0,-1 0 0,2-1 0,-3 24-1,5-34-107,0 1-1,1 0 0,-1 0 1,1-1-1,-1 1 0,1 0 1,0-1-1,-1 1 0,1-1 1,0 1-1,0-1 0,0 1 0,0-1 1,1 0-1,-1 1 0,0-1 1,1 0-1,-1 0 0,0 0 1,1 0-1,-1 0 0,1 0 1,0 0-1,-1-1 0,1 1 1,0 0-1,-1-1 0,1 0 1,0 1-1,-1-1 0,1 0 1,0 0-1,0 0 0,0 0 1,2 0-1,6 0-657,1 0 0,-1 0 0,1-1 0,-1-1-1,11-2 1,20-11-3592,-1-6-1116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33.143"/>
    </inkml:context>
    <inkml:brush xml:id="br0">
      <inkml:brushProperty name="width" value="0.025" units="cm"/>
      <inkml:brushProperty name="height" value="0.025" units="cm"/>
    </inkml:brush>
  </inkml:definitions>
  <inkml:trace contextRef="#ctx0" brushRef="#br0">100 176 6662,'0'0'1137,"-9"10"625,0-1-1514,-41 49 4230,46-54-3905,0 0-1,1 1 0,0 0 1,0 0-1,1 0 1,-1 0-1,1 0 0,0 1 1,0-1-1,1 0 1,-2 10-1,5-14-506,0-1 0,0 1 0,0 0 0,0-1 0,0 1 0,0-1 0,0 1 0,0-1 0,0 0-1,0 0 1,0 0 0,0 0 0,0-1 0,0 1 0,0 0 0,4-2 0,2-1-23,1 0 1,-1-1-1,0 0 0,0-1 0,0 1 1,0-2-1,-1 1 0,9-9 0,50-55 33,-51 50-33,0-1 1,19-33 0,-29 43 88,0 0 1,0-1-1,-1 1 0,0-1 1,-1 0-1,0 0 1,2-20-1,-5 31-125,0 0 0,0-1 0,0 1 1,0 0-1,0 0 0,0-1 0,0 1 0,0 0 0,0-1 0,0 1 1,0 0-1,0-1 0,0 1 0,0 0 0,0 0 0,0-1 0,0 1 1,0 0-1,0-1 0,0 1 0,0 0 0,-1 0 0,1-1 0,0 1 1,0 0-1,0 0 0,-1-1 0,1 1 0,0 0 0,0 0 0,0 0 1,-1 0-1,1-1 0,0 1 0,0 0 0,-1 0 0,-9 6 208,-10 16 85,5 3-152,0 2 0,-20 53 0,30-68-165,2-1 0,-1 0 0,2 1 0,-1 0 0,2 0 0,-1 0 0,2 0 0,0-1 0,0 1 0,3 16 0,-3-26-110,1-1-1,-1 1 1,1 0 0,-1-1 0,1 1 0,0-1 0,0 0 0,-1 1 0,1-1-1,0 1 1,0-1 0,1 0 0,-1 0 0,0 0 0,0 0 0,1 0 0,-1 0 0,0 0-1,1 0 1,-1 0 0,1-1 0,-1 1 0,1 0 0,1 0 0,41 2-5984,-16-4 105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33.592"/>
    </inkml:context>
    <inkml:brush xml:id="br0">
      <inkml:brushProperty name="width" value="0.025" units="cm"/>
      <inkml:brushProperty name="height" value="0.025" units="cm"/>
    </inkml:brush>
  </inkml:definitions>
  <inkml:trace contextRef="#ctx0" brushRef="#br0">113 0 8584,'0'0'15962,"-7"14"-15236,-10 23-453,-1-5 133,3 1-1,1 1 1,1 0-1,-15 64 1,28-97-403,0 1 0,-1-1 0,1 0 0,0 1 0,0-1 1,0 0-1,0 1 0,0-1 0,1 0 0,-1 1 0,0-1 0,1 0 1,-1 0-1,1 1 0,-1-1 0,1 0 0,-1 0 0,1 1 1,0-1-1,0 0 0,-1 0 0,1 0 0,0 0 0,0 0 0,2 1 1,-1-1 1,0 0 1,1 0-1,-1-1 1,0 1-1,0-1 1,1 0-1,-1 1 1,0-1 0,1 0-1,-1 0 1,0-1-1,0 1 1,5-1-1,3-2-20,1 0 0,-1-1 0,0 0 0,0 0 0,12-9 0,3-4-119,-1-2 0,0-1 0,-2-1 0,0 0 0,-1-2 0,-2 0 0,0-2 0,19-33 0,-36 55-122,0 1 1,-1-1 0,1 0-1,-1 0 1,0 0 0,0 0-1,0 0 1,0 0-1,0 0 1,-1 0 0,1-5-1,-14 9-6027,-2 9-107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33.936"/>
    </inkml:context>
    <inkml:brush xml:id="br0">
      <inkml:brushProperty name="width" value="0.025" units="cm"/>
      <inkml:brushProperty name="height" value="0.025" units="cm"/>
    </inkml:brush>
  </inkml:definitions>
  <inkml:trace contextRef="#ctx0" brushRef="#br0">1 0 3491,'0'0'18738,"11"45"-17649,5-43-512,3-2-481,3 0-256,1 0-1250,0-6-1024,-3-4-2275,-4-2-2465</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34.298"/>
    </inkml:context>
    <inkml:brush xml:id="br0">
      <inkml:brushProperty name="width" value="0.025" units="cm"/>
      <inkml:brushProperty name="height" value="0.025" units="cm"/>
    </inkml:brush>
  </inkml:definitions>
  <inkml:trace contextRef="#ctx0" brushRef="#br0">161 5 8648,'0'0'5638,"-8"-1"-3108,4 0-2279,-1 0 1,1 0-1,-1 1 0,1-1 1,-1 1-1,0 0 1,1 1-1,-1-1 0,1 1 1,-1 0-1,1 0 1,-1 0-1,1 0 0,0 1 1,0 0-1,0 0 1,-1 0-1,2 0 0,-1 1 1,0-1-1,-4 5 0,3-3-31,0 0-1,1 1 1,0-1-1,0 1 1,0 0-1,0 0 1,1 0-1,0 1 1,0-1-1,0 1 1,1-1-1,0 1 1,0 0-1,0 0 1,1 0-1,-2 8 1,4-13-210,-1 0 0,1 0-1,-1 0 1,1 0 0,-1 0 0,1-1 0,0 1 0,0 0-1,-1 0 1,1 0 0,0-1 0,0 1 0,0-1-1,-1 1 1,1 0 0,0-1 0,0 0 0,0 1 0,0-1-1,0 1 1,0-1 0,0 0 0,0 0 0,0 0 0,0 1-1,0-1 1,0 0 0,1 0 0,-1-1 0,1 1-1,39-2 61,-30 0-90,0-1 1,0-1 0,0 0-1,-1 0 1,1-1-1,-1-1 1,0 1 0,-1-2-1,15-11 1,-14 10-3,0 1 0,0 0 0,1 1 1,0 0-1,0 0 0,0 1 0,20-5 0,-31 9 23,1 1 0,-1 0 0,0 0 0,1 0-1,-1 0 1,0 0 0,1 0 0,-1 0-1,0 0 1,1 0 0,-1 0 0,0 0 0,0 1-1,1-1 1,-1 0 0,0 0 0,1 0 0,-1 0-1,0 0 1,0 1 0,1-1 0,-1 0 0,0 0-1,0 0 1,1 1 0,-1-1 0,0 0 0,0 0-1,0 1 1,1-1 0,-1 0 0,0 0 0,0 1-1,0-1 1,0 0 0,0 1 0,0-1-1,0 0 1,1 1 0,-1-1 0,0 0 0,0 1-1,0-1 1,0 1 0,-4 22 89,-13 19 147,17-42-228,0 0-1,0 0 1,-1 0-1,1 0 1,0 1-1,0-1 1,0 0-1,0 0 1,0 0-1,0 1 1,-1-1-1,1 0 1,0 0-1,0 0 1,0 1-1,0-1 0,0 0 1,0 0-1,0 0 1,0 1-1,0-1 1,0 0-1,0 0 1,0 1-1,0-1 1,0 0-1,0 0 1,0 0-1,0 1 1,1-1-1,-1 0 1,0 0-1,0 0 1,0 1-1,0-1 1,0 0-1,0 0 1,1 0-1,-1 0 0,0 1 1,0-1-1,0 0 1,0 0-1,1 0 1,-1 0-1,0 0 1,0 0-1,0 0 1,1 0-1,-1 1 1,0-1-1,0 0 1,0 0-1,1 0 1,-1 0-1,20-4 114,20-12-137,-3-3-60,-24 10-10,2 1-1,-1 1 1,1 0 0,0 1-1,0 1 1,0 0 0,21-3-1,-36 9 92,1-1 0,-1 0 0,0 0-1,1 0 1,-1 0 0,0 0 0,1 1 0,-1-1 0,1 0-1,-1 0 1,0 1 0,0-1 0,1 0 0,-1 1-1,0-1 1,0 0 0,1 1 0,-1-1 0,0 0 0,0 1-1,0-1 1,1 0 0,-1 1 0,0-1 0,0 1-1,0-1 1,0 0 0,0 1 0,0-1 0,0 1-1,0-1 1,0 0 0,0 1 0,0-1 0,0 1 0,0-1-1,0 0 1,0 1 0,0-1 0,-1 1 0,1-1-1,0 0 1,0 1 0,0-1 0,-1 0 0,1 1 0,0-1-1,0 0 1,-1 0 0,1 1 0,-1-1 0,-13 25 465,14-24-423,-3 3 13,0 0 134,1 0 1,-1 0-1,1 0 0,0 0 1,0 1-1,0-1 1,0 1-1,1-1 1,0 1-1,-1 7 0,3-12-559,0 0-1,0 0 0,1 0 1,-1 0-1,0-1 0,1 1 1,-1 0-1,0-1 0,0 1 0,1-1 1,-1 1-1,0-1 0,0 0 1,0 1-1,0-1 0,0 0 1,0 0-1,1-1 0,8-12-6633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36.643"/>
    </inkml:context>
    <inkml:brush xml:id="br0">
      <inkml:brushProperty name="width" value="0.025" units="cm"/>
      <inkml:brushProperty name="height" value="0.025" units="cm"/>
    </inkml:brush>
  </inkml:definitions>
  <inkml:trace contextRef="#ctx0" brushRef="#br0">0 9 11275,'17'-5'7708,"64"2"-9640,-80 6 1531,0 1 1,0 0-1,0 0 1,0 0-1,-1 0 1,0 0-1,0 0 1,0 0-1,0 0 1,-1 4-1,1-5-1610,0 5-2569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6.743"/>
    </inkml:context>
    <inkml:brush xml:id="br0">
      <inkml:brushProperty name="width" value="0.025" units="cm"/>
      <inkml:brushProperty name="height" value="0.025" units="cm"/>
    </inkml:brush>
  </inkml:definitions>
  <inkml:trace contextRef="#ctx0" brushRef="#br0">229 30 14478,'0'-1'319,"1"0"0,-1 0 1,-1-1-1,1 1 0,0 0 0,0 0 1,0-1-1,-1 1 0,1 0 0,0 0 1,-1-1-1,1 1 0,-1 0 1,0 0-1,1 0 0,-1 0 0,0 0 1,0 0-1,1 0 0,-3-1 1,2 1-236,0 1-1,0-1 1,-1 0 0,1 1 0,0 0 0,0-1 0,-1 1 0,1 0 0,0 0 0,-1 0 0,1 0 0,0 0 0,0 0 0,-1 0 0,1 0 0,-2 1 0,-1 0-121,0 0 0,1 0 0,-1 0 0,1 1 0,-1 0 0,1-1-1,0 1 1,0 1 0,0-1 0,0 0 0,0 1 0,-4 4 0,6-6 52,-1 0 1,1 0-1,0 1 1,0-1 0,0 0-1,0 0 1,0 0-1,1 1 1,-1-1-1,0 1 1,1-1 0,-1 0-1,1 1 1,-1-1-1,1 1 1,0-1 0,-1 1-1,1-1 1,0 1-1,0-1 1,0 1-1,0 0 1,0-1 0,1 1-1,-1-1 1,0 1-1,1-1 1,-1 0 0,1 1-1,0-1 1,-1 1-1,1-1 1,0 0-1,0 1 1,0-1 0,0 0-1,0 0 1,0 0-1,1 2 1,5 1-107,1 0-1,0 0 1,0-1-1,0 0 1,0-1-1,11 3 1,30 12-554,-48-17 657,1 1 0,-1-1 0,1 1 0,-1 0 0,0-1 0,1 1 0,-1 0 0,0 0 0,0 0 0,0 0 0,1 0 0,-1 0 0,0 0 0,0 0 0,0 0 0,-1 1 0,1-1 0,0 0 0,0 1 0,-1-1 0,1 0 0,-1 1 0,1-1 0,-1 1 0,0-1 0,1 1 0,-1-1 0,0 1 0,0-1 0,0 1 0,0-1 0,0 1 0,0-1 0,-1 1 0,1-1 0,0 1 0,-1-1 0,1 0 0,-1 1 0,0-1 0,1 1 0,-1-1 0,0 0 0,0 0 0,0 1 0,0-1 0,0 0 0,0 0 0,0 0 0,-2 1 0,-3 4 59,-2-1 0,1 0 0,0 0 0,-1-1 0,0 1 0,0-2 0,-9 4-1,4-3-344,-1 0-1,1-1 1,0-1-1,-27 1 0,-22-8-4469,13-10-1855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37.988"/>
    </inkml:context>
    <inkml:brush xml:id="br0">
      <inkml:brushProperty name="width" value="0.025" units="cm"/>
      <inkml:brushProperty name="height" value="0.025" units="cm"/>
    </inkml:brush>
  </inkml:definitions>
  <inkml:trace contextRef="#ctx0" brushRef="#br0">70 1 8136,'0'0'6612,"-1"6"-5313,-27 47 2689,22-46-3821,1 1 0,1-1 1,-1 1-1,1 1 0,1-1 0,0 1 0,0-1 0,0 1 0,-1 14 0,5-22-150,1-1 0,-1 1-1,1-1 1,0 1 0,-1-1 0,1 1 0,0-1 0,0 0 0,-1 0-1,1 0 1,0 0 0,0 0 0,-1 0 0,1-1 0,0 1 0,-1-1-1,1 1 1,2-2 0,9-3 0,0-1 1,0-1-1,-1-1 0,0 1 1,14-13-1,-15 11-7,-1 2-1,1-1 1,1 1-1,-1 1 1,1 0-1,20-8 1,-31 14-8,0 0 0,-1 0 0,1-1 0,0 1 0,-1 0 0,1 0 0,0 0 0,-1-1-1,1 1 1,0 0 0,-1 0 0,1 0 0,0 0 0,0 0 0,-1 1 0,1-1 0,0 0 0,-1 0 0,1 0 0,0 1 0,-1-1 0,1 0 0,-1 0 0,1 1 0,0-1-1,-1 1 1,1-1 0,-1 1 0,1-1 0,-1 1 0,1-1 0,-1 1 0,1 0 0,0 1 5,-1 0 0,0 0 0,0-1 0,1 1 0,-1 0 0,0 0 0,-1 0 0,1 0 0,0-1 0,0 1 0,-1 0 1,0 3-1,-2 2 22,0 1 1,0-1 0,-1 0 0,0 1 0,-5 7-1,8-14-16,0 0-1,0 0 1,0 0 0,0 0-1,0 0 1,0 0-1,1 0 1,-1 0 0,0 0-1,1 0 1,-1 0-1,1 0 1,-1 1-1,1-1 1,0 0 0,-1 0-1,1 1 1,0-1-1,0 0 1,0 1-1,0 1 1,9-1-2400,9-11-3505,-6 0-984</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38.554"/>
    </inkml:context>
    <inkml:brush xml:id="br0">
      <inkml:brushProperty name="width" value="0.025" units="cm"/>
      <inkml:brushProperty name="height" value="0.025" units="cm"/>
    </inkml:brush>
  </inkml:definitions>
  <inkml:trace contextRef="#ctx0" brushRef="#br0">1 77 14542,'0'0'8520,"9"6"-8419,-4-2-91,0-1 1,0 0-1,0 0 0,0-1 0,1 0 0,-1 0 1,1 0-1,-1 0 0,1-1 0,6 1 1,-9-2-9,-1 0 0,1 0 1,0 0-1,0-1 0,0 1 1,-1-1-1,1 1 1,0-1-1,-1 0 0,1 0 1,0 0-1,-1-1 1,1 1-1,-1-1 0,0 1 1,0-1-1,1 0 0,-1 0 1,0 1-1,0-2 1,-1 1-1,1 0 0,0 0 1,-1-1-1,1 1 1,-1 0-1,0-1 0,2-3 1,-3 5-6,1 0 1,-1 1 0,1-1-1,-1 0 1,0 0-1,1 0 1,-1 1 0,0-1-1,0 0 1,1 0-1,-1 0 1,0 0 0,0 0-1,0 0 1,0 1-1,0-1 1,0 0 0,-1 0-1,1 0 1,0 0-1,0 0 1,0 0 0,-1 1-1,1-1 1,-1 0-1,1 0 1,0 0 0,-1 1-1,0-1 1,1 0 0,-1 1-1,1-1 1,-1 0-1,0 1 1,1-1 0,-1 1-1,0-1 1,0 1-1,1-1 1,-1 1 0,0 0-1,0-1 1,0 1-1,0 0 1,1 0 0,-1-1-1,0 1 1,0 0-1,0 0 1,0 0 0,0 0-1,0 0 1,-1 1-1,-2-1-5,-1 0 0,1 0 0,-1 1 0,1-1 0,0 1 0,-1 0-1,1 1 1,0-1 0,0 1 0,-4 2 0,1 1 3,0 0 1,1 1-1,0 0 0,0 0 1,-8 11-1,13-15 18,-1 0-1,0 0 1,1 1 0,-1-1-1,1 0 1,-1 1 0,1-1-1,0 1 1,0-1 0,0 1-1,1 0 1,-1-1 0,1 1-1,-1 0 1,1-1 0,0 1-1,0 0 1,0 0 0,0-1-1,1 1 1,0 3 0,0-5-6,0-1 1,0 1 0,0 0-1,0 0 1,0 0-1,0-1 1,1 1-1,-1-1 1,0 1 0,0-1-1,1 1 1,-1-1-1,0 0 1,1 1-1,-1-1 1,0 0 0,1 0-1,-1 0 1,2 0-1,34-3 29,-31 3-20,83-19 97,-75 14-113,0 1 1,-1 1 0,1 0 0,0 1 0,0 1 0,0 0 0,1 0 0,-1 2 0,22 2 0,-34-2 14,0 0-1,0 0 0,-1 0 1,1 1-1,-1-1 0,1 0 0,-1 1 1,1-1-1,-1 1 0,0-1 1,0 1-1,0 0 0,0-1 0,0 1 1,0 0-1,0 0 0,0 0 1,0 4-1,0-5 46,-1 0 0,1 1 1,-1-1-1,0 0 1,1 1-1,-1-1 0,0 1 1,0-1-1,0 0 0,0 1 1,0-1-1,0 1 0,0-1 1,-1 1-1,1-1 0,0 0 1,-1 1-1,1-1 0,-1 0 1,0 1-1,1-1 0,-1 0 1,0 0-1,0 0 0,0 1 1,-1 0-1,2-1-34,-1-1 0,1 0 0,0 0 0,0 0 0,-1 0 0,1 0 1,0 0-1,0 0 0,-1 0 0,1 0 0,0-1 0,0 1 0,0 0 0,-1 0 0,1 0 0,0 0 1,0 0-1,0 0 0,-1 0 0,1 0 0,0-1 0,0 1 0,0 0 0,0 0 0,-1 0 0,1 0 1,0-1-1,0 1 0,0 0 0,0 0 0,0 0 0,0-1 0,-1 1 0,1 0 0,0 0 0,0 0 0,0-1 1,0 1-1,0 0 0,0 0 0,0-1 0,0 1 0,0 0 0,0-1 0,-2-20 293,2-19-168,14-56 84,-14 94-236,1 1 1,0 0-1,-1 0 1,1 0-1,0 0 1,0 0-1,-1 0 1,1 0-1,0 0 0,0 0 1,0 0-1,0 1 1,0-1-1,1 0 1,-1 1-1,0-1 1,0 1-1,0-1 0,1 1 1,-1-1-1,0 1 1,0 0-1,1 0 1,1-1-1,39 1-49,-28 1 45,35-1-501,8 1-1816,1-4-3963,-9-3-2726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1.395"/>
    </inkml:context>
    <inkml:brush xml:id="br0">
      <inkml:brushProperty name="width" value="0.025" units="cm"/>
      <inkml:brushProperty name="height" value="0.025" units="cm"/>
    </inkml:brush>
  </inkml:definitions>
  <inkml:trace contextRef="#ctx0" brushRef="#br0">166 78 10794,'0'0'1762,"1"-8"-155,-1 4-1680,2-2 673,-2 0 0,1 1 0,-1-1 0,1 0 1,-2-10-1,0 15-521,1 0 0,0 0 0,0 0 0,-1 0 1,1 0-1,0 0 0,-1 0 0,1 0 0,-1 0 1,1 0-1,-1 0 0,0 1 0,1-1 0,-1 0 1,0 0-1,1 1 0,-1-1 0,0 0 0,0 1 1,0-1-1,0 1 0,0-1 0,0 1 0,0 0 1,1-1-1,-1 1 0,0 0 0,0-1 1,0 1-1,-1 0 0,1 0 0,0 0 0,0 0 1,0 0-1,0 0 0,0 0 0,0 1 0,0-1 1,0 0-1,0 0 0,0 1 0,0-1 0,1 1 1,-1-1-1,0 1 0,0-1 0,-1 2 0,-6 2-32,1 0 0,-1 1 0,1 1 0,0-1 0,0 1 0,1 0 0,-1 1 0,2-1 0,-9 11 0,5-4 76,1 0 0,0 0 0,0 0-1,-9 25 1,17-37-109,-1 1-1,0 0 1,1-1 0,-1 1-1,1 0 1,-1 0-1,1 0 1,0-1 0,0 1-1,0 0 1,0 0 0,0 0-1,0-1 1,0 1-1,0 0 1,1 0 0,-1 0-1,2 1 1,-2-2-6,1-1 0,0 1-1,-1 0 1,1-1 0,0 1 0,0-1 0,-1 1-1,1-1 1,0 0 0,0 1 0,0-1 0,0 0-1,0 1 1,0-1 0,-1 0 0,1 0 0,0 0-1,0 0 1,0 0 0,0 0 0,0 0 0,0 0-1,0 0 1,1-1 0,5-1 13,-1 0-1,1 0 1,-1 0 0,0-1-1,0 0 1,0-1 0,9-6-1,56-53 40,-65 57-57,-1 0 1,1-1 0,-1 0-1,-1 1 1,1-2 0,-1 1-1,0-1 1,-1 1 0,3-9-1,-7 11 15,-5 10-29,-7 10 15,6-2 21,0 0 0,1 1-1,0 0 1,1 0 0,0 0 0,2 0-1,0 1 1,0 0 0,1-1 0,0 20-1,2-33-17,0 0 1,0 0-1,0 0 0,0 0 0,0 0 0,0 0 0,1 0 0,-1 0 0,0 0 1,1 0-1,-1 0 0,0 0 0,1 0 0,-1 0 0,1 0 0,0 0 0,-1 0 1,1 0-1,0-1 0,-1 1 0,1 0 0,0 0 0,0-1 0,0 1 0,0-1 1,1 2-1,0-1 7,1-1 0,-1 1 0,1-1 0,-1 0 0,0 1 0,1-1 0,-1 0 0,1 0 0,-1-1 0,1 1 0,2-1 0,6-2 15,-1 0 1,0-1-1,0 0 0,14-8 0,-17 8-423,48-30 924,-52 31-1440,0 1 0,0-1 0,0 0 1,0 0-1,0 0 0,-1-1 0,4-5 1,-5 3-4275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1.740"/>
    </inkml:context>
    <inkml:brush xml:id="br0">
      <inkml:brushProperty name="width" value="0.025" units="cm"/>
      <inkml:brushProperty name="height" value="0.025" units="cm"/>
    </inkml:brush>
  </inkml:definitions>
  <inkml:trace contextRef="#ctx0" brushRef="#br0">155 0 14221,'0'0'2840,"-9"12"-1008,-6 9-1067,1 1 1,1 0-1,1 1 1,-15 42-1,21-48-643,-7 16 299,2 1 0,1 1 0,2 0 0,1 0 0,-3 59 0,16-75-2494,-4-18 1684,-1 0 0,0 0 0,0 0 0,0 0 0,1 0 1,-1-1-1,0 1 0,1 0 0,-1-1 0,1 1 0,-1-1 0,1 1 0,-1-1 1,1 1-1,-1-1 0,1 0 0,0 0 0,-1 0 0,1 0 0,-1 0 0,1 0 1,-1-1-1,1 1 0,-1 0 0,1-1 0,-1 1 0,3-2 0,4-4-5675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2.129"/>
    </inkml:context>
    <inkml:brush xml:id="br0">
      <inkml:brushProperty name="width" value="0.025" units="cm"/>
      <inkml:brushProperty name="height" value="0.025" units="cm"/>
    </inkml:brush>
  </inkml:definitions>
  <inkml:trace contextRef="#ctx0" brushRef="#br0">90 0 12043,'0'0'9759,"-59"26"-6188,57-25-3557,0 0 0,0 0 0,0 0 0,1 0 0,-1 0 0,0 1 0,1-1 0,-1 0 0,0 1 0,1-1 0,0 1 0,-1 0 0,1-1 0,0 1 0,0 0 0,0 0 0,0 0 1,0 0-1,1 0 0,-1 0 0,0 3 0,1-4-12,1 0 1,0 1 0,0-1 0,0 0 0,-1 0-1,1 0 1,0 0 0,0 0 0,0 0 0,1 0-1,-1 0 1,0 0 0,0 0 0,0-1 0,1 1-1,-1 0 1,0-1 0,1 1 0,-1-1 0,1 0-1,-1 1 1,0-1 0,1 0 0,-1 0 0,1 0-1,-1 0 1,1 0 0,-1 0 0,1 0 0,1-1-1,11 1-97,-1 0-122,0 0-1,0 1 1,0 0-1,0 1 1,20 6-1,-30-7 202,0 0 0,1 1 0,-1-1 0,0 1 0,-1 0 0,1 0 0,0 0 0,0 0 0,-1 1 0,1-1 0,-1 1 1,0-1-1,0 1 0,0 0 0,0 0 0,0 0 0,-1 0 0,1 0 0,-1 0 0,0 0 0,0 0 0,0 1 0,0-1 0,-1 0 0,1 1 0,-1 4 0,1-3 77,-1-1-1,0 0 0,0 1 0,-1-1 1,1 0-1,-1 1 0,0-1 1,0 0-1,0 0 0,-1 1 0,1-1 1,-1 0-1,0 0 0,0-1 0,-1 1 1,1 0-1,-1-1 0,0 1 1,0-1-1,0 0 0,0 0 0,0 0 1,-7 4-1,2-3 147,1 0 1,-1 0-1,0-1 0,-1 0 0,1 0 1,0-1-1,-1 0 0,0 0 1,1-1-1,-1 0 0,-10-1 1,18 0-243,-1 0 1,1 0 0,-1 0-1,1 0 1,-1-1-1,1 1 1,0-1 0,-1 1-1,1-1 1,0 1 0,-1-1-1,1 0 1,0 1-1,0-1 1,-1 0 0,1 0-1,0 0 1,0 0 0,0 0-1,0 0 1,0 0-1,1-1 1,-1 1 0,0 0-1,0 0 1,1-1 0,-2-1-1,0-12-3185,4-1-3434,2 6-2470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3.417"/>
    </inkml:context>
    <inkml:brush xml:id="br0">
      <inkml:brushProperty name="width" value="0.025" units="cm"/>
      <inkml:brushProperty name="height" value="0.025" units="cm"/>
    </inkml:brush>
  </inkml:definitions>
  <inkml:trace contextRef="#ctx0" brushRef="#br0">9 83 13004,'0'0'2990,"-2"-9"-1047,-4-29-624,6 36-1266,0 1 0,0 0 1,0 0-1,1 0 1,-1-1-1,0 1 1,1 0-1,-1 0 1,1 0-1,0 0 1,-1 0-1,1 0 0,0 0 1,-1 0-1,1 0 1,0 0-1,0 0 1,0 1-1,0-1 1,0 0-1,0 0 0,0 1 1,0-1-1,0 1 1,0-1-1,0 1 1,2-1-1,33-6 748,-34 7-728,8-1 27,-1 0 1,0 1 0,1 0-1,-1 0 1,18 4 0,-25-4-98,0 1 0,1 0 1,-1-1-1,0 1 0,0 0 1,0 0-1,0 0 0,0 0 1,0 1-1,0-1 1,0 0-1,-1 1 0,1-1 1,0 1-1,-1 0 0,1 0 1,-1-1-1,0 1 0,1 0 1,-1 0-1,0 0 1,0 0-1,0 1 0,-1-1 1,1 0-1,0 0 0,-1 0 1,0 1-1,1 3 0,-1 3 3,0 0-1,-1 0 0,0 0 0,0 0 0,-1 0 0,0 0 0,0-1 0,-1 1 0,-1-1 0,-4 10 0,-6 8 11,-33 43 1,30-47 5,2 1 0,-17 32 0,31-53-5,0 0 0,0 0 0,1 0 0,-1 0 0,0 0 0,1 1 0,-1-1 0,1 0 0,0 1 0,-1-1 0,1 0 0,1 5 0,-1-6 10,0 0 0,1 0-1,-1 0 1,1 0 0,-1 0-1,1 0 1,-1-1 0,1 1 0,-1 0-1,1 0 1,0 0 0,0-1-1,-1 1 1,1 0 0,0-1-1,0 1 1,0 0 0,0-1-1,0 1 1,1 0 0,4 0 100,1 1 1,0-1 0,0 0 0,0 0 0,0-1-1,12 0 1,-9-1-138,18-1-169,-1-1 0,1-1 0,-1-2 1,0 0-1,-1-2 0,0-1 0,27-14 0,-51 23-24,-1-1 0,1 0-1,-1 0 1,1 0 0,-1 0-1,0 0 1,1 0 0,-1 0-1,0 0 1,1-1 0,-1 1-1,0 0 1,1-2 0,-2 2-77,0 0 0,0 1 0,1-1 0,-1 0-1,0 1 1,0-1 0,0 0 0,0 1 0,0-1 0,0 0 0,0 0 0,0 1 0,0-1 0,-1 0 0,1 1 0,0-1 0,0 0 0,0 1 0,-1-1 0,1 1 0,0-1 0,-1 0 0,1 1 0,-1-1 0,0 0 0,-15-12-7637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3.792"/>
    </inkml:context>
    <inkml:brush xml:id="br0">
      <inkml:brushProperty name="width" value="0.025" units="cm"/>
      <inkml:brushProperty name="height" value="0.025" units="cm"/>
    </inkml:brush>
  </inkml:definitions>
  <inkml:trace contextRef="#ctx0" brushRef="#br0">0 22 8872,'0'0'8809,"79"21"-8521,-31-21-256,9-6-320,2-5-2050,3-1-1987,-1-2-4675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4.138"/>
    </inkml:context>
    <inkml:brush xml:id="br0">
      <inkml:brushProperty name="width" value="0.025" units="cm"/>
      <inkml:brushProperty name="height" value="0.025" units="cm"/>
    </inkml:brush>
  </inkml:definitions>
  <inkml:trace contextRef="#ctx0" brushRef="#br0">223 1 6374,'-8'4'5370,"-17"6"-4140,-2 2-310,0 0 0,-30 20 0,50-28-698,1 0 0,0 0 0,0 1 0,0 0 0,1 0 0,0 0 0,0 1 0,0 0 0,0 0 0,1 0 0,0 1-1,1-1 1,-1 1 0,-3 10 0,7-16-206,0-1 0,0 1 0,0 0 0,0-1 0,-1 1 0,1-1 0,0 1 0,0-1 0,0 1 0,1-1-1,-1 1 1,0 0 0,0-1 0,0 1 0,0-1 0,0 1 0,1-1 0,-1 1 0,0-1 0,0 1 0,1-1-1,-1 1 1,1-1 0,-1 0 0,0 1 0,1-1 0,-1 1 0,1-1 0,-1 0 0,1 1 0,22 5 142,26-9-84,-36-1-184,0 0 1,0-1-1,0-1 0,0 0 0,-1 0 0,0-1 0,0-1 0,-1 0 0,0-1 0,-1 0 0,1 0 0,-2-1 1,1 0-1,-2-1 0,1 0 0,11-21 0,-19 31 142,0-1 1,-1 0-1,1 1 1,0-1-1,-1 0 1,1 0 0,-1 1-1,1-1 1,-1 0-1,0 0 1,0 0-1,0-2 1,-5 1 459,-6 14-227,6-5-225,0 1 1,0-1-1,1 1 1,0 0-1,0 1 1,1-1-1,0 1 1,0-1-1,1 1 1,-1 0-1,2 0 1,-1 0-1,1 0 1,1 0-1,-1 1 1,2 13-1,0-20-115,0 0-1,0-1 1,-1 1-1,1-1 1,0 1-1,1 0 1,-1-1-1,0 0 1,0 1-1,1-1 0,-1 0 1,0 0-1,1 0 1,-1 0-1,1 0 1,0 0-1,-1 0 1,1 0-1,0 0 1,-1-1-1,1 1 0,0-1 1,0 1-1,0-1 1,0 0-1,-1 0 1,1 0-1,2 0 1,1 0-573,0 0 1,0 0 0,0-1-1,0 1 1,0-1 0,-1 0-1,1-1 1,0 1 0,8-5-1,15-14-4007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4.482"/>
    </inkml:context>
    <inkml:brush xml:id="br0">
      <inkml:brushProperty name="width" value="0.025" units="cm"/>
      <inkml:brushProperty name="height" value="0.025" units="cm"/>
    </inkml:brush>
  </inkml:definitions>
  <inkml:trace contextRef="#ctx0" brushRef="#br0">123 0 11243,'0'0'2087,"-9"7"-240,-1 0-1534,1 1 1,0 0-1,0 0 0,1 1 1,0 0-1,0 0 0,1 1 0,1 0 1,-1 0-1,2 1 0,-1 0 1,1 0-1,1 0 0,0 1 0,-2 14 1,5-23-231,0 0-1,1 0 1,0 1 0,-1-1 0,1 0 0,0 0 0,1 1 0,-1-1 0,1 0-1,-1 0 1,1 0 0,0 1 0,0-1 0,1 0 0,-1 0 0,0 0-1,3 3 1,-1-4-68,0 0 0,-1 0 0,1-1 0,0 1 0,0 0 0,0-1 0,0 0 0,0 0 0,1 0 0,-1 0 0,0 0 0,1-1 0,-1 1 0,0-1 0,1 0-1,5-1 1,0 1-231,1-1 0,0 0 0,0 0 1,-1-1-1,1-1 0,-1 0 0,0 0 0,0-1 0,0 0 0,11-6 0,23-11-825,-42 24 1244,-1-1 0,0 1 1,0-1-1,1 1 0,-2-1 1,1 1-1,0-1 0,0 1 1,-1-1-1,0 1 0,-1 4 0,-8 16 579,5-12-720,1-1-1,-1 1 1,2 0 0,0 0 0,0 0 0,1 0 0,-1 18-1,3-28-244,1-1-1,0 0 0,0 0 0,0 0 1,0 0-1,-1 0 0,1 0 0,0 0 0,0 0 1,0-1-1,-1 1 0,1 0 0,0 0 1,0-1-1,-1 1 0,1-1 0,0 1 1,-1 0-1,1-1 0,0 1 0,-1-1 1,1 1-1,0-1 0,-1 0 0,2-1 1,10-16-5145,0-6-2477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4.935"/>
    </inkml:context>
    <inkml:brush xml:id="br0">
      <inkml:brushProperty name="width" value="0.025" units="cm"/>
      <inkml:brushProperty name="height" value="0.025" units="cm"/>
    </inkml:brush>
  </inkml:definitions>
  <inkml:trace contextRef="#ctx0" brushRef="#br0">102 0 14350,'-4'8'1259,"-19"33"322,-27 55 2293,45-85-3472,1 1-1,0-1 0,1 1 0,0 0 0,1 0 0,0 0 0,0 13 1,2-23-411,0 1 1,0-1 0,1 0 0,-1 0 0,0 0 0,1 0-1,-1 0 1,1 0 0,0 0 0,0 0 0,0 0-1,0 0 1,0 0 0,0-1 0,0 1 0,1 0 0,-1-1-1,0 1 1,1-1 0,0 1 0,-1-1 0,1 0-1,0 0 1,0 0 0,-1 0 0,1 0 0,0 0 0,0 0-1,0 0 1,0-1 0,0 1 0,0-1 0,0 0-1,1 1 1,-1-1 0,0 0 0,0 0 0,4-1 0,0 1-414,1-1 1,-1 1-1,0-1 1,1-1 0,-1 1-1,0-1 1,0-1-1,0 1 1,0-1 0,-1 0-1,11-6 1,14-21-2680,-16 17 3986,-23 43 1203,7-26-1979,0 0 0,1 1 0,-1-1 0,1 1 0,0 0 1,0-1-1,1 1 0,-1 0 0,1 0 0,0-1 0,0 1 0,2 7 1,-2-10-76,1 0 1,0 0-1,0 0 1,1 0-1,-1 0 1,0 0-1,1-1 1,-1 1 0,1 0-1,-1-1 1,1 1-1,0-1 1,0 1-1,0-1 1,0 0-1,0 0 1,0 0 0,0 0-1,0 0 1,0 0-1,0-1 1,0 1-1,1-1 1,-1 1-1,0-1 1,0 0-1,5 0 1,5 1-202,1-1 0,-1 0 1,1-1-1,-1 0 0,1-1 0,-1-1 1,0 0-1,0 0 0,0-1 0,0-1 1,-1 0-1,1-1 0,-1 0 0,-1 0 1,1-1-1,-1-1 0,0 1 0,-1-2 1,0 0-1,14-17 0,-24 30 1428,-6 8-908,1 0 0,1 0 0,0 0 0,1 0 0,-5 21 0,9-7-27,0 0 1,2 0-1,0 0 0,2 0 0,1-1 1,1 1-1,10 25 0,-13-40-336,3 7 3,-1 0 0,-1 1 1,-1-1-1,-1 0 0,0 1 0,-2 32 0,0-47 35,-1 1 0,0-1 0,1 0 0,-1 0 0,-1 0 0,1 1 0,-1-1 0,0-1 0,1 1-1,-2 0 1,1 0 0,0-1 0,-1 1 0,0-1 0,0 0 0,0 1 0,0-1 0,0-1 0,0 1-1,-1 0 1,0-1 0,1 0 0,-1 0 0,0 0 0,0 0 0,0-1 0,0 1 0,0-1 0,0 0-1,-1 0 1,1-1 0,0 1 0,-1-1 0,-5 0 0,5 0 69,0 0 1,0-1-1,0 1 1,0-1 0,0 0-1,0-1 1,0 1-1,0-1 1,1 0-1,-1 0 1,0 0-1,1-1 1,0 0-1,-1 0 1,1 0-1,0 0 1,1 0-1,-1-1 1,1 0 0,-1 0-1,1 0 1,0 0-1,0 0 1,1-1-1,-1 1 1,1-1-1,0 0 1,1 1-1,-1-1 1,-1-10-1,0 5-198,1 0 0,0 0 0,1-1 0,0 1-1,1 0 1,0-1 0,1 1 0,0 0 0,0 0-1,1-1 1,0 1 0,1 0 0,0 1 0,9-18-1,-4 14-83,0 1 0,1 0 0,0 1 0,1 0 0,1 0 0,21-17-1,78-44-3057,-59 41-695,-16 7-1545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7.090"/>
    </inkml:context>
    <inkml:brush xml:id="br0">
      <inkml:brushProperty name="width" value="0.025" units="cm"/>
      <inkml:brushProperty name="height" value="0.025" units="cm"/>
    </inkml:brush>
  </inkml:definitions>
  <inkml:trace contextRef="#ctx0" brushRef="#br0">0 57 6887,'0'0'12876,"55"-47"-17136,-37 38-10474</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5.577"/>
    </inkml:context>
    <inkml:brush xml:id="br0">
      <inkml:brushProperty name="width" value="0.025" units="cm"/>
      <inkml:brushProperty name="height" value="0.025" units="cm"/>
    </inkml:brush>
  </inkml:definitions>
  <inkml:trace contextRef="#ctx0" brushRef="#br0">205 24 14061,'0'0'2974,"-9"-3"-412,-4-2-1807,-1 1 1,0 1-1,0 0 0,-26-1 0,35 3-705,1 1 0,0-1-1,0 1 1,-1 0 0,1 0-1,0 1 1,0-1 0,0 1-1,0 0 1,-1 0 0,1 1-1,0-1 1,1 1 0,-1 0 0,0 0-1,0 0 1,1 0 0,-1 1-1,1-1 1,0 1 0,0 0-1,0 0 1,0 0 0,-2 4-1,4-6-67,1 0 0,-1 0-1,1 0 1,0 0 0,0 0-1,-1 0 1,1 0 0,0 0-1,0 0 1,0 0 0,0 0-1,0 0 1,0 0-1,0 0 1,1 0 0,-1 0-1,0 0 1,0 0 0,1 0-1,-1 0 1,1 0 0,-1 0-1,1-1 1,-1 1 0,1 0-1,-1 0 1,1 0 0,0-1-1,0 1 1,-1 0 0,1-1-1,0 1 1,0 0 0,0-1-1,0 1 1,-1-1 0,1 1-1,0-1 1,0 0 0,0 0-1,0 1 1,0-1 0,1 0-1,54 11-1915,-43-10 1547,24 4-513,-26-4 836,1 0-1,0 0 1,-1 2 0,1-1-1,-1 2 1,0-1 0,19 10-1,-30-13 130,1 1 0,-1-1 0,1 0 0,-1 1 0,0-1 0,1 1 0,-1-1 0,1 1 1,-1-1-1,0 1 0,1-1 0,-1 1 0,0-1 0,1 1 0,-1-1 0,0 1 0,0 0 0,0-1 0,0 1 0,0-1 0,0 1 0,1 0 0,-1-1 0,0 1 0,-1 0 0,1-1 0,0 1 0,0-1 0,0 1 0,0 0 0,0-1 0,-1 1 0,1-1 0,0 1 0,0-1 0,-1 1 0,1-1 0,-1 1 0,1-1 0,0 1 0,-1-1 0,1 1 0,-1-1 0,1 1 0,-1-1 0,1 0 0,-1 1 0,1-1 0,-1 0 0,1 0 0,-1 1 0,0-1 0,1 0 0,-2 0 0,-34 19 1648,34-19-1637,-8 5 174,-4 1-211,1 0 0,-1-1 0,0-1 0,0 0 0,-1-1 0,-20 2 1,33-4-910,-1-2-541,2-12-13781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6.800"/>
    </inkml:context>
    <inkml:brush xml:id="br0">
      <inkml:brushProperty name="width" value="0.025" units="cm"/>
      <inkml:brushProperty name="height" value="0.025" units="cm"/>
    </inkml:brush>
  </inkml:definitions>
  <inkml:trace contextRef="#ctx0" brushRef="#br0">0 13 10250,'0'0'13944,"1"11"-13058,4 87-27,-4-97-853,0 1 0,-1-1 0,1 1 0,0-1 0,0 1 0,0-1-1,0 0 1,0 1 0,0-1 0,0 0 0,1 0 0,-1 0 0,0 0 0,1 0 0,-1 0-1,1 0 1,-1 0 0,1 0 0,-1-1 0,1 1 0,0-1 0,-1 1 0,1-1-1,0 0 1,-1 1 0,1-1 0,0 0 0,0 0 0,-1 0 0,1-1 0,0 1 0,2-1-1,7 1-13,-1-1-1,1-1 0,-1 0 0,10-3 0,-6-1-209,-1 0 0,0-1 0,-1 0 0,0-1 1,0 0-1,0-1 0,15-15 0,-1 2 252,-26 21 41,-2 5 8,-1-1 1,1 1-1,0-1 1,0 1-1,0 0 0,0 0 1,0 0-1,1 0 0,-1 5 1,2-9-74,-1 2 4,0-1 1,0 1-1,1 0 1,-1 0 0,1 0-1,-1-1 1,1 1-1,0 0 1,0 0 0,0 0-1,0 0 1,0-1-1,0 1 1,0 0 0,1 0-1,-1 0 1,1 0-1,-1-1 1,1 1 0,-1 0-1,3 3 1,-2-5-5,1 1-1,-1 0 1,0 0 0,1 0 0,-1-1 0,0 1-1,1-1 1,-1 1 0,1-1 0,-1 1 0,1-1-1,0 0 1,-1 0 0,1 0 0,-1 0 0,1 0-1,-1 0 1,1 0 0,-1 0 0,3-1 0,5-2 4,0 1 1,0-1 0,0-1 0,0 0 0,-1 0 0,1 0 0,8-8 0,90-82-160,-110 129-20,2-28 168,-9 47 93,10-52-93,-1-1 0,1 0-1,0 1 1,0-1 0,0 1 0,0-1-1,0 0 1,1 1 0,-1-1 0,0 0-1,1 1 1,-1-1 0,1 0-1,-1 1 1,1-1 0,-1 0 0,1 0-1,0 0 1,0 1 0,0-1 0,0 0-1,-1 0 1,1 0 0,1 0-1,-1-1 1,0 1 0,0 0 0,0 0-1,0-1 1,1 1 0,-1 0 0,0-1-1,3 1 1,2 0 7,0-1 1,0 0-1,-1-1 0,1 1 1,0-1-1,0 0 0,0-1 1,-1 1-1,1-1 0,-1 0 1,1-1-1,-1 1 0,0-1 1,0 0-1,0 0 0,0-1 0,7-7 1,-7 7-75,0-1 1,0 1-1,-1-1 0,1-1 1,-1 1-1,-1-1 0,1 1 1,-1-1-1,0 0 1,0 0-1,-1-1 0,1 1 1,-1-1-1,1-6 0,-11 48-18,6-29 78,0 0 1,1 0 0,0 0 0,0 1-1,0-1 1,1 0 0,0 0 0,1 13-1,0-18-36,-1 0-1,1 1 1,0-1-1,0 0 1,0 0-1,0 0 1,0 0-1,0 0 1,0 0-1,0 0 1,1 0-1,-1 0 1,0 0-1,0-1 1,1 1-1,-1 0 1,1-1-1,-1 1 1,1-1-1,-1 0 1,0 1-1,1-1 1,-1 0-1,1 0 1,-1 0-1,1 0 1,-1 0-1,1 0 1,-1 0-1,1-1 1,-1 1-1,1-1 1,-1 1 0,3-2-1,4 0-742,0 0 1,0-1-1,0 0 1,-1 0-1,8-5 1,11-10-3478,1-4-1025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7.692"/>
    </inkml:context>
    <inkml:brush xml:id="br0">
      <inkml:brushProperty name="width" value="0.025" units="cm"/>
      <inkml:brushProperty name="height" value="0.025" units="cm"/>
    </inkml:brush>
  </inkml:definitions>
  <inkml:trace contextRef="#ctx0" brushRef="#br0">102 12 13389,'0'0'4895,"-10"11"-3977,3-1-610,-1 0 0,1 0 0,1 0 0,0 0 0,1 1 0,0 0 0,0 1 0,1-1 0,0 1 0,1 0 0,1-1 0,-2 20 0,2-9-125,1 0 0,0 0 0,2 0 0,1 0 0,1 0 1,0 0-1,2-1 0,1 1 0,10 26 0,-16-48-191,0-1 0,0 1 0,0 0 0,0 0 0,0 0 0,0 0 0,0 0 0,0 0 0,0 0 0,0 0 0,0 0 0,0-1 0,0 1 0,0 0 0,0 0 0,0 0 0,0 0 0,0 0 0,0 0 0,0 0 0,0 0 0,0 0 0,0 0 0,0-1 0,0 1 0,0 0 0,1 0 0,-1 0 0,0 0 0,0 0 0,0 0 0,0 0 0,0 0 0,0 0 0,0 0 0,0 0 0,0 0 0,0 0 0,1 0 0,-1 0 0,0 0 0,0 0 0,0 0 0,0 0 0,0 0 0,0 0 0,0 0 0,0 0 0,0 0 0,1 0 0,-1 0 0,0-19-935,-6-27-687,-6 14 303,-30-55 0,88 75 2552,-21 6-1131,-8 0-122,0 0 1,0-1-1,-1-1 0,0-1 1,-1 0-1,1-1 0,15-14 1,-24 19 5,-1-1 1,0 1 0,0-1 0,0-1-1,-1 1 1,0-1 0,0 0 0,-1 0 0,0 0-1,0-1 1,-1 1 0,0-1 0,0 0 0,-1 0-1,0 0 1,0 0 0,1-16 0,-3 24 20,0 0 0,0 0 0,0 0 0,0-1 0,-1 1-1,1 0 1,0 0 0,0 0 0,0 0 0,0 0 0,0-1 0,0 1 0,-1 0 0,1 0 0,0 0 0,0 0 0,0 0 0,0 0 0,-1 0 0,1 0 0,0 0 0,0 0 0,0 0 0,0 0 0,-1 0 0,1 0 0,0 0 0,0 0 0,0 0 0,-1 0 0,1 0 0,0 0 0,0 0-1,0 0 1,0 0 0,-1 0 0,1 0 0,0 0 0,0 0 0,0 0 0,0 0 0,0 1 0,-1-1 0,1 0 0,0 0 0,0 0 0,0 0 0,0 0 0,0 0 0,0 1 0,-1-1 0,1 0 0,0 0 0,0 0 0,0 0 0,0 1 0,0-1 0,0 0 0,0 0 0,0 0 0,0 0 0,0 1-1,0-1 1,0 0 0,-10 13 95,-1 6 382,1 1-1,1 0 0,1 0 0,1 1 0,0 0 0,2 0 0,0 1 0,1-1 0,2 1 1,0 0-1,2 32 0,0-53-462,0 1 0,0-1 0,0 1-1,0-1 1,1 1 0,-1-1 0,0 1 0,1-1 0,-1 1 0,1-1 0,0 1 0,0-1 0,-1 1 0,1-1 0,0 0-1,0 0 1,0 0 0,0 1 0,1-1 0,-1 0 0,0 0 0,0 0 0,1-1 0,-1 1 0,0 0 0,1 0 0,-1-1-1,1 1 1,-1-1 0,1 1 0,-1-1 0,1 0 0,-1 1 0,1-1 0,0 0 0,-1 0 0,3 0 0,-1-1-26,0 1 0,0-1 0,0 0 0,0 0 0,-1 0 0,1 0 0,0 0 0,0-1 0,-1 1 1,1-1-1,-1 0 0,1 1 0,-1-1 0,0 0 0,0-1 0,0 1 0,0 0 0,3-4 0,-1-2-182,0 0 0,-1-1-1,0 1 1,0-1-1,-1 1 1,0-1 0,0 0-1,-1 0 1,1-17-1,-4 16-579,-2 15 533,-1 17 421,5-19-125,0 0-1,0 0 1,0 0-1,1 0 1,-1 0-1,1-1 1,0 1-1,0 0 1,0 0-1,0-1 1,0 1-1,1-1 1,-1 1-1,1-1 1,0 1-1,0-1 1,0 0-1,0 0 1,0 0-1,0 0 1,4 2-1,-1 0 13,0-2-1,1 1 1,0-1-1,-1 0 1,1 0-1,0 0 1,0-1-1,0 0 1,0 0-1,7 0 1,-1-1-39,0 0 0,0 0 0,0-2 0,0 1 0,0-1 0,0-1 0,0 0 0,-1-1 0,1 0 0,16-9-1,-24 10-32,0 0-1,0-1 0,-1 1 0,1-1 0,-1 1 0,0-1 0,0 0 0,0 0 0,-1-1 0,1 1 0,-1-1 0,0 1 0,0-1 0,-1 0 1,1 1-1,-1-1 0,1-7 0,-2 11 3,0-1 0,0 0 0,0 1 0,0-1 0,0 0 0,0 0 1,0 1-1,-1-1 0,1 0 0,-1 1 0,1-1 0,-1 1 0,0-1 0,0 0 1,1 1-1,-1-1 0,0 1 0,0 0 0,0-1 0,-2 0 0,1 0-1,-1 1-1,1 0 1,0 0-1,-1 0 1,1 0 0,0 1-1,-1-1 1,1 0-1,-1 1 1,1 0-1,-1 0 1,1 0-1,-1 0 1,1 0 0,-1 0-1,1 1 1,0-1-1,-4 2 1,1-1 14,0 1 1,0 1-1,0-1 1,0 1-1,0-1 0,1 1 1,-1 1-1,1-1 1,0 1-1,0-1 1,0 1-1,1 0 1,-1 1-1,1-1 0,0 1 1,0-1-1,1 1 1,-1 0-1,1 0 1,0 0-1,0 0 1,-1 6-1,2-7 37,0 0 0,0 0 0,0 0 0,0 0 0,1 0 0,-1 0 0,1 0 0,0 0 0,0 0 0,1 0 0,-1 0 0,1 1 0,0-2 0,0 1-1,0 0 1,1 0 0,-1 0 0,1 0 0,0-1 0,0 1 0,0-1 0,0 1 0,1-1 0,0 0 0,-1 0 0,1 0 0,0 0 0,0-1 0,5 4 0,7 0-28,1-1 0,0 0 1,-1-1-1,1-1 0,1 0 0,-1-1 1,0-1-1,1 0 0,20-3 0,-18 2-93,-17 0-57,0 0 0,-1 0 0,1 0 0,0 0 0,-1 0 0,1-1 0,0 1 0,-1 0 0,1-1 0,0 0 0,-1 1 0,1-1 0,-1 0 0,1 0 1,-1 0-1,2-1 0,-2 1-197,0 0 1,0 0-1,-1 0 1,1-1-1,-1 1 1,1 0-1,-1-1 1,1 1-1,-1 0 1,0-1-1,0 1 1,1 0-1,-1-1 1,0 1-1,0 0 0,-1-1 1,1 1-1,0-1 1,0 1-1,-1 0 1,0-2-1,-8-22-7662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8.022"/>
    </inkml:context>
    <inkml:brush xml:id="br0">
      <inkml:brushProperty name="width" value="0.025" units="cm"/>
      <inkml:brushProperty name="height" value="0.025" units="cm"/>
    </inkml:brush>
  </inkml:definitions>
  <inkml:trace contextRef="#ctx0" brushRef="#br0">1 1 17296,'0'0'4196,"48"22"-6438,-23-22-7463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8.429"/>
    </inkml:context>
    <inkml:brush xml:id="br0">
      <inkml:brushProperty name="width" value="0.025" units="cm"/>
      <inkml:brushProperty name="height" value="0.025" units="cm"/>
    </inkml:brush>
  </inkml:definitions>
  <inkml:trace contextRef="#ctx0" brushRef="#br0">1 0 7944,'0'0'16015,"3"58"-15471,-3-15-191,0 5 31,5 4-32,6-2-160,5 1-160,0-7-32,4-7-448,0-10-2339,-4-11-3683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49.336"/>
    </inkml:context>
    <inkml:brush xml:id="br0">
      <inkml:brushProperty name="width" value="0.025" units="cm"/>
      <inkml:brushProperty name="height" value="0.025" units="cm"/>
    </inkml:brush>
  </inkml:definitions>
  <inkml:trace contextRef="#ctx0" brushRef="#br0">166 161 10025,'0'0'3171,"-3"-10"-357,-12-35-140,14 44-2565,1-1 0,-1 1 0,0-1-1,0 1 1,0-1 0,0 1 0,-1 0 0,1 0-1,0 0 1,0 0 0,-1 0 0,1 0-1,-1 0 1,1 0 0,-1 0 0,1 0-1,-1 1 1,1-1 0,-1 1 0,0-1 0,1 1-1,-1 0 1,0-1 0,0 1 0,1 0-1,-1 0 1,0 0 0,1 1 0,-1-1 0,0 0-1,-1 1 1,-1 0-5,0 0 1,0 0-1,0 1 0,0-1 1,1 1-1,-1 0 0,0 0 1,1 0-1,0 0 0,-5 5 1,2-2-62,1 1 1,0-1 0,0 1-1,1 1 1,0-1-1,0 1 1,0-1-1,1 1 1,0 0 0,0 0-1,1 1 1,0-1-1,0 0 1,1 1 0,0-1-1,0 1 1,1 14-1,1-20-37,0-1 0,0 1-1,0-1 1,0 0 0,0 1-1,0-1 1,0 0 0,0 0-1,1 0 1,-1 0 0,0 0-1,1 0 1,-1 0 0,1 0-1,0 0 1,-1-1 0,1 1-1,-1-1 1,1 1 0,0-1-1,-1 1 1,1-1 0,0 0-1,0 0 1,-1 0-1,1 0 1,0 0 0,0 0-1,-1-1 1,3 0 0,55-10 144,-44 6-150,1-2-1,-1 0 1,0-1-1,0-1 1,-1 0-1,0-1 1,0 0 0,17-19-1,-23 22-2,-1 0 1,-1 0-1,1-1 0,-1 0 0,-1 0 1,0-1-1,0 1 0,0-1 0,-1 0 1,0 0-1,-1-1 0,0 1 0,-1-1 1,0 0-1,2-16 0,-7 22-23,-3 10-29,-5 11-19,4 0 86,1 0 1,0 0-1,1 0 0,1 1 0,1 0 0,0 0 0,2 0 0,0 0 0,0 0 1,5 29-1,-4-44-2,1 0 0,0 1 0,1-1 0,-1 0 0,1 0 0,-1 0 1,1 0-1,0 0 0,0 0 0,0 0 0,1 0 0,-1-1 0,1 1 0,-1-1 0,1 0 1,0 0-1,0 0 0,0 0 0,0 0 0,0-1 0,0 1 0,1-1 0,-1 0 1,0 0-1,1 0 0,-1 0 0,1-1 0,-1 0 0,4 1 0,1-1-1,-1 0 1,0 0-1,1 0 0,-1-1 0,0 0 0,1-1 1,-1 0-1,0 0 0,0 0 0,0-1 1,-1 0-1,1 0 0,7-5 0,-4 1 0,-1-1 0,0 1-1,0-2 1,0 1 0,-1-1 0,13-18-1,-17 21-1,-1 0-1,0 0 1,0 0 0,-1 0-1,0 0 1,0 0-1,0-1 1,-1 1 0,1-1-1,-2 1 1,1-1-1,-1 0 1,0 1 0,-1-8-1,1 13-6,0 0-1,0 0 1,0 0 0,-1 0-1,1 0 1,0 1-1,-1-1 1,1 0 0,-1 0-1,1 0 1,-1 0-1,0 0 1,1 1-1,-1-1 1,0 0 0,1 0-1,-1 1 1,0-1-1,0 1 1,1-1 0,-1 1-1,0-1 1,0 1-1,0-1 1,0 1-1,0 0 1,0-1 0,0 1-1,0 0 1,0 0-1,0 0 1,0 0 0,0 0-1,0 0 1,0 0-1,0 0 1,0 0-1,0 0 1,0 0 0,0 1-1,0-1 1,0 1-1,0-1 1,0 0 0,1 1-1,-1-1 1,-1 2-1,-3 0 4,-1 0 1,1 1-1,0 0 0,1 0 0,-1 0 0,0 1 0,-4 4 1,5-4 48,0 0 1,1 0-1,-1 0 1,1 0 0,0 1-1,0 0 1,0-1 0,1 1-1,0 0 1,0 0-1,0 1 1,0-1 0,-1 9-1,4-13-62,0-1 0,0 1 0,-1-1 0,1 1 0,0-1 0,0 1 0,0-1 0,0 1 0,-1-1 0,1 0 0,0 0 0,0 1 0,0-1 0,0 0 0,0 0 0,0 0 0,0 0 0,0 0 0,0 0 0,1-1 0,6-2-2534,-5-4-3457,-3 2-1419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0.281"/>
    </inkml:context>
    <inkml:brush xml:id="br0">
      <inkml:brushProperty name="width" value="0.025" units="cm"/>
      <inkml:brushProperty name="height" value="0.025" units="cm"/>
    </inkml:brush>
  </inkml:definitions>
  <inkml:trace contextRef="#ctx0" brushRef="#br0">16 1 11275,'-2'33'7331,"-2"12"-3675,-1-1-1948,1 83 0,4-126-1691,0 1 1,0 0 0,0-1 0,1 1 0,-1-1 0,0 1 0,1-1 0,-1 0-1,1 1 1,0-1 0,-1 1 0,1-1 0,0 0 0,0 1 0,0-1-1,0 0 1,0 0 0,0 0 0,0 0 0,0 0 0,0 0 0,1 0-1,1 1 1,0-1-4,-1 0 0,1-1 0,0 1 0,0 0 0,0-1 0,0 0 0,0 0 0,0 0 0,-1 0 0,1 0 0,5-1 1,2-1-2,-1-1 0,0 0 0,0 0 0,0-1 0,0 0 0,13-8 0,-12 5-8,-1 0-1,0-1 1,0 0-1,0 0 1,-1-1 0,0 0-1,-1 0 1,0-1-1,-1 0 1,0 0-1,0 0 1,-1-1-1,0 0 1,-1 0-1,0 0 1,-1-1-1,0 1 1,-1-1-1,1-21 1,-3 33-5,0 0 0,0 0-1,1 0 1,-1 0 0,0-1-1,0 1 1,0 0 0,0 0 0,0-1-1,0 1 1,0 0 0,0 0 0,0 0-1,0-1 1,0 1 0,0 0-1,0 0 1,0-1 0,0 1 0,0 0-1,0 0 1,0 0 0,0-1 0,0 1-1,-1 0 1,1 0 0,0-1 0,0 1-1,0 0 1,0 0 0,0 0-1,0 0 1,-1-1 0,1 1 0,0 0-1,0 0 1,0 0 0,-1 0 0,1 0-1,0 0 1,0 0 0,0-1 0,-1 1-1,1 0 1,0 0 0,0 0-1,-1 0 1,1 0 0,0 0 0,-10 11-14,-7 22 14,13-24 3,0 2-1,1-1 1,0 0-1,1 1 0,0-1 1,0 1-1,1-1 1,1 1-1,0 0 1,1 12-1,0-22-107,0 1-1,0-1 1,0 0-1,0 1 1,0-1 0,0 0-1,0 0 1,0 0 0,0 0-1,0 0 1,1 0-1,-1 0 1,1 0 0,-1 0-1,0-1 1,1 1-1,-1-1 1,1 1 0,-1-1-1,1 0 1,0 1-1,-1-1 1,1 0 0,-1 0-1,1 0 1,0 0-1,-1 0 1,1 0 0,-1-1-1,1 1 1,1-1 0,3 0-1251,0 0 1,0 0-1,0-1 1,-1 1-1,1-1 1,-1-1-1,8-3 1,8-9-5281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0.655"/>
    </inkml:context>
    <inkml:brush xml:id="br0">
      <inkml:brushProperty name="width" value="0.025" units="cm"/>
      <inkml:brushProperty name="height" value="0.025" units="cm"/>
    </inkml:brush>
  </inkml:definitions>
  <inkml:trace contextRef="#ctx0" brushRef="#br0">226 2 8520,'0'0'10341,"-8"-1"-8751,6 1-1516,1 0 0,-1-1-1,0 1 1,0 0 0,0 0-1,0 0 1,0 1-1,0-1 1,0 0 0,0 1-1,0-1 1,0 1 0,1-1-1,-1 1 1,0 0-1,0 0 1,1 0 0,-1 0-1,0 0 1,1 0 0,-2 2-1,0 2 85,0-1 0,0 1 0,1-1-1,-1 1 1,1 0 0,1 0 0,-1 0 0,1 0-1,-2 7 1,-5 25 323,2 2 0,1-1 1,2 1-1,1 0 0,2 0 0,6 43 1,10-27-306,-12-45-362,-1-1 0,0 1 0,-1 0 0,0 0 0,1 13 0,-6-23-155,0-1 0,0 0-1,1 0 1,-1 0 0,0 0 0,0 0 0,1 0 0,-1-1-1,1 1 1,-5-4 0,-21-18-231,-36-32 97,59 50 588,0-1-1,0 1 0,1-1 0,0 1 0,0-1 0,0-1 0,1 1 1,0 0-1,-3-8 0,6 13-53,1 0 0,-1 0 0,0 0 0,1 0 0,-1 1 0,1-1 0,-1 0 0,1 0 0,-1 0 0,1 1 0,-1-1 0,1 0 0,0 1 0,-1-1 0,1 0-1,0 1 1,0-1 0,-1 1 0,1-1 0,0 1 0,0 0 0,0-1 0,0 1 0,0 0 0,0 0 0,-1-1 0,1 1 0,0 0 0,0 0 0,0 0 0,2 0 0,36-5 458,-36 5-439,75-3 275,5-1-1210,-28-3-2520,-7-3-2346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1.780"/>
    </inkml:context>
    <inkml:brush xml:id="br0">
      <inkml:brushProperty name="width" value="0.025" units="cm"/>
      <inkml:brushProperty name="height" value="0.025" units="cm"/>
    </inkml:brush>
  </inkml:definitions>
  <inkml:trace contextRef="#ctx0" brushRef="#br0">105 167 14157,'0'0'6641,"-8"-7"-5552,5 5-1059,1 0 34,0 0 0,0 0 0,0 0 0,0 1 0,0-1 0,-1 1 0,1 0 0,-1-1 0,1 1 0,-1 0 0,-3-1 0,4 2-33,0 1 0,0-1 0,1 1-1,-1-1 1,0 1 0,0-1 0,0 1 0,1 0 0,-1 0-1,0 0 1,1 0 0,-1 0 0,1 0 0,0 0-1,-1 1 1,1-1 0,0 0 0,-1 1 0,1-1 0,0 1-1,0 0 1,0-1 0,-1 4 0,-1-1-19,0 1-1,0 0 1,0 0 0,1 0 0,0 0-1,0 0 1,0 1 0,0-1 0,1 1-1,0-1 1,0 1 0,1-1 0,-1 1-1,2 9 1,-1-14-3,1 0 0,0-1-1,0 1 1,-1 0 0,1 0 0,0 0-1,0-1 1,0 1 0,0 0 0,0-1 0,0 1-1,0-1 1,0 1 0,0-1 0,0 1-1,0-1 1,1 0 0,-1 0 0,0 1 0,0-1-1,0 0 1,0 0 0,1 0 0,-1 0-1,2-1 1,30-3 201,-16-2-187,-1 0 1,1-2 0,-1 0-1,-1 0 1,0-2 0,0 0-1,0-1 1,-2 0 0,1-1-1,-2 0 1,1-2-1,-2 1 1,12-18 0,10-34 33,-16 28-72,-29 59 157,1 1 0,1 0 0,1 0-1,1 1 1,0 0 0,2 0 0,1 1 0,-2 35-1,7-58-129,-1-1 0,1 0-1,0 1 1,1-1 0,-1 0-1,0 1 1,0-1 0,1 0-1,-1 1 1,0-1 0,1 0-1,-1 0 1,1 1 0,0-1 0,-1 0-1,1 0 1,0 0 0,0 0-1,0 0 1,0 0 0,0 0-1,0 0 1,0 0 0,0 0-1,0 0 1,0-1 0,2 2-1,1-1 3,-1-1 0,0 1 0,0-1 0,1 1 0,-1-1 0,0 0 0,0 0 0,1-1 0,-1 1 0,0-1 0,5-1-1,2-1 4,0 0-1,0-1 0,0 0 1,0-1-1,-1 0 1,15-10-1,-19 11-13,-1 0 0,1-1 0,-1 1 0,0-1 0,0 0 0,-1 0 0,0 0 0,1-1 0,-2 1 0,1-1 0,-1 0-1,0 1 1,0-1 0,0 0 0,-1 0 0,0 0 0,1-11 0,-2 17-7,0-1 0,0 1 0,0-1 0,1 1 0,-1-1 0,0 0 0,0 1-1,0-1 1,0 1 0,0-1 0,0 1 0,-1-1 0,1 0 0,0 1 0,0-1 0,0 1-1,0-1 1,-1 1 0,1-1 0,0 1 0,-1-1 0,1 1 0,0-1 0,-1 1 0,1-1 0,-1 1-1,1 0 1,0-1 0,-1 1 0,1 0 0,-1-1 0,1 1 0,-1 0 0,1-1 0,-1 1-1,0 0 1,1 0 0,-1 0 0,1 0 0,-1 0 0,1-1 0,-1 1 0,1 0 0,-1 0 0,0 0-1,1 1 1,-1-1 0,1 0 0,-1 0 0,0 0 0,1 0 0,-1 0 0,1 1 0,-1-1-1,1 0 1,-1 0 0,1 1 0,-1 0 0,-3 1-8,1-1 1,0 2-1,1-1 0,-1 0 1,0 0-1,0 1 1,1 0-1,-3 3 0,1-1 20,1 0-1,0 1 0,0 0 0,1 0 0,-1 0 1,1 0-1,0 0 0,-1 12 0,3-17 2,0 1 0,0-1-1,0 1 1,0 0 0,0-1-1,0 1 1,1-1 0,-1 1-1,1-1 1,-1 1 0,1-1-1,0 1 1,0-1-1,-1 0 1,1 1 0,0-1-1,0 0 1,0 0 0,0 0-1,0 1 1,1-1 0,-1 0-1,0-1 1,1 1 0,-1 0-1,0 0 1,1 0 0,-1-1-1,1 1 1,-1-1-1,1 1 1,-1-1 0,1 0-1,-1 1 1,1-1 0,-1 0-1,1 0 1,0 0 0,2-1-1,13 1 14,1-1-1,-1-1 0,1 0 0,-1-2 1,0 0-1,25-10 0,-24 8-39,0 1 1,1 0-1,0 1 0,0 1 1,21-1-1,-40 4 15,0 0-1,1 0 1,-1 0-1,1 0 1,-1 1-1,0-1 1,1 0-1,-1 0 1,0 0-1,1 0 1,-1 1-1,0-1 1,1 0 0,-1 0-1,0 1 1,1-1-1,-1 0 1,0 1-1,0-1 1,1 0-1,-1 1 1,0-1-1,0 0 1,0 1-1,1-1 1,-1 1-1,0-1 1,0 0 0,0 1-1,0-1 1,0 1-1,0-1 1,0 0-1,0 1 1,0 23 113,0-23-74,-1 1 1,1-1 0,-1 1 0,1 0 0,0-1 0,0 1-1,-1-1 1,1 1 0,1 0 0,-1-1 0,0 1 0,0 0-1,1-1 1,-1 1 0,0-1 0,1 1 0,0 0-1,-1-1 1,1 1 0,0-1 0,0 0 0,0 1 0,0-1-1,0 0 1,0 1 0,0-1 0,2 1 0,5-1 37,0-1 0,0 0 1,-1 0-1,1-1 1,0 0-1,0-1 0,-1 0 1,1 0-1,-1 0 0,1-1 1,-1 0-1,11-7 1,-8 5-81,-1 1 1,1 0-1,0 0 1,0 1-1,0 0 1,17-2 0,-25 5 3,-1-1 0,0 1 1,1 0-1,-1-1 0,1 1 0,-1 0 1,0 0-1,1 0 0,-1 0 1,1 0-1,-1 1 0,0-1 1,1 0-1,-1 0 0,0 1 1,1-1-1,-1 1 0,0-1 1,1 1-1,-1 0 0,0 0 1,0-1-1,0 1 0,0 0 1,0 0-1,0 0 0,0 0 0,0 0 1,0 0-1,0 0 0,-1 1 1,1-1-1,0 0 0,-1 0 1,1 1-1,-1-1 0,1 0 1,-1 1-1,1 1 0,4 10 37,-4-12-49,0-1 0,-1 1-1,1 0 1,0 0-1,0 0 1,0-1-1,0 1 1,0-1 0,0 1-1,0-1 1,0 1-1,0-1 1,1 1-1,-1-1 1,0 0-1,0 0 1,0 0 0,0 1-1,0-1 1,1 0-1,-1-1 1,2 1-1,27-6-6219,-16-5-1255</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2.652"/>
    </inkml:context>
    <inkml:brush xml:id="br0">
      <inkml:brushProperty name="width" value="0.025" units="cm"/>
      <inkml:brushProperty name="height" value="0.025" units="cm"/>
    </inkml:brush>
  </inkml:definitions>
  <inkml:trace contextRef="#ctx0" brushRef="#br0">30 4 11211,'-1'0'257,"0"-1"1,0 1 0,0 0 0,0 0 0,0 0 0,0 0-1,0 0 1,0 0 0,0 0 0,0 0 0,0 0-1,0 1 1,1-1 0,-1 0 0,0 1 0,0-1 0,0 0-1,0 1 1,0-1 0,0 1 0,1 0 0,-1-1-1,0 1 1,0 0 0,1-1 0,-1 1 0,0 0 0,1 0-1,-1-1 1,0 2 0,-1 31 1477,2-19-1255,0-12-424,0 1 0,0-1 0,0 0-1,0 0 1,0 0 0,1 1 0,-1-1 0,1 0 0,-1 0 0,1 0 0,0 0 0,0 0 0,0 0 0,0 0 0,0 0 0,0 0 0,0 0 0,1-1 0,-1 1 0,1 0 0,-1-1 0,1 0 0,2 2 0,-1-1 7,0-1 0,0 0 0,0 0 0,0-1 0,0 1 0,0-1 0,1 1 0,-1-1 0,0 0 0,0 0 0,0 0 0,0-1 0,1 1 0,2-2 0,10-2 49,-1-1-1,0-1 1,-1 0-1,1-1 1,15-10-1,10-13-66,17-8 44,-57 39-83,1-1 0,-1 1 0,1-1 0,-1 1 0,1-1 0,-1 1 0,1 0 0,-1-1 0,0 1 0,1 0 0,-1-1 0,0 1 0,0 0 0,0 0 0,1-1 0,-1 1 0,0 0 0,0 0 0,0-1 0,0 1 0,0 0 0,0 0 0,0-1 0,0 1 0,-1 0 0,1-1 0,0 1 0,0 0 0,-1 0 0,0 0 0,-4 30 283,4-29-263,1 0 0,-1-1 0,1 1 0,0 0 0,-1 0 0,1-1 0,0 1 0,0 0 0,0 0 0,0 0 0,0-1 0,0 1 0,1 0 1,-1 0-1,2 3 0,-2-4 2,1-1 0,0 1 0,-1 0 1,1 0-1,0-1 0,-1 1 0,1-1 0,0 1 1,0 0-1,0-1 0,-1 0 0,1 1 1,0-1-1,0 1 0,0-1 0,0 0 1,0 0-1,0 1 0,0-1 0,0 0 0,1 0 1,5 0 20,-1-1 0,0 0 0,1 0 0,-1-1 0,0 1 0,0-1 0,10-5 0,19-9-46,-21 8-28,1 1 1,0 0 0,0 2-1,0 0 1,1 0 0,-1 2-1,28-4 1,-43 7 17,1 0 1,-1 0-1,1 0 0,-1 1 0,1-1 0,-1 0 1,1 0-1,-1 0 0,1 1 0,-1-1 0,0 0 1,1 0-1,-1 1 0,0-1 0,1 0 0,-1 1 1,0-1-1,1 1 0,-1-1 0,0 0 0,0 1 1,1-1-1,-1 1 0,0-1 0,0 1 1,0-1-1,1 0 0,-1 1 0,0-1 0,0 1 1,0 0-1,1 26 88,2 9-191,-3-35 66,1 0-1,-1 0 1,0 0-1,0 1 1,1-1-1,-1 0 1,1 0-1,-1 0 0,1 0 1,0 0-1,-1 0 1,1 0-1,0 0 1,0 0-1,0 0 1,0 0-1,-1-1 0,1 1 1,0 0-1,0 0 1,1-1-1,0 1 1,2 0-256,-1 0 0,1-1 1,0 1-1,0-1 1,0 0-1,-1 0 1,1-1-1,0 1 1,0-1-1,0 0 0,-1 0 1,1 0-1,-1 0 1,1 0-1,-1-1 1,1 0-1,-1 0 1,0 0-1,0 0 0,0 0 1,5-5-1,4-4-2161,-1 1-1,-1-2 0,18-23 1,-13 12-1089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7.510"/>
    </inkml:context>
    <inkml:brush xml:id="br0">
      <inkml:brushProperty name="width" value="0.025" units="cm"/>
      <inkml:brushProperty name="height" value="0.025" units="cm"/>
    </inkml:brush>
  </inkml:definitions>
  <inkml:trace contextRef="#ctx0" brushRef="#br0">0 38 10025,'0'0'10282,"10"-5"-9145,3-1-876,0 1 0,-1 0 0,2 1 0,-1 0-1,0 1 1,18-1 0,-26 3-190,0 1 0,1 0 1,-1 0-1,0 0 0,0 1 0,0 0 1,0 0-1,0 0 0,0 1 0,7 2 0,-10-2-73,1-1-1,-1 1 0,1 0 0,-1-1 0,0 1 0,0 1 0,0-1 0,0 0 1,0 0-1,0 1 0,0-1 0,-1 1 0,1-1 0,-1 1 0,0 0 1,0 0-1,0-1 0,0 1 0,1 6 0,-1-4 16,0 1 1,-1 0-1,0 0 1,1-1-1,-2 1 1,1 0-1,-1 0 1,0-1-1,0 1 1,-1 0-1,1-1 1,-1 1-1,0-1 0,-1 0 1,1 0-1,-1 0 1,-4 5-1,-5 5 43,-1 0 0,0-2-1,-28 24 1,26-25-23,1 1 0,0 0 1,-20 26-1,34-39-27,0 0 1,-1 0-1,1 1 1,0-1-1,0 0 1,0 0-1,0 1 1,0-1 0,0 0-1,-1 0 1,1 1-1,0-1 1,0 0-1,0 1 1,0-1-1,0 0 1,0 0-1,0 1 1,0-1-1,0 0 1,0 1-1,0-1 1,0 0-1,0 0 1,1 1-1,-1-1 1,0 0-1,0 0 1,0 1-1,0-1 1,0 0-1,1 0 1,-1 1-1,0-1 1,0 0-1,0 0 1,1 0-1,-1 0 1,0 1-1,0-1 1,0 0-1,1 0 1,-1 0-1,0 0 1,1 1-1,21 3 365,30-4 208,-46-1-542,16 0-64,1-1 0,24-6-1,-39 6-825,1 0-1,-1-1 0,0 0 0,14-7 1,-10-2-3957,-7-1-1949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3.102"/>
    </inkml:context>
    <inkml:brush xml:id="br0">
      <inkml:brushProperty name="width" value="0.025" units="cm"/>
      <inkml:brushProperty name="height" value="0.025" units="cm"/>
    </inkml:brush>
  </inkml:definitions>
  <inkml:trace contextRef="#ctx0" brushRef="#br0">84 1 6342,'0'0'9769,"-3"8"-8648,-1 2-777,2-7-162,1 0 1,0 1-1,-1-1 0,1 1 1,0 0-1,1-1 0,-1 1 1,1 0-1,0 7 1,0-11-159,1 1 1,0-1-1,0 1 0,-1-1 1,1 1-1,0-1 1,0 0-1,0 1 0,0-1 1,0 0-1,-1 0 1,1 1-1,0-1 0,0 0 1,0 0-1,0 0 1,0 0-1,0 0 0,0 0 1,0-1-1,-1 1 1,1 0-1,0 0 1,2-1-1,23-6-357,-25 6 331,-1 1-1,1-1 1,-1 0-1,1 1 1,0-1-1,0 1 1,-1 0-1,1-1 1,0 1-1,0-1 1,-1 1-1,1 0 1,0 0-1,0-1 1,0 1-1,-1 0 1,1 0-1,0 0 1,0 0-1,0 0 1,0 0-1,0 0 1,1 0 0,0 19 466,-2-9-298,-20 267 4244,22-238-4035,-1 39 305,-1-73-585,-1 0 0,1 1 0,-1-1 0,0 0 0,-1 0 0,1 0-1,-1 0 1,0 0 0,0 0 0,-1 0 0,-2 4 0,4-7-75,0-1-1,0 0 1,0 1 0,1-1 0,-1 0-1,-1 0 1,1 0 0,0 0-1,0 0 1,0 0 0,0 0-1,-1 0 1,1 0 0,0 0-1,-1-1 1,1 1 0,-1 0 0,1-1-1,-1 0 1,1 1 0,-1-1-1,1 0 1,-1 0 0,0 1-1,1-1 1,-1 0 0,1-1 0,-1 1-1,1 0 1,-1 0 0,1-1-1,-1 1 1,1-1 0,-1 1-1,1-1 1,-1 0 0,1 1-1,0-1 1,-1 0 0,1 0 0,0 0-1,0 0 1,-2-2 0,-1-1 27,1-1 0,-1 1 1,1-1-1,0 0 1,0 0-1,0 0 0,1-1 1,0 1-1,0 0 1,-2-9-1,1-1-82,1 0-1,0 0 1,1 0-1,1 0 0,0-1 1,1 1-1,0 0 1,2 0-1,-1 0 1,2 0-1,6-18 1,-5 22-465,1-1-1,0 1 1,0 0 0,1 0-1,1 1 1,0 0-1,0 0 1,1 1 0,0 0-1,0 1 1,1 0 0,1 0-1,19-11 1,35-14-7887,-31 15 1955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3.842"/>
    </inkml:context>
    <inkml:brush xml:id="br0">
      <inkml:brushProperty name="width" value="0.025" units="cm"/>
      <inkml:brushProperty name="height" value="0.025" units="cm"/>
    </inkml:brush>
  </inkml:definitions>
  <inkml:trace contextRef="#ctx0" brushRef="#br0">84 22 13068,'0'0'12156,"-7"10"-11483,0 2-465,0 1 0,0-1 0,1 1 0,1 0 0,0 1 1,-5 26-1,0 9 294,3-21-390,2 1 0,-3 47 0,33-123-598,-19 28 155,0 0 0,4-29 0,-6 30 150,-4 20 183,0 0 1,0 0-1,0 0 0,0 0 1,1 0-1,-1 0 0,1 0 1,-1-1-1,1 1 1,0 0-1,-1 0 0,1 0 1,0-1-1,0 1 1,0 0-1,1-1 0,-1 1 1,0-1-1,1 1 0,-1-1 1,1 0-1,-1 0 1,1 1-1,0-1 0,-1 0 1,1 0-1,0-1 1,0 1-1,-1 0 0,1-1 1,0 1-1,0-1 0,0 1 1,4-1-1,0 2 19,0-1-1,0-1 0,0 1 0,1-1 1,-1 0-1,0 0 0,0 0 0,0-1 1,0 0-1,0-1 0,0 1 1,8-4-1,-1-2 16,1-1 1,-2 0-1,1-1 1,-1-1 0,0 0-1,-1 0 1,11-14-1,-16 18-33,-1 0-1,0 0 0,0-1 1,-1 0-1,0 1 1,0-2-1,0 1 0,-1 0 1,0-1-1,-1 1 1,1-1-1,-2 0 1,1 0-1,-1 0 0,0-11 1,-1 19-6,0-1 0,0 1 1,0-1-1,0 1 1,-1-1-1,1 1 0,0-1 1,0 1-1,-1-1 0,1 1 1,0 0-1,-1-1 0,1 1 1,0-1-1,-1 1 1,1 0-1,-1 0 0,1-1 1,0 1-1,-1 0 0,1 0 1,-1-1-1,1 1 0,-1 0 1,1 0-1,-1 0 0,1 0 1,-1 0-1,1 0 1,-1 0-1,1 0 0,-1 0 1,0 0-1,1 0 0,-1 0 1,1 0-1,-1 0 0,1 0 1,-1 0-1,1 1 1,0-1-1,-1 0 0,1 0 1,-1 1-1,1-1 0,-1 0 1,1 1-1,0-1 0,-1 0 1,1 1-1,0-1 1,-1 0-1,1 1 0,-25 20-52,18-12 116,0 2 0,1-1-1,0 1 1,1 0 0,0 0 0,0 1-1,1-1 1,1 1 0,0 0-1,1 0 1,0 0 0,1 0 0,0 0-1,1 1 1,1 13 0,0-24-55,-1 0 0,1-1 1,0 1-1,-1-1 0,1 1 0,0-1 0,0 1 1,0-1-1,0 0 0,0 1 0,0-1 1,1 0-1,-1 0 0,0 0 0,1 0 1,-1 0-1,1 0 0,-1 0 0,1-1 1,-1 1-1,1 0 0,-1-1 0,1 1 1,0-1-1,-1 0 0,1 1 0,0-1 1,0 0-1,-1 0 0,1 0 0,0 0 0,-1-1 1,1 1-1,0 0 0,-1-1 0,3 0 1,5 0 18,-1-1 1,1 0-1,0-1 1,-1 0 0,15-7-1,-9 0-42,1 0-1,25-23 1,15-12-363,-55 45 375,0 0 0,1 0 1,-1 0-1,0 1 0,1-1 0,-1 0 1,0 0-1,1 0 0,-1 0 0,0 1 1,0-1-1,1 0 0,-1 0 1,0 1-1,0-1 0,1 0 0,-1 0 1,0 1-1,0-1 0,0 0 0,1 1 1,-1-1-1,0 0 0,0 1 1,0-1-1,0 0 0,0 1 0,0-1 1,0 0-1,0 1 0,0-1 0,0 0 1,0 1-1,0-1 0,0 0 1,0 1-1,0-1 0,0 0 0,0 1 1,0-1-1,-1 1 0,1 17 86,-6 12 93,4-22-104,0 0 0,1 0 1,0 0-1,0 0 0,1 0 0,0 0 0,1 0 0,-1-1 1,3 10-1,-2-16-59,-1 0 1,1 1-1,0-1 1,0 0-1,0 0 1,0 0-1,0 0 1,0 0-1,0 0 0,0 0 1,1-1-1,-1 1 1,0 0-1,0-1 1,1 1-1,-1 0 1,0-1-1,1 0 1,-1 1-1,1-1 1,-1 0-1,0 0 1,1 0-1,-1 0 1,1 0-1,-1 0 0,1 0 1,-1 0-1,2-1 1,0 1-252,0 0-1,-1-1 1,1 1-1,-1-1 1,1 0 0,-1 0-1,1 0 1,-1 0 0,0 0-1,1 0 1,-1-1-1,0 1 1,0-1 0,0 1-1,0-1 1,2-2 0,0-3-1672,0-1 0,0 1 0,-1-1 0,0 0 0,0 0 0,2-9 0,0-13-5204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4.184"/>
    </inkml:context>
    <inkml:brush xml:id="br0">
      <inkml:brushProperty name="width" value="0.025" units="cm"/>
      <inkml:brushProperty name="height" value="0.025" units="cm"/>
    </inkml:brush>
  </inkml:definitions>
  <inkml:trace contextRef="#ctx0" brushRef="#br0">0 0 7399,'0'0'14798,"52"46"-26393,-31-36 1025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4.541"/>
    </inkml:context>
    <inkml:brush xml:id="br0">
      <inkml:brushProperty name="width" value="0.025" units="cm"/>
      <inkml:brushProperty name="height" value="0.025" units="cm"/>
    </inkml:brush>
  </inkml:definitions>
  <inkml:trace contextRef="#ctx0" brushRef="#br0">143 16 12940,'0'0'7127,"-9"-2"-5098,-3-2-1434,1 2 1,-1-1-1,0 1 1,-13 0-1,22 2-537,1 0 0,0-1 0,0 1 0,0 0 0,-1 0 0,1 1 0,0-1 0,0 0 0,-1 1 0,1-1 0,0 1 0,0 0 0,0 0 0,0 0 0,0 0 0,0 0 0,0 0 0,0 0 0,1 1 0,-1-1 0,0 0 0,1 1 0,-1 0 0,1-1 0,-1 1 1,1 0-1,0 0 0,0 0 0,0 0 0,0 0 0,0 0 0,0 0 0,0 0 0,1 0 0,-1 3 0,1-4-100,0 1 1,0-1 0,1 0 0,-1 0-1,1 0 1,-1 0 0,1 0 0,-1-1-1,1 1 1,-1 0 0,1 0 0,0 0-1,-1 0 1,1-1 0,0 1 0,0 0-1,0 0 1,0-1 0,0 1 0,-1-1-1,1 1 1,0-1 0,0 1 0,0-1-1,0 0 1,1 1 0,-1-1 0,2 0-1,42 9-1993,-27-6 1402,-9-1 481,0 1 1,0 0-1,0 0 1,-1 1 0,9 5-1,-16-9 195,0 1 0,0-1 0,0 1 0,0-1 0,0 1 0,0-1 0,0 1 0,0 0 0,-1-1 0,1 1 0,0 0 0,-1 0 0,1-1 0,0 1 0,-1 0 0,1 0 0,-1 0 0,1 0 0,-1 0 0,1 0 0,-1 0 0,0 0 0,0 0 0,1 0 0,-1 0 0,0 0 0,0 0 0,0 0 0,0 0 0,0 0 0,0 1 0,-1-1 0,1 0 0,0 0 0,0 0 0,-1 0 0,1 0 0,-1 0 0,1 0 0,-1-1 0,1 1 0,-1 0 0,1 0 0,-1 0 0,0 0 0,0-1 0,1 1 0,-1 0 0,0-1 0,0 1 1,0 0-1,0-1 0,0 1 0,0-1 0,1 1 0,-3-1 0,-7 7 560,1-2 0,-1 1 0,0-1 0,-15 4 0,-20-1-1670,51-21-7837,12 1 1980,6-1-3395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4.929"/>
    </inkml:context>
    <inkml:brush xml:id="br0">
      <inkml:brushProperty name="width" value="0.025" units="cm"/>
      <inkml:brushProperty name="height" value="0.025" units="cm"/>
    </inkml:brush>
  </inkml:definitions>
  <inkml:trace contextRef="#ctx0" brushRef="#br0">125 222 6150,'0'0'10399,"-9"-2"-8392,3 1-1776,0-1 0,0 1 0,0 1 0,-1 0 0,1 0 0,0 0 0,-1 0 0,1 1 0,-9 2 0,13-2-122,-1 0 0,1-1 0,-1 1 0,1 1 0,0-1 0,-1 0 0,1 1 0,0-1 0,0 1 1,0-1-1,0 1 0,0 0 0,1 0 0,-1 0 0,0 0 0,1 0 0,-1 0 0,1 1 0,0-1 0,0 0 0,0 1 0,0-1 0,0 1 0,1-1 1,-1 1-1,1 0 0,-1-1 0,1 1 0,0-1 0,0 4 0,0-4-101,0-1 0,0 0 1,0 1-1,1-1 0,-1 0 0,0 0 1,1 1-1,-1-1 0,0 0 1,1 0-1,-1 1 0,1-1 0,0 0 1,-1 0-1,1 0 0,0 0 0,0 0 1,0 0-1,0 0 0,0 0 0,0 0 1,0 0-1,2 1 0,-1-1 9,1 0 0,0 0 0,0 0 0,0 0 0,0-1 0,0 1 0,0-1 0,0 1-1,0-1 1,4-1 0,0 1 5,1-1-1,-1 0 0,0 0 1,1-1-1,-1 0 0,0-1 1,0 0-1,8-4 0,3-5-51,-1 0-1,0-2 0,-1 0 1,-1 0-1,27-34 0,-35 39 16,0-1 0,-1 1-1,0-1 1,0 0-1,-1 0 1,0-1 0,-1 1-1,-1-1 1,1 0-1,-2 0 1,1-1 0,0-17-1,-3 28 14,0 0 0,1 0 0,-1 0 0,0-1 1,0 1-1,0 0 0,0 0 0,-1 0 0,1 0 0,0-1 0,0 1 0,-1 0 0,1 0 0,0 0 0,-1 0 0,1 0 1,-1 0-1,0 0 0,1 0 0,-1 0 0,0 0 0,0 0 0,1 1 0,-1-1 0,0 0 0,0 0 0,0 1 0,-1-2 1,0 2 12,0 0 0,0 0 1,0 0-1,0 0 1,0 0-1,1 1 0,-1-1 1,0 1-1,0-1 0,1 1 1,-1 0-1,0-1 1,0 1-1,1 0 0,-3 2 1,-5 3 137,1 0-1,0 1 1,1-1 0,-1 2 0,-8 11 0,8-8 153,1 1-1,0 0 1,1 0 0,1 0 0,-1 1 0,-2 14 0,6-23-259,1 1 0,0-1-1,1 0 1,-1 0 0,1 0 0,-1 0 0,1 1 0,1-1 0,-1 0 0,1 0 0,-1 0 0,1 0 0,0 0 0,0 0 0,1 0 0,-1 0 0,1 0 0,0 0 0,0 0 0,1-1 0,-1 1 0,0-1 0,6 5 0,21 12 27,-24-17-136,0 0 0,0 0 0,0 0 0,0 0 0,-1 1 1,1 0-1,-1 0 0,0 0 0,0 0 0,-1 0 0,7 10 0,-10-12 65,0-1 0,0 1-1,-1-1 1,1 0-1,0 1 1,0-1 0,-1 0-1,1 1 1,-1-1 0,1 0-1,-1 0 1,0 1-1,1-1 1,-1 0 0,0 0-1,0 0 1,0 0-1,0 0 1,0 0 0,0 0-1,0 0 1,0 0-1,0-1 1,0 1 0,-3 1-1,3-2-107,-1 1-1,1 0 0,0 0 1,0 0-1,-1 0 0,1 0 1,0 0-1,0 0 0,0 0 1,0 0-1,0 0 1,1 1-1,-1-1 0,0 0 1,0 1-1,1-1 0,-1 1 1,0 2-1,19-7-16877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5.745"/>
    </inkml:context>
    <inkml:brush xml:id="br0">
      <inkml:brushProperty name="width" value="0.025" units="cm"/>
      <inkml:brushProperty name="height" value="0.025" units="cm"/>
    </inkml:brush>
  </inkml:definitions>
  <inkml:trace contextRef="#ctx0" brushRef="#br0">41 138 2434,'0'0'15786,"11"3"-14505,-6-2-1140,0 0-1,0 0 1,1 0 0,-1-1-1,0 1 1,1-1 0,-1-1-1,0 1 1,0-1 0,1 0-1,-1 0 1,0 0-1,0-1 1,0 0 0,0 0-1,0 0 1,-1 0 0,1-1-1,-1 0 1,1 0 0,-1 0-1,0 0 1,0-1-1,0 0 1,-1 0 0,1 0-1,-1 0 1,3-5 0,-4 6-126,0 1 1,0 0 0,-1-1-1,1 0 1,-1 1 0,1-1 0,-1 0-1,0 1 1,0-1 0,-1 0-1,1 0 1,0 0 0,-1 0-1,0 0 1,0 0 0,0 0 0,0 0-1,0 0 1,0 0 0,-2-5-1,0 6-13,1 0 0,-1 0-1,1 1 1,-1-1 0,0 1-1,0-1 1,0 1 0,0-1 0,0 1-1,0 0 1,0 0 0,0 0-1,0 0 1,-1 1 0,1-1-1,0 0 1,0 1 0,-1 0-1,1-1 1,0 1 0,-1 0 0,1 0-1,-1 1 1,1-1 0,-4 1-1,-1 1-4,1-1-1,-1 1 0,1 0 0,0 1 0,0 0 1,0 0-1,0 0 0,0 1 0,0-1 1,1 1-1,0 1 0,0-1 0,0 1 0,1 0 1,-1 0-1,-6 11 0,5-8 1,1-1 1,0 2-1,0-1 0,1 0 1,0 1-1,1 0 1,0 0-1,0 0 0,1 0 1,0 1-1,-1 12 0,3-20 3,0-1-1,0 0 0,1 0 1,-1 0-1,0 0 0,0 0 1,1 0-1,-1 0 0,0 0 0,1 0 1,-1 0-1,1 0 0,0 0 1,-1 0-1,1 0 0,0-1 1,-1 1-1,1 0 0,0 0 1,0-1-1,0 1 0,0 0 1,0-1-1,-1 1 0,1-1 1,2 1-1,1 1 3,0-1-1,0 0 1,0 0-1,1 0 1,-1-1 0,0 0-1,6 0 1,4 0 7,-1-1 0,1-1 1,24-7-1,-10-2 39,-1-1 1,0-1-1,-1-1 0,31-22 0,29-17 459,-86 53-503,1 0 0,-1 0 0,0-1 0,0 1 0,0 0 1,1 0-1,-1 0 0,0 0 0,0 0 0,1 0 0,-1 0 0,0 0 1,0 0-1,1 0 0,-1 0 0,0 0 0,0 0 0,1 0 0,-1 0 1,0 0-1,0 0 0,1 0 0,-1 0 0,0 0 0,0 0 0,0 0 1,1 0-1,-1 0 0,0 1 0,0-1 0,1 0 0,-1 0 0,0 0 1,0 0-1,0 1 0,0-1 0,1 0 0,-1 0 0,0 0 0,0 1 1,0-1-1,0 0 0,0 0 0,0 1 0,0-1 0,0 0 1,1 0-1,-1 1 0,0-1 0,0 0 0,0 0 0,0 1 0,0-1 1,0 0-1,0 0 0,-1 1 0,1-1 0,0 0 0,0 0 0,0 1 1,0-1-1,0 0 0,0 0 0,0 0 0,0 1 0,-1-1 0,-4 20 305,5-19-281,-5 13 82,1-5 36,1 0-1,0 0 1,0 1-1,1-1 0,-1 18 1,3-25-119,0-1 1,0 1-1,0 0 0,1 0 1,-1-1-1,0 1 1,1 0-1,-1-1 1,1 1-1,0-1 1,0 1-1,-1-1 1,1 1-1,0-1 1,0 1-1,0-1 1,1 0-1,-1 0 1,0 1-1,0-1 1,1 0-1,-1 0 0,1 0 1,-1 0-1,1-1 1,-1 1-1,1 0 1,-1-1-1,1 1 1,0-1-1,-1 1 1,1-1-1,0 0 1,-1 1-1,1-1 1,0 0-1,0 0 1,-1-1-1,3 1 1,10-1 10,1 0 1,-1-1-1,1 0 1,-1-1-1,0-1 1,0 0-1,-1-1 1,15-7-1,103-62 275,-86 47-278,-44 27-35,-1-1 0,0 1 0,0 0 0,0 0 0,0 0 0,0 0 0,0-1 0,1 1 0,-1 0 0,0 0 0,0 0 0,0 0 0,1 0 0,-1-1 0,0 1 0,0 0 0,0 0 0,1 0 0,-1 0 0,0 0 0,0 0 0,0 0 0,1 0 0,-1 0 0,0 0 0,0 0 0,1 0 0,-1 0 0,0 0 0,0 0 0,0 0 0,1 0 0,-1 0 0,0 0 0,0 0 0,0 0 0,1 1 0,-1-1 0,0 0 0,0 0 0,0 0 0,0 0 0,1 0 0,-1 1 0,0-1 1,0 0-1,0 0 0,-4 14-4,-19 27-59,17-31 0,-1 11-552,6-6-3953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6.449"/>
    </inkml:context>
    <inkml:brush xml:id="br0">
      <inkml:brushProperty name="width" value="0.025" units="cm"/>
      <inkml:brushProperty name="height" value="0.025" units="cm"/>
    </inkml:brush>
  </inkml:definitions>
  <inkml:trace contextRef="#ctx0" brushRef="#br0">33 0 12556,'0'0'4425,"1"11"-2535,1 49-738,-3 1-1,-17 110 0,15-151-1136,-3 15 135,-1 54 0,7-88-142,0-1 0,0 1-1,0 0 1,0 0 0,0 0 0,0 0-1,0 0 1,0 0 0,0-1 0,0 1-1,1 0 1,-1 0 0,0 0 0,1 0-1,-1-1 1,0 1 0,1 0 0,-1 0 0,1-1-1,0 1 1,-1 0 0,1-1 0,-1 1-1,1 0 1,0-1 0,-1 1 0,1-1-1,1 1 1,-1-1 12,1 0-1,0 1 0,-1-1 1,1 0-1,-1-1 1,1 1-1,-1 0 0,1 0 1,0-1-1,-1 1 1,1-1-1,-1 1 1,1-1-1,1 0 0,47-34 351,134-137-105,-148 134-227,-2-1 0,53-81 0,-86 118-65,1 0-66,-1 0 0,1 0 0,-1 0 0,0-1 0,0 1-1,0-1 1,0 1 0,0-1 0,0 1 0,0-6 0,-2 7-205,0 1 1,0 0-1,0 0 1,0-1-1,0 1 1,1 0-1,-1 0 1,0 0-1,0 0 1,0 0-1,0 0 1,0 0 0,0 1-1,0-1 1,0 0-1,0 0 1,-1 1-1,-17 12-5958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6.823"/>
    </inkml:context>
    <inkml:brush xml:id="br0">
      <inkml:brushProperty name="width" value="0.025" units="cm"/>
      <inkml:brushProperty name="height" value="0.025" units="cm"/>
    </inkml:brush>
  </inkml:definitions>
  <inkml:trace contextRef="#ctx0" brushRef="#br0">0 1 10762,'0'0'9769,"32"53"-7815,-25-40-1313,4 2-385,-4-2-128,2-4-96,4-2-416,-1-2-1250,-1-4-1344,0-1-2436,1 0-6405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7.324"/>
    </inkml:context>
    <inkml:brush xml:id="br0">
      <inkml:brushProperty name="width" value="0.025" units="cm"/>
      <inkml:brushProperty name="height" value="0.025" units="cm"/>
    </inkml:brush>
  </inkml:definitions>
  <inkml:trace contextRef="#ctx0" brushRef="#br0">184 1 4644,'-9'0'6711,"-1"1"-5982,1 0-1,-1 0 1,1 1 0,-1 0 0,1 1-1,0 0 1,0 1 0,0 0 0,-10 6 0,14-8-520,0 1 1,0 1 0,0-1 0,1 0 0,-1 1 0,1 0-1,0 0 1,0 1 0,0-1 0,1 1 0,0 0 0,0 0-1,0 0 1,0 0 0,1 0 0,-1 1 0,1-1 0,-2 11-1,4-15-186,0 0 0,0 0 0,0 0 0,-1 0-1,1 0 1,0 0 0,0 0 0,1 0 0,-1 0-1,0 0 1,0 0 0,0 0 0,1 0 0,-1 0-1,0 0 1,1 0 0,-1 0 0,1 0-1,0 0 1,-1 0 0,1-1 0,-1 1 0,1 0-1,0 0 1,0-1 0,-1 1 0,1 0 0,0-1-1,1 1 1,1 0 23,0 0 0,0 0 0,0 0 0,-1-1 0,1 1 0,0-1 0,0 0 0,0 0 0,0 0 0,4-1 0,6-1 155,0-1-1,0 0 0,21-9 1,28-19 23,-47 22-206,1 0 0,0 2-1,1 0 1,0 1 0,24-6 0,-41 12-19,1 0 1,-1-1-1,0 1 0,1 0 1,-1 0-1,1 0 1,-1 0-1,1 0 1,-1 0-1,1 0 1,-1 0-1,1 0 1,-1 0-1,0 0 0,1 1 1,-1-1-1,1 0 1,-1 0-1,1 0 1,-1 1-1,0-1 1,1 0-1,-1 0 1,1 1-1,-1-1 0,0 0 1,1 1-1,-1-1 1,0 0-1,0 1 1,1-1-1,-1 0 1,0 1-1,0-1 1,0 1-1,1 0 0,-4 21 51,-18 21 86,18-38-57,0-1-17,0 0-1,0 1 1,1-1-1,0 1 1,-1 0-1,2-1 1,-1 1-1,0 0 1,1 0-1,0 0 0,-1 6 1,5-11-16,-1 0-1,0 0 1,0 0 0,0-1-1,0 1 1,0-1 0,0 0 0,0 1-1,0-1 1,0 0 0,0 0-1,0 0 1,0-1 0,0 1 0,1-2-1,141-122-285,-144 125 237,1 0 0,-1-1 1,0 1-1,0 0 0,1 0 0,-1 0 0,0-1 0,0 1 1,1 0-1,-1 0 0,0 0 0,1 0 0,-1-1 1,0 1-1,1 0 0,-1 0 0,0 0 0,1 0 0,-1 0 1,0 0-1,1 0 0,-1 0 0,0 0 0,1 0 1,-1 0-1,0 0 0,1 0 0,-1 0 0,0 1 0,0-1 1,1 0-1,-1 0 0,0 0 0,1 0 0,-1 1 1,0-1-1,0 0 0,1 0 0,-1 0 0,0 1 0,1-1 1,2 21-167,-10 37-137,5-41 258,1-15 53,1 0 0,0 0 0,-1 0 0,1 0 0,0-1-1,0 1 1,0 0 0,1 0 0,-1 0 0,0 0 0,1 0-1,-1-1 1,1 1 0,0 0 0,-1-1 0,1 1 0,0 0-1,0-1 1,0 1 0,0-1 0,0 1 0,0-1 0,3 3 0,-2-4 2,0 1 0,0-1 0,0 0 0,0 1 0,0-1 0,1 0 0,-1 0 0,0 0 0,0 0 0,0-1 1,0 1-1,0-1 0,0 1 0,0-1 0,0 0 0,0 1 0,0-1 0,0 0 0,0-1 0,-1 1 1,4-2-1,9-7 11,0 0 1,0 0-1,-1-2 1,19-22-1,-26 29-8,-2 0-1,1-1 1,-1 0-1,0 0 0,0-1 1,0 1-1,-1-1 1,0 0-1,0 1 0,-1-1 1,0-1-1,0 1 0,0-11 1,-2 17-37,-16 33 241,9-18-148,1 1 0,0-1 0,1 1 0,1 0 0,0 0 0,1 0 0,-1 20 0,4-35-65,0 1 0,0 0 0,0 0-1,1 0 1,-1-1 0,0 1 0,0 0 0,1 0-1,-1 0 1,0-1 0,1 1 0,-1 0 0,1-1-1,-1 1 1,1 0 0,-1-1 0,1 1 0,-1-1-1,1 1 1,0 0 0,-1-1 0,1 0-1,0 1 1,0-1 0,-1 1 0,1-1 0,0 0-1,0 0 1,-1 1 0,1-1 0,0 0 0,0 0-1,0 0 1,0 0 0,-1 0 0,1 0 0,0 0-1,0 0 1,0 0 0,-1 0 0,1 0 0,0-1-1,0 1 1,0 0 0,1-1 0,1 0-183,0 0 0,0 0 0,0 0 0,0 0 0,0-1 0,0 1 1,0-1-1,0 0 0,-1 0 0,1 0 0,2-3 0,-2 0-1111,1-1-1,-1 0 1,0 1-1,-1-1 1,0-1-1,0 1 1,2-9-1,-3 11 453,7-25-6350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7.667"/>
    </inkml:context>
    <inkml:brush xml:id="br0">
      <inkml:brushProperty name="width" value="0.025" units="cm"/>
      <inkml:brushProperty name="height" value="0.025" units="cm"/>
    </inkml:brush>
  </inkml:definitions>
  <inkml:trace contextRef="#ctx0" brushRef="#br0">1 0 11435,'0'0'13036,"11"52"-12780,-2-36-192,-2-1-160,0 1-1409,4-3-1474,-1-3-2210,3-2-3939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7.909"/>
    </inkml:context>
    <inkml:brush xml:id="br0">
      <inkml:brushProperty name="width" value="0.025" units="cm"/>
      <inkml:brushProperty name="height" value="0.025" units="cm"/>
    </inkml:brush>
  </inkml:definitions>
  <inkml:trace contextRef="#ctx0" brushRef="#br0">0 68 4100,'0'0'15503,"63"26"-14831,-24-20-416,2 1-224,4-2-96,5-4-1313,-9-1-2883,2 0-1634</inkml:trace>
  <inkml:trace contextRef="#ctx0" brushRef="#br0" timeOffset="1">502 0 5221,'0'0'14606,"-39"52"-13517,22-23 32,1 0-256,4-1-513,5-3-288,7-3-96,0-6-897,2-7-929,10-6-576,2-3-1474,-1-7-1633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8.042"/>
    </inkml:context>
    <inkml:brush xml:id="br0">
      <inkml:brushProperty name="width" value="0.025" units="cm"/>
      <inkml:brushProperty name="height" value="0.025" units="cm"/>
    </inkml:brush>
  </inkml:definitions>
  <inkml:trace contextRef="#ctx0" brushRef="#br0">188 1 12300,'0'0'2268,"-5"8"306,-2 7-2035,-1 0 0,2 1 0,0-1 0,1 1 0,0 0 1,1 0-1,1 1 0,-1 22 0,5-7-519,3 0 0,0 0-1,2-1 1,2 0 0,12 37 0,-12-43-16,-5-17 240,-1 0 0,0 0-1,-1 0 1,0 0 0,0 0 0,0 0 0,-1 0-1,0 0 1,-1 1 0,0-1 0,0 0 0,-4 12-1,3-16-136,0 0 0,0-1 0,0 0 0,0 1 0,0-1 0,0 0 0,-1 0 0,0 0 0,0 0 0,1-1 1,-1 1-1,-1-1 0,1 0 0,0 0 0,-1 0 0,1 0 0,-1 0 0,1-1 0,-1 1 0,0-1 0,0 0 0,0 0 0,1-1 0,-1 1 0,0-1 0,0 0 0,-7 0 0,7-1-107,0 0 1,0 1 0,0-1-1,0-1 1,0 1-1,0-1 1,0 1-1,0-1 1,0 0 0,1 0-1,-1-1 1,1 1-1,0-1 1,0 0 0,0 0-1,0 0 1,0 0-1,0 0 1,1-1 0,-1 1-1,1-1 1,0 1-1,0-1 1,1 0-1,-1 0 1,1 0 0,-1-4-1,0 2-78,0 0-1,0 0 1,1 0 0,0-1-1,0 1 1,1 0-1,0-1 1,0 1 0,0 0-1,1 0 1,0-1-1,0 1 1,0 0-1,1 0 1,0 0 0,0 0-1,1 0 1,3-6-1,18-18 91,1 2-1,57-52 0,-47 49-2540,40-47 1,-70 70-1449</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2:58.714"/>
    </inkml:context>
    <inkml:brush xml:id="br0">
      <inkml:brushProperty name="width" value="0.025" units="cm"/>
      <inkml:brushProperty name="height" value="0.025" units="cm"/>
    </inkml:brush>
  </inkml:definitions>
  <inkml:trace contextRef="#ctx0" brushRef="#br0">0 8 17200,'0'0'2707,"5"9"-2499,-2-3-206,-2-4-17,0 0 0,0 0 0,-1 0 0,2 0 0,-1 0 1,0 0-1,0 0 0,1-1 0,-1 1 0,1 0 0,-1-1 1,1 1-1,0-1 0,-1 0 0,1 1 0,0-1 0,0 0 0,0 0 1,0 0-1,0 0 0,0-1 0,0 1 0,0 0 0,1-1 1,3 1-1,3 0-283,0-1 1,0 0 0,0 0 0,0-1-1,0 0 1,0-1 0,0 0 0,0 0-1,0-1 1,-1 0 0,1 0-1,-1-1 1,0 0 0,0-1 0,0 0-1,0 0 1,-1-1 0,9-8 0,-27 48 4858,9-28-4695,1 0 0,0 0 0,0-1-1,0 1 1,1 0 0,0 0 0,0 0 0,0 0 0,1 0-1,2 11 1,7-9-4072,1-7-5040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1.556"/>
    </inkml:context>
    <inkml:brush xml:id="br0">
      <inkml:brushProperty name="width" value="0.025" units="cm"/>
      <inkml:brushProperty name="height" value="0.025" units="cm"/>
    </inkml:brush>
  </inkml:definitions>
  <inkml:trace contextRef="#ctx0" brushRef="#br0">0 1 11723,'0'0'46,"1"61"5035,0-40-4625,1 0 1,5 26 0,-7-46-451,0 0 0,0 0 0,0-1 1,1 1-1,-1 0 0,0 0 0,0-1 0,0 1 0,1 0 1,-1 0-1,0-1 0,1 1 0,-1 0 0,1-1 0,-1 1 1,1-1-1,-1 1 0,1 0 0,-1-1 0,1 1 0,0-1 1,-1 0-1,1 1 0,0-1 0,-1 1 0,1-1 0,0 0 1,-1 1-1,2-1 0,-1 0 4,1 0 0,-1-1 0,1 1 0,-1-1 0,0 1 0,1-1 0,-1 1 0,0-1 0,1 0 0,-1 1 0,0-1-1,0 0 1,0 0 0,2-2 0,34-43 116,-34 43-132,7-12 25,-7 9-16,0 1 0,0 0 0,0 0 1,1 0-1,0 0 0,0 1 0,1 0 0,5-5 1,-9 48 124,0-34-111,0 4-13,0 0 0,0 0 1,1 0-1,3 10 0,-5-18 1,1 0-1,-1 0 0,0 0 1,0 0-1,1-1 0,-1 1 1,1 0-1,-1 0 0,1 0 1,-1-1-1,1 1 1,-1 0-1,1-1 0,0 1 1,-1 0-1,1-1 0,0 1 1,-1-1-1,1 1 1,0-1-1,0 0 0,0 1 1,-1-1-1,1 0 0,0 1 1,0-1-1,0 0 0,0 0 1,0 0-1,0 0 1,-1 0-1,1 0 0,0 0 1,0 0-1,0 0 0,0 0 1,0 0-1,0-1 0,0 1 1,-1 0-1,1 0 1,0-1-1,0 1 0,0-1 1,-1 1-1,1-1 0,0 1 1,-1-1-1,1 0 1,0 1-1,-1-1 0,1 0 1,-1 1-1,1-1 0,0-1 1,34-38 160,11-11-126,-43 48-36,0 1-1,0 0 0,0-1 1,1 1-1,-1 1 1,1-1-1,-1 0 0,1 1 1,0 0-1,-1-1 0,1 2 1,0-1-1,0 0 1,5 0-1,-7 2 18,0-1 0,0 1-1,0-1 1,0 1 0,0-1 0,0 1 0,0 0-1,0 0 1,-1 0 0,1 0 0,0 0-1,-1 1 1,1-1 0,-1 0 0,1 1 0,-1-1-1,0 1 1,0-1 0,0 1 0,1 0-1,-2 0 1,1-1 0,0 1 0,0 0 0,0 2-1,17 59 877,-12-38-710,-1-9 237,-5-17-563,-11-25-4542,-3 6-1510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1.889"/>
    </inkml:context>
    <inkml:brush xml:id="br0">
      <inkml:brushProperty name="width" value="0.025" units="cm"/>
      <inkml:brushProperty name="height" value="0.025" units="cm"/>
    </inkml:brush>
  </inkml:definitions>
  <inkml:trace contextRef="#ctx0" brushRef="#br0">0 0 15278,'0'0'5542,"50"9"-16593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2.340"/>
    </inkml:context>
    <inkml:brush xml:id="br0">
      <inkml:brushProperty name="width" value="0.025" units="cm"/>
      <inkml:brushProperty name="height" value="0.025" units="cm"/>
    </inkml:brush>
  </inkml:definitions>
  <inkml:trace contextRef="#ctx0" brushRef="#br0">274 46 13453,'0'0'982,"-10"-8"481,4 3-1175,-1 1 1,1-1-1,-1 2 1,0-1-1,0 1 1,0 0-1,-13-4 0,16 6-190,0 0 0,0 1 0,0-1 0,0 1 0,0 0 0,-1 0 0,1 0 0,0 1-1,0 0 1,0-1 0,0 1 0,0 1 0,0-1 0,0 1 0,0-1 0,1 1-1,-1 0 1,0 0 0,-5 5 0,0 2 37,0 0-1,1 1 1,0 0-1,0 0 1,1 1 0,0 0-1,1 0 1,0 0-1,1 1 1,0 0-1,-5 22 1,3-7 317,1 1 0,2 0 0,1 0 1,0 35-1,2-59-422,1 0 0,0 0 0,0 0 0,1 0 0,-1 0 0,1 0 0,0 0 0,0 0 0,1-1 0,-1 1 0,1 0 0,-1-1 0,1 1 0,0-1 1,1 1-1,-1-1 0,1 0 0,4 5 0,-3-5-20,1 0 0,-1-1 1,1 1-1,0-1 0,0 0 1,0 0-1,0-1 0,0 1 1,1-1-1,-1 0 0,0-1 0,1 1 1,8-1-1,-6-1 1,0 1 1,0-1-1,0-1 0,-1 1 1,1-1-1,0-1 0,-1 1 0,1-1 1,8-5-1,-14 7-20,1-1 0,0 1 0,-1-1 0,0 1 0,1-1 0,-1 0 0,0 0 0,0 0 0,0 0-1,0 0 1,0 0 0,0-1 0,-1 1 0,1-1 0,-1 1 0,0-1 0,0 1 0,1-1 0,-2 0 0,1 0 0,0 0 0,-1 1 0,1-1 0,-1 0 0,0 0 0,0 0 0,0 0 0,-1-4 0,0 5 3,0 0 1,0 1 0,0-1-1,-1 1 1,1-1 0,0 1-1,-1 0 1,1-1 0,-1 1-1,0 0 1,1 0 0,-1 0-1,0 1 1,0-1 0,0 0-1,0 1 1,1-1 0,-1 1-1,0-1 1,0 1 0,0 0-1,0 0 1,0 0 0,-3 0-1,-52 2-26,53-2 42,-1 1-1,1 0 1,0 0-1,0 1 1,-1-1-1,1 1 1,0 0-1,0 0 1,0 0-1,1 1 1,-1-1-1,0 1 1,1 0-1,0 0 1,0 0-1,-1 0 1,2 1-1,-1 0 1,0-1-1,1 1 1,0 0-1,-2 5 1,4-9-6,0 1 0,0-1 0,0 1 0,0-1 0,1 1 0,-1-1 0,0 1 0,0-1 0,1 1 0,-1-1 0,0 1 0,1-1 0,-1 0 0,1 1 0,-1-1 0,1 1 0,-1-1 0,0 0 0,1 0 0,-1 1 0,1-1 0,-1 0 0,1 0 0,0 1 0,-1-1-1,1 0 1,-1 0 0,1 0 0,-1 0 0,1 0 0,-1 0 0,1 0 0,0 0 0,-1 0 0,1 0 0,-1 0 0,1 0 0,-1-1 0,1 1 0,-1 0 0,1 0 0,0-1 0,30-5 49,-17 0-64,0-1-1,-1 0 1,0-1 0,-1-1-1,22-18 1,31-21-706,-62 90 488,-3-7 238,-1-18 52,0 1-1,2 0 1,0 0-1,1-1 0,0 1 1,8 25-1,-10-43-63,1 1 0,-1 0-1,0-1 1,0 1 0,0-1-1,1 1 1,-1-1 0,0 1-1,1 0 1,-1-1 0,1 1-1,-1-1 1,0 0 0,1 1-1,-1-1 1,1 1 0,-1-1-1,1 0 1,-1 1 0,1-1-1,0 0 1,-1 1 0,1-1-1,-1 0 1,1 0 0,0 0 0,-1 0-1,1 1 1,-1-1 0,1 0-1,1 0 1,18-13-1039,12-26-3196,-14 6-695,-2-4-2033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3.025"/>
    </inkml:context>
    <inkml:brush xml:id="br0">
      <inkml:brushProperty name="width" value="0.025" units="cm"/>
      <inkml:brushProperty name="height" value="0.025" units="cm"/>
    </inkml:brush>
  </inkml:definitions>
  <inkml:trace contextRef="#ctx0" brushRef="#br0">63 0 11819,'-1'9'1708,"-31"100"3258,6-23-1609,23-52-2371,8-28-778,7-20-414,-6 2-706,0-1 0,-2 1 0,1-1 0,-2 0 1,0 0-1,0-1 0,-1 1 0,-1 0 1,0-1-1,-1 1 0,-1-14 0,1 22 878,0 5 728,-1 0-552,0 0-1,0 1 1,1 0 0,-1-1 0,1 1 0,-1-1 0,1 1-1,-1 0 1,1-1 0,-1 1 0,1 0 0,-1 0-1,1-1 1,0 1 0,-1 0 0,1 0 0,0 0-1,0 0 1,0-1 0,-1 1 0,1 0 0,0 0-1,0 0 1,0 0 0,1 1 0,-1 28 1178,0-26-882,-1-2-302,1 0 1,0 1-1,0-1 1,1 0-1,-1 0 0,0 0 1,1 0-1,-1 0 0,1 0 1,-1 0-1,1 0 1,0 0-1,0 0 0,0 0 1,0 0-1,0 0 0,1-1 1,-1 1-1,1 0 1,-1-1-1,4 3 0,-3-3-105,-1-1 0,1 1 0,0-1 0,0 1 0,0-1 0,1 0 0,-1 0 0,0 0 0,0 0 0,0 0 0,0 0 0,0 0 0,0-1 0,0 1 0,0-1 0,0 0 0,0 1 0,-1-1 0,1 0-1,0 0 1,0 0 0,-1 0 0,1 0 0,1-2 0,7-5-23,0 0-1,0 0 1,-1-1-1,12-15 1,-19 21-20,1 0-1,0 0 1,-1-1 0,0 1 0,0-1 0,0 1 0,0-1 0,-1 1 0,1-1 0,-1 0 0,0 0 0,0 0 0,-1 0 0,1 0-1,-1 0 1,1 0 0,-1 0 0,-1-6 0,1 10 12,0 0-1,-1-1 1,1 1-1,0 0 1,0 0-1,0 0 1,0 0-1,-1-1 0,1 1 1,0 0-1,0 0 1,0 0-1,-1 0 1,1 0-1,0 0 1,0 0-1,-1 0 1,1 0-1,0 0 1,0-1-1,-1 1 1,1 0-1,0 0 1,0 0-1,-1 0 1,1 1-1,0-1 1,0 0-1,-1 0 1,1 0-1,0 0 1,0 0-1,0 0 1,-1 0-1,1 0 1,0 0-1,0 1 1,0-1-1,-1 0 1,1 0-1,0 0 1,0 0-1,0 1 1,0-1-1,-1 0 1,1 0-1,0 0 1,0 1-1,0-1 1,0 0-1,0 0 1,0 1-1,0-1 1,0 0-1,-10 14-19,4 3 202,1 0 1,0 1-1,1 0 0,1 0 0,0 0 1,1 31-1,2-48-161,0-1 0,0 1 1,0 0-1,0 0 0,0 0 0,0 0 1,0 0-1,0 0 0,0 0 0,1 0 1,-1-1-1,0 1 0,1 0 0,-1 0 1,0 0-1,1 0 0,-1-1 0,1 1 1,0 0-1,-1-1 0,1 1 0,-1 0 1,1-1-1,0 1 0,0-1 0,-1 1 1,1-1-1,1 1 0,0 0-4,0-1-1,0 0 0,0 0 1,0 0-1,0 0 0,0 0 1,0 0-1,0 0 0,-1-1 1,1 1-1,0-1 0,3-1 1,3-1-2,0-1 0,-1 1-1,1-2 1,-1 1 0,8-8 0,8-8-34,-2-2 0,0 0-1,-1-2 1,19-28 0,-56 108 46,12-45 167,2 1 0,0-1 0,0 1 0,1-1 0,0 1-1,1 0 1,0 0 0,2 15 0,0-26-180,-1 0-1,1 0 0,0 1 1,0-1-1,0 0 0,0 0 1,0 0-1,0 0 0,0 0 0,0 0 1,0-1-1,0 1 0,0 0 1,1-1-1,-1 1 0,0 0 1,1-1-1,-1 0 0,0 1 1,1-1-1,-1 0 0,0 1 1,1-1-1,-1 0 0,1 0 0,-1 0 1,0 0-1,1-1 0,1 1 1,45-7 61,3-14-778,-48 19 273,-1 1 0,1-1 0,0 1 0,-1-1-1,1 0 1,-1 0 0,0 0 0,1-1 0,-1 1 0,0 0-1,0-1 1,-1 0 0,1 1 0,0-1 0,1-3 0,-2-13-5117</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3.399"/>
    </inkml:context>
    <inkml:brush xml:id="br0">
      <inkml:brushProperty name="width" value="0.025" units="cm"/>
      <inkml:brushProperty name="height" value="0.025" units="cm"/>
    </inkml:brush>
  </inkml:definitions>
  <inkml:trace contextRef="#ctx0" brushRef="#br0">6 0 8168,'0'0'12395,"-6"56"-12363,28-43-224,1 2-1409,-2-3-1762,-3-1-1282,0-2-2241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3.773"/>
    </inkml:context>
    <inkml:brush xml:id="br0">
      <inkml:brushProperty name="width" value="0.025" units="cm"/>
      <inkml:brushProperty name="height" value="0.025" units="cm"/>
    </inkml:brush>
  </inkml:definitions>
  <inkml:trace contextRef="#ctx0" brushRef="#br0">91 274 9961,'0'0'3919,"-10"10"-1746,-1 0-1391,0 2 1,1-1 0,-11 18 0,17-23-489,0-1 0,1 1 0,0 0 0,1 0 0,-1 1 1,1-1-1,0 0 0,1 1 0,0-1 0,0 1 1,0 0-1,0-1 0,2 8 0,-1-12-276,0-1 0,0 0 0,0 1 0,1-1 0,-1 0 0,1 1 0,-1-1 0,1 0 1,0 1-1,-1-1 0,1 0 0,0 0 0,0 0 0,0 0 0,0 0 0,0 0 0,0 0 0,0 0 0,0 0 0,0 0 0,0-1 0,1 1 0,-1 0 0,0-1 0,1 1 0,-1-1 0,0 1 1,1-1-1,-1 0 0,0 1 0,1-1 0,-1 0 0,1 0 0,-1 0 0,0 0 0,1 0 0,-1-1 0,1 1 0,-1 0 0,2-1 0,4 0 2,0-1-1,0 0 0,-1 0 1,1 0-1,-1-1 0,12-6 1,-1-3-62,-1 0 0,1-1 1,-2-1-1,0 0 0,-1-1 1,0-1-1,-1 0 0,-1 0 1,-1-2-1,0 1 1,-1-2-1,-1 1 0,-1-1 1,0 0-1,-2-1 0,0 0 1,-1 0-1,-1 0 0,2-31 1,-6 47 11,0 1 1,0-1 0,0 0-1,0 1 1,-1-1 0,0 1-1,1-1 1,-1 1 0,0 0 0,-1-1-1,1 1 1,-1 0 0,1 0-1,-1 0 1,0 0 0,0 0-1,-4-4 1,4 6 15,0-1 0,0 0 1,0 1-1,-1 0 0,1 0 0,-1-1 0,1 1 1,-1 1-1,1-1 0,-1 0 0,1 1 1,-1-1-1,0 1 0,1 0 0,-1 0 0,0 0 1,1 0-1,-1 0 0,0 1 0,1-1 1,-1 1-1,0-1 0,1 1 0,-1 0 0,-2 2 1,-4 1 32,1 1 0,-1 1 0,1 0 0,0 0 0,0 1 0,1-1 0,0 2 0,0-1 0,-8 13 0,-51 79 677,64-94-640,-3 2 61,0 0 1,1 1-1,0-1 0,1 1 0,0 0 0,0 0 0,1 1 0,-3 14 0,5-22-118,0 0 0,0 0 0,0 0-1,1 0 1,-1 0 0,0 0 0,1 0 0,-1 0-1,1 0 1,-1 0 0,1-1 0,-1 1 0,1 0-1,0 0 1,-1 0 0,1-1 0,0 1 0,0-1-1,-1 1 1,1 0 0,0-1 0,0 1 0,0-1-1,0 0 1,0 1 0,0-1 0,0 0 0,0 1-1,0-1 1,0 0 0,0 0 0,0 0 0,1 0 0,44 1-735,-33-2 290,42-1-1231,-38 0 1338,0 1 0,0 1 0,1 1 0,-1 0 0,27 6 0,-41-7 355,0 1 0,0 1 0,-1-1 0,1 0 0,0 1-1,0-1 1,-1 1 0,1 0 0,-1 0 0,0 0 0,1 0-1,-1 0 1,0 0 0,0 1 0,0-1 0,-1 1 0,1-1-1,-1 1 1,1 0 0,-1 0 0,0-1 0,0 1 0,0 0-1,1 5 1,-1 4-184,0 1-1,0-1 1,-1 1-1,-3 21 1,1 4-5605,2-43-2565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4.245"/>
    </inkml:context>
    <inkml:brush xml:id="br0">
      <inkml:brushProperty name="width" value="0.025" units="cm"/>
      <inkml:brushProperty name="height" value="0.025" units="cm"/>
    </inkml:brush>
  </inkml:definitions>
  <inkml:trace contextRef="#ctx0" brushRef="#br0">29 46 9993,'0'0'12183,"9"5"-12151,30 10-144,-38-15 104,0 0 0,-1 0 1,1 0-1,0 0 0,0 0 1,0 0-1,0 0 0,-1 0 1,1 0-1,0-1 0,0 1 1,-1 0-1,1-1 0,0 1 1,0-1-1,-1 1 0,1-1 1,0 1-1,-1-1 0,1 1 1,-1-1-1,1 1 0,0-1 1,-1 0-1,0 0 0,1 1 1,-1-1-1,1 0 0,-1 0 1,0 1-1,1-1 1,-1 0-1,0 0 0,0 0 1,0 1-1,0-1 0,0 0 1,0 0-1,0 0 0,0 0 1,0-1-1,0 0-5,0 0 0,0 0 1,0 1-1,0-1 0,0 0 0,0 0 0,-1 0 1,1 0-1,-1 0 0,1 1 0,-1-1 0,0 0 1,0 0-1,1 1 0,-1-1 0,-3-2 0,3 3 17,0 0-1,-1 0 1,1 0-1,-1 0 1,1 0-1,-1 1 1,0-1-1,1 0 1,-1 1-1,0 0 1,1-1-1,-1 1 1,0 0-1,0 0 1,1 0-1,-1 0 1,0 0-1,0 0 1,1 0-1,-1 1 1,0-1-1,1 1 1,-1-1-1,0 1 1,1 0-1,-3 1 0,1 1 16,0-1-1,0 1 0,1 0 0,-1 0 0,1 0 1,0 0-1,0 0 0,0 1 0,1-1 0,-1 1 1,-1 6-1,-1 2 35,1-1 0,1 1 0,0 0 0,1 0 0,0 0 0,0 0 0,2 14 0,0-25-41,-1 1 0,1-1 0,0 1 0,-1-1 0,1 1 0,0-1 0,0 1 0,0-1 0,0 0 0,0 0 0,0 1 0,0-1 0,1 0 0,-1 0 0,0 0 0,1 0 0,-1 0 0,1-1 0,-1 1 0,1 0 0,-1-1-1,1 1 1,-1-1 0,1 1 0,0-1 0,-1 0 0,1 0 0,-1 0 0,1 0 0,0 0 0,-1 0 0,1 0 0,0 0 0,2-1 0,4 0 32,0-1 0,-1 1 0,1-1 0,-1 0-1,0-1 1,8-3 0,19-14-119,-28 15 44,1 0 1,-1 1-1,1 0 0,0 1 0,0 0 0,0 0 0,0 0 0,0 1 0,1 0 0,-1 0 1,1 1-1,0 0 0,10 0 0,-17 1 28,0 0 0,0 1 0,0-1 0,0 1-1,0-1 1,0 1 0,0-1 0,0 1 0,-1-1 0,1 1 0,0 0 0,0 0 0,0-1-1,-1 1 1,1 0 0,-1 0 0,1 0 0,0 0 0,-1 0 0,0 0 0,1 0 0,-1 0-1,1 0 1,-1 0 0,0 0 0,0 0 0,0 0 0,0 2 0,3 41 209,-1-12 452,-2-31-612,0 0 0,1 1 1,-1-1-1,1 0 0,0 0 0,-1 1 1,1-1-1,0 0 0,0 0 0,-1 0 1,1 0-1,0 0 0,0 0 0,0 0 1,0 0-1,0 0 0,1-1 0,-1 1 0,0 0 1,0-1-1,1 1 0,-1 0 0,0-1 1,0 0-1,1 1 0,-1-1 0,1 0 1,-1 0-1,0 0 0,1 0 0,-1 0 1,0 0-1,1 0 0,-1 0 0,1 0 0,-1-1 1,0 1-1,0-1 0,1 1 0,-1-1 1,0 1-1,2-2 0,10-4-140,-1 0 1,0-1-1,17-13 1,-11 8-197,-12 7-44,1 1 1,0 0-1,0 0 0,0 1 1,0 0-1,0 0 0,0 0 1,1 1-1,9-1 0,-16 5 230,0 0-1,0 0 0,0 1 1,-1-1-1,1 0 0,-1 1 0,1-1 1,-1 0-1,0 1 0,0-1 0,0 0 1,0 1-1,0-1 0,0 1 0,-1-1 1,1 0-1,-2 3 0,-5 10-8003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4.585"/>
    </inkml:context>
    <inkml:brush xml:id="br0">
      <inkml:brushProperty name="width" value="0.025" units="cm"/>
      <inkml:brushProperty name="height" value="0.025" units="cm"/>
    </inkml:brush>
  </inkml:definitions>
  <inkml:trace contextRef="#ctx0" brushRef="#br0">59 1 12716,'0'0'4746,"-4"8"-3166,-5 10-678,1 2 1,1-1-1,1 1 0,0 0 1,2 0-1,-4 36 1,2 71 483,8-117-999,0-6-2873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8.409"/>
    </inkml:context>
    <inkml:brush xml:id="br0">
      <inkml:brushProperty name="width" value="0.025" units="cm"/>
      <inkml:brushProperty name="height" value="0.025" units="cm"/>
    </inkml:brush>
  </inkml:definitions>
  <inkml:trace contextRef="#ctx0" brushRef="#br0">1 272 4036,'0'0'9315,"3"10"-7703,-1-2-1489,0 1 346,0 0 1,1 0 0,1-1-1,5 12 1,-8-18-333,1 1 0,-1-1 0,1 1 1,0-1-1,0 0 0,-1 0 0,2 0 0,-1 0 0,0 0 1,0 0-1,1-1 0,-1 1 0,1-1 0,-1 1 0,1-1 0,-1 0 1,1 0-1,0 0 0,0 0 0,-1-1 0,4 1 0,2-1 16,0 1-1,1-2 1,-1 1 0,0-1-1,0 0 1,0-1-1,0 0 1,-1 0-1,1-1 1,0 0-1,11-6 1,-15 7-102,-1 0 1,1-1 0,0 0-1,-1 1 1,0-1-1,0 0 1,0-1-1,0 1 1,0-1-1,0 1 1,-1-1-1,0 0 1,0 0 0,0 0-1,0 0 1,-1 0-1,1 0 1,-1 0-1,0-1 1,0 1-1,-1 0 1,1-9 0,-1 12-35,0 0 1,0 0 0,0 0 0,0-1 0,0 1 0,-1 0 0,1 0 0,0 0-1,-1 0 1,1 0 0,0 0 0,-1 0 0,0 0 0,1 0 0,-1 0 0,0 0 0,1 0-1,-1 0 1,0 0 0,0 0 0,0 1 0,1-1 0,-1 0 0,0 1 0,0-1-1,0 0 1,0 1 0,0 0 0,-1-1 0,1 1 0,0-1 0,0 1 0,0 0-1,0 0 1,0 0 0,0 0 0,-1 0 0,1 0 0,0 0 0,0 0 0,0 0 0,0 0-1,0 1 1,-1-1 0,0 1 0,-2 0-21,-1 0 0,1 0 0,0 1 0,0-1 0,0 1 0,0 0 0,0 0 0,0 1 1,0-1-1,-6 7 0,3-2 73,1 1 1,-1 0 0,1 0-1,1 1 1,-1 0 0,2 0-1,-1 0 1,1 0 0,0 1-1,1 0 1,1 0-1,-1 0 1,1 0 0,1 0-1,0 0 1,0 16 0,2-24-61,-1 0 0,1 0 1,0 0-1,0 1 0,0-1 1,0 0-1,0 0 0,0-1 1,0 1-1,0 0 0,1 0 1,-1 0-1,1-1 0,0 1 1,-1-1-1,1 1 0,0-1 1,0 0-1,0 0 1,0 0-1,0 0 0,0 0 1,0 0-1,0 0 0,0-1 1,1 1-1,-1-1 0,0 0 1,0 1-1,1-1 0,-1 0 1,0 0-1,0-1 0,4 1 1,2-1 22,0 1 1,0-1 0,0 0 0,-1-1 0,1 0 0,0 0 0,-1-1 0,13-5 0,-4-3-60,-1 0 0,0-1 0,-1-1 0,0 0-1,-1-1 1,0 0 0,-2-1 0,1-1 0,-2 0 0,0 0 0,10-24-1,-10 17 69,0-1-1,-2 0 0,0 0 0,-2-1 0,-1 0 1,-1-1-1,2-47 0,-6 72-37,0 0-1,0 0 1,0 0-1,0 0 1,0 0-1,0 0 1,0 0-1,0 0 1,-1 0-1,1 0 1,0 1-1,-1-1 1,1 0-1,-1 0 1,1 0-1,-1 0 1,1 1 0,-1-1-1,1 0 1,-1 0-1,0 1 1,1-1-1,-1 1 1,0-1-1,1 0 1,-1 1-1,0-1 1,0 1-1,0 0 1,0-1-1,0 1 1,1 0-1,-1-1 1,0 1-1,0 0 1,0 0-1,0 0 1,0 0 0,0 0-1,0 0 1,0 0-1,0 0 1,-1 1-1,-2-1-20,1 1-1,0 0 1,0 0 0,0 0-1,-1 0 1,1 1 0,0-1-1,1 1 1,-1 0-1,0 0 1,-3 3 0,-8 11 52,1 0 0,0 1 0,1 1 1,1 0-1,1 0 0,1 1 0,0 0 1,2 1-1,0 0 0,1 0 0,1 0 0,1 1 1,0 0-1,0 31 0,4-48-23,0 0 0,0-1 0,1 1 0,-1 0-1,1-1 1,0 1 0,-1-1 0,2 1 0,-1-1 0,0 1 0,1-1-1,0 0 1,-1 0 0,1 1 0,0-1 0,1-1 0,-1 1 0,1 0-1,-1 0 1,1-1 0,0 0 0,6 5 0,-4-5-67,0 1-1,1-1 1,-1 0 0,1-1 0,0 1 0,-1-1 0,1 0-1,0-1 1,0 1 0,0-1 0,-1 0 0,1-1-1,0 1 1,6-2 0,-11 1-122,0 1 0,1 0 0,-1 0 0,0-1-1,1 1 1,-1-1 0,0 1 0,0-1 0,0 0 0,1 1 0,-1-1 0,0 0 0,0 0-1,0 0 1,0 0 0,0 1 0,-1-2 0,1 1 0,0 0 0,0 0 0,-1 0-1,1 0 1,0 0 0,0-2 0,2-22-7171,-3-3-6490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5.099"/>
    </inkml:context>
    <inkml:brush xml:id="br0">
      <inkml:brushProperty name="width" value="0.025" units="cm"/>
      <inkml:brushProperty name="height" value="0.025" units="cm"/>
    </inkml:brush>
  </inkml:definitions>
  <inkml:trace contextRef="#ctx0" brushRef="#br0">112 27 13132,'0'0'10576,"-11"-4"-9375,-31-10-555,40 14-621,0 1-1,0-1 1,1 0 0,-1 1-1,0-1 1,0 1 0,1-1 0,-1 1-1,1 0 1,-1 0 0,1 0-1,-1 0 1,1 0 0,-1 0 0,1 0-1,0 0 1,-1 1 0,1-1-1,0 0 1,0 1 0,0-1 0,0 1-1,0-1 1,1 1 0,-1 0 0,0 1-1,-16 44 667,17-46-640,-1 3-4,0 0 0,0-1 1,0 1-1,1-1 0,-1 1 0,1 0 0,0 0 0,0-1 0,1 1 0,-1 0 1,1-1-1,-1 1 0,1 0 0,2 4 0,-2-7-44,1 1-1,-1-1 0,0 0 1,0 1-1,1-1 1,-1 0-1,1 0 1,-1 0-1,1-1 1,-1 1-1,1 0 0,-1 0 1,1-1-1,0 1 1,0-1-1,-1 1 1,1-1-1,0 0 1,0 0-1,-1 0 0,1 0 1,0 0-1,0 0 1,-1 0-1,1-1 1,0 1-1,0-1 1,-1 1-1,1-1 0,0 1 1,-1-1-1,1 0 1,1-1-1,6-3-256,0-1 0,0 0 0,0 0 0,-1-1 0,0 0 0,-1 0 0,1-1 0,-1 0 0,-1 0 0,1 0 0,9-19 0,21-25-328,-41 66 787,0 1 0,2-1 1,-1 0-1,2 1 0,0-1 0,1 17 0,-1-30-188,1 1-1,0-1 1,0 0-1,0 1 1,0-1-1,1 0 0,-1 0 1,0 1-1,1-1 1,-1 0-1,0 0 1,1 1-1,-1-1 1,1 0-1,0 0 1,-1 0-1,1 0 1,0 0-1,0 0 0,0 0 1,0 0-1,0 0 1,0 0-1,0 0 1,0-1-1,2 2 1,-1-1-3,1-1 1,-1 1 0,1-1 0,0 1-1,-1-1 1,1 0 0,-1 0 0,1 0-1,0-1 1,-1 1 0,1-1-1,3 0 1,5-3-49,0 0 0,-1 0 0,1-1 0,-1-1 1,10-6-1,13-14-513,-25 18 463,1 1 0,0 0 0,0 1 0,0-1 0,1 2 0,0-1 0,0 1 0,14-4 0,-23 9 90,-1 0 1,0 1-1,1-1 0,-1 0 1,0 0-1,1 0 0,-1 1 1,0-1-1,0 0 0,1 0 1,-1 0-1,0 1 0,0-1 1,1 0-1,-1 1 0,0-1 1,0 0-1,0 1 0,1-1 1,-1 0-1,0 1 0,0-1 1,0 0-1,0 1 0,0-1 1,0 0-1,0 1 0,0-1 1,0 1-1,0-1 0,0 0 1,0 1-1,0-1 0,0 0 1,0 1-1,0-1 0,0 0 1,-1 1-1,1-1 0,0 0 1,0 1-1,0-1 0,0 0 1,-1 1-1,1-1 0,-1 1 1,-6 17 234,4-14-194,0 1 10,1-1-1,-1 1 1,1 0 0,-1 0 0,1 0-1,1 0 1,-1 0 0,1 1-1,-2 8 1,29-13-1231,-20-4 369,1 1 1,-1-1 0,0 0 0,0 0 0,-1-1-1,9-6 1,4-2-2497,10-5-3020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5.474"/>
    </inkml:context>
    <inkml:brush xml:id="br0">
      <inkml:brushProperty name="width" value="0.025" units="cm"/>
      <inkml:brushProperty name="height" value="0.025" units="cm"/>
    </inkml:brush>
  </inkml:definitions>
  <inkml:trace contextRef="#ctx0" brushRef="#br0">72 162 17521,'0'0'4254,"-7"7"-3191,3-4-958,-31 30 839,32-31-893,1 0-1,-1 1 1,1-1-1,0 1 1,0 0-1,1 0 1,-1 0-1,0 0 1,1 0-1,0 0 1,0 0-1,0 0 0,-1 5 1,2-7-51,1 0 1,-1-1-1,1 1 0,-1 0 1,1-1-1,-1 1 0,1 0 1,-1-1-1,1 1 0,0-1 1,-1 1-1,1-1 0,0 1 1,-1-1-1,1 0 0,0 1 1,0-1-1,0 0 0,-1 0 1,1 1-1,0-1 0,0 0 1,0 0-1,0 0 0,-1 0 1,1 0-1,0 0 0,0 0 1,0 0-1,0 0 0,-1-1 1,1 1-1,0 0 0,1-1 1,33-9-152,-12-6-153,-1-1 1,0-1-1,-1 0 0,-1-2 1,-1 0-1,-1-2 0,0 0 1,24-41-1,-34 37 338,-8 26-19,0-1 0,0 1-1,0 0 1,0 0 0,0-1 0,-1 1 0,1 0 0,0 0 0,0-1 0,0 1 0,-1 0 0,1 0-1,0-1 1,0 1 0,-1 0 0,1 0 0,0 0 0,-1 0 0,1-1 0,0 1 0,0 0 0,-1 0 0,1 0-1,0 0 1,-1 0 0,1 0 0,0 0 0,-1 0 0,1 0 0,0 0 0,-1 0 0,1 0 0,0 0-1,-1 0 1,1 0 0,0 0 0,-1 0 0,1 1 0,-4 0 79,1 0-1,-1 1 1,1 0-1,0 0 1,0 0-1,0 0 1,0 0-1,0 0 1,0 1 0,-3 4-1,-5 7 333,1 0 0,1 1 0,0 0 0,-10 25 0,16-34-322,1-1 0,0 1 0,0-1 0,1 1 0,0 0 0,0-1 0,0 1 1,0 0-1,1 0 0,0 0 0,0 0 0,1 0 0,0-1 0,0 1 1,0 0-1,1 0 0,2 7 0,-2-11-126,0 1 0,-1 0 0,1-1 0,1 1 0,-1-1 0,0 0 0,0 0 0,1 0 0,0 0 0,-1 0 0,1 0 0,0-1 0,0 1 0,0-1 0,5 2 0,30 3-4206,-16-6-1266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7.136"/>
    </inkml:context>
    <inkml:brush xml:id="br0">
      <inkml:brushProperty name="width" value="0.025" units="cm"/>
      <inkml:brushProperty name="height" value="0.025" units="cm"/>
    </inkml:brush>
  </inkml:definitions>
  <inkml:trace contextRef="#ctx0" brushRef="#br0">207 55 8584,'3'-3'668,"-1"0"0,0 0-1,0 0 1,0 0 0,0-1-1,0 1 1,-1 0 0,1-1-1,1-5 1,-3 9-535,0-1 0,0 1 0,0-1 0,0 1 0,0-1 0,0 0 0,0 1 0,-1-1 0,1 1 0,0-1 0,0 1 1,0-1-1,-1 1 0,1-1 0,0 1 0,0 0 0,-1-1 0,1 1 0,0-1 0,-1 1 0,1 0 0,-1-1 0,1 1 0,-1 0 0,1-1 0,-24-3 1150,15 4-1169,1 2 1,1-1-1,-1 1 0,0 1 1,0-1-1,1 1 1,-1 0-1,1 1 0,0 0 1,0 0-1,0 1 1,1 0-1,-1 0 0,1 0 1,0 1-1,1 0 1,-7 8-1,5-5 80,-1 0-1,2 0 1,0 1 0,0 0-1,0 0 1,1 1-1,1-1 1,0 1 0,0 0-1,1 0 1,-2 19 0,4-28-186,1-1 1,0 1 0,0 0-1,0-1 1,1 1 0,-1-1 0,0 1-1,1 0 1,-1-1 0,1 1-1,-1-1 1,1 1 0,0-1-1,0 0 1,-1 1 0,1-1-1,0 1 1,0-1 0,0 0-1,1 0 1,-1 0 0,1 1-1,2 0-46,-1 0 0,0 0 0,1 0-1,-1-1 1,1 0 0,-1 1 0,1-1-1,0-1 1,4 2 0,9-1-803,0-1 0,0 0 0,21-3 1,-37 3 777,50-11-3909,1-8-2423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7.525"/>
    </inkml:context>
    <inkml:brush xml:id="br0">
      <inkml:brushProperty name="width" value="0.025" units="cm"/>
      <inkml:brushProperty name="height" value="0.025" units="cm"/>
    </inkml:brush>
  </inkml:definitions>
  <inkml:trace contextRef="#ctx0" brushRef="#br0">148 0 14253,'-8'3'791,"-5"3"-145,0 1 1,1-1-1,0 2 1,0 0-1,-13 12 1,20-16-481,1-1 1,0 1-1,0 0 1,0 0-1,0 0 1,1 1-1,0 0 0,0-1 1,0 1-1,0 0 1,1 0-1,0 0 0,0 1 1,0-1-1,1 0 1,0 1-1,0-1 0,-1 9 1,3-13-159,-1 0 0,1 0 0,-1 0 0,1 0 0,-1 0 0,1 0 0,0 0-1,-1 0 1,1 0 0,0 0 0,0-1 0,0 1 0,0 0 0,0 0 0,0-1 0,-1 1 0,2-1 0,-1 1 0,0-1 0,0 1 0,0-1 0,0 1 0,0-1 0,0 0-1,0 0 1,0 0 0,1 0 0,-1 0 0,0 0 0,0 0 0,0 0 0,2 0 0,41-6 56,-31 1-117,-1-1 1,1 0 0,-1-1 0,0 0-1,-1-1 1,0-1 0,0 1 0,-1-2-1,0 1 1,-1-1 0,0-1 0,0 0-1,7-12 1,-23 35-20,2 1 0,-1 0-1,2 0 1,-1 0 0,2 1-1,0-1 1,1 1 0,0 0-1,1 0 1,1 23 0,0-36-142,0 0 0,0-1-1,0 1 1,0 0 0,1-1 0,-1 1 0,0 0 0,1-1 0,-1 1-1,0-1 1,1 1 0,-1 0 0,1-1 0,-1 1 0,1-1 0,-1 1 0,1-1-1,-1 1 1,1-1 0,0 0 0,-1 1 0,1-1 0,-1 0 0,1 1 0,0-1-1,-1 0 1,1 0 0,0 0 0,0 1 0,-1-1 0,1 0 0,0 0 0,-1 0-1,1 0 1,1-1 0,15 2-8413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7.852"/>
    </inkml:context>
    <inkml:brush xml:id="br0">
      <inkml:brushProperty name="width" value="0.025" units="cm"/>
      <inkml:brushProperty name="height" value="0.025" units="cm"/>
    </inkml:brush>
  </inkml:definitions>
  <inkml:trace contextRef="#ctx0" brushRef="#br0">63 1 11979,'0'0'6182,"-57"59"-5253,51-46-705,6-4-192,6-8-160,15-1-2370,4-4-2819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8.213"/>
    </inkml:context>
    <inkml:brush xml:id="br0">
      <inkml:brushProperty name="width" value="0.025" units="cm"/>
      <inkml:brushProperty name="height" value="0.025" units="cm"/>
    </inkml:brush>
  </inkml:definitions>
  <inkml:trace contextRef="#ctx0" brushRef="#br0">56 69 10346,'0'0'608,"-9"8"412,-25 28 1115,33-35-2034,0 0 0,0 0 0,0 0 0,1 0 0,-1 0 0,0 0 0,0 0 0,0 0 0,1 0 0,-1 1 0,0-1 0,1 0-1,0 0 1,-1 1 0,1-1 0,-1 0 0,1 1 0,0-1 0,0 0 0,0 1 0,0-1 0,0 0 0,0 1 0,0-1 0,1 0 0,-1 1 0,0-1-1,1 0 1,-1 1 0,1-1 0,-1 0 0,1 0 0,-1 0 0,1 0 0,0 1 0,0-1 0,0 0 0,1 1 0,3 1-121,0 1 1,0-2-1,0 1 0,0 0 1,1-1-1,10 3 1,-3 0 180,14 5-250,6 3-520,58 30-1,-84-39 550,-1-1-1,0 1 1,0 1-1,0-1 1,0 1-1,-1 0 1,1 0-1,-1 1 1,-1 0-1,1-1 1,-1 2-1,0-1 1,0 0-1,5 14 1,-8-15 194,-1 1 0,1-1 1,-1 0-1,0 0 0,0 1 0,-1-1 0,0 0 0,0 0 1,0 0-1,-1 0 0,1 0 0,-1 0 0,0 0 1,-1 0-1,1-1 0,-1 1 0,0-1 0,0 1 0,0-1 1,-1 0-1,1-1 0,-1 1 0,0 0 0,0-1 0,-5 3 1,3-1 76,0 0 1,-1-1 0,0 0 0,1 0 0,-1 0-1,0-1 1,-1 0 0,1 0 0,-1-1 0,1 0 0,-1 0-1,0-1 1,1 0 0,-1 0 0,0-1 0,-11-1-1,15 0-198,1-1-1,-1 1 1,1-1-1,-1 0 0,1 0 1,0 0-1,0-1 1,0 1-1,0-1 0,1 0 1,-1 0-1,1 0 1,-1 0-1,1 0 0,0 0 1,0-1-1,0 1 1,1-1-1,-1 1 0,1-1 1,0 1-1,-1-9 1,0 6-60,0 0 0,1 0 1,0 0-1,1-1 0,0 1 1,-1 0-1,2-1 0,-1 1 0,1 0 1,0-1-1,0 1 0,1 0 1,4-10-1,5-2-62,2 1 0,0 1 0,0 0 0,2 0 0,18-14 0,-12 10 118,36-42 1,-50 53 45,-1-1 0,-1 1 1,1-1-1,-2 0 1,1 0-1,2-13 0,-6 21-49,0 0 0,0 1 0,-1-1-1,1 0 1,-1 0 0,1 0 0,-1 0-1,0 0 1,0 0 0,0 0 0,0 0-1,0 0 1,0 0 0,-1 0 0,1 1-1,0-1 1,-1 0 0,0 0 0,1 0 0,-1 0-1,0 1 1,0-1 0,0 0 0,0 1-1,0-1 1,-1 1 0,1-1 0,0 1-1,-1-1 1,1 1 0,-1 0 0,1 0-1,-1 0 1,0 0 0,1 0 0,-1 0-1,0 0 1,0 0 0,0 1 0,1-1-1,-1 1 1,-3-1 0,-3 0 1,0 1 0,0-1 1,-1 2-1,1-1 0,0 1 0,0 0 0,0 1 1,0 0-1,0 0 0,0 1 0,-9 4 0,14-6-57,-1 1-1,1 0 1,-1 0 0,1 0-1,0 0 1,0 0-1,0 1 1,0-1-1,0 1 1,1 0-1,-1 0 1,1 0-1,0 0 1,0 0 0,0 1-1,0-1 1,0 1-1,1-1 1,-1 1-1,1 0 1,0-1-1,0 1 1,1 0 0,-1 0-1,1 0 1,0 4-1,0-7-91,0 0 0,0 0-1,1 1 1,-1-1 0,0 0-1,1 0 1,-1 0 0,1 1-1,-1-1 1,1 0 0,0 0-1,-1 0 1,1 0 0,0 0 0,0 0-1,0 0 1,0 0 0,0 0-1,0-1 1,0 1 0,0 0-1,0-1 1,2 2 0,32 7-4595,3-5-852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8.572"/>
    </inkml:context>
    <inkml:brush xml:id="br0">
      <inkml:brushProperty name="width" value="0.025" units="cm"/>
      <inkml:brushProperty name="height" value="0.025" units="cm"/>
    </inkml:brush>
  </inkml:definitions>
  <inkml:trace contextRef="#ctx0" brushRef="#br0">239 55 14125,'-8'0'1271,"-3"1"-892,0 1 0,0 0-1,0 0 1,0 1 0,0 1 0,1 0 0,0 0 0,0 1-1,0 1 1,0-1 0,1 1 0,0 1 0,-17 15 0,20-17-177,0 1 0,0 0 0,0 0 0,1 0 1,0 1-1,0 0 0,1 0 0,-1 0 1,2 1-1,-1 0 0,1-1 0,0 1 0,1 0 1,-1 0-1,2 0 0,-1 1 0,1-1 1,1 0-1,-1 1 0,2 11 0,-1-18-183,1 0 1,-1 1-1,1-1 0,0 0 0,0 1 1,0-1-1,0 0 0,0 0 0,0 0 0,1 0 1,-1 0-1,1 0 0,-1 0 0,1-1 0,0 1 1,0-1-1,0 1 0,0-1 0,2 2 1,1 0-2,0-1 1,0 0 0,0-1-1,0 1 1,1-1 0,-1 0 0,0 0-1,9 0 1,-4-1-19,1 0-1,-1 0 1,1-2 0,-1 1-1,0-1 1,0-1 0,0 1-1,17-9 1,-14 4-56,-1-1 0,0 0 0,0-1 0,0 0 0,-1-1 0,-1 0 0,0-1 0,0 0 0,7-13 0,-11 16 54,-1 0-1,0 0 1,-1-1 0,0 0 0,0 1 0,-1-2 0,0 1 0,-1 0-1,0-1 1,0 1 0,-1-1 0,0 1 0,-1-1 0,-1-14 0,1 20-23,-1 1 1,0 0-1,1 0 1,-1-1 0,-1 1-1,1 0 1,0 0-1,-1 0 1,0 0 0,1 1-1,-1-1 1,0 0-1,0 1 1,-1-1 0,1 1-1,0 0 1,-1 0 0,0 0-1,1 0 1,-1 0-1,0 0 1,0 1 0,0-1-1,0 1 1,0 0-1,0 0 1,-1 0 0,-5-1-1,4 2 2,0-1-1,-1 1 1,1 0 0,-1 0-1,1 0 1,-1 1-1,1 0 1,-1 0 0,1 0-1,0 1 1,0-1 0,0 1-1,0 1 1,0-1-1,0 1 1,-7 5 0,4-1 3,0 0 0,1 0 0,0 1 0,0 0 1,1 0-1,-7 12 0,10-15-32,1-1 0,-1 1 0,1-1 0,1 1 0,-1 0 0,1 0 0,-1 0 0,1 0 0,1 0 0,-1 0 0,1 0 0,0 0 0,0 0 0,1 9 0,0-12-89,-1 0-1,1 0 1,0 0-1,0 0 1,0-1 0,0 1-1,0 0 1,0-1-1,0 1 1,0 0-1,1-1 1,-1 0-1,1 1 1,-1-1-1,1 0 1,0 0 0,-1 0-1,1 0 1,3 2-1,40 7-4332,-4-9-437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8.973"/>
    </inkml:context>
    <inkml:brush xml:id="br0">
      <inkml:brushProperty name="width" value="0.025" units="cm"/>
      <inkml:brushProperty name="height" value="0.025" units="cm"/>
    </inkml:brush>
  </inkml:definitions>
  <inkml:trace contextRef="#ctx0" brushRef="#br0">235 44 12556,'0'0'2002,"-13"3"-999,0 1-569,1 0-1,1 1 0,-1 0 1,1 1-1,-1 0 0,2 1 0,-1 0 1,1 1-1,0 0 0,0 0 1,-11 15-1,9-10 101,2 1 1,0 1-1,0 0 1,-10 23-1,17-32-403,1-1 0,0 1-1,0 0 1,0 0 0,0 0 0,1 0 0,0 0-1,0 1 1,1-1 0,0 0 0,0 0-1,0 0 1,1 1 0,0-1 0,0 0 0,3 7-1,-3-10-119,1 0-1,0 0 1,0 0-1,1 0 1,-1 0-1,1 0 1,-1-1-1,1 1 1,0-1-1,0 0 1,0 0-1,0 0 0,0 0 1,0 0-1,1-1 1,-1 1-1,0-1 1,1 0-1,-1 0 1,1-1-1,0 1 1,-1-1-1,1 1 1,0-1-1,-1 0 1,7-1-1,-2 1-1,0-1-1,0 0 1,0-1-1,0 0 0,0 0 1,0 0-1,0-1 1,-1 0-1,1-1 1,-1 1-1,7-7 1,-4 2 2,-2 0 1,1-1-1,-1 0 1,-1 0 0,0-1-1,0 0 1,-1 0-1,0-1 1,-1 0 0,0 0-1,-1 0 1,0-1-1,0 1 1,2-19 0,-5 23-42,1 0 1,-2 0-1,1 1 1,-1-1 0,0 0-1,0 0 1,0 0 0,-1 1-1,0-1 1,-1 0-1,0 1 1,0-1 0,0 1-1,-1-1 1,1 1 0,-2 0-1,1 0 1,-1 0-1,0 1 1,0-1 0,0 1-1,-1 0 1,1 0 0,-1 1-1,-1-1 1,-9-6-1,10 9-240,0 0-1,0 0 1,-1 0-1,1 0 1,-1 1-1,1 0 0,-1 0 1,1 0-1,-11 1 1,13 0-226,0 0 0,0 1 1,0-1-1,0 1 0,0-1 1,0 1-1,0 0 0,0 0 1,1 0-1,-1 1 1,-4 2-1,-6 10-6086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9.454"/>
    </inkml:context>
    <inkml:brush xml:id="br0">
      <inkml:brushProperty name="width" value="0.025" units="cm"/>
      <inkml:brushProperty name="height" value="0.025" units="cm"/>
    </inkml:brush>
  </inkml:definitions>
  <inkml:trace contextRef="#ctx0" brushRef="#br0">0 102 14029,'0'0'7640,"2"12"-6984,1 5-457,18 75 419,-20-85-593,2 0 0,-1 0 1,1 0-1,0 0 0,1 0 0,-1 0 1,1-1-1,1 0 0,-1 0 0,9 10 0,-10-15 44,-1 0 0,0 1 0,0-1 0,1 0 0,-1 0 0,0-1 0,1 1 0,-1 0-1,1-1 1,-1 1 0,1-1 0,-1 0 0,1 0 0,-1 0 0,1 0 0,0-1 0,-1 1 0,1 0-1,-1-1 1,0 0 0,1 0 0,-1 0 0,1 0 0,-1 0 0,0 0 0,0 0 0,0-1-1,0 1 1,0-1 0,3-2 0,7-7 322,-1 1-1,0-2 1,16-19-1,-23 26-377,24-34 383,-2-2 0,40-82 0,-54 98-453,-11 24-391,-8 20-6742,1-13 826,-5-2-6710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09.814"/>
    </inkml:context>
    <inkml:brush xml:id="br0">
      <inkml:brushProperty name="width" value="0.025" units="cm"/>
      <inkml:brushProperty name="height" value="0.025" units="cm"/>
    </inkml:brush>
  </inkml:definitions>
  <inkml:trace contextRef="#ctx0" brushRef="#br0">0 1 19186,'0'0'5990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06.807"/>
    </inkml:context>
    <inkml:brush xml:id="br0">
      <inkml:brushProperty name="width" value="0.025" units="cm"/>
      <inkml:brushProperty name="height" value="0.025" units="cm"/>
      <inkml:brushProperty name="color" value="#F6630D"/>
    </inkml:brush>
  </inkml:definitions>
  <inkml:trace contextRef="#ctx0" brushRef="#br0">239 32 13645,'-13'6'-134,"-1"0"110,-13 6 154,1 1 0,-35 23 1,54-31-143,0-1 0,0 2 1,1-1-1,-1 1 1,1 0-1,1 0 0,-1 0 1,1 1-1,0 0 1,1 0-1,-1 0 0,1 1 1,1-1-1,-5 14 1,2 20-419,2 0 1,2 0 0,1 0 0,7 52 0,-5-79 391,5 48-23,3 0 0,2-1 0,3 0 0,40 104 0,-8-53 94,89 158-1,-90-193-26,4-2 0,2-2 0,4-2 0,2-3 0,117 107 0,-116-127 0,2-1-1,2-4 1,1-2-1,3-2 1,1-4-1,1-3 1,83 27-1,-40-26 11,2-5 0,2-4-1,207 14 1,354-26 63,-608-13-77,1094-76 54,-12-108-80,-1040 164 51,942-208 55,-811 163 40,-4-10 0,296-138 0,-458 179-106,-1-4 1,-3-3-1,69-53 0,-117 78 7,-1-1 1,-1-1 0,-1-1 0,0-1 0,-2 0-1,0-2 1,-2 0 0,0-1 0,-2 0 0,-1-1-1,0-1 1,13-42 0,-22 55 56,-1-1 1,-1 0-1,0 0 0,0 0 0,-2 0 1,0 0-1,0 0 0,-1 0 0,-1 0 1,0 1-1,-1-1 0,-1 0 0,0 1 1,-1 0-1,0 0 0,-12-21 0,4 14 25,-1 0 0,-1 1 0,0 1 0,-1 0 0,-1 1 0,-1 1-1,-1 1 1,0 1 0,-23-14 0,-31-15-19,-1 4 0,-156-58 0,-174-22-40,190 72-89,-1 10 0,-302-14-1,-442 36-1310,667 16 602,-587 35-342,1 43-3173,529-45-115,208-21 3245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8.774"/>
    </inkml:context>
    <inkml:brush xml:id="br0">
      <inkml:brushProperty name="width" value="0.025" units="cm"/>
      <inkml:brushProperty name="height" value="0.025" units="cm"/>
    </inkml:brush>
  </inkml:definitions>
  <inkml:trace contextRef="#ctx0" brushRef="#br0">1 1 12300,'0'0'8263,"34"58"-8038,-9-44-1699,2-1-4708</inkml:trace>
  <inkml:trace contextRef="#ctx0" brushRef="#br0" timeOffset="1">729 428 21973,'0'0'4324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10.756"/>
    </inkml:context>
    <inkml:brush xml:id="br0">
      <inkml:brushProperty name="width" value="0.025" units="cm"/>
      <inkml:brushProperty name="height" value="0.025" units="cm"/>
    </inkml:brush>
  </inkml:definitions>
  <inkml:trace contextRef="#ctx0" brushRef="#br0">112 209 16335,'0'0'1645,"-9"-3"-428,6 2-1108,0-1-1,1 2 1,-1-1 0,0 0-1,0 1 1,0-1 0,0 1 0,0 0-1,-1 0 1,1 0 0,0 0 0,0 1-1,0-1 1,0 1 0,-4 1-1,4 0-37,0 0 0,0 0-1,1 0 1,-1 0-1,1 1 1,-1-1-1,1 1 1,0-1-1,0 1 1,0 0 0,1 0-1,-1-1 1,1 1-1,-1 1 1,1-1-1,0 0 1,0 0 0,-1 6-1,-1 5 27,0-1 0,0 1 0,2-1 1,0 1-1,0 0 0,2 24 0,0-35-88,-1 0 0,1 0 0,-1 0 0,1 0 0,0 0 0,0 0 0,0 0 0,1 0-1,-1 0 1,1 0 0,-1-1 0,1 1 0,0-1 0,0 1 0,0-1 0,1 0 0,-1 1 0,0-1 0,1 0 0,-1-1 0,1 1 0,0 0 0,0-1 0,0 1 0,-1-1 0,1 0-1,0 0 1,0 0 0,1-1 0,-1 1 0,0-1 0,0 1 0,0-1 0,5 0 0,0-1-211,-1 1-1,1-1 1,-1 0 0,1-1 0,-1 1-1,0-1 1,0-1 0,0 0-1,0 0 1,0 0 0,0-1 0,11-8-1,-9 5-356,0-1 0,0 0 0,-1-1 0,0 0 0,-1 0 0,0-1 0,9-17 0,-6 9-245,-1-1 1,-1 0-1,-1-1 0,-1 1 0,-1-1 0,0-1 1,-2 1-1,0-1 0,0-22 0,-3 26-109,0-37-3316,-6 31 4005,6 23 379,-1-1 0,1 0 0,-1 0 1,1 1-1,-1-1 0,1 0 0,-1 1 0,0-1 0,1 1 0,-1-1 1,0 1-1,1-1 0,-1 1 0,0-1 0,0 1 0,0-1 0,1 1 1,-1 0-1,-2-1 0,2 2 81,-1-1 0,1 0 0,-1 1 0,0-1 0,1 1 0,-1-1 0,1 1 0,-1 0 0,1 0 0,0-1 0,-1 1 0,1 0 0,0 0 0,-1 1 0,1-1 0,0 0 0,0 0 0,0 1 0,0-1 0,0 0 0,0 1 0,1-1 0,-1 1 0,0-1 0,1 1 0,-1-1 0,0 3 0,-16 53 3019,14-47-2740,-4 24 938,0 1 0,3 0 1,-1 67-1,5-100-1413,0 0 0,0 1 0,0-1-1,0 1 1,0-1 0,1 0 0,-1 1 0,1-1-1,0 1 1,0-1 0,-1 0 0,1 0-1,1 0 1,-1 1 0,0-1 0,0 0 0,1 0-1,-1-1 1,1 1 0,0 0 0,0 0 0,-1-1-1,1 1 1,0-1 0,0 0 0,0 1 0,1-1-1,-1 0 1,0 0 0,0 0 0,1-1 0,-1 1-1,5 0 1,-3 0-23,1-1-1,-1 0 1,1 0-1,-1-1 1,1 1-1,-1-1 0,1 0 1,-1-1-1,1 1 1,-1-1-1,0 1 1,0-1-1,0 0 1,0-1-1,0 1 1,-1-1-1,7-5 1,-10 8-7,0 0 0,0 0 0,1 0 0,-1 0 0,0 0 0,1 0 0,-1-1 0,0 1 0,1 0 0,-1 0 0,0 0 0,1 0 0,-1 0 0,0 0 0,1 0 1,-1 0-1,0 1 0,0-1 0,1 0 0,-1 0 0,0 0 0,1 0 0,-1 0 0,0 0 0,0 1 0,1-1 0,-1 0 0,0 0 0,0 0 0,1 1 0,-1-1 0,0 0 0,0 0 0,0 1 0,1-1 0,-1 0 1,0 0-1,0 1 0,0-1 0,0 0 0,0 1 0,0-1 0,1 0 0,-1 0 0,0 1 0,0-1 0,0 0 0,0 1 0,0-1 0,0 1 0,8 31 208,6 11-153,-11-39-61,-1-1 0,1 1 0,-1-1 0,1 0 0,0 0 0,0 0 0,1-1 0,-1 1 0,1-1 0,-1 0 0,6 3 0,-8-5 0,0 0 0,0 1 0,0-1-1,0 0 1,0 1 0,0-1 0,0 0 0,0 0 0,0 0 0,0 0-1,0 0 1,0 0 0,0 0 0,0 0 0,0-1 0,0 1 0,1 0 0,-1-1-1,0 1 1,-1-1 0,1 1 0,0-1 0,0 1 0,0-1 0,0 1 0,0-1-1,0 0 1,-1 0 0,1 1 0,0-1 0,-1 0 0,1 0 0,0 0-1,-1 0 1,1 0 0,-1 0 0,1 0 0,-1 0 0,0 0 0,0 0 0,1 0-1,-1 0 1,0 0 0,0 0 0,0 0 0,0-2 0,2-6 43,-1 1 0,0-1 0,0 0 0,-1 1-1,0-1 1,-2-16 0,1 21 42,-1-1-1,1 0 0,-1 1 0,0-1 1,0 1-1,-1-1 0,1 1 0,-1 0 1,0 0-1,0 0 0,0 1 0,-1-1 1,-4-3-1,7 6-84,1 1 0,0 0 0,0 0 0,-1 0 0,1 0 0,0-1 0,0 1-1,-1 0 1,1 0 0,0 0 0,0-1 0,0 1 0,-1 0 0,1 0 0,0-1 0,0 1 0,0 0 0,0-1 0,0 1 0,-1 0 0,1 0 0,0-1 0,0 1 0,0 0 0,0-1 0,0 1 0,0 0 0,0-1-1,0 1 1,0 0 0,0-1 0,0 1 0,1 0 0,-1 0 0,0-1 0,0 1 0,0 0 0,0-1 0,0 1 0,0 0 0,1 0 0,-1-1 0,0 1 0,0 0 0,0 0 0,1-1 0,-1 1 0,0 0-1,0 0 1,1 0 0,23-8 294,29 4 89,-30 4-723,-1-1-1858,0 1 0,42 6-1,-42-2-3431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11.084"/>
    </inkml:context>
    <inkml:brush xml:id="br0">
      <inkml:brushProperty name="width" value="0.025" units="cm"/>
      <inkml:brushProperty name="height" value="0.025" units="cm"/>
    </inkml:brush>
  </inkml:definitions>
  <inkml:trace contextRef="#ctx0" brushRef="#br0">0 1 13741,'0'0'10442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12.303"/>
    </inkml:context>
    <inkml:brush xml:id="br0">
      <inkml:brushProperty name="width" value="0.025" units="cm"/>
      <inkml:brushProperty name="height" value="0.025" units="cm"/>
    </inkml:brush>
  </inkml:definitions>
  <inkml:trace contextRef="#ctx0" brushRef="#br0">1 79 10025,'0'0'3310,"0"-8"-502,0 4-2345,0 0 0,0 0 0,1 0 0,0 0 0,0-1 0,0 2 0,0-1 0,1 0 0,-1 0 0,5-6 0,-5 8-331,0 1-1,0-1 0,1 1 0,-1-1 0,0 1 1,1 0-1,0-1 0,-1 1 0,1 0 0,0 0 1,-1 0-1,1 0 0,0 1 0,0-1 1,0 0-1,0 1 0,0-1 0,0 1 0,0 0 1,0 0-1,0 0 0,-1 0 0,1 0 0,0 0 1,0 0-1,0 0 0,0 1 0,0-1 1,0 1-1,2 1 0,-2-1-124,-1 0-1,1 0 1,-1 0 0,1 0-1,-1 1 1,0-1 0,0 0-1,0 1 1,0-1 0,0 1-1,0-1 1,0 1 0,0 0-1,0-1 1,-1 1 0,1 0-1,-1-1 1,1 1 0,-1 0-1,0 0 1,0 0 0,0 0-1,0-1 1,0 1 0,0 0-1,0 0 1,0 0 0,-2 2-1,1 4 0,0 1 1,-1-1-1,0 0 0,-6 15 0,-16 21 31,18-36-27,1-1 0,0 1-1,1 1 1,0-1 0,0 1 0,1 0 0,0 0 0,0 0-1,1 0 1,0 0 0,0 13 0,3-21 6,-1 0 0,1 0 0,0 1 0,0-1 0,-1 0 0,1 0 0,0 0 0,0 0-1,0 0 1,0-1 0,0 1 0,1 0 0,-1 0 0,0-1 0,0 1 0,0 0 0,1-1 0,-1 1 0,0-1 0,1 0 0,-1 1 0,0-1 0,1 0 0,-1 0 0,0 0 0,1 0-1,-1 0 1,1 0 0,-1 0 0,0-1 0,2 0 0,49-6 189,-37 2-193,0-1 1,0 0-1,-1-1 0,1 0 0,-2-1 0,1-1 1,13-12-1,-20 16-8,0 0-1,0-1 1,-1-1 0,0 1 0,0-1 0,-1 0 0,0 0-1,0 0 1,-1-1 0,1 0 0,-2 0 0,1 0-1,-1 0 1,3-14 0,-6 21-4,0 1 0,1 0-1,-1-1 1,0 1 0,0 0-1,0-1 1,0 1 0,0-1 0,0 1-1,0 0 1,0-1 0,0 1 0,-1-1-1,1 1 1,0 0 0,0-1 0,0 1-1,0 0 1,-1-1 0,1 1-1,0 0 1,0-1 0,0 1 0,-1 0-1,1 0 1,0-1 0,-1 1 0,1 0-1,0 0 1,0-1 0,-1 1-1,1 0 1,-1 0 0,1 0 0,0-1-1,-1 1 1,1 0 0,0 0 0,-1 0-1,1 0 1,-1 0 0,1 0-1,0 0 1,-1 0 0,1 0 0,0 0-1,-1 0 1,1 0 0,-1 0 0,1 0-1,0 1 1,-1-1 0,1 0-1,0 0 1,-1 0 0,1 0 0,0 1-1,-1-1 1,-22 15-16,15-7 45,1 1 0,-1 0 0,2 0-1,-1 1 1,2 0 0,-1 0 0,1 1 0,1 0 0,0 0-1,0 0 1,1 0 0,0 0 0,1 0 0,-1 14 0,3-24-22,0 0 1,0-1-1,0 1 1,0-1-1,0 1 1,1 0-1,-1-1 1,0 1-1,0-1 1,0 1-1,0-1 1,1 1-1,-1-1 1,0 1-1,1-1 1,-1 1 0,0-1-1,1 1 1,-1-1-1,0 1 1,1-1-1,-1 0 1,1 1-1,-1-1 1,1 0-1,-1 1 1,1-1-1,-1 0 1,1 1-1,-1-1 1,1 0 0,1 0-1,23-3 134,22-19 25,-35 12-158,-1-1 0,0 0 0,-1 0 1,0-1-1,0 0 0,-2-1 0,1 1 1,-2-2-1,0 1 0,6-18 0,-20 55-71,0 1 0,1-1 0,2 1 0,-3 45 0,8-68 56,-1-1 0,1 0 0,0 0-1,-1 0 1,1 0 0,0 0-1,0-1 1,0 1 0,0 0-1,0 0 1,0-1 0,0 1-1,0 0 1,0-1 0,0 1-1,0-1 1,0 1 0,0-1-1,1 0 1,-1 1 0,0-1-1,0 0 1,0 0 0,1 0-1,-1 0 1,0 0 0,0 0 0,0 0-1,1 0 1,-1 0 0,0-1-1,3 0 1,1 1-26,1-1-1,0 0 1,0 0-1,-1-1 1,1 0 0,7-3-1,-10 3 40,0-1-1,0 0 0,-1 0 0,1 1 1,-1-2-1,0 1 0,0 0 1,0 0-1,0-1 0,0 1 0,-1-1 1,1 0-1,-1 1 0,0-1 0,0 0 1,-1 0-1,1 0 0,-1 0 1,0-7-1,0 8 2,0-1 1,0 1-1,0-1 1,-1 1-1,0-1 1,0 1-1,0 0 1,0-1-1,-2-2 1,3 5-7,-1 0 1,1 0-1,-1 0 1,0 0-1,1 0 1,-1 0-1,0 0 1,0 0-1,0 1 1,1-1 0,-1 0-1,0 0 1,0 1-1,0-1 1,0 1-1,0-1 1,0 1-1,0 0 1,0-1 0,-1 1-1,1 0 1,0-1-1,0 1 1,-2 0-1,10-1-7,-1 0 1,0-1-1,0 1 0,0-1 0,0-1 0,0 1 0,0-1 0,0 0 0,-1-1 1,0 1-1,1-1 0,-1 0 0,-1 0 0,1-1 0,0 0 0,-1 1 0,0-1 1,0-1-1,5-9 0,-15 30 31,0 0 0,1 0 0,1 1-1,0 0 1,1 0 0,1 0 0,0 0 0,1 25 0,1-40-18,1 1 0,-1-1 0,0 0 1,1 0-1,-1 1 0,0-1 0,1 0 0,0 0 0,-1 0 0,1 0 1,0 0-1,0 0 0,-1 0 0,1 0 0,0 0 0,0 0 0,0 0 1,0 0-1,0 0 0,0-1 0,0 1 0,1-1 0,-1 1 0,0 0 1,0-1-1,0 0 0,1 1 0,-1-1 0,0 0 0,0 0 0,1 0 1,-1 0-1,0 0 0,1 0 0,-1 0 0,0 0 0,0 0 0,1 0 1,-1-1-1,0 1 0,0-1 0,1 1 0,-1-1 0,2 0 0,4-2 31,0 0 0,0 0 0,0 0 0,-1-1 0,1 0 0,7-6 0,-14 10-38,9-7 5,-1 1 0,0-1 0,-1-1 0,1 0 0,-2 0 0,1 0 0,-1 0 0,0-1 0,-1 0 0,0-1 0,0 1 0,-1-1 0,3-11 0,-21 123-75,12-93 121,1 0 1,0 0-1,0-1 0,1 1 1,2 17-1,-2-25-111,0 1-1,1-1 1,-1 0 0,0 0 0,1 0 0,-1 0 0,1 0-1,-1 1 1,1-1 0,-1 0 0,1 0 0,0 0 0,0 0-1,-1-1 1,1 1 0,0 0 0,0 0 0,0 0 0,0-1-1,2 2 1,-1-2-213,-1 1 0,1-1-1,0 0 1,0 0-1,0 0 1,0 0 0,-1 0-1,1-1 1,0 1 0,0-1-1,0 1 1,-1-1 0,1 1-1,0-1 1,-1 0-1,1 0 1,-1 0 0,3-2-1,14-9-4706,3-3-2451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12.848"/>
    </inkml:context>
    <inkml:brush xml:id="br0">
      <inkml:brushProperty name="width" value="0.025" units="cm"/>
      <inkml:brushProperty name="height" value="0.025" units="cm"/>
    </inkml:brush>
  </inkml:definitions>
  <inkml:trace contextRef="#ctx0" brushRef="#br0">63 282 13581,'0'0'114,"0"0"0,0-1 0,0 1 1,1 0-1,-1 0 0,0 0 0,0 0 0,0-1 0,0 1 1,-1 0-1,1 0 0,0 0 0,0 0 0,0 0 0,0-1 1,0 1-1,0 0 0,0 0 0,0 0 0,0 0 0,0-1 1,0 1-1,0 0 0,-1 0 0,1 0 0,0 0 1,0 0-1,0 0 0,0 0 0,0 0 0,0-1 0,-1 1 1,1 0-1,0 0 0,0 0 0,0 0 0,0 0 0,0 0 1,-1 0-1,1 0 0,0 0 0,0 0 0,0 0 0,0 0 1,-1 0-1,1 0 0,0 0 0,0 0 0,0 0 1,0 0-1,-1 0 0,1 0 0,0 0 0,0 1 0,-13 8 1919,-7 14-1211,18-21-736,-17 46 1538,19-47-1603,-1-1 0,1 1 0,0 0 0,-1 0 0,1 0 1,0 0-1,0 0 0,0 0 0,0 0 0,0 0 0,0 0 0,0 0 0,0 0 0,0-1 0,0 1 0,0 0 1,1 0-1,-1 0 0,0 0 0,1 0 0,-1 0 0,1-1 0,-1 1 0,1 0 0,-1 0 0,1 0 0,-1-1 1,1 1-1,0 0 0,-1-1 0,1 1 0,0-1 0,0 1 0,-1-1 0,1 1 0,0-1 0,0 1 0,0-1 1,0 0-1,0 0 0,0 1 0,0-1 0,-1 0 0,1 0 0,0 0 0,0 0 0,2 0 0,4-1-6,1 0-1,0-1 1,0 0-1,-1 0 0,1-1 1,-1 0-1,0 0 1,0-1-1,0 0 0,0 0 1,-1-1-1,1 0 0,-1 0 1,0 0-1,-1-1 1,1 1-1,-1-2 0,8-11 1,0 0-14,-1 0 1,-1-1 0,-1-1-1,-1 0 1,12-36-1,-18 46-18,0 1 0,-1 0 0,0-1 0,-1 0 0,0 1 0,-1-1 0,0 0 0,-1-12 0,0 19-11,1 0 1,-1 0-1,0 1 1,1-1-1,-2 1 1,1-1-1,0 0 1,0 1-1,-1 0 1,1-1-1,-1 1 0,0 0 1,0 0-1,0 0 1,0 0-1,0 0 1,0 0-1,0 1 1,-1-1-1,1 1 1,-1-1-1,1 1 0,-1 0 1,1 0-1,-1 0 1,0 0-1,1 1 1,-1-1-1,0 1 1,0-1-1,0 1 1,-3 0-1,-2 1 13,1 0 0,-1 0 0,1 1 0,0 0 0,-1 0 0,1 1 0,0-1 0,0 2 0,1-1 0,-1 1 0,1 0 0,-1 0 0,1 1 0,1 0 0,-11 10 0,10-10 48,1 1 0,-1 0 0,1 0 0,1 0 0,-1 1 0,1 0 0,0 0 0,0 0 0,1 0 0,0 1 0,0-1 0,1 1 0,0 0 0,0 0 0,0 9 0,2-14-24,1-1 0,-1 1-1,1 0 1,0-1 0,0 1-1,0-1 1,0 1 0,1-1 0,-1 1-1,1-1 1,-1 0 0,1 1-1,0-1 1,3 3 0,38 32 25,-18-16-39,-19-16-13,0 1-1,0-1 1,-1 1-1,1 0 1,-2 0-1,1 1 1,-1 0-1,0 0 1,0 0-1,0 0 0,-1 0 1,0 1-1,-1-1 1,0 1-1,0 0 1,-1 0-1,1 0 1,-1 15-1,-7 49 30,7-72-12,-1 1 0,1 0 0,0-1 0,-1 1 0,1 0 0,0-1 1,-1 1-1,1-1 0,0 1 0,0-1 0,0 0 0,-1 1 0,1-1 0,0 0 0,0 1 1,0-1-1,0 0 0,0 0 0,0 0 0,-1 0 0,1 0 0,0 0 0,0 0 0,0 0 1,0 0-1,0 0 0,0-1 0,0 1 0,-1 0 0,2-1 0,31-6-590,25-22-1309,-32 8-488,-13-6-3862,-12 7-1785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3:13.243"/>
    </inkml:context>
    <inkml:brush xml:id="br0">
      <inkml:brushProperty name="width" value="0.025" units="cm"/>
      <inkml:brushProperty name="height" value="0.025" units="cm"/>
    </inkml:brush>
  </inkml:definitions>
  <inkml:trace contextRef="#ctx0" brushRef="#br0">0 7 9161,'0'0'13452,"71"-2"-12811,-19 2-257,4 0-320,-3 0-608,1 0-2627,-11-5-6919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4:35.402"/>
    </inkml:context>
    <inkml:brush xml:id="br0">
      <inkml:brushProperty name="width" value="0.025" units="cm"/>
      <inkml:brushProperty name="height" value="0.025" units="cm"/>
    </inkml:brush>
  </inkml:definitions>
  <inkml:trace contextRef="#ctx0" brushRef="#br0">0 1 7079,'0'0'13559,"2"9"-12267,5 50-75,-3 1 1,-3 0-1,-8 81 1,0 25 361,7-158-1392,1 0-1,-1 1 1,1-1 0,0-1 0,1 1-1,4 13 1,-6-20-144,1 0 0,-1-1 0,1 1-1,-1 0 1,0 0 0,1-1 0,-1 1 0,1 0-1,-1 0 1,1-1 0,0 1 0,-1-1 0,1 1-1,0-1 1,-1 1 0,1-1 0,0 1 0,0-1 0,-1 1-1,1-1 1,0 0 0,0 0 0,0 1 0,0-1-1,-1 0 1,2 0 0,1 0 22,-1-1-1,0 0 1,0 0-1,0 0 1,0 0 0,0 0-1,-1 0 1,1 0-1,0-1 1,0 1 0,-1-1-1,1 1 1,-1-1-1,1 0 1,1-3-1,35-46 101,-3-1-1,-2-2 1,-3-1-1,46-115 1,-72 156-1358,-19 26-16721,12-9 17834,-12 12-5808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4:35.793"/>
    </inkml:context>
    <inkml:brush xml:id="br0">
      <inkml:brushProperty name="width" value="0.025" units="cm"/>
      <inkml:brushProperty name="height" value="0.025" units="cm"/>
    </inkml:brush>
  </inkml:definitions>
  <inkml:trace contextRef="#ctx0" brushRef="#br0">1 0 9641,'0'0'13672,"6"8"-12188,-5-6-1390,4 4 67,-1-1 0,0 1-1,0 0 1,-1 0 0,0 1 0,0-1-1,0 1 1,-1-1 0,0 1 0,0 0-1,1 7 1,-2 17-45,-1-16-236,0 0-1,2 0 0,0-1 0,0 1 0,8 25 0,-9-39 17,-1 0-1,0-1 0,1 1 1,-1 0-1,0-1 0,1 1 1,-1 0-1,1-1 0,-1 1 1,1 0-1,-1-1 0,1 1 1,-1-1-1,1 1 0,0-1 1,-1 0-1,1 1 0,0-1 1,-1 0-1,1 1 0,0-1 1,0 0-1,-1 0 0,1 1 1,0-1-1,0 0 0,-1 0 0,1 0 1,0 0-1,0 0 0,-1 0 1,1 0-1,0 0 0,0-1 1,0 1-1,-1 0 0,1 0 1,0-1-1,-1 1 0,2-1 1,0 0-552,1-1 0,0 1 1,-1-1-1,1 0 1,-1 0-1,0 0 1,0 0-1,0 0 0,2-3 1,10-17-4555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4:36.156"/>
    </inkml:context>
    <inkml:brush xml:id="br0">
      <inkml:brushProperty name="width" value="0.025" units="cm"/>
      <inkml:brushProperty name="height" value="0.025" units="cm"/>
    </inkml:brush>
  </inkml:definitions>
  <inkml:trace contextRef="#ctx0" brushRef="#br0">1 0 7079,'0'0'17061,"1"8"-16047,4 28-505,-1 1 0,-2-1 0,-4 47 0,1-14-270,1-69-236,0 0-1,0 0 1,0 0 0,0 0 0,0 0 0,0 0 0,0 0 0,0-1 0,1 1 0,-1 0 0,0 0 0,0 0-1,0 0 1,0 0 0,0 0 0,0 0 0,0 0 0,1 0 0,-1 0 0,0 0 0,0 0 0,0 0 0,0 0-1,0 0 1,0 0 0,0 0 0,1 0 0,-1 0 0,0 0 0,0 0 0,0 0 0,0 1 0,0-1 0,0 0-1,0 0 1,1 0 0,-1 0 0,0 0 0,0 0 0,0 0 0,0 0 0,0 0 0,0 0 0,0 1 0,0-1-1,0 0 1,0 0 0,0 0 0,0 0 0,0 0 0,0 0 0,0 0 0,0 1 0,0-1 0,6-12 104,-1-22 268,-2 0 1,-1 0 0,-2 0 0,-5-50 0,6 84-431,-1-1 0,1 0 0,0 0-1,0 0 1,0 1 0,0-1 0,-1 0 0,1 1 0,0-1 0,0 1 0,0-1 0,0 1 0,0-1 0,0 1 0,0 0 0,1 0 0,-1-1 0,0 1 0,0 0 0,0 0 0,0 0 0,0 0 0,0 0 0,0 0 0,2 1 0,49-1-5517,-33 0 1583,-1-1-725,-1-2-859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4:36.503"/>
    </inkml:context>
    <inkml:brush xml:id="br0">
      <inkml:brushProperty name="width" value="0.025" units="cm"/>
      <inkml:brushProperty name="height" value="0.025" units="cm"/>
    </inkml:brush>
  </inkml:definitions>
  <inkml:trace contextRef="#ctx0" brushRef="#br0">87 1 8168,'0'0'12097,"-9"9"-10918,2-2-869,-1 1 0,1 1 0,1-1 0,-1 1 0,1 0 0,1 1 0,0-1 0,0 1 0,1 0 0,0 0 0,1 1 0,0-1 0,1 1 0,0 0 0,-1 16 0,3-26-255,0 1 0,0-1 0,0 1 0,0-1 1,0 1-1,0-1 0,0 0 0,0 1 1,1-1-1,-1 1 0,1-1 0,-1 0 0,1 1 1,-1-1-1,1 0 0,0 1 0,0-1 0,-1 0 1,1 0-1,0 0 0,0 0 0,0 0 0,3 2 1,-3-2 3,1-1 0,-1 0 1,1 1-1,-1-1 0,1 0 1,0 0-1,-1 0 0,1 0 0,-1 0 1,1-1-1,0 1 0,-1 0 1,1-1-1,-1 1 0,1-1 1,-1 0-1,3-1 0,4-2 128,-1 0 0,0-1-1,0 0 1,0-1 0,-1 1-1,12-14 1,-14 13-112,0 0 1,0 0-1,0-1 0,-1 0 0,0 0 0,0 0 1,-1 0-1,0 0 0,0 0 0,0-1 1,0-7-1,-2 13-71,0 0 1,0 0 0,0 0-1,0 0 1,0 0 0,-1 0-1,1 0 1,0 1-1,-1-1 1,0 0 0,1 0-1,-1 0 1,0 0-1,0 1 1,0-1 0,0 0-1,0 1 1,0-1 0,-1 1-1,1-1 1,0 1-1,-1 0 1,1-1 0,-1 1-1,0 0 1,1 0-1,-1 0 1,0 0 0,1 1-1,-1-1 1,0 0 0,0 1-1,0-1 1,0 1-1,0-1 1,0 1 0,0 0-1,0 0 1,0 0-1,0 0 1,0 0 0,1 1-1,-1-1 1,-4 2 0,5-2-94,0 0 0,0 0 0,0 0 0,0 0 0,0 0 0,0 1 1,0-1-1,0 0 0,0 1 0,0-1 0,0 1 0,0-1 1,0 1-1,0 0 0,0-1 0,0 1 0,1 0 0,-1-1 1,0 1-1,0 0 0,1 0 0,-1 0 0,1 0 0,-1 0 1,1 0-1,-1 0 0,1 0 0,-1 0 0,1 1 0,0-1-229,0 0-1,0-1 1,0 1 0,1 0-1,-1 0 1,0 0-1,1-1 1,-1 1-1,0 0 1,1 0-1,-1-1 1,1 1 0,-1 0-1,1-1 1,0 1-1,-1-1 1,1 1-1,0 0 1,-1-1-1,1 0 1,0 1 0,0-1-1,-1 1 1,1-1-1,0 0 1,0 1-1,0-1 1,-1 0 0,1 0-1,0 0 1,0 0-1,0 0 1,0 0-1,-1 0 1,1 0-1,0 0 1,1 0 0,16 0-5752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4:36.877"/>
    </inkml:context>
    <inkml:brush xml:id="br0">
      <inkml:brushProperty name="width" value="0.025" units="cm"/>
      <inkml:brushProperty name="height" value="0.025" units="cm"/>
    </inkml:brush>
  </inkml:definitions>
  <inkml:trace contextRef="#ctx0" brushRef="#br0">84 1 11307,'0'0'11509,"-9"3"-10756,7-3-726,-2 1 23,0 0 0,1 0-1,-1 0 1,1 0 0,-1 1 0,1 0-1,0-1 1,0 1 0,-1 0-1,1 0 1,0 1 0,1-1 0,-1 1-1,0-1 1,1 1 0,-1 0 0,1 0-1,0 0 1,0 0 0,0 1 0,1-1-1,-1 0 1,1 1 0,-2 5-1,2-8-32,1 1 0,-1-1-1,1 1 1,0-1-1,-1 1 1,1-1-1,0 1 1,0-1 0,0 1-1,0 0 1,0-1-1,0 1 1,1-1-1,-1 1 1,0-1-1,1 1 1,-1-1 0,1 1-1,1 2 1,1-3 2,-1 0 0,1 0 0,-1 0 0,1 0 0,-1-1 0,1 1 1,0-1-1,-1 0 0,1 1 0,0-1 0,4-1 0,33 0 36,-31-1-57,0 1 1,0 1-1,0 0 0,1 0 1,-1 1-1,0 0 1,0 0-1,0 1 1,0 0-1,12 6 0,-19-7 19,0 0-1,-1 0 0,1 0 0,-1 1 0,1-1 0,-1 1 0,0-1 1,0 1-1,0 0 0,0-1 0,0 1 0,0 0 0,0 0 0,0-1 1,-1 1-1,1 0 0,-1 0 0,1 0 0,-1 0 0,0 0 1,0 0-1,0 0 0,0 0 0,0 0 0,0 0 0,-1 0 0,1 0 1,0 0-1,-1 0 0,0 0 0,0 2 0,-1 1 192,-1 0 0,1 0 0,-1 0-1,1 0 1,-2-1 0,1 1 0,0-1 0,-1 0-1,0 0 1,-4 4 0,1-3 17,0 0 0,0-1 0,0 0 0,0-1 1,0 0-1,-1 0 0,0 0 0,0-1 0,0 0 0,1-1 0,-12 2 0,16-3-259,1 0 0,-1 0 0,0 0 0,1-1 0,-1 1 0,1-1-1,-1 1 1,1-1 0,-1 0 0,1 0 0,-1 0 0,1 0 0,0 0 0,-1-1 0,-3-2-1,5 2-181,-1 0 0,0 0 0,1 0-1,0-1 1,-1 1 0,1 0-1,0-1 1,0 1 0,0-1 0,1 1-1,-1-1 1,1 1 0,-1-1 0,1 0-1,0 1 1,0-1 0,0 1-1,1-6 1,-1 7 30,0 0 0,0 0 0,1 0 0,-1 0 0,0 0 0,1 1 0,-1-1 0,1 0 0,-1 0 0,1 0 0,-1 1 0,1-1 0,0 0 0,-1 0 0,1 1 0,0-1-1,-1 1 1,1-1 0,0 1 0,0-1 0,0 1 0,0-1 0,-1 1 0,1 0 0,0-1 0,1 1 0,29-5-5184,-22 4 2593,8-2-2363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3.401"/>
    </inkml:context>
    <inkml:brush xml:id="br0">
      <inkml:brushProperty name="width" value="0.025" units="cm"/>
      <inkml:brushProperty name="height" value="0.025" units="cm"/>
    </inkml:brush>
  </inkml:definitions>
  <inkml:trace contextRef="#ctx0" brushRef="#br0">0 0 2146,'0'0'673</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4:37.270"/>
    </inkml:context>
    <inkml:brush xml:id="br0">
      <inkml:brushProperty name="width" value="0.025" units="cm"/>
      <inkml:brushProperty name="height" value="0.025" units="cm"/>
    </inkml:brush>
  </inkml:definitions>
  <inkml:trace contextRef="#ctx0" brushRef="#br0">25 75 5477,'1'-8'7597,"0"2"-7326,6-45 7254,-7 41-3643,-8 37-2754,-13 77 63,19-91-921,0 0-1,1 1 1,1-1-1,0 0 1,4 26-1,-3-39-263,-1 1 0,0 0 0,1 0 0,-1 0-1,1 0 1,-1 0 0,1 0 0,0 0-1,-1-1 1,1 1 0,0 0 0,0-1 0,-1 1-1,1 0 1,0-1 0,0 1 0,0-1 0,0 1-1,0-1 1,0 0 0,0 1 0,0-1-1,0 0 1,0 1 0,0-1 0,0 0 0,0 0-1,0 0 1,0 0 0,0 0 0,0 0-1,0-1 1,0 1 0,0 0 0,0 0 0,0-1-1,0 1 1,0 0 0,0-1 0,-1 1-1,3-2 1,1 0 9,1 0-1,0 0 0,-1 0 1,0-1-1,1 0 0,-1 0 1,4-4-1,3-7 116,-1 0-1,-1 0 1,0-1-1,0-1 1,-2 1 0,0-1-1,-1-1 1,0 1-1,-2-1 1,5-28-1,-12 67-120,-1 1-1,-14 42 1,12-45 81,0 0 0,2 0 0,0 0 0,-2 35 0,6-53-129,-1-1 0,1 0 0,0 0 1,0 1-1,0-1 0,0 0 0,0 0 1,0 1-1,0-1 0,0 0 0,1 0 1,-1 1-1,0-1 0,1 0 0,-1 0 1,1 0-1,-1 0 0,1 1 0,0-1 1,0 0-1,-1 0 0,1 0 0,0 0 1,0-1-1,0 1 0,0 0 0,0 0 1,0 0-1,0-1 0,0 1 0,0 0 1,0-1-1,1 1 0,-1-1 0,0 0 1,0 1-1,0-1 0,1 0 0,-1 0 1,0 0-1,0 0 0,1 0 0,-1 0 1,0 0-1,1 0 0,-1 0 0,0 0 1,0-1-1,0 1 0,1-1 0,-1 1 1,0-1-1,0 1 0,0-1 0,0 0 1,0 1-1,2-2 0,0-1-1019,0 0-1,1 0 1,-1 0 0,0 0-1,0 0 1,-1-1 0,1 1-1,-1-1 1,0 0 0,1 1-1,1-8 1,4-11-8375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4:37.670"/>
    </inkml:context>
    <inkml:brush xml:id="br0">
      <inkml:brushProperty name="width" value="0.025" units="cm"/>
      <inkml:brushProperty name="height" value="0.025" units="cm"/>
    </inkml:brush>
  </inkml:definitions>
  <inkml:trace contextRef="#ctx0" brushRef="#br0">154 0 16784,'0'0'8280,"-10"2"-6668,4-2-1561,1 1 0,-1 1 0,1-1 0,0 1 0,0 0 0,0 0 0,0 1 0,0-1 0,0 1 0,1 0 0,-1 1 0,1-1 0,0 1 0,0 0 0,0 0 0,0 0 0,1 0 0,-1 0 0,1 1 0,0 0 0,1 0 0,-1 0 0,1 0 0,0 0 0,0 0 0,1 0 0,-1 1 0,0 10 0,2-15-48,1 0 0,-1-1 0,0 1 0,1 0 0,-1 0 1,1-1-1,-1 1 0,1 0 0,-1 0 0,1-1 0,0 1 0,-1-1 1,1 1-1,0 0 0,0-1 0,-1 0 0,1 1 0,0-1 0,0 1 1,0-1-1,0 0 0,-1 1 0,1-1 0,0 0 0,0 0 0,0 0 1,0 0-1,0 0 0,0 0 0,1 0 0,38 0 28,-29 0-26,4 0-14,1 0 0,0 2 0,-1 0-1,1 1 1,-1 0 0,16 6 0,-29-8 13,1-1 1,-1 1 0,0 0-1,1 0 1,-1 0-1,0 0 1,1 1-1,-1-1 1,0 1-1,0-1 1,0 1-1,0 0 1,0 0-1,-1-1 1,1 1-1,0 0 1,-1 1-1,0-1 1,1 0-1,-1 0 1,0 1-1,0-1 1,0 1-1,0-1 1,-1 1-1,1-1 1,-1 1-1,0-1 1,1 1-1,-1-1 1,0 1-1,0 0 1,-1-1-1,1 1 1,0-1-1,-1 1 1,0-1-1,0 1 1,1-1-1,-1 1 1,-1-1-1,1 0 1,0 0-1,-3 4 1,-3 4 245,1-1 0,-1-1 0,-1 1-1,0-1 1,0 0 0,0-1 0,-1 0 0,0 0 0,-11 5 0,14-8-209,0 0 0,0-1 0,-1 0 0,1 0 0,-1-1 0,1 1 0,-1-1 0,0-1 0,0 1 0,0-1 0,0-1 0,0 1 0,0-1 0,-1 0 0,-9-2 0,14 1-261,0-1 0,1 1-1,-1-1 1,1 1 0,-1-1 0,1 0 0,0 0 0,-1 0-1,1 0 1,0 0 0,0 0 0,1-1 0,-1 1 0,0-1-1,1 1 1,0-1 0,-2-3 0,-14-50-10209,15 30 1759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4:38.217"/>
    </inkml:context>
    <inkml:brush xml:id="br0">
      <inkml:brushProperty name="width" value="0.025" units="cm"/>
      <inkml:brushProperty name="height" value="0.025" units="cm"/>
    </inkml:brush>
  </inkml:definitions>
  <inkml:trace contextRef="#ctx0" brushRef="#br0">1 4 9865,'0'0'15690,"1"9"-14841,1 0-713,0 1 0,0-1 0,1 0 0,0 0 0,0 0 0,9 15 0,-10-22-129,-1 1 0,1-1 0,-1 0 0,1 1-1,0-1 1,0 0 0,0 0 0,0 0 0,0 0 0,1-1 0,-1 1 0,1-1 0,-1 1 0,1-1 0,-1 0 0,1 0 0,0 0 0,-1 0 0,1 0 0,0-1 0,0 1 0,0-1 0,0 0-1,-1 0 1,1 0 0,0 0 0,0 0 0,0-1 0,0 1 0,0-1 0,3-1 0,-2 0 4,1 0-1,-1-1 1,0 1-1,0-1 1,0 0-1,0 0 0,0-1 1,-1 1-1,1-1 1,-1 0-1,0 0 1,3-4-1,28-52 59,-24 42 4,-10 18-70,0 1 0,0-1-1,0 0 1,0 0 0,0 0 0,0 0 0,0 0 0,0 0-1,0 0 1,0 0 0,0 0 0,0 0 0,0 0 0,0 0-1,0 0 1,0 0 0,0 0 0,1 1 0,-1-1 0,0 0-1,0 0 1,0 0 0,0 0 0,0 0 0,0 0 0,0 0-1,0 0 1,0 0 0,0 0 0,0 0 0,1 0 0,-1 0-1,0 0 1,0 0 0,0 0 0,0 0 0,0 0 0,0-1-1,0 1 1,0 0 0,0 0 0,0 0 0,0 0 0,0 0-1,1 0 1,-1 0 0,-1 20-392,0-14 502,1 1-1,0 0 1,0-1-1,1 1 1,0 0 0,2 8-1,-3-14-249,1 0 0,-1 1 0,1-1 0,-1 0 0,1 1 0,0-1 0,0 0 0,0 0-1,0 0 1,0 0 0,0 0 0,0 0 0,2 2 0,-1-2-313,0-1 1,0 1-1,0 0 0,0-1 0,0 1 1,0-1-1,-1 1 0,1-1 0,0 0 0,0 0 1,0 0-1,4 0 0,15-3-8993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4:58.739"/>
    </inkml:context>
    <inkml:brush xml:id="br0">
      <inkml:brushProperty name="width" value="0.025" units="cm"/>
      <inkml:brushProperty name="height" value="0.025" units="cm"/>
    </inkml:brush>
  </inkml:definitions>
  <inkml:trace contextRef="#ctx0" brushRef="#br0">2236 228 8712,'-50'-31'276,"-2"2"-1,-2 3 1,0 1 0,-1 4-1,-2 1 1,0 4-1,-95-16 1,26 16 231,-1 7 0,-141 6 0,186 8-335,-1 3 0,2 3 0,-1 5 0,-102 32 0,141-32 25,0 1 0,1 3 0,1 1 0,1 2 0,1 2 0,2 1 0,0 2 0,1 1 1,2 3-1,2 0 0,-44 55 0,56-60-189,0 1-1,2 1 1,1 1 0,1 0 0,2 1 0,1 0 0,1 1 0,2 1-1,1 0 1,2 0 0,1 0 0,1 1 0,2 0 0,2 0 0,1 0-1,5 41 1,2-39-86,1 0 0,1-1-1,3 0 1,0-1 0,3-1 0,26 48-1,-5-22-509,3 0 1,65 76-1,-82-110 420,1-1 1,1-1 0,0-1-1,2-1 1,1-1 0,0-2-1,1-1 1,1 0-1,1-3 1,0 0 0,1-2-1,0-1 1,1-1 0,0-2-1,0-2 1,52 5-1,-15-7 90,0-4 0,1-2 0,-1-4 0,0-2 0,-1-4 0,74-21 0,-49 4 590,-2-4-1,-1-4 1,153-88-1,-121 51 282,-3-5-1,-3-6 0,-5-4 0,101-104 1,-180 160-539,-2-1 1,48-68 0,-68 86-209,0-1 1,-1 0-1,-1-1 0,0 1 1,-1-2-1,-1 1 0,-1-1 1,-1 0-1,3-24 0,-6 35-36,-1-1-1,-1 0 1,1 1-1,-1-1 1,-1 1 0,1-1-1,-1 1 1,-1 0-1,0 0 1,0 0-1,-7-12 1,3 7-14,-2 1 0,1 0 0,-2 0 0,1 1 1,-2 0-1,-12-10 0,-16-9-36,-1 2-1,-2 1 1,-46-21-1,66 36 35,-60-31-58,-2 2 0,-1 5 0,-2 3 0,-1 4 0,-2 4 0,0 4 0,-102-11 0,11 17 24,-261 12 0,412 5 19,-1 1 0,1 2 0,-1 1 1,2 1-1,-1 2 0,1 1 0,0 1 1,-46 26-1,43-18-48,1 2 0,1 1 0,1 2 0,1 0 0,1 2 0,-37 44 0,26-17-86,2 0 1,2 3-1,2 0 1,3 2-1,3 1 1,2 2-1,3 0 1,-14 68-1,-29 178-2453,57-254 2137,1 0-1,3 0 0,8 100 0,-3-138 475,0 0-1,2 0 1,0-1-1,0 1 0,1-1 1,1 0-1,1 0 1,0 0-1,0-1 1,1 0-1,1-1 1,0 0-1,1 0 0,0-1 1,1 0-1,0-1 1,18 13-1,-9-10 2,0-1-1,0 0 0,1-2 0,1 0 1,0-1-1,0-2 0,1 0 0,0-1 1,0-1-1,39 2 0,6-4 119,1-3-1,-1-3 1,1-3-1,92-21 0,263-92 1039,-298 76-991,-3-5-1,-2-6 1,185-111-1,-247 127 82,-1-2-1,-2-3 1,-3-3 0,-1-1-1,-2-3 1,-3-2-1,-1-2 1,57-91-1,-86 116-109,-1 0 0,-1-1-1,-2 0 1,-1-1-1,-2-1 1,13-62-1,-21 82-112,0 0-1,-1-1 1,0 1-1,-1 0 1,0-1-1,-1 1 0,-1-1 1,0 1-1,-1 0 1,0 0-1,0 0 1,-1 0-1,-1 1 1,0 0-1,-1 0 1,0 0-1,0 0 0,-1 1 1,-1 0-1,0 0 1,-12-11-1,-3 3-41,-1 0 0,-1 2 0,-1 1 0,0 0 0,-1 2 0,0 2 0,-1 0 0,-52-12 0,-23 0-239,-112-9 0,203 31 257,-275-21-592,-25-3-4369,249 14 2246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5:17.761"/>
    </inkml:context>
    <inkml:brush xml:id="br0">
      <inkml:brushProperty name="width" value="0.025" units="cm"/>
      <inkml:brushProperty name="height" value="0.025" units="cm"/>
    </inkml:brush>
  </inkml:definitions>
  <inkml:trace contextRef="#ctx0" brushRef="#br0">1 293 4548,'0'0'4116,"5"-7"-3790,-2 3-215,-1 0-1,1 1 1,0 0 0,0-1 0,0 1-1,0 0 1,0 1 0,1-1 0,-1 0 0,1 1-1,0 0 1,0 0 0,0 0 0,0 1-1,0-1 1,0 1 0,0 0 0,0 0-1,7-1 1,531-52 3787,-325 36-3440,622-43 556,-126 12-939,319 21 1234,-910 28-1358,-108 0 61,7 1 70,-1-1 0,0 0 0,1-2 0,-1 0 0,0-1 0,0-2 0,37-12 0,-86 21-3931,22-1-118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5:19.800"/>
    </inkml:context>
    <inkml:brush xml:id="br0">
      <inkml:brushProperty name="width" value="0.025" units="cm"/>
      <inkml:brushProperty name="height" value="0.025" units="cm"/>
    </inkml:brush>
  </inkml:definitions>
  <inkml:trace contextRef="#ctx0" brushRef="#br0">34 500 11691,'0'0'3315,"-4"9"-2615,-1 3-461,0-1 0,0 1 0,2 1 1,-1-1-1,2 0 0,-1 1 0,2-1 1,0 1-1,0 0 0,2 18 0,0-30-203,-1 0 0,1 0-1,-1 0 1,1 0-1,0 0 1,-1-1 0,1 1-1,0 0 1,-1-1 0,1 1-1,0 0 1,0-1 0,0 1-1,0-1 1,0 1-1,0-1 1,0 1 0,0-1-1,0 0 1,0 0 0,0 1-1,0-1 1,0 0-1,0 0 1,0 0 0,0 0-1,0 0 1,0 0 0,0-1-1,1 1 1,35-8 851,-7-7-363,1-1 0,-2-1 0,-1-2 1,0-1-1,39-37 0,-36 31-306,232-213-215,-108 62-6738,-94 96-776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6:07.164"/>
    </inkml:context>
    <inkml:brush xml:id="br0">
      <inkml:brushProperty name="width" value="0.025" units="cm"/>
      <inkml:brushProperty name="height" value="0.025" units="cm"/>
    </inkml:brush>
  </inkml:definitions>
  <inkml:trace contextRef="#ctx0" brushRef="#br0">7 344 9737,'0'0'2483,"0"9"-1875,-3 39 67,1-18-79,1 0 0,1 0 0,7 48 0,-7-76-549,1 0 1,-1 0-1,1 0 1,-1-1-1,1 1 1,0 0-1,0 0 1,-1-1-1,1 1 0,0-1 1,1 1-1,-1-1 1,0 1-1,0-1 1,1 0-1,-1 0 0,0 1 1,1-1-1,-1 0 1,1 0-1,0 0 1,-1-1-1,1 1 1,0 0-1,0-1 0,-1 1 1,1-1-1,0 1 1,0-1-1,0 0 1,0 0-1,-1 0 0,1 0 1,0 0-1,0 0 1,0 0-1,0-1 1,-1 1-1,1-1 1,0 1-1,0-1 0,-1 0 1,4-1-1,5-3 242,1 0 1,-1-1-1,0 0 0,-1 0 0,14-13 0,395-396 395,-360 345-2926,-8 2-2713</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8:50.499"/>
    </inkml:context>
    <inkml:brush xml:id="br0">
      <inkml:brushProperty name="width" value="0.025" units="cm"/>
      <inkml:brushProperty name="height" value="0.025" units="cm"/>
    </inkml:brush>
  </inkml:definitions>
  <inkml:trace contextRef="#ctx0" brushRef="#br0">3 297 4516,'0'0'7527,"1"-8"-5914,5-24-306,0 88 1971,-13 33-2458,3-70-660,2 0 0,1 0-1,0 0 1,1 0 0,1 0 0,1 0-1,4 19 1,-6-37-133,1 1 0,-1-1 1,1 0-1,-1 1 0,1-1 0,0 0 0,0 1 0,-1-1 0,1 0 0,0 0 0,0 0 0,0 0 1,0 0-1,0 0 0,0 0 0,1 0 0,-1 0 0,0 0 0,0-1 0,1 1 0,-1 0 1,0-1-1,1 1 0,-1-1 0,1 1 0,-1-1 0,0 0 0,1 0 0,-1 0 0,1 0 0,-1 0 1,1 0-1,-1 0 0,1 0 0,-1 0 0,0-1 0,1 1 0,-1-1 0,1 1 0,-1-1 0,0 1 1,2-2-1,6-2 177,-1 0 0,-1-1 1,1 0-1,-1 0 0,13-12 1,39-41 149,-2-2 0,72-103 1,6-47-6159,-100 147-1039</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8:51.393"/>
    </inkml:context>
    <inkml:brush xml:id="br0">
      <inkml:brushProperty name="width" value="0.025" units="cm"/>
      <inkml:brushProperty name="height" value="0.025" units="cm"/>
    </inkml:brush>
  </inkml:definitions>
  <inkml:trace contextRef="#ctx0" brushRef="#br0">0 505 7207,'0'0'10575,"2"11"-9865,1 11-474,0 3 324,1 0 0,10 33 1,-14-56-517,1-1 0,-1 1 0,1-1 0,0 0 0,-1 0 0,1 1 0,0-1 0,0 0 0,0 0 0,0 0 1,0 0-1,0 0 0,0 0 0,0 0 0,0 0 0,1-1 0,-1 1 0,0 0 0,0-1 0,1 1 0,-1-1 0,0 1 0,1-1 1,-1 0-1,1 1 0,-1-1 0,1 0 0,-1 0 0,0 0 0,1 0 0,-1 0 0,1-1 0,-1 1 0,1 0 0,-1-1 0,0 1 1,1-1-1,-1 1 0,0-1 0,1 1 0,-1-1 0,0 0 0,0 0 0,0 0 0,1-1 0,11-6 240,-2 0 1,1-1-1,15-16 0,-18 16-101,410-418 351,-320 308-7704,-60 65-1654</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59:24.399"/>
    </inkml:context>
    <inkml:brush xml:id="br0">
      <inkml:brushProperty name="width" value="0.025" units="cm"/>
      <inkml:brushProperty name="height" value="0.025" units="cm"/>
    </inkml:brush>
  </inkml:definitions>
  <inkml:trace contextRef="#ctx0" brushRef="#br0">1 316 4356,'0'0'11387,"2"10"-10245,-1-3-962,1 1 0,0-1 0,0 0 0,0 0 0,1 0 0,5 9-1,-6-12-93,0-2-1,0 1 0,1 0 0,-1 0 0,0-1 1,1 1-1,0-1 0,-1 0 0,1 1 0,0-2 0,0 1 1,0 0-1,1 0 0,-1-1 0,0 0 0,1 0 1,-1 0-1,1 0 0,5 1 0,0-2 88,1 0 0,-1 0 0,1-1 0,-1-1 0,0 1 0,1-1 0,-1-1 0,0 0 0,-1 0 0,1-1 0,0 0 0,-1 0 0,13-9 0,10-10 382,57-51-1,-65 53-460,189-183-1610,-183 170-1618,-9 4-2460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3.750"/>
    </inkml:context>
    <inkml:brush xml:id="br0">
      <inkml:brushProperty name="width" value="0.025" units="cm"/>
      <inkml:brushProperty name="height" value="0.025" units="cm"/>
    </inkml:brush>
  </inkml:definitions>
  <inkml:trace contextRef="#ctx0" brushRef="#br0">23 1 2402,'-1'8'13400,"-3"16"-6508,0 7-4673,-10 114-3061,16-81-1004,0-4-6948,-2-48 3595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0:23.571"/>
    </inkml:context>
    <inkml:brush xml:id="br0">
      <inkml:brushProperty name="width" value="0.025" units="cm"/>
      <inkml:brushProperty name="height" value="0.025" units="cm"/>
    </inkml:brush>
  </inkml:definitions>
  <inkml:trace contextRef="#ctx0" brushRef="#br0">203 200 32,'-10'5'2904,"-25"11"-1846,0 0 456,0 1 0,-35 24 0,69-41-1494,0 1-1,0 0 1,-1-1-1,1 1 1,0 0-1,0 0 0,0 0 1,1 0-1,-1-1 1,0 1-1,0 1 1,0-1-1,1 0 1,-1 0-1,0 0 1,1 0-1,-1 0 1,1 1-1,0-1 1,-1 0-1,1 0 1,0 1-1,0-1 1,0 0-1,0 1 1,0-1-1,0 0 1,0 0-1,0 1 1,0-1-1,1 0 1,-1 1-1,0-1 1,1 0-1,-1 0 1,1 0-1,0 0 1,-1 1-1,1-1 1,0 0-1,-1 0 0,1 0 1,2 1-1,0 1-27,0 0 0,0-1 0,1 1 0,-1-1 0,1 0 0,0 0 0,-1 0 0,1-1 0,0 1 0,0-1 0,0 0 0,7 1 0,31 0 95,0-1 0,0-3-1,0-2 1,54-11 0,27-2 55,578-37-110,-239 24 72,1 44 17,680 23-20,-876-46-83,155-2 28,-421 11-46,188-8 37,-167 5-30,0 0 0,-1-1 0,1-2 0,-1 0 0,-1-1 0,32-16-1,-49 22-1,0 0 0,-1-1 0,1 1 0,-1-1 0,1 1 0,-1-1 0,0 0 0,0 0 0,0 0 0,0 0 0,0 0 0,0 0 0,0-1 0,-1 1-1,1-1 1,-1 1 0,1-1 0,-1 0 0,0 1 0,0-1 0,-1 0 0,2-4 0,-2 4 0,-1 0 0,0 0 0,1 0 0,-1 0 0,0 0 0,0 0 0,-1 0 0,1 0 0,-1 1 0,1-1 0,-1 0 0,0 1 0,0 0 0,0-1 0,0 1 0,-1 0 0,1 0 0,0 0 0,-1 0 0,-4-2 0,-18-11-69,0 1-1,-1 1 0,-1 1 1,0 1-1,0 2 0,-1 1 1,0 1-1,-46-5 0,-7 4-258,-143 4 1,-368 62-132,443-38 528,-762 147 561,225-33-426,566-117-111,0-5-1,-1-5 1,0-6-1,0-5 1,0-5 0,-168-35-1,256 40-354,26 3 85,0 1-1,0-1 1,0 0-1,0-1 1,0 0-1,0 0 1,1 0-1,-9-5 1,15 7 117,-1 0 1,1-1 0,0 1 0,0 0 0,0 0 0,0-1 0,0 1 0,0 0 0,0 0-1,0-1 1,0 1 0,0 0 0,0-1 0,0 1 0,0 0 0,0 0 0,0-1-1,0 1 1,0 0 0,1 0 0,-1-1 0,0 1 0,0 0 0,0 0 0,0-1 0,0 1-1,1 0 1,-1 0 0,0 0 0,0-1 0,0 1 0,1 0 0,-1 0 0,0 0-1,0 0 1,1-1 0,-1 1 0,0 0 0,0 0 0,1 0 0,-1 0 0,0 0 0,0 0-1,1 0 1,-1 0 0,0 0 0,1 0 0,-1 0 0,0 0 0,0 0 0,1 0 0,18-5-724,-19 5 654,34-8-1798,7-2-1142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2:26.844"/>
    </inkml:context>
    <inkml:brush xml:id="br0">
      <inkml:brushProperty name="width" value="0.025" units="cm"/>
      <inkml:brushProperty name="height" value="0.025" units="cm"/>
    </inkml:brush>
  </inkml:definitions>
  <inkml:trace contextRef="#ctx0" brushRef="#br0">1 258 4324,'0'0'4095,"8"5"-3935,-2-1-138,0-1 0,0 1 0,1-1 0,-1-1 1,1 1-1,0-1 0,0 0 0,0-1 0,0 0 1,0 0-1,0 0 0,13-1 0,272 5 1413,-183 0-639,70 16-277,-117-12-482,79 3 0,47-15 249,344-50-1,71-1-187,-334 37-52,-21 1 40,181-17-11,517-38 266,-231 43-301,-247 4 6,-335 20-43,442-10-60,-564 14 21,3 1-321,-1-1 0,1-1 0,-1 0 0,1-1 0,24-6 0,-9-6-2269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3:06.365"/>
    </inkml:context>
    <inkml:brush xml:id="br0">
      <inkml:brushProperty name="width" value="0.025" units="cm"/>
      <inkml:brushProperty name="height" value="0.025" units="cm"/>
    </inkml:brush>
  </inkml:definitions>
  <inkml:trace contextRef="#ctx0" brushRef="#br0">0 0 5958,'0'0'4527,"10"0"-4191,655 12 5227,199-16-3439,410 2-2054,-685 32 112,-181-4-172,2026 37 162,-2331-61-147,2409 8 664,589-42-4522,-3086 32-811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3:11.292"/>
    </inkml:context>
    <inkml:brush xml:id="br0">
      <inkml:brushProperty name="width" value="0.025" units="cm"/>
      <inkml:brushProperty name="height" value="0.025" units="cm"/>
    </inkml:brush>
  </inkml:definitions>
  <inkml:trace contextRef="#ctx0" brushRef="#br0">78 1 8584,'0'0'796,"-10"0"415,-31 2-207,40-2-969,-1 0-1,1 1 1,0-1 0,-1 1 0,1-1-1,0 1 1,0 0 0,-1-1 0,1 1-1,0 0 1,0 0 0,0 0 0,0 0-1,0 0 1,0 0 0,0 0 0,0 0-1,0 0 1,1 0 0,-1 1 0,0-1-1,1 0 1,-1 1 0,1-1 0,-1 0-1,1 1 1,0-1 0,-1 0 0,1 1-1,0-1 1,0 1 0,0-1 0,0 1-1,0-1 1,1 0 0,-1 1 0,0-1-1,1 1 1,-1-1 0,1 0 0,-1 0-1,1 1 1,-1-1 0,1 0-1,0 0 1,0 1 0,0-1 0,0 0-1,0 0 1,0 0 0,0 0 0,0 0-1,0-1 1,0 1 0,0 0 0,1 0-1,-1-1 1,2 2 0,19 3 113,0-2 0,1 0 0,-1-1 0,0-1 1,0-1-1,25-4 0,-9 2-53,236-16-113,21-2 724,613 14 322,-567 7-956,866 34-128,-335-4 107,4598-14 2735,-5406-17-2883,665-28-1509,-696 25-1938,63-16-1,-51 5-2781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3:19.953"/>
    </inkml:context>
    <inkml:brush xml:id="br0">
      <inkml:brushProperty name="width" value="0.025" units="cm"/>
      <inkml:brushProperty name="height" value="0.025" units="cm"/>
    </inkml:brush>
  </inkml:definitions>
  <inkml:trace contextRef="#ctx0" brushRef="#br0">1 295 6246,'0'0'3144,"10"-1"-2327,685-8 2589,1399-15-166,373 9-2759,-890-35-120,-470 6-279,272 5-28,1685-22 73,-2028 66-114,243 0-26,-851-41-1434,-338 25-1622,18 1-1597,-67 5 1175</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28.612"/>
    </inkml:context>
    <inkml:brush xml:id="br0">
      <inkml:brushProperty name="width" value="0.025" units="cm"/>
      <inkml:brushProperty name="height" value="0.025" units="cm"/>
    </inkml:brush>
  </inkml:definitions>
  <inkml:trace contextRef="#ctx0" brushRef="#br0">0 345 10570,'0'0'6785,"9"-3"-5904,494-121 1979,-31 12-2725,-449 105-472,1-2 1,-1 0 0,-1-1-1,38-25 1,-59 35 245,0 0-1,0 0 0,-1-1 1,1 1-1,0 0 1,-1-1-1,1 1 0,0-1 1,-1 1-1,1-1 1,-1 1-1,1-1 1,-1 1-1,1-1 0,-1 1 1,1-1-1,-1 0 1,0 1-1,1-1 0,-1 0 1,0 1-1,0-1 1,1 0-1,-1 0 1,0 1-1,0-1 0,0 0 1,0 0-1,0 1 1,0-1-1,0 0 0,0 0 1,0 0-1,-1 0-367,-1 0 0,1 0-1,-1 0 1,1 0 0,0 0-1,-1 0 1,1 0-1,-1 1 1,0-1 0,1 1-1,-1-1 1,0 1 0,1-1-1,-4 1 1,-30-5-8766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28.989"/>
    </inkml:context>
    <inkml:brush xml:id="br0">
      <inkml:brushProperty name="width" value="0.025" units="cm"/>
      <inkml:brushProperty name="height" value="0.025" units="cm"/>
    </inkml:brush>
  </inkml:definitions>
  <inkml:trace contextRef="#ctx0" brushRef="#br0">758 1 9513,'-52'5'2024,"1"3"0,-1 3-1,-77 25 1,94-22-1804,1 0 1,1 2-1,0 2 0,1 1 1,-53 42-1,59-40-219,-9 6 228,-55 57-1,83-76-179,0-1 0,0 2 0,0-1 0,2 1-1,-1 0 1,1 0 0,0 0 0,1 1 0,0 0 0,0 0 0,1 0 0,1 0-1,-2 11 1,4-19-39,0 0 1,0 0-1,0 0 0,1 0 0,-1-1 0,1 1 0,0 0 0,-1 0 0,1-1 0,0 1 1,0 0-1,0-1 0,0 1 0,0-1 0,0 1 0,1-1 0,-1 0 0,0 1 0,1-1 1,-1 0-1,1 0 0,-1 0 0,1 0 0,0 0 0,-1 0 0,1 0 0,0-1 0,0 1 1,-1-1-1,1 1 0,0-1 0,0 0 0,2 0 0,11 3 148,1-1 0,-1-1 1,18-1-1,-20 0-24,106-5 229,186-32 1,-128 11-616,17-4-3624,-112 9-1638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29.463"/>
    </inkml:context>
    <inkml:brush xml:id="br0">
      <inkml:brushProperty name="width" value="0.025" units="cm"/>
      <inkml:brushProperty name="height" value="0.025" units="cm"/>
    </inkml:brush>
  </inkml:definitions>
  <inkml:trace contextRef="#ctx0" brushRef="#br0">17 1 5669,'0'0'7015,"-11"68"-7015,6-31 0,5-2-64,0 0-1057,0-6 0,3-4-32,3-8-929,-5-1-2691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29.919"/>
    </inkml:context>
    <inkml:brush xml:id="br0">
      <inkml:brushProperty name="width" value="0.025" units="cm"/>
      <inkml:brushProperty name="height" value="0.025" units="cm"/>
    </inkml:brush>
  </inkml:definitions>
  <inkml:trace contextRef="#ctx0" brushRef="#br0">12 248 11691,'0'0'811,"-3"-9"748,1 4-1297,1 3-201,0 0 0,0 0 0,1 0 0,-1 0 0,0 0 0,1 0 0,-1 0 0,1 0 0,0 0 1,0 0-1,0 0 0,0 0 0,0 0 0,0 0 0,0 0 0,1 0 0,-1 0 0,1 0 0,-1 0 0,1 0 0,0 0 0,0 0 0,0 1 0,0-1 0,0 0 0,0 0 0,0 1 1,1-1-1,-1 1 0,1-1 0,2-1 0,27-19 471,2 1 0,0 1-1,1 2 1,1 2 0,0 1 0,2 2 0,-1 1 0,1 2 0,1 1 0,63-6 0,-94 15-541,-1-1 1,1 1-1,-1 1 1,0-1-1,1 1 1,-1 0 0,8 2-1,-12-2 13,-1 0-1,0-1 0,0 1 1,1 0-1,-1 0 0,0 0 1,0 0-1,0 0 1,0 0-1,0 0 0,0 0 1,0 0-1,-1 1 0,1-1 1,0 0-1,-1 0 1,1 1-1,-1-1 0,1 0 1,-1 1-1,0-1 0,1 1 1,-1-1-1,0 0 0,0 1 1,0-1-1,0 1 1,0-1-1,0 1 0,0-1 1,-1 0-1,1 1 0,-1-1 1,1 1-1,-1-1 1,1 0-1,-1 0 0,-1 2 1,-23 30 287,23-31-274,-1 0 1,0 0-1,1 0 1,0 1-1,0-1 1,0 1-1,0 0 1,0-1-1,0 1 1,1 0-1,-1 0 0,1 0 1,0 0-1,-1 0 1,2 0-1,-1 0 1,0 1-1,1-1 1,-1 6-1,3-7-35,1 0-1,-1 0 0,1 0 0,-1 0 0,1 0 1,0-1-1,-1 1 0,1-1 0,0 0 1,0 0-1,0 0 0,0 0 0,0 0 1,1-1-1,-1 1 0,6-1 0,5 3-190,-5-1 52,1 0 1,0 1 0,0 0-1,-1 1 1,0 0 0,0 1-1,15 9 1,-21-12 147,-1 0 1,1 0 0,-1 1-1,0-1 1,0 1 0,0 0 0,0 0-1,0-1 1,0 1 0,-1 0-1,1 1 1,-1-1 0,0 0-1,0 0 1,0 0 0,0 1-1,-1-1 1,0 0 0,1 1-1,-1-1 1,0 1 0,0-1-1,-1 0 1,1 1 0,-1-1-1,0 0 1,-1 5 0,-2 4 214,-1-1 0,-1 1 1,1-1-1,-2 0 0,1-1 0,-2 0 1,1 0-1,-1 0 0,-18 16 1,13-14 292,-1-1 0,0 0 0,0-1 0,-1 0 1,0-2-1,-27 12 0,37-18-432,0 0-1,-1 0 1,1 0-1,-1-1 1,1 0-1,-1-1 1,0 1 0,1-1-1,-1 0 1,-8-1-1,12 0-192,0 1-1,0-1 0,0 1 1,0-1-1,1 0 0,-1 0 0,0 0 1,0 0-1,1 0 0,-1-1 1,1 1-1,-1 0 0,1-1 1,0 1-1,-1-1 0,1 1 0,0-1 1,0 0-1,0 1 0,0-1 1,0 0-1,1 0 0,-1 0 1,1 0-1,-1 0 0,1 0 1,-1 0-1,1 0 0,0 1 0,0-1 1,0 0-1,1-3 0,0-26-4047,6-3-3530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0.720"/>
    </inkml:context>
    <inkml:brush xml:id="br0">
      <inkml:brushProperty name="width" value="0.025" units="cm"/>
      <inkml:brushProperty name="height" value="0.025" units="cm"/>
    </inkml:brush>
  </inkml:definitions>
  <inkml:trace contextRef="#ctx0" brushRef="#br0">111 96 6086,'1'-8'4649,"0"2"-3995,0-2 135,1 1-1,-1-1 1,0 1-1,-1-1 0,0 0 1,0 1-1,-3-15 1,2 21-699,1 0 1,-1 1 0,0-1-1,0 1 1,1-1 0,-1 1-1,0-1 1,0 1 0,0 0-1,0-1 1,0 1-1,0 0 1,1 0 0,-1 0-1,0 0 1,0 0 0,0 0-1,0 0 1,0 0 0,0 0-1,0 0 1,0 0 0,0 0-1,0 1 1,0-1 0,-25 9 221,20-5-277,-1 1-1,1 0 1,-1 0 0,2 0-1,-1 1 1,0 0 0,1 0 0,0 0-1,-6 11 1,52-21-8,-36 4-40,0 0 0,0 1 1,-1-1-1,1 1 1,0 0-1,0 1 1,-1-1-1,1 1 0,-1 0 1,1 0-1,-1 1 1,0-1-1,0 1 1,0 0-1,6 5 0,-8-6 56,0-1-1,0 1 0,0 0 0,-1 0 0,1 0 0,0 0 0,-1 0 1,0 1-1,1-1 0,-1 0 0,0 1 0,0-1 0,0 1 0,0-1 0,-1 1 1,1-1-1,-1 1 0,1 0 0,-1-1 0,0 1 0,0 0 0,0-1 1,0 1-1,-1-1 0,1 1 0,-1 0 0,1-1 0,-1 1 0,0-1 1,-2 5-1,0-4 153,0 1 0,0-1 0,0 0 0,0 0 0,-1 0 0,1-1 0,-1 1 0,1-1 1,-1 0-1,0 0 0,0 0 0,0 0 0,0-1 0,-5 2 0,1-1-43,1 0-1,-1-1 1,0 1 0,0-1-1,1-1 1,-16 0-1,22 0-180,1-1-1,-1 1 0,0 0 0,1 0 0,-1-1 0,1 1 0,-1 0 1,1 0-1,-1-1 0,1 1 0,0-1 0,-1 1 0,1 0 1,-1-1-1,1 1 0,0-1 0,-1 1 0,1-1 0,0 1 0,0-1 1,-1 1-1,1-1 0,0 1 0,0-1 0,0 0 0,0 1 0,0-1 1,-1 1-1,1-1 0,0 0 0,0 1 0,1-1 0,-1 1 1,0-1-1,0 1 0,0-1 0,0 0 0,1 0 0,8-22-2516,1 13-501,1 0 0,1 0 1,16-10-1,0 1-5831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4.127"/>
    </inkml:context>
    <inkml:brush xml:id="br0">
      <inkml:brushProperty name="width" value="0.025" units="cm"/>
      <inkml:brushProperty name="height" value="0.025" units="cm"/>
    </inkml:brush>
  </inkml:definitions>
  <inkml:trace contextRef="#ctx0" brushRef="#br0">47 292 6951,'0'0'13015,"12"6"-11681,-3-2-1084,-3 0-109,1 0-1,0-1 1,0 0-1,1-1 1,-1 0-1,0 0 1,1 0-1,0-1 1,14 1-1,148-10 816,-99-4-3407,-71 12 2207,1 0-1,-1 0 1,1 0-1,-1 0 0,0-1 1,1 1-1,-1 0 1,0 0-1,1 0 1,-1 0-1,0-1 1,1 1-1,-1 0 0,0 0 1,1-1-1,-1 1 1,0 0-1,0 0 1,1-1-1,-1 1 0,0 0 1,0-1-1,0 1 1,1 0-1,-1-1 1,0 1-1,0-1 0,0 1 1,0 0-1,0-1 1,0 1-1,0 0 1,0-1-1,0 1 1,0-1-1,0 1 0,0 0 1,0-1-1,0 1 1,0-1-1,0 1 1,0 0-1,0-1 0,-1 1 1,1 0-1,0-1 1,0 1-1,-6-9-9476</inkml:trace>
  <inkml:trace contextRef="#ctx0" brushRef="#br0" timeOffset="1">0 57 10346,'0'0'9641,"59"-42"-8456,-20 35-448,6 1-385,1 4-320,8 2-32,-4 1-384,-2 9-1410,-5 1-2402,-7-3-2626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1.189"/>
    </inkml:context>
    <inkml:brush xml:id="br0">
      <inkml:brushProperty name="width" value="0.025" units="cm"/>
      <inkml:brushProperty name="height" value="0.025" units="cm"/>
    </inkml:brush>
  </inkml:definitions>
  <inkml:trace contextRef="#ctx0" brushRef="#br0">1 26 10378,'0'0'9822,"0"8"-9128,25 332 796,-25-340-1459,0 0 1,0 0-1,0 0 1,0 0-1,0 0 1,0 0-1,0 0 1,0 0 0,1 0-1,-1 0 1,0 0-1,0 0 1,0 0-1,0 0 1,0 0-1,0 0 1,0 0-1,0 0 1,1 0-1,-1 0 1,0 0-1,0 0 1,0 0-1,0 0 1,0 0-1,0 0 1,0 1-1,5-28 416,4-37-244,-3-3-175,-2 19-101,20-92 1,-24 139 62,0 0 1,0-1 0,1 1 0,-1 0-1,1-1 1,-1 1 0,1 0 0,-1 0 0,1-1-1,-1 1 1,1 0 0,0 0 0,0 0-1,0 0 1,0 0 0,0 0 0,0 0 0,0 0-1,0 0 1,0 1 0,0-1 0,0 0 0,0 1-1,1-1 1,-1 1 0,0-1 0,0 1-1,1 0 1,-1-1 0,0 1 0,1 0 0,-1 0-1,0 0 1,1 0 0,-1 0 0,1 0 0,-1 0-1,0 0 1,0 1 0,3 0 0,-2 0 6,0 0 0,0 0 0,0 0 0,0 0 0,0 0 1,0 1-1,0-1 0,0 1 0,-1-1 0,1 1 0,-1 0 1,1 0-1,-1 0 0,0 0 0,1 0 0,-1 0 0,0 0 1,0 0-1,-1 0 0,1 0 0,0 1 0,0 3 0,-1 0 59,0 0 0,-1 1 0,1-1 0,-1 1 0,-1-1 0,1 0 0,-1 0 0,0 0-1,-1 0 1,1 0 0,-1 0 0,0 0 0,-1-1 0,1 0 0,-8 9 0,3-5 81,0 0 0,-1 0 0,0-1 0,-1 0 0,1-1 0,-1 0 1,-16 8-1,4-9-237,22-7 47,0 1 0,0 0-1,-1 0 1,1-1 0,0 1 0,0 0-1,0-1 1,-1 1 0,1 0-1,0-1 1,0 1 0,0 0-1,0-1 1,0 1 0,0 0-1,0-1 1,0 1 0,0 0 0,0-1-1,0 1 1,0-1 0,0 1-1,0 0 1,0-1 0,0 1-1,0 0 1,0-1 0,0 1 0,0 0-1,1-1 1,-1 1 0,0-1-1,22-34-4275,3 7-507,5-2-2184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1.519"/>
    </inkml:context>
    <inkml:brush xml:id="br0">
      <inkml:brushProperty name="width" value="0.025" units="cm"/>
      <inkml:brushProperty name="height" value="0.025" units="cm"/>
    </inkml:brush>
  </inkml:definitions>
  <inkml:trace contextRef="#ctx0" brushRef="#br0">0 0 16303,'0'0'7207</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2.146"/>
    </inkml:context>
    <inkml:brush xml:id="br0">
      <inkml:brushProperty name="width" value="0.025" units="cm"/>
      <inkml:brushProperty name="height" value="0.025" units="cm"/>
    </inkml:brush>
  </inkml:definitions>
  <inkml:trace contextRef="#ctx0" brushRef="#br0">138 79 11179,'8'-9'2332,"-2"1"-1682,-1 1-120,0 0 1,0 0-1,1 1 1,0-1-1,1 1 1,-1 1-1,1-1 1,8-4-1,-14 10-496,-1 0 0,0 0-1,1 0 1,-1 0 0,0 0-1,1 0 1,-1 0 0,0 0-1,1 0 1,-1 0 0,0 0-1,1 0 1,-1 0 0,0 1-1,1-1 1,-1 0 0,0 0-1,1 0 1,-1 1 0,0-1-1,0 0 1,1 0 0,-1 1-1,0-1 1,0 0 0,1 0-1,-1 1 1,0-1 0,0 0-1,0 1 1,0-1 0,0 0-1,1 1 1,-1-1 0,0 0-1,0 1 1,0-1 0,0 1-1,0-1 1,0 0 0,0 1-1,0-1 1,0 0 0,0 1-1,0-1 1,-1 0 0,1 1-1,0-1 1,0 1 0,-2 22 444,-7 8-273,0-1-1,-2 0 1,-1-1-1,-1 0 1,-19 30-1,2-2 160,1-3-107,14-26-179,0 0-1,2 1 0,-16 50 0,28-77-96,1 0 1,-1 1-1,1-1 0,-1 0 0,1 0 1,0 0-1,0 0 0,0 0 1,0 0-1,0 1 0,1-1 0,-1 0 1,0 0-1,2 2 0,-2-3-47,0-1-1,1 1 0,-1-1 0,1 0 1,-1 1-1,1-1 0,-1 1 1,1-1-1,-1 0 0,1 0 1,-1 1-1,1-1 0,-1 0 1,1 0-1,-1 0 0,1 1 1,0-1-1,-1 0 0,1 0 1,-1 0-1,1 0 0,0 0 1,-1 0-1,1 0 0,-1 0 0,1-1 1,-1 1-1,1 0 0,0 0 1,-1 0-1,1-1 0,4-1-494,0-1 1,-1 1-1,0-1 0,1 0 0,-1-1 0,0 1 0,0-1 0,-1 0 0,7-7 0,17-30-4451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2.502"/>
    </inkml:context>
    <inkml:brush xml:id="br0">
      <inkml:brushProperty name="width" value="0.025" units="cm"/>
      <inkml:brushProperty name="height" value="0.025" units="cm"/>
    </inkml:brush>
  </inkml:definitions>
  <inkml:trace contextRef="#ctx0" brushRef="#br0">118 0 1826,'0'0'16800,"-5"9"-16277,2-5-439,1 1 0,0-1 0,-1 1 0,2 0 0,-1 0 0,0 0 0,1 0 0,0 0 0,0 1 0,1-1 0,0 0 0,-1 0 0,2 1 0,-1-1 0,1 0 0,-1 0 0,1 0 0,2 6 0,6 10-1,1-1-1,1 1 1,1-2 0,1 0-1,0 0 1,29 30 0,-5-5-304,-36-43 66,-1-1 0,1 0 0,-1 1 0,0-1 0,1 0 0,-1 1 0,1-1 0,-1 1 0,0-1 1,1 1-1,-1-1 0,0 1 0,0-1 0,1 1 0,-1-1 0,0 1 0,0-1 0,0 1 0,0-1 0,0 1 1,0-1-1,0 1 0,0-1 0,0 1 0,0 0 0,0-1 0,0 1 0,0-1 0,0 1 0,0-1 1,0 1-1,-1-1 0,1 1 0,0-1 0,0 1 0,-1-1 0,1 1 0,0-1 0,-1 1 0,1-1 0,-1 0 1,1 1-1,-1 0 0,-32 4-4981,20-5 3496,0-1-1,-1 0 1,-18-6-1,-41-20 4846,4-4 9717,113 19-10300,-27 9-2489,59-15 297,-27-1-3102,-15 2-2688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3.839"/>
    </inkml:context>
    <inkml:brush xml:id="br0">
      <inkml:brushProperty name="width" value="0.025" units="cm"/>
      <inkml:brushProperty name="height" value="0.025" units="cm"/>
    </inkml:brush>
  </inkml:definitions>
  <inkml:trace contextRef="#ctx0" brushRef="#br0">0 99 7303,'0'0'13762,"9"12"-13345,3 4-309,-1 1 0,0 1 0,12 28 0,-23-44-74,0-1 0,1 1-1,-1-1 1,1 0 0,0 1 0,-1-1-1,1 0 1,0 0 0,0 0 0,0 1-1,0-1 1,0 0 0,0 0 0,0 0-1,0 0 1,0-1 0,0 1 0,0 0-1,1 0 1,-1-1 0,0 1 0,1-1-1,-1 1 1,0-1 0,1 1 0,1-1-1,-1 0 89,0-1 0,0 1 0,1-1-1,-1 0 1,0 1 0,0-1 0,0 0 0,0 0-1,0-1 1,0 1 0,0 0 0,-1-1 0,1 1-1,2-4 1,6-6 357,0-1 1,-1 0-1,13-23 0,-12 18-144,-1-1-1,12-30 1,-21 47-334,0 1 0,0 0 1,0 0-1,0-1 0,0 1 0,0 0 1,1 0-1,-1-1 0,0 1 0,0 0 1,0 0-1,0 0 0,0-1 1,1 1-1,-1 0 0,0 0 0,0 0 1,0 0-1,1-1 0,-1 1 0,0 0 1,0 0-1,1 0 0,-1 0 0,0 0 1,0 0-1,1 0 0,-1 0 1,0 0-1,0 0 0,1-1 0,-1 1 1,0 1-1,0-1 0,1 0 0,-1 0 1,0 0-1,0 0 0,1 0 0,-1 0 1,0 0-1,0 0 0,1 0 1,-1 0-1,0 0 0,0 1 0,1-1 1,-1 0-1,0 0 0,0 1 0,17 14-29,-15-13 22,0 0 0,0 0 1,0 0-1,0 0 0,0 0 1,0 0-1,1-1 0,-1 1 0,1-1 1,3 2-1,-4-3 13,0 0 0,1 0 0,-1 0 0,1 0 0,-1 0 0,0-1 0,1 1 0,-1-1 0,0 0 0,0 0 0,1 0 0,-1 0 0,0 0 0,0 0 0,0 0 0,0-1 0,0 1 0,-1-1 0,4-3 0,29-42 229,-15 17-164,-4 83-344,-15-51 177,1 1 1,0-1-1,0 0 0,0 0 0,0 1 0,0-1 0,0 0 0,1 0 1,-1 0-1,1 0 0,-1 0 0,1 0 0,0-1 0,0 1 0,0-1 1,0 1-1,4 1 0,-4-2-107,-1-1 1,1 1-1,0-1 1,0 0-1,-1 0 1,1 0-1,0 0 1,0 0-1,0-1 1,-1 1-1,1 0 1,0-1-1,-1 1 1,1-1-1,0 0 1,-1 0-1,1 1 1,-1-1-1,1 0 1,-1 0-1,1-1 1,-1 1-1,0 0 1,1 0-1,-1-1 1,1-1-1,32-38-8104,-14 18 1515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4.185"/>
    </inkml:context>
    <inkml:brush xml:id="br0">
      <inkml:brushProperty name="width" value="0.025" units="cm"/>
      <inkml:brushProperty name="height" value="0.025" units="cm"/>
    </inkml:brush>
  </inkml:definitions>
  <inkml:trace contextRef="#ctx0" brushRef="#br0">93 0 9961,'0'0'6892,"-8"7"-5408,-45 45 624,50-47-1977,-1-1-1,1 1 0,0 0 0,0 0 0,0 0 0,1 0 0,0 0 0,0 1 0,0-1 0,1 1 0,-1-1 0,1 1 0,0 7 0,1-13-120,0 1-1,0 0 1,0 0-1,0-1 1,0 1-1,0 0 1,1 0-1,-1 0 1,0-1-1,0 1 1,1 0-1,-1 0 1,0-1-1,1 1 1,-1 0-1,1-1 1,-1 1-1,1-1 1,-1 1-1,1 0 1,-1-1-1,1 1 1,-1-1-1,1 1 1,0-1-1,-1 0 1,1 1-1,0-1 1,0 0-1,-1 1 1,3-1-1,29-3 939,-24 1-757,-1 0-1,0-1 0,0 0 0,0-1 1,-1 0-1,11-7 0,-13 8-126,0-1 0,-1 0 0,0 0 1,1 0-1,-1-1 0,0 1 0,-1-1 0,1 1 0,1-6 0,-4 8-131,1 0 0,-1 1 0,0-1 0,1 1 0,-1-1 0,0 0 0,0 1 0,0-1 0,0 1 0,-1-1-1,1 0 1,0 1 0,-1-3 0,0 2-220,0 1 0,0-1-1,0 1 1,0-1 0,0 1 0,0-1-1,-1 1 1,1 0 0,0-1 0,-1 1-1,1 0 1,-1 0 0,1 0-1,-3-1 1,-6-6-6541,9 3 2029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4.544"/>
    </inkml:context>
    <inkml:brush xml:id="br0">
      <inkml:brushProperty name="width" value="0.025" units="cm"/>
      <inkml:brushProperty name="height" value="0.025" units="cm"/>
    </inkml:brush>
  </inkml:definitions>
  <inkml:trace contextRef="#ctx0" brushRef="#br0">62 241 8232,'0'0'4740,"-8"11"-3378,-27 35-108,33-44-1117,0 0-1,0 0 1,1 0 0,-1 1 0,1-1-1,0 1 1,-1-1 0,1 1-1,0-1 1,0 1 0,1 0-1,-1-1 1,1 1 0,-1 0-1,1 0 1,0 0 0,0-1-1,0 1 1,0 0 0,0 0-1,1 0 1,-1-1 0,2 4 0,-1-5-76,0 0 1,0 0 0,0 0 0,1 0-1,-1 0 1,0-1 0,1 1 0,-1 0-1,0-1 1,1 1 0,-1-1 0,1 1-1,-1-1 1,1 0 0,-1 0 0,1 1-1,-1-1 1,1 0 0,-1 0 0,1 0 0,-1-1-1,1 1 1,-1 0 0,1-1 0,-1 1-1,0-1 1,1 1 0,-1-1 0,1 1-1,-1-1 1,0 0 0,0 0 0,1 0-1,-1 0 1,2-2 0,7-4 92,-1-1 0,0 0 0,0-1 0,-1 0 0,0 0 0,0-1 0,-1 0 0,0 0 0,-1-1 0,0 1 0,-1-1 0,5-14 0,-4 6-126,0 0-1,-1 0 0,0 0 1,-2-1-1,0 1 1,-1-36-1,-2 52-63,0 0 1,0 0-1,0 1 0,-1-1 0,1 0 1,-1 0-1,0 1 0,0-1 1,0 0-1,0 1 0,0-1 0,-1 1 1,1-1-1,-2-1 0,1 2 15,1 1 1,0 0-1,0 0 0,-1 0 0,1 0 0,0 0 1,-1 0-1,1 1 0,-1-1 0,0 0 0,1 1 1,-1-1-1,1 1 0,-1 0 0,0-1 0,1 1 1,-1 0-1,-1 0 0,-2 1 24,1-1-1,0 1 1,0 0-1,0 0 1,0 1-1,1-1 1,-1 1-1,0 0 0,0 0 1,1 0-1,-1 0 1,1 1-1,0 0 1,0-1-1,0 1 1,0 0-1,-3 5 1,1-1 63,0 0 0,0 0 0,1 0 0,0 1 0,0 0 0,-2 8 0,5-14-68,0 0 0,1-1 1,-1 1-1,1 0 1,0-1-1,-1 1 0,1 0 1,0 0-1,0 0 1,0-1-1,0 1 0,1 0 1,-1 0-1,0-1 1,1 1-1,-1 0 0,1-1 1,0 1-1,-1 0 1,1-1-1,0 1 0,0-1 1,0 1-1,0-1 1,0 1-1,0-1 0,1 0 1,-1 0-1,0 0 1,1 1-1,-1-1 0,1 0 1,-1-1-1,3 3 1,27 9-568,-23-9-21,0 0-1,0 0 1,0 1 0,0 0 0,-1 0 0,1 1-1,-1 0 1,0 0 0,-1 1 0,1-1-1,-1 2 1,0-1 0,-1 1 0,6 8-1,4 3-4037,-10-17 966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5.061"/>
    </inkml:context>
    <inkml:brush xml:id="br0">
      <inkml:brushProperty name="width" value="0.025" units="cm"/>
      <inkml:brushProperty name="height" value="0.025" units="cm"/>
    </inkml:brush>
  </inkml:definitions>
  <inkml:trace contextRef="#ctx0" brushRef="#br0">0 0 3651,'0'0'13757,"2"12"-12956,7 43-395,2 1 0,2-2-1,29 75 1,-42-139-5644,-5-43 4262,-3 30 720,6 18 567,0-1 1,0 0-1,0 0 1,1 0-1,-2-10 0,38 15 1739,-11 2-1668,-11 0-331,0-1 0,0 0 1,0-1-1,18-3 0,-29 4-2,0-1-1,0 1 0,0-1 0,0 1 1,0-1-1,0 0 0,0 0 1,0 0-1,0 0 0,0 0 1,0-1-1,-1 1 0,1 0 0,0-1 1,-1 0-1,1 1 0,-1-1 1,1 0-1,-1 1 0,0-1 0,0 0 1,0 0-1,0 0 0,0 0 1,-1 0-1,1 0 0,0-1 1,-1 1-1,0 0 0,1 0 0,-1-4 1,0 5-17,0 1 1,0-1-1,0 1 1,0-1 0,0 1-1,0-1 1,0 1-1,0-1 1,-1 1-1,1 0 1,0-1-1,0 1 1,0-1 0,-1 1-1,1-1 1,0 1-1,0 0 1,-1-1-1,1 1 1,0 0-1,-1-1 1,1 1 0,0 0-1,-1-1 1,1 1-1,-1 0 1,1 0-1,-1 0 1,1-1-1,0 1 1,-1 0 0,1 0-1,-1 0 1,-20 2 279,17-1-307,0 1 0,1-1 0,-1 1-1,1 0 1,0 0 0,-1 0 0,1 0 0,0 0 0,-3 4 0,3-2 89,0 0 0,0 0 1,1 1-1,-1-1 0,1 1 0,0 0 0,1-1 1,-1 1-1,1 0 0,0 0 0,0 0 1,0 0-1,1 0 0,0 0 0,0 0 1,0 0-1,0 0 0,1 0 0,1 7 1,0-9-56,0 1 0,-1-1 0,1 0 0,0 1 0,0-1 0,1 0 0,-1 0 0,1-1 0,-1 1 0,1 0 0,0-1 0,0 0 0,0 1 0,0-1 0,1 0 0,-1-1 0,0 1 0,1 0 0,-1-1 0,1 0 0,0 0 0,-1 0 0,1-1 0,0 1 0,6 0 0,-4-1-183,8 2 168,0-1 0,-1-1 1,28-3-1,-38 3-254,0-1-1,1 0 0,-1 0 0,0 0 0,-1 0 1,1 0-1,0-1 0,0 1 0,0-1 0,2-2 1,-4 3-157,1 0 1,-1-1 0,0 1 0,0 0-1,0-1 1,0 0 0,0 1-1,0-1 1,0 0 0,0 1 0,-1-1-1,1 0 1,-1 0 0,1 1 0,-1-1-1,0 0 1,0 0 0,0-2-1,0-18-8234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5.403"/>
    </inkml:context>
    <inkml:brush xml:id="br0">
      <inkml:brushProperty name="width" value="0.025" units="cm"/>
      <inkml:brushProperty name="height" value="0.025" units="cm"/>
    </inkml:brush>
  </inkml:definitions>
  <inkml:trace contextRef="#ctx0" brushRef="#br0">1 0 14478,'0'0'1825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5.937"/>
    </inkml:context>
    <inkml:brush xml:id="br0">
      <inkml:brushProperty name="width" value="0.025" units="cm"/>
      <inkml:brushProperty name="height" value="0.025" units="cm"/>
    </inkml:brush>
  </inkml:definitions>
  <inkml:trace contextRef="#ctx0" brushRef="#br0">0 91 12812,'0'0'10602,"16"-46"-13164,4 34-737,5-2-2915,-5-4-3139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4.619"/>
    </inkml:context>
    <inkml:brush xml:id="br0">
      <inkml:brushProperty name="width" value="0.025" units="cm"/>
      <inkml:brushProperty name="height" value="0.025" units="cm"/>
    </inkml:brush>
  </inkml:definitions>
  <inkml:trace contextRef="#ctx0" brushRef="#br0">146 85 14798,'0'0'5541,"4"-9"-3715,1 0-1141,-3 6-450,0 0 0,0 0 1,-1 0-1,1-1 0,-1 1 0,0-1 0,0 1 1,0-1-1,-1 1 0,1-1 0,0-6 0,-2 9-195,0 0-1,1-1 1,-1 1-1,0 0 1,0 0-1,0 0 1,0 0-1,0 0 1,0 0-1,0 0 1,0 0-1,0 0 1,0 1-1,-1-1 1,1 0-1,0 1 1,0-1-1,-1 1 1,1-1-1,0 1 1,-1-1-1,1 1 1,-1 0-1,1 0 1,0 0-1,-1 0 1,1 0-1,-1 0 1,1 0-1,0 0 1,-3 1-1,-50 7-219,13 14 133,39-21 28,0 1 1,0-1-1,0 1 0,1-1 1,-1 1-1,1 0 1,-1 0-1,1-1 1,-1 1-1,1 0 0,0 0 1,0 1-1,0-1 1,0 0-1,1 0 0,-1 0 1,1 0-1,-1 4 1,2-4-18,1-1 0,0 0 0,-1-1 0,1 1 1,0 0-1,0 0 0,0-1 0,0 1 0,0-1 1,0 0-1,0 1 0,0-1 0,0 0 1,0 0-1,0 0 0,2-1 0,4 1-81,4 1-67,0 1 1,-1 0-1,1 0 1,-1 1-1,20 8 1,-28-10 147,0 0 0,-1 1 1,1-1-1,0 1 1,-1-1-1,1 1 0,-1 0 1,0 0-1,0 0 0,0 1 1,0-1-1,0 0 1,0 1-1,0-1 0,-1 1 1,1 0-1,-1-1 1,0 1-1,0 0 0,0 0 1,0 0-1,0 0 1,-1 0-1,1 0 0,-1 0 1,0 0-1,0 5 1,-1-5 60,0-1 0,0 1 1,0-1-1,0 1 0,0-1 1,-1 1-1,0-1 1,1 0-1,-1 1 0,0-1 1,0 0-1,0 0 0,0 0 1,0-1-1,-1 1 0,1 0 1,0-1-1,-1 0 0,1 1 1,-4 0-1,-61 24 771,57-22-704,1-1-41,0-1 1,1 1-1,-1-1 1,0-1 0,-15 1-1,24-2-167,0-1 0,0 0-1,0 1 1,0-1 0,-1 1 0,1-1-1,0 0 1,0 1 0,0-1-1,0 0 1,0 1 0,1-1 0,-1 1-1,0-1 1,0 0 0,0 1-1,0-1 1,1 1 0,-1-1 0,0 0-1,1 1 1,-1-1 0,42-46-8607,-16 13 977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6.296"/>
    </inkml:context>
    <inkml:brush xml:id="br0">
      <inkml:brushProperty name="width" value="0.025" units="cm"/>
      <inkml:brushProperty name="height" value="0.025" units="cm"/>
    </inkml:brush>
  </inkml:definitions>
  <inkml:trace contextRef="#ctx0" brushRef="#br0">1 35 13837,'0'0'5798,"9"-4"-6599,11-8-1730,5-7-2978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6.857"/>
    </inkml:context>
    <inkml:brush xml:id="br0">
      <inkml:brushProperty name="width" value="0.025" units="cm"/>
      <inkml:brushProperty name="height" value="0.025" units="cm"/>
    </inkml:brush>
  </inkml:definitions>
  <inkml:trace contextRef="#ctx0" brushRef="#br0">81 174 7175,'4'-8'1409,"21"-43"1812,-21 40-1905,0 0 1,0 0 0,-1 0 0,0-1 0,-1 0 0,1-17 0,-3 28-1274,0 1 0,0-1 0,0 0 0,0 0 1,-1 1-1,1-1 0,0 0 0,0 1 0,0-1 1,-1 0-1,1 1 0,0-1 0,-1 0 1,1 1-1,0-1 0,-1 1 0,1-1 0,-1 1 1,1-1-1,-1 1 0,1-1 0,-1 1 0,1-1 1,-1 1-1,0 0 0,1-1 0,-1 1 1,0 0-1,1 0 0,-1-1 0,0 1 0,1 0 1,-1 0-1,0 0 0,1 0 0,-1 0 0,0 0 1,0 0-1,1 0 0,-1 0 0,0 0 1,1 0-1,-1 0 0,0 1 0,1-1 0,-1 0 1,0 0-1,1 1 0,-1-1 0,0 0 0,1 1 1,-2 0-1,-1 1-33,-1-1 0,1 1 0,0 0 0,-1 0 1,1 0-1,0 1 0,0-1 0,1 1 0,-4 3 0,-4 11 6,1 0 1,1 0-1,0 1 0,1 0 1,2 1-1,-8 37 0,8-24 73,2 0 0,1 0 0,3 44 0,-1-71-77,0-1 1,0 1-1,1-1 0,0 0 1,0 1-1,0-1 1,0 0-1,1 0 0,0 0 1,-1 0-1,1 0 0,1 0 1,-1 0-1,1-1 0,-1 1 1,1-1-1,0 0 1,0 0-1,1 0 0,-1 0 1,1 0-1,-1-1 0,1 1 1,0-1-1,0 0 1,0 0-1,0-1 0,0 1 1,0-1-1,1 0 0,-1 0 1,0 0-1,1-1 0,-1 1 1,0-1-1,1 0 1,-1-1-1,1 1 0,-1-1 1,9-1-1,-10 0 65,1 1 0,-1 0 0,0-1 0,1 0 0,-1 0-1,0 0 1,0 0 0,0 0 0,0-1 0,-1 1 0,1-1 0,-1 1 0,1-1 0,-1 0-1,0 0 1,0 0 0,0-1 0,-1 1 0,1 0 0,-1-1 0,1 1 0,-1-1 0,0 1-1,-1-1 1,1 0 0,-1 1 0,1-1 0,-1 0 0,0 1 0,-1-7 0,1 7-53,0 0 1,0 0 0,0 1 0,-1-1 0,1 0 0,-1 0 0,1 0 0,-1 1 0,0-1 0,0 0-1,0 1 1,-1-1 0,1 1 0,-1-1 0,1 1 0,-1 0 0,0-1 0,0 1 0,0 0-1,0 0 1,0 0 0,0 1 0,0-1 0,-1 0 0,1 1 0,-1-1 0,1 1 0,-1 0-1,0 0 1,1 0 0,-1 0 0,0 1 0,0-1 0,0 1 0,1-1 0,-1 1 0,0 0-1,0 0 1,-3 1 0,3 0-40,1 0 0,1 0 0,-1 0 0,0 0 1,0 0-1,0 0 0,0 1 0,1-1 0,-1 1 0,1-1 0,-1 1 0,1 0 0,0 0 0,-1-1 0,1 1 0,0 0 0,0 0 0,0 0 0,1 0 0,-1 0 0,0 1 0,1-1 0,-1 0 1,1 3-1,1-4 16,0-1 0,0 0 1,0 0-1,0 0 0,0 1 1,0-1-1,0 0 0,0 0 1,0 0-1,0 0 0,0-1 1,0 1-1,0 0 0,0 0 1,-1-1-1,1 1 0,0 0 1,0-1-1,1 0 0,8-6 41,0 0 0,0 0-1,-1-2 1,0 1 0,-1-1-1,15-19 1,22-22-35,-44 50-17,-1-1-1,0 1 0,0 0 1,0 0-1,0 0 1,0 0-1,1 0 1,-1 0-1,0 0 0,0 0 1,0 0-1,0 0 1,1 0-1,-1 0 1,0 0-1,0 0 0,0 0 1,0 0-1,0 0 1,1 0-1,-1 0 0,0 0 1,0 0-1,0 0 1,0 0-1,1 0 1,-1 0-1,0 1 0,0-1 1,0 0-1,0 0 1,0 0-1,0 0 1,1 0-1,-1 0 0,0 0 1,0 1-1,0-1 1,0 0-1,0 0 0,0 0 1,0 0-1,0 0 1,0 1-1,0-1 1,0 0-1,0 0 0,0 0 1,0 1-1,5 15-163,0 24 221,-5-34-79,1 6 3,0-4 47,-1 1 0,2-1 0,-1 1 0,1-1 0,5 14 0,-7-21-27,1 0-1,0 1 1,0-1 0,-1 0 0,1 1 0,0-1 0,0 0-1,0 0 1,0 0 0,0 0 0,0 0 0,1 0-1,-1 0 1,0 0 0,0-1 0,1 1 0,-1 0-1,0-1 1,1 1 0,-1-1 0,1 0 0,-1 1 0,1-1-1,-1 0 1,1 0 0,-1 0 0,1 0 0,-1 0-1,1 0 1,-1 0 0,1 0 0,-1-1 0,0 1-1,1 0 1,-1-1 0,1 0 0,-1 1 0,0-1-1,3-1 1,1-1-666,0-1-1,0 1 1,0-1-1,-1 0 1,1 0-1,-1-1 1,0 1-1,0-1 1,-1 0-1,1 0 1,-1 0-1,5-10 1,5-19-7424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7.531"/>
    </inkml:context>
    <inkml:brush xml:id="br0">
      <inkml:brushProperty name="width" value="0.025" units="cm"/>
      <inkml:brushProperty name="height" value="0.025" units="cm"/>
    </inkml:brush>
  </inkml:definitions>
  <inkml:trace contextRef="#ctx0" brushRef="#br0">15 335 13741,'0'0'1447,"-2"9"346,1-8-1754,-9 44 2020,10-44-2001,-1 1 1,1-1 0,0 0 0,-1 1-1,1-1 1,0 1 0,0-1 0,0 1-1,0-1 1,0 0 0,0 1 0,1-1-1,-1 1 1,0-1 0,1 0-1,-1 1 1,1-1 0,0 0 0,-1 1-1,1-1 1,0 0 0,0 0 0,-1 0-1,1 1 1,0-1 0,0 0 0,0 0-1,1-1 1,-1 1 0,0 0 0,0 0-1,0 0 1,1-1 0,1 2 0,0-2-67,0 0 0,0 0 0,0 1 0,1-2-1,-1 1 1,0 0 0,0-1 0,0 1 0,0-1 0,0 0 0,0 0 0,0 0 0,0-1 0,0 1 0,0-1 0,0 1 0,-1-1 0,1 0 0,-1 0 0,1 0 0,-1 0 0,0-1 0,0 1 0,0-1 0,0 1 0,0-1 0,0 0 0,-1 0 0,2-4 0,1-2-99,-1 0 0,0 0 1,0 0-1,-1-1 0,0 1 1,1-15-1,-5 48 218,-2 58 99,4-77-167,0 0 0,1 0 0,-1 0 1,1 0-1,0 0 0,0-1 0,1 1 0,-1 0 0,1-1 0,0 1 0,0-1 0,6 8 0,-7-10-27,0-1 0,0 1 0,0-1 0,1 0 1,-1 0-1,0 0 0,1 0 0,-1 0 0,1 0 0,-1 0 1,1 0-1,-1-1 0,1 1 0,0-1 0,-1 1 0,1-1 0,0 1 1,0-1-1,-1 0 0,1 0 0,0 0 0,-1 0 0,1 0 0,2-1 1,-1 0 9,0 0 0,0 0 1,0-1-1,0 1 0,-1-1 1,1 0-1,-1 0 0,1 0 1,-1 0-1,0 0 0,1-1 1,1-3-1,4-5-45,-1 0-1,0 0 1,-1-1-1,0 0 1,5-16 0,-1-14-527,-2 0 1,-1-1-1,-2 0 1,-2 0-1,-4-59 0,1 62-34,0 39 659,0 0 1,0-1 0,0 1 0,0 0 0,0-1 0,0 1 0,0 0 0,0-1 0,0 1 0,-1 0-1,1-1 1,-1 1 0,1 0 0,-1 0 0,1-1 0,-1 1 0,0 0 0,1 0 0,-1 0 0,0 0 0,0 0-1,-2-2 1,2 3-42,0 1 0,0-1 0,1 0 0,-1 1 0,0-1-1,0 0 1,0 1 0,1 0 0,-1-1 0,0 1-1,0-1 1,1 1 0,-1 0 0,0-1 0,1 1 0,-1 0-1,1 0 1,-1 0 0,1-1 0,0 1 0,-1 0 0,1 0-1,0 0 1,-1 0 0,1 0 0,0 0 0,0 0-1,0 0 1,0-1 0,0 1 0,0 2 0,-3 16 40,1 0 0,1 0 0,0 0 1,2 1-1,0-1 0,1 0 0,1 0 0,1 0 1,0 0-1,2-1 0,0 0 0,1 0 0,1 0 1,0-1-1,2 0 0,0-1 0,0 0 0,2 0 1,15 16-1,-17-22-512,-13-16-164,-16-18-228,-52-36-1124,-27-25 4802,132 84-1789,6 2-914,-6 0 132,56-6 0,-79 3-1393,0 0-1,-1-1 1,1 0 0,-1 0-1,14-7 1,7-10-9811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8.075"/>
    </inkml:context>
    <inkml:brush xml:id="br0">
      <inkml:brushProperty name="width" value="0.025" units="cm"/>
      <inkml:brushProperty name="height" value="0.025" units="cm"/>
    </inkml:brush>
  </inkml:definitions>
  <inkml:trace contextRef="#ctx0" brushRef="#br0">147 54 13485,'0'0'9486,"-1"-8"-7297,1 4-2050,-1 1 0,1 0 0,-1-1 1,0 1-1,0 0 0,0 0 0,0 0 0,-1 0 0,-1-4 1,2 6-112,0 0 0,1 1-1,-1-1 1,1 0 0,-1 1 0,0-1 0,0 1 0,1-1 0,-1 1 0,0-1 0,0 1 0,0-1 0,0 1 0,1 0 0,-1-1 0,0 1 0,0 0 0,0 0 0,-1 0 0,0 0-13,-1 0 0,1 1 0,0-1 0,0 1 0,0-1 0,0 1 0,0 0 0,0 0 0,1 0 0,-1 0 0,0 0 0,-3 3 0,-3 3-21,0 1 0,0 0 0,1 1 0,0 0 0,0 0 0,1 0-1,0 1 1,1 0 0,0 0 0,0 0 0,1 1 0,1-1 0,0 1 0,-3 15 0,6-24 4,0-1 1,0 0-1,0 0 0,0 0 0,0 1 1,0-1-1,0 0 0,0 0 1,1 0-1,-1 1 0,0-1 0,1 0 1,-1 0-1,1 0 0,0 0 1,-1 0-1,1 0 0,0 0 0,-1 0 1,1 0-1,0 0 0,0 0 1,0 0-1,0 0 0,1 0 0,1 1 7,0-1 0,0 1-1,0-1 1,0 0 0,0 0-1,1 0 1,-1-1 0,0 1 0,5 0-1,8-1-74,-1 0 0,32-5 0,-27 2-611,-1-1 1,0-2-1,24-8 0,20-15-4027,-14 2-1832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8.534"/>
    </inkml:context>
    <inkml:brush xml:id="br0">
      <inkml:brushProperty name="width" value="0.025" units="cm"/>
      <inkml:brushProperty name="height" value="0.025" units="cm"/>
    </inkml:brush>
  </inkml:definitions>
  <inkml:trace contextRef="#ctx0" brushRef="#br0">9 0 18033,'0'0'1201,"-2"8"-517,0 5-334,0 1 0,0-1 1,2 1-1,-1-1 0,2 1 1,0-1-1,3 14 1,-3-17-295,1-1 0,1 0 0,-1 0 0,1-1 1,1 1-1,0 0 0,0-1 0,1 0 1,0 0-1,0-1 0,1 1 0,6 6 1,-9-11-26,0-1 1,-1-1-1,1 1 1,0 0-1,0-1 1,0 1-1,0-1 1,1 0-1,-1 0 1,0 0 0,0-1-1,1 1 1,-1-1-1,0 1 1,1-1-1,-1 0 1,0-1-1,1 1 1,-1-1-1,0 1 1,1-1-1,-1 0 1,0 0 0,0 0-1,0 0 1,0-1-1,0 0 1,0 1-1,0-1 1,4-4-1,4-2 54,-1 0-1,0 0 1,0-1-1,-1 0 1,-1-1 0,12-16-1,-17 82-31,-3-55-56,5 34-563,-5-34 337,1 0 0,-1 0 0,1 0 0,-1 0 0,1 0 0,0-1 0,-1 1 0,1 0 0,0 0 0,0-1 0,0 1 1,-1 0-1,1-1 0,0 1 0,0-1 0,0 1 0,0-1 0,0 1 0,0-1 0,0 0 0,0 0 0,0 1 0,0-1 0,0 0 0,0 0 1,0 0-1,0 0 0,1 0 0,-1 0 0,0 0 0,1-1 0,11-2-5515</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8.890"/>
    </inkml:context>
    <inkml:brush xml:id="br0">
      <inkml:brushProperty name="width" value="0.025" units="cm"/>
      <inkml:brushProperty name="height" value="0.025" units="cm"/>
    </inkml:brush>
  </inkml:definitions>
  <inkml:trace contextRef="#ctx0" brushRef="#br0">34 38 16367,'0'0'3204,"-6"9"-2105,5-7-1065,-2 2 109,0 1 0,0-1 0,0 1 0,1 0 0,0-1 0,0 1 0,0 1 0,0-1 0,1 0 0,0 0 0,0 0 0,0 1 0,1-1 0,-1 0 0,2 11 0,0-15-127,-1 0 1,1 0-1,-1 0 0,1 0 0,0 0 0,-1 0 0,1 0 0,0 0 0,0 0 0,0 0 0,0 0 0,0 0 0,0-1 0,0 1 1,0 0-1,0-1 0,0 1 0,0-1 0,1 1 0,-1-1 0,0 1 0,0-1 0,0 0 0,1 0 0,-1 0 0,0 1 0,0-1 0,1 0 1,-1-1-1,0 1 0,1 0 0,-1 0 0,0 0 0,0-1 0,2 0 0,2 0 26,0 0 0,0-1 0,-1 1 0,1-1-1,0 0 1,-1 0 0,0-1 0,5-2 0,-3 0-65,0 0 1,0-1-1,-1 1 1,0-1-1,0 0 1,0-1-1,-1 1 1,1-1-1,-2 0 1,1 0-1,-1 0 1,0-1-1,0 1 0,-1-1 1,0 1-1,0-1 1,0-15-1,-18 40-585,13-8 634,0 0 1,1 0 0,0-1-1,0 1 1,0 16 0,2-23-215,0 0 1,0 1 0,0-1 0,0 0 0,1 1 0,-1-1-1,1 0 1,0 1 0,0-1 0,0 0 0,1 4-1,-1-5-189,0 0 0,0 0 1,0 0-1,0-1 0,0 1 0,0 0 0,0 0 0,0 0 0,0-1 0,0 1 0,0-1 0,1 1 0,-1-1 0,0 1 0,0-1 0,1 0 0,-1 0 0,0 1 0,0-1 0,1 0 0,-1 0 0,3-1 0,10 0-5234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9.248"/>
    </inkml:context>
    <inkml:brush xml:id="br0">
      <inkml:brushProperty name="width" value="0.025" units="cm"/>
      <inkml:brushProperty name="height" value="0.025" units="cm"/>
    </inkml:brush>
  </inkml:definitions>
  <inkml:trace contextRef="#ctx0" brushRef="#br0">36 0 15695,'-4'8'1991,"-1"4"-1582,0 0 0,0 1 0,1-1 0,1 1-1,0 0 1,0 0 0,2 0 0,0 1 0,0 12 0,1-22-368,0 0 0,0 0 0,1 0 1,0 0-1,-1 0 0,1 0 0,1 0 1,-1 0-1,0 0 0,1 0 0,0-1 1,0 1-1,0-1 0,0 1 0,1-1 1,0 0-1,-1 0 0,1 0 0,0 0 1,0-1-1,0 1 0,1-1 0,-1 0 0,1 0 1,-1 0-1,1 0 0,0 0 0,0-1 1,-1 0-1,1 0 0,0 0 0,0 0 1,0 0-1,0-1 0,6 0 0,-4 0-185,0 0-1,0-1 1,0 0 0,1 0-1,-1-1 1,0 1-1,-1-1 1,1 0-1,0-1 1,-1 0-1,1 0 1,-1 0 0,0 0-1,8-8 1,34-17-727,-46 28 892,0 0 0,-1-1 0,1 1 0,0 0 0,-1 0-1,1 0 1,0 0 0,-1-1 0,1 1 0,0 0 0,0 0 0,-1 0 0,1 1 0,0-1 0,-1 0 0,1 0 0,0 0 0,-1 0 0,1 1 0,0-1 0,-1 0 0,1 1 0,0-1-1,-1 0 1,1 1 0,-1-1 0,1 1 0,-1-1 0,1 1 0,-1-1 0,1 1 0,0 1 0,9 29 812,-8-19-381,-2-1-1,1 1 1,-3 22 0,2-32-347,-1 0 1,1 1-1,-1-1 1,0 0-1,0 0 1,1 1-1,-2-1 1,1 0-1,0 0 1,0 0-1,-1 0 1,1 0-1,-1-1 1,1 1-1,-1 0 1,0-1-1,0 1 1,1-1-1,-1 0 1,0 1-1,-1-1 1,1 0-1,0 0 0,0 0 1,0-1-1,-1 1 1,1 0-1,0-1 1,0 1-1,-1-1 1,1 0-1,-1 0 1,-2 0-1,0 0-358,0-1-1,1 1 1,-1-1-1,0 0 1,1 0-1,-1-1 1,1 1-1,-1-1 1,1 0-1,0 0 1,-1 0-1,1-1 1,0 1-1,1-1 1,-7-6-1,-5-8-3600,5 0-2082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39.808"/>
    </inkml:context>
    <inkml:brush xml:id="br0">
      <inkml:brushProperty name="width" value="0.025" units="cm"/>
      <inkml:brushProperty name="height" value="0.025" units="cm"/>
    </inkml:brush>
  </inkml:definitions>
  <inkml:trace contextRef="#ctx0" brushRef="#br0">27 64 16271,'0'0'7501,"8"-4"-7410,26-11-22,-17 0 76,-19 3 320,1 11-436,-1 0 0,1 0 0,-1 0-1,1 0 1,-1 0 0,1 0-1,-1 0 1,0 1 0,1-1-1,-1 1 1,0-1 0,1 1 0,-1 0-1,-3-1 1,3 2-40,0-1 1,0 1-1,-1-1 1,1 1-1,0 0 1,0 0-1,0 0 1,0 0-1,0 0 1,0 0-1,0 1 1,0-1-1,1 1 1,-1-1-1,0 1 1,1 0-1,-1-1 1,1 1-1,0 0 1,0 0-1,-2 3 1,1-1-2,-1 1 0,1-1 0,0 1-1,1 0 1,-1-1 0,1 1 0,0 0 0,0 0 0,0 5 0,1-9 8,1-1 1,-1 1 0,0 0-1,1 0 1,-1 0 0,1-1-1,-1 1 1,1 0 0,-1-1-1,1 1 1,-1 0-1,1-1 1,0 1 0,-1-1-1,1 1 1,0-1 0,-1 1-1,1-1 1,0 0 0,0 1-1,-1-1 1,1 0 0,0 0-1,0 1 1,0-1 0,0 0-1,-1 0 1,1 0 0,0 0-1,0 0 1,1 0 0,35-1 153,-32 0-129,9-2-39,1 0 0,-1-1 0,0-1 0,0 0 0,-1-1 0,0 0 0,0-1 0,19-14 0,31-14 126,-62 34-93,-1 0-1,1 1 0,0-1 1,0 1-1,0-1 0,-1 1 1,1-1-1,0 1 0,0 0 1,0-1-1,0 1 0,0 0 1,0 0-1,0 0 0,0 0 0,0 0 1,0 0-1,0 0 0,0 0 1,0 0-1,0 0 0,0 0 1,-1 1-1,1-1 0,0 0 1,0 1-1,0-1 0,0 0 1,0 1-1,1 0 0,2 27 803,-5-26-758,1 0 0,0 0 0,0 0-1,-1 0 1,1 1 0,1-1 0,-1 0 0,0 0 0,0 0 0,1 0 0,-1 0 0,1 0-1,0 0 1,0 0 0,-1 0 0,1 0 0,0 0 0,1-1 0,-1 1 0,0 0 0,0-1-1,1 1 1,-1-1 0,1 1 0,0-1 0,-1 0 0,3 2 0,3-1 46,0 0-1,-1-1 1,1 0 0,0 0 0,0-1 0,0 0-1,0 0 1,0 0 0,0-1 0,0 0 0,0 0 0,0-1-1,0 0 1,11-5 0,-6 2-118,0-1-1,-1 0 1,1-1 0,-2 0-1,1 0 1,19-19-1,-30 32-1418,0 13-483,2-13-3877,7-5-1308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42.477"/>
    </inkml:context>
    <inkml:brush xml:id="br0">
      <inkml:brushProperty name="width" value="0.025" units="cm"/>
      <inkml:brushProperty name="height" value="0.025" units="cm"/>
    </inkml:brush>
  </inkml:definitions>
  <inkml:trace contextRef="#ctx0" brushRef="#br0">30 109 4164,'0'0'4703,"-3"-9"-1233,-1-2-2855,-10-29 2739,6-8 4400,8 48-6980,19 40-155,4 12-143,28 91-1,7 16 272,-58-158-717,1 0 0,-1 0 0,0 0 0,1-1 1,-1 1-1,0 0 0,1 0 0,-1 0 0,1 0 0,-1-1 0,1 1 0,0 0 0,-1-1 1,1 1-1,0 0 0,-1-1 0,1 1 0,0-1 0,0 1 0,0-1 0,0 1 0,-1-1 1,1 0-1,0 1 0,0-1 0,0 0 0,2 1 0,-2-2 12,0 1-1,1-1 1,-1 0-1,0 1 1,1-1-1,-1 0 0,0 0 1,0 0-1,0 0 1,0 0-1,0 0 1,0 0-1,0 0 1,0 0-1,2-3 1,28-61 607,-26 54-659,51-142 176,-56 152-180,1 1 1,-1 0 0,0-1 0,1 1 0,-1 0 0,1 0-1,-1-1 1,0 1 0,1 0 0,-1 0 0,1 0 0,-1 0-1,1-1 1,-1 1 0,1 0 0,-1 0 0,1 0-1,-1 0 1,1 0 0,-1 0 0,1 0 0,-1 0 0,1 0-1,-1 1 1,1-1 0,-1 0 0,0 0 0,1 0 0,-1 0-1,1 1 1,-1-1 0,1 0 0,-1 0 0,0 1 0,1-1-1,-1 0 1,0 1 0,1-1 0,-1 0 0,0 1 0,1-1-1,-1 1 1,0-1 0,0 1 0,1-1 0,-1 0 0,0 1-1,0 0 1,21 27-13,-18-24 25,5 7 2,0-1-1,-1 2 1,0-1 0,-1 1 0,8 20-1,-12-29 46,-2 0-1,1 1 0,0-1 0,-1 1 0,1-1 0,-1 0 0,0 1 0,0-1 0,0 1 1,-1-1-1,1 1 0,-1-1 0,0 0 0,0 1 0,0-1 0,0 0 0,0 0 0,-1 0 1,0 0-1,1 0 0,-1 0 0,0 0 0,0-1 0,-1 1 0,1-1 0,-5 5 0,0-2 144,1 0 0,-1 0 0,-1-1 0,1 0 0,-11 4 0,14-6-164,1-1-1,0 0 1,0 0 0,-1 0-1,1 0 1,0-1 0,-1 1 0,1-1-1,0 0 1,-1 0 0,1 0-1,-1 0 1,1-1 0,0 1-1,-1-1 1,-3-1 0,6 1-120,0 0-1,0 1 1,0-1-1,0 0 1,0 0 0,0 0-1,1 0 1,-1 0 0,0 0-1,1 0 1,-1 0 0,0 0-1,1 0 1,0 0 0,-1 0-1,1 0 1,-1 0 0,1-1-1,0 1 1,0 0 0,0 0-1,0 0 1,0-1 0,0 1-1,0 0 1,0 0 0,0 0-1,1 0 1,-1-1-1,0 1 1,1 0 0,-1 0-1,2-1 1,-1-2-1121,1 0 0,0 0 1,0 0-1,0 0 0,0 0 0,1 1 0,0-1 1,3-3-1,14-9-9504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43.438"/>
    </inkml:context>
    <inkml:brush xml:id="br0">
      <inkml:brushProperty name="width" value="0.025" units="cm"/>
      <inkml:brushProperty name="height" value="0.025" units="cm"/>
    </inkml:brush>
  </inkml:definitions>
  <inkml:trace contextRef="#ctx0" brushRef="#br0">1 1 14894,'0'0'4356,"5"54"-4132,0-12 129,6 8 127,2 4-352,-1-3-64,8-3-192,-2-9-480,1-7-257,3-10-673,1-14-447,-4-8 31,-10-7-1666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4.980"/>
    </inkml:context>
    <inkml:brush xml:id="br0">
      <inkml:brushProperty name="width" value="0.025" units="cm"/>
      <inkml:brushProperty name="height" value="0.025" units="cm"/>
    </inkml:brush>
  </inkml:definitions>
  <inkml:trace contextRef="#ctx0" brushRef="#br0">101 0 4068,'0'0'17675,"0"11"-17184,-1-6-444,-2 41 89,2 0 1,2 1-1,9 61 1,0-54-2598,-14-58-1145,-13-19 1761,-7-16 699,-22-36 1677,20 23 4884,26 51-5366,0 1 1,1 0 0,-1 0 0,0-1 0,0 1 0,0 0-1,0 0 1,0-1 0,0 1 0,1 0 0,-1 0-1,0 0 1,0-1 0,0 1 0,1 0 0,-1 0-1,0 0 1,0 0 0,0-1 0,1 1 0,-1 0-1,0 0 1,0 0 0,1 0 0,-1 0 0,0 0 0,0 0-1,1 0 1,-1 0 0,0 0 0,0 0 0,1 0-1,-1 0 1,0 0 0,1 0 0,-1 0 0,0 0-1,0 0 1,1 0 0,-1 0 0,0 0 0,0 0 0,1 1-1,-1-1 1,0 0 0,0 0 0,1 0 0,15 4-301,14 7-20,31 8-4631,-19-12-2235</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43.997"/>
    </inkml:context>
    <inkml:brush xml:id="br0">
      <inkml:brushProperty name="width" value="0.025" units="cm"/>
      <inkml:brushProperty name="height" value="0.025" units="cm"/>
    </inkml:brush>
  </inkml:definitions>
  <inkml:trace contextRef="#ctx0" brushRef="#br0">88 282 10570,'-11'0'1564,"-33"0"347,42 0-1839,1 0-1,0 0 0,0 1 1,0-1-1,0 0 1,0 0-1,0 0 0,0 0 1,0-1-1,0 1 0,0 0 1,0 0-1,0-1 1,0 1-1,0 0 0,0-1 1,0 1-1,0-1 0,0 1 1,0-1-1,0 0 0,0 1 1,1-1-1,-1 0 1,0 0-1,0 1 0,1-1 1,-1 0-1,1 0 0,-1 0 1,1 0-1,-1 0 1,1 0-1,-1 0 0,1 0 1,0 0-1,-1 0 0,1 0 1,0 0-1,0 0 1,0 0-1,0 0 0,0 0 1,0 0-1,0 0 0,0-1 1,1 1-1,-1 0 1,1-1-1,1-3 48,0 0 0,0 1 0,0-1 0,1 0 0,0 1 0,0-1-1,0 1 1,5-5 0,14-10 181,0 0 1,1 1-1,1 1 0,0 1 0,1 1 0,1 2 0,1 0 0,28-9 0,-20 10-34,1 2 0,0 1 0,1 2 1,-1 1-1,71-1 0,-99 7-266,0 0 1,0 1-1,0 0 1,0 0-1,0 0 0,-1 1 1,1 0-1,0 1 1,11 5-1,-16-6 5,-1-1 0,0 1-1,0 0 1,0 0 0,0-1-1,0 2 1,0-1 0,0 0 0,0 0-1,-1 0 1,0 1 0,1-1-1,-1 1 1,0-1 0,0 1-1,0 0 1,0-1 0,-1 1 0,1 0-1,-1-1 1,1 1 0,-1 0-1,0 0 1,0 0 0,-1-1-1,1 1 1,0 0 0,-1 0-1,0-1 1,1 1 0,-2 2 0,-2 5 67,0-1 0,0 0 0,-1-1 0,0 1 1,0-1-1,-1 0 0,0 0 0,0-1 0,-1 0 1,-11 10-1,2-4 215,0 0 1,-1-1-1,0-1 1,-20 10-1,15-14-37,16-5-475,16-2-179,27 2 41,0 2 0,0 1 0,54 15 0,-84-18 332,0 0 1,0 0-1,0 1 1,0 0-1,-1 0 1,1 1-1,-1-1 1,0 1-1,0 1 1,0-1-1,-1 1 0,1 0 1,4 6-1,-8-7 36,1 0-1,-1-1 0,0 1 1,0 0-1,-1 0 0,1 0 0,-1 0 1,0 0-1,0 0 0,0 0 1,-1 0-1,1 1 0,-1-1 0,0 0 1,0 0-1,-1 0 0,1 1 1,-1-1-1,0 0 0,0 0 0,0 0 1,-1 0-1,1 0 0,-4 5 1,-3 5 189,0 0 1,-1-1-1,-1 0 1,-1 0-1,0-1 1,0 0-1,-1-1 1,-24 17-1,-12 5 783,-55 29 0,81-50-659,0-1-1,-45 15 0,61-24-318,-1 0 0,0 0 0,0 0 0,0-1 0,0 0-1,0-1 1,0 1 0,0-1 0,0-1 0,0 1-1,0-1 1,0 0 0,0-1 0,-12-4 0,15 4-123,2 0 1,-1 0 0,0 0-1,0-1 1,1 1 0,-1-1-1,1 1 1,0-1 0,0 0-1,0 0 1,0 0 0,0 0 0,1 0-1,-1-1 1,1 1 0,0 0-1,0-1 1,0 1 0,0-1-1,0-3 1,0-3-825,0-1-1,1 1 1,0 0 0,1-1-1,3-18 1,12-23-5271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44.726"/>
    </inkml:context>
    <inkml:brush xml:id="br0">
      <inkml:brushProperty name="width" value="0.025" units="cm"/>
      <inkml:brushProperty name="height" value="0.025" units="cm"/>
    </inkml:brush>
  </inkml:definitions>
  <inkml:trace contextRef="#ctx0" brushRef="#br0">1 57 12204,'0'0'6934,"1"8"-6784,0 1-120,0 1-2,1 0 1,0 0-1,0 0 0,1 0 0,7 18 0,-9-26-40,0 0 0,0 0 0,1 0 0,-1-1 0,0 1-1,1 0 1,-1 0 0,1-1 0,0 1 0,-1-1-1,1 1 1,0-1 0,0 0 0,0 0 0,0 0 0,0 0-1,0 0 1,0 0 0,0-1 0,0 1 0,1 0-1,-1-1 1,0 0 0,0 0 0,1 0 0,-1 0 0,0 0-1,0 0 1,1 0 0,-1-1 0,0 1 0,0-1-1,0 1 1,0-1 0,0 0 0,4-2 0,4-2-116,0 0 0,-1-1 1,1-1-1,-1 0 1,-1 0-1,1 0 0,13-17 1,49-67-1904,-67 86 1949,7-5 583,-11 24 842,-1 3-1110,1-10-303,3 27 507,-3-34-509,0 1 0,0 0 0,1-1 0,-1 1-1,1-1 1,-1 1 0,1 0 0,-1-1 0,1 1 0,-1-1-1,1 1 1,-1-1 0,1 0 0,-1 1 0,1-1 0,0 1-1,-1-1 1,1 0 0,0 0 0,-1 1 0,1-1-1,0 0 1,0 0 0,-1 0 0,1 0 0,0 0 0,0 0-1,-1 0 1,1 0 0,0 0 0,-1 0 0,1 0 0,0-1-1,0 1 1,-1 0 0,1 0 0,0-1 0,-1 1 0,1 0-1,-1-1 1,1 1 0,0-1 0,0 0 0,13-11-4818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48.211"/>
    </inkml:context>
    <inkml:brush xml:id="br0">
      <inkml:brushProperty name="width" value="0.025" units="cm"/>
      <inkml:brushProperty name="height" value="0.025" units="cm"/>
    </inkml:brush>
  </inkml:definitions>
  <inkml:trace contextRef="#ctx0" brushRef="#br0">75 62 8040,'0'0'5322,"4"-8"-2567,0 1-2181,-2 5-361,0 0 0,-1-1 1,1 1-1,-1-1 0,0 1 1,1-1-1,-1 0 0,-1 0 0,1 1 1,0-1-1,-1 0 0,1-5 1,-1 7-161,0 1-1,0 0 1,0 0 0,0 0 0,0-1 0,0 1 0,0 0 0,0 0-1,0-1 1,0 1 0,0 0 0,0 0 0,0-1 0,0 1-1,0 0 1,0 0 0,0 0 0,0-1 0,-1 1 0,1 0 0,0 0-1,0 0 1,0 0 0,0-1 0,0 1 0,-1 0 0,1 0-1,0 0 1,0 0 0,0 0 0,-1-1 0,1 1 0,0 0 0,0 0-1,-1 0 1,1 0 0,0 0 0,0 0 0,0 0 0,-1 0-1,1 0 1,0 0 0,0 0 0,-1 0 0,1 0 0,0 0 0,0 0-1,-15 8 481,-10 14-639,19-15 166,0 0 1,1 0 0,0 1 0,1 0 0,0 0 0,0 0 0,0 1 0,1-1 0,0 1 0,1 0 0,0-1 0,1 1 0,-1 0-1,2 0 1,-1 1 0,2 15 0,-1-24-54,1 1 1,-1-1-1,1 1 0,-1-1 1,1 1-1,0-1 0,0 0 0,-1 1 1,1-1-1,0 0 0,0 1 0,0-1 1,0 0-1,1 0 0,-1 0 1,0 0-1,0 0 0,1 0 0,-1 0 1,0 0-1,3 0 0,1 1 21,-1 0 1,1-1-1,0 0 0,0 0 0,0 0 0,0-1 0,5 0 1,5 0-26,-1-1 1,1-1 0,27-6 0,-18 1-1129,-1-2 0,33-16 1,-10-2-3702</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49.309"/>
    </inkml:context>
    <inkml:brush xml:id="br0">
      <inkml:brushProperty name="width" value="0.025" units="cm"/>
      <inkml:brushProperty name="height" value="0.025" units="cm"/>
    </inkml:brush>
  </inkml:definitions>
  <inkml:trace contextRef="#ctx0" brushRef="#br0">1 59 16848,'0'3'126,"0"-1"0,-1 0 0,2 0 0,-1 1 0,0-1 0,0 0 0,1 0 0,-1 0 0,1 0 0,-1 1 0,1-1 0,0 0 0,0 0-1,0 0 1,0 0 0,0-1 0,1 1 0,-1 0 0,0 0 0,1-1 0,1 3 0,0-3-80,0 0 0,0 0 0,0 0-1,0 0 1,0-1 0,0 1 0,0-1 0,0 0-1,0 0 1,0 0 0,0 0 0,0 0 0,0-1 0,0 1-1,0-1 1,3-1 0,2-1-195,0 0 0,0 0 0,-1-1 0,1 0 1,-1-1-1,0 1 0,0-1 0,0-1 0,-1 1 0,0-1 0,0 0 0,-1-1 0,1 1 1,-1-1-1,-1 0 0,1-1 0,4-10 0,-10 22 795,-14 55 1590,14-57-2309,1 0 1,-1-1-1,1 1 1,0 0-1,0-1 1,0 1-1,0-1 1,0 1-1,0 0 1,0-1-1,1 1 1,-1 0-1,0-1 1,1 1-1,0-1 1,-1 1-1,1-1 1,0 1 0,0-1-1,-1 1 1,1-1-1,0 0 1,1 0-1,-1 1 1,0-1-1,0 0 1,0 0-1,1 0 1,-1 0-1,1 0 1,-1-1-1,0 1 1,1 0-1,-1-1 1,4 2-1,8-1-4624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50.486"/>
    </inkml:context>
    <inkml:brush xml:id="br0">
      <inkml:brushProperty name="width" value="0.025" units="cm"/>
      <inkml:brushProperty name="height" value="0.025" units="cm"/>
    </inkml:brush>
  </inkml:definitions>
  <inkml:trace contextRef="#ctx0" brushRef="#br0">220 90 4644,'0'0'8024,"3"-10"-5547,2-1-1540,-3 7-552,0 0 0,0-1 1,-1 1-1,0 0 0,0-1 0,0 0 0,0 1 0,-1-1 0,1-6 1,-1 11-268,0-1 1,0 0 0,0 0 0,0 1 0,0-1 0,0 0 0,0 1-1,-1-1 1,1 0 0,0 0 0,0 1 0,-1-1 0,1 1 0,0-1 0,0 0-1,-1 1 1,1-1 0,-1 1 0,1-1 0,-1 0 0,1 1 0,-1-1 0,1 1-1,-1 0 1,1-1 0,-1 1 0,0-1 0,1 1 0,-2-1 0,-21 3 1119,17 1-1208,0-1 0,0 1-1,0 0 1,1 0 0,-1 0 0,-4 5-1,-6 7-3,1 1 0,1 1 0,0 0 0,1 1 0,1 0 0,1 1 0,0 0 0,2 1 0,0 0 1,1 1-1,1 0 0,1 0 0,1 0 0,1 0 0,-2 38 0,5-55-18,1 0 0,0 0 0,0 0 0,1 0-1,-1 0 1,1 0 0,0 0 0,0 0 0,0 0 0,0-1 0,1 1 0,0 0 0,-1-1 0,1 1 0,1-1 0,-1 0 0,0 1 0,4 2 0,-2-3 0,0 0-1,1 0 1,-1-1 0,1 0-1,-1 0 1,1 0 0,-1-1 0,1 1-1,0-1 1,0 0 0,0 0-1,0-1 1,0 0 0,8 0 0,6-1-5,-1-1 0,1-1 0,-1-1 0,0-1 1,0 0-1,0-1 0,26-13 0,6-6-1751,57-40 1,-57 28-3282,-17 1-4959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51.407"/>
    </inkml:context>
    <inkml:brush xml:id="br0">
      <inkml:brushProperty name="width" value="0.025" units="cm"/>
      <inkml:brushProperty name="height" value="0.025" units="cm"/>
    </inkml:brush>
  </inkml:definitions>
  <inkml:trace contextRef="#ctx0" brushRef="#br0">8 60 14478,'0'0'5968,"-1"8"-4778,0-3-1042,-1 2 142,1 1 0,0-1 0,0 1 1,1-1-1,0 1 0,1 13 0,0-20-257,-1 0-1,0 0 1,1 1 0,-1-1-1,0 0 1,1 0-1,0 0 1,-1 0 0,1 0-1,0 0 1,-1 0-1,1 0 1,0 0 0,0 0-1,0 0 1,0-1-1,0 1 1,0 0 0,0 0-1,0-1 1,1 1-1,1 0-36,-1-1 0,1 1-1,-1-1 1,1 0-1,0 0 1,-1 0-1,1 0 1,-1-1-1,1 1 1,-1-1 0,1 0-1,-1 1 1,1-1-1,3-2 1,7-4-308,0 0-1,-1-1 1,0 0 0,0-1-1,-1-1 1,0 0 0,0 0-1,-1-1 1,-1 0 0,0-1 0,0 0-1,-1 0 1,7-16 0,-17 32 466,-1 4 90,-1 1 0,1-1 0,1 1 0,-1 0-1,0 13 1,2-20-282,1-1 0,0 1 0,0 0 1,0 0-1,0-1 0,0 1 0,0 0 0,1 0 0,-1-1 0,0 1 1,1 0-1,-1-1 0,1 1 0,0 0 0,0-1 0,0 1 0,-1-1 1,1 1-1,1-1 0,-1 0 0,0 1 0,0-1 0,0 0 0,1 0 1,-1 0-1,1 0 0,-1 0 0,1 0 0,-1 0 0,1 0 0,-1-1 0,1 1 1,0 0-1,-1-1 0,1 0 0,0 1 0,-1-1 0,1 0 0,0 0 1,0 0-1,-1 0 0,4 0 0,8-3-3464,-4-8-3790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52.312"/>
    </inkml:context>
    <inkml:brush xml:id="br0">
      <inkml:brushProperty name="width" value="0.025" units="cm"/>
      <inkml:brushProperty name="height" value="0.025" units="cm"/>
    </inkml:brush>
  </inkml:definitions>
  <inkml:trace contextRef="#ctx0" brushRef="#br0">135 78 4773,'0'0'10110,"3"-9"-7051,9-27-806,-12 35-2173,1 0 0,-1 0 0,0 0 0,1 0-1,-1 0 1,0 1 0,0-1 0,0 0 0,0 0 0,0 0 0,0 0-1,0 0 1,0 0 0,0 0 0,0 0 0,0 0 0,-1 0 0,1 0 0,0 0-1,-1 0 1,1 0 0,-1 1 0,1-1 0,-1 0 0,1 0 0,-1 1-1,1-1 1,-1 0 0,0 0 0,0 1 0,1-1 0,-1 1 0,0-1 0,0 1-1,0-1 1,1 1 0,-1-1 0,0 1 0,0 0 0,-1-1 0,0 1-20,0-1 0,0 1 0,0 0 0,0 0 0,0 0 0,0 0 0,0 1 0,0-1 0,0 0 0,0 1 1,0-1-1,1 1 0,-1 0 0,0 0 0,0-1 0,0 1 0,-1 2 0,-5 5-52,0 0 0,0 1 0,1 0 0,0 0 0,1 1 0,0 0 0,0 0 0,1 1-1,-7 20 1,6-14-2,1 1-1,1 0 1,0 0-1,2 0 1,-2 29-1,4-46-2,0 0-1,0 0 0,0 0 1,0 0-1,0 1 1,0-1-1,0 0 0,0 0 1,1 0-1,-1 0 0,0 0 1,1 0-1,-1 0 1,1 0-1,-1-1 0,1 1 1,-1 0-1,1 0 0,0 0 1,-1 0-1,1-1 0,0 1 1,0 0-1,-1-1 1,1 1-1,0 0 0,0-1 1,0 1-1,0-1 0,1 1 1,1-1 12,0 1-1,-1-1 1,1 0 0,0 0-1,0 0 1,0-1 0,-1 1 0,1-1-1,0 1 1,0-1 0,3-1 0,6-3 59,-1 0 1,0-1 0,0 0 0,15-12 0,-5 0 2,-1-2 0,-1 0 0,30-41-1,-43 53-37,0 0 0,0-1-1,0 1 1,-1-1-1,0-1 1,-1 1-1,0-1 1,-1 0-1,0 0 1,2-12-1,-5 29-96,1 1 0,0 0 0,0 0 0,1-1 0,0 1 0,0-1 0,1 1 0,0-1 0,0 0 0,7 10 0,-8-13-301,1-1 0,-1 0 0,1 0 1,0 0-1,0 0 0,0 0 0,1-1 0,-1 1 1,1-1-1,-1 0 0,1 0 0,0 0 0,0-1 1,0 1-1,0-1 0,0 0 0,0 0 1,0 0-1,0-1 0,9 1 0,20-1-5988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5:52.970"/>
    </inkml:context>
    <inkml:brush xml:id="br0">
      <inkml:brushProperty name="width" value="0.025" units="cm"/>
      <inkml:brushProperty name="height" value="0.025" units="cm"/>
    </inkml:brush>
  </inkml:definitions>
  <inkml:trace contextRef="#ctx0" brushRef="#br0">0 47 19571,'0'0'3042,"10"7"-2748,-5-2-312,0-1 0,1 1 1,0-1-1,0-1 0,0 1 0,1-1 1,-1-1-1,1 1 0,12 3 0,-15-6-163,0 1 0,0-1-1,0 0 1,0 0-1,0 0 1,0-1-1,0 0 1,0 1 0,0-1-1,0 0 1,-1-1-1,1 1 1,0-1 0,-1 0-1,5-2 1,-2-1-904,-1 1 0,1-1 0,-1-1 0,0 1 0,0-1 0,0 0 1,-1 0-1,7-12 0,-6 7 2520,-4 5 4155,-2 25-4493,1 30-385,9-24-3076,-2-20-2894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02.505"/>
    </inkml:context>
    <inkml:brush xml:id="br0">
      <inkml:brushProperty name="width" value="0.025" units="cm"/>
      <inkml:brushProperty name="height" value="0.025" units="cm"/>
    </inkml:brush>
  </inkml:definitions>
  <inkml:trace contextRef="#ctx0" brushRef="#br0">0 61 6887,'0'0'5140,"1"-8"-2732,8-44 1254,-9 52-3615,0 0-1,0 0 1,0 1-1,0-1 1,0 0-1,0 0 1,0 0-1,0 1 1,1-1-1,-1 0 1,0 0-1,0 0 1,0 0-1,0 1 1,0-1-1,0 0 1,0 0-1,1 0 1,-1 0-1,0 0 1,0 1-1,0-1 1,0 0-1,0 0 1,1 0-1,-1 0 1,0 0-1,0 0 1,0 0-1,1 0 1,-1 0-1,0 0 1,0 0-1,0 0 1,1 1-1,-1-1 1,0-1-1,0 1 1,0 0-1,0 0 1,1 0-1,-1 0 1,0 0-1,0 0 1,0 0-1,1 0 1,-1 0-1,0 0 1,0 0-1,0 0 1,0 0-1,1-1 1,-1 1-1,0 0 1,0 0-1,0 0 1,0 0-1,0 0 1,0-1-1,1 1 1,6 18 164,28 123 374,-20-76-2278,28 79-1,-41-139 352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02.835"/>
    </inkml:context>
    <inkml:brush xml:id="br0">
      <inkml:brushProperty name="width" value="0.025" units="cm"/>
      <inkml:brushProperty name="height" value="0.025" units="cm"/>
    </inkml:brush>
  </inkml:definitions>
  <inkml:trace contextRef="#ctx0" brushRef="#br0">67 272 9929,'0'0'2210,"-52"-24"-416,38 18 705,14 2-738,0-2-512,14-3-416,16-5 32,9-3-64,8-7-129,12-3-159,5 0-161,4-2-224,-2 4-96,-2 2 64,-7 7-1024,-7 4-546,-10 7-1537,-17 1-2818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5.686"/>
    </inkml:context>
    <inkml:brush xml:id="br0">
      <inkml:brushProperty name="width" value="0.025" units="cm"/>
      <inkml:brushProperty name="height" value="0.025" units="cm"/>
    </inkml:brush>
  </inkml:definitions>
  <inkml:trace contextRef="#ctx0" brushRef="#br0">147 41 4548,'0'0'7837,"-9"1"-5376,-1-1-1848,-2-1 138,0 2 1,1-1-1,-1 2 1,-20 4-1,30-6-651,-1 1-1,0 0 1,1 0 0,0 0 0,-1 0-1,1 0 1,0 0 0,-1 1 0,1-1-1,0 1 1,0-1 0,0 1-1,0 0 1,1 0 0,-1 0 0,0 0-1,1 0 1,-1 0 0,1 1-1,0-1 1,0 0 0,0 1 0,0-1-1,0 1 1,0-1 0,1 1 0,-1-1-1,1 1 1,0 4 0,0-6-87,0 0-1,1 0 1,0 0 0,-1 0 0,1 0 0,0 0 0,-1 0 0,1 0 0,0 0 0,0 0 0,0-1 0,0 1-1,0 0 1,0-1 0,0 1 0,0-1 0,0 1 0,0-1 0,0 1 0,0-1 0,0 0 0,0 1-1,1-1 1,-1 0 0,0 0 0,0 0 0,0 0 0,0 0 0,0 0 0,3-1 0,37-2 72,-33 0-245,0-1 0,0 0 0,0 0 0,-1-1 0,0 1 0,1-2-1,-2 1 1,1-1 0,-1 0 0,0 0 0,0-1 0,0 0-1,-1 0 1,0 0 0,-1-1 0,1 1 0,3-11 0,-11 15 795,-6 8-361,-10 10-137,15-11-71,-1 1-1,1 0 1,-1 0-1,2 0 1,-1 1 0,0-1-1,1 1 1,0 0-1,1 0 1,-1 0 0,1 1-1,0-1 1,1 0-1,-1 1 1,1-1-1,1 1 1,-1-1 0,1 1-1,0 0 1,1 6-1,0-11-51,0-1 0,0 1 0,0-1 0,1 1 0,-1-1 0,0 1-1,1-1 1,-1 0 0,1 0 0,-1 1 0,1-1 0,-1 0 0,1 0 0,0-1-1,-1 1 1,1 0 0,0 0 0,0-1 0,0 1 0,0-1 0,0 0-1,-1 0 1,1 1 0,0-1 0,0 0 0,0-1 0,0 1 0,0 0 0,0 0-1,2-2 1,1 2 0,1-1-1,-1 0 1,0 0 0,0 0-1,1-1 1,-1 1-1,0-1 1,0-1 0,8-4-1,-5-1-129,1-1 0,-2 0 0,1 0 0,-1-1 0,9-16 0,-13 21 103,-1 0 1,1 0-1,-1 0 0,0 0 1,0 0-1,-1 0 0,1-1 1,-1 1-1,-1 0 0,1-1 1,-1 1-1,1-1 0,-2 1 1,0-7-1,1 12 20,0 0 0,0-1 0,-1 1 0,1 0 0,0 0 0,0 0 0,-1 0 1,1 0-1,0 0 0,-1 0 0,1 0 0,0 0 0,-1 0 0,1 0 0,0 0 0,0 0 0,-1 0 0,1 0 0,0 0 0,-1 0 0,1 0 0,0 0 0,0 0 0,-1 0 1,1 0-1,0 1 0,0-1 0,-1 0 0,1 0 0,0 0 0,0 1 0,-1-1 0,1 0 0,0 0 0,0 0 0,0 1 0,0-1 0,-1 0 0,1 0 0,0 1 0,0-1 1,0 1-1,-10 10 73,7-4 114,0 0 0,0 0 0,1 0 0,0 1 0,0-1 0,1 1 0,0 0 0,-1 13 0,3-20-179,-1 0-1,1 0 1,-1 1 0,1-1 0,0 0-1,-1 0 1,1 0 0,0 0-1,0 0 1,0-1 0,-1 1-1,1 0 1,0 0 0,0-1-1,0 1 1,0 0 0,1-1 0,-1 1-1,0-1 1,0 1 0,0-1-1,0 0 1,0 1 0,1-1-1,-1 0 1,0 0 0,0 0-1,1 0 1,-1 0 0,0 0 0,2 0-1,41-4 381,-30-2-401,0-1 0,0 0 0,0-2 0,-1 1 0,-1-2 0,1 1 0,-1-2 0,14-16 1,-29 32 23,0 0 1,0 0 0,1 1-1,0-1 1,0 0 0,0 1 0,1-1-1,-1 1 1,1 7 0,-6 61 642,7-72-675,0-1-1,0 1 0,0 0 1,0-1-1,0 1 0,1-1 0,-1 1 1,1-1-1,-1 1 0,1-1 1,-1 0-1,1 1 0,0-1 0,0 1 1,0-1-1,0 0 0,0 0 1,0 0-1,0 1 0,0-1 1,0 0-1,0 0 0,1-1 0,-1 1 1,2 1-1,0-1-153,1 1 0,0-1 0,0 0-1,0 0 1,0-1 0,0 1 0,0-1 0,0 0 0,7 0 0,0-1-1137,-1-1 0,0 0 0,0 0 0,0-1 0,0 0 1,0-1-1,12-6 0,12-13-7028</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03.363"/>
    </inkml:context>
    <inkml:brush xml:id="br0">
      <inkml:brushProperty name="width" value="0.025" units="cm"/>
      <inkml:brushProperty name="height" value="0.025" units="cm"/>
    </inkml:brush>
  </inkml:definitions>
  <inkml:trace contextRef="#ctx0" brushRef="#br0">1 72 15471,'0'8'667,"0"11"-122,1-1 1,0 0-1,2 0 1,0 0-1,10 33 0,-2-23 42,23 54-212,-31-74-155,1-1 0,0 0 0,1 0 0,-1 0 0,2 0 1,-1-1-1,12 11 0,-17-17-172,0 0 1,1 1 0,-1-1-1,0 0 1,1 0-1,-1 0 1,0 0-1,1 0 1,-1 0-1,0 0 1,1 0-1,-1 0 1,0 0-1,1 0 1,-1 0 0,0 0-1,1 0 1,-1 0-1,0 0 1,1 0-1,-1 0 1,0-1-1,0 1 1,1 0-1,-1 0 1,0 0-1,1 0 1,-1-1 0,0 1-1,0 0 1,0 0-1,1-1 1,-1 1-1,0 0 1,0 0-1,0-1 1,1 1-1,-1 0 1,0-1-1,0 1 1,0 0 0,0-1-1,0 1 1,0 0-1,0-1 1,0 1-1,0 0 1,0-1-1,0 1 1,0 0-1,0-1 1,0 1-1,0 0 1,0-1 0,0 1-1,0 0 1,-1-1-1,2-28 124,-1 23-4,-1-6-170,0 0 0,-1 1 1,0-1-1,-1 1 0,0-1 0,0 1 0,-2 0 1,1 0-1,-1 1 0,-1-1 0,0 1 1,0 0-1,-1 1 0,-14-15 0,12 19-214,6 8-79,3-3 286,0 1 1,1 0 0,-1 0 0,0 0 0,1 0 0,-1-1-1,1 1 1,-1 0 0,1-1 0,-1 1 0,1 0-1,0-1 1,-1 1 0,1 0 0,0-1 0,-1 1 0,1-1-1,0 0 1,0 1 0,1 0 0,5 1 6,0 0 1,0 0-1,0-1 1,0 0 0,0 0-1,0-1 1,1 0-1,-1 0 1,0-1-1,0 1 1,1-2-1,-1 1 1,0-1-1,0 0 1,0 0-1,-1-1 1,1 0-1,7-4 1,-2 0 6,1 0 1,-1-1-1,-1-1 1,1 1-1,-1-2 1,-1 0-1,0 0 1,11-14-1,-19 21 3,0-1-1,0 0 1,0 0 0,0 0-1,0 0 1,-1 0-1,0 0 1,0 0 0,0 0-1,1-5 1,-2 8-3,0 0 0,0-1 0,0 1 0,0 0 0,0 0 0,0 0 0,0-1 0,0 1 0,-1 0 0,1 0 0,0 0 0,-1 0 0,1 0 0,-1 0 0,1-1 0,-1 1 0,0 0 0,1 0 0,-1 0 0,0 1 0,0-1-1,1 0 1,-1 0 0,0 0 0,0 1 0,0-1 0,0 0 0,0 1 0,0-1 0,0 1 0,-1-1 0,1 1 0,0-1 0,0 1 0,0 0 0,0 0 0,0-1 0,-1 1 0,0 0 0,0 1-3,0-1-1,0 1 0,0-1 1,0 1-1,0 0 0,1 0 1,-1 0-1,0 0 0,0 0 1,1 0-1,-1 0 0,1 1 1,-1-1-1,1 1 0,-1-1 1,1 1-1,0-1 0,0 1 1,0 0-1,0-1 0,0 1 1,0 0-1,0 0 0,1 0 1,-1 0-1,1 0 0,-1 0 1,1 3-1,-11 61 126,10-59-115,1 0 0,-1 0 0,1 1 0,1-1 0,-1 0 0,1 0 0,1 0 0,-1 0 0,1 0 0,5 12 0,-5-16-10,0 0 0,0 0 0,1 0 0,-1-1 0,1 1 0,0-1 0,0 0 0,0 1-1,0-1 1,0-1 0,0 1 0,0 0 0,1-1 0,-1 1 0,1-1 0,-1 0 0,1 0-1,-1-1 1,1 1 0,0-1 0,-1 1 0,8-2 0,-1 1-208,-1 0 1,1-1 0,0 0-1,-1-1 1,1 0-1,-1 0 1,0-1 0,0-1-1,0 1 1,0-1-1,0-1 1,-1 0 0,16-11-1,-18 11-784,0-1 0,0 1 0,0-1 0,-1 0 0,0-1 0,0 1 0,-1-1 0,0 0 0,0 0 0,0 0 1,2-9-1,4-21-5571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03.703"/>
    </inkml:context>
    <inkml:brush xml:id="br0">
      <inkml:brushProperty name="width" value="0.025" units="cm"/>
      <inkml:brushProperty name="height" value="0.025" units="cm"/>
    </inkml:brush>
  </inkml:definitions>
  <inkml:trace contextRef="#ctx0" brushRef="#br0">23 1 2402,'0'0'15652,"-5"10"-14776,2-2-684,1-5-120,0 0 1,0 0-1,1 0 0,-1 1 1,1-1-1,0 1 0,0-1 1,0 1-1,1-1 0,-1 1 1,1-1-1,0 1 0,0 0 1,0-1-1,0 1 0,1-1 1,0 1-1,-1-1 0,4 8 1,63 123 1217,-38-80-1181,-2 2 0,27 78 0,-50-120-183,-3-8-130,1 1-1,0-1 1,0 0-1,1 1 1,-1-1-1,7 9 1,-7-64-8204,-22-16 3107,8 31 1500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04.312"/>
    </inkml:context>
    <inkml:brush xml:id="br0">
      <inkml:brushProperty name="width" value="0.025" units="cm"/>
      <inkml:brushProperty name="height" value="0.025" units="cm"/>
    </inkml:brush>
  </inkml:definitions>
  <inkml:trace contextRef="#ctx0" brushRef="#br0">0 416 3235,'0'0'1655,"0"-12"165,4-13-1161,1 1-1,1-1 1,2 1-1,0 0 0,12-24 1,-15 33 198,0 0 1,-1 0-1,-1 0 0,0-1 1,0-19-1,-2 28-479,-1 0-1,0-1 1,0 1 0,-1 0-1,1 0 1,-2 0-1,1 0 1,-1 1 0,0-1-1,0 0 1,-1 1 0,0-1-1,-6-10 1,8 16-356,1 0 1,-1 0 0,0 0-1,1 0 1,-1 0-1,0 0 1,0 0-1,0 1 1,0-1-1,0 0 1,0 0-1,0 1 1,0-1-1,0 0 1,0 1-1,0-1 1,0 1-1,-1 0 1,1-1-1,0 1 1,0 0-1,-2 0 1,2 0-16,0 1 0,0-1 0,0 1 0,0 0 0,1-1 0,-1 1 0,0 0 0,1 0 0,-1-1 0,1 1 0,-1 0 0,1 0 0,-1 0 0,1 0 0,-1 0 0,1 0 0,0 0 0,-1 0 0,1 0 0,0 0 0,0 1 0,-3 66-5,3-58 71,1 17 245,2 0 0,0 0 0,2-1 0,1 1-1,1-1 1,18 42 0,80 146 682,-79-165-1086,-13-33 450,-13-34-153,-10-33-161,-52-143-1209,65 189 1110,7 8 46,13 11 57,-20-12-40,0 0-6,1 1-1,0-1 0,0 0 0,0 0 0,0-1 0,0 1 1,0-1-1,0 0 0,0 0 0,1 0 0,-1 0 0,0-1 0,1 0 1,-1 0-1,5-1 0,-6 0 3,0 0 0,-1 0 0,1 0 0,0-1 1,-1 1-1,0-1 0,1 1 0,-1-1 0,0 0 0,0 0 0,0 0 1,0 0-1,0-1 0,0 1 0,-1 0 0,1-1 0,-1 1 0,0-1 0,1 0 1,-1 1-1,0-1 0,-1 0 0,2-4 0,1-7 8,5-11 68,-2 25 19,2 14 65,-6-9-90,0-1 0,-1 0 0,2 0 0,-1-1 0,0 1 0,1 0 0,-1-1 0,1 0 0,0 1 0,0-1 0,1 0-1,-1 0 1,1-1 0,-1 1 0,1-1 0,0 0 0,0 0 0,0 0 0,0 0 0,0-1 0,0 0 0,1 1 0,-1-1 0,0-1 0,1 1 0,-1-1 0,0 0 0,1 0-1,-1 0 1,1 0 0,-1-1 0,0 0 0,1 0 0,-1 0 0,0 0 0,0-1 0,0 0 0,0 1 0,5-4 0,46-28 73,-46 25-129,1 2-1,1-1 0,-1 1 1,1 1-1,23-8 0,-33 13-124,1 0-1,0 0 0,-1 0 0,1 0 0,-1 1 1,1-1-1,-1 1 0,1-1 0,-1 1 0,1-1 1,-1 1-1,0 0 0,1 0 0,-1-1 0,0 1 1,1 0-1,-1 0 0,0 0 0,0 1 0,0-1 1,0 0-1,1 2 0,-1-1-112,0-1 0,-1 0 1,1 0-1,0 0 0,0 0 0,0 0 0,-1 0 0,1 0 1,0 0-1,0 0 0,1-1 0,-1 1 0,0 0 0,0 0 1,0-1-1,0 1 0,1-1 0,-1 1 0,0-1 1,0 0-1,1 1 0,-1-1 0,0 0 0,1 0 0,-1 0 1,0 0-1,1 0 0,-1 0 0,0 0 0,1-1 0,-1 1 1,0 0-1,0-1 0,1 1 0,-1-1 0,0 1 0,0-1 1,0 0-1,0 0 0,1 1 0,-1-1 0,0 0 1,1-1-1,12-15-13682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05.359"/>
    </inkml:context>
    <inkml:brush xml:id="br0">
      <inkml:brushProperty name="width" value="0.025" units="cm"/>
      <inkml:brushProperty name="height" value="0.025" units="cm"/>
    </inkml:brush>
  </inkml:definitions>
  <inkml:trace contextRef="#ctx0" brushRef="#br0">141 94 4292,'1'-2'935,"0"0"0,-1-1 0,1 1 0,0 0 0,-1-1 0,1 1 0,-1 0 0,0-1 0,0 1 0,0-1 0,0-3 0,0 5-715,-1 0 0,1 0 0,0 0 0,-1 0 1,1 0-1,-1 0 0,1 1 0,-1-1 0,0 0 0,1 0 1,-1 0-1,0 1 0,1-1 0,-1 0 0,0 1 1,0-1-1,1 1 0,-1-1 0,0 1 0,-1-1 1,-4-1-45,1 1 1,-1 0 0,1 1 0,-1-1 0,1 1 0,-1 0 0,0 0-1,-9 2 1,11-1-169,-1 0 0,1 0 0,0 1 0,0-1 0,0 1-1,0 0 1,0 0 0,0 0 0,1 0 0,-1 1 0,1 0 0,-1-1 0,1 1-1,0 0 1,0 1 0,0-1 0,1 1 0,-5 6 0,35-7-8,-19-3-13,0 0 1,-1 1 0,1 0-1,-1 0 1,0 1-1,1 0 1,-1 1 0,0 0-1,13 6 1,-19-7 12,1-1 0,-1 1 0,1 0 1,-1-1-1,0 1 0,0 0 0,0 1 0,0-1 1,0 0-1,0 1 0,-1-1 0,1 1 0,-1-1 1,0 1-1,0 0 0,0-1 0,0 1 0,0 0 1,0 0-1,-1 0 0,1 0 0,-1 0 0,0 0 1,0-1-1,0 1 0,0 0 0,0 0 0,-1 0 1,0 0-1,1 0 0,-3 5 0,1-4 85,1 0 0,-1 0 0,0 0 0,-1 0 0,1-1 0,-1 1 0,1-1 0,-1 1-1,0-1 1,-1 0 0,1 0 0,0-1 0,-1 1 0,1-1 0,-1 1 0,0-1 0,0 0 0,0 0-1,0-1 1,-8 3 0,12-6-64,0 0-1,0 0 0,0 0 1,0 0-1,1 0 1,-1 0-1,1 0 0,-1 0 1,1 0-1,2-3 0,5-7-56,1 1 0,0 0-1,0 1 1,2 0-1,16-13 1,17-17-333,-22 17 188,-2-2-1,35-54 1,-59 114 337,2-26 5,1 1-1,0 0 0,0 0 0,1 0 1,3 18-1,-3-26-128,1 0 0,-1 0 0,1 0 1,0 0-1,0 0 0,0 0 0,0 0 0,0-1 0,0 1 0,0 0 0,1-1 0,-1 1 1,0-1-1,1 1 0,0-1 0,-1 0 0,1 0 0,0 1 0,0-1 0,-1 0 0,1-1 1,0 1-1,0 0 0,0 0 0,0-1 0,0 1 0,0-1 0,0 0 0,0 0 0,1 1 1,-1-1-1,3-1 0,0 1-50,1-1 0,-1 1 0,0-1 0,0 0 0,-1 0 0,1-1 1,0 1-1,0-1 0,-1 0 0,1-1 0,-1 1 0,1-1 0,-1 0 0,0 0 0,0 0 1,5-5-1,-6 5-514,-1-1 0,1 1 0,-1 0 0,0-1 0,0 1 0,0-1 0,0 0 0,0 0 0,-1 1 0,0-1 0,0 0 0,0 0 0,1-7 0,-2-12-5318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05.687"/>
    </inkml:context>
    <inkml:brush xml:id="br0">
      <inkml:brushProperty name="width" value="0.025" units="cm"/>
      <inkml:brushProperty name="height" value="0.025" units="cm"/>
    </inkml:brush>
  </inkml:definitions>
  <inkml:trace contextRef="#ctx0" brushRef="#br0">0 11 13068,'0'0'10474,"48"-11"-13388,-21 13-1379,-4-1-4323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06.047"/>
    </inkml:context>
    <inkml:brush xml:id="br0">
      <inkml:brushProperty name="width" value="0.025" units="cm"/>
      <inkml:brushProperty name="height" value="0.025" units="cm"/>
    </inkml:brush>
  </inkml:definitions>
  <inkml:trace contextRef="#ctx0" brushRef="#br0">35 307 12684,'0'0'5616,"-6"7"-5280,2 0-233,0 0 1,0 0-1,0 1 0,-5 13 0,9-19-84,-1-1 0,1 0-1,-1 1 1,1-1 0,-1 0-1,1 1 1,0-1 0,0 0-1,0 1 1,0-1 0,0 1-1,0-1 1,0 0 0,0 1-1,0-1 1,0 1 0,1-1-1,-1 0 1,1 1 0,-1-1-1,1 0 1,0 0 0,-1 1-1,1-1 1,0 0 0,0 0-1,0 0 1,0 0 0,0 0-1,0 0 1,0 0 0,0 0-1,0 0 1,0-1 0,0 1-1,1 0 1,-1-1 0,0 1-1,1-1 1,-1 1 0,0-1-1,1 1 1,-1-1 0,3 0-1,3 0 65,0 0 0,0 0-1,0-1 1,0 0 0,0 0 0,-1-1-1,1 0 1,0 0 0,-1 0-1,1-1 1,-1 0 0,0 0 0,0-1-1,0 0 1,-1 0 0,1 0 0,-1-1-1,0 1 1,0-1 0,0-1-1,-1 1 1,0-1 0,4-5 0,1-4-12,0 1 1,0-1 0,-2 0 0,0-1 0,0 0 0,-2 0-1,0 0 1,4-25 0,-7 28-9,0 0 0,-2 0 0,1-1 0,-2 1 0,1 0 0,-6-22 0,6 32-64,-1 0 0,0 0 0,1 1 0,-1-1 0,0 0 0,-1 1 0,1-1 0,0 1 0,-1-1 0,1 1 0,-1 0 1,0 0-1,0 0 0,0 0 0,0 0 0,0 0 0,0 0 0,-1 0 0,1 1 0,0-1 0,-1 1 0,1 0 1,-1 0-1,0 0 0,1 0 0,-1 0 0,0 1 0,0-1 0,1 1 0,-1-1 0,0 1 0,0 0 0,0 0 0,0 1 1,1-1-1,-1 0 0,-4 2 0,0 1-2,0-1 0,1 1 0,-1 1 0,1-1 0,0 1 0,0 0 0,0 1 0,1-1 0,-1 1 0,1 0 0,0 1 0,0-1 0,-5 9 0,4-5 75,0-1 1,1 0-1,0 1 1,0 0-1,1 0 1,0 1-1,0-1 1,1 1 0,-2 10-1,5-19-69,0 0 0,1 0 1,-1 0-1,0 0 0,0 0 0,0 0 0,0 0 0,1 0 1,-1 0-1,1 0 0,-1 0 0,0-1 0,1 1 0,-1 0 0,1 0 1,0 0-1,-1-1 0,1 1 0,0 0 0,-1-1 0,1 1 1,0 0-1,0-1 0,0 1 0,-1-1 0,1 1 0,0-1 1,0 0-1,0 1 0,0-1 0,0 0 0,0 0 0,0 0 1,0 1-1,0-1 0,1 0 0,44 0 52,-34 0-24,-8 0-30,14-1 0,-1 2 0,0 0 0,1 1 0,30 7 0,-45-8-4,1 0-1,0 0 0,-1 0 1,0 1-1,1-1 1,-1 1-1,0 0 1,0 0-1,1 1 1,-2-1-1,1 1 1,0-1-1,0 1 1,-1 0-1,0 0 1,1 0-1,-1 0 1,0 0-1,-1 0 1,1 1-1,0-1 1,-1 1-1,0-1 1,0 1-1,0 0 0,0-1 1,-1 1-1,1 6 1,1 16-780,0-9-3500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08.439"/>
    </inkml:context>
    <inkml:brush xml:id="br0">
      <inkml:brushProperty name="width" value="0.025" units="cm"/>
      <inkml:brushProperty name="height" value="0.025" units="cm"/>
    </inkml:brush>
  </inkml:definitions>
  <inkml:trace contextRef="#ctx0" brushRef="#br0">1 357 897,'0'0'12177,"0"-8"-9385,0-23-598,14 70 1361,-12-27-3411,-1 1-87,1-1 0,0 1 1,1-1-1,8 20 0,-11-31-53,1 0 0,0 1-1,-1-1 1,1 0 0,0 0-1,0 0 1,-1 1-1,1-1 1,0 0 0,0 0-1,1 0 1,-1 0 0,0-1-1,0 1 1,0 0 0,0 0-1,1-1 1,-1 1-1,0-1 1,2 1 0,-1-1 6,0 0-1,0 0 1,0-1 0,0 1 0,0 0 0,0-1 0,0 0 0,-1 1 0,1-1 0,0 0 0,0 0 0,-1 0-1,1 0 1,-1-1 0,1 1 0,-1 0 0,1-1 0,-1 1 0,2-3 0,10-12 19,0 0 0,-2-1 0,0-1 0,10-21-1,3-5 68,-23 44-91,-1 0 0,0 0 0,0 0 1,1 0-1,-1 0 0,0 0 0,0 0 0,1 0 0,-1 0 0,0 0 0,1 0 1,-1 0-1,0 0 0,0 0 0,1 0 0,-1 0 0,0 0 0,0 0 0,1 0 1,-1 1-1,0-1 0,0 0 0,0 0 0,1 0 0,-1 0 0,0 1 0,0-1 1,0 0-1,0 0 0,1 0 0,-1 1 0,0-1 0,0 0 0,0 0 0,0 1 1,0-1-1,0 0 0,0 0 0,0 1 0,1-1 0,-1 0 0,0 0 0,0 1 1,0-1-1,0 0 0,0 0 0,-1 1 0,1-1 0,0 1 0,9 26 124,-1-6-76,-7-19-49,-1-1 0,1 1 0,0-1 0,0 0 0,0 1-1,0-1 1,0 0 0,0 0 0,0 0 0,0 0 0,1 0 0,-1 0 0,0 0 0,1 0 0,-1 0 0,1-1 0,-1 1 0,1 0 0,-1-1 0,1 0 0,-1 1 0,1-1 0,2 1 0,-1-2 8,0 1 0,0-1 0,0 1 0,0-1 0,0 0 0,0 0 0,0 0 0,-1-1 0,1 1 1,-1-1-1,6-3 0,0-2 7,1-1 1,-1 0 0,0 0-1,0-1 1,9-14-1,6-33 61,-15 33-85,-5 21-86,-2 8-90,-1 9 175,-1-9 64,1 0 0,0-1 0,0 1 0,1 0 0,-1-1 0,1 1 0,3 9 0,-3-13-40,0-1 0,0 0-1,0 1 1,1-1 0,-1 1-1,0-1 1,0 0-1,1 0 1,-1 0 0,1 0-1,-1 0 1,1 0 0,-1 0-1,1 0 1,-1-1 0,1 1-1,0-1 1,0 1 0,-1-1-1,1 1 1,0-1-1,0 0 1,-1 0 0,1 0-1,0 0 1,0 0 0,-1-1-1,1 1 1,3-1 0,0 0-3,-1 0 0,1-1 0,-1 1 0,0-1 0,1 0 0,-1 0 1,0-1-1,0 1 0,0-1 0,0 0 0,-1 0 0,6-6 1,38-47 87,-40 46-73,-4 15-24,-1 0 0,0 0 0,0 1 0,-1-1 0,1 1 0,-1-1 0,-1 1 0,1 6-1,1-3 1,-2-8 3,0 0 1,0 0-1,0 0 0,0-1 0,1 1 0,-1 0 0,0 0 1,0 0-1,1-1 0,-1 1 0,0 0 0,1 0 0,-1-1 1,1 1-1,-1 0 0,1-1 0,-1 1 0,1 0 0,0-1 1,0 2-1,10-9 164,-10 4-159,1 0 0,0-1 0,-1 1 1,0 0-1,1 0 0,-2-1 0,1 1 0,0-1 0,0-3 0,-1-4-2,1 5-6,-1 0 1,1 0-1,-1-1 0,-1 1 1,1 0-1,-1 0 0,0 0 1,-1 0-1,1 0 0,-1 0 1,0 1-1,-1-1 0,1 1 1,-6-9-1,8 14 1,0-1 0,0 0 0,0 1 0,0-1-1,0 0 1,0 1 0,0-1 0,0 0 0,0 1 0,1-1 0,-1 0-1,0 1 1,0-1 0,1 1 0,-1-1 0,0 0 0,1 1 0,-1-1-1,1 1 1,-1-1 0,0 1 0,1-1 0,-1 1 0,1-1 0,-1 1-1,1 0 1,0-1 0,-1 1 0,1 0 0,-1-1 0,2 1 0,17-11-109,-15 12 98,-1 0 0,1 1 0,0-1 0,-1 1-1,1 0 1,-1 0 0,0 0 0,1 0 0,-1 0 0,0 1 0,-1-1 0,1 1 0,0 0 0,-1 0 0,1 0 0,2 6 0,2 3-3,-2 0 0,0 0 0,6 21 0,4 10 18,-15-43 4,0 0 1,0 0-1,0 0 0,0 0 0,0 0 0,0-1 0,1 1 1,-1 0-1,0 0 0,0 0 0,0 0 0,0 0 0,0 0 1,1 0-1,-1 0 0,0 0 0,0 0 0,0 0 0,0-1 1,1 1-1,-1 0 0,0 0 0,0 0 0,0 0 1,1 0-1,-1 0 0,0 0 0,0 1 0,0-1 0,0 0 1,1 0-1,-1 0 0,0 0 0,0 0 0,0 0 0,0 0 1,0 0-1,1 0 0,-1 0 0,0 0 0,0 1 1,0-1-1,0 0 0,0 0 0,0 0 0,1 0 0,-1 0 1,0 1-1,0-1 0,0 0 0,0 0 0,0 0 0,0 0 1,0 1-1,0-1 0,0 0 0,0 0 0,0 0 1,0 0-1,0 1 0,0-1 0,0 0 0,0 0 0,0 0 1,0 0-1,0 1 0,0-1 0,0 0 0,0 0 0,3-20 403,-1-30-177,-2 49-211,0-10 61,0-1 0,-1 0 1,0 1-1,-1-1 0,0 1 0,0 0 0,-2-1 0,1 1 0,-1 0 0,-1 1 1,0-1-1,0 1 0,-9-12 0,65 19-118,-37 3-180,44-4-1747,-22-12-5996,-15 2-2337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09.170"/>
    </inkml:context>
    <inkml:brush xml:id="br0">
      <inkml:brushProperty name="width" value="0.025" units="cm"/>
      <inkml:brushProperty name="height" value="0.025" units="cm"/>
    </inkml:brush>
  </inkml:definitions>
  <inkml:trace contextRef="#ctx0" brushRef="#br0">1 144 2402,'0'-5'1254,"0"0"0,1 0 0,-1 0-1,1 0 1,1-1 0,-1 2 0,1-1-1,0 0 1,0 0 0,3-5 0,-1 4-730,-1 1 1,1-1 0,1 1-1,-1 0 1,1 0 0,0 1-1,7-6 1,-5 5-321,0 0-1,1 1 0,-1 0 1,1 1-1,0-1 0,0 1 1,0 1-1,0 0 1,0 0-1,1 0 0,-1 1 1,17 0-1,-23 1-185,0 1 0,0-1 0,0 1 0,1-1 0,-1 1 0,0 0 0,0 0 1,0 0-1,-1 0 0,1 0 0,0 0 0,0 0 0,0 1 0,-1-1 0,1 1 0,-1-1 0,1 1 0,-1 0 0,0-1 0,0 1 0,1 0 0,-1 0 0,0 0 0,-1 0 0,1 0 0,0 0 0,-1 0 1,1 0-1,-1 1 0,1-1 0,-1 0 0,0 0 0,0 0 0,0 5 0,0 4 85,-1 0 0,1 0 0,-2 0 0,0 0-1,-5 18 1,-2-4-44,-1-1-1,-2-1 1,-17 28-1,17-31-32,0 1 0,1 0 0,2 1-1,-9 24 1,18-45-7,0 0-1,-1 0 0,1 0 0,0-1 1,0 1-1,0 0 0,-1 0 1,1 0-1,0-1 0,0 1 0,0 0 1,0 0-1,0 0 0,0 0 1,1 0-1,-1-1 0,0 1 1,0 0-1,1 0 0,-1 0 0,0-1 1,1 1-1,-1 0 0,1-1 1,-1 1-1,1 0 0,-1-1 0,1 1 1,1 1-1,-1-2 8,1 1 1,0-1-1,0 1 1,-1-1-1,1 0 1,0 1-1,0-1 0,0 0 1,-1 0-1,1 0 1,0-1-1,0 1 1,2-1-1,63-24 362,-61 23-355,216-88-914,-192 74-2226,-10-1-2332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09.871"/>
    </inkml:context>
    <inkml:brush xml:id="br0">
      <inkml:brushProperty name="width" value="0.025" units="cm"/>
      <inkml:brushProperty name="height" value="0.025" units="cm"/>
    </inkml:brush>
  </inkml:definitions>
  <inkml:trace contextRef="#ctx0" brushRef="#br0">1 0 10698,'0'0'10586,"7"7"-9780,-1-2-706,-1 1 0,0 0 0,0 0 0,-1 0 0,0 1 0,0-1 0,-1 1 0,1 0 0,-1 0 0,-1 0 0,0 1 0,0-1 0,0 1 0,1 9 0,4 41 275,-5-36-160,1-1-1,1 1 1,12 35-1,-15-55-187,0 1 1,1-1-1,-1 1 0,1-1 0,0 0 0,-1 0 0,1 0 0,0 0 0,0 0 0,0 0 0,1 0 0,-1-1 0,0 1 0,1-1 0,-1 1 0,1-1 0,-1 0 0,1 0 0,0 0 0,-1-1 0,1 1 0,0-1 0,0 1 0,-1-1 0,1 0 0,0 0 0,0 0 0,0 0 0,-1-1 0,1 1 0,0-1 0,0 1 0,-1-1 0,4-1 0,9-3 34,-1 0 0,0-1-1,0 0 1,23-14 0,14-20-3688,-27 7-4624,-16 12-787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0.999"/>
    </inkml:context>
    <inkml:brush xml:id="br0">
      <inkml:brushProperty name="width" value="0.025" units="cm"/>
      <inkml:brushProperty name="height" value="0.025" units="cm"/>
    </inkml:brush>
  </inkml:definitions>
  <inkml:trace contextRef="#ctx0" brushRef="#br0">1 496 17008,'0'0'3598,"9"2"-2920,-2 0-603,0-1-1,0-1 1,0 1-1,0-1 1,0-1-1,0 1 1,0-1-1,0 0 1,14-5-1,-17 5-62,0-1 0,1 1 0,-1-1 0,0 0 0,0 0 0,0 0-1,0-1 1,-1 0 0,1 1 0,-1-1 0,1-1 0,-1 1-1,0 0 1,0-1 0,0 1 0,-1-1 0,1 0 0,-1 0 0,3-7-1,-4 10-10,-1-1 0,1 1 0,-1 0 0,1-1 0,-1 1 0,0 0 0,0-1 0,1 1 0,-1-1 0,0 1 0,0 0-1,0-1 1,0 1 0,-1-1 0,1 1 0,0 0 0,0-1 0,-1 1 0,1 0 0,-1-1 0,0 1 0,1 0 0,-1-1-1,0 1 1,1 0 0,-1 0 0,0 0 0,0 0 0,0 0 0,0 0 0,0 0 0,0 0 0,-1 0 0,1 1 0,0-1 0,0 0-1,0 1 1,-1-1 0,1 1 0,0-1 0,-1 1 0,1 0 0,-1-1 0,1 1 0,-3 0 0,0 0-16,1-1 1,-1 1 0,0 0-1,0 1 1,0-1 0,0 1-1,1-1 1,-1 1 0,0 1-1,0-1 1,1 0 0,-1 1 0,1-1-1,0 1 1,-7 4 0,6-1 27,0-1 1,0 1-1,0-1 1,0 1 0,1 0-1,0 1 1,0-1-1,0 0 1,1 1 0,0 0-1,0-1 1,0 1 0,0 0-1,1 0 1,0 0-1,1 0 1,-1 0 0,1 0-1,1 8 1,-1-13-6,1 1-1,0 0 1,-1-1 0,1 1 0,0-1-1,0 1 1,0-1 0,0 1 0,0-1 0,0 0-1,1 1 1,-1-1 0,0 0 0,1 0-1,-1 0 1,1 0 0,-1 0 0,1 0 0,-1 0-1,1-1 1,-1 1 0,1-1 0,0 1-1,0-1 1,-1 1 0,1-1 0,0 0 0,0 0-1,-1 0 1,1 0 0,0 0 0,0 0-1,-1-1 1,1 1 0,0 0 0,2-2 0,3 1 43,0-1 0,0 1 1,0-1-1,0-1 1,0 0-1,0 0 1,10-6-1,-8 1-78,-1 0 0,0-1-1,0 0 1,-1 0 0,0 0 0,0-1 0,-1 0-1,-1-1 1,9-20 0,-15 59-4,0-17 10,1 0 0,0 0 0,0 1 0,1-1-1,1 0 1,3 13 0,-4-22 30,0 0 0,0 1 0,0-1 0,0 0 0,0 0 0,1 0 0,-1 0 0,1 0 0,-1 0 0,1 0 0,0-1 0,0 1 0,0 0 0,0-1 0,0 0 0,0 1 0,0-1 0,0 0 1,1 0-1,-1 0 0,0 0 0,1-1 0,-1 1 0,1-1 0,-1 1 0,1-1 0,-1 0 0,1 0 0,-1 0 0,0 0 0,1-1 0,-1 1 0,5-2 0,-1 1 23,0-1-1,0 0 1,0-1 0,-1 1-1,1-1 1,-1-1 0,1 1-1,-1-1 1,0 1-1,0-1 1,0-1 0,-1 1-1,0-1 1,0 0 0,0 0-1,0 0 1,-1 0 0,0-1-1,0 1 1,4-10 0,-3 5-15,0 0 0,0-1 0,-1 0 1,0 1-1,0-1 0,-1 0 0,-1-1 0,0 1 1,-1 0-1,-1-21 0,1 32-26,0 0 0,0 0-1,0-1 1,0 1 0,0 0 0,0 0-1,0-1 1,0 1 0,0 0 0,0 0-1,0-1 1,0 1 0,0 0 0,0 0-1,0-1 1,0 1 0,0 0-1,0 0 1,-1-1 0,1 1 0,0 0-1,0 0 1,0-1 0,0 1 0,0 0-1,-1 0 1,1 0 0,0 0 0,0-1-1,0 1 1,-1 0 0,1 0 0,0 0-1,0 0 1,-1 0 0,1 0 0,0-1-1,0 1 1,-1 0 0,1 0-1,0 0 1,0 0 0,-1 0 0,1 0-1,0 0 1,0 0 0,-1 0 0,1 0-1,0 0 1,0 0 0,-1 1 0,1-1-1,0 0 1,0 0 0,-1 0 0,1 0-1,0 0 1,0 0 0,-1 1 0,1-1-1,0 0 1,0 0 0,0 0 0,0 0-1,-1 1 1,1-1 0,0 0-1,0 1 1,-10 15-174,9-9 186,-1 0 0,1-1 0,0 1 0,1 0 1,-1 0-1,1 0 0,1 0 0,-1-1 0,1 1 0,0 0 0,3 7 0,-3-11 21,1-1-1,-1 1 0,1-1 0,-1 0 0,1 1 1,0-1-1,0 0 0,0 0 0,0 0 0,0 0 1,1 0-1,-1-1 0,0 1 0,1-1 0,-1 1 0,1-1 1,0 0-1,-1 0 0,1 0 0,0-1 0,0 1 1,0 0-1,-1-1 0,1 0 0,0 0 0,0 0 1,0 0-1,4-1 0,-1 0 47,0 0 0,0 0-1,0-1 1,0 0 0,0 0 0,0-1 0,0 0 0,-1 0-1,1 0 1,-1 0 0,0-1 0,0 0 0,0 0-1,-1-1 1,1 1 0,-1-1 0,0 0 0,6-9 0,0-2 7,-1 0 0,0 0-1,-1-1 1,0 1 0,6-24 0,-8 15-46,0-1 0,-2 1-1,-1-1 1,-1 0 0,-1 1 0,-1-1-1,-5-36 1,5 61-37,-1-1-1,1 0 1,0 1 0,0-1 0,0 1-1,-1-1 1,1 1 0,-1-1-1,1 1 1,-1-1 0,0 1 0,1 0-1,-1-1 1,0 1 0,0 0 0,0 0-1,0-1 1,0 1 0,0 0-1,-1 0 1,1 0 0,0 0 0,0 0-1,-1 1 1,1-1 0,-1 0-1,1 1 1,-2-2 0,1 3-2,1-1 1,-1 0-1,1 1 1,-1-1-1,1 1 1,-1-1-1,1 1 1,0 0-1,-1 0 1,1-1-1,0 1 1,0 0-1,0 0 1,0 0-1,0 0 0,0 0 1,0 1-1,0-1 1,0 0-1,0 0 1,0 1-1,1-1 1,-1 0-1,0 1 1,1-1-1,0 1 1,-1-1-1,1 3 1,-4 10 18,0 0 0,1 0 0,1 0 1,1 1-1,0-1 0,1 1 0,0-1 1,1 1-1,1-1 0,0 0 0,1 1 1,1-1-1,0 0 0,1-1 0,0 1 1,1-1-1,0 0 0,1 0 0,1-1 1,0 0-1,1 0 0,0-1 0,1 0 1,0-1-1,0 0 0,1 0 0,19 12 1,-30-22-10,0 0 0,1 1 1,-1-1-1,0 0 0,1 1 1,-1-1-1,0 0 1,0 0-1,1 0 0,-1 1 1,1-1-1,-1 0 0,0 0 1,1 0-1,-1 0 0,0 1 1,1-1-1,-1 0 1,1 0-1,-1 0 0,0 0 1,1 0-1,-1 0 0,1 0 1,-1 0-1,0 0 1,1 0-1,-1-1 0,1 1 1,-1 0-1,0 0 0,1 0 1,-1 0-1,0 0 1,1-1-1,-1 1 0,0 0 1,1 0-1,-1-1 0,0 1 1,1 0-1,-1-1 1,0 1-1,0 0 0,1-1 1,-1 1-1,0-1 0,2-28 238,-3 19-171,0 1 0,-1-1 1,0 1-1,-6-16 0,-33-42-42,41 67-33,1-1 0,-1 1 0,1 0 0,-1-1 0,0 1 0,1 0 0,-1 0 0,1-1 0,-1 1 0,1 0 0,-1 0 0,1 0 0,-1 0 0,1 0 0,-1 0 0,1 0 1,-1 0-1,1 0 0,-1 0 0,1 0 0,-1 0 0,1 0 0,-1 0 0,1 0 0,-1 0 0,1 0 0,-1 1 0,1-1 0,-1 0 0,1 0 0,0 1 0,25 5 31,-25-5-20,15 3 10,0-1-1,-1-1 1,1 0-1,0-1 1,0-1-1,30-3 1,-42 3-8,0-1 1,-1 1 0,1-1 0,0 0-1,0 0 1,-1 0 0,1 0-1,-1-1 1,1 1 0,-1-1-1,1 0 1,-1 0 0,0 0 0,0 0-1,0-1 1,0 0 0,0 1-1,-1-1 1,1 0 0,-1 0-1,0 0 1,0 0 0,0-1-1,0 1 1,0-1 0,-1 1 0,0-1-1,0 1 1,0-1 0,0 0-1,0 0 1,-1 1 0,1-7-1,-1 9-4,0 1 0,0-1-1,0 0 1,0 1 0,0-1-1,0 1 1,0-1-1,-1 0 1,1 1 0,0-1-1,0 1 1,-1-1 0,1 1-1,0-1 1,0 1-1,-1-1 1,1 1 0,-1-1-1,1 1 1,0-1 0,-1 1-1,1 0 1,-1-1-1,1 1 1,-1 0 0,1-1-1,-1 1 1,1 0 0,-1-1-1,-1 1 1,-22 1-4,20 0-2,-1 1-1,0-1 0,1 1 1,0 0-1,-1 0 0,1 1 1,0-1-1,-4 4 0,5-4 3,1 1-1,0-1 0,0 0 0,0 0 0,0 1 0,0 0 0,1-1 0,-1 1 0,1 0 0,-1 0 1,1-1-1,0 1 0,0 0 0,1 0 0,-1 0 0,0 0 0,1 1 0,0-1 0,0 0 0,0 0 0,0 0 1,0 0-1,1 0 0,1 6 0,-1-6-60,1 0 1,0-1-1,1 1 0,-1 0 1,0-1-1,1 1 0,-1-1 1,1 1-1,0-1 0,0 0 1,0-1-1,0 1 0,0 0 1,0-1-1,1 1 0,-1-1 1,0 0-1,1 0 0,-1-1 1,1 1-1,6 0 0,5 0-1918,1 1-1,29-3 1,-2-5-3924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6.017"/>
    </inkml:context>
    <inkml:brush xml:id="br0">
      <inkml:brushProperty name="width" value="0.025" units="cm"/>
      <inkml:brushProperty name="height" value="0.025" units="cm"/>
    </inkml:brush>
  </inkml:definitions>
  <inkml:trace contextRef="#ctx0" brushRef="#br0">95 0 2338,'0'0'13042,"-8"1"-11633,1 0-1027,1 0 0,0 0 0,-1 0 0,1 1 0,0 0 0,-10 4 0,14-5-322,0 1 0,0-1 0,0 0 0,0 1 0,0-1 0,0 1 0,0 0 0,0-1 0,1 1 0,-1 0 1,1 0-1,-1 0 0,1 0 0,0 1 0,0-1 0,0 0 0,0 0 0,0 1 0,0-1 0,1 1 0,-1-1 0,1 0 0,-1 1 0,1 3 0,1-4-156,0 0-1,0 0 1,-1-1 0,1 1-1,0-1 1,1 1 0,-1-1-1,0 0 1,0 1 0,1-1 0,-1 0-1,1 0 1,-1 0 0,1 0-1,-1 0 1,1 0 0,0 0 0,-1 0-1,4 0 1,42 17-1220,-38-15 896,-3-1 447,0 1 1,0-1-1,0 2 1,0-1-1,-1 0 1,1 1 0,-1 0-1,7 8 1,-11-11 88,0 0 0,0 0-1,1 0 1,-1 1 0,-1-1 0,1 0 0,0 0 0,0 1 0,0-1 0,-1 1 0,1-1 0,-1 1 0,1-1 0,-1 1-1,0-1 1,1 1 0,-1 0 0,0-1 0,0 1 0,0-1 0,0 1 0,-1-1 0,1 1 0,0 0 0,0-1-1,-1 1 1,1-1 0,-1 1 0,0-1 0,1 0 0,-1 1 0,0-1 0,0 1 0,0-1 0,0 0 0,0 0 0,0 0-1,0 0 1,-3 2 0,-1 2-8,0-1 0,-1 0 0,0-1-1,0 1 1,0-1 0,0 0-1,0-1 1,-12 4 0,-31 0-2983,26-6-2320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2.534"/>
    </inkml:context>
    <inkml:brush xml:id="br0">
      <inkml:brushProperty name="width" value="0.025" units="cm"/>
      <inkml:brushProperty name="height" value="0.025" units="cm"/>
    </inkml:brush>
  </inkml:definitions>
  <inkml:trace contextRef="#ctx0" brushRef="#br0">14 502 4773,'-2'-3'641,"0"0"0,1 0 0,-1 0 0,1 0 0,0 0 0,0 0 0,0 0 0,0-1 0,1 1 0,-1 0 0,1-1 0,0 1 0,0 0 0,0-1 0,0 1 0,1-7 0,1 5-187,0-1 0,0 1 0,0 0 0,0-1 1,1 1-1,0 0 0,0 0 0,0 1 0,6-7 1,-3 5-245,0-1 0,0 1 0,0 1 0,1-1 0,0 1 0,0 1 0,0-1 0,1 1 0,0 0 0,-1 1 0,1 0 0,1 0 1,9-2-1,-17 5-206,-1 0 1,1 0 0,0-1 0,0 1 0,0 0-1,-1 0 1,1 1 0,0-1 0,0 0 0,-1 0 0,1 0-1,0 0 1,0 1 0,-1-1 0,1 0 0,0 1-1,-1-1 1,1 1 0,0-1 0,-1 0 0,1 1 0,0 0-1,-1-1 1,1 1 0,-1-1 0,1 1 0,-1 0-1,0-1 1,1 1 0,-1 0 0,1 0 0,1 32 190,-18 35 63,16-65-257,-6 14 15,1-3-5,1 0-1,0 0 1,1 1 0,-2 23 0,5-37-11,0-1 1,0 1-1,0 0 1,0-1-1,0 1 1,0-1-1,0 1 1,0-1-1,0 1 1,1-1-1,-1 1 1,0-1-1,0 0 1,1 1-1,-1-1 1,0 1-1,0-1 1,1 1-1,-1-1 1,0 0-1,1 1 1,-1-1-1,1 0 1,-1 1-1,1-1 1,-1 0-1,0 0 1,1 1-1,-1-1 1,1 0-1,-1 0 1,1 0-1,21-2 41,21-18 56,-21 3-67,-1-2 0,-1-1 0,0 0 0,18-26 0,-28 32-12,0 0 1,-1 0-1,0-1 0,-1 0 1,-1 0-1,-1-1 1,0 0-1,4-18 0,-10 34-45,0 0 0,0 0 0,0 0 0,0 0-1,0 0 1,-1 0 0,1 0 0,0 0 0,0 0-1,0 0 1,0 0 0,0 0 0,0 0 0,0 0-1,0 0 1,0 0 0,-1 0 0,1 0-1,0 0 1,0 0 0,0 0 0,0 0 0,-9 23-142,-9 35 179,18-55-11,-2 5 25,1 0 0,1 0 0,-1-1 0,1 1 0,2 16-1,-2-23-4,1 0-1,-1 1 1,1-1-1,-1 0 0,1 0 1,-1 0-1,1 1 1,0-1-1,0 0 0,-1 0 1,1 0-1,0 0 1,0 0-1,0 0 0,0 0 1,0-1-1,0 1 1,1 0-1,-1 0 0,0-1 1,0 1-1,0-1 1,1 1-1,-1-1 1,0 1-1,1-1 0,-1 0 1,0 0-1,1 0 1,-1 0-1,0 0 0,1 0 1,-1 0-1,0 0 1,1 0-1,-1-1 0,0 1 1,1 0-1,-1-1 1,0 1-1,0-1 0,2 0 1,3-2 78,0 0 0,0-1 0,0 1 0,0-1 0,-1 0 0,0 0 1,0-1-1,0 0 0,0 0 0,-1 0 0,1 0 0,-1-1 0,3-6 0,2-2-56,-1 0 0,-1 0 0,0-1 0,6-22 0,-10 28-14,0 0-1,-1-1 1,0 1 0,-1 0-1,0-1 1,-1 1 0,0-1-1,0 1 1,-3-12 0,3 20-33,0 1 0,0-1-1,0 1 1,0-1 0,0 0 0,0 1 0,0-1 0,0 1 0,0-1 0,0 1 0,-1-1-1,1 1 1,0-1 0,0 1 0,-1 0 0,1-1 0,0 1 0,-1-1 0,1 1-1,-1-1 1,1 1 0,0 0 0,-1-1 0,1 1 0,-1 0 0,1 0 0,-1-1-1,1 1 1,-1 0 0,1 0 0,-1 0 0,1 0 0,-1-1 0,1 1 0,-1 0-1,1 0 1,-1 0 0,1 0 0,-1 0 0,1 0 0,-1 0 0,0 1 0,1-1-1,-1 0 1,1 0 0,-1 0 0,1 0 0,-1 1 0,1-1 0,0 0 0,-1 0-1,1 1 1,-1-1 0,1 0 0,-1 1 0,1-1 0,0 1 0,-1-1 0,1 0-1,0 1 1,-1-1 0,1 1 0,0-1 0,-1 2 0,-16 32-221,16-29 220,0 0 0,0-1 0,0 1 0,0 0 0,1 0-1,0-1 1,0 1 0,0 0 0,1 0 0,0-1 0,0 1-1,2 7 1,-2-10 12,0 0-1,1-1 1,-1 1-1,1 0 1,-1 0-1,1-1 1,0 1-1,0-1 1,-1 0-1,1 1 1,0-1-1,0 0 1,0 0-1,0 0 1,1 0-1,-1-1 1,0 1-1,0 0 1,0-1-1,1 0 1,-1 1-1,0-1 1,0 0-1,1 0 1,-1 0-1,0-1 1,1 1-1,2-1 1,-1 0 16,0 0 1,-1 0 0,1-1 0,0 1-1,-1-1 1,1 0 0,-1 0-1,1 0 1,-1 0 0,0-1 0,0 1-1,0-1 1,0 0 0,0 0-1,-1 0 1,1 0 0,-1 0 0,0-1-1,0 1 1,0-1 0,0 1-1,2-8 1,1-1-159,-1-1 0,-1 0 0,4-24 0,-6 34-652,0 4 770,0 1 0,1 0 0,-1 0 1,0-1-1,1 1 0,-1-1 0,1 1 1,0-1-1,-1 0 0,1 1 1,0-1-1,0 0 0,0 0 0,0 0 1,0 0-1,2 0 0,41 12 49,-24-8-67,48 25-34,-63-27 74,-1-1 0,0 2 0,-1-1 0,1 1 0,0-1 0,-1 1 0,0 0 0,0 1 0,0-1 0,5 10 1,-9-14 188,0-43 1420,-14-55-1497,9 73-114,1 1-1,-1-37 1,5 61-31,1-1 0,-1 0 0,1 0 0,-1 1 0,1-1 0,0 0 0,-1 1 0,1-1 0,0 0 0,-1 1-1,1-1 1,0 1 0,0 0 0,0-1 0,-1 1 0,1-1 0,0 1 0,0 0 0,0 0 0,0-1 0,0 1 0,0 0 0,-1 0-1,1 0 1,0 0 0,0 0 0,0 0 0,0 1 0,0-1 0,1 0 0,32 5-7622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2.905"/>
    </inkml:context>
    <inkml:brush xml:id="br0">
      <inkml:brushProperty name="width" value="0.025" units="cm"/>
      <inkml:brushProperty name="height" value="0.025" units="cm"/>
    </inkml:brush>
  </inkml:definitions>
  <inkml:trace contextRef="#ctx0" brushRef="#br0">0 4 13132,'0'0'3460,"47"-3"-5030,-17 7-2818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3.251"/>
    </inkml:context>
    <inkml:brush xml:id="br0">
      <inkml:brushProperty name="width" value="0.025" units="cm"/>
      <inkml:brushProperty name="height" value="0.025" units="cm"/>
    </inkml:brush>
  </inkml:definitions>
  <inkml:trace contextRef="#ctx0" brushRef="#br0">91 335 16528,'-9'7'1457,"4"-4"-1292,-46 35 2978,49-37-2974,0 1 1,0-1 0,1 1-1,-1 0 1,0-1 0,1 1-1,-1 0 1,1 0-1,-1 0 1,1 0 0,0 0-1,0 0 1,0 0 0,0 0-1,0 1 1,0-1-1,1 0 1,-1 1 0,1-1-1,0 0 1,-1 1 0,1-1-1,0 1 1,1 2-1,1-4-149,1 0 0,-1 0 0,1 0 0,0 0-1,0-1 1,-1 1 0,1-1 0,0 1 0,0-1-1,-1 0 1,1 0 0,0 0 0,0-1-1,-1 1 1,1 0 0,5-3 0,0 1-13,-1-2 0,1 1 0,-1-1 0,0 0 0,0 0 0,0-1 0,0 0 0,-1 0 0,0 0 0,0-1 0,-1 0 0,1 0 0,-1-1 1,0 1-1,-1-1 0,0 0 0,0-1 0,0 1 0,-1-1 0,0 1 0,3-15 0,1-6-113,-1 0 0,-1-1 1,-2 1-1,0-53 0,-2 68 9,-3-44-140,1 56 233,1-1-1,0 0 1,0 0-1,-1 0 1,1 1-1,-1-1 0,1 0 1,-1 0-1,0 1 1,0-1-1,1 0 0,-1 1 1,-1-1-1,1 1 1,0 0-1,0-1 0,0 1 1,-1 0-1,1-1 1,-1 1-1,1 0 0,-1 0 1,1 0-1,-3-1 1,2 2 2,0 0 0,0 1 1,1-1-1,-1 0 1,0 0-1,0 1 0,1-1 1,-1 1-1,0 0 0,1-1 1,-1 1-1,0 0 0,1 0 1,-1 0-1,1 0 1,0 0-1,-1 1 0,1-1 1,0 0-1,0 0 0,0 1 1,-1-1-1,1 1 1,1-1-1,-1 1 0,0 0 1,0-1-1,0 3 0,-21 51 55,19-46-30,1 1 0,0-1 0,0 0 1,0 1-1,2-1 0,-1 0 0,1 1 0,0-1 0,1 1 0,0-1 0,1 1 1,-1-1-1,2 0 0,0 0 0,0 0 0,0 0 0,1-1 0,0 1 1,1-1-1,0 0 0,0 0 0,1 0 0,0-1 0,0 0 0,1 0 0,0-1 1,0 0-1,0 0 0,11 6 0,41 19-742,-18-21-2854,-16-8-2475</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3.880"/>
    </inkml:context>
    <inkml:brush xml:id="br0">
      <inkml:brushProperty name="width" value="0.025" units="cm"/>
      <inkml:brushProperty name="height" value="0.025" units="cm"/>
    </inkml:brush>
  </inkml:definitions>
  <inkml:trace contextRef="#ctx0" brushRef="#br0">0 287 2274,'0'0'7469,"10"-3"-5825,14-3-358,-1-1 1,0-1-1,0-1 1,-1 0 0,-1-2-1,30-19 1,-37 18-963,0 0 1,0-1 0,-2-1 0,12-15 0,-20 24-298,0 0 1,0 0 0,-1-1-1,0 1 1,0-1-1,0 0 1,-1 1 0,0-1-1,0 0 1,-1-1-1,1 1 1,-1 0 0,-1 0-1,1-1 1,-1-9 0,-1 15-25,1-1 0,-1 1 0,1 0 0,-1 0 1,0 0-1,1 0 0,-1 0 0,0 0 0,0 0 1,0 0-1,0 0 0,0 0 0,0 0 0,0 0 1,0 1-1,0-1 0,0 0 0,-1 1 0,1-1 0,0 1 1,0-1-1,-1 1 0,1 0 0,0-1 0,-1 1 1,1 0-1,0 0 0,-1 0 0,1 0 0,0 0 1,-1 0-1,-1 1 0,-2-1 7,-1 1 0,1 0 1,-1 0-1,1 0 0,-1 1 0,1 0 0,-6 2 0,3 1 44,-1 1 0,1 0-1,0 0 1,1 0 0,0 1-1,0 0 1,0 1 0,1-1-1,0 1 1,0 0 0,1 1-1,0-1 1,1 1 0,-5 12-1,3-5 65,1-1-1,1 1 1,1 0 0,0 0-1,1 1 1,0-1-1,2 32 1,0-44-104,0-1-1,0 1 1,1-1 0,-1 1-1,1-1 1,0 1-1,0-1 1,0 1 0,0-1-1,0 0 1,1 1 0,0-1-1,-1 0 1,1 0-1,1 0 1,-1 0 0,0-1-1,1 1 1,-1 0 0,1-1-1,0 0 1,-1 0-1,1 0 1,0 0 0,1 0-1,-1 0 1,0-1 0,0 1-1,1-1 1,-1 0-1,1 0 1,-1 0 0,1-1-1,-1 1 1,1-1-1,-1 0 1,1 0 0,4-1-1,3 0-73,0 0-1,0-1 0,0-1 0,0 0 1,-1 0-1,1-1 0,-1 0 0,0-1 1,0 0-1,0-1 0,10-7 1,-5 1-983,-1 0 0,-1-1 0,22-26-1,-26 27-456,0 0-1,-1-1 1,-1 0-1,0 0 1,6-19-1,2-15-3431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4.220"/>
    </inkml:context>
    <inkml:brush xml:id="br0">
      <inkml:brushProperty name="width" value="0.025" units="cm"/>
      <inkml:brushProperty name="height" value="0.025" units="cm"/>
    </inkml:brush>
  </inkml:definitions>
  <inkml:trace contextRef="#ctx0" brushRef="#br0">85 0 5669,'0'0'10709,"-9"3"-8974,5-2-1605,1 1 1,-1-1-1,1 1 0,-1 0 0,1 0 0,-1 0 1,1 0-1,0 0 0,0 1 0,0 0 1,0-1-1,1 1 0,-4 5 0,2-2 50,0 1 0,1 0 0,0-1 0,1 1 0,-1 0 0,1 0 0,1 1 0,-2 7 0,1 26 295,2-40-468,0 0-1,1 0 1,-1 0 0,1 0 0,-1 0 0,1 0 0,-1 0 0,1 0 0,-1 0 0,1-1 0,0 1 0,0 0 0,-1 0 0,1-1 0,0 1 0,0 0 0,0-1 0,0 1 0,0-1 0,0 1 0,0-1 0,0 1 0,0-1 0,0 0 0,0 1 0,0-1 0,0 0 0,0 0 0,0 0 0,0 0 0,0 0 0,2 0 0,24-2 30,0-1 0,-1-1 0,32-9 0,-31 7-234,0 0 0,53-3 0,-74 8 159,-1 1 1,0 0-1,1 1 0,-1-1 1,0 1-1,0 0 0,0 1 1,0-1-1,0 1 1,7 3-1,-11-5 38,0 1-1,-1 0 1,1 0 0,0-1-1,0 1 1,0 0 0,0 0 0,-1 0-1,1 0 1,0 0 0,-1 0-1,1 0 1,-1 0 0,1 0-1,-1 0 1,1 0 0,-1 0 0,0 1-1,1 1 1,-1-1 26,-1 1-1,1 0 1,0-1 0,-1 1 0,0-1-1,1 1 1,-1-1 0,0 1 0,0-1-1,-1 0 1,1 1 0,-3 2 0,-6 9 181,-2-1 1,1-1 0,-2 0 0,0 0-1,0-1 1,-1-1 0,0 0 0,-1-1-1,0-1 1,0 0 0,-18 6 0,31-13-207,0 0 0,0 0 0,0 0 0,1-1 0,-1 1 0,0-1 0,0 1 0,0-1 0,0 0 0,0 0 0,0 0 0,0 0 0,0 0 0,0 0 0,0 0 0,0-1 0,0 1 0,-2-1 0,3 0-73,0 0 0,1 0 0,0 1 0,-1-1 0,1 0 0,-1 0 1,1 0-1,0 0 0,0 0 0,-1 0 0,1 1 0,0-1 0,0 0 0,0 0 0,0 0 0,0 0 1,0 0-1,0 0 0,0 0 0,1 0 0,-1 0 0,0 1 0,1-1 0,-1 0 0,0 0 0,1-1 0,4-8-1280,0 1 0,0 0-1,1 0 1,0 0 0,10-10-1,11-8-4636</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4.794"/>
    </inkml:context>
    <inkml:brush xml:id="br0">
      <inkml:brushProperty name="width" value="0.025" units="cm"/>
      <inkml:brushProperty name="height" value="0.025" units="cm"/>
    </inkml:brush>
  </inkml:definitions>
  <inkml:trace contextRef="#ctx0" brushRef="#br0">4 147 10090,'0'0'8824,"-1"10"-7602,0-1-903,0 0 1,1 0-1,0 0 0,1 1 0,0-1 0,0 0 0,3 9 0,-3-14-225,0-1 0,0 1 0,0-1 0,0 0 0,1 0 0,-1 1 0,1-1 0,0 0 0,0-1 0,0 1 0,0 0 0,1 0 0,-1-1 0,1 0 0,-1 1 0,1-1 0,0 0 0,0 0 0,0-1 0,0 1 0,0 0 0,0-1 0,1 0 0,-1 0 0,5 1 0,-2-1-81,0-1 0,0 1 0,-1-2-1,1 1 1,0 0 0,0-1 0,-1 0 0,1-1-1,0 1 1,-1-1 0,1 0 0,-1 0 0,0-1-1,0 0 1,0 0 0,0 0 0,0 0 0,-1-1 0,1 0-1,-1 0 1,0 0 0,0 0 0,0-1 0,4-7-1,-1 2 7,-2 0 0,1 0-1,-1 0 1,0-1 0,-1 1 0,-1-1-1,0-1 1,0 1 0,-1 0-1,0-1 1,0-16 0,-7 0-200,1 24 46,1 17 50,2-2 104,0 1 1,1 0-1,1-1 0,0 1 0,3 12 0,-4-22 1,1 0 0,-1 0 0,1 0-1,0 0 1,-1 0 0,1 0 0,0 0 0,0 0-1,1 0 1,-1 0 0,0-1 0,0 1-1,1-1 1,-1 1 0,4 1 0,-4-2-8,1 0 0,-1-1 0,1 0 1,-1 1-1,1-1 0,0 0 0,-1 0 0,1 0 1,-1 0-1,1 0 0,0 0 0,-1 0 0,1 0 1,-1-1-1,1 1 0,-1-1 0,1 1 0,-1-1 1,1 0-1,-1 1 0,1-1 0,-1 0 1,0 0-1,2-1 0,6-7 16,0 1-1,0-1 1,-1 0 0,0-1 0,-1 0-1,0 0 1,-1-1 0,0 0 0,0 0-1,-1 0 1,6-20 0,4-7-137,-15 38 97,0 0 0,0-1 0,0 1 0,0 0 0,1 0 0,-1 0 0,0-1-1,0 1 1,0 0 0,0 0 0,0 0 0,0-1 0,0 1 0,0 0 0,1 0 0,-1 0 0,0 0 0,0 0 0,0-1-1,0 1 1,1 0 0,-1 0 0,0 0 0,0 0 0,0 0 0,1 0 0,-1 0 0,0 0 0,0 0 0,0 0 0,1 0-1,-1 0 1,0 0 0,0 0 0,0 0 0,1 0 0,-1 0 0,0 0 0,0 0 0,0 0 0,1 0 0,-1 0-1,0 0 1,0 0 0,1 0 0,7 12-192,9 30 260,-11-28-89,-3-5 59,2-1 0,-1 1 0,1-1-1,0 0 1,6 7 0,-9-13-42,0 0 0,0 0-1,-1 0 1,1-1 0,0 1 0,0 0-1,1-1 1,-1 1 0,0-1 0,0 0-1,1 0 1,-1 0 0,1 0 0,-1 0-1,1 0 1,-1-1 0,1 1 0,0-1 0,-1 0-1,1 0 1,-1 0 0,5 0 0,-6-1-146,0 1 0,0-1 1,0 1-1,0-1 0,0 1 1,0-1-1,0 1 1,0-1-1,0 0 0,0 0 1,0 1-1,-1-1 0,1 0 1,0 0-1,0 0 1,-1 0-1,1 0 0,-1 0 1,1 0-1,-1 0 0,1 0 1,-1-1-1,0 1 1,1 0-1,-1-2 0,3-30-5765,-3 32 5807,0-27-5272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5.140"/>
    </inkml:context>
    <inkml:brush xml:id="br0">
      <inkml:brushProperty name="width" value="0.025" units="cm"/>
      <inkml:brushProperty name="height" value="0.025" units="cm"/>
    </inkml:brush>
  </inkml:definitions>
  <inkml:trace contextRef="#ctx0" brushRef="#br0">0 0 9513,'0'0'11018,"67"47"-11818,-39-38-1122,2-2-1601,4-2 864,-1-4-2850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5.622"/>
    </inkml:context>
    <inkml:brush xml:id="br0">
      <inkml:brushProperty name="width" value="0.025" units="cm"/>
      <inkml:brushProperty name="height" value="0.025" units="cm"/>
    </inkml:brush>
  </inkml:definitions>
  <inkml:trace contextRef="#ctx0" brushRef="#br0">86 351 11819,'0'0'1938,"-8"6"261,0 1-1671,0 0 0,1 1 0,0 0 0,0 0 0,1 0 0,-9 16 0,12-20-345,0 1 1,1-1-1,0 1 1,0 0 0,0-1-1,1 1 1,-1 0-1,1 0 1,1 0-1,-1 0 1,0 0 0,1 0-1,0 0 1,1 0-1,-1 0 1,1 0 0,0 0-1,0 0 1,2 5-1,-2-8-170,0-1 0,0 1-1,1-1 1,-1 1-1,1-1 1,-1 0-1,1 0 1,-1 0 0,1 0-1,0 0 1,-1 0-1,1 0 1,0 0-1,0-1 1,0 1 0,0-1-1,0 1 1,-1-1-1,1 0 1,0 0-1,0 0 1,0 0 0,0 0-1,0 0 1,0 0-1,0-1 1,0 1-1,0-1 1,0 1-1,3-2 1,2-1 8,1 1-1,-1-1 1,0 0-1,0 0 1,0-1 0,10-7-1,-8 3-36,0-1-1,-1 0 1,1-1-1,-2 0 1,1 0-1,-2-1 1,1 0-1,-1 0 1,-1 0 0,0-1-1,-1 0 1,4-14-1,-3 2-146,0-1-1,-1 1 0,-2-1 1,0-1-1,-2-25 0,0 50 158,0 1-1,0-1 0,0 1 0,0-1 0,1 1 1,-1-1-1,0 1 0,0-1 0,0 1 0,0-1 1,0 1-1,0-1 0,0 1 0,-1-1 1,1 1-1,0-1 0,0 1 0,0-1 0,0 1 1,-1-1-1,1 1 0,0-1 0,0 1 0,-1-1 1,1 1-1,0 0 0,-1-1 0,1 1 0,0-1 1,-1 1-1,1 0 0,-1 0 0,1-1 0,-1 1 1,1 0-1,-1 0 0,1-1 0,0 1 0,-1 0 1,1 0-1,-1 0 0,0 0 0,1 0 0,-1 0 1,0 0 18,0 1 1,0 0-1,0 0 1,0-1-1,0 1 1,0 0-1,0 0 1,0 0 0,1 0-1,-1 0 1,0 0-1,1 1 1,-1-1-1,1 0 1,-1 0-1,1 0 1,-1 3-1,-2 9 82,1 1 0,0-1 0,0 1 0,2-1 0,-1 1 0,2 0 0,0-1-1,1 1 1,5 21 0,-6-31-82,0 0 0,0-1 0,0 1 0,1 0-1,0-1 1,0 1 0,0-1 0,0 1 0,0-1 0,1 0 0,0 0-1,-1 0 1,1 0 0,0 0 0,0-1 0,1 0 0,-1 1 0,0-1-1,1 0 1,0-1 0,-1 1 0,1 0 0,0-1 0,0 0-1,0 0 1,-1 0 0,1-1 0,0 1 0,0-1 0,1 0 0,-1 0-1,0 0 1,0-1 0,0 1 0,-1-1 0,8-2 0,-5 1 2,-1 0 0,1-1 0,-1 0 0,1 0 1,-1 0-1,0 0 0,0-1 0,0 0 0,-1 0 0,1 0 1,-1-1-1,0 0 0,0 1 0,-1-1 0,0-1 0,1 1 1,3-11-1,4-7 11,-2 0 1,-1-1 0,6-25-1,-9 19-75,-1 0 0,-1 0 0,-1 0 0,-3-33-1,1 61 39,0 1-1,1 0 0,-1-1 0,0 1 0,0 0 0,-1-1 1,1 1-1,0 0 0,0-1 0,-1 1 0,1 0 0,0-1 1,-1 1-1,0 0 0,1 0 0,-1 0 0,0-1 0,1 1 1,-1 0-1,0 0 0,0 0 0,0 0 0,0 0 0,0 0 1,0 1-1,-2-3 0,2 4 14,0-1 0,0 0 0,-1 1 1,1-1-1,0 1 0,1-1 0,-1 1 0,0 0 0,0-1 0,0 1 1,0 0-1,0 0 0,1-1 0,-1 1 0,0 0 0,1 0 1,-1 0-1,0 0 0,1 0 0,-1 0 0,1 0 0,0 0 0,-1 0 1,1 0-1,0 0 0,0 0 0,-1 0 0,1 0 0,0 1 0,0-1 1,0 2-1,-2 10 40,1 1-1,0 0 1,1 0 0,1 0 0,0 0-1,0 0 1,2 0 0,-1-1 0,2 1-1,0-1 1,1 0 0,0 0 0,9 16 0,-9-20-37,1 0 1,0 0 0,1 0 0,0-1-1,1 0 1,0 0 0,0 0 0,0-1-1,1-1 1,0 0 0,0 0 0,1 0 0,0-1-1,0-1 1,0 1 0,0-2 0,16 4-1,-70-21-2389,-51-25 0,25 9 2217,48 22 219,15 7 183,1-2 0,-1 1 0,0-1 0,1 1 0,0-2 0,-1 1 0,2-1 0,-9-5 0,14 8-188,0 1-1,0-1 1,0 1-1,0 0 1,0-1-1,0 1 1,0-1-1,0 1 1,0 0 0,1-1-1,-1 1 1,0 0-1,0-1 1,0 1-1,0-1 1,0 1-1,1 0 1,-1-1-1,0 1 1,0 0 0,1 0-1,-1-1 1,0 1-1,0 0 1,1-1-1,-1 1 1,0 0-1,1 0 1,-1 0-1,0-1 1,1 1 0,-1 0-1,1 0 1,-1 0-1,0 0 1,1 0-1,-1 0 1,1 0-1,0 0 1,20-8 133,-18 7-55,91-25 351,18-7-1481,-39 4-3465,-26 4-2208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6.857"/>
    </inkml:context>
    <inkml:brush xml:id="br0">
      <inkml:brushProperty name="width" value="0.025" units="cm"/>
      <inkml:brushProperty name="height" value="0.025" units="cm"/>
    </inkml:brush>
  </inkml:definitions>
  <inkml:trace contextRef="#ctx0" brushRef="#br0">3 384 12043,'-1'-2'410,"1"0"0,0-1-1,-1 1 1,1 0-1,0 0 1,0-1 0,0 1-1,0 0 1,1-1 0,-1 1-1,1 0 1,-1 0-1,1-1 1,0 1 0,-1 0-1,1 0 1,1 0 0,-1 0-1,0 0 1,2-2-1,1-1-121,0 1 1,0 0-1,1 0 0,-1 0 0,1 1 0,0-1 0,0 1 0,6-2 0,1-1-191,-1 1 0,2 1-1,-1 0 1,0 0 0,1 1 0,0 1-1,15-1 1,-27 3-96,0 0-1,0 0 0,1 0 1,-1 0-1,0 0 1,0 0-1,0 1 1,1-1-1,-1 0 1,0 1-1,0-1 1,0 1-1,0-1 1,0 1-1,0 0 1,0-1-1,0 1 1,0 0-1,0 0 1,0 0-1,0 0 1,-1-1-1,1 1 1,0 0-1,0 2 1,0 0 3,1 0 1,-2 0-1,1 0 1,0 0-1,-1 0 1,1 0-1,-1 1 1,0-1-1,0 6 1,-2 4 16,0-1 1,-1 1-1,0 0 1,-5 12 0,-6 7-1,-12 36 12,25-63-31,-1 0-1,1 0 0,0 0 1,0 0-1,1 0 0,0 1 1,0-1-1,0 0 0,0 0 1,2 8-1,-1-12-1,-1-1 1,1 1-1,-1 0 1,1-1-1,0 1 1,-1 0-1,1-1 1,0 1-1,0-1 1,-1 1-1,1-1 1,0 0-1,0 1 1,0-1-1,-1 0 1,1 1-1,0-1 1,0 0-1,0 0 1,0 0-1,0 0 1,0 0-1,-1 0 1,1 0-1,0 0 1,0 0-1,0 0 1,0 0-1,0-1 0,0 1 1,-1 0-1,2-1 1,28-10 47,-17 4-43,0-2 0,-1 1 1,0-1-1,0-1 0,-1 0 0,-1-1 0,0 0 0,10-14 1,-3 1-74,-1 0 0,-1-1 0,15-34 1,-25 46 23,1 0 0,-2 0 0,0 0 0,-1-1 0,0 0 0,-1 1 0,1-17-1,-7 22-158,-6 14 117,-5 17 130,12-13 25,0 0-1,1-1 1,0 1-1,0 0 1,1 0 0,1 0-1,-1 0 1,2 13 0,0-20-53,-1-1 1,0 0 0,1 1 0,0-1-1,-1 0 1,1 1 0,0-1 0,0 0-1,0 0 1,0 0 0,1 0-1,-1 0 1,0 0 0,1 0 0,-1 0-1,1 0 1,0-1 0,0 1 0,0-1-1,0 1 1,0-1 0,0 0 0,0 0-1,0 0 1,0 0 0,0 0 0,1 0-1,-1-1 1,0 1 0,1-1 0,-1 1-1,1-1 1,-1 0 0,0 0-1,1 0 1,-1 0 0,0-1 0,5 0-1,1-1-6,0 0-1,0-1 0,-1 0 0,0 0 0,1-1 0,-1 0 0,-1 0 0,1-1 0,0 1 1,-1-1-1,0-1 0,0 1 0,-1-1 0,0 0 0,5-7 0,-1 1-69,-1 0 0,0 0-1,-1 0 1,0-1 0,-1 0 0,-1 0-1,6-23 1,-2-12-63,-9 44 74,0 1 0,1 0 0,-1 0-1,0 0 1,0 0 0,-1 0-1,1 0 1,-1 0 0,1 0 0,-1 0-1,0 0 1,-2-5 0,2 8 37,1-1 1,0 1-1,0 0 1,0-1-1,-1 1 1,1 0 0,0 0-1,0-1 1,-1 1-1,1 0 1,0 0-1,-1-1 1,1 1-1,0 0 1,0 0 0,-1 0-1,1 0 1,0-1-1,-1 1 1,1 0-1,-1 0 1,1 0-1,0 0 1,-1 0 0,1 0-1,0 0 1,-1 0-1,1 0 1,0 0-1,-1 0 1,1 0-1,-1 0 1,1 1 0,0-1-1,-1 0 1,1 0-1,-9 14-136,0 18 159,7-20 89,0 1-1,1-1 1,0 1-1,1 0 1,0 0 0,3 17-1,-2-28-74,-1 0 0,1 1 0,0-1 0,0 0 0,0 1-1,0-1 1,0 0 0,0 0 0,0 0 0,1 0 0,-1 0 0,1 0 0,-1 0-1,1 0 1,0-1 0,0 1 0,0-1 0,0 1 0,0-1 0,0 0 0,0 0 0,0 0-1,1 0 1,-1 0 0,0 0 0,1 0 0,-1-1 0,1 1 0,-1-1 0,0 0-1,1 0 1,-1 0 0,1 0 0,-1 0 0,1-1 0,-1 1 0,0 0 0,1-1 0,3-1-1,1 0-4,1-1-1,-1 1 0,1-2 0,-1 1 0,0-1 0,-1 0 1,1 0-1,-1 0 0,11-10 0,49-58-93,-4 6-113,-62 66 188,1-1 1,-1 1-1,0 0 0,1-1 1,-1 1-1,0 0 0,1 0 1,-1-1-1,1 1 0,-1 0 1,0 0-1,1-1 0,-1 1 1,1 0-1,-1 0 0,1 0 1,-1 0-1,1 0 0,-1 0 1,1 0-1,-1 0 0,1 0 1,-1 0-1,1 0 0,-1 0 1,0 0-1,1 0 0,-1 0 1,1 0-1,-1 0 0,1 1 1,-1-1-1,1 0 0,-1 0 1,0 1-1,1-1 0,-1 0 1,0 1-1,1-1 1,-1 0-1,0 1 0,1-1 1,-1 0-1,0 1 0,1-1 1,-1 1-1,0-1 0,0 0 1,1 2-1,8 33 158,2-1-65,-10-33-81,1 1 0,-1-1-1,1 0 1,0 0-1,-1 0 1,1 0-1,0 0 1,0 0 0,0-1-1,-1 1 1,1 0-1,0-1 1,0 1 0,0-1-1,0 0 1,0 0-1,0 0 1,0 0-1,0 0 1,0 0 0,0-1-1,0 1 1,0 0-1,0-1 1,0 0-1,0 1 1,0-1 0,0 0-1,-1 0 1,3-2-1,8-4 26,-1 0 0,0-1 0,14-13 1,-12 11-37,2-4-1,36-26 4,-48 39-8,-1-1 0,1 1-1,-1 0 1,1-1 0,-1 1 0,1 0-1,-1 1 1,1-1 0,0 0 0,0 1-1,-1 0 1,1-1 0,0 1 0,0 0-1,-1 0 1,1 1 0,0-1 0,0 0-1,2 2 1,20 17 432,-23-17-405,-1 0 1,1-1 0,-1 1 0,1 0-1,0-1 1,0 1 0,0-1 0,0 0-1,0 0 1,0 0 0,0 0 0,0 0-1,0 0 1,0 0 0,1-1 0,-1 1-1,0-1 1,1 1 0,4-1 0,1-1 37,1-1 0,-1 1 1,1-2-1,-1 1 1,1-1-1,-1-1 0,0 1 1,-1-1-1,1-1 1,-1 1-1,13-11 0,34-18-1699,-49 31 707,1-1 1,-1 1 0,1 0 0,-1 1 0,1-1 0,0 1 0,0 0-1,9 0 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7.328"/>
    </inkml:context>
    <inkml:brush xml:id="br0">
      <inkml:brushProperty name="width" value="0.025" units="cm"/>
      <inkml:brushProperty name="height" value="0.025" units="cm"/>
    </inkml:brush>
  </inkml:definitions>
  <inkml:trace contextRef="#ctx0" brushRef="#br0">1 0 13933,'0'0'1986,"3"0"-737,4 5-384,2 14 448,4 9-864,-1 3 159,3 2 1,-1 1-417,6-2-160,-3-3 0,3-5-480,1-5-930,-3-7-864,-9-6-1922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7.072"/>
    </inkml:context>
    <inkml:brush xml:id="br0">
      <inkml:brushProperty name="width" value="0.025" units="cm"/>
      <inkml:brushProperty name="height" value="0.025" units="cm"/>
    </inkml:brush>
  </inkml:definitions>
  <inkml:trace contextRef="#ctx0" brushRef="#br0">63 179 3427,'0'0'11670,"7"-10"-9711,-1 2-1302,-3 4-282,0 0 0,0-1 1,-1 1-1,1 0 0,-1-1 1,0 1-1,0-1 0,-1 0 1,1 1-1,-1-1 0,0 0 1,1-10-1,-2 15-353,-1-1 1,1 1-1,0-1 0,0 1 0,0-1 1,-1 1-1,1-1 0,0 1 0,-1 0 1,1-1-1,0 1 0,-1 0 0,1-1 1,0 1-1,-1 0 0,1-1 0,-1 1 1,1 0-1,-1 0 0,1-1 0,-1 1 1,1 0-1,-1 0 0,1 0 1,-1 0-1,1 0 0,-1 0 0,1-1 1,-1 1-1,1 0 0,-1 1 0,1-1 1,-1 0-1,1 0 0,-1 0 0,1 0 1,-1 0-1,1 0 0,-1 1 0,1-1 1,0 0-1,-1 0 0,1 1 0,-1-1 1,1 0-1,-1 1 0,-24 12-225,20-8 193,0 0-1,0 0 0,0 0 1,0 1-1,1-1 0,0 1 1,0 0-1,1 0 0,-1 1 1,1-1-1,1 1 0,-1 0 1,-2 13-1,5-20 12,1 1 0,-1 0 0,0-1 0,1 1 0,-1 0 0,1-1 0,-1 1 0,1-1 0,-1 1 0,1-1 0,-1 1 0,1-1 0,0 1 0,-1-1 0,1 0 0,-1 1 0,1-1 0,0 0 0,0 0 0,-1 1 0,1-1 0,0 0 0,-1 0 0,1 0 0,0 0 0,0 0 0,-1 0 0,1 0 0,0 0 0,0 0 0,-1 0 0,2-1 0,28-2 169,-16-1-137,-1-1 1,1 0-1,-1-1 0,0-1 1,0 0-1,-1 0 0,0-1 0,14-12 1,-8 4-11,0-1 0,-1 0 1,-1-1-1,16-23 0,-18 17 196,-21 26-70,-29 36-122,19-14-61,-27 48-1,39-62 50,1 0 1,0 0-1,0 0 1,1 0-1,0 1 0,1 0 1,0-1-1,-1 17 1,3-26-8,0 1 0,0 0 0,0-1 0,0 1 0,0 0 0,0-1 0,1 1 1,-1-1-1,0 1 0,1 0 0,-1-1 0,1 1 0,0-1 0,-1 1 0,1-1 0,0 0 0,0 1 0,0-1 1,0 0-1,0 1 0,0-1 0,0 0 0,1 0 0,-1 0 0,0 0 0,1 0 0,-1 0 0,1-1 1,-1 1-1,1 0 0,-1-1 0,1 1 0,-1-1 0,1 0 0,-1 1 0,1-1 0,0 0 0,-1 0 1,1 0-1,0 0 0,-1 0 0,1 0 0,-1 0 0,1-1 0,0 1 0,-1-1 0,1 1 0,2-2 1,4-1 34,0 1 0,1-2 0,-1 1 0,0-1 0,-1-1 0,1 1 1,11-11-1,-8 5-4,-1 0 0,-1-1 1,14-18-1,-20 24-29,0 0-1,0 0 1,0-1 0,0 1-1,-1-1 1,0 0-1,0 1 1,0-1-1,-1 0 1,0 0-1,0-7 1,-3 14-37,-1 0 1,1-1-1,0 1 0,-1 0 1,1 0-1,0 0 0,0 1 0,0-1 1,-4 3-1,3-1-2,-3 2 56,1 1-1,-1-1 1,1 1-1,0 0 1,-5 8 0,10-13-22,-1 0 1,0 0 0,1 0 0,-1 0 0,1 1 0,0-1 0,-1 0 0,1 0 0,0 0 0,0 0 0,-1 1 0,1-1-1,0 0 1,0 0 0,1 0 0,-1 0 0,0 1 0,0-1 0,0 0 0,1 0 0,-1 0 0,1 0 0,-1 0 0,1 0 0,-1 1-1,1-1 1,0 0 0,-1-1 0,1 1 0,0 0 0,0 0 0,-1 0 0,1 0 0,0-1 0,0 1 0,0 0 0,0-1-1,0 1 1,0-1 0,1 1 0,0 0 0,83 46-329,27 13-176,-112-60 548,1-1-1,0 1 1,-1 0 0,1 0-1,-1 0 1,1 0 0,-1 0-1,1-1 1,-1 1 0,1 0 0,-1 0-1,1-1 1,-1 1 0,1-1-1,-1 1 1,1 0 0,-1-1-1,1 1 1,-1-1 0,0 1-1,1-1 1,-1 1 0,0-1-1,0 1 1,1-1 0,-1 1-1,0-1 1,0 1 0,0-1-1,0 1 1,1-1 0,-1 0 0,0 1-1,0-1 1,0 1 0,0-1-1,0 0 1,-1 1 0,1-1-1,0 0 1,1-33 2643,-1 30-2506,-5-205 433,5 208-671,1 1 0,0-1 0,-1 1 0,1-1 0,0 0 1,-1 1-1,1-1 0,0 1 0,0-1 0,-1 1 0,1 0 0,0-1 0,0 1 0,0 0 0,-1 0 0,1-1 0,0 1 0,0 0 0,0 0 0,0 0 0,0 0 0,0 0 1,-1 0-1,1 0 0,0 1 0,0-1 0,1 0 0,28 4-1435,47 11-4748,-32-11-246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7.656"/>
    </inkml:context>
    <inkml:brush xml:id="br0">
      <inkml:brushProperty name="width" value="0.025" units="cm"/>
      <inkml:brushProperty name="height" value="0.025" units="cm"/>
    </inkml:brush>
  </inkml:definitions>
  <inkml:trace contextRef="#ctx0" brushRef="#br0">0 368 12460,'0'0'5445,"39"-61"-4933,-1 35 513,10-6-320,6-5-289,5 0-95,1-1-129,-1 2-128,-3 4-32,-5 5-288,-6 9-993,-8 3-1442,-12 7-2530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8.376"/>
    </inkml:context>
    <inkml:brush xml:id="br0">
      <inkml:brushProperty name="width" value="0.025" units="cm"/>
      <inkml:brushProperty name="height" value="0.025" units="cm"/>
    </inkml:brush>
  </inkml:definitions>
  <inkml:trace contextRef="#ctx0" brushRef="#br0">204 360 15759,'0'0'1847,"-2"-7"-464,2 4-1331,0 0 1,-1 0 0,1 0 0,-1 0-1,0 0 1,0 0 0,0 0 0,0 0-1,-1 1 1,1-1 0,-1 0 0,0 1-1,1-1 1,-1 1 0,0 0 0,0 0-1,-1 0 1,1 0 0,0 0 0,-1 0 0,1 0-1,-1 1 1,0-1 0,1 1 0,-1 0-1,0 0 1,0 0 0,0 0 0,0 0-1,0 1 1,0-1 0,0 1 0,-4 0-1,0-1-104,-1 1 0,0 0-1,0 0 1,0 1-1,0 0 1,0 1 0,0-1-1,-14 7 1,19-7 48,0 0 0,0 1 0,1-1 0,-1 1-1,1 0 1,-1 0 0,1 0 0,-1 0 0,1 0 0,0 0 0,0 0 0,0 1 0,0-1 0,1 1 0,-1 0-1,1-1 1,-1 1 0,1 0 0,0 0 0,0 0 0,0 0 0,1 0 0,-1 0 0,1 0 0,-1 0 0,1 4-1,0-5 22,1-1 0,-1 1 0,0-1-1,1 1 1,-1-1 0,0 0-1,1 1 1,0-1 0,-1 1-1,1-1 1,0 0 0,0 1 0,0-1-1,0 0 1,0 0 0,0 0-1,0 0 1,0 0 0,0 0-1,0 0 1,1 0 0,-1 0 0,0-1-1,1 1 1,-1 0 0,1-1-1,-1 1 1,1-1 0,-1 0-1,1 1 1,-1-1 0,1 0 0,-1 0-1,1 0 1,-1 0 0,1 0-1,-1 0 1,1-1 0,-1 1-1,3-1 1,3 0 45,0 0 0,0 0 0,0-1 0,0 0 0,0-1-1,0 1 1,10-7 0,-3 0-21,0-1-1,-1-1 0,-1 0 1,0 0-1,13-17 1,-20 22-28,0 0 1,0 0-1,-1-1 1,0 0-1,0 0 1,-1 0 0,0 0-1,0 0 1,-1-1-1,0 1 1,0-1-1,-1 0 1,1-10 0,-24 53 258,20-29-182,0 1 1,1 0-1,0 0 1,0 1-1,1-1 1,-1 0-1,2 0 1,-1 0 0,1 0-1,0 0 1,0 0-1,5 13 1,-5-18-48,0 1 0,0-1 0,0 0 0,0 1 1,1-1-1,-1 0 0,1 0 0,-1 0 0,1 0 1,0 0-1,0-1 0,0 1 0,0 0 0,0-1 1,0 1-1,1-1 0,-1 0 0,0 0 0,1 0 1,-1 0-1,0 0 0,1 0 0,-1-1 0,1 1 1,0-1-1,-1 0 0,1 0 0,-1 0 0,1 0 1,-1 0-1,1 0 0,0-1 0,-1 1 0,1-1 1,-1 0-1,1 0 0,-1 0 0,4-2 0,0 0-11,-1 0 0,0 0 0,0-1 0,0 0 0,0 0 0,-1 0-1,0 0 1,0-1 0,0 0 0,0 1 0,-1-1 0,0-1 0,0 1 0,0 0-1,0-1 1,-1 0 0,0 1 0,0-1 0,1-7 0,2-9-57,-1 1 1,-1-1-1,0-42 0,-3 63 4,0 0-1,0 0 0,1 0 0,-1 0 1,0 0-1,0 0 0,0 0 0,0 0 1,-1 1-1,1-1 0,0 0 0,0 0 0,0 0 1,-1 0-1,1 0 0,0 1 0,-1-1 1,1 0-1,-1 0 0,1 0 0,-1 1 0,1-1 1,-1 0-1,0 1 0,1-1 0,-2 0 1,2 1 11,-1 1 0,0 0 0,0-1 0,1 1 0,-1 0 0,1-1 0,-1 1 0,1 0 0,-1 0 0,1 0-1,-1 0 1,1-1 0,0 1 0,-1 0 0,1 0 0,0 0 0,0 0 0,0 0 0,-1 0 0,1 0 0,0 0 0,1 0 0,-1 0 0,0 1 0,-1 12-12,0-5 98,1 0 0,0-1 0,0 1 1,1-1-1,0 1 0,2 10 0,-2-17-46,0 0-1,0 0 1,0 0-1,0 0 1,0 0-1,1 0 1,-1 0-1,0-1 1,1 1-1,0 0 1,-1-1-1,1 1 1,0-1-1,0 0 1,-1 1-1,1-1 1,0 0-1,0 0 1,1 0-1,-1-1 1,0 1-1,0 0 1,0-1-1,0 1 1,1-1-1,-1 0 1,0 0-1,4 0 1,0 0 2,0-1-1,-1 0 1,1 0-1,-1 0 1,1-1 0,-1 0-1,1 0 1,-1 0-1,0 0 1,0-1 0,0 0-1,0 0 1,-1-1 0,1 1-1,-1-1 1,0 0-1,0 0 1,0-1 0,0 1-1,-1-1 1,0 1-1,0-1 1,0 0 0,0 0-1,2-9 1,0 3-48,-1-1 1,0 1-1,0-1 1,-1 0-1,-1 1 1,0-1-1,-1-1 0,0 1 1,-1 0-1,0 0 1,-3-17-1,-6 52-299,8-15 321,0 1 0,1-1 0,0 0 1,0 1-1,1-1 0,0 0 0,0 0 0,0 0 0,2 0 0,3 11 0,-5-16-132,1 0 0,0 0 0,0 1 0,1-1 0,-1-1 0,1 1 0,-1 0 0,1 0 0,0-1 0,0 0 0,0 0 0,0 0 0,0 0 0,1 0 0,-1 0 1,1-1-1,-1 0 0,1 1 0,-1-1 0,1-1 0,0 1 0,-1 0 0,1-1 0,0 0 0,4 0 0,-4 0-377,1 0 1,0 0-1,-1 0 1,1-1-1,-1 0 1,1 0-1,0 0 1,-1-1-1,8-2 1,19-18-6618,-3-4-3060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8.721"/>
    </inkml:context>
    <inkml:brush xml:id="br0">
      <inkml:brushProperty name="width" value="0.025" units="cm"/>
      <inkml:brushProperty name="height" value="0.025" units="cm"/>
    </inkml:brush>
  </inkml:definitions>
  <inkml:trace contextRef="#ctx0" brushRef="#br0">133 0 17168,'-9'8'1511,"3"-3"-1246,-63 59 2862,64-58-2873,0 0 1,0 0-1,0 0 0,1 0 0,0 1 1,0-1-1,0 1 0,1 0 1,0 1-1,1-1 0,-3 10 0,5-15-262,1-1 0,-1 0 0,0 0 0,1 0-1,-1 0 1,1 0 0,-1 0 0,1 0 0,0 0 0,-1 0-1,1 0 1,0 0 0,0 0 0,0 0 0,0-1-1,-1 1 1,1 0 0,0 0 0,0-1 0,0 1-1,0-1 1,1 1 0,-1-1 0,0 1 0,0-1 0,0 0-1,0 0 1,0 1 0,1-1 0,-1 0 0,0 0-1,0 0 1,0 0 0,1 0 0,0-1 0,54 0-1193,-49 0 951,73-7-1753,66-2 760,-142 14 1854,-9 3-175,-12 7 151,4-4-536,-1-2 1,0 1-1,-1-2 1,1 0 0,-1-1-1,-1 0 1,1-1-1,-23 4 1,37-9-232,1 0 0,-1 0 0,1 1 0,0-1-1,-1 0 1,1 0 0,-1 0 0,1 0 0,-1 0 0,1 0 0,-1 0 0,1 0 0,-1 0 0,1 0-1,-1 0 1,1-1 0,-1 1 0,1 0 0,0 0 0,-1 0 0,1-1 0,-1 1 0,1 0-1,0 0 1,-1-1 0,1 1 0,-1 0 0,1-1 0,0 1 0,0 0 0,-1-1 0,1 1-1,0-1 1,-1 1 0,1 0 0,0-1 0,0 1 0,0-1 0,0 1 0,0-1 0,-1 0 0,0-15-8303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19.193"/>
    </inkml:context>
    <inkml:brush xml:id="br0">
      <inkml:brushProperty name="width" value="0.025" units="cm"/>
      <inkml:brushProperty name="height" value="0.025" units="cm"/>
    </inkml:brush>
  </inkml:definitions>
  <inkml:trace contextRef="#ctx0" brushRef="#br0">122 305 14798,'0'0'1046,"-8"3"-149,-1 0-512,0 2 1,1-1-1,0 1 0,0 0 1,0 1-1,1 0 0,-1 0 0,-7 9 1,12-13-270,0 1 1,0 0-1,1 0 1,-1 0-1,1 0 1,-1 1-1,1-1 1,0 1-1,1-1 1,-1 1-1,0 0 1,1-1-1,0 1 1,0 0-1,0 0 1,0 0-1,1 0 1,0 0-1,-1 0 1,2 0-1,-1 0 1,0 0-1,1 0 1,-1 0-1,3 4 1,-2-6-104,0-1 1,1 1 0,-1-1-1,1 0 1,-1 1-1,1-1 1,0 0-1,0 0 1,-1 0-1,1 0 1,0-1-1,0 1 1,0 0-1,0-1 1,0 0-1,0 1 1,0-1-1,0 0 1,0 0-1,0 0 1,3 0-1,45-6 176,-42 2-189,0 1 0,0-2 1,0 1-1,0-1 0,0 0 0,-1-1 1,0 1-1,0-1 0,-1-1 0,0 0 1,0 1-1,0-2 0,-1 1 0,0-1 1,0 0-1,-1 0 0,0 0 0,-1 0 1,0-1-1,4-13 0,-2 3-78,0-1-1,-1 1 1,-1-1 0,-1 0 0,-1 0-1,-1 0 1,0-1 0,-5-24-1,3 37 21,0 0 0,-1 0-1,0 1 1,0-1-1,0 1 1,-1 0-1,0 0 1,-1 1-1,1-1 1,-1 1-1,-1 0 1,-6-7-1,10 11 60,0 0-1,0 1 0,0-1 1,0 0-1,0 1 0,0-1 1,-1 1-1,1 0 0,0 0 0,-1 0 1,1 0-1,-1 0 0,1 0 1,-1 1-1,0-1 0,1 1 1,-1 0-1,0 0 0,1 0 1,-1 0-1,1 0 0,-1 0 1,0 1-1,1-1 0,-1 1 1,1 0-1,-1 0 0,1 0 1,-1 0-1,1 0 0,0 0 1,-1 1-1,1-1 0,0 1 0,0 0 1,0-1-1,0 1 0,0 0 1,-2 4-1,-3 3 142,0 0-1,1 1 1,-1 0-1,-4 12 1,9-17-91,0-1-1,0 1 1,1-1 0,-1 1-1,1 0 1,0-1 0,0 1-1,1 0 1,0 0 0,-1 0-1,2-1 1,0 9 0,-1-12-46,1 1 0,0 0 1,0-1-1,0 1 1,0-1-1,0 1 0,0-1 1,1 0-1,-1 1 1,0-1-1,1 0 0,-1 0 1,1 0-1,-1 0 1,1 0-1,-1 0 0,1 0 1,0 0-1,-1-1 0,1 1 1,0-1-1,0 1 1,0-1-1,-1 0 0,3 0 1,54 2-166,-43-2 20,6-1-109,5 1-53,0 1 1,29 4 0,-48-4 327,0 1 1,0-1 0,0 1-1,0 0 1,-1 1 0,1 0-1,-1 0 1,1 0 0,-1 1-1,0 0 1,-1 0 0,10 9-1,-12-10 88,-1 0-1,0 0 0,-1 0 0,1 0 0,-1 1 1,1-1-1,-1 0 0,0 1 0,0-1 0,0 1 0,-1 0 1,1-1-1,-1 1 0,0-1 0,0 5 0,-1 19-1910,0-6-4334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20.625"/>
    </inkml:context>
    <inkml:brush xml:id="br0">
      <inkml:brushProperty name="width" value="0.025" units="cm"/>
      <inkml:brushProperty name="height" value="0.025" units="cm"/>
    </inkml:brush>
  </inkml:definitions>
  <inkml:trace contextRef="#ctx0" brushRef="#br0">41 228 14798,'-1'0'55,"1"-1"0,-1 0 0,0 0 0,0 0 0,1 0 0,-1 1 0,0-1 0,0 0 0,0 1 1,0-1-1,0 1 0,0-1 0,0 1 0,0 0 0,0-1 0,0 1 0,0 0 0,-1 0 0,1 0 0,0-1 0,0 1 0,0 0 0,0 1 0,-2-1 0,2 1-7,0 0 0,0-1 0,0 1-1,0 0 1,0 0 0,0 0 0,1 0-1,-1 0 1,0 0 0,1 0 0,-1 0-1,1 1 1,-1-1 0,1 0 0,0 0 0,-1 0-1,1 1 1,0 0 0,-3 63 1108,4-62-1083,1 19 53,1 1 1,1-1 0,1 0 0,1 0 0,1-1-1,0 0 1,21 38 0,-27-57-98,-1-1 0,1 1 0,0-1 1,-1 0-1,1 1 0,0-1 0,0 0 0,0 0 0,0 0 1,0 1-1,0-1 0,1 0 0,-1-1 0,0 1 0,0 0 1,1 0-1,-1 0 0,0-1 0,1 1 0,-1-1 0,1 1 1,1 0-1,-2-2 20,1 1-1,-1 0 1,1-1 0,-1 1 0,1-1 0,-1 1-1,0-1 1,1 0 0,-1 1 0,0-1 0,0 0-1,1 0 1,-1 0 0,0 0 0,0 0 0,0 0-1,0-1 1,1 0 0,6-10 303,-1 0 0,-1 0 0,11-26-1,-13 26-308,47-102 544,80-201-485,-123 303-1903</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20.973"/>
    </inkml:context>
    <inkml:brush xml:id="br0">
      <inkml:brushProperty name="width" value="0.025" units="cm"/>
      <inkml:brushProperty name="height" value="0.025" units="cm"/>
    </inkml:brush>
  </inkml:definitions>
  <inkml:trace contextRef="#ctx0" brushRef="#br0">1 0 10922,'0'0'705,"0"62"-353,2-38 193,8-1-193,6-7-512,2-5-1121,4-9-865,4-2-2659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21.441"/>
    </inkml:context>
    <inkml:brush xml:id="br0">
      <inkml:brushProperty name="width" value="0.025" units="cm"/>
      <inkml:brushProperty name="height" value="0.025" units="cm"/>
    </inkml:brush>
  </inkml:definitions>
  <inkml:trace contextRef="#ctx0" brushRef="#br0">114 212 12075,'0'0'6940,"-9"1"-6171,6 0-709,-1-1 1,1 1-1,-1 0 1,1 0-1,0 0 0,-1 0 1,1 0-1,0 1 1,0 0-1,0-1 0,0 1 1,0 0-1,0 1 1,-2 1-1,-1 3 87,1-1 1,0 1-1,0-1 1,1 1-1,0 1 0,-5 10 1,-7 31 818,16-49-951,0 1 1,0 0 0,0 0 0,0 0-1,0 0 1,0-1 0,0 1-1,0 0 1,0 0 0,0 0 0,0 0-1,0-1 1,0 1 0,1 0-1,-1 0 1,0-1 0,1 1 0,-1 0-1,0 0 1,1-1 0,0 2-1,0-2-9,0 0-1,0 0 1,0 1-1,0-1 0,0 0 1,0 0-1,0 0 1,0 0-1,0-1 1,0 1-1,0 0 0,0 0 1,0 0-1,0-1 1,0 1-1,0-1 0,0 1 1,0-1-1,0 1 1,-1-1-1,1 1 0,1-2 1,18-13 29,-2 0 1,0 0-1,-1-2 1,19-23-1,-23 25-33,1 0 0,0 0 0,1 1 0,0 1 0,1 0-1,0 1 1,22-11 0,-37 23-5,0-1 0,-1 1 0,1-1 0,0 1 0,0 0 0,0-1 0,0 1 0,-1 0 0,1 0 0,0 0 0,0 0 0,0 0 0,0 0 0,0 0 0,0 0 0,-1 0 0,1 0 0,0 0 0,0 0 0,0 1 0,0-1 0,0 0 0,-1 1 0,1-1 0,0 1 0,1 0 0,-1 0 1,0 1 0,0-1 0,0 1 1,0 0-1,0-1 0,0 1 0,0 0 1,-1 0-1,1-1 0,-1 1 0,1 0 0,0 2 1,-1 66 17,-1-53-24,6-16 54,4-9-15,8-11 15,6-11-17,38-49-24,-54 72-10,-1 0 0,2 0 0,-1 1 0,1 0 0,0 0 0,0 0 0,14-6 0,-22 12 3,1-1 0,-1 1 0,1-1 0,-1 1 0,1 0 0,0 0 0,-1-1 0,1 1 0,-1 0-1,1 0 1,-1 0 0,1-1 0,0 1 0,-1 0 0,1 0 0,-1 0 0,1 0 0,0 0-1,-1 0 1,1 0 0,0 1 0,-1-1 0,1 0 0,-1 0 0,1 0 0,-1 0 0,1 1 0,0-1-1,-1 0 1,1 1 0,-1-1 0,1 0 0,-1 1 0,0-1 0,1 1 0,-1-1 0,1 1 0,1 23 61,-3-23-56,1 0 1,0 0 0,-1 0 0,1 0 0,0 0 0,0 0 0,-1-1-1,1 1 1,0 0 0,0 0 0,0 0 0,0 0 0,0 0-1,1 0 1,-1 0 0,0 0 0,0 0 0,1-1 0,-1 1-1,0 0 1,1 0 0,-1 0 0,1 0 0,-1-1 0,1 1 0,-1 0-1,1 0 1,0-1 0,-1 1 0,1-1 0,0 1 0,-1 0-1,1-1 1,0 1 0,1 0 0,1-3 17,-1 0 0,1 0 1,-1 1-1,1-1 0,-1-1 0,1 1 0,-1 0 1,0-1-1,0 1 0,0-1 0,-1 1 0,1-1 1,0 0-1,0-3 0,3-2 3,0 0-91,25-31 214,-28 38-234,-1-1 0,0 1 0,1 0 0,-1-1 0,1 1 1,-1 0-1,1 0 0,0 0 0,-1 0 0,1 0 0,0 1 0,0-1 0,0 0 1,0 1-1,0 0 0,-1-1 0,1 1 0,0 0 0,0 0 0,0 0 0,2 0 0,-3 1-156,0 0 0,1 0 0,-1 0-1,0 1 1,0-1 0,-1 0-1,1 0 1,0 1 0,0-1-1,-1 1 1,1-1 0,0 0-1,-1 1 1,0 0 0,1-1 0,-1 1-1,0-1 1,0 1 0,0-1-1,0 1 1,0-1 0,0 1-1,0-1 1,0 1 0,-1 1-1,1 3-2323,0 4-3204</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21.923"/>
    </inkml:context>
    <inkml:brush xml:id="br0">
      <inkml:brushProperty name="width" value="0.025" units="cm"/>
      <inkml:brushProperty name="height" value="0.025" units="cm"/>
    </inkml:brush>
  </inkml:definitions>
  <inkml:trace contextRef="#ctx0" brushRef="#br0">22 63 8168,'0'0'8755,"-1"9"-7186,-5 42-184,-9 94 1117,16-144-2498,-1-1 0,0 0 1,0 1-1,0-1 0,0 0 1,0 0-1,0 1 1,1-1-1,-1 0 0,0 0 1,0 1-1,0-1 0,1 0 1,-1 0-1,0 0 1,0 1-1,1-1 0,-1 0 1,0 0-1,0 0 0,1 0 1,-1 0-1,0 1 1,1-1-1,-1 0 0,0 0 1,1 0-1,-1 0 0,0 0 1,1 0-1,-1 0 1,0 0-1,0 0 0,1 0 1,-1 0-1,0-1 0,1 1 1,-1 0-1,0 0 1,0 0-1,1 0 0,-1 0 1,0 0-1,1-1 0,-1 1 1,0 0-1,0 0 1,0 0-1,1-1 0,-1 1 1,0 0-1,0 0 0,1-1 1,15-11 111,3-11-99,25-38 1,-33 44-152,1-1 0,0 2 0,2 0 0,0 0 0,20-17 0,-34 33 133,0 0 0,0 0 0,1 0 0,-1 0 0,0-1 1,0 1-1,0 0 0,1 0 0,-1 0 0,0 0 0,0 0 0,1-1 0,-1 1 0,0 0 0,0 0 0,0 0 0,1 0 0,-1 0 0,0 0 0,0 0 1,1 0-1,-1 0 0,0 0 0,0 0 0,1 0 0,-1 0 0,0 0 0,0 0 0,1 1 0,-1-1 0,0 0 0,0 0 0,1 0 0,-1 0 1,0 0-1,0 0 0,0 1 0,0-1 0,1 0 0,-1 0 0,0 0 0,0 0 0,0 1 0,0-1 0,1 0 0,-1 0 0,0 1 0,3 18-5,-6 38 403,2-38 191,5-22-483,0 1 0,0-1 0,0 0-1,0 0 1,-1-1 0,1 1 0,3-6-1,2-2-106,8-9-137,35-34 0,-48 50-4,1 0-1,0 0 1,-1 1 0,2-1 0,-1 1 0,0 0-1,0 1 1,1-1 0,0 1 0,-1 0-1,1 1 1,0-1 0,0 1 0,6-1-1,-11 3 131,0-1-1,-1 0 0,1 0 0,-1 0 0,1 0 0,0 0 1,-1 1-1,1-1 0,-1 0 0,1 0 0,-1 1 0,1-1 1,-1 0-1,1 1 0,-1-1 0,1 1 0,-1-1 0,0 1 1,1-1-1,-1 1 0,0-1 0,1 1 0,-1-1 0,0 1 1,0-1-1,1 1 0,-1-1 0,0 1 0,0 0 0,0 0 1,2 28-37,-12 23-230,6-38 74,0-4-1737,3-4-5832,1-12-2303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22.562"/>
    </inkml:context>
    <inkml:brush xml:id="br0">
      <inkml:brushProperty name="width" value="0.025" units="cm"/>
      <inkml:brushProperty name="height" value="0.025" units="cm"/>
    </inkml:brush>
  </inkml:definitions>
  <inkml:trace contextRef="#ctx0" brushRef="#br0">1 235 10378,'0'0'6091,"10"-5"-4372,1 1-1434,0-1 0,0 0 1,0 0-1,-1-2 0,0 1 0,-1-1 0,1-1 1,-1 1-1,-1-2 0,1 1 0,-1-1 1,-1 0-1,13-20 0,-17 22-196,0 1 0,0-1 0,0 0 0,-1 0 0,0 0 0,0 0 0,-1 0 0,0-1 0,0 1 0,0 0 0,-2-12 0,1 18-85,0 0 1,0 1 0,-1-1-1,1 0 1,-1 0 0,1 1-1,0-1 1,-1 0 0,0 0 0,1 1-1,-1-1 1,1 0 0,-1 1-1,0-1 1,1 1 0,-1-1-1,0 1 1,0-1 0,1 1-1,-1 0 1,0-1 0,0 1-1,0 0 1,0 0 0,1-1 0,-1 1-1,0 0 1,0 0 0,0 0-1,0 0 1,0 0 0,0 0-1,1 0 1,-1 0 0,0 1-1,0-1 1,0 0 0,0 0-1,1 1 1,-1-1 0,0 1 0,-1 0-1,-2 0 14,0 1 1,0 0-1,0 0 0,0 0 0,0 0 0,1 1 0,-5 4 1,-3 4 1,1 1 0,1 0 0,0 1 0,1 0 1,0 1-1,1 0 0,1 0 0,0 0 1,0 1-1,2 0 0,0 0 0,1 0 0,-3 26 1,6-40-18,0 0 1,0 0 0,0 0 0,0 0 0,0 0-1,0 0 1,1 0 0,-1 0 0,0 0 0,0 0 0,1 0-1,-1 0 1,1 0 0,-1 0 0,1-1 0,-1 1-1,1 0 1,0 0 0,-1 0 0,1-1 0,0 1-1,0 0 1,-1-1 0,1 1 0,0-1 0,0 1-1,0-1 1,0 1 0,0-1 0,0 1 0,0-1 0,0 0-1,0 0 1,0 0 0,0 1 0,0-1 0,0 0-1,0 0 1,0 0 0,0 0 0,0 0 0,0-1-1,0 1 1,0 0 0,0 0 0,0-1 0,-1 1-1,1-1 1,2 0 0,4-1 13,0-1 0,0 0 1,-1-1-1,1 1 0,9-8 0,4-7-140,0-1 0,-2-1-1,0 0 1,18-28 0,3-3-19,-25 42 264,-8 20 191,-4 44 584,-3-47-763,1 0 0,0 0 0,1 0 0,-1 0 0,3 9-1,-2-16-106,0 0 0,0 0 0,0 0-1,0 0 1,0 0 0,1 0 0,-1 0-1,0 0 1,0 0 0,1 0 0,-1 0-1,0-1 1,1 1 0,-1-1 0,1 1-1,-1-1 1,1 1 0,-1-1 0,1 0-1,-1 0 1,1 0 0,0 0 0,-1 0-1,1 0 1,-1 0 0,1-1 0,-1 1-1,1 0 1,-1-1 0,1 1 0,-1-1-1,0 0 1,1 1 0,1-2 0,48-29 152,112-113-969,-163 144 783,0 0 0,0-1 0,1 1-1,-1 0 1,0-1 0,1 1 0,-1 0 0,1 0 0,-1-1-1,0 1 1,1 0 0,-1 0 0,1-1 0,-1 1-1,0 0 1,1 0 0,-1 0 0,1 0 0,-1 0 0,1 0-1,-1 0 1,1 0 0,-1 0 0,1 0 0,-1 0-1,1 0 1,-1 0 0,0 0 0,1 0 0,-1 1 0,1-1-1,-1 0 1,1 0 0,-1 0 0,0 1 0,1-1 0,0 1-1,3 20 10,-13 41 195,7-51-240,2-8-295,-2 16 995,1-6-6096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38.765"/>
    </inkml:context>
    <inkml:brush xml:id="br0">
      <inkml:brushProperty name="width" value="0.025" units="cm"/>
      <inkml:brushProperty name="height" value="0.025" units="cm"/>
    </inkml:brush>
  </inkml:definitions>
  <inkml:trace contextRef="#ctx0" brushRef="#br0">35 0 4805,'0'0'19250,"-34"62"-19154,48-32 0,8 2-96,-4 1 64,5-1-64,-7-2 0,2-1-577,-2-7-736,-4-6-1025,-3-7-1538,-4-9-1761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8.472"/>
    </inkml:context>
    <inkml:brush xml:id="br0">
      <inkml:brushProperty name="width" value="0.025" units="cm"/>
      <inkml:brushProperty name="height" value="0.025" units="cm"/>
    </inkml:brush>
  </inkml:definitions>
  <inkml:trace contextRef="#ctx0" brushRef="#br0">9 1 15246,'0'0'4805,"0"12"-4442,-4 47 128,-1 29-149,9 144-1,-3-227-352,8 41 72,-9-45-73,1 0 0,-1 0 1,0 0-1,1 0 0,-1 0 0,1 0 0,-1 0 0,1-1 1,0 1-1,-1 0 0,1 0 0,0 0 0,0-1 1,-1 1-1,1 0 0,0-1 0,0 1 0,0-1 1,0 1-1,0-1 0,0 1 0,0-1 0,0 0 1,0 1-1,0-1 0,0 0 0,0 0 0,0 0 0,0 0 1,0 0-1,0 0 0,0 0 0,0 0 0,0 0 1,0 0-1,0-1 0,0 1 0,2-1 0,3-2-110,-1 0 0,0-1 0,0 1 1,0-1-1,-1 0 0,1 0 0,-1-1 0,0 1 0,0-1 0,6-10 0,33-60-2209,-37 63 1957,10-20 218,-2-2 1,-1 0-1,-1-1 1,-2 0-1,-2 0 0,5-42 1,-12 77 208,-1 0 1,0-1-1,0 1 1,0-1-1,1 1 1,-1 0-1,0-1 1,0 1-1,0-1 1,0 1 0,0-1-1,0 1 1,0-1-1,0 1 1,0-1-1,0 1 1,0 0-1,0-1 1,0 1-1,0-1 1,-1 1-1,1-1 1,0 1-1,0 0 1,0-1-1,-1 1 1,1-1-1,0 1 1,0 0-1,-1-1 1,1 1-1,-1-1 1,-9 14 480,-14 31-410,23-41 4,-16 30 242,2 1 1,2 1 0,1 0-1,1 0 1,3 1 0,0 0 0,2 1-1,-1 68 1,7-103-372,0 0-1,0 0 1,0 0-1,0 0 1,1-1-1,-1 1 1,1 0-1,-1 0 1,1-1-1,0 1 1,-1 0-1,1-1 1,1 2-1,-1-2 12,-1 0-1,1-1 0,-1 1 1,1-1-1,0 0 0,-1 1 1,1-1-1,-1 1 0,1-1 1,0 0-1,-1 0 0,1 1 0,0-1 1,0 0-1,-1 0 0,1 0 1,0 0-1,-1 0 0,1 0 1,0 0-1,0 0 0,0 0 1,2-1 16,-1 0 0,0 1 0,1-1 0,-1-1 0,0 1 0,0 0 0,0-1 0,0 1 0,0-1 0,0 1 0,-1-1 0,1 0 0,0 0 0,-1 0 0,0 0 0,1 0 0,0-2 0,3-6-29,0-1 1,-1 0-1,-1 0 1,0 0-1,0 0 0,-1 0 1,1-19-1,-2-3 75,-3-45 0,-5 46-98,3 35-171,3 17 73,1-15 129,0 0 0,0 0 0,1 0-1,-1 0 1,1 0 0,0 0 0,1-1 0,-1 1 0,1 0 0,0-1 0,0 1 0,1-1 0,-1 0-1,1 0 1,0 0 0,0 0 0,5 5 0,-5-7 11,1 1-1,-1-1 1,1 0 0,-1 0-1,1 0 1,0-1 0,-1 1-1,1-1 1,0 0 0,0 0-1,0 0 1,0 0-1,0-1 1,1 0 0,-1 0-1,0 0 1,0 0 0,0-1-1,0 1 1,0-1 0,8-3-1,-5 1 5,0 0-1,0 0 0,-1-1 1,1 0-1,-1-1 1,0 1-1,0-1 1,0 0-1,-1-1 0,8-8 1,-2 1-82,-1-2 1,0 1 0,13-24-1,-24 42-5,0 0 0,0 0 0,1 0 0,0 0 1,0 1-1,0-1 0,0 0 0,2 4 0,-1 9 173,-3 39 273,0-34 28,2 0 0,0 1 0,5 32 0,-5-54-397,0 0-1,0-1 1,0 1-1,1 0 1,-1 0 0,0 0-1,1-1 1,-1 1-1,0 0 1,1-1 0,-1 1-1,1 0 1,-1-1-1,1 1 1,0 0 0,-1-1-1,1 1 1,0-1-1,-1 1 1,1-1 0,0 0-1,-1 1 1,1-1-1,0 1 1,0-1 0,-1 0-1,1 0 1,0 0-1,0 1 1,0-1 0,-1 0-1,1 0 1,0 0-1,0 0 1,0 0 0,0 0-1,-1-1 1,1 1-1,0 0 1,0 0 0,0-1-1,-1 1 1,1 0-1,0-1 1,0 1 0,0-1-1,2 0-202,0-1-1,-1 1 1,1-1 0,0 0-1,-1 1 1,0-1-1,1 0 1,-1-1 0,0 1-1,3-4 1,-3 2-710,0-1 0,-1 1 0,0 0 0,0-1 0,0 1 1,0-1-1,0-7 0,-1-18-5829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39.230"/>
    </inkml:context>
    <inkml:brush xml:id="br0">
      <inkml:brushProperty name="width" value="0.025" units="cm"/>
      <inkml:brushProperty name="height" value="0.025" units="cm"/>
    </inkml:brush>
  </inkml:definitions>
  <inkml:trace contextRef="#ctx0" brushRef="#br0">69 394 12684,'0'0'1281,"-3"-8"-528,-10-26 421,13 34-1073,0-1-1,0 0 0,0 1 0,-1-1 1,1 0-1,0 1 0,-1-1 0,1 0 1,0 1-1,-1-1 0,1 0 1,-1 1-1,1-1 0,-1 1 0,1-1 1,-1 1-1,1-1 0,-1 1 0,1-1 1,-1 1-1,0 0 0,1-1 0,-1 1 1,0 0-1,1-1 0,-1 1 0,0 0 1,-1 0-1,-10 15 818,1 28-606,5-6 563,2 1 1,0 39-1,4-75-861,0 0 0,0-1 0,0 1 0,0 0 0,0 0 0,0 0-1,0 0 1,1 0 0,-1-1 0,1 1 0,-1 0 0,1 0 0,0-1 0,0 1 0,0 0 0,0-1 0,0 1 0,0-1-1,1 2 1,-1-2-7,0-1 0,0 1 0,0-1-1,0 0 1,0 0 0,1 0 0,-1 1-1,0-1 1,0 0 0,0 0 0,0 0 0,0-1-1,0 1 1,0 0 0,0 0 0,0 0-1,0-1 1,0 1 0,0-1 0,0 1-1,0-1 1,0 1 0,1-2 0,5-3 22,-1 0 0,1 0 0,-1-1 0,0 1 0,-1-2 0,0 1 0,6-9 0,8-17-40,-1-2-1,-2 0 1,-1-1 0,-2-1 0,-2 0 0,-1 0 0,-1-1-1,-3-1 1,0 1 0,-1-77 0,-5 110 66,-2-30 276,2 33-297,0 0 0,0 0 0,0 1-1,0-1 1,-1 0 0,1 0-1,0 0 1,-1 0 0,1 1-1,0-1 1,-1 0 0,1 0-1,-1 1 1,1-1 0,-1 0-1,1 0 1,-1 1 0,0-1-1,1 1 1,-1-1 0,0 1-1,1-1 1,-1 1 0,0-1 0,0 1-1,0 0 1,1-1 0,-1 1-1,0 0 1,-2-1 0,3 2-12,-1-1 1,0 1 0,1-1-1,-1 1 1,0-1 0,1 1-1,-1-1 1,1 1 0,-1 0-1,1-1 1,-1 1 0,1 0-1,-1-1 1,1 1 0,0 0-1,-1 0 1,1 0 0,0-1-1,0 1 1,0 0 0,0 0-1,-1 0 1,1 0 0,0-1-1,1 3 1,-3 30 79,2-25-35,-1-4-48,1 132 164,1-123-144,0-1 1,1 1 0,0-1 0,1 0 0,1 0 0,0 0 0,1-1-1,10 20 1,-15-29-68,1-1 1,0 1-1,0-1 0,0 1 1,1-1-1,-1 0 0,0 1 0,0-1 1,1 0-1,-1 0 0,1 0 1,-1 0-1,1 0 0,-1 0 0,1-1 1,0 1-1,-1 0 0,1-1 1,0 1-1,0-1 0,-1 0 0,1 0 1,0 1-1,0-1 0,-1 0 1,1 0-1,0-1 0,0 1 0,2-1 1,0 0-569,0-1 0,0 1 0,0-1 1,-1 0-1,1 0 0,0-1 0,-1 1 0,1-1 1,-1 0-1,0 0 0,3-4 0,10-12-5399</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39.814"/>
    </inkml:context>
    <inkml:brush xml:id="br0">
      <inkml:brushProperty name="width" value="0.025" units="cm"/>
      <inkml:brushProperty name="height" value="0.025" units="cm"/>
    </inkml:brush>
  </inkml:definitions>
  <inkml:trace contextRef="#ctx0" brushRef="#br0">24 177 11339,'0'0'8984,"-1"8"-7286,0-3-1486,-1 21 489,2-26-688,0 1-1,0 0 1,1-1-1,-1 1 1,0-1-1,1 1 1,-1 0-1,0-1 1,1 1 0,-1-1-1,1 1 1,-1-1-1,1 1 1,-1-1-1,1 0 1,-1 1-1,1-1 1,-1 0-1,1 1 1,-1-1-1,1 0 1,0 1-1,-1-1 1,1 0-1,0 0 1,-1 0-1,1 0 1,-1 0 0,1 0-1,0 0 1,-1 0-1,1 0 1,0 0-1,-1 0 1,1 0-1,0 0 1,-1 0-1,1-1 1,0 1-1,-1 0 1,1 0-1,0-1 1,2-1 1,0 1-1,-1 0 1,1-1 0,-1 0-1,0 1 1,0-1 0,1 0-1,-1 0 1,0 0 0,-1-1-1,1 1 1,0 0 0,-1-1 0,1 1-1,-1-1 1,0 1 0,1-1-1,-1 0 1,-1 0 0,1 1-1,0-1 1,-1 0 0,1 0-1,-1 0 1,0 0 0,0-5 0,0 6-6,0-1 1,0 1-1,0 0 1,0 0-1,-1-1 1,1 1-1,-1 0 1,1 0-1,-1 0 1,0-1-1,0 1 1,0 0-1,0 0 1,0 0-1,0 1 1,0-1-1,-1 0 1,1 0-1,-1 1 1,1-1-1,-1 0 1,0 1-1,0 0 1,1-1-1,-1 1 1,0 0-1,0 0 1,0 0-1,-1 0 1,1 1-1,0-1 1,0 0-1,0 1 1,-3-1-1,3 2-11,1-1 0,-1 0 0,1 1 0,-1 0-1,1-1 1,0 1 0,-1 0 0,1 0 0,0-1 0,0 1 0,-1 0-1,1 0 1,0 1 0,0-1 0,0 0 0,0 0 0,1 0 0,-1 1-1,0-1 1,0 0 0,1 1 0,-1-1 0,1 1 0,-1-1 0,1 1 0,-1-1-1,1 1 1,0-1 0,0 2 0,-7 53-113,7-50 113,0 3 2,-1 0 0,2 1 0,-1-1 0,1 0 0,1 0 0,2 9 0,-3-16 2,-1-1 0,0 1 0,1-1-1,0 0 1,-1 0 0,1 1 0,0-1 0,0 0-1,-1 0 1,1 0 0,0 0 0,0 0 0,0 0 0,0 0-1,1 0 1,-1 0 0,0 0 0,0-1 0,2 2-1,-1-2 5,0 0-1,0 0 0,0 0 1,0 0-1,-1 0 0,1 0 1,0-1-1,0 1 0,0-1 1,-1 1-1,1-1 0,0 0 1,0 1-1,-1-1 0,1 0 0,-1 0 1,1 0-1,-1 0 0,3-3 1,12-11 14,-1-1 1,-1-1-1,-1 0 0,0-1 1,-1-1-1,-1 1 0,11-26 1,-3 9-10,-19 33-10,1 0-1,0 1 1,0-1 0,0 1-1,0-1 1,0 1-1,0-1 1,1 1-1,-1-1 1,0 1 0,1 0-1,-1 0 1,4-2-1,-5 3 6,1 0-1,-1 0 1,1 0-1,-1 0 1,1 0 0,-1 0-1,1 0 1,-1 0-1,1 0 1,-1 0-1,1 1 1,-1-1-1,1 0 1,-1 0-1,1 0 1,-1 1-1,0-1 1,1 0 0,-1 1-1,1-1 1,-1 0-1,0 1 1,0-1-1,1 1 1,-1-1-1,0 0 1,1 1-1,-1-1 1,0 1-1,0-1 1,1 2 0,2 7 93,-1 0 1,1 1 0,-1 0 0,0 10 0,2 2 121,-4-20-197,0-1-1,0 1 0,0-1 0,1 0 0,-1 1 0,0-1 1,1 0-1,-1 1 0,1-1 0,-1 0 0,1 0 1,0 1-1,-1-1 0,1 0 0,0 0 0,0 0 1,0 0-1,0 0 0,0 0 0,0 0 0,0 0 0,0 0 1,1-1-1,-1 1 0,0 0 0,0-1 0,1 1 1,-1-1-1,0 1 0,3 0 0,-1-2-6,-1 0 0,1 0 0,-1 0 0,0 0 0,1 0 1,-1 0-1,0-1 0,0 1 0,0-1 0,0 0 0,0 1 0,0-1 0,0 0 0,-1 0 0,1 0 0,1-4 0,35-60 36,-32 52-49,1 1 1,0 0-1,1 0 1,12-14 0,-20 27-5,1-1 0,-1 1 0,0 0 0,0-1 0,0 1-1,1 0 1,-1 0 0,0-1 0,0 1 0,1 0 0,-1 0 0,0 0 0,1 0 0,-1-1 0,0 1 0,1 0 0,-1 0 0,0 0 0,1 0 0,-1 0 0,0 0 0,1 0 0,-1 0 0,0 0 0,1 0 0,-1 0 0,0 0 0,1 0 0,-1 0 0,0 0 0,1 0 0,-1 0 0,0 0 0,1 1 0,-1-1-1,0 0 1,1 0 0,-1 0 0,0 0 0,1 1 0,-1-1 0,0 0 0,0 0 0,0 1 0,1-1 0,-1 0 0,0 1 0,0-1 0,0 0 0,1 1 0,-1-1 0,0 0 0,0 0 0,0 1 0,0-1 0,0 1 0,0-1 0,0 0 0,0 1 0,0-1 0,0 0 0,0 1 0,0-1 0,0 0 0,0 1-1,0-1 1,0 0 0,-1 1 0,3 31-81,-2-29 81,0 78 17,0-81-48,0 0 0,0 1 1,0-1-1,-1 0 0,1 0 1,0 1-1,0-1 0,0 0 1,0 0-1,0 1 0,0-1 1,0 0-1,0 0 0,0 1 1,0-1-1,0 0 0,0 0 1,0 0-1,1 1 0,-1-1 0,0 0 1,0 0-1,0 1 0,0-1 1,0 0-1,0 0 0,0 0 1,1 1-1,-1-1 0,0 0 1,0 0-1,0 0 0,1 0 1,-1 1-1,0-1 0,0 0 0,0 0 1,1 0-1,-1 0 0,0 0 1,0 0-1,1 0 0,-1 0 1,9-9-1931,7-18-2652,-6 1-853,1-2-1425</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0.208"/>
    </inkml:context>
    <inkml:brush xml:id="br0">
      <inkml:brushProperty name="width" value="0.025" units="cm"/>
      <inkml:brushProperty name="height" value="0.025" units="cm"/>
    </inkml:brush>
  </inkml:definitions>
  <inkml:trace contextRef="#ctx0" brushRef="#br0">5 76 9129,'0'0'9352,"0"11"-7611,-1 0-1307,0 0 42,0-1-1,0 1 1,1-1-1,0 1 1,1-1 0,3 16-1,-4-25-459,1-1-1,-1 1 1,1 0-1,-1-1 0,0 1 1,1-1-1,-1 1 0,1-1 1,0 1-1,-1-1 1,1 1-1,-1-1 0,1 0 1,0 1-1,-1-1 0,1 0 1,-1 0-1,1 1 1,0-1-1,0 0 0,-1 0 1,1 0-1,0 0 0,-1 0 1,1 0-1,0 0 1,-1 0-1,1 0 0,0 0 1,0 0-1,-1 0 1,1 0-1,0-1 0,-1 1 1,1 0-1,0-1 0,-1 1 1,1 0-1,-1-1 1,2 0-1,23-18 86,-13 3-144,-1-1 0,13-25 0,-17 28 4,0 1 0,1 0 0,0 1 0,1-1 0,17-16 0,-26 29 46,0 0-1,0-1 1,1 1 0,-1 0 0,0-1 0,1 1-1,-1 0 1,0 0 0,1 0 0,-1-1 0,1 1-1,-1 0 1,0 0 0,1 0 0,-1 0 0,1 0-1,-1-1 1,0 1 0,1 0 0,-1 0 0,1 0-1,-1 0 1,0 0 0,1 1 0,-1-1 0,1 0-1,-1 0 1,1 0 0,-1 0 0,0 0 0,1 0-1,-1 1 1,0-1 0,1 0 0,-1 0 0,0 1-1,1-1 1,-1 0 0,0 0 0,1 1 0,-1-1-1,0 0 1,0 1 0,1-1 0,-1 0 0,0 1-1,0-1 1,0 1 0,0-1 0,1 0 0,-1 1-1,0-1 1,0 1 0,0-1 0,0 0 0,0 1-1,0-1 1,0 1 0,0-1 0,0 1 0,0-1-1,-1 1 1,3 34 659,-2-31-581,0 2-68,3 47 571,-3-52-639,0 1 0,0 0 0,1 0 0,-1 0 0,0 0 0,1-1 0,0 1 0,-1 0 0,1 0 0,0-1 0,0 1 0,0-1 0,0 1 0,0 0 0,0-1 0,0 0 0,1 1 0,-1-1 0,1 0 0,-1 0 0,1 0 0,-1 0 0,3 1 0,3-2-3056,2-3-2781</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1.850"/>
    </inkml:context>
    <inkml:brush xml:id="br0">
      <inkml:brushProperty name="width" value="0.025" units="cm"/>
      <inkml:brushProperty name="height" value="0.025" units="cm"/>
    </inkml:brush>
  </inkml:definitions>
  <inkml:trace contextRef="#ctx0" brushRef="#br0">0 0 9353,'0'0'8360,"2"16"-7725,6 67-133,-4 0 0,-13 152-1,30-537-8595,-18 218 13375,0 116-4736,1-2-1,2 1 1,2-1-1,0 1 1,2-2-1,17 36 1,-23-53-564,2-1 1,-1 1 0,1-1-1,1 0 1,0-1-1,0 1 1,1-2 0,10 12-1,-12-19-397,-11-13 354,-13-15 124,2 9-77,1 0 0,-17-25 0,29 38 59,0-1 0,0 1 0,1-1 1,-1 0-1,1 1 0,0-1 0,0 0 0,1 0 0,-1-1 0,1 1 0,0 0 0,1 0 0,-1-1 0,1 1 0,0 0 0,1-7 1,0 11-16,-1 0 0,1 0 1,0 0-1,0 0 1,-1 0-1,1 0 1,0 0-1,0 0 1,0 0-1,0 0 1,0 1-1,0-1 0,1 0 1,-1 1-1,0-1 1,0 1-1,0-1 1,1 1-1,-1 0 1,0-1-1,0 1 1,1 0-1,-1 0 1,2 0-1,39 0 60,-30 0-50,27 2-26,-26-1-4,0 0 1,-1-1-1,1 0 1,0-1-1,13-3 1,-18 2-20,3 0-88,-10 9-35,0 16 53,0-20 82,-1-1-1,1 1 0,-1 0 1,1-1-1,0 1 0,0-1 1,0 1-1,1-1 0,-1 1 1,0-1-1,1 0 0,0 1 1,3 2-1,-5-4-1,1-1 0,-1 0 0,1 1 0,-1-1 0,1 0 0,-1 0 0,1 0 0,-1 1 0,1-1 0,-1 0 0,1 0 0,-1 0 0,1 0 0,-1 0 0,1 0 0,-1 0 0,1 0 0,-1 0 0,1 0 0,-1 0 0,1 0 0,-1 0 0,1 0 0,-1-1-1,1 1 1,0-1 0,13-19-28,2-27-1026,-6 18-1505,0 2-3512,-4 16 903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2.445"/>
    </inkml:context>
    <inkml:brush xml:id="br0">
      <inkml:brushProperty name="width" value="0.025" units="cm"/>
      <inkml:brushProperty name="height" value="0.025" units="cm"/>
    </inkml:brush>
  </inkml:definitions>
  <inkml:trace contextRef="#ctx0" brushRef="#br0">22 67 10666,'0'0'4474,"-4"8"-3460,0 2-824,1-1 0,0 0 0,1 1 0,0 0 1,1-1-1,0 1 0,0 0 0,1 0 0,0 0 0,2 11 0,-2-18-123,1 1-1,-1-1 0,1 1 0,0-1 1,0 1-1,0-1 0,0 0 1,1 1-1,-1-1 0,1 0 1,0 0-1,0 0 0,0 0 0,0 0 1,1-1-1,-1 1 0,1-1 1,0 1-1,-1-1 0,1 0 1,0 0-1,0 0 0,0 0 0,1-1 1,-1 1-1,0-1 0,1 0 1,-1 0-1,1 0 0,-1 0 1,1-1-1,-1 1 0,7-1 0,5 0-62,0 0 0,-1 1 0,1 0 0,-1 1 0,1 1-1,24 8 1,-33-8 28,-1-1-1,1 1 1,-1 0-1,0 1 1,0 0-1,0-1 0,0 1 1,-1 1-1,1-1 1,-1 1-1,0 0 1,0 0-1,-1 0 1,0 0-1,0 1 1,0-1-1,0 1 1,2 9-1,-2-5 24,-1-1 1,0 0-1,0 1 0,-1-1 0,0 1 1,-1 0-1,0-1 0,-1 1 0,0-1 1,0 1-1,-1-1 0,0 1 0,-4 9 1,5-15 7,-1 0 1,0 0 0,0 0-1,0 0 1,0 0 0,0 0 0,-1-1-1,0 1 1,0-1 0,0 1 0,0-1-1,0 0 1,-1-1 0,1 1-1,-1 0 1,0-1 0,0 0 0,0 0-1,0 0 1,0 0 0,0-1-1,0 1 1,-1-1 0,1 0 0,0-1-1,-1 1 1,1-1 0,-1 0-1,-8 0 1,10-1-60,0 0 0,0 0 0,-1 0 0,1-1 0,0 1 0,0-1 0,0 1-1,1-1 1,-1 0 0,0 0 0,1 0 0,-1-1 0,1 1 0,-1 0 0,1-1 0,0 0 0,0 0 0,1 1-1,-1-1 1,0 0 0,1 0 0,0-1 0,0 1 0,0 0 0,-1-5 0,-2-8-208,0 1 0,1-1 0,1 0 0,0-16 0,2-7-95,2 0 0,2 0 0,1 1 0,18-68 0,-15 74 309,-1 0-1,-1-1 0,1-45 1,-9 76 27,-3 11-1,-3 13 61,5-5 60,2 0 0,0 0 0,1-1-1,3 26 1,-3-38-124,1 0 1,0 0-1,0-1 1,0 1 0,0 0-1,1-1 1,-1 1-1,1-1 1,0 1-1,0-1 1,4 4-1,-5-5-34,1-1 0,0 0 0,0 1 0,-1-1 0,1 0 0,0 0 0,0 0 0,0 0 0,0 0 0,0 0 0,1-1 0,-1 1 0,0-1 0,0 0 0,0 1 0,1-1 0,-1 0 0,0 0 0,0 0 0,1-1 0,1 1 0,0-1-209,0-1 1,-1 1-1,1 0 0,-1-1 0,1 0 0,-1 1 1,1-1-1,-1-1 0,0 1 0,0 0 0,0-1 0,0 0 1,-1 1-1,1-1 0,3-6 0,1-2-1546,0 1-1,-1-1 1,8-21-1,1-13-3806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3.471"/>
    </inkml:context>
    <inkml:brush xml:id="br0">
      <inkml:brushProperty name="width" value="0.025" units="cm"/>
      <inkml:brushProperty name="height" value="0.025" units="cm"/>
    </inkml:brush>
  </inkml:definitions>
  <inkml:trace contextRef="#ctx0" brushRef="#br0">28 311 12172,'0'0'2605,"-3"9"-331,-3 11-1358,1 0 1,0 0 0,-1 25-1,5-37-695,0 0 0,0 0 0,1 0 0,0 0 0,1 0 0,0 0 0,0 0 0,0 0 0,1 0 0,1 0 0,-1 0 0,6 11 0,-7-18-210,0 1 0,1 0-1,-1 0 1,0-1 0,0 1-1,1-1 1,-1 1 0,1-1 0,0 1-1,-1-1 1,1 0 0,0 0-1,0 0 1,-1 0 0,1 0-1,0 0 1,0-1 0,0 1 0,0-1-1,0 1 1,0-1 0,1 0-1,-1 0 1,0 1 0,0-2-1,0 1 1,0 0 0,0 0-1,0-1 1,0 1 0,0-1 0,0 1-1,0-1 1,0 0 0,0 0-1,0 0 1,2-1 0,6-6-166,1 0 1,-1 0-1,-1-1 1,18-20-1,-4 5-637,-21 22 774,-1 0 0,1 1 0,-1-1 0,1 0 1,0 1-1,0 0 0,0-1 0,0 1 0,0 0 0,0 0 0,0 0 1,0 1-1,0-1 0,1 0 0,-1 1 0,0-1 0,0 1 0,1 0 1,-1 0-1,0 0 0,1 0 0,-1 0 0,3 1 0,-3 0 55,0 0 0,0 0 1,0 1-1,0-1 0,-1 1 0,1-1 0,0 1 0,-1 0 0,1 0 1,-1 0-1,0 0 0,1 0 0,-1 0 0,0 0 0,0 0 0,0 0 0,-1 0 1,2 4-1,0 1 116,0 1 1,-1 0 0,0-1-1,0 1 1,-1 0 0,0-1-1,0 1 1,-1 0-1,0 0 1,0-1 0,-1 1-1,-4 13 1,2-14-10,0 0-1,0-1 1,-1 1 0,0-1-1,0 0 1,0-1 0,-7 6-1,10-9-145,0 0 0,-1 0 0,1-1 0,-1 1 0,1-1 0,-1 1 0,0-1 0,1 0 0,-1 0 0,0 0 0,0 0 0,0-1 0,0 1 0,1-1 0,-1 0 0,0 0 0,0 0 0,0 0 0,0 0 0,0 0 0,-5-2 0,6 0-157,0 1 0,0 0 1,1-1-1,-1 1 0,1-1 0,-1 0 0,1 1 1,0-1-1,-1 0 0,1 0 0,0 0 0,0 0 1,1 0-1,-1 0 0,0 0 0,1 0 0,-1 0 1,1 0-1,-1 0 0,1-1 0,0 1 0,0 0 0,0-3 1,0-1-589,0 0 0,0-1 0,1 1 1,-1 0-1,1 0 0,1 0 1,2-8-1,-2 9 136,0 1 0,1 0 0,-1 0 1,1 0-1,0 0 0,0 0 0,0 1 0,1-1 1,6-4-1,37-19-638,2-2 7202,-48 28-5700,0 0 0,0 0 1,0 0-1,0 0 0,0 0 0,-1 0 1,1 0-1,0 0 0,-1-1 0,1 1 1,0 0-1,-1 0 0,0 0 1,1-1-1,-1-1 0,3 0 32,5 15 359,-7-11-583,-1-1 0,1 1 1,-1 0-1,1 0 1,0 0-1,-1-1 1,1 1-1,0 0 1,-1-1-1,1 1 0,0 0 1,0-1-1,0 1 1,0-1-1,0 1 1,-1-1-1,1 0 1,0 1-1,0-1 0,0 0 1,0 0-1,0 0 1,0 1-1,0-1 1,0 0-1,2-1 1,-1 1-27,0-1 1,0 0 0,0 0 0,-1 0 0,1 0 0,0 0 0,0 0 0,-1 0 0,1-1 0,-1 1-1,1 0 1,1-3 0,30-47 17,-10-12 183,-18 48-28,-5 15-189,0 0 1,0 0-1,0 0 1,0 0-1,0 0 1,0 0-1,0 0 1,0 0-1,0 0 1,1 0-1,-1 0 1,0 0-1,0 0 1,0 0-1,1 24 681,0-24-684,-1 0 0,0 1 0,0-1 0,1 0 0,-1 0 0,0 1 1,0-1-1,1 0 0,-1 0 0,1 1 0,-1-1 0,0 0 0,1 0 0,-1 0 0,0 0 0,1 1 1,-1-1-1,1 0 0,-1 0 0,0 0 0,1 0 0,-1 0 0,1 0 0,-1 0 0,0 0 0,1 0 1,-1 0-1,1 0 0,-1-1 0,1 1 0,1-1 1,0 0 0,0 0 0,0-1-1,0 1 1,0-1 0,0 1 0,0-1 0,0 1 0,-1-1-1,1 0 1,-1 0 0,1 0 0,-1 0 0,0 0 0,1-3-1,11-23 12,-2-1 0,0 0 0,-3-1 0,0 0 0,-2 0 1,-1-1-1,2-54 0,-16 60-4,1 20-34,0 17-79,4 10 140,1-1 0,1 0 0,1 1 0,1-1 0,1 1 0,1-1 0,0 0 0,10 34 0,-9-45 95,0 0 1,1-1 0,0 1-1,0-1 1,1 0-1,0 0 1,1 0-1,7 7 1,-11-13-134,1 1 0,0-2 0,0 1 0,0 0 0,1-1 0,-1 1 0,1-1 0,-1 0 0,1 0 0,0 0 0,-1-1 0,1 0 0,0 1 0,0-1 0,0 0 0,0-1 0,1 1 0,-1-1 0,0 0-1,0 0 1,0 0 0,8-2 0,-11 2-40,0 0 0,-1 0 0,1 0 0,0 0 0,0 0 0,-1-1 0,1 1 0,0 0 0,0-1 0,-1 1 0,1 0 0,0-1 0,-1 1 0,1-1 0,-1 1 0,1-1 0,-1 1 0,1-1 0,-1 1 0,1-1 0,-1 0 0,1 1 0,-1-1 0,1 0 0,-1 1 0,0-1 0,0 0 0,1 0 0,-1 1 0,0-1 0,0 0 0,0 0 0,0 1 0,0-1 0,0 0 0,0 0 0,0 0 0,0 1 0,0-1 0,0 0 0,0 0 0,-1 0 0,0-1-88,1 0 1,-1 0-1,0 1 1,0-1 0,0 0-1,0 1 1,0-1-1,0 1 1,0-1-1,-1 1 1,1 0 0,-1-1-1,1 1 1,-1 0-1,1 0 1,-3-1 0,-21-7-1038,-1 1 1,-40-8 0,-18-4 1092,83 19 109,0 1 0,1 0 1,-1 0-1,0 0 0,0-1 1,0 1-1,1 0 0,-1-1 0,0 1 1,0-1-1,1 1 0,-1-1 0,0 1 1,1-1-1,-1 1 0,1-1 1,-1 0-1,1 1 0,-1-1 0,1 0 1,-1 1-1,1-1 0,0 0 1,-1 0-1,1 1 0,0-1 0,0 0 1,-1 0-1,1 0 0,0 0 0,0 1 1,0-1-1,0 0 0,0 0 1,0 0-1,0 1 0,0-1 0,1 0 1,-1 0-1,0 0 0,0 0 1,1 1-1,-1-1 0,0 0 0,1 1 1,-1-1-1,1 0 0,-1 0 0,1 1 1,-1-1-1,1 1 0,0-1 1,0 0-1,4-4 29,-1 0 1,1 0 0,0 1-1,0 0 1,9-5-1,29-15-142,18-11-1881,-23 8-2428,-3-4-5627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4.393"/>
    </inkml:context>
    <inkml:brush xml:id="br0">
      <inkml:brushProperty name="width" value="0.025" units="cm"/>
      <inkml:brushProperty name="height" value="0.025" units="cm"/>
    </inkml:brush>
  </inkml:definitions>
  <inkml:trace contextRef="#ctx0" brushRef="#br0">22 23 4933,'0'0'11322,"-3"8"-9896,-2 5-1103,1 1 1,1-1 0,0 1 0,1 0 0,1 0-1,0 0 1,2 18 0,-1-26-269,1 0 0,-1 1 0,2-1 0,-1 0 0,1 0 0,0 0 0,0 0 1,0 0-1,4 6 0,-4-9-49,0-1 0,0 0 0,0 1 1,0-1-1,0 0 0,0 0 1,0 0-1,1 0 0,-1 0 0,1-1 1,-1 1-1,1-1 0,0 0 0,-1 0 1,1 0-1,0 0 0,0 0 0,0 0 1,0-1-1,3 1 0,-2-1 2,0-1-1,0 0 0,0 0 1,0 0-1,-1 0 1,1 0-1,0-1 0,-1 0 1,1 0-1,-1 0 1,0 0-1,1 0 1,-1 0-1,0-1 0,0 0 1,-1 0-1,1 0 1,0 0-1,-1 0 0,0 0 1,0 0-1,0-1 1,0 1-1,0-1 1,1-4-1,3-6 4,0-1-1,-1 1 1,0-1-1,-2 0 1,4-18-1,-4 14 116,-1 32 212,2 18-17,-3-24-261,1 0 0,0 0 0,1 0 0,-1-1 0,1 1 0,1-1-1,-1 1 1,8 7 0,-10-12-53,0-1-1,0 0 0,0 0 0,0 0 1,1 0-1,-1 0 0,0 0 0,1-1 1,-1 1-1,0 0 0,1-1 0,-1 1 1,1-1-1,-1 1 0,1-1 0,-1 0 1,4 1-1,-3-2 0,1 1 0,-1 0 0,0-1 0,1 0 0,-1 0 0,0 0 0,0 0 0,0 0 0,0 0 0,0 0 0,0-1 0,0 1 0,0-1 0,0 1 0,2-4 0,8-9 25,0-1 0,19-32 0,-23 34-83,0 0 1,1 0 0,1 1 0,0 0 0,18-17 0,-27 28 49,0 1 0,0-1-1,0 0 1,0 0 0,0 1 0,0-1 0,0 1-1,0-1 1,0 1 0,0-1 0,1 1 0,-1-1-1,0 1 1,0 0 0,0 0 0,1 0 0,-1 0-1,0 0 1,0 0 0,1 0 0,-1 0 0,0 0-1,0 1 1,0-1 0,1 0 0,-1 1 0,0-1-1,0 1 1,0-1 0,0 1 0,0 0-1,0-1 1,0 1 0,0 0 0,0 0 0,0 0-1,0 0 1,0 0 0,-1 0 0,1 0 0,1 2-1,4 6 7,-1 1 0,0 0 0,0 1-1,3 11 1,6 12-21,-14-32-48,1-1-1,-1 0 0,1 0 0,0-1 1,-1 1-1,1 0 0,0 0 0,0 0 1,-1 0-1,1-1 0,0 1 0,0 0 1,0-1-1,0 1 0,0-1 1,0 1-1,0-1 0,0 1 0,0-1 1,0 0-1,0 1 0,1-1 0,-1 0 1,0 0-1,0 0 0,0 0 1,0 0-1,0 0 0,1 0 0,-1 0 1,0 0-1,0-1 0,0 1 0,0 0 1,0-1-1,0 1 0,0-1 0,0 1 1,0-1-1,0 0 0,0 1 1,0-1-1,0 0 0,-1 0 0,1 0 1,0 1-1,0-1 0,-1 0 0,1 0 1,0 0-1,0-1 0,6-8-1172,0 0 0,-1-1 0,9-19 0,-11 22 330,16-33-4404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4.756"/>
    </inkml:context>
    <inkml:brush xml:id="br0">
      <inkml:brushProperty name="width" value="0.025" units="cm"/>
      <inkml:brushProperty name="height" value="0.025" units="cm"/>
    </inkml:brush>
  </inkml:definitions>
  <inkml:trace contextRef="#ctx0" brushRef="#br0">29 159 11371,'-2'9'1281,"-5"29"958,1-11-560,1 1 1,1-1 0,0 49 0,4-75-1675,0-1 1,0 0-1,0 1 1,1-1 0,-1 1-1,0-1 1,1 0-1,-1 1 1,0-1-1,1 0 1,-1 1-1,0-1 1,1 0 0,-1 0-1,1 1 1,-1-1-1,0 0 1,1 0-1,-1 0 1,1 0 0,-1 1-1,1-1 1,-1 0-1,1 0 1,-1 0-1,1 0 1,-1 0-1,0 0 1,1 0 0,-1 0-1,1 0 1,-1-1-1,1 1 1,-1 0-1,1 0 1,-1 0 0,1 0-1,-1-1 1,0 1-1,1 0 1,-1 0-1,0-1 1,1 1-1,-1 0 1,1-1 0,-1 1-1,0 0 1,0-1-1,1 1 1,-1-1-1,21-16 37,-8 0-111,0-1 0,-2-1-1,0 0 1,-2 0-1,0-1 1,-1 0 0,-1 0-1,0-1 1,-2 0-1,-1 0 1,0-1 0,-2 1-1,0-1 1,-2-31-1,-3 39 222,-2 14 410,-2 23 353,6-6-629,1 0 0,0 0 0,2-1 0,0 1 0,1 0 0,4 16 0,-6-29-314,1-1 1,-1 0-1,0 1 0,1-1 1,-1 0-1,1 0 1,0 0-1,0 0 0,0 0 1,1 0-1,-1 0 1,1-1-1,-1 1 0,1-1 1,0 0-1,0 0 1,0 0-1,0 0 1,0-1-1,1 1 0,-1-1 1,0 1-1,1-1 1,-1 0-1,1-1 0,-1 1 1,1-1-1,0 1 1,-1-1-1,1 0 1,-1 0-1,1-1 0,0 1 1,-1-1-1,4-1 1,26-12-3208,-3-14-3097</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5.517"/>
    </inkml:context>
    <inkml:brush xml:id="br0">
      <inkml:brushProperty name="width" value="0.025" units="cm"/>
      <inkml:brushProperty name="height" value="0.025" units="cm"/>
    </inkml:brush>
  </inkml:definitions>
  <inkml:trace contextRef="#ctx0" brushRef="#br0">1 168 11755,'0'0'10768,"2"14"-9866,7 42-679,1-1 0,4 0-1,31 83 1,-26-113-147,-19-25-74,1 1-1,-1-1 0,0 0 0,1 0 1,-1 0-1,1 1 0,-1-1 0,1 0 1,-1 0-1,1 0 0,-1 0 0,1 0 1,-1 0-1,1 0 0,-1 0 0,1 0 0,-1 0 1,1-1-1,-1 1 0,1 0 0,-1 0 1,1 0-1,-1 0 0,1-1 0,-1 1 1,0 0-1,1-1 0,-1 1 0,1 0 1,-1-1-1,0 1 0,1 0 0,-1-1 1,0 1-1,1-1 0,-1 1 0,0 0 0,0-1 1,0 1-1,1-1 0,-1 1 0,0-1 1,0 1-1,0-1 0,0 1 0,0-1 1,0 1-1,0-1 0,0 1 0,0-1 1,0 1-1,0-1 0,0 1 0,0-1 0,2-17-168,-1 1 0,-1 0-1,0 0 1,-1 0 0,-1 0-1,-1 0 1,0 0-1,-1 1 1,-1-1 0,-1 1-1,0 0 1,-1 0 0,0 1-1,-2 0 1,1 0-1,-19-22 1,14 26-84,11 19-22,12 25 381,-2-19 63,1-1 0,0 0 0,1-1 1,0 0-1,1 0 0,0-1 0,1-1 1,18 14-1,-26-22-94,0 1 0,1-1 0,-1 1 1,1-1-1,-1-1 0,1 1 0,0-1 0,0 1 0,0-1 1,-1-1-1,1 1 0,0-1 0,6 0 0,-7 0-57,0-1 0,0 0 0,-1 0 0,1-1 0,0 1 0,-1-1 0,1 0 0,-1 0 0,0 0 0,1 0 0,-1-1 0,0 1 0,0-1 0,-1 1 0,1-1 0,0 0 0,-1 0 0,0-1 0,2-3 0,2-3 7,-1-1-1,0 0 0,0 0 0,-2 0 1,1-1-1,-2 0 0,1 1 0,-1-1 1,-1 0-1,0 0 0,-1 0 0,-1 0 1,1 0-1,-2 0 0,0 0 0,0 0 1,-1 1-1,0-1 0,-1 1 1,-1 0-1,1 0 0,-2 0 0,0 1 1,-13-19-1,18 27-42,0 1 1,0-1-1,-1 1 1,1-1 0,-1 1-1,1 0 1,-1 0-1,1 0 1,-1 0-1,0 0 1,0 0-1,1 0 1,-1 0-1,0 1 1,0-1-1,0 0 1,0 1-1,0 0 1,0 0-1,0-1 1,-2 1 0,2 1-6,1-1 1,0 1 0,0 0 0,0 0 0,0-1 0,-1 1-1,1 0 1,0 0 0,0 0 0,0 0 0,1 0 0,-1 0 0,0 0-1,0 0 1,1 1 0,-1-1 0,0 0 0,1 0 0,-1 1 0,1-1-1,0 0 1,-1 1 0,1-1 0,0 0 0,0 1 0,0-1-1,0 0 1,0 1 0,0 1 0,0 0-95,-1 9-776,1 1 1,0 0 0,4 21-1,-3-29-242,1-1 0,-1 1 0,1 0 0,0-1 0,0 0 0,0 1 0,0-1 0,4 4 0,5 4-8925</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5.872"/>
    </inkml:context>
    <inkml:brush xml:id="br0">
      <inkml:brushProperty name="width" value="0.025" units="cm"/>
      <inkml:brushProperty name="height" value="0.025" units="cm"/>
    </inkml:brush>
  </inkml:definitions>
  <inkml:trace contextRef="#ctx0" brushRef="#br0">30 23 10954,'0'0'9754,"-5"10"-9044,0 1-577,1 0 1,0 1 0,1 0-1,0-1 1,-1 15-1,3-23-115,1 0 0,0 0-1,0 0 1,0-1 0,0 1-1,0 0 1,1 0-1,-1 0 1,1-1 0,0 1-1,0 0 1,0-1 0,0 1-1,3 3 1,-3-5-18,0 1 0,1-1 0,-1 0 0,1 0 0,0 0 0,-1 0 0,1 0 0,0 0 0,0-1 0,-1 1 0,1-1 0,0 1 1,0-1-1,0 1 0,0-1 0,0 0 0,-1 0 0,1 0 0,0 0 0,0 0 0,0-1 0,0 1 0,0 0 0,0-1 0,1 0 0,0 0 2,0 0-1,0 0 1,-1-1-1,1 1 1,-1 0-1,1-1 1,-1 1 0,0-1-1,1 0 1,-1 0-1,0 0 1,0 0-1,0 0 1,-1 0-1,1-1 1,0 1-1,2-6 1,-1 0-8,0 0 1,0 0-1,0 0 1,-1 0-1,2-13 1,-1-52-337,-2 78 300,-1 0-1,0-1 0,1 1 1,0-1-1,0 1 0,0-1 1,1 1-1,-1-1 1,1 0-1,3 5 0,-5-8-104,1 0 0,0 0 1,0 0-1,-1 0 0,1 0 0,0 0 0,0-1 0,0 1 0,0 0 0,0 0 1,0-1-1,0 1 0,1-1 0,-1 1 0,0-1 0,0 1 0,0-1 0,1 0 0,-1 0 1,0 1-1,0-1 0,1 0 0,-1 0 0,0 0 0,0-1 0,1 1 0,-1 0 1,0 0-1,0-1 0,0 1 0,1 0 0,-1-1 0,0 1 0,0-1 0,0 0 0,0 1 1,0-1-1,0 0 0,0 0 0,0 1 0,0-1 0,0 0 0,0 0 0,0-1 1,17-18-5593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08.707"/>
    </inkml:context>
    <inkml:brush xml:id="br0">
      <inkml:brushProperty name="width" value="0.025" units="cm"/>
      <inkml:brushProperty name="height" value="0.025" units="cm"/>
      <inkml:brushProperty name="color" value="#F6630D"/>
    </inkml:brush>
  </inkml:definitions>
  <inkml:trace contextRef="#ctx0" brushRef="#br0">2807 314 9705,'-95'-2'-1286,"-669"-2"1206,676 11 97,-1 4 1,1 4-1,1 4 1,1 4-1,1 3 1,1 4-1,1 3 1,2 5-1,-83 51 1,62-26 4,2 5 0,3 4 0,4 5 1,3 3-1,3 5 0,-89 112 1,134-145 57,2 2 0,3 1 1,-49 97-1,75-130-50,1 1-1,1 0 1,2 1-1,0 0 1,1 0-1,1 0 1,2 1-1,0 0 0,2-1 1,0 1-1,2 0 1,7 48-1,-2-55-19,0 0-1,1 0 1,0-1 0,2 0-1,0-1 1,1 0-1,0 0 1,1-1-1,1 0 1,1-1 0,0 0-1,1-1 1,0-1-1,28 19 1,2-2-6,1-2 1,1-2-1,1-3 0,57 21 1,23-1 18,1-6 1,138 21-1,272 17 40,1687 86-437,62-129 353,-841-116 117,-1163 47-72,-3-12 0,-2-12 0,288-106 0,-104-15 323,-399 154-262,-2-4-1,-2-2 1,-1-2-1,-1-3 1,58-55-1,-100 81 114,0-1-1,-1 0 0,0-2 0,-1 1 0,-1-2 1,17-32-1,-24 38-62,0 0 1,-1 1 0,-1-2-1,0 1 1,-1 0 0,0-1 0,0 1-1,-2-1 1,1 1 0,-2-1-1,0 1 1,-3-21 0,-3 8-60,0 0 1,-1 0 0,-2 1 0,0 0-1,-18-27 1,-75-109 34,59 103-11,-2 1 0,-3 2 1,-1 3-1,-104-81 0,72 73-10,-2 4 0,-173-84 0,110 75-121,-173-51 0,-155-12-465,-28 21-2472,-610-49 0,786 128 993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8.806"/>
    </inkml:context>
    <inkml:brush xml:id="br0">
      <inkml:brushProperty name="width" value="0.025" units="cm"/>
      <inkml:brushProperty name="height" value="0.025" units="cm"/>
    </inkml:brush>
  </inkml:definitions>
  <inkml:trace contextRef="#ctx0" brushRef="#br0">0 0 13933,'0'0'4837,"23"54"-6311,-1-48-2241,-3-2-2307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6.280"/>
    </inkml:context>
    <inkml:brush xml:id="br0">
      <inkml:brushProperty name="width" value="0.025" units="cm"/>
      <inkml:brushProperty name="height" value="0.025" units="cm"/>
    </inkml:brush>
  </inkml:definitions>
  <inkml:trace contextRef="#ctx0" brushRef="#br0">67 311 9065,'-6'12'3080,"-1"0"-2535,-32 69 3341,36-75-3476,1 1 1,0-1 0,0 1-1,0-1 1,1 1-1,0 0 1,0 0 0,1-1-1,0 1 1,0 0-1,2 12 1,-2-18-382,0-1-1,0 1 1,0 0-1,1-1 1,-1 1-1,0 0 1,1-1-1,-1 1 1,0 0-1,1-1 1,-1 1-1,1-1 1,-1 1-1,1-1 1,-1 1-1,1-1 1,0 1-1,-1-1 1,1 0-1,-1 1 1,1-1-1,0 0 1,-1 1-1,1-1 1,0 0-1,0 0 1,-1 0-1,1 0 1,1 1-1,25-9 192,18-25-190,-30 19-147,-1-1 1,0-1-1,-1-1 1,-1 0-1,0 0 0,-2-1 1,0 0-1,-1-1 1,0 0-1,-2-1 0,0 0 1,-2 0-1,0 0 1,-1-1-1,-1 1 0,-1-1 1,-1 0-1,-2-34 1,0 50 98,0 0 0,0-1 0,-1 1 0,0 0 0,0 0 0,0 0 1,-1 0-1,0 0 0,0 0 0,0 1 0,0 0 0,-1-1 0,1 1 0,-1 0 1,-8-5-1,11 7 18,-1 1 0,0 0 0,0 0 1,0 0-1,0 0 0,0 0 0,0 0 0,-1 0 1,1 1-1,0-1 0,0 1 0,0 0 0,-1-1 1,1 1-1,0 0 0,0 0 0,0 1 0,-1-1 1,1 0-1,0 1 0,0-1 0,0 1 0,-1 0 1,1 0-1,0-1 0,0 2 0,0-1 1,1 0-1,-1 0 0,0 0 0,0 1 0,1-1 1,-1 1-1,0 0 0,1-1 0,0 1 0,-1 0 1,1 0-1,-2 4 0,-5 7 150,1 0 1,0 1-1,0 0 1,2 0-1,0 1 1,0-1-1,2 1 1,0 0-1,0 0 0,0 17 1,4-31-150,-1 0 0,0-1 0,1 1 0,-1-1 0,0 1 0,1-1 0,-1 1 0,1-1 0,-1 0 0,1 1 0,-1-1 0,1 1 0,-1-1 0,1 0 0,-1 0 0,1 1 0,-1-1 0,1 0 0,0 0 0,-1 1 0,1-1 0,-1 0 0,1 0 0,0 0 0,-1 0 0,1 0 0,0 0 0,0 0 0,27 0-137,-21-1 40,2 1 32,0 0 1,-1 1-1,1 0 1,0 0-1,-1 1 0,1 0 1,-1 1-1,0-1 1,0 2-1,0-1 0,12 8 1,-14-7 20,0 0 1,-1 1 0,0 0-1,0 1 1,0-1 0,0 1-1,-1 0 1,0 0 0,0 0-1,-1 0 1,0 1-1,0-1 1,0 1 0,2 11-1,2 21-983,2 9-2208,-7-45-1180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6.845"/>
    </inkml:context>
    <inkml:brush xml:id="br0">
      <inkml:brushProperty name="width" value="0.025" units="cm"/>
      <inkml:brushProperty name="height" value="0.025" units="cm"/>
    </inkml:brush>
  </inkml:definitions>
  <inkml:trace contextRef="#ctx0" brushRef="#br0">8 0 13677,'-1'10'1543,"-3"24"223,1-1-1,5 62 1,20 77-604,4 57 867,-23-191-647,3-17-474,3-29-599,4-32-207,0-71-1146,-2-120 1,-11 347 1406,0-116-358,0 0 0,0 0 0,0 0 1,0-1-1,0 1 0,0 0 0,0 0 0,0-1 1,0 1-1,0 0 0,0 0 0,0 0 0,1-1 1,-1 1-1,0 0 0,0 0 0,0 0 0,0 0 1,0 0-1,1-1 0,-1 1 0,0 0 0,0 0 1,0 0-1,1 0 0,-1 0 0,0 0 1,0 0-1,0 0 0,1 0 0,-1-1 0,0 1 1,0 0-1,1 0 0,-1 0 0,0 0 0,0 0 1,0 1-1,1-1 0,-1 0 0,0 0 0,0 0 1,0 0-1,1 0 0,-1 0 0,0 0 1,0 0-1,0 0 0,1 0 0,-1 1 0,0-1 1,0 0-1,0 0 0,0 0 0,1 0 0,-1 1 1,0-1-1,0 0 0,0 0 0,0 0 0,0 1 1,0-1-1,0 0 0,1 0 0,-1 0 0,0 1 1,0-1-1,0 0 0,12-14 52,-12 12-46,8-10-97,-2 0 1,0-1-1,0 0 1,-1-1 0,0 1-1,-2-1 1,1 0-1,-2 0 1,2-15 0,-4 28 330,0 32 166,0-30-402,0 1-1,0-1 1,0 0-1,0 0 1,1 0-1,-1 0 1,0 0 0,1 0-1,-1 0 1,0-1-1,1 1 1,-1 0-1,1 0 1,-1 0-1,1 0 1,0 0-1,-1 0 1,1-1 0,0 1-1,-1 0 1,1-1-1,0 1 1,0 0-1,0-1 1,0 1-1,0-1 1,-1 0-1,1 1 1,2 0 0,0-1-54,-1 0 0,1 0 0,0 0 1,0 0-1,0 0 0,0 0 1,0-1-1,0 1 0,-1-1 1,5-2-1,5-1-1443,0-2 0,-1 0 0,18-11 0,-3-1-3850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7.522"/>
    </inkml:context>
    <inkml:brush xml:id="br0">
      <inkml:brushProperty name="width" value="0.025" units="cm"/>
      <inkml:brushProperty name="height" value="0.025" units="cm"/>
    </inkml:brush>
  </inkml:definitions>
  <inkml:trace contextRef="#ctx0" brushRef="#br0">49 184 15118,'0'0'1730,"-6"10"416,0-2-1599,2-4-284,0 1 0,0-1 1,1 1-1,0 0 0,0 0 0,0 0 0,1 1 0,-1-1 0,1 1 1,1-1-1,-3 11 0,4-15-261,0-1 0,0 1 0,0-1-1,0 1 1,0-1 0,0 0 0,1 1 0,-1-1 0,0 1 0,0-1 0,0 0 0,1 1 0,-1-1 0,0 1 0,0-1-1,1 0 1,-1 1 0,0-1 0,1 0 0,-1 0 0,0 1 0,1-1 0,-1 0 0,1 0 0,-1 1 0,0-1-1,1 0 1,-1 0 0,1 0 0,-1 0 0,0 0 0,1 0 0,-1 0 0,1 0 0,-1 0 0,1 0 0,-1 0 0,1 0-1,-1 0 1,0 0 0,1 0 0,-1 0 0,1 0 0,-1 0 0,1-1 0,-1 1 0,0 0 0,1 0 0,-1 0 0,0-1-1,1 1 1,-1 0 0,0-1 0,1 1 0,-1 0 0,1-1 0,23-17-453,-12 0-114,-1-1 0,0 0 0,-1-1 0,12-36 0,-19 47 1356,-3 16-638,1 0 1,-1 0-1,1 0 0,1 0 0,-1 0 0,5 11 0,-6-17-142,1 0-1,-1 0 1,1 0-1,0 0 0,-1 0 1,1 0-1,0 0 1,-1 0-1,1 0 1,0 0-1,0-1 0,0 1 1,0 0-1,0-1 1,0 1-1,0 0 0,0-1 1,0 1-1,2 0 1,-2-1-5,1 0 0,-1 0-1,1-1 1,-1 1 0,1 0 0,-1-1 0,1 1 0,-1 0 0,1-1 0,-1 0 0,1 1 0,-1-1 0,0 0-1,1 0 1,-1 0 0,0 0 0,0 0 0,0 0 0,2-2 0,4-5-252,0 0 0,-1-1 0,0 0 0,-1-1 0,0 1 0,0-1 0,-1 0 0,0 0 0,3-14-1,3-3-68,-11 36 239,0-1-1,1 1 1,0-1-1,2 16 1,-1 7 111,-2 57 208,3 105 2176,0-169-1935,1-1-1,1 1 0,1-1 1,1 0-1,18 43 1,-21-86-295,-4-17-613,-11-58-1419,0 5-1450,0-93-1,11 143 2733,0 26 686,0-1 0,1 1 0,1 0-1,0 0 1,1 0 0,0 0 0,6-17 0,-9 31-78,1 0-1,0 0 1,0 0-1,0-1 1,0 1-1,0 0 1,0 0-1,0-1 1,0 1 0,0 0-1,0 0 1,0 0-1,0-1 1,0 1-1,0 0 1,0 0-1,1 0 1,-1-1 0,0 1-1,0 0 1,0 0-1,0 0 1,0-1-1,0 1 1,1 0-1,-1 0 1,0 0 0,0 0-1,0-1 1,0 1-1,1 0 1,-1 0-1,0 0 1,0 0-1,0 0 1,1 0-1,-1 0 1,0 0 0,0 0-1,0 0 1,1-1-1,-1 1 1,0 0-1,0 0 1,0 0-1,1 0 1,-1 0 0,0 1-1,0-1 1,1 0-1,-1 0 1,0 0-1,0 0 1,0 0-1,1 0 1,3 17 1170,-3 24-151,-1-37-982,0 1 0,1-1 0,-1 0 0,1 0 0,0 0 0,0 1 0,0-1 0,0 0 0,1 0 0,0-1 0,0 1 0,0 0 0,0 0 1,0-1-1,1 0 0,0 1 0,-1-1 0,1 0 0,0 0 0,1 0 0,-1-1 0,0 1 0,1-1 0,0 0 0,-1 0 0,1 0 0,6 2 0,-6-3-308,0 0 0,1 0 0,-1-1 1,0 1-1,1-1 0,-1 0 0,1 0 0,-1 0 0,1-1 1,-1 0-1,1 0 0,-1 0 0,0 0 0,0 0 0,0-1 0,1 0 1,4-3-1,22-18-6401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8.292"/>
    </inkml:context>
    <inkml:brush xml:id="br0">
      <inkml:brushProperty name="width" value="0.025" units="cm"/>
      <inkml:brushProperty name="height" value="0.025" units="cm"/>
    </inkml:brush>
  </inkml:definitions>
  <inkml:trace contextRef="#ctx0" brushRef="#br0">0 155 13325,'4'11'779,"95"232"4162,-7-25-3876,-82-179-659,-9-26 179,-8-23 436,-2-12-1012,0 0 0,1 0-1,2-1 1,0 0 0,2 0-1,-3-37 1,2-146-405,5 197 384,1-11 16,0 1-1,2-1 0,0 1 1,1 0-1,9-27 0,-11 38-2,1 1 0,0-1 1,1 1-1,0 0 0,0 0 0,0 0 0,1 0 0,0 1 0,0 0 0,0 0 0,1 0 0,0 1 0,0 0 0,1 0 1,13-8-1,-20 13-13,1-1 0,0 1 1,0-1-1,0 1 0,0-1 0,0 1 1,0-1-1,0 1 0,0 0 1,0-1-1,0 1 0,0 0 1,0 0-1,0 0 0,0 0 1,0 0-1,0 0 0,0 0 0,0 0 1,0 0-1,0 1 0,0-1 1,0 0-1,0 1 0,1 0 1,-1 0 1,-1 0 0,1 0 0,-1 0 0,1 0 0,-1 1 1,0-1-1,0 0 0,0 0 0,0 0 0,1 0 0,-1 0 0,-1 1 1,1-1-1,0 0 0,0 0 0,0 0 0,-1 0 0,0 2 0,-2 6 6,0 0 0,-1 0 0,0 0-1,-7 10 1,-21 23 205,-2 0 0,-50 47 0,164-178-10381,-46 49 3486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8.639"/>
    </inkml:context>
    <inkml:brush xml:id="br0">
      <inkml:brushProperty name="width" value="0.025" units="cm"/>
      <inkml:brushProperty name="height" value="0.025" units="cm"/>
    </inkml:brush>
  </inkml:definitions>
  <inkml:trace contextRef="#ctx0" brushRef="#br0">45 1 9129,'0'0'8253,"-5"12"-6812,-4 18-981,1-1 0,1 1 0,1 0 0,2 1 0,-1 46 0,5-76-451,-1 0-1,1 0 1,0 0 0,0 0-1,0 0 1,0 0-1,1 0 1,-1 0 0,0 0-1,0 0 1,1 0-1,-1 0 1,0 0 0,1 0-1,-1 0 1,1 0-1,-1 0 1,1 0 0,0 0-1,-1 0 1,1-1-1,0 1 1,0 0 0,0 0-1,-1-1 1,1 1-1,0-1 1,0 1 0,0 0-1,0-1 1,0 0 0,0 1-1,0-1 1,0 0-1,0 1 1,0-1 0,0 0-1,0 0 1,0 0-1,1 0 1,-1 0 0,0 0-1,0 0 1,0 0-1,0-1 1,0 1 0,1-1-1,2 0 11,0-1-1,0 0 1,-1 1-1,1-1 1,-1-1-1,0 1 1,1 0-1,-1-1 1,0 0-1,0 1 1,3-6-1,3-6-34,0 0-1,-1-1 0,-1 0 0,-1 0 0,0 0 0,-1-1 1,0 0-1,-1 0 0,-1-1 0,-1 1 0,0 0 0,-1-27 0,-4 76-425,0 21-939,3-51 1033,0 0 1,0 0-1,1-1 1,-1 1-1,1 0 1,-1-1-1,1 1 1,0 0-1,0-1 1,0 1-1,1-1 1,-1 1-1,1-1 1,2 4-1,6 0-3538,1-6-1009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8.989"/>
    </inkml:context>
    <inkml:brush xml:id="br0">
      <inkml:brushProperty name="width" value="0.025" units="cm"/>
      <inkml:brushProperty name="height" value="0.025" units="cm"/>
    </inkml:brush>
  </inkml:definitions>
  <inkml:trace contextRef="#ctx0" brushRef="#br0">102 0 10570,'0'0'7821,"-8"5"-7159,-2 2-587,1 1 1,0 0-1,0 0 1,-9 12-1,14-15-12,-1 1 1,1-1-1,0 1 0,1 0 0,0 0 0,-1 0 1,2 0-1,-1 0 0,1 1 0,-3 11 1,5-18-69,0 1 0,0-1 1,0 0-1,0 1 0,0-1 1,0 0-1,0 0 0,0 1 0,0-1 1,1 0-1,-1 0 0,0 1 1,0-1-1,0 0 0,0 0 1,0 1-1,0-1 0,1 0 1,-1 0-1,0 0 0,0 1 1,0-1-1,1 0 0,-1 0 0,0 0 1,0 0-1,0 0 0,1 1 1,-1-1-1,0 0 0,0 0 1,1 0-1,-1 0 0,0 0 1,0 0-1,1 0 0,-1 0 1,0 0-1,0 0 0,1 0 0,-1 0 1,0 0-1,1 0 0,-1 0 1,0 0-1,0 0 0,1 0 1,-1 0-1,0 0 0,0-1 1,1 1-1,-1 0 0,14-6-279,-14 6 246,12-7-101,1 0 1,0 1 0,0 0-1,0 1 1,1 1 0,0 0-1,0 1 1,0 1 0,0 0-1,20 0 1,-32 2 180,-1 0 0,1 1 0,-1-1 0,1 1 1,-1-1-1,1 1 0,-1 0 0,1-1 0,-1 1 0,1 0 0,-1 0 0,0 0 0,0 0 0,1 0 0,-1 1 1,0-1-1,0 0 0,0 0 0,0 1 0,0-1 0,-1 1 0,1-1 0,0 1 0,-1-1 0,1 1 0,-1-1 1,1 1-1,-1-1 0,0 1 0,0 0 0,1-1 0,-1 1 0,0 0 0,-1-1 0,1 4 0,0 1 158,-1 0 0,0 0 0,1-1-1,-2 1 1,1 0 0,-1 0 0,0-1-1,0 1 1,-4 6 0,-38 46 1046,40-54-1211,0-1 1,1 1-1,-1 0 1,-1-1-1,1 0 0,0 0 1,-1 0-1,0-1 0,1 0 1,-1 1-1,-8 1 1,12-4-116,0 0 1,0 0-1,1 0 1,-1 0-1,0 0 1,1-1 0,-1 1-1,0 0 1,0 0-1,1-1 1,-1 1-1,1 0 1,-1-1 0,0 1-1,1 0 1,-1-1-1,1 1 1,-1-1-1,0 1 1,1-1 0,0 1-1,-1-1 1,1 0-1,-1 1 1,1-1-1,0 0 1,-1 1 0,1-1-1,0 0 1,0 1-1,-1-1 1,1 0-1,0 1 1,0-1 0,0 0-1,0 0 1,0 1-1,0-1 1,0 0-1,0 0 1,1 0 0,2-39-5602,-3 37 5142,9-34-6332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9.352"/>
    </inkml:context>
    <inkml:brush xml:id="br0">
      <inkml:brushProperty name="width" value="0.025" units="cm"/>
      <inkml:brushProperty name="height" value="0.025" units="cm"/>
    </inkml:brush>
  </inkml:definitions>
  <inkml:trace contextRef="#ctx0" brushRef="#br0">72 1 11018,'0'0'5910,"-8"11"-4618,2-2-1167,-1 1 314,0 0-1,0 0 1,1 0-1,0 1 1,1 0-1,1 0 1,-1 0 0,2 1-1,-5 21 1,9-32-429,0 0 0,-1 0 0,1 0 0,0 0 0,0-1 0,0 1 0,0 0 0,-1 0-1,1 0 1,0-1 0,1 1 0,-1-1 0,0 1 0,0 0 0,0-1 0,0 0 0,0 1 0,0-1 0,1 0 0,-1 0 0,0 1 0,0-1 0,1 0 0,-1 0 0,0 0 0,0-1 0,0 1 0,1 0 0,0-1 0,42-3-5,26-13-549,-55 12 301,1 0-1,0 2 1,0 0-1,24-2 0,-39 5 259,0 1-1,0-1 0,-1 0 0,1 0 0,0 0 0,-1 1 0,1-1 0,0 0 0,-1 1 0,1-1 0,0 0 0,-1 1 0,1-1 0,-1 1 0,1-1 0,-1 1 0,1-1 0,-1 1 0,1 0 0,-1-1 0,0 1 0,1-1 0,-1 1 0,0 0 1,1-1-1,-1 1 0,0 0 0,0 0 0,0-1 0,0 1 0,1 0 0,-1-1 0,0 1 0,0 0 0,-1 0 0,1-1 0,0 1 0,0 0 0,0 0 0,0-1 0,-1 1 0,1 0 0,0-1 0,0 1 0,-1 0 0,-14 34 835,1-15-610,8-10-158,-1 1-1,0-1 1,0 0 0,-1-1 0,-1 0-1,1 0 1,-1-1 0,-1 0 0,-16 10 0,25-17-174,1-1 1,-1 1 0,1-1 0,-1 0 0,0 1-1,1-1 1,-1 0 0,0 0 0,1 0 0,-1 1-1,0-1 1,1 0 0,-1 0 0,0 0 0,1 0-1,-1 0 1,0 0 0,1 0 0,-1 0 0,0-1 0,1 1-1,-1 0 1,0 0 0,1 0 0,-1-1 0,0 1-1,1 0 1,-1-1 0,1 1 0,-1 0 0,1-1-1,-1 1 1,1-1 0,-1 1 0,1-1 0,-1 1-1,1-1 1,-1 0 0,1 1 0,0-1 0,0 1 0,-1-1-1,1 0 1,0 1 0,0-1 0,-1 0 0,1 1-1,0-1 1,0 0 0,0 1 0,0-2 0,-4-20-5252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49.760"/>
    </inkml:context>
    <inkml:brush xml:id="br0">
      <inkml:brushProperty name="width" value="0.025" units="cm"/>
      <inkml:brushProperty name="height" value="0.025" units="cm"/>
    </inkml:brush>
  </inkml:definitions>
  <inkml:trace contextRef="#ctx0" brushRef="#br0">0 164 8392,'0'0'10799,"10"1"-9133,-5-1-1614,-1 0 1,1 0-1,-1 0 0,1 0 0,-1 0 1,0-1-1,1 0 0,-1 0 0,1 0 1,-1-1-1,0 1 0,0-1 0,0 0 1,0 0-1,0 0 0,0-1 0,-1 0 1,1 1-1,-1-1 0,0 0 0,1-1 1,-2 1-1,1 0 0,0-1 0,-1 0 1,1 0-1,-1 0 0,0 0 0,0 0 1,-1 0-1,1 0 0,0-6 0,-1 8-45,0-1-1,-1 0 1,1 0-1,-1 0 1,0 0-1,0 0 1,0 0-1,0 0 1,0 1-1,-1-4 1,0 5-7,1 0 1,-1 0 0,1 0 0,-1 0 0,1 0-1,-1 0 1,0 1 0,1-1 0,-1 0 0,0 1-1,0-1 1,1 0 0,-1 1 0,0-1 0,0 1-1,0-1 1,0 1 0,0 0 0,0-1 0,0 1-1,0 0 1,0-1 0,0 1 0,0 0 0,0 0-1,0 0 1,0 0 0,0 0 0,0 0 0,-1 1-1,1-1-5,-1 0 0,1 1-1,0 0 1,-1-1 0,1 1-1,0 0 1,-1-1 0,1 1-1,0 0 1,0 0 0,-1 0-1,1 0 1,0 1 0,0-1-1,0 0 1,1 0 0,-1 1-1,0-1 1,0 0 0,1 1-1,-1-1 1,1 0 0,-1 1-1,1-1 1,-1 1 0,1-1-1,0 1 1,0 2 0,-4 51-58,3-46 40,1-5 25,0 0 0,0 0 0,0-1 0,0 1 0,0 0 1,1 0-1,0 0 0,0 0 0,0-1 0,0 1 0,0 0 0,1-1 0,3 7 0,-3-9 4,0 1 0,0-1 0,0 1 1,0-1-1,0 0 0,0 0 0,0 0 0,0 0 0,1 0 0,-1 0 1,0 0-1,1-1 0,-1 1 0,0-1 0,1 0 0,-1 0 0,1 0 1,-1 0-1,1 0 0,-1 0 0,0-1 0,1 1 0,3-2 0,0 0 6,0 1-1,0-1 0,-1-1 1,1 1-1,0-1 0,-1 0 0,0 0 1,0-1-1,0 0 0,0 0 1,0 0-1,6-7 0,5-8 18,25-39-1,-6 9 35,-35 49-46,0-1-1,0 1 0,0 0 1,0 0-1,0 0 1,0 0-1,0 0 0,1 0 1,-1-1-1,0 1 1,0 0-1,0 0 0,0 0 1,0 0-1,0 0 0,1 0 1,-1 0-1,0 0 1,0 0-1,0 0 0,0-1 1,0 1-1,1 0 1,-1 0-1,0 0 0,0 0 1,0 0-1,0 0 1,1 0-1,-1 0 0,0 0 1,0 0-1,0 1 0,0-1 1,0 0-1,1 0 1,-1 0-1,0 0 0,0 0 1,0 0-1,0 0 1,0 0-1,1 0 0,-1 0 1,0 0-1,0 1 0,0-1 1,0 0-1,0 0 1,0 0-1,5 13 666,-1 21 178,-3-30-761,-1 3 5,1 0 1,1-1-1,-1 1 0,1 0 0,1-1 0,-1 1 1,4 6-1,-5-12-83,-1 0 1,1 0 0,0 0-1,0 0 1,-1 0 0,1 1 0,0-2-1,0 1 1,0 0 0,0 0-1,0 0 1,0 0 0,0-1-1,0 1 1,0 0 0,1-1 0,-1 1-1,0-1 1,0 1 0,1-1-1,-1 0 1,0 0 0,1 1-1,-1-1 1,0 0 0,1 0-1,-1 0 1,0 0 0,0-1 0,1 1-1,-1 0 1,0 0 0,1-1-1,-1 1 1,0-1 0,0 1-1,0-1 1,1 0 0,-1 1 0,0-1-1,0 0 1,0 0 0,0 0-1,1-1 1,7-7 41,0 0 1,-1 0-1,0-1 0,0 0 0,8-16 1,-9 15-242,0 0 0,0 0 0,1 1-1,0 1 1,13-13 0,-21 22 129,0 0-1,1 0 0,-1-1 1,0 1-1,0 0 0,0 0 1,1 0-1,-1-1 0,0 1 1,0 0-1,0 0 0,1 0 1,-1 0-1,0 0 0,0 0 1,1 0-1,-1 0 0,0-1 0,0 1 1,1 0-1,-1 0 0,0 0 1,1 0-1,-1 0 0,0 0 1,0 0-1,1 1 0,-1-1 1,0 0-1,0 0 0,1 0 1,-1 0-1,0 0 0,0 0 1,1 0-1,-1 0 0,0 1 1,0-1-1,0 0 0,1 0 1,-1 0-1,0 1 0,0-1 1,4 17-873,-7 21-1763,-5-14-2493,-4-2-4180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50.759"/>
    </inkml:context>
    <inkml:brush xml:id="br0">
      <inkml:brushProperty name="width" value="0.025" units="cm"/>
      <inkml:brushProperty name="height" value="0.025" units="cm"/>
    </inkml:brush>
  </inkml:definitions>
  <inkml:trace contextRef="#ctx0" brushRef="#br0">5 121 3203,'0'10'10885,"-2"43"-7803,0-11-1480,4 55-1,-2-87-1506,1 0-1,1-1 0,0 0 0,0 1 0,0-1 0,1 0 0,1 0 0,-1 0 1,2-1-1,-1 1 0,10 13 0,-12-20-88,-1 0 0,0-1 0,1 1 0,0 0 0,-1 0-1,1-1 1,0 1 0,0-1 0,0 0 0,0 0 0,0 1 0,0-1 0,1 0 0,-1-1 0,0 1 0,0 0-1,1-1 1,-1 1 0,0-1 0,1 0 0,-1 0 0,0 1 0,1-2 0,3 1 0,-3-2 6,1 1 1,-1-1 0,1 1-1,-1-1 1,1 0-1,-1-1 1,0 1 0,0-1-1,0 1 1,0-1-1,-1 0 1,1 0 0,3-5-1,2-4-83,0-1 1,-1 0-1,0-1 0,-1 0 1,-1 0-1,7-24 0,-9 17-38,-1 0 0,0 0 0,-2-1 1,-3-29-1,-3 38 117,6 13-8,-1 0 1,1 0-1,0 0 1,0 0-1,-1 0 1,1 0-1,0 0 1,0-1-1,0 1 1,-1 0-1,1 0 1,0 0-1,0 0 0,-1 1 1,1-1-1,0 0 1,0 0-1,0 0 1,-1 0-1,1 0 1,0 0-1,0 0 1,0 0-1,-1 0 1,1 0-1,0 1 1,0-1-1,0 0 1,-1 0-1,1 0 1,0 0-1,0 1 1,0-1-1,0 0 1,0 0-1,0 0 1,-1 1-1,1-1 0,0 0 1,0 0-1,0 0 1,0 1-1,0-1 1,0 0-1,0 0 1,0 1-1,0-1 1,0 0-1,0 0 1,0 0-1,0 1 1,0-1-1,0 0 1,0 0-1,0 1 1,0-1-1,1 0 1,-1 0-1,0 0 1,0 1-1,0 12 95,0 1 0,1-1-1,0 1 1,1-1 0,1 0 0,0 0-1,6 16 1,-8-25-66,1 1-1,-1-1 1,1 0 0,0 1-1,1-1 1,-1 0-1,1 0 1,-1-1 0,1 1-1,0-1 1,1 1-1,-1-1 1,0 0 0,1 0-1,0 0 1,0-1 0,0 1-1,0-1 1,0 0-1,0 0 1,1 0 0,-1-1-1,0 0 1,9 2-1,-10-3 13,0-1-1,1 1 0,-1-1 0,0 0 0,1 0 0,-1 0 0,0 0 0,0 0 1,0-1-1,0 0 0,0 1 0,0-1 0,0 0 0,-1-1 0,1 1 0,-1 0 1,1-1-1,-1 1 0,0-1 0,0 0 0,0 0 0,0 0 0,-1 0 0,3-3 1,4-11 48,0 0 0,10-36 0,-9 19-80,-1 0-1,-2-1 1,-1 0-1,0-64 1,-6 108-173,0 10 220,1-1 1,1 1-1,0 0 0,5 21 0,-3-28 32,1 1 0,1-1 0,0-1-1,0 1 1,11 15 0,-14-24-67,0 0 0,-1 0-1,2-1 1,-1 1 0,0-1 0,0 0 0,1 1-1,-1-1 1,1 0 0,0 0 0,-1-1 0,1 1 0,0-1-1,0 1 1,0-1 0,0 0 0,1 0 0,-1 0 0,0 0-1,0-1 1,1 1 0,-1-1 0,0 0 0,0 0-1,1 0 1,4-1 0,-5 0-65,0 0 0,0-1 0,0 1 1,0-1-1,0 0 0,0 1 0,-1-1 0,1-1 0,0 1 0,-1 0 0,0 0 0,1-1 0,-1 0 1,0 1-1,0-1 0,-1 0 0,1 0 0,-1 0 0,1 0 0,-1 0 0,0 0 0,0 0 0,0-1 1,0-2-1,1-4-787,0 1 0,-1 0-1,0-1 1,-1 1 0,0 0 0,-1-1 0,-2-15 0,-10-16-5030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51.088"/>
    </inkml:context>
    <inkml:brush xml:id="br0">
      <inkml:brushProperty name="width" value="0.025" units="cm"/>
      <inkml:brushProperty name="height" value="0.025" units="cm"/>
    </inkml:brush>
  </inkml:definitions>
  <inkml:trace contextRef="#ctx0" brushRef="#br0">1 1 13421,'0'0'5477,"53"30"-6214,-28-27-2626,4-3-1506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9.137"/>
    </inkml:context>
    <inkml:brush xml:id="br0">
      <inkml:brushProperty name="width" value="0.025" units="cm"/>
      <inkml:brushProperty name="height" value="0.025" units="cm"/>
    </inkml:brush>
  </inkml:definitions>
  <inkml:trace contextRef="#ctx0" brushRef="#br0">152 0 4837,'0'0'7591,"-11"5"-4676,-9 5-2146,5-5 48,1 2 0,-1 0-1,2 1 1,-1 0-1,-19 16 1,32-24-854,1 1 0,-1-1 0,1 1 0,-1-1-1,1 1 1,-1-1 0,1 1 0,0-1 0,-1 1 0,1-1 0,0 1 0,0 0 0,-1-1 0,1 1 0,0-1 0,0 1-1,0 0 1,0-1 0,-1 1 0,1 0 0,0-1 0,0 1 0,0 0 0,1-1 0,-1 1 0,0-1 0,0 1 0,0 0-1,0-1 1,0 1 0,1-1 0,-1 1 0,0 0 0,1-1 0,-1 1 0,0-1 0,1 1 0,-1-1 0,1 1-1,-1-1 1,1 1 0,-1-1 0,1 0 0,-1 1 0,1-1 0,-1 0 0,1 1 0,-1-1 0,1 0 0,0 0 0,-1 1-1,1-1 1,0 0 0,-1 0 0,1 0 0,0 0 0,45 9-861,-39-8 904,39 4-430,-32-4 408,0 0 1,0 1-1,0 1 1,0 0-1,22 8 1,-35-10 38,0-1 1,0 1 0,0-1 0,0 1 0,0-1-1,0 1 1,0 0 0,0-1 0,0 1-1,0 0 1,0 0 0,-1 0 0,1 0 0,0 0-1,-1 0 1,1 0 0,0 0 0,-1 0 0,1 0-1,-1 0 1,1 0 0,-1 0 0,0 0 0,0 0-1,1 1 1,-1-1 0,0 0 0,0 0 0,0 0-1,0 1 1,0-1 0,0 0 0,-1 0-1,1 0 1,0 0 0,-1 1 0,1-1 0,-1 0-1,1 0 1,-1 0 0,1 0 0,-1 0 0,0 0-1,1 0 1,-1 0 0,0 0 0,0-1 0,0 1-1,0 0 1,1 0 0,-3 0 0,-6 7 506,0 0 0,0 0 0,-18 10 0,21-14-351,-74 41 1978,72-41-2046,1-1-1,-1 0 1,0 0 0,0-1-1,0 0 1,-1 0-1,1-1 1,-14 1 0,22-3-154,-1 1 0,1 0 0,-1 0 0,1-1 0,-1 1 0,1 0 0,-1-1 0,1 1 0,-1-1 0,1 1 0,-1-1 0,1 1 0,0-1 0,-1 1 0,1-1 0,0 1 0,-1-1 0,1 1 0,0-1 0,0 0 0,0 1 0,-1-1 0,1 1 0,0-1 0,0 0 0,0 1 0,0-1 0,0 0 0,0 1 0,0-1 0,0 1 0,1-2 0,2-22-1613,2 12 318,1-1 1,0 1 0,1 0-1,11-15 1,1-2-1553,10-17-981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51.587"/>
    </inkml:context>
    <inkml:brush xml:id="br0">
      <inkml:brushProperty name="width" value="0.025" units="cm"/>
      <inkml:brushProperty name="height" value="0.025" units="cm"/>
    </inkml:brush>
  </inkml:definitions>
  <inkml:trace contextRef="#ctx0" brushRef="#br0">51 442 10410,'-4'8'923,"-6"15"779,1 0-1,-9 29 0,16-43-1338,0 0 0,0 0 0,0 0 0,1 0 0,0 1 0,1-1 0,0 0 0,1 1 0,0-1 0,3 13 0,-4-20-343,1-1 0,-1 1 0,1 0 0,0-1 0,0 1 0,0 0 0,0-1 0,0 1 0,0-1 0,0 0 0,0 1 0,1-1 0,-1 0 0,0 0 0,1 1 0,-1-1 0,1 0 0,-1-1 0,1 1 0,0 0 0,-1 0 0,1-1 0,0 1 0,0-1 0,-1 1 0,1-1 0,0 0 0,0 0 0,0 0 0,0 0 0,-1 0 0,1 0 0,0 0 0,2-1 0,1 0-21,0 0-1,-1-1 0,0 1 1,1-1-1,-1 0 0,0 0 0,0-1 1,0 1-1,0-1 0,0 0 0,-1 0 1,5-4-1,3-7-104,-1 0 0,-1 0 1,0-1-1,-1 0 0,0-1 0,-1 0 1,-1 0-1,-1 0 0,0-1 0,-1 1 1,-1-1-1,0 0 0,-2 0 0,0-1 0,-1-20 1,-3 20 114,-3 23 99,-3 30 346,8-33-450,0 16 245,-1 1-1,2 0 1,1 0-1,3 26 1,-3-41-179,0 0 0,0 0 0,0-1 0,0 1 0,1-1 0,-1 1 0,1-1 0,0 0 0,0 1 0,0-1 0,1 0 0,4 5-1,-5-7-36,0 1 0,0-1 0,1 0 0,-1 0-1,1 0 1,-1 0 0,1 0 0,-1 0 0,1 0-1,-1-1 1,1 0 0,0 1 0,-1-1 0,1 0-1,0 0 1,-1 0 0,1-1 0,-1 1 0,1 0-1,4-2 1,-1-1-22,0 0-1,0 1 0,0-2 1,-1 1-1,1-1 0,-1 0 1,0 0-1,0 0 1,0-1-1,-1 0 0,1 0 1,-1 0-1,0 0 0,5-9 1,3-7 13,-1 0 1,15-37 0,-16 27-8,-1 1 1,-1-1 0,-2 0-1,-1-1 1,-1 1 0,-2-1-1,-1 0 1,-2 0-1,-5-37 1,-3 30-1,9 38-17,0-1 0,-1 1 0,1-1 0,-1 1 0,1-1 0,-1 1-1,0 0 1,1-1 0,-1 1 0,0 0 0,0 0 0,0-1 0,0 1 0,0 0 0,0 0 0,0 0 0,0 0 0,-1 0 0,1 1 0,0-1 0,-3-1 0,3 3 9,1-1-1,-1 1 1,0 0 0,1 0-1,-1 0 1,0-1 0,1 1-1,-1 0 1,1 0 0,-1 0-1,1 0 1,0 0-1,-1 0 1,1 0 0,0 0-1,0 0 1,0 0 0,-1 0-1,1 0 1,0 0 0,1 0-1,-1 0 1,0 0 0,0 0-1,0 1 1,0 2 44,0 24 102,0-1 1,2 1 0,1 0-1,13 54 1,-12-69-125,0-1 0,0 1-1,2-1 1,-1 0 0,1-1 0,1 1 0,0-1 0,1 0 0,0-1 0,1 0 0,0 0-1,18 15 1,-21-21-45,-1-1-1,1 0 1,0 1-1,0-2 0,0 1 1,0-1-1,1 0 1,-1 0-1,1-1 0,-1 0 1,1 0-1,-1 0 1,1-1-1,7 0 1,-14 0-49,1 0 1,-1 0 0,1 0 0,-1 0 0,0 0-1,1-1 1,-1 1 0,1 0 0,-1 0 0,1 0 0,-1-1-1,0 1 1,1 0 0,-1 0 0,0-1 0,1 1-1,-1 0 1,0-1 0,1 1 0,-1 0 0,0-1 0,1 1-1,-1 0 1,0-1 0,0 1 0,0-1 0,1 1-1,-1-1 1,0 1 0,0 0 0,0-1 0,0 1 0,0-1-1,0 1 1,0-1 0,0 1 0,0-1 0,0 1-1,0-1 1,0 1 0,0 0 0,0-1 0,0 1 0,-1-1-1,1 1 1,0-1 0,0 1 0,0 0 0,-1-1-1,1 1 1,0 0 0,-1-1 0,1 1 0,0 0 0,-1-1-1,1 1 1,0 0 0,-1-1 0,0 1 0,-19-22-1727,-4 7 846,-1 2-1,-47-17 1,49 22 1884,1-1 0,-1-1-1,2-2 1,-28-17-1,48 28-874,0 0 0,0 1 0,0-1 0,0 0 0,0 1 0,0-1 0,0 0 0,0 0 0,0 0 0,1 0 0,-1 0 0,0 0 0,0 0 0,1 0 0,-1 0 0,1 0 0,-1 0 0,1 0 0,0-1 0,-1 1 0,1 0 0,0 0 0,0 0 0,0-1 0,-1 1 0,1 0 0,1 0 0,-1-1 0,0 1 0,0 0 0,0 0 0,1 0 0,-1 0 0,0-1 0,1 1 0,0 0 0,-1 0 0,1 0 0,-1 0 0,1 0 0,0 0 0,0 0 0,-1 0 0,1 0 0,0 0 0,0 1 0,0-1 0,0 0 0,0 1 0,0-1 0,2 0 0,8-6-90,-1 1-1,1 1 1,1 0 0,11-4 0,-14 6 7,66-30-4456,-42 13-1421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52.462"/>
    </inkml:context>
    <inkml:brush xml:id="br0">
      <inkml:brushProperty name="width" value="0.025" units="cm"/>
      <inkml:brushProperty name="height" value="0.025" units="cm"/>
    </inkml:brush>
  </inkml:definitions>
  <inkml:trace contextRef="#ctx0" brushRef="#br0">1 296 9737,'0'0'7228,"3"-10"-5482,-1 4-1601,-1 1 0,1 0-1,0 0 1,1 0 0,-1 0 0,1 0-1,0 0 1,0 0 0,0 1 0,1 0-1,0 0 1,0 0 0,0 0 0,0 0-1,0 1 1,1-1 0,0 1 0,-1 1-1,1-1 1,0 1 0,0-1 0,1 2-1,-1-1 1,0 0 0,6 0 0,-10 2-141,0 0 1,0 1 0,0-1-1,0 0 1,0 1 0,0-1-1,0 1 1,0-1-1,0 1 1,0 0 0,0-1-1,-1 1 1,1 0 0,0-1-1,0 1 1,-1 0 0,1 0-1,-1 0 1,1-1 0,0 1-1,-1 0 1,0 0 0,1 0-1,-1 0 1,0 0 0,1 0-1,-1 0 1,0 0-1,0 0 1,0 0 0,0 0-1,0 0 1,0 2 0,0 47 33,0-35-5,0 157 5,-1-170-38,1 0 1,0 0 0,0-1-1,0 1 1,1 0 0,-1 0 0,0 0-1,1 0 1,-1-1 0,1 1 0,0 0-1,-1 0 1,1-1 0,0 1 0,2 2-1,-3-3 1,1-1 0,0 0 1,-1 1-1,1-1 0,0 0 0,-1 1 0,1-1 0,0 0 0,0 0 0,-1 1 0,1-1 1,0 0-1,0 0 0,-1 0 0,1 0 0,0 0 0,0 0 0,-1 0 0,1-1 0,0 1 1,0 0-1,-1 0 0,1-1 0,0 1 0,1-1 0,2-2 5,1 0 0,0 0 1,-1-1-1,1 1 0,-1-1 0,0 0 0,0-1 0,4-5 1,6-11-52,0 0 0,-1-1 0,-1-1 1,-1 0-1,-1 0 0,-2-1 0,0 0 1,-1 0-1,-1-1 0,-2 0 0,0 0 0,-1-31 1,-2 55 41,-1 1 1,0 0-1,0-1 0,0 1 1,0-1-1,1 1 1,-1 0-1,0-1 0,0 1 1,0-1-1,0 1 1,0-1-1,0 1 1,0-1-1,0 1 0,0 0 1,-1-1-1,1 1 1,0-1-1,0 1 0,0-1 1,0 1-1,-1 0 1,1-1-1,0 1 0,0 0 1,-1-1-1,1 1 1,0 0-1,0-1 1,-1 1-1,1 0 0,0-1 1,-1 1-1,1 0 1,-1 0-1,1-1 0,0 1 1,-1 0-1,1 0 1,-1 0-1,1 0 1,-1 0-1,1 0 0,0-1 1,-1 1-1,0 0 1,0 1-5,0 0 1,0-1 0,1 1 0,-1 0 0,0 0 0,0 0 0,1-1 0,-1 1 0,0 0-1,1 0 1,-1 0 0,1 0 0,-1 0 0,1 0 0,0 0 0,-1 0 0,1 0 0,0 2 0,-3 14 102,1 0 1,1-1 0,1 1 0,0 0 0,1-1 0,4 23-1,-4-38-71,-1 1-1,0-1 0,0 1 0,1-1 0,-1 1 0,1-1 0,-1 1 1,1-1-1,0 1 0,0-1 0,-1 1 0,1-1 0,0 0 0,0 0 1,0 1-1,1-1 0,-1 0 0,0 0 0,0 0 0,0 0 0,1-1 1,-1 1-1,1 0 0,-1 0 0,1-1 0,-1 1 0,1-1 0,-1 1 1,1-1-1,-1 0 0,1 1 0,-1-1 0,1 0 0,0 0 1,-1 0-1,1 0 0,-1-1 0,1 1 0,-1 0 0,1-1 0,0 1 1,-1-1-1,3-1 0,2 0 63,-1-1 0,1-1 0,-1 1 0,0-1 0,0 0 0,0 0 0,0 0 0,-1-1 0,7-9 0,1-3-70,-1-1-1,-1-1 1,-1 0-1,-1 0 1,0-1-1,-2 0 1,0 0-1,-1-1 1,4-39-1,-10 96-65,2 47 29,-1-76 27,1 0 0,0 0 0,1-1 0,-1 1 0,1 0 0,1-1 0,-1 0 0,1 1-1,6 8 1,-8-14-8,0 1 0,0 0 0,1-1 0,-1 0-1,1 1 1,-1-1 0,1 0 0,-1 0 0,1 1-1,0-1 1,0-1 0,-1 1 0,1 0 0,0 0-1,0-1 1,0 1 0,0-1 0,0 1 0,0-1 0,0 0-1,0 0 1,0 0 0,0 0 0,0 0 0,0 0-1,0-1 1,2 0 0,-1 0-368,-1 1 1,1-1-1,-1 0 0,1-1 1,-1 1-1,1 0 0,-1-1 1,0 0-1,0 1 0,0-1 1,0 0-1,2-2 1,9-13-5377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52.884"/>
    </inkml:context>
    <inkml:brush xml:id="br0">
      <inkml:brushProperty name="width" value="0.025" units="cm"/>
      <inkml:brushProperty name="height" value="0.025" units="cm"/>
    </inkml:brush>
  </inkml:definitions>
  <inkml:trace contextRef="#ctx0" brushRef="#br0">163 8 17104,'0'0'1014,"-9"-1"-304,6-1-636,-1 1 0,0 0 0,0 0 0,0 1-1,0-1 1,0 1 0,0-1 0,0 1 0,0 1-1,0-1 1,0 1 0,0-1 0,1 1-1,-1 0 1,0 0 0,0 1 0,0-1 0,1 1-1,-1 0 1,1 0 0,-1 0 0,1 0 0,0 1-1,0-1 1,0 1 0,0 0 0,-2 3-1,0-1-51,-1 1 184,1 0 0,-1 0 0,1 1 0,1 0 1,-1-1-1,1 2 0,-6 12 0,54-21 643,-42 0-847,44-6-99,-1 1 0,81 1 1,-124 5 92,0 0 0,-1 0 0,1 0 0,0 0 0,-1 0 0,1 0 0,0 0 0,-1 1 1,1-1-1,-1 1 0,1-1 0,0 1 0,-1-1 0,1 1 0,-1 0 0,0 0 0,1 0 0,-1 0 0,0 0 0,1 0 0,-1 0 0,0 0 0,0 1 1,0-1-1,0 0 0,0 1 0,0-1 0,-1 1 0,1-1 0,0 1 0,-1-1 0,1 1 0,-1-1 0,1 1 0,-1 0 0,0-1 0,0 1 1,0 0-1,0-1 0,0 3 0,-1 0 105,0 1 1,0-2-1,0 1 1,0 0-1,-1 0 1,1 0-1,-1-1 1,0 1-1,-1-1 1,1 1-1,0-1 1,-1 0-1,0 0 1,0 0-1,-5 4 1,-2 1 67,-1-1 0,0 0 1,0-1-1,0 0 0,-1 0 1,0-2-1,0 1 1,0-2-1,-1 1 0,-18 1 1,30-4-222,1-1 1,-1 0 0,1 0-1,0 0 1,-1 0-1,1 0 1,0 0 0,-1 0-1,1 0 1,0 0-1,-1 0 1,1-1 0,0 1-1,-1 0 1,1 0 0,0 0-1,-1 0 1,1 0-1,0-1 1,-1 1 0,1 0-1,0 0 1,0 0-1,-1-1 1,1 1 0,0 0-1,0-1 1,-1 1 0,1 0-1,0 0 1,0-1-1,0 1 1,0 0 0,-1-1-1,1 1 1,0 0-1,0-1 1,0 1 0,0-1-1,0 1 1,0 0 0,0-1-1,8-20-2062,19-16-2760,-2 11-305,3-1-746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53.274"/>
    </inkml:context>
    <inkml:brush xml:id="br0">
      <inkml:brushProperty name="width" value="0.025" units="cm"/>
      <inkml:brushProperty name="height" value="0.025" units="cm"/>
    </inkml:brush>
  </inkml:definitions>
  <inkml:trace contextRef="#ctx0" brushRef="#br0">90 1 8072,'0'0'9854,"-9"0"-8775,6 0-930,0 0 1,0 0-1,0 0 1,0 0-1,0 0 0,0 1 1,0-1-1,0 1 1,0 0-1,0 0 1,1 0-1,-1 0 1,0 0-1,1 1 1,-1-1-1,0 1 1,1 0-1,0 0 1,-1 0-1,1 0 1,0 0-1,0 0 1,0 0-1,0 1 1,1-1-1,-1 1 0,1 0 1,-1-1-1,1 1 1,0 0-1,-1 5 1,-3-1 1560,6-20-1387,0 9-335,0 1 0,0-1 1,0 1-1,0-1 1,1 1-1,-1 0 1,1-1-1,0 1 1,0 0-1,3-3 1,-5 5-15,1 0 1,0 1-1,-1-1 1,1 1-1,0-1 0,0 0 1,0 1-1,-1-1 1,1 1-1,0 0 1,0-1-1,0 1 1,0 0-1,0 0 1,0-1-1,0 1 1,0 0-1,1 0 0,3 5-3002,-3 5-3740,-2-2-1501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54.321"/>
    </inkml:context>
    <inkml:brush xml:id="br0">
      <inkml:brushProperty name="width" value="0.025" units="cm"/>
      <inkml:brushProperty name="height" value="0.025" units="cm"/>
    </inkml:brush>
  </inkml:definitions>
  <inkml:trace contextRef="#ctx0" brushRef="#br0">155 241 13357,'0'0'2098,"-10"-1"117,-32-1-341,39 2-1768,0 1 0,-1-1 0,1 1 1,0 0-1,0 0 0,0 0 0,0 0 0,1 1 1,-1-1-1,0 1 0,0 0 0,1 0 0,-1 0 1,1 0-1,0 0 0,0 1 0,-1-1 0,1 0 1,1 1-1,-1 0 0,0 0 0,-1 4 0,-4 5-92,1 1 0,1 1 0,-5 17 0,6-18 140,1-1 0,0 1 0,1 0 0,1 0 0,-1 0 0,2 15 1,0-28-146,0 0 0,0 0 1,0 1-1,0-1 0,0 0 1,0 1-1,0-1 0,1 0 1,-1 0-1,0 1 0,0-1 1,0 0-1,0 0 0,0 1 1,0-1-1,1 0 0,-1 0 1,0 1-1,0-1 0,0 0 1,1 0-1,-1 0 0,0 0 1,0 1-1,0-1 0,1 0 1,-1 0-1,0 0 0,1 0 1,-1 0-1,0 0 0,0 0 1,1 1-1,-1-1 0,0 0 1,0 0-1,1 0 0,-1 0 1,0 0-1,1-1 0,15-5 125,9-15-47,-16 11-173,-1-1 0,0 0 0,0 0 0,-1 0 1,0-1-1,-1 0 0,0-1 0,-1 1 0,-1-1 1,0 0-1,-1 0 0,3-20 0,-16 131 978,9-90-766,1 0 1,1 1 0,0-1 0,0 0 0,0 0 0,1 1 0,4 10-1,-5-17-99,0 0-1,0-1 0,0 1 0,1 0 1,-1 0-1,0-1 0,1 1 0,-1-1 0,1 1 1,-1-1-1,1 0 0,0 0 0,0 1 1,-1-1-1,1 0 0,0-1 0,0 1 1,0 0-1,0 0 0,0-1 0,0 1 1,0-1-1,0 0 0,0 0 0,1 0 0,-1 0 1,0 0-1,0 0 0,0 0 0,0 0 1,0-1-1,0 1 0,0-1 0,0 0 1,3-1-1,1-1-3,0 0 1,-1 0 0,1 0-1,-1-1 1,0 0 0,0 0-1,0 0 1,0-1 0,-1 0-1,0 0 1,0 0 0,0 0-1,3-7 1,5-9-22,-1 0-1,11-27 1,-12 23-96,-2 0 0,0 0 0,-2-1 0,7-50 0,-15 115 90,1-25 93,0 0 1,1 1-1,0 0 1,5 26-1,-5-39-76,0-1 0,1 0-1,-1 0 1,0 0-1,0 0 1,1 0 0,-1 0-1,1-1 1,-1 1-1,1 0 1,-1 0 0,1 0-1,-1 0 1,1 0-1,0-1 1,-1 1 0,1 0-1,0 0 1,0-1-1,0 1 1,0-1 0,-1 1-1,1-1 1,0 1-1,0-1 1,0 1 0,0-1-1,0 0 1,0 0-1,0 1 1,0-1 0,0 0-1,0 0 1,0 0-1,1 0 1,-1 0 0,0 0-1,0 0 1,0-1-1,0 1 1,0 0 0,0-1-1,0 1 1,0 0-1,-1-1 1,1 1 0,0-1-1,0 0 1,0 1-1,0-1 1,1-1 0,4-3 87,1 0 1,-1-1 0,0 0-1,10-11 1,74-116-160,-75 121 262,-6 19 67,-2 36 317,-7-39-549,0 0 0,0 0 0,0 0 1,1 0-1,0-1 0,0 1 0,0 0 0,0 0 0,0-1 0,4 6 0,-4-8-32,1 0 1,-1-1 0,1 1-1,0-1 1,-1 1 0,1-1-1,0 0 1,0 0 0,-1 0-1,1 0 1,0 0-1,0 0 1,0 0 0,-1 0-1,1-1 1,0 1 0,-1-1-1,1 1 1,0-1 0,-1 0-1,1 1 1,-1-1-1,1 0 1,-1 0 0,1 0-1,-1-1 1,0 1 0,1 0-1,-1 0 1,1-3 0,43-49 216,-36 41-204,15-20-21,-6 6-2,31-31 0,-42 57-117,-4 13-206,-2 32-739,1-8-260,-2-36 1143,0-1 0,0 0 1,0 0-1,1 1 1,-1-1-1,0 0 1,1 1-1,-1-1 0,0 0 1,1 0-1,-1 1 1,0-1-1,1 0 1,-1 0-1,0 0 0,1 0 1,-1 0-1,1 1 1,-1-1-1,0 0 1,1 0-1,-1 0 0,1 0 1,-1 0-1,0 0 1,1 0-1,-1 0 1,1 0-1,-1-1 0,0 1 1,1 0-1,-1 0 1,1 0-1,0-1 1,6-5-5824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54.788"/>
    </inkml:context>
    <inkml:brush xml:id="br0">
      <inkml:brushProperty name="width" value="0.025" units="cm"/>
      <inkml:brushProperty name="height" value="0.025" units="cm"/>
    </inkml:brush>
  </inkml:definitions>
  <inkml:trace contextRef="#ctx0" brushRef="#br0">1 157 15791,'0'0'7911,"0"9"-6565,1 7-829,1 0-1,0 0 1,9 30 0,-10-43-462,0 0-1,0 0 1,0 0-1,1-1 1,-1 1-1,1 0 1,-1-1 0,1 1-1,0-1 1,0 0-1,0 1 1,0-1 0,0 0-1,4 3 1,-4-5-49,0 1 1,0-1 0,0 0 0,0 1-1,0-1 1,-1 0 0,1 0 0,0 0-1,0 0 1,0-1 0,0 1 0,0 0-1,-1-1 1,1 1 0,0-1 0,0 0-1,-1 1 1,1-1 0,0 0 0,-1 0-1,1 0 1,-1 0 0,1-1 0,-1 1-1,1 0 1,-1-1 0,1-1 0,8-8-144,0-1 1,-1 0 0,-1-1 0,0 0 0,0 0 0,-2 0-1,11-29 1,2-3-152,-23 128 785,4-82-484,0-1 0,0 0 0,0 1 1,1-1-1,-1 1 0,0-1 0,1 0 0,-1 1 1,0-1-1,1 0 0,-1 1 0,1-1 1,-1 0-1,1 0 0,-1 1 0,0-1 0,1 0 1,-1 0-1,1 0 0,-1 0 0,1 1 0,-1-1 1,1 0-1,-1 0 0,1 0 0,-1 0 1,1 0-1,-1 0 0,1 0 0,-1-1 0,1 1 1,-1 0-1,1 0 0,-1 0 0,1 0 0,-1-1 1,0 1-1,1 0 0,-1 0 0,1-1 0,-1 1 1,0 0-1,1-1 0,-1 1 0,1 0 1,-1-1-1,23-14 70,7-16-399,36-51 0,-24 28-141,-41 53 451,-1 0 0,1 0-1,0 0 1,0 0-1,0 0 1,-1 1-1,1-1 1,0 0 0,0 0-1,0 1 1,0-1-1,0 0 1,1 1 0,-1-1-1,0 1 1,0-1-1,2 0 1,-2 2 9,-1-1-1,0 0 1,1 0 0,-1 1-1,1-1 1,-1 0 0,1 1 0,-1-1-1,1 0 1,-1 1 0,0-1 0,1 1-1,-1-1 1,0 1 0,0-1-1,1 1 1,-1-1 0,0 1 0,0-1-1,1 1 1,-1-1 0,0 1-1,0-1 1,0 1 0,0-1 0,0 2-1,-1 54 240,0-37-292,1-18-7,2 28 201,4-21-1830,6-18-3628,-4-5-1616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6:55.372"/>
    </inkml:context>
    <inkml:brush xml:id="br0">
      <inkml:brushProperty name="width" value="0.025" units="cm"/>
      <inkml:brushProperty name="height" value="0.025" units="cm"/>
    </inkml:brush>
  </inkml:definitions>
  <inkml:trace contextRef="#ctx0" brushRef="#br0">0 203 20563,'0'0'4981,"11"7"-4618,-7-4-352,-2-1-11,0 0 0,1 0 0,-1 0 1,0 0-1,0-1 0,1 1 0,-1-1 0,1 0 0,0 1 0,-1-1 1,1 0-1,0-1 0,0 1 0,-1 0 0,1-1 0,0 0 0,0 1 1,0-1-1,0 0 0,-1-1 0,1 1 0,0 0 0,0-1 0,0 0 1,-1 1-1,1-1 0,0 0 0,0 0 0,-1-1 0,1 1 0,-1-1 1,0 1-1,1-1 0,-1 0 0,2-2 0,0 1-77,-1-1 0,1 0 0,-1-1 0,0 1 0,0-1 0,-1 1 0,1-1 0,-1 0 0,0 0 0,-1 0 0,1 0 0,-1 0 0,0 0 0,1-8-1,-2 10 30,0 1-1,0 0 1,0 0-1,0-1 1,0 1-1,-1 0 1,1 0-1,-1 0 0,1 0 1,-1-1-1,0 1 1,0 0-1,0 0 1,0 0-1,0 0 0,0 1 1,-1-1-1,1 0 1,-1 0-1,1 1 1,-1-1-1,1 1 0,-1-1 1,0 1-1,0 0 1,0 0-1,0 0 1,0 0-1,0 0 1,0 0-1,0 0 0,0 1 1,0-1-1,-1 1 1,-2-1-1,2 1 35,1 1-1,-1-1 1,1 1 0,-1 0-1,1 0 1,0 0 0,-1 0-1,1 0 1,0 0 0,0 1-1,0-1 1,-1 1 0,1-1-1,1 1 1,-1 0 0,0 0-1,0 0 1,1 0 0,-1 0-1,1 0 1,0 0 0,-1 0-1,1 1 1,0-1 0,1 0-1,-1 1 1,-1 2 0,-3 11 165,-1 0 1,-4 29 0,8-39 14,1 0 1,0 0-1,1 1 1,-1-1 0,1 0-1,0 1 1,1-1 0,-1 0-1,1 1 1,3 9 0,-3-14-137,1 1 0,-1-1 1,0 0-1,1 0 0,0 0 0,-1-1 1,1 1-1,0 0 0,0-1 1,0 1-1,0-1 0,0 1 1,1-1-1,-1 0 0,0 0 0,0 0 1,1 0-1,-1 0 0,1-1 1,-1 1-1,1-1 0,-1 0 1,1 0-1,-1 1 0,1-1 0,-1-1 1,1 1-1,4-1 0,3-1-61,0 0-1,0-1 0,-1 0 0,1-1 0,-1 0 0,1 0 0,-1-1 0,0 0 0,-1-1 1,1 0-1,-1 0 0,10-11 0,6-5-305,-1-2 0,30-41 0,-37 41 342,-12 17 32,1 0-1,0 0 1,0 1-1,0 0 1,6-6-1,-17 42 1454,4-26-1372,1 1 1,-1 0 0,1 0-1,0 0 1,0 0 0,1 0 0,-1 0-1,1 0 1,0 0 0,0 0-1,2 6 1,-2-10-86,0 0-1,1 0 1,-1 0-1,1 0 1,-1 0-1,1 0 1,0 0-1,-1 0 1,1 0-1,0 0 1,0-1-1,0 1 1,-1 0-1,1 0 1,0-1 0,0 1-1,0 0 1,0-1-1,2 1 1,0 0-26,0 0 1,0-1 0,0 0-1,0 1 1,0-1 0,-1 0 0,1 0-1,0-1 1,0 1 0,0-1-1,3 0 1,2-2-13,0 0 0,0 0 0,-1-1 0,0 0 0,0 0 0,0-1 0,12-9 0,47-49-1069,-17 17-273,-45 42 1177,1 0 0,0 0 0,0 1 1,0 0-1,0 0 0,7-3 0,-11 5 172,0 1-1,0 0 1,0 0 0,0-1-1,0 1 1,0 0-1,0 0 1,0 0 0,0 0-1,0 0 1,0 0 0,0 0-1,0 0 1,0 1-1,0-1 1,0 0 0,0 1-1,0-1 1,0 0 0,0 1-1,-1-1 1,1 1-1,0 0 1,0-1 0,0 1-1,-1-1 1,1 1 0,0 0-1,-1 0 1,1-1 0,-1 1-1,1 0 1,-1 0-1,1 0 1,-1 0 0,1 0-1,-1 0 1,0 0 0,1 0-1,-1-1 1,0 1-1,0 0 1,0 0 0,0 2-1,2 10-187,7 25 697,-8-37-686,-1 1-1,1-1 0,-1 1 0,1-1 0,0 1 0,0-1 0,0 0 1,0 1-1,0-1 0,0 0 0,0 1 0,0-1 0,0 0 0,1 0 1,-1 0-1,0 0 0,1 0 0,2 1 0,5-1-6161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37.798"/>
    </inkml:context>
    <inkml:brush xml:id="br0">
      <inkml:brushProperty name="width" value="0.025" units="cm"/>
      <inkml:brushProperty name="height" value="0.025" units="cm"/>
    </inkml:brush>
  </inkml:definitions>
  <inkml:trace contextRef="#ctx0" brushRef="#br0">143 1 4388,'-7'10'160,"-74"101"391,32-45 2833,49-65-3230,-1-1 0,0 1 1,1 0-1,-1 0 0,1 0 1,-1 0-1,1 0 0,0 0 1,-1 0-1,1 0 1,0 0-1,0 0 0,-1 0 1,1 0-1,0 0 0,0 0 1,0 0-1,0 0 0,0 0 1,1 0-1,-1 0 0,0 0 1,0 0-1,1 0 0,-1 0 1,1 2-1,1-1-58,0 0 1,0 0-1,-1 0 0,1 0 1,0 0-1,0-1 0,1 1 1,-1-1-1,0 1 0,4 1 0,4 1-87,0 0 0,0-1 0,0 0 0,0-1 0,11 2-1,16-3 39,1-2-1,-1-1 0,0-1 0,0-3 1,0-1-1,50-16 0,-39 10-13,1 2-1,96-9 1,165 19 214,135-8 189,-3-17-446,-346 27-145,1 4 0,152 28 0,-122-7 146,-4 1 9,1-5-1,181 9 1,388-34 48,-2-56 0,-679 57-48,44-7 25,1 3 1,0 2-1,75 3 0,-121 3-20,0 0 0,0 1 0,19 7 0,-21-6 83,0-1 1,1 0 0,0-1 0,-1 0-1,1 0 1,11-1 0,2 1-1030,-2 0-4300,-14-2-242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06.815"/>
    </inkml:context>
    <inkml:brush xml:id="br0">
      <inkml:brushProperty name="width" value="0.025" units="cm"/>
      <inkml:brushProperty name="height" value="0.025" units="cm"/>
    </inkml:brush>
  </inkml:definitions>
  <inkml:trace contextRef="#ctx0" brushRef="#br0">121 268 3267,'0'0'1473,"-7"2"-1152,-44 4 2065,65-23-1793,180-114-3140,-25 18 8884,-150 102-4849,-10 8 294,-10 7 3201,-148 163-1504,-135 170-1075,280-331-2480,1-3 4,0 0 0,0 0 1,0 1-1,1 0 0,-1-1 0,1 1 0,0 0 1,0 0-1,0 0 0,1 1 0,0-1 1,-1 5-1,3-9-182,1 0 1,0-1-1,0 1 1,0 0-1,-1 0 1,1-1-1,0 1 0,0-1 1,-1 0-1,1 1 1,0-1-1,-1 0 0,1 0 1,-1 0-1,3-2 1,13-11-2405,0 0 0,24-28 0,-40 42 2576,44-50-6004</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07.157"/>
    </inkml:context>
    <inkml:brush xml:id="br0">
      <inkml:brushProperty name="width" value="0.025" units="cm"/>
      <inkml:brushProperty name="height" value="0.025" units="cm"/>
    </inkml:brush>
  </inkml:definitions>
  <inkml:trace contextRef="#ctx0" brushRef="#br0">50 0 12364,'0'0'9155,"-4"12"-8338,-8 28-559,2 1 0,2 0-1,1 1 1,2 0 0,3 0 0,1 0 0,2 1 0,1-1 0,3 0 0,1-1 0,2 1-1,18 51 1,-8-60-189,-12-24-2194,-2-1-3826,-12-26-39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9.483"/>
    </inkml:context>
    <inkml:brush xml:id="br0">
      <inkml:brushProperty name="width" value="0.025" units="cm"/>
      <inkml:brushProperty name="height" value="0.025" units="cm"/>
    </inkml:brush>
  </inkml:definitions>
  <inkml:trace contextRef="#ctx0" brushRef="#br0">92 0 1089,'0'0'17521,"3"15"-16336,5 44 363,-3 0 0,-5 103 0,-2-122-1145,0-23-317,1 0 0,0 1 0,1-1-1,1 1 1,1-1 0,0 0-1,6 18 1,-8-34 37,-2-13-136,0 1 0,-1 0 0,-1 0 0,1 0 0,-2 0 0,0 1 0,0-1 0,0 1-1,-10-11 1,-8-20-401,8 16 332,11 20 112,1-1 1,-1 1-1,1-1 0,0 0 1,1 0-1,-1 0 0,-2-12 1,7 18-54,1 0 1,0 0 0,0 0 0,0 0-1,-1 1 1,1 0 0,0-1 0,0 1-1,-1 0 1,1 0 0,2 2 0,19 7-635,2-1 1,25 6-1,19-1-6822,-41-12 1889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07.499"/>
    </inkml:context>
    <inkml:brush xml:id="br0">
      <inkml:brushProperty name="width" value="0.025" units="cm"/>
      <inkml:brushProperty name="height" value="0.025" units="cm"/>
    </inkml:brush>
  </inkml:definitions>
  <inkml:trace contextRef="#ctx0" brushRef="#br0">1 24 15855,'0'0'7976,"53"-1"-6439,-1 1-768,5-4-481,9 2-256,-3-1-32,-6 0-1217,-11-2-2979,-6 0-5958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08.672"/>
    </inkml:context>
    <inkml:brush xml:id="br0">
      <inkml:brushProperty name="width" value="0.025" units="cm"/>
      <inkml:brushProperty name="height" value="0.025" units="cm"/>
    </inkml:brush>
  </inkml:definitions>
  <inkml:trace contextRef="#ctx0" brushRef="#br0">1 1 7271,'0'0'9203,"0"9"-8130,-1-6-976,1 1 0,1-1 0,-1 1 0,0 0 1,1-1-1,0 1 0,-1-1 0,1 1 0,1-1 0,-1 1 0,0-1 0,1 0 0,2 4 0,3 2 142,0 0-1,0-1 1,1 0-1,11 9 1,132 110 1532,129 124-649,-233-201-1071,-2 2-1,-3 2 0,-3 1 1,-1 2-1,-4 2 0,50 115 1,-78-159-84,-4-9-27,0 0 0,0 0 0,1 0 0,0 0 0,0-1 0,0 1 0,5 5 0,-12-33-6698,-13-4 774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09.174"/>
    </inkml:context>
    <inkml:brush xml:id="br0">
      <inkml:brushProperty name="width" value="0.025" units="cm"/>
      <inkml:brushProperty name="height" value="0.025" units="cm"/>
    </inkml:brush>
  </inkml:definitions>
  <inkml:trace contextRef="#ctx0" brushRef="#br0">0 680 7783,'0'0'5253,"4"10"-3043,13 29-234,-16-38-1871,-1 0 0,1 1 1,0-1-1,0 0 0,0 1 1,0-1-1,0 0 1,0 0-1,0 0 0,0 0 1,0 0-1,1 0 0,-1 0 1,0 0-1,1-1 0,-1 1 1,1-1-1,-1 1 0,1-1 1,-1 1-1,1-1 1,-1 0-1,1 1 0,-1-1 1,1 0-1,-1 0 0,1 0 1,-1 0-1,1-1 0,-1 1 1,1 0-1,-1-1 1,1 1-1,-1-1 0,1 1 1,1-2-1,1 0 16,-1 0 1,1 0-1,-1 0 0,0-1 1,0 1-1,0-1 0,0 0 1,-1 0-1,1 0 0,-1 0 1,4-6-1,6-18 300,-1 0-1,-2-1 1,0 0 0,-2-1 0,5-52-1,-6 18-80,-4-102-1,-2 147-330,-1 0 0,-1 0-1,-1 0 1,-1 0 0,0 1 0,-1-1-1,-1 1 1,0 0 0,-1 1 0,-1 0 0,-1 0-1,0 0 1,-18-21 0,51 56-38,0-1 0,43 24 0,-17-13-18,57 47-1,-52-26-250,-13-10-1575,0-6-4086,-25-22-1606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09.848"/>
    </inkml:context>
    <inkml:brush xml:id="br0">
      <inkml:brushProperty name="width" value="0.025" units="cm"/>
      <inkml:brushProperty name="height" value="0.025" units="cm"/>
    </inkml:brush>
  </inkml:definitions>
  <inkml:trace contextRef="#ctx0" brushRef="#br0">1 3 11499,'0'0'5808,"8"-1"-4676,-6 1-1070,0-1-1,0 1 1,0 0 0,0 0 0,0 0-1,0 0 1,0 0 0,1 0 0,-1 1-1,0-1 1,0 1 0,0 0 0,0-1 0,0 1-1,0 0 1,0 0 0,2 2 0,-2 0 53,1 0 1,0 0-1,-1 0 1,0 0-1,0 0 1,0 1-1,0-1 1,0 1 0,-1-1-1,0 1 1,2 6-1,5 19 303,-4-14-86,1 1 0,0-1 0,10 21 0,-14-35-313,0 0 0,0 0 0,0 0 0,-1 0 0,1 0 0,0 0 1,1 0-1,-1 0 0,0-1 0,0 1 0,0 0 0,0 0 0,1-1 0,-1 1 1,0-1-1,0 0 0,1 1 0,-1-1 0,0 0 0,1 0 0,-1 1 0,1-1 0,-1 0 1,0 0-1,1-1 0,-1 1 0,0 0 0,1 0 0,-1-1 0,0 1 0,1-1 0,-1 1 1,0-1-1,0 1 0,2-2 0,51-33 119,-32 19-110,-13 11-31,-1 1 1,1 0-1,0 0 1,0 1-1,0 0 1,1 1-1,-1 0 1,16-1-1,-23 3 2,1-1 0,-1 1 0,1 1 1,-1-1-1,1 0 0,-1 1 0,1-1 0,-1 1 0,0 0 0,1-1 0,-1 1 0,0 0 0,1 1 0,-1-1 0,0 0 0,0 1 0,0-1 0,0 1 0,0-1 0,-1 1 0,1 0 0,0 0 0,-1 0 0,0 0 0,1 0 0,-1 0 0,0 0 0,0 1 0,0-1 0,0 0 0,0 1 0,-1-1 0,1 1 0,-1-1 0,1 0 0,-1 5 0,1-2 40,-1 0 0,0 0 0,0 0 0,0 0 0,-1 0 0,1 0 0,-1 0 0,0 0 0,-1 0 0,1 0 0,-1-1 0,0 1 0,0-1 0,-1 1-1,1-1 1,-1 0 0,0 0 0,0 0 0,-5 5 0,3-4 142,-1-1 1,1 0-1,-1 0 0,0-1 0,0 0 0,0 0 0,0 0 0,-1-1 1,1 1-1,-1-2 0,0 1 0,1-1 0,-13 1 0,10-1-29,-1 0 0,1-1 0,0-1-1,0 1 1,-1-1 0,1-1 0,0 0 0,-13-4-1,18 4-152,1 1 0,0-1 0,0 1 0,1-1 1,-1 0-1,0 0 0,0 0 0,1 0 0,0-1 0,-1 1 0,1-1 0,0 1 0,0-1 0,0 0 0,0 0 0,1 0 0,-1 0 0,1 0 0,0 0 0,0-1 0,0 1 0,0 0 0,1 0 0,-1-1 0,1 1 0,0-5 0,0 6-116,0-1-1,0 0 1,1 0-1,-1 1 1,1-1 0,0 0-1,0 1 1,0-1-1,0 1 1,0-1-1,1 1 1,-1-1-1,1 1 1,-1 0-1,1 0 1,0 0-1,0 0 1,0 0-1,0 0 1,3-1 0,54-32-4715,-28 19 103,7-7-5227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10.427"/>
    </inkml:context>
    <inkml:brush xml:id="br0">
      <inkml:brushProperty name="width" value="0.025" units="cm"/>
      <inkml:brushProperty name="height" value="0.025" units="cm"/>
    </inkml:brush>
  </inkml:definitions>
  <inkml:trace contextRef="#ctx0" brushRef="#br0">0 0 14638,'0'0'480,"4"92"1218,1-39-449,2 1-897,0-3-288,4-1-64,0-6-128,-1-6-1185,-2-8-1153,-3-6-737,-5-10-321</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10.914"/>
    </inkml:context>
    <inkml:brush xml:id="br0">
      <inkml:brushProperty name="width" value="0.025" units="cm"/>
      <inkml:brushProperty name="height" value="0.025" units="cm"/>
    </inkml:brush>
  </inkml:definitions>
  <inkml:trace contextRef="#ctx0" brushRef="#br0">1 344 11979,'2'-13'1650,"1"1"-1165,0 0 0,0 1 0,1-1 0,1 1 0,0 0 0,0 0 0,1 0 0,1 1 0,0 0 0,0 0 0,1 1 0,15-16 0,-1 6-216,1 1 0,0 0 1,1 2-1,1 1 0,0 1 1,1 1-1,0 1 1,1 1-1,1 2 0,-1 0 1,2 2-1,53-6 1,-79 12-268,0 1 0,1 0 0,-1 0 0,0 0 0,0 0 0,0 0 1,1 1-1,-1-1 0,0 1 0,0 0 0,0 0 0,0 0 0,0 1 1,0-1-1,0 1 0,0-1 0,-1 1 0,1 0 0,3 3 0,-5-3 9,1 1 0,-1 0 0,1 0 0,-1 0 0,0 0 0,0 0 0,0 0 0,0 0 0,-1 0 0,1 0 0,-1 0-1,0 0 1,0 0 0,0 1 0,0-1 0,-1 0 0,1 0 0,-1 0 0,0 0 0,-1 4 0,-3 7 65,0-1 0,-1 1 0,0-1 0,-1 0 0,-1 0 0,-14 18 1,-64 69 729,66-78-485,2-3-81,-17 22 118,35-41-358,0 0 1,0 0-1,0 0 1,0 0-1,0-1 1,1 1-1,-1 0 1,0 0-1,0 0 1,0 0-1,0 0 1,0 0-1,0 0 0,1 0 1,-1 0-1,0 0 1,0 0-1,0 0 1,0 0-1,0 0 1,1 0-1,-1 0 1,0 0-1,0 0 1,0 0-1,0 0 1,0 0-1,0 0 0,1 0 1,-1 0-1,0 0 1,0 0-1,0 0 1,0 0-1,0 0 1,0 1-1,1-1 1,-1 0-1,0 0 1,0 0-1,0 0 1,0 0-1,0 0 0,0 0 1,0 1-1,0-1 1,0 0-1,0 0 1,0 0-1,0 0 1,0 0-1,0 0 1,0 1-1,0-1 1,1 0-1,-1 0 1,0 0-1,-1 0 0,1 0 1,0 1-1,0-1 1,0 0-1,0 0 1,0 0-1,0 0 1,0 0-1,0 0 1,0 1-1,3-1 5,20-3-76,1 0 0,28-8 0,39-5-602,-80 15 596,6-1-128,-1 1 1,0 0-1,1 2 1,25 3-1,-39-4 187,0 1 0,0 0 1,0-1-1,1 1 0,-1 0 0,-1 1 0,1-1 0,0 1 0,0-1 0,0 1 0,-1 0 0,1 0 0,-1 0 1,0 0-1,1 0 0,-1 0 0,0 1 0,0-1 0,0 1 0,-1 0 0,1-1 0,-1 1 0,1 0 1,-1 0-1,0 0 0,0 0 0,0 0 0,-1 0 0,1 0 0,0 4 0,-2 2 133,1 1 0,-1-1 0,-1 0 0,0 0 0,0 0 0,0 0-1,-1 0 1,-1 0 0,0-1 0,0 0 0,0 1 0,-1-2 0,0 1 0,-1 0 0,0-1-1,0 0 1,0 0 0,-12 9 0,-12 9 504,0-1 1,-1-2-1,-38 21 1,55-34-542,-1 0 0,0-1 1,0-1-1,-1 0 0,0-2 0,0 1 1,0-2-1,-1 0 0,1-1 1,-1 0-1,-32-1 0,46-2-191,0-1 0,-1 1 0,1-1 0,0 0 0,0-1 0,0 1 0,0 0 0,0-1-1,1 1 1,-1-1 0,0 0 0,1 0 0,-1 0 0,1-1 0,0 1 0,0 0 0,0-1 0,0 1 0,0-1 0,0 0-1,1 0 1,-1 0 0,1 0 0,0 0 0,0 0 0,0 0 0,0 0 0,0 0 0,1 0 0,-1-5 0,0-3-1098,0 0 0,1 0 1,0-1-1,1 1 0,0 0 0,0 0 1,6-18-1,12-19-9535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12.741"/>
    </inkml:context>
    <inkml:brush xml:id="br0">
      <inkml:brushProperty name="width" value="0.025" units="cm"/>
      <inkml:brushProperty name="height" value="0.025" units="cm"/>
    </inkml:brush>
  </inkml:definitions>
  <inkml:trace contextRef="#ctx0" brushRef="#br0">0 83 6887,'0'0'9315,"11"-3"-8391,42-15-538,2 4 0,0 1 0,87-7 0,183 5 333,-276 16-546,1 3 0,-1 2 0,0 2 0,0 2 0,-1 2 0,0 2 0,-1 2 0,-1 3 0,76 41 0,-93-44-104,-1 2 1,0 1 0,-2 1 0,0 1-1,-1 1 1,-2 1 0,0 2-1,-1 0 1,-2 1 0,0 1 0,-2 1-1,-1 1 1,-2 0 0,0 1 0,14 46-1,-20-40 296,-1 1 0,-2 0 0,-2 0 0,-1 73 0,-26 148 1755,5-93-2709,4 178-1,15-315-551,-2 29-4471,1-57 5423,0 1 0,0-1 1,-1 0-1,1 1 1,0-1-1,0 0 1,0 1-1,-1-1 1,1 0-1,0 1 1,-1-1-1,1 0 0,0 1 1,-1-1-1,1 0 1,0 0-1,-1 0 1,1 1-1,0-1 1,-1 0-1,1 0 1,-1 0-1,1 0 0,0 0 1,-1 0-1,1 0 1,-1 0-1,1 0 1,-1 0-1,1 0 1,0 0-1,-1 0 0,1 0 1,-1 0-1,1 0 1,0 0-1,-1-1 1,-1 1-1114,-9-2-7741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13.164"/>
    </inkml:context>
    <inkml:brush xml:id="br0">
      <inkml:brushProperty name="width" value="0.025" units="cm"/>
      <inkml:brushProperty name="height" value="0.025" units="cm"/>
    </inkml:brush>
  </inkml:definitions>
  <inkml:trace contextRef="#ctx0" brushRef="#br0">1 0 15951,'0'0'1607,"10"12"-593,4 9-413,0-1 0,-1 2 0,-1-1 0,-1 2 0,-1 0 0,7 26 0,-1 20 434,10 31 136,-23-90-995,0 0 0,2 0 0,-1 0 0,1-1 0,0 0 0,1 0 0,7 9 0,-11-16-168,0-1 1,-1 1-1,1 0 0,0-1 0,0 0 1,0 1-1,0-1 0,1 0 1,-1 0-1,0 0 0,0 0 1,1 0-1,-1-1 0,1 1 0,-1-1 1,0 0-1,1 1 0,-1-1 1,1 0-1,-1 0 0,1-1 1,-1 1-1,0 0 0,1-1 0,-1 0 1,1 1-1,-1-1 0,0 0 1,0 0-1,4-3 0,7-3 34,-1-1 0,-1 0-1,1-1 1,11-11 0,-8 6-28,95-71-1541,41-39-2999,-122 91-653,-8-2-4312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14.038"/>
    </inkml:context>
    <inkml:brush xml:id="br0">
      <inkml:brushProperty name="width" value="0.025" units="cm"/>
      <inkml:brushProperty name="height" value="0.025" units="cm"/>
    </inkml:brush>
  </inkml:definitions>
  <inkml:trace contextRef="#ctx0" brushRef="#br0">263 9 4965,'0'0'7409,"-8"-2"-4579,5 0-2685,-1 1 0,0 0 0,0 0 0,1 0 0,-1 1 0,0 0 1,0-1-1,0 1 0,0 0 0,0 1 0,1-1 0,-1 1 0,0 0 0,0-1 1,1 2-1,-1-1 0,0 0 0,1 1 0,-1 0 0,1 0 0,0 0 0,0 0 1,-1 0-1,2 0 0,-1 1 0,-5 5 0,-6 8 220,0 1 0,1 0-1,0 1 1,2 0 0,0 1 0,1 0 0,-14 41 0,14-29 208,1 0 1,1 0 0,2 0-1,-3 57 1,8-77-477,1 0 0,0 0 0,1 0 0,0 0 0,1 1 0,0-2 0,1 1 1,0 0-1,7 14 0,-8-21-93,0-1 1,0 0 0,0 0 0,0 0-1,0-1 1,0 1 0,1 0 0,0-1-1,-1 0 1,1 1 0,0-1 0,0 0-1,0-1 1,0 1 0,1 0-1,-1-1 1,0 0 0,1 0 0,-1 0-1,1 0 1,-1 0 0,1-1 0,-1 1-1,1-1 1,-1 0 0,1 0 0,0 0-1,-1-1 1,1 1 0,-1-1-1,1 0 1,-1 0 0,4-2 0,0 0 3,-1 1 1,0-2-1,0 1 1,0-1-1,0 1 1,0-2-1,-1 1 1,0-1-1,0 0 1,0 0-1,-1 0 1,1 0-1,-1-1 1,6-11-1,-5 8 2,0 0-1,-1-1 0,0 1 0,-1-1 0,0 1 0,0-1 0,-1 0 0,0-1 0,0-14 1,-2 24-10,0-1 0,1 1 0,-1 0 0,0-1 0,0 1 0,-1-1 0,1 1 0,0 0 0,0-1 0,-1 1 0,1-1 0,0 1 0,-1 0 0,0-1 0,1 1 0,-1 0 0,0 0 0,1 0 0,-1-1 0,0 1 0,0 0 0,0 0 0,0 0 0,0 0 0,0 1 0,0-1 0,-1 0 0,1 0 0,0 1 0,0-1 0,-1 0 0,1 1 0,0-1 0,-1 1 0,1 0 0,0-1 0,-1 1 0,1 0 0,-1 0 0,1 0 0,0 0 0,-1 0 0,1 0 0,-1 1 0,1-1 0,0 0 0,-2 1 0,-2 0-3,0 1 1,0 0 0,0 0 0,0 0-1,0 1 1,1-1 0,-1 1 0,1 0 0,0 0-1,0 1 1,-7 6 0,7-6 13,1 1 0,-1-1 0,1 1 0,0-1 0,1 1 0,-1 0 0,1 0 0,0 0 0,0 0 0,0 0 0,0 1 0,1-1 0,0 0 0,1 1 0,-1 8 0,1-13-9,1 0 0,-1 0 0,0-1 0,1 1 0,-1-1 0,1 1-1,0 0 1,-1-1 0,1 1 0,-1-1 0,1 1 0,0-1 0,0 1 0,-1-1 0,1 0 0,0 1 0,0-1 0,-1 0 0,1 0-1,0 1 1,0-1 0,0 0 0,-1 0 0,1 0 0,0 0 0,0 0 0,0 0 0,-1 0 0,1 0 0,0-1 0,0 1-1,1-1 1,27-7 31,-16 1-87,-1 0 0,1-1 0,-1 0 0,17-16 0,-21 16-57,1 1 1,0 0-1,0 0 1,0 1-1,1 0 1,0 0-1,0 1 0,21-7 1,-29 12 112,-1 0 0,0 0 0,1 0-1,-1 0 1,0 0 0,1 0 0,-1 0 0,0 0 0,1 0 0,-1 1 0,0-1 0,1 0-1,-1 1 1,0-1 0,0 1 0,1 0 0,-1-1 0,0 1 0,0 0 0,0 0-1,0 0 1,0 0 0,0-1 0,0 2 0,0-1 0,0 0 0,-1 0 0,1 0 0,0 0-1,-1 0 1,1 1 0,-1-1 0,1 0 0,-1 0 0,1 1 0,-1-1 0,0 0 0,0 1-1,0-1 1,0 2 0,2 10 114,-1-1 0,-1 1-1,-1 19 1,0-11-21,1 62-228,0-83 81,0 0 1,0 0 0,0 0 0,0 0-1,0 0 1,0-1 0,0 1 0,0 0-1,0 0 1,0 0 0,1 0 0,-1 0-1,0 0 1,0 0 0,0 0 0,0 0-1,0 0 1,0 0 0,0 0 0,0 0-1,1 0 1,-1 0 0,0 0 0,0 0-1,0 0 1,0 0 0,0 0 0,0 0-1,0 0 1,1 0 0,-1 0 0,0 0-1,0 0 1,0 0 0,0 0 0,0 0-1,0 0 1,0 0 0,0 0 0,0 0-1,1 1 1,-1-1 0,0 0 0,0 0-1,0 0 1,0 0 0,0 0 0,0 0-1,0 0 1,0 0 0,0 0 0,0 1-1,0-1 1,0 0 0,0 0 0,0 0-1,0 0 1,0 0 0,0 0 0,0 0-1,0 1 1,0-1 0,0 0 0,0 0-1,0 0 1,6-9-3987,-2-10-3393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14.398"/>
    </inkml:context>
    <inkml:brush xml:id="br0">
      <inkml:brushProperty name="width" value="0.025" units="cm"/>
      <inkml:brushProperty name="height" value="0.025" units="cm"/>
    </inkml:brush>
  </inkml:definitions>
  <inkml:trace contextRef="#ctx0" brushRef="#br0">0 191 13773,'0'0'6107,"11"-2"-5279,1 0-760,-1-1 0,0 0 0,1-1 0,-2-1 0,1 0 1,0 0-1,-1-1 0,0 0 0,-1-1 0,1 0 0,-1 0 1,12-14-1,19-27-121,-38 45 131,0 1 1,0-1 0,-1 0-1,1 1 1,-1-1-1,0 0 1,0 0-1,0 0 1,0 0 0,-1 0-1,1 0 1,-1 0-1,0 0 1,0-1-1,0 1 1,0 0-1,-1-5 1,0 8 48,0 0-1,0-1 1,0 1-1,0 0 1,0 0 0,0 0-1,0 0 1,0 0-1,0 0 1,0 0 0,0 0-1,0 0 1,0 1-1,0-1 1,0 0 0,0 1-1,0-1 1,0 0-1,0 1 1,-2 1 0,-4 3 43,0 2 0,0-1 0,1 1 0,0 0 0,0 0 0,1 0 0,-1 1 0,2 0 0,-7 14 0,-31 80 9,36-87-109,1 0 0,0 1 0,2-1 0,0 1 0,0 0 0,2 0 0,0 30 0,1-44-72,0 0 0,0 0-1,1 0 1,-1 0 0,1-1-1,-1 1 1,1 0 0,0 0-1,0 0 1,0 0 0,0-1-1,0 1 1,0 0 0,0-1-1,1 1 1,-1-1 0,0 0-1,1 1 1,-1-1 0,1 0-1,0 0 1,-1 0 0,1 0-1,0 0 1,0 0 0,0 0-1,-1-1 1,1 1 0,0-1-1,0 1 1,0-1 0,0 0-1,0 0 1,0 0 0,0 0-1,0 0 1,0 0 0,0 0-1,0-1 1,3 0 0,3-1-247,0 0 1,0 0-1,-1-1 0,1 0 1,-1 0-1,1 0 1,-1-1-1,12-9 0,-7 3-1370,-1-1 1,1 0-1,18-25 0,-4-4-4333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0.147"/>
    </inkml:context>
    <inkml:brush xml:id="br0">
      <inkml:brushProperty name="width" value="0.025" units="cm"/>
      <inkml:brushProperty name="height" value="0.025" units="cm"/>
    </inkml:brush>
  </inkml:definitions>
  <inkml:trace contextRef="#ctx0" brushRef="#br0">176 24 3011,'0'0'13618,"-9"2"-11168,-1 0-1947,0 0-1,-1 1 0,1 0 0,0 1 0,1 0 1,-1 1-1,1 0 0,0 0 0,0 1 0,0 0 0,1 0 1,0 1-1,-7 8 0,14-14-468,-2 1 34,1 1 1,-1-1-1,1 1 0,0 0 1,0-1-1,0 1 0,0 0 1,1 0-1,-1 0 0,1 0 1,-1 1-1,1-1 0,0 0 1,1 0-1,-1 1 0,0 4 1,2-7-66,0 0 0,0 0 0,0-1 0,1 1 0,-1 0 0,0-1 0,0 1 0,0-1 0,1 1 0,-1-1 0,0 0 0,1 0 0,-1 1 0,0-1 0,1 0 0,-1 0 0,0 0 0,1-1 0,-1 1 0,3-1 0,32-2-72,3-6-326,-26 5 254,0 1 1,0 0 0,0 1 0,0 0 0,0 1-1,25 2 1,-36-1 157,-1 0 0,0 1 0,0-1 1,0 0-1,1 1 0,-1-1 0,0 1 0,0 0 0,0-1 0,0 1 0,0 0 0,0-1 0,0 1 0,0 0 0,-1 0 1,1 0-1,0 0 0,0 0 0,-1 0 0,1 0 0,0 0 0,-1 0 0,1 0 0,-1 0 0,0 1 0,1-1 0,-1 0 0,0 0 1,1 3 330,2-34 933,-6-41-1313,3 71-102,40 19-517,-31-17 661,1 0-1,0-1 1,0 0 0,0-1-1,0 0 1,0 0 0,0-1 0,15-3-1,-21 3 9,0 0-1,0 0 0,0 0 1,-1-1-1,1 0 0,0 1 1,-1-1-1,1-1 0,-1 1 1,1 0-1,-1-1 0,0 0 1,0 0-1,0 0 0,-1 0 1,1 0-1,-1 0 0,1-1 1,-1 1-1,0-1 0,-1 0 1,4-7-1,-7 6-6,-7 9-103,-6 9-51,11-7 160,0 0 1,1 1 0,0-1-1,0 1 1,0 0 0,1 0-1,0 0 1,0 0 0,1 0-1,0 0 1,0 0 0,1 14-1,0-20-14,0-1 0,0 1 0,0-1 0,0 1 0,0 0 0,0-1 0,0 1 0,1-1 0,-1 1 0,0-1-1,0 1 1,0-1 0,1 1 0,-1-1 0,0 1 0,1-1 0,-1 1 0,0-1 0,1 1 0,-1-1 0,1 0 0,-1 1 0,0-1 0,1 0 0,-1 1 0,1-1-1,-1 0 1,1 1 0,-1-1 0,1 0 0,1 0 0,22-1 131,20-20 71,-9-9-398,50-56 1,-78 81 128,-12 9 66,1 0 0,0 0 0,0 1-1,0 0 1,0 0 0,1 0 0,0 0 0,0 1 0,1-1-1,-1 1 1,1 0 0,0-1 0,-1 11 0,2-13 17,0-1 0,1 0 0,-1 1 0,1-1 0,-1 0 0,1 1 0,0-1 0,0 0 0,0 1 0,0-1 0,1 0 0,-1 1 0,1-1 0,-1 0 0,1 1 0,0-1 0,0 0 0,0 0 0,0 0 0,0 0 0,0 0 0,1 0 0,-1 0 0,1 0 0,-1 0 0,1-1 0,0 1 0,0-1 0,0 1 0,-1-1 0,1 0 0,1 1 0,-1-1 0,0 0 0,0-1 0,0 1 0,3 1 0,4-1-48,0 1 1,0-1-1,-1-1 1,1 0-1,0 0 1,0 0-1,0-1 1,14-4-1,-20 4-281,0 0-1,0 0 1,1-1-1,-1 1 0,0-1 1,-1 0-1,1 0 0,0 0 1,0 0-1,3-4 1,-4 4-239,0-1 0,0 1 0,-1-1 1,1 1-1,-1-1 0,0 1 0,0-1 0,0 0 1,0 0-1,0 0 0,-1 1 0,1-1 1,-1 0-1,0-4 0,1-21-6967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14.772"/>
    </inkml:context>
    <inkml:brush xml:id="br0">
      <inkml:brushProperty name="width" value="0.025" units="cm"/>
      <inkml:brushProperty name="height" value="0.025" units="cm"/>
    </inkml:brush>
  </inkml:definitions>
  <inkml:trace contextRef="#ctx0" brushRef="#br0">78 0 8456,'0'0'2125,"-9"1"-817,7-1-1290,0-1 130,0 1 0,0 0 0,0 0 0,0 0 1,0 0-1,0 1 0,0-1 0,0 0 0,1 1 0,-1-1 0,0 1 0,0 0 0,0 0 1,0 0-1,1 0 0,-1 0 0,0 0 0,1 0 0,-1 0 0,1 1 0,-1-1 0,1 0 1,0 1-1,-1 0 0,1-1 0,0 1 0,0 0 0,0-1 0,0 1 0,1 0 0,-1 0 1,0 0-1,1 0 0,-1 0 0,1 0 0,-1 3 0,-6 57 4400,1 114-1,5-82-3355,1-81-1140,1 191 313,8-163-1470,-9-40 1021,0 1 1,1-1 0,-1 0 0,1 1 0,0-1 0,-1 0-1,1 0 1,0 0 0,0 0 0,0 1 0,0-1 0,0 0 0,0 0-1,0-1 1,0 1 0,0 0 0,0 0 0,0 0 0,1-1-1,-1 1 1,0-1 0,0 1 0,1-1 0,-1 1 0,3-1-1,-4 0-128,1 0-1,0 0 0,0-1 1,0 1-1,-1 0 0,1-1 1,0 1-1,-1 0 0,1-1 0,0 1 1,-1-1-1,1 1 0,-1-1 1,1 1-1,0-1 0,-1 0 1,0 1-1,1-1 0,-1 0 1,1 1-1,-1-1 0,0 0 0,1 0 1,-1 1-1,0-1 0,0 0 1,0 0-1,1 0 0,-1 1 1,0-2-1,1-2-1249,5-22-8003</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15.115"/>
    </inkml:context>
    <inkml:brush xml:id="br0">
      <inkml:brushProperty name="width" value="0.025" units="cm"/>
      <inkml:brushProperty name="height" value="0.025" units="cm"/>
    </inkml:brush>
  </inkml:definitions>
  <inkml:trace contextRef="#ctx0" brushRef="#br0">166 174 17969,'-8'0'1441,"2"1"-1253,-1-1 0,1 1-1,0 1 1,0-1-1,0 1 1,0 0 0,0 1-1,1-1 1,-1 1-1,1 0 1,-1 0 0,1 1-1,0 0 1,1 0-1,-1 0 1,0 0 0,1 1-1,0 0 1,0 0-1,-4 8 1,2-5 16,1 1 0,0 0 1,0 0-1,1 0 0,1 0 0,-1 1 0,1 0 1,1-1-1,0 1 0,0 0 0,1 0 0,1 0 1,-1 0-1,1 1 0,3 15 0,-3-25-190,1 1 0,-1-1 0,1 1 0,0-1 0,0 1 1,-1-1-1,1 1 0,0-1 0,0 0 0,0 1 0,0-1 0,1 0 0,-1 0 0,0 0 0,0 0 0,1 0 0,-1 0 0,0 0 0,1 0 0,-1-1 0,1 1 1,-1 0-1,1-1 0,0 1 0,-1-1 0,1 0 0,0 0 0,-1 1 0,1-1 0,-1 0 0,1 0 0,0-1 0,-1 1 0,1 0 0,0 0 0,-1-1 0,1 1 1,-1-1-1,1 1 0,1-2 0,6-1 3,-1 0 1,-1-1-1,1 0 1,-1 0-1,1-1 1,8-7 0,9-11-20,-2-2 0,-1 0 0,-1-2 0,-2 0 1,0-1-1,-2-1 0,-1-1 0,-1 0 1,-2-1-1,-1-1 0,10-40 0,-17 48-7,-9 31 1,-12 39 41,7-20 104,1 0 0,1 0-1,1 1 1,1 0-1,2 0 1,1 0 0,1 0-1,1 0 1,4 29 0,-3-51-163,0 0 1,0-1 0,1 1-1,-1-1 1,1 1 0,0-1-1,0 0 1,1 1 0,0-1-1,-1 0 1,1 0 0,0-1-1,1 1 1,-1-1-1,1 0 1,-1 1 0,1-2-1,0 1 1,5 2 0,-5-3-601,-1 0 0,1-1 0,0 0 1,0 0-1,0 0 0,0 0 0,0 0 0,8-1 1,12 0-7084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17.251"/>
    </inkml:context>
    <inkml:brush xml:id="br0">
      <inkml:brushProperty name="width" value="0.025" units="cm"/>
      <inkml:brushProperty name="height" value="0.025" units="cm"/>
    </inkml:brush>
  </inkml:definitions>
  <inkml:trace contextRef="#ctx0" brushRef="#br0">466 111 2626,'0'0'3123,"4"-10"678,-1 5-3692,0-2 438,0 1 1,-1-1 0,0 1-1,0-1 1,0 0 0,0-7-1,-2 12-409,0 1 1,0-1-1,0 0 0,0 1 0,0-1 0,0 1 1,-1-1-1,1 1 0,0-1 0,-1 1 0,0-1 0,1 1 1,-1-1-1,0 1 0,1 0 0,-1-1 0,0 1 0,0 0 1,0 0-1,0-1 0,-1 1 0,1 0 0,0 0 1,0 0-1,-1 1 0,1-1 0,0 0 0,-1 0 0,1 1 1,-1-1-1,1 1 0,-1-1 0,1 1 0,-1-1 1,1 1-1,-1 0 0,-3 0 0,-8-1 91,0 2 0,0-1 0,0 2 0,-1-1 1,1 2-1,0 0 0,1 0 0,-1 1 0,1 1 0,-1 0 0,2 1 0,-1 0 0,-12 9 0,-5 4 260,1 2 0,1 1 0,-46 48-1,57-53-111,0 1-1,1 1 0,-17 29 1,29-42-285,-1-1 1,1 1-1,0 0 1,1 0-1,0 1 1,0-1-1,0 0 1,0 1 0,1-1-1,0 1 1,1-1-1,0 1 1,0 0-1,0-1 1,0 1-1,1-1 1,2 10-1,-2-14-68,1 1-1,-1-1 1,0 0-1,0 0 1,1 0-1,-1 0 1,1 0-1,0-1 1,-1 1-1,1 0 1,0-1-1,0 1 1,0-1-1,0 0 1,0 0-1,1 0 1,-1 0-1,0 0 1,0 0-1,1 0 0,3 0 1,54 5 156,-53-6-161,21-1-6,0-1 0,0-1 1,-1-1-1,0-2 0,44-14 1,32-20-2289,-11-8-4846,-42 17-2579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18.694"/>
    </inkml:context>
    <inkml:brush xml:id="br0">
      <inkml:brushProperty name="width" value="0.025" units="cm"/>
      <inkml:brushProperty name="height" value="0.025" units="cm"/>
    </inkml:brush>
  </inkml:definitions>
  <inkml:trace contextRef="#ctx0" brushRef="#br0">0 159 6406,'10'1'5616,"158"-2"-2724,223-31 1,-163 10-1701,16 3-717,300-29 1832,-535 47-2202,1-1 1,0 0-1,0 0 1,-1-1 0,1 0-1,-1-1 1,0 0-1,16-10 1,-22 11-1268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19.072"/>
    </inkml:context>
    <inkml:brush xml:id="br0">
      <inkml:brushProperty name="width" value="0.025" units="cm"/>
      <inkml:brushProperty name="height" value="0.025" units="cm"/>
    </inkml:brush>
  </inkml:definitions>
  <inkml:trace contextRef="#ctx0" brushRef="#br0">1 3 8296,'0'0'9822,"7"-1"-8412,17 0-858,-1 1 1,0 1-1,1 0 0,43 11 1,97 34-43,-161-46-488,0 1 0,-1 0 0,1 0 0,-1 0 0,1 0 0,0 1 0,-1-1 0,0 1 1,1-1-1,-1 1 0,0 0 0,0 0 0,0 0 0,0 0 0,0 0 0,0 1 0,-1-1 0,1 0 0,-1 1 0,0-1 0,2 5 0,-3-4 64,0 0-1,1 0 1,-2 0 0,1 0 0,0 0-1,-1 1 1,1-1 0,-1 0 0,0 0-1,0 0 1,0-1 0,0 1 0,0 0-1,-1 0 1,0 0 0,1-1-1,-1 1 1,0-1 0,-3 4 0,-52 55 768,-22 29 237,71-79-1640,0 0 1,1 0-1,1 0 0,0 1 1,0 0-1,-6 22 1,9-28-5293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25.124"/>
    </inkml:context>
    <inkml:brush xml:id="br0">
      <inkml:brushProperty name="width" value="0.025" units="cm"/>
      <inkml:brushProperty name="height" value="0.025" units="cm"/>
    </inkml:brush>
  </inkml:definitions>
  <inkml:trace contextRef="#ctx0" brushRef="#br0">209 72 5509,'0'0'9156,"2"-9"-6834,5-26-358,-7 34-1866,0 0 0,0 0-1,0 0 1,0 0 0,0 0 0,0 0-1,0 0 1,-1 0 0,1 0-1,0 0 1,0 0 0,-1 0-1,1 1 1,-1-1 0,1 0 0,-1 0-1,1 0 1,-1 0 0,1 1-1,-1-1 1,0 0 0,1 1 0,-1-1-1,0 0 1,0 1 0,1-1-1,-1 1 1,0-1 0,0 1 0,0 0-1,0-1 1,1 1 0,-1 0-1,0 0 1,0-1 0,-2 1 0,-36-2 937,33 3-716,-2-1-170,0 1-1,0 0 1,1 1-1,-1 0 1,1 0-1,0 1 0,-1 0 1,1 0-1,0 0 1,0 1-1,1 0 1,-8 6-1,10-7-110,0 0 0,1 0-1,-1 0 1,1 0 0,-1 1 0,1-1-1,0 1 1,1 0 0,-1 0 0,1 0-1,-1 0 1,1 1 0,0-1 0,1 0-1,-1 1 1,1 0 0,0-1 0,0 1-1,0 0 1,1 8 0,0-11-35,1 0 0,-1 0 0,1 0 1,0 0-1,0 0 0,0 0 0,0 0 1,0 0-1,0-1 0,0 1 0,1-1 0,-1 1 1,1-1-1,-1 1 0,1-1 0,-1 0 0,1 1 1,0-1-1,0 0 0,-1 0 0,1 0 0,0-1 1,0 1-1,0 0 0,0-1 0,0 1 0,3-1 1,61 8-276,-61-8 203,17 0-1194,0 0 1,1-1-1,32-7 1,11-11-5059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27.867"/>
    </inkml:context>
    <inkml:brush xml:id="br0">
      <inkml:brushProperty name="width" value="0.025" units="cm"/>
      <inkml:brushProperty name="height" value="0.025" units="cm"/>
    </inkml:brush>
  </inkml:definitions>
  <inkml:trace contextRef="#ctx0" brushRef="#br0">50 1 7399,'0'0'32,"-7"0"1126,3 0-740,-24 0-756,17 2 1042,12 3 1972,30 26 892,-27-26-3166,0 0 1,0 0-1,0-1 0,1 1 1,0-1-1,7 4 0,26 15-47,50 21 0,-87-44-314,-1 0 0,0 0 0,1 0 0,-1 0 0,1 0-1,-1 0 1,0 1 0,1-1 0,-1 0 0,0 0-1,1 0 1,-1 0 0,0 1 0,1-1 0,-1 0-1,0 0 1,1 1 0,-1-1 0,0 0 0,0 1 0,1-1-1,-1 0 1,0 0 0,0 1 0,0-1 0,0 1-1,1-1 1,-1 0 0,0 1 0,0-1 0,0 0 0,0 1-1,0-1 1,0 1 0,0-1 0,0 0 0,0 1-1,0-1 1,0 0 0,0 1 0,0-1 0,0 1-1,0-1 1,-1 0 0,1 1 0,0-1 0,0 0 0,0 1-1,-1-1 1,1 0 0,0 1 0,0-1 0,-1 0-1,1 1 1,-22 14 943,15-11-2459,11-3-2206,5-5 404,1-7-1726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28.971"/>
    </inkml:context>
    <inkml:brush xml:id="br0">
      <inkml:brushProperty name="width" value="0.025" units="cm"/>
      <inkml:brushProperty name="height" value="0.025" units="cm"/>
    </inkml:brush>
  </inkml:definitions>
  <inkml:trace contextRef="#ctx0" brushRef="#br0">3345 1 4004,'0'0'1692,"5"10"134,2 8-1315,-1 0 0,-1 1 0,0 0 0,-1 0 0,-1 1 0,0 32 0,-3-35-175,-1 0 1,-1 0 0,-1 0 0,0 0 0,-1 0 0,-1-1 0,0 0 0,-2 0 0,0 0 0,0 0 0,-1-1-1,-1-1 1,-1 1 0,0-1 0,-1-1 0,0 0 0,-23 20 0,-1-3-165,-2-1 0,-1-2 0,-1-1 0,-1-2 1,-2-2-1,0-2 0,-79 26 0,22-16-168,-2-5-1,-148 18 1,15-23-482,-306-12 1,518-9 556,-143-4 282,0-8 0,0-8 0,2-6 0,-217-66 0,105-5 2088,228 77-2236,1-2-1,1-1 0,-68-51 1,109 72-207,-1-1 0,0 0 1,1 0-1,0 0 0,0-1 1,0 1-1,-6-10 0,10 13-39,-1 0 0,1 0 1,0 1-1,0-1 0,-1 0 0,1 0 0,0 0 0,0 0 0,0 1 1,0-1-1,0 0 0,0 0 0,0 0 0,0 0 0,0 1 0,0-1 1,0 0-1,1 0 0,-1 0 0,0 0 0,0 1 0,1-1 0,0-1 0,0 1-131,1-1 0,-1 1 0,1 0-1,-1 0 1,1 0 0,0 0-1,0 0 1,-1 0 0,1 0-1,0 0 1,0 1 0,0-1-1,0 1 1,3-1 0,16-2-3184,1 1 1,27 2 0,-44 0 2696,34 0-6214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29.515"/>
    </inkml:context>
    <inkml:brush xml:id="br0">
      <inkml:brushProperty name="width" value="0.025" units="cm"/>
      <inkml:brushProperty name="height" value="0.025" units="cm"/>
    </inkml:brush>
  </inkml:definitions>
  <inkml:trace contextRef="#ctx0" brushRef="#br0">79 554 5605,'0'0'1490,"-10"10"528,-52 53 816,62-63-2728,-1 0-1,1 0 1,0 1-1,-1-1 1,1 0 0,0 0-1,-1 0 1,1 0-1,0 1 1,0-1-1,-1 0 1,1 0-1,0 1 1,0-1-1,-1 0 1,1 0 0,0 1-1,0-1 1,0 0-1,-1 1 1,1-1-1,0 0 1,0 1-1,0-1 1,0 0-1,0 1 1,0-1-1,0 0 1,0 1 0,0-1-1,0 1 1,0-1-1,0 0 1,0 1-1,0-1 1,0 0-1,0 1 1,0-1-1,0 0 1,0 1 0,1-1-1,-1 0 1,0 1-1,0-1 1,0 0-1,1 0 1,-1 1-1,17-9 2693,-10 1-2567,-1-1-1,0 0 1,0-1 0,0 0 0,-1 0 0,0 0 0,-1 0 0,0-1-1,-1 1 1,0-1 0,0 0 0,2-20 0,0-10 628,0-76 0,-6 46-181,-18-137 0,14 149-497,5 57-180,0 1 0,1 0 0,-1 0 0,0-1 0,1 1 0,-1 0 0,0-1 0,1 1 0,-1 0 0,0 0 1,1 0-1,-1-1 0,0 1 0,1 0 0,-1 0 0,1 0 0,-1 0 0,0 0 0,1 0 0,-1 0 0,1 0 0,-1 0 0,1 0 0,-1 0 0,0 0 0,1 0 0,-1 0 0,1 0 0,-1 0 0,0 0 0,1 0 0,-1 1 0,0-1 0,1 0 0,0 1 0,16 5-27,74 39 26,68 28 16,71 5-7121,-205-70 1409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30.416"/>
    </inkml:context>
    <inkml:brush xml:id="br0">
      <inkml:brushProperty name="width" value="0.025" units="cm"/>
      <inkml:brushProperty name="height" value="0.025" units="cm"/>
    </inkml:brush>
  </inkml:definitions>
  <inkml:trace contextRef="#ctx0" brushRef="#br0">248 132 4548,'6'-9'1180,"0"3"-1478,25-38 3367,-29 42-2608,0-1 0,-1 0 0,1 0 0,-1 0 0,0 0 1,0 0-1,0 0 0,0 0 0,-1 0 0,1 0 0,-1 0 0,1-1 0,-1 1 0,0 0 0,-1-7 0,-1 9-312,1-1 0,0 1 0,0-1 0,-1 1 0,1 0 1,-1 0-1,1 0 0,-1 0 0,1 0 0,-1 0 0,0 0 0,1 0 0,-1 1 0,0-1 0,0 0 0,0 1 0,0 0 0,1-1 0,-1 1 0,0 0 0,0 0 0,0 0 0,0 0 0,0 1 0,0-1 0,-2 1 0,-54 12 1075,47-8-973,0 1 0,0 1 1,1 0-1,-1 1 0,2 0 0,-1 0 0,1 1 1,0 0-1,1 1 0,-9 12 0,5-4 97,0 1-1,1 0 0,1 0 1,1 1-1,-7 23 0,13-37-295,1 1 0,0 0 0,1 0 0,-1 0 0,1 0 0,1 0 0,-1 0 0,1 0 0,1 1 0,-1-1 0,3 11 0,-2-15-47,1 0-1,-1 0 0,1 0 0,-1 0 0,1-1 1,0 1-1,0-1 0,0 1 0,0-1 1,1 0-1,-1 1 0,0-1 0,1 0 0,0-1 1,-1 1-1,1 0 0,0-1 0,0 0 0,0 1 1,0-1-1,0 0 0,0-1 0,1 1 0,-1 0 1,0-1-1,0 0 0,4 0 0,1 1 5,-1-1-1,1 0 1,0-1 0,0 0-1,0 0 1,-1 0-1,1-1 1,-1-1 0,1 1-1,-1-1 1,12-6-1,-15 7-9,0-1-1,0 1 0,-1-1 1,0 1-1,1-1 0,-1 0 0,0 0 1,0-1-1,-1 1 0,1-1 1,-1 1-1,1-1 0,-1 0 1,-1 0-1,1 0 0,0 0 0,-1 0 1,0 0-1,0 0 0,0-1 1,0 1-1,0-8 0,-2 10 0,0 1-1,1-1 1,-1 0-1,0 1 1,0-1-1,0 1 1,0-1-1,0 1 1,-1-1-1,1 1 1,0 0-1,-1 0 0,1-1 1,0 1-1,-1 0 1,0 0-1,1 0 1,-1 1-1,0-1 1,1 0-1,-1 1 1,0-1-1,0 1 1,1-1-1,-1 1 1,0 0-1,0 0 1,0 0-1,0 0 1,1 0-1,-4 1 0,3-2 3,0 1 0,1 0 0,-1 0-1,0 0 1,1 0 0,-1 0 0,1 0-1,-1 1 1,0-1 0,1 0 0,-1 1-1,1-1 1,-1 1 0,1 0 0,-1-1-1,1 1 1,-1 0 0,1 0 0,0 0-1,-1 0 1,1 0 0,0 0-1,0 0 1,0 1 0,0-1 0,0 0-1,0 1 1,0-1 0,0 1 0,1-1-1,-1 1 1,0-1 0,1 1 0,-1-1-1,1 1 1,0-1 0,-1 4 0,2-4 1,0 0 1,0 0-1,0 0 1,0 0-1,0 0 1,0-1-1,1 1 1,-1 0 0,0 0-1,0-1 1,1 1-1,-1-1 1,0 1-1,1-1 1,-1 0-1,0 1 1,1-1-1,-1 0 1,1 0 0,-1 0-1,0 0 1,1 0-1,-1 0 1,3-1-1,37-2 30,-26-1-103,-1 0 1,1-1-1,-1-1 1,19-10-1,-21 9-10,1 1-1,0 1 0,0 0 0,0 0 1,24-4-1,-36 9 78,0 0 0,-1 0 0,1 0 1,0 0-1,-1 0 0,1 0 0,0 0 1,-1 0-1,1 0 0,0 0 0,-1 1 0,1-1 1,0 0-1,-1 0 0,1 1 0,0-1 0,-1 0 1,1 1-1,-1-1 0,1 0 0,-1 1 1,1-1-1,-1 1 0,1-1 0,-1 1 0,1-1 1,-1 1-1,0 0 0,1-1 0,-1 1 0,1 0 1,0 27-13,-16 30 347,-6-10 5,15-35-220,-1 0 1,2 1 0,-1 0-1,2 1 1,0-1 0,1 1-1,-2 21 1,5-36-156,0 0 1,-1 1-1,1-1 1,0 1-1,0-1 1,0 0-1,0 1 0,0-1 1,0 1-1,0-1 1,1 0-1,-1 1 1,0-1-1,0 0 1,0 1-1,0-1 1,0 1-1,1-1 0,-1 0 1,0 1-1,0-1 1,1 0-1,-1 0 1,0 1-1,0-1 1,1 0-1,-1 1 1,0-1-1,1 0 0,-1 0 1,0 0-1,1 1 1,-1-1-1,0 0 1,1 0-1,-1 0 1,1 0-1,-1 0 1,0 0-1,1 0 0,-1 0 1,1 0-1,-1 0 1,0 0-1,1 0 1,-1 0-1,0 0 1,1 0-1,-1 0 1,1 0-1,-1 0 0,0-1 1,1 1-1,-1 0 1,0 0-1,1-1 1,19-17-6147,-6-8-3824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0.525"/>
    </inkml:context>
    <inkml:brush xml:id="br0">
      <inkml:brushProperty name="width" value="0.025" units="cm"/>
      <inkml:brushProperty name="height" value="0.025" units="cm"/>
    </inkml:brush>
  </inkml:definitions>
  <inkml:trace contextRef="#ctx0" brushRef="#br0">1 0 10666,'0'0'12588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31.012"/>
    </inkml:context>
    <inkml:brush xml:id="br0">
      <inkml:brushProperty name="width" value="0.025" units="cm"/>
      <inkml:brushProperty name="height" value="0.025" units="cm"/>
    </inkml:brush>
  </inkml:definitions>
  <inkml:trace contextRef="#ctx0" brushRef="#br0">0 100 7527,'0'0'11029,"4"9"-10111,13 30 155,-16-38-972,1 1 0,-1 0-1,1 0 1,0-1 0,-1 1-1,1-1 1,0 1 0,0-1-1,0 0 1,0 0 0,1 0-1,-1 0 1,0 0 0,0-1-1,0 1 1,1 0 0,-1-1-1,0 0 1,1 0 0,-1 1-1,0-1 1,4-1 0,47-7 1091,-38 3-1056,1-1 0,-1 0 0,0-1 0,24-17 0,-30 19-126,-1-1 0,0 0-1,0-1 1,-1 0 0,1 0 0,-2 0 0,1-1 0,10-17-1,-16 25-8,-1-1 0,1 0-1,-1 0 1,1 1-1,-1-1 1,1 0 0,-1 0-1,0 0 1,1 0-1,-1 0 1,0 1-1,0-1 1,0 0 0,0 0-1,0 0 1,0 0-1,0 0 1,0 0-1,0 0 1,0 0 0,0 0-1,0 0 1,-1 0-1,1 1 1,0-1-1,-1 0 1,1 0 0,0 0-1,-1 0 1,1 1-1,-1-1 1,-1-1 0,0 1 0,0 0 1,0 0-1,0 1 1,0-1-1,0 0 1,0 1-1,0 0 1,0-1-1,-1 1 1,1 0-1,0 0 1,0 0-1,-3 1 1,-6 0 2,1 1 0,0 0 0,0 1 0,-1 0 0,-9 5 0,6 0 53,0 1 0,0 1 1,1 0-1,0 1 0,1 0 1,-13 15-1,20-20-30,0-1-1,0 1 1,1 0 0,-1 1-1,2-1 1,-1 1 0,1 0-1,0 0 1,0 0-1,1 0 1,0 0 0,0 0-1,0 1 1,1-1-1,0 15 1,1-21-25,1 1 0,-1-1 0,1 1-1,0-1 1,-1 0 0,1 1 0,0-1 0,0 0 0,0 0 0,0 1-1,0-1 1,0 0 0,0 0 0,0 0 0,0 0 0,0 0 0,1-1-1,-1 1 1,0 0 0,1 0 0,-1-1 0,0 1 0,1-1-1,-1 1 1,1-1 0,-1 0 0,1 0 0,-1 1 0,1-1 0,-1 0-1,3-1 1,53-2-189,-43 0-330,0-1-1,0 0 1,-1 0-1,0-2 1,0 0 0,20-11-1,34-31-6809,-27 15-200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31.469"/>
    </inkml:context>
    <inkml:brush xml:id="br0">
      <inkml:brushProperty name="width" value="0.025" units="cm"/>
      <inkml:brushProperty name="height" value="0.025" units="cm"/>
    </inkml:brush>
  </inkml:definitions>
  <inkml:trace contextRef="#ctx0" brushRef="#br0">210 221 12908,'0'0'4324,"-9"-2"-2124,2 1-1942,0 0 1,0 0 0,1 1-1,-1 0 1,0 0 0,0 1-1,1 0 1,-1 0 0,1 1-1,-1 0 1,1 0-1,-1 0 1,1 1 0,0 0-1,0 0 1,0 0 0,0 1-1,1 0 1,-10 8 0,9-7-100,1-1 0,-1 1 0,1 1 0,0-1 0,0 1 0,0 0 0,1 0 0,0 0 0,0 1 0,0-1 0,1 1 0,0 0 0,-2 7 0,5-13-154,0 0 0,0 0 1,0-1-1,0 1 1,0 0-1,0 0 0,0-1 1,0 1-1,1 0 0,-1 0 1,0-1-1,0 1 1,1 0-1,-1-1 0,0 1 1,1 0-1,-1-1 0,1 1 1,-1-1-1,1 1 0,-1 0 1,1-1-1,-1 1 1,1-1-1,-1 0 0,1 1 1,0-1-1,-1 1 0,1-1 1,0 0-1,-1 0 1,1 1-1,0-1 0,0 0 1,-1 0-1,1 0 0,0 0 1,0 0-1,-1 0 0,1 0 1,0 0-1,0 0 1,-1 0-1,1 0 0,0 0 1,1-1-1,40-9 36,-20 0-250,-1 0 0,1-2 0,-2-1 0,0-1 0,21-18 0,-2-1-432,47-55 1,-77 78 613,7-6 17,-2-1 0,0 0 0,0-1 1,-2-1-1,11-20 0,-23 29 459,-9 16 9,-15 17 160,23-22-605,-17 19 266,0 1 1,2 1 0,0 0 0,-15 31-1,25-42-199,0 0 0,1 0-1,1 0 1,0 1 0,0 0-1,1 0 1,1 0-1,0 0 1,1 0 0,0 1-1,2 21 1,-1-31-149,1 0 1,-1-1-1,1 1 1,0-1-1,0 1 1,0-1 0,0 1-1,0-1 1,0 0-1,1 0 1,-1 0-1,1 1 1,0-1-1,0-1 1,-1 1-1,1 0 1,1 0-1,-1-1 1,0 1-1,0-1 1,0 0-1,4 2 1,-3-2-504,0 0 0,0 0 0,-1 0 0,1-1 0,0 1 0,0-1 0,0 0 0,0 0 0,0 0 0,0 0 0,-1-1 0,1 1 0,3-2 0,18-9-11065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32.218"/>
    </inkml:context>
    <inkml:brush xml:id="br0">
      <inkml:brushProperty name="width" value="0.025" units="cm"/>
      <inkml:brushProperty name="height" value="0.025" units="cm"/>
    </inkml:brush>
  </inkml:definitions>
  <inkml:trace contextRef="#ctx0" brushRef="#br0">29 51 5381,'0'0'6892,"6"-8"-4367,27-34 1901,-34 70-1074,-18 47-2618,6-27 160,1-1-1,3 1 1,-4 90-1,13-129-1420,0 0 1,1 1-1,0-1 1,5 14-1,-6-21 200,1 1 0,0 0 0,0-1 0,0 1 0,0-1 0,1 1 0,-1-1 0,1 1 0,-1-1 0,1 0 0,0 0 0,0 0 0,0 0 0,0 0 0,0 0 0,0 0 0,1-1 0,3 3 0,9-2-8550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36.997"/>
    </inkml:context>
    <inkml:brush xml:id="br0">
      <inkml:brushProperty name="width" value="0.025" units="cm"/>
      <inkml:brushProperty name="height" value="0.025" units="cm"/>
    </inkml:brush>
  </inkml:definitions>
  <inkml:trace contextRef="#ctx0" brushRef="#br0">1110 34 5541,'8'-7'-402,"-7"6"819,1-1 0,-1 1 0,1 0 0,-1 0 0,0-1-1,1 1 1,-1-1 0,0 1 0,0-1 0,0 1 0,0-1 0,0 0-1,0 0 1,1-3 0,-30 26 2423,-263 298 251,-228 276-2643,291-251 315,160-235-693,65-104-360,7-8-245,15-21-1263,26-37-4670,-35 41 2688</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37.372"/>
    </inkml:context>
    <inkml:brush xml:id="br0">
      <inkml:brushProperty name="width" value="0.025" units="cm"/>
      <inkml:brushProperty name="height" value="0.025" units="cm"/>
    </inkml:brush>
  </inkml:definitions>
  <inkml:trace contextRef="#ctx0" brushRef="#br0">287 0 7143,'0'0'9091,"-9"14"-8781,-2 4-233,0 0-1,1 0 1,1 1 0,-10 32 0,-94 241 1439,19-62-144,84-190-1274,10-40-97,0 1 1,0-1 0,0 0 0,0 1 0,0-1 0,0 0-1,0 1 1,0-1 0,0 0 0,0 0 0,0 1 0,0-1-1,0 0 1,0 1 0,0-1 0,1 0 0,-1 1 0,0-1-1,0 0 1,0 0 0,0 1 0,1-1 0,-1 0 0,0 0-1,0 1 1,1-1 0,-1 0 0,0 0 0,0 0 0,1 1-1,-1-1 1,0 0 0,0 0 0,1 0 0,18-11 92,310-272-3233,-267 229-325,-7 0-2606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38.397"/>
    </inkml:context>
    <inkml:brush xml:id="br0">
      <inkml:brushProperty name="width" value="0.025" units="cm"/>
      <inkml:brushProperty name="height" value="0.025" units="cm"/>
    </inkml:brush>
  </inkml:definitions>
  <inkml:trace contextRef="#ctx0" brushRef="#br0">200 62 11115,'0'0'1713,"-10"1"-832,10-1-874,-6 0 138,0 0 1,1 1-1,-1-1 1,0 1-1,1 1 1,-1-1-1,1 1 1,-1 0-1,1 0 0,0 1 1,0-1-1,0 1 1,0 0-1,-8 8 1,0 1 93,1 2 0,0 0 0,1 0 1,-14 24-1,21-31-44,0 1 1,1-1-1,-1 1 0,1 0 0,1 0 1,0 0-1,0 1 0,0-1 0,1 0 1,0 1-1,1 15 0,1-23-187,-1-1 1,0 1-1,0-1 0,1 0 1,-1 1-1,0-1 0,0 1 1,1-1-1,-1 1 0,1-1 0,-1 0 1,0 1-1,1-1 0,-1 0 1,1 0-1,-1 1 0,1-1 1,-1 0-1,1 0 0,-1 0 0,1 1 1,-1-1-1,1 0 0,-1 0 1,1 0-1,-1 0 0,1 0 1,-1 0-1,1 0 0,-1 0 1,1 0-1,-1 0 0,1 0 0,-1-1 1,1 1-1,-1 0 0,1 0 1,-1 0-1,1-1 0,0 1 1,22-10 125,-4-6-111,-1 0 0,-1-1 0,0 0 0,-2-1 0,0-1 0,-1-1 0,0 0 0,-2-1 0,14-31 0,6-28 51,-33 88-10,0 0 0,1 0 0,0 0 0,0 0 0,2 12 0,0 9 70,-2-23-126,0 0 1,0 1-1,0-1 0,1 0 0,0 1 0,1-1 0,0 0 0,2 8 0,-2-12-11,-1 1 0,1-1-1,-1 0 1,1 0-1,0 0 1,0 0 0,-1 0-1,2 0 1,-1-1-1,0 1 1,0-1-1,0 1 1,1-1 0,-1 0-1,1 0 1,-1 0-1,1 0 1,-1 0 0,1-1-1,-1 1 1,1-1-1,4 1 1,2-1-396,0 0 0,0 0 0,0-1 0,0 0 0,0 0 0,0-1 0,0 0 0,0-1 0,-1 0 0,0 0-1,1-1 1,-1 0 0,0 0 0,-1-1 0,8-6 0,38-31-7155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40.208"/>
    </inkml:context>
    <inkml:brush xml:id="br0">
      <inkml:brushProperty name="width" value="0.025" units="cm"/>
      <inkml:brushProperty name="height" value="0.025" units="cm"/>
    </inkml:brush>
  </inkml:definitions>
  <inkml:trace contextRef="#ctx0" brushRef="#br0">166 2403 2498,'0'0'2536,"-9"-4"358,-1-1-2686,0 0 0,1-1 0,-1 0 0,1-1 0,1 0 1,-1-1-1,1 0 0,1 0 0,-1 0 0,1-1 1,1 0-1,0-1 0,-10-19 0,10 14-81,0 0 0,1 0 0,0 0 0,2-1 0,-1 0 0,2 0 0,0 0 0,1 0 0,1-18 0,2 10-88,1 0 0,1 0 0,1 1 0,2-1 0,12-32 0,7 0-31,2 0 1,2 3-1,72-96 1,9 9 487,5 5 0,196-176 0,302-205 948,-411 353-1381,-156 124 109,62-51 825,142-89 1,-246 176-957,1-1-2,-1 0 1,1 1-1,0-1 0,0 1 1,1 0-1,-1 1 1,0-1-1,1 1 0,0 0 1,-1 1-1,1 0 1,0 0-1,11 0 0,-17 2-28,0-1-1,1 1 0,-1 0 1,0 0-1,0 0 0,0 0 0,0-1 1,-1 1-1,1 1 0,0-1 1,0 0-1,-1 0 0,1 0 0,0 0 1,-1 0-1,1 1 0,-1-1 1,0 0-1,1 1 0,-1-1 0,0 0 1,0 1-1,0-1 0,0 0 1,0 0-1,0 1 0,0-1 0,0 0 1,-1 1-1,1-1 0,0 0 0,-1 1 1,0 0-1,-15 45 137,2-25-97,-1-2 0,-20 22 0,5-7-2063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40.654"/>
    </inkml:context>
    <inkml:brush xml:id="br0">
      <inkml:brushProperty name="width" value="0.025" units="cm"/>
      <inkml:brushProperty name="height" value="0.025" units="cm"/>
    </inkml:brush>
  </inkml:definitions>
  <inkml:trace contextRef="#ctx0" brushRef="#br0">29 78 7399,'0'0'2861,"-5"-8"-2039,-17-25 273,22 32-1052,-1 1 1,1-1-1,0 1 0,0-1 1,0 0-1,-1 1 1,1-1-1,0 1 1,0-1-1,0 1 0,0-1 1,0 0-1,0 1 1,0-1-1,1 1 0,-1-1 1,0 1-1,0-1 1,0 0-1,0 1 0,1-1 1,-1 1-1,0-1 1,1 1-1,-1-1 1,0 1-1,1-1 0,-1 1 1,1 0-1,-1-1 1,0 1-1,1-1 0,-1 1 1,1 0-1,-1 0 1,1-1-1,-1 1 0,1 0 1,0 0-1,0-1 1,25-5 480,-22 5-378,18-3 16,0 2 0,0 0 0,0 1 0,0 1 0,0 1 0,0 1 0,0 1 0,0 1 0,0 1-1,-1 1 1,0 1 0,0 1 0,0 0 0,26 17 0,-42-22-132,0 0 0,0 0 0,-1 1 1,1 0-1,-1 0 0,0 0 0,0 1 0,-1-1 0,1 1 0,-1 0 0,0 0 1,0 0-1,0 0 0,-1 1 0,0-1 0,0 1 0,0-1 0,-1 1 0,0 0 1,0 0-1,0-1 0,-1 1 0,0 0 0,0 0 0,0 0 0,-1 0 0,0 0 1,0-1-1,0 1 0,-1 0 0,0-1 0,0 1 0,-4 7 0,-4 8 140,-1-1-1,-1-1 1,-1 0 0,-1-1-1,0 0 1,-1-1-1,-23 21 1,-35 20 266,-14 14-3792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41.806"/>
    </inkml:context>
    <inkml:brush xml:id="br0">
      <inkml:brushProperty name="width" value="0.025" units="cm"/>
      <inkml:brushProperty name="height" value="0.025" units="cm"/>
    </inkml:brush>
  </inkml:definitions>
  <inkml:trace contextRef="#ctx0" brushRef="#br0">386 8 8488,'0'0'1436,"-8"-3"-1217,4 2-184,-1 0 0,1 0 0,-1 0 0,1 1 0,-1-1 0,1 1 0,-1 0 0,0 0 0,1 1 0,-1-1 0,1 1 0,0 0-1,-1 1 1,1-1 0,0 1 0,-1-1 0,1 1 0,0 0 0,-6 5 0,-11 8 292,1 0-1,0 1 1,2 1-1,0 1 0,0 1 1,2 0-1,1 2 1,0-1-1,1 2 1,2 0-1,-11 24 1,9-15-20,2 0 1,1 1 0,1 1 0,2-1-1,2 2 1,0-1 0,0 61 0,5-87-303,1-1 1,1 0 0,-1 0 0,1 1 0,0-1 0,0 0 0,1 0-1,0 0 1,0 0 0,1-1 0,-1 1 0,1 0 0,0-1-1,5 7 1,-5-9-1,0-1 0,0 1 0,0-1 0,0 0-1,0 0 1,1 0 0,-1 0 0,1-1 0,-1 1-1,1-1 1,0 0 0,-1 0 0,1-1 0,0 1 0,0-1-1,0 1 1,-1-1 0,1 0 0,0-1 0,0 1 0,0-1-1,-1 1 1,1-1 0,6-3 0,-1 1 2,-1-1 0,1 0 0,-1 0 0,0-1 0,-1 0 0,1 0 0,-1-1 0,0 0 0,0 0 0,-1-1 0,0 0 0,0 0 0,0 0 0,6-13 0,0 0 10,-1-1-1,-1-1 0,0 0 0,9-33 1,-17 44-10,0 0 1,0 0-1,-1 0 1,0-22-1,-7 28 74,17 5-7,-9 0-74,2 0 0,1 0-1,0 0 1,-1 0 0,1 0-1,0 1 1,-1 0 0,1 0-1,8 3 1,-12-3 1,1 1-1,0-1 1,-1 1 0,1 0-1,-1 0 1,1-1-1,-1 1 1,0 0 0,0 0-1,0 0 1,0 1-1,0-1 1,0 0 0,0 0-1,-1 0 1,1 1 0,-1-1-1,0 0 1,1 0-1,-1 1 1,-1 1 0,5 60 58,-3-31-19,10 55-1,-11-85-72,1-1-1,0 1 0,0-1 1,0 1-1,0-1 0,0 0 1,0 1-1,0-1 0,1 0 1,-1 0-1,1 0 0,0 0 1,3 3-1,-4-4-190,0 0 0,1-1 0,-1 1 0,0-1 0,0 1 0,0-1 0,0 1 0,0-1 0,1 0 0,-1 0 0,0 1 0,0-1 0,1 0 0,-1 0 0,0 0 0,0 0 0,1 0 0,-1-1 0,0 1 0,0 0 0,0-1 0,1 1 0,-1-1 0,0 1 0,0-1 0,0 1 0,0-1 0,0 0 0,0 1 0,0-1 0,1-1 0,15-19-9454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42.415"/>
    </inkml:context>
    <inkml:brush xml:id="br0">
      <inkml:brushProperty name="width" value="0.025" units="cm"/>
      <inkml:brushProperty name="height" value="0.025" units="cm"/>
    </inkml:brush>
  </inkml:definitions>
  <inkml:trace contextRef="#ctx0" brushRef="#br0">1 247 7303,'0'0'3240,"10"0"-1926,-4 0-1142,0 0 0,0-1 1,0 1-1,0-1 0,0 0 1,0-1-1,0 1 0,0-1 1,-1 0-1,1-1 0,-1 1 1,1-1-1,-1 0 0,0-1 1,0 1-1,0-1 1,-1 0-1,1 0 0,-1 0 1,6-8-1,-2 3-66,-1 0 0,0-1 0,-1 0 0,0 0 0,0 0 0,-1-1 0,0 1 0,-1-1 0,0 0 0,-1-1 0,0 1 0,-1-1 0,1-13 0,-3 24-103,0 0 0,0 0 0,0 0 0,0-1-1,-1 1 1,1 0 0,0 0 0,-1 0 0,1-1 0,-1 1 0,1 0 0,-1 0-1,1 0 1,-1 0 0,0 0 0,0 0 0,1 0 0,-1 0 0,0 0 0,0 0 0,0 1-1,0-1 1,0 0 0,0 1 0,0-1 0,0 0 0,0 1 0,-1-1 0,1 1-1,0 0 1,0-1 0,0 1 0,-1 0 0,1 0 0,0 0 0,0 0 0,-2 0-1,-1 0 6,1 0-1,-1 0 0,1 1 0,0-1 0,0 1 0,-1 0 0,1 0 0,0 0 0,0 1 0,0-1 0,0 1 0,0-1 0,-4 4 0,0 2 69,0 0-1,1 1 1,0 0 0,0 0-1,0 0 1,1 1 0,1 0-1,-1 0 1,2 0-1,-1 1 1,-4 18 0,4-9 53,1 0 0,0 0 0,2 0 0,0 0 0,2 26 0,-1-41-120,1 0 0,-1-1 0,1 1 0,0-1 0,0 1 0,0-1 1,0 1-1,0-1 0,1 0 0,-1 0 0,1 1 0,0-1 0,0 0 0,0-1 0,1 1 1,-1 0-1,1-1 0,-1 1 0,1-1 0,0 0 0,0 0 0,0 0 0,0 0 0,0 0 1,1-1-1,-1 1 0,0-1 0,1 0 0,-1 0 0,1 0 0,-1-1 0,1 1 0,0-1 1,-1 0-1,6 0 0,1 0-103,0-1 1,-1 0 0,1-1-1,0 0 1,-1 0-1,1-1 1,-1 0 0,0-1-1,0 0 1,0 0-1,0-1 1,8-7 0,-6 4-719,-2 0 1,1-1-1,-1 0 1,-1-1-1,13-18 1,6-15-3059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1.530"/>
    </inkml:context>
    <inkml:brush xml:id="br0">
      <inkml:brushProperty name="width" value="0.025" units="cm"/>
      <inkml:brushProperty name="height" value="0.025" units="cm"/>
    </inkml:brush>
  </inkml:definitions>
  <inkml:trace contextRef="#ctx0" brushRef="#br0">164 138 5573,'4'-11'6155,"-2"7"-5601,17-49 2314,-18 50-2468,0-1 0,0 0 1,0 1-1,0-1 1,-1 0-1,0 1 1,1-1-1,-1 0 0,-1 1 1,1-1-1,-1 0 1,1 1-1,-1-1 1,-2-5-1,3 8-352,-1 0-1,0 1 0,1-1 1,-1 0-1,1 1 1,-1-1-1,0 1 1,0-1-1,1 1 1,-1-1-1,0 1 1,0-1-1,0 1 1,1 0-1,-1 0 1,0-1-1,0 1 1,0 0-1,0 0 1,0 0-1,1 0 1,-1 0-1,0 0 1,0 0-1,0 0 1,0 0-1,0 1 1,1-1-1,-1 0 1,0 0-1,0 1 1,0-1-1,1 1 1,-1-1-1,0 0 0,0 1 1,1 0-1,-1-1 1,0 1-1,0 0 1,-27 28 114,13-5-100,2 1 1,0 0 0,2 1 0,0 1 0,2-1-1,-6 31 1,1 10 566,-8 92 0,19-128-551,1 1-1,2-1 0,3 31 1,-3-61-74,0-1 1,0 1-1,0-1 0,0 1 1,0-1-1,0 1 0,0-1 1,0 0-1,0 1 0,0-1 0,0 1 1,0-1-1,0 1 0,0-1 1,0 1-1,0-1 0,0 0 1,1 1-1,-1-1 0,0 1 1,0-1-1,1 0 0,-1 1 1,0-1-1,0 0 0,1 1 1,-1-1-1,0 0 0,1 1 1,-1-1-1,1 0 0,-1 0 1,0 1-1,1-1 0,-1 0 1,1 0-1,-1 0 0,1 0 1,-1 0-1,0 1 0,1-1 1,-1 0-1,1 0 0,-1 0 1,1 0-1,-1 0 0,1 0 1,-1-1-1,0 1 0,1 0 1,0 0-1,0-1 33,0 0 0,1 0 0,-1 0 0,0 0 0,0-1-1,0 1 1,0 0 0,0 0 0,0-1 0,-1 1 0,1-1 0,0 1 0,0-3 0,10-45 53,-2-1 0,-2 1 0,1-76 0,-3 46-397,-1 88-620,4 11 823,2 0 1,15 25-1,-22-41 112,1 0 0,0-1 0,0 1 0,0-1 0,0 0 0,1 0 0,-1 0 0,1 0 1,0-1-1,0 0 0,0 0 0,0 0 0,0-1 0,0 1 0,1-1 0,-1 0 0,0-1 0,1 0 0,-1 1 0,1-2 0,-1 1 0,0 0 1,1-1-1,-1 0 0,0-1 0,0 1 0,0-1 0,0 0 0,0 0 0,0 0 0,8-6 0,-6 4 87,0-1-1,-1 1 1,1-1-1,-1 0 1,0 0-1,0-1 0,-1 0 1,0 0-1,0 0 1,0-1-1,-1 0 1,0 1-1,0-2 1,-1 1-1,0 0 1,0-1-1,-1 1 1,0-1-1,0 0 0,1-15 1,-4 23-94,-1 1-1,1-1 1,-1 1 0,0-1-1,1 1 1,-1-1 0,1 1-1,0 0 1,-1 0 0,1 0-1,0 0 1,-1 0 0,1 0-1,0 0 1,-1 2 0,-5 7-17,0 0 1,1 0 0,0 1 0,0 0 0,2 0-1,-1 1 1,1-1 0,1 1 0,0 0 0,1 0-1,0 0 1,0 23 0,2-34-6,0 0 1,0 1-1,0-1 0,0 0 0,0 1 0,1-1 1,-1 0-1,0 0 0,1 1 0,-1-1 1,1 0-1,-1 0 0,1 0 0,-1 1 1,1-1-1,0 0 0,0 0 0,0 0 1,0 0-1,0 0 0,-1 0 0,2-1 0,-1 1 1,2 1-1,-1-1-111,1 0 1,0 0 0,-1 0-1,1-1 1,0 1-1,0-1 1,0 0-1,0 0 1,-1 0 0,1 0-1,3-1 1,3 0-564,-1-1 0,1 0 0,-1 0 0,1-1 0,-1 0 0,13-8 0,-10 4-872,-1-1 0,0 0 0,0 0 0,0-1 0,14-19 0,13-32-415,-16 6 4452,-14 0 4842,-7 54-7236,0 0 0,0 0 0,0-1 0,0 1 0,0 0 0,1 0 0,-1-1-1,0 1 1,0 0 0,-1 0 0,1 0 0,0-1 0,0 1 0,0 0 0,0 0 0,0-1-1,0 1 1,0 0 0,0 0 0,0 0 0,0-1 0,-1 1 0,1 0 0,0 0-1,0 0 1,0 0 0,0-1 0,-1 1 0,1 0 0,0 0 0,0 0 0,0 0 0,-1 0-1,1 0 1,0-1 0,0 1 0,0 0 0,-1 0 0,1 0 0,0 0 0,0 0 0,-1 0-1,1 0 1,-12 7 673,-8 12-731,17-15 27,0-1 0,1 1 0,-1 0 1,1 0-1,0 1 0,0-1 0,0 0 1,0 1-1,1-1 0,0 1 1,0-1-1,0 1 0,0 0 0,1-1 1,0 1-1,0 0 0,0-1 1,0 1-1,2 5 0,0-6-115,-1 0 0,2 0 0,-1 1 0,0-2-1,1 1 1,0 0 0,0 0 0,0-1 0,0 1 0,1-1 0,-1 0-1,1 0 1,0 0 0,0-1 0,0 0 0,0 1 0,0-1 0,8 2-1,16 5-398,-22-8 390,0 1-1,0-1 1,-1 1-1,1 1 1,0-1-1,-1 1 1,7 4-1,-12-7 120,0 0-1,0 1 0,1-1 1,-1 0-1,0 0 0,0 1 1,0-1-1,0 0 0,0 1 1,0-1-1,0 0 0,0 0 1,0 1-1,0-1 0,0 0 1,0 1-1,0-1 0,0 0 1,0 0-1,-1 1 0,1-1 1,0 0-1,0 0 0,0 1 1,0-1-1,0 0 0,-1 0 1,1 1-1,0-1 0,0 0 1,0 0-1,-1 0 0,1 1 1,0-1-1,0 0 0,-1 0 1,1 0-1,0 0 0,0 0 1,-1 0-1,1 1 0,0-1 1,-1 0-1,1 0 0,-1 0 1,-15 6 313,15-6-268,-44 18 318,-29 9 34,25-20-2975,48-7 2438,1 0 0,0 0 0,0 0 0,-1 0 0,1 0 0,0 0 0,-1 0 0,1 0-1,0 0 1,0 0 0,-1-1 0,1 1 0,0 0 0,-1 0 0,1 0 0,0 0 0,0-1 0,0 1-1,-1 0 1,1 0 0,0-1 0,0 1 0,0 0 0,-1 0 0,1-1 0,0 1 0,0 0 0,0 0-1,0-1 1,0 1 0,0 0 0,0-1 0,0 1 0,0 0 0,0 0 0,0-1 0,0 1 0,0 0-1,0-1 1,0 1 0,0 0 0,0-1 0,0 1 0,0 0 0,0-1 0,1-3-1040,-1-15-5015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42.787"/>
    </inkml:context>
    <inkml:brush xml:id="br0">
      <inkml:brushProperty name="width" value="0.025" units="cm"/>
      <inkml:brushProperty name="height" value="0.025" units="cm"/>
    </inkml:brush>
  </inkml:definitions>
  <inkml:trace contextRef="#ctx0" brushRef="#br0">1 0 2691,'0'0'1377</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43.144"/>
    </inkml:context>
    <inkml:brush xml:id="br0">
      <inkml:brushProperty name="width" value="0.025" units="cm"/>
      <inkml:brushProperty name="height" value="0.025" units="cm"/>
    </inkml:brush>
  </inkml:definitions>
  <inkml:trace contextRef="#ctx0" brushRef="#br0">0 1 4100,'0'0'10815,"1"10"-10078,10 40-397,1 1 1,2-2-1,3 0 0,2-1 1,2 0-1,1-2 0,34 49 1,-40-81-803,-16-14 357,1 0 0,-1 0-1,0 1 1,1-1 0,-1 0 0,1 0 0,-1 0 0,0 0 0,1 0-1,-1 0 1,1 0 0,-1 0 0,0 0 0,1 0 0,-1 0-1,1 0 1,-1 0 0,0-1 0,1 1 0,-1 0 0,1 0 0,-1 0-1,0-1 1,1 1 0,-1 0 0,0 0 0,1-1 0,-1 1-1,0 0 1,0 0 0,1-1 0,-1 1 0,0 0 0,0-1 0,1 1-1,-1-1 1,0 1 0,0 0 0,0-1 0,0 1 0,0-1-1,1 1 1,-1 0 0,0-1 0,0 1 0,0-1 0,0 0 0,1-16-3728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43.525"/>
    </inkml:context>
    <inkml:brush xml:id="br0">
      <inkml:brushProperty name="width" value="0.025" units="cm"/>
      <inkml:brushProperty name="height" value="0.025" units="cm"/>
    </inkml:brush>
  </inkml:definitions>
  <inkml:trace contextRef="#ctx0" brushRef="#br0">0 290 3651,'0'0'11222,"6"27"-11003,-8 5-479,1-12 1910,15-42-643,1-9-939,-2-1 0,-1 1 0,-1-2 0,-2 0 0,-1 0 0,-1-1 0,3-58 0,-10 90-69,0 1-1,0-1 1,0 1 0,0-1-1,0 1 1,0-1-1,-1 1 1,1-1 0,-1 1-1,1-1 1,-1 1 0,1 0-1,-1-1 1,-1-1 0,1 2 0,1 1 0,0 0 0,-1-1 1,1 1-1,-1 0 0,1 0 1,-1-1-1,1 1 0,-1 0 1,1 0-1,-1-1 0,1 1 0,-1 0 1,1 0-1,-1 0 0,0 0 1,1 0-1,-1 0 0,1 0 1,-1 0-1,1 0 0,-1 0 0,1 0 1,-1 1-1,1-1 0,-2 0 1,1 1 1,-1 0 0,0 0-1,0 1 1,1-1 0,-1 0 0,1 1 0,-1-1 0,1 1 0,-1-1 0,1 1 0,0 0 0,0-1 0,0 1 0,0 0 0,0 0 0,0 0 0,0 0 0,0 4 0,0 0 8,1 1 1,-1-1 0,1 1 0,1-1 0,-1 1-1,1-1 1,0 1 0,1-1 0,0 0-1,0 1 1,0-1 0,0 0 0,1 0 0,0 0-1,1-1 1,-1 1 0,1-1 0,0 0-1,8 8 1,10 9 15,0-1 0,50 35 0,-52-41-18,-15-12-11,0 0-1,0 0 1,0 0-1,0-1 1,0 0-1,1 1 1,-1-2-1,8 2 1,-10-2-341,0-1 0,1 1 0,-1-1 0,0 0-1,0 0 1,1 0 0,-1-1 0,0 1 0,6-3 0,13-11-5292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44.485"/>
    </inkml:context>
    <inkml:brush xml:id="br0">
      <inkml:brushProperty name="width" value="0.025" units="cm"/>
      <inkml:brushProperty name="height" value="0.025" units="cm"/>
    </inkml:brush>
  </inkml:definitions>
  <inkml:trace contextRef="#ctx0" brushRef="#br0">11519 6 11499,'0'0'3577,"0"-1"-3531,-1 1 0,1 0 0,0-1-1,-1 1 1,1 0 0,0-1 0,-1 1 0,1 0 0,0-1 0,-1 1 0,1 0 0,-1 0 0,1 0 0,0-1 0,-1 1 0,1 0 0,-1 0 0,1 0 0,-1 0 0,1 0 0,-1 0 0,1 0 0,-1 0 0,1 0 0,-1 0 0,1 0 0,0 0 0,-1 0 0,1 0 0,-1 0 0,1 0 0,-1 1 0,1-1 0,-1 0 0,0 1-1,-107 78 644,-5-4 0,-137 68-1,56-35-688,-379 220 177,-135 72 13,-22 13 25,-457 281 421,39-73-495,-44-93-53,396-241-61,-14-47 0,756-227-27,-692 157-2,563-139-6,-1-7-1,-208 0 1,236-28-115,-1-7 0,-239-47 1,207 20-16,-345-62 201,-7 42 540,497 57-741,-29-1-50,28-7-4226,53 8-1224,10 1 1768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44.970"/>
    </inkml:context>
    <inkml:brush xml:id="br0">
      <inkml:brushProperty name="width" value="0.025" units="cm"/>
      <inkml:brushProperty name="height" value="0.025" units="cm"/>
    </inkml:brush>
  </inkml:definitions>
  <inkml:trace contextRef="#ctx0" brushRef="#br0">444 60 12332,'-2'-4'603,"1"1"-1,-1-1 1,1 0 0,0 0 0,1 0 0,-1 0 0,0 0 0,1 0-1,0 0 1,0 0 0,0 0 0,1 0 0,1-5 0,-31 35-63,-1-2 0,-1-1 1,-47 26-1,18-11-96,23-14-189,-54 38 243,82-55-463,1 0-1,0 0 1,1 1 0,0 0-1,0 0 1,0 1-1,-8 16 1,13-23-29,0 0 0,1 0 0,0 1 0,0-1 0,0 0 0,0 1-1,0-1 1,0 1 0,0-1 0,1 1 0,-1 0 0,1-1 0,0 1 0,0-1 0,0 1 0,0 0 0,0-1-1,1 1 1,-1-1 0,1 1 0,0-1 0,-1 1 0,1-1 0,0 1 0,1-1 0,-1 0 0,0 1 0,1-1-1,-1 0 1,1 0 0,0 0 0,-1 0 0,1 0 0,0 0 0,0-1 0,0 1 0,1-1 0,-1 1 0,0-1-1,0 0 1,1 0 0,-1 0 0,1 0 0,-1 0 0,6 0 0,12 4 26,1-2 0,-1 0 0,1-1 1,34-2-1,-39 0-22,288-15-354,-204 2-2218,-1-5-3378,-43 5-4747</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46.686"/>
    </inkml:context>
    <inkml:brush xml:id="br0">
      <inkml:brushProperty name="width" value="0.025" units="cm"/>
      <inkml:brushProperty name="height" value="0.025" units="cm"/>
    </inkml:brush>
  </inkml:definitions>
  <inkml:trace contextRef="#ctx0" brushRef="#br0">50 187 11147,'0'2'5290,"-3"17"-3913,-8 20 470,2-12-1221,2 0-1,0 1 1,2-1 0,-3 43 0,9-70-617,-1 1 1,0-1 0,0 1 0,0-1-1,1 1 1,-1-1 0,0 1 0,1-1-1,-1 1 1,0-1 0,1 1 0,-1-1-1,0 0 1,1 1 0,-1-1 0,1 0 0,-1 0-1,1 1 1,-1-1 0,1 0 0,-1 0-1,1 1 1,-1-1 0,1 0 0,-1 0-1,1 0 1,-1 0 0,1 0 0,-1 0-1,1 0 1,-1 0 0,1 0 0,-1 0-1,1 0 1,0 0 0,-1 0 0,1-1-1,-1 1 1,1 0 0,-1 0 0,0 0 0,2-1-1,24-10 148,-4-4-117,-1-1-1,0-1 1,-2-1 0,0-1-1,17-21 1,-10 11 4,41-36 0,-67 65-42,0-1 1,0 1-1,0 0 1,0 0-1,0 0 1,0-1-1,0 1 1,0 0 0,0 0-1,1 0 1,-1 0-1,0-1 1,0 1-1,0 0 1,0 0-1,0 0 1,1 0-1,-1 0 1,0 0-1,0-1 1,0 1-1,1 0 1,-1 0-1,0 0 1,0 0 0,0 0-1,1 0 1,-1 0-1,0 0 1,0 0-1,0 0 1,1 0-1,-1 0 1,0 0-1,0 0 1,0 0-1,1 0 1,-1 0-1,0 0 1,0 0-1,0 0 1,1 1 0,-1-1-1,0 0 1,0 0-1,0 0 1,0 0-1,1 0 1,-1 0-1,0 1 1,0-1-1,0 0 1,0 0-1,0 0 1,0 0-1,1 1 1,-1-1-1,0 0 1,0 0 0,0 0-1,0 1 1,0-1-1,0 0 1,0 0-1,0 0 1,0 1-1,0-1 1,0 0-1,0 1 1,-1 9 129,-16 30 337,14-35-432,1 0 1,-1 0-1,1 0 1,0 0-1,0 0 1,0 0-1,0 1 0,1-1 1,0 1-1,1-1 1,-1 1-1,1-1 1,0 1-1,1 6 1,-1-11-34,1-1-1,0 1 1,0 0 0,-1-1 0,1 0 0,0 1 0,0-1 0,0 1 0,0-1 0,-1 0-1,1 0 1,0 1 0,0-1 0,0 0 0,0 0 0,0 0 0,0 0 0,0 0 0,0 0-1,-1 0 1,1 0 0,0-1 0,0 1 0,0 0 0,0 0 0,1-1 0,23-8 62,-10 0-130,1-2 1,-1 0 0,-1-1 0,17-16 0,9-9-315,-40 37 375,1 0 0,-1 0 0,0 0 0,0-1 1,0 1-1,0 0 0,0 0 0,0 0 1,1-1-1,-1 1 0,0 0 0,0 0 1,0 0-1,0 0 0,1 0 0,-1-1 0,0 1 1,0 0-1,1 0 0,-1 0 0,0 0 1,0 0-1,0 0 0,1 0 0,-1 0 1,0 0-1,0 0 0,1 0 0,-1 0 0,0 0 1,0 0-1,1 0 0,-1 0 0,0 0 1,0 0-1,0 0 0,1 0 0,-1 0 1,0 1-1,0-1 0,1 0 0,-1 0 0,0 0 1,0 0-1,0 0 0,0 1 0,1-1 1,-1 0-1,0 0 0,0 0 0,0 1 1,0-1-1,0 0 0,0 19 49,-12 29 302,11-44-288,0-3-47,1 0-1,-1 1 1,1-1 0,-1 0-1,1 0 1,-1 0 0,1 1 0,0-1-1,0 0 1,0 0 0,-1 1-1,1-1 1,1 0 0,-1 0 0,0 1-1,0-1 1,0 0 0,1 0 0,-1 0-1,0 1 1,1-1 0,-1 0-1,1 0 1,-1 0 0,1 0 0,1 1-1,-1-1-2,0-1-1,1 0 0,-1 0 0,1 0 0,-1 0 1,1 0-1,-1 0 0,0 0 0,1 0 0,-1-1 1,1 1-1,-1-1 0,0 1 0,1-1 0,-1 1 1,0-1-1,0 0 0,2 0 0,61-46 46,-62 45-57,20-18-193,23-18-443,-44 38 633,-1 0 0,1 0 0,-1 0-1,1 0 1,-1 0 0,0 0 0,1 0-1,-1 1 1,1-1 0,-1 0 0,1 0-1,-1 0 1,0 1 0,1-1 0,-1 0 0,1 0-1,-1 1 1,0-1 0,1 0 0,-1 1-1,0-1 1,0 1 0,1-1 0,-1 0-1,0 1 1,0-1 0,1 1 0,-1-1 0,0 1-1,0-1 1,0 1 0,0-1 0,0 0-1,0 1 1,0-1 0,0 1 0,0-1-1,0 1 1,0-1 0,0 1 0,0-1 0,0 1-1,0-1 1,-1 1 0,1-1 0,0 1-1,-2 27 17,-5 2 43,5-24-34,0 0-1,0 0 1,0 1-1,1-1 1,0 1-1,0-1 1,1 1-1,0-1 1,0 1 0,1-1-1,1 12 1,-1-17-12,0 0 1,0-1 0,0 1 0,0 0-1,0 0 1,0-1 0,0 1 0,0 0-1,0-1 1,1 1 0,-1-1 0,0 0-1,0 1 1,0-1 0,1 0-1,-1 0 1,0 0 0,0 0 0,1 0-1,-1 0 1,0 0 0,0 0 0,1 0-1,-1 0 1,0-1 0,0 1 0,0-1-1,1 1 1,-1-1 0,0 1 0,0-1-1,0 1 1,2-2 0,37-22 94,-3-7-361,-1-1 1,-2-2-1,-2-1 1,-1-1-1,-1-2 1,-3-1-1,42-77 0,-92 159 834,6-11 131,-22 59-1,35-79-628,0 0 1,1 0-1,1 1 0,0-1 0,1 1 0,0-1 0,1 1 1,0-1-1,3 14 0,-2-21-67,1 1 1,0-1-1,0 0 1,0 0-1,0 0 1,1 0-1,4 6 1,-6-9-9,1 0 0,-1 0 0,0 0 0,1 0 0,0 0 0,-1 0 0,1 0 0,0-1 0,0 1 0,0-1 0,0 0 0,0 1 0,0-1 0,1 0 0,-1 0 0,0 0 0,1-1 0,3 2 0,-6-4-90,0 0 0,-1 0 0,1 0 0,0 0 0,-1 0-1,0 0 1,1 0 0,-1 0 0,0 0 0,0 0-1,-1-2 1,-11-13-545,-2 1 0,1 0 0,-2 0 1,-23-16-1,23 18 679,0 1-1,1-2 1,0 0 0,-22-30 0,37 44-23,-1 1 1,1-1 0,0 1 0,0-1 0,0 1-1,0-1 1,-1 1 0,1-1 0,0 1 0,0-1-1,0 1 1,0-1 0,0 1 0,0-1-1,0 1 1,0 0 0,0-1 0,1 1 0,-1-1-1,0 1 1,0-1 0,0 1 0,1-1-1,-1 1 1,0-1 0,0 1 0,1 0 0,-1-1-1,0 1 1,1-1 0,-1 1 0,0 0 0,1-1-1,-1 1 1,1 0 0,-1 0 0,1-1-1,-1 1 1,0 0 0,1 0 0,-1 0 0,1 0-1,-1-1 1,1 1 0,-1 0 0,1 0-1,-1 0 1,1 0 0,-1 0 0,1 0 0,0 1-1,37-4 203,-29 2-114,42 0 44,49-5-2818,-89 3-835,-6-2-2174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47.058"/>
    </inkml:context>
    <inkml:brush xml:id="br0">
      <inkml:brushProperty name="width" value="0.025" units="cm"/>
      <inkml:brushProperty name="height" value="0.025" units="cm"/>
    </inkml:brush>
  </inkml:definitions>
  <inkml:trace contextRef="#ctx0" brushRef="#br0">48 6 10698,'0'0'8584,"-48"0"-5861,53 0-2627,17 0-64,5 0-1345,-2-6-5221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47.618"/>
    </inkml:context>
    <inkml:brush xml:id="br0">
      <inkml:brushProperty name="width" value="0.025" units="cm"/>
      <inkml:brushProperty name="height" value="0.025" units="cm"/>
    </inkml:brush>
  </inkml:definitions>
  <inkml:trace contextRef="#ctx0" brushRef="#br0">205 1 6983,'0'0'10671,"-8"4"-8957,-1 1-1498,1 0 0,0 1 0,0 0 0,1 0 1,-1 1-1,1 0 0,1 1 0,-1-1 0,2 1 1,-1 0-1,-7 14 0,-7 16 694,-31 78 0,43-96-623,2 1 1,1 0-1,0 1 1,2-1-1,-2 40 1,4-59-282,1 0 1,0 0-1,0 0 1,0 0-1,0 0 0,0 0 1,0 0-1,1 0 1,-1 1-1,0-1 1,1 0-1,0 0 0,-1 0 1,1-1-1,0 1 1,0 0-1,0 0 1,1 0-1,-1-1 0,0 1 1,1 0-1,-1-1 1,0 0-1,1 1 1,0-1-1,-1 0 1,1 1-1,0-1 0,0 0 1,0 0-1,0-1 1,0 1-1,0 0 1,0-1-1,0 1 0,0-1 1,0 1-1,0-1 1,0 0-1,0 0 1,0 0-1,0 0 0,0-1 1,0 1-1,0 0 1,4-2-1,3 0 15,-1-1-1,1 0 1,-1 0-1,0-1 1,0 0 0,0-1-1,-1 1 1,0-1-1,0-1 1,7-6-1,19-31 76,-32 41-88,0 0 0,0-1 0,0 1 0,0 0 1,0-1-1,0 1 0,0-1 0,-1 1 0,1-1 1,-1 1-1,0-1 0,0 1 0,0-1 0,0 1 0,0-1 1,-1 1-1,1-1 0,-2-4 0,1 6-7,0 0 1,0 0-1,0 0 0,0 0 0,0 0 1,0 0-1,-1 0 0,1 1 0,0-1 1,0 0-1,-1 1 0,1-1 0,0 1 1,-1 0-1,1-1 0,0 1 0,-1 0 0,1 0 1,-1 0-1,1 0 0,0 0 0,-1 0 1,1 0-1,0 0 0,-1 0 0,1 1 1,-3 0-1,1 0-3,0-1 0,-1 1 1,1 0-1,0 0 0,-1 1 1,1-1-1,0 1 0,0 0 1,0-1-1,-3 4 0,5-4 8,-1 1-1,0 0 0,0 0 1,1 0-1,-1 0 0,1 0 1,-1 0-1,1 0 0,0 1 1,0-1-1,0 0 0,0 1 1,0-1-1,1 1 0,-1-1 1,1 1-1,0-1 0,-1 1 1,1-1-1,1 5 0,-1-6-2,1 0 0,0-1 0,0 1 0,-1-1 0,1 1 1,0-1-1,0 1 0,0-1 0,0 1 0,0-1 0,-1 0 0,1 0 0,0 1 0,0-1 0,0 0 0,0 0 0,0 0 0,0 0 0,0 0 0,0 0 0,0 0 0,2-1 0,23-2 39,-9-2-26,-1-1 0,0 0 0,-1-1 0,24-15-1,-27 14-70,1 1 0,0 0 0,0 1-1,0 1 1,1 0 0,-1 1 0,17-3-1,-29 6 50,0 1-1,0 0 0,-1 0 0,1 0 1,0 0-1,-1 0 0,1 0 0,0 1 0,0-1 1,-1 0-1,1 0 0,0 0 0,-1 1 1,1-1-1,0 0 0,-1 1 0,1-1 0,-1 0 1,1 1-1,-1-1 0,1 1 0,0-1 1,-1 1-1,0-1 0,1 1 0,-1 0 0,1-1 1,-1 1-1,0-1 0,1 1 0,-1 0 1,0-1-1,0 1 0,1 1 0,-2 34 13,-21 32 289,19-62-277,0-1-9,0 1 0,1-1-1,-1 1 1,1 0 0,1 0-1,-1 0 1,1 0 0,-1 7 0,4-13-431,-1 0 1,1 0 0,0-1 0,-1 1 0,1-1 0,-1 1 0,1-1 0,-1 0 0,1 0 0,-1 1-1,0-1 1,1 0 0,-1 0 0,0 0 0,0-1 0,2 0 0,10-15-5740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48.132"/>
    </inkml:context>
    <inkml:brush xml:id="br0">
      <inkml:brushProperty name="width" value="0.025" units="cm"/>
      <inkml:brushProperty name="height" value="0.025" units="cm"/>
    </inkml:brush>
  </inkml:definitions>
  <inkml:trace contextRef="#ctx0" brushRef="#br0">0 250 13004,'0'0'10207,"11"0"-9737,5-2-430,1 0 1,0-2-1,-1 0 0,0 0 1,0-2-1,0 0 0,-1-1 1,29-17-1,-30 17-74,-11 6 11,0 0 0,0 0 0,0-1 0,0 1 1,0-1-1,0 1 0,-1-1 0,1 0 0,-1 0 1,1-1-1,-1 1 0,4-5 0,-9 6 14,0 1-1,0 0 1,0 0 0,0 0-1,0 1 1,0-1 0,0 1-1,0-1 1,0 1 0,0 0-1,-3 2 1,-2 2 46,0 0 1,0 1-1,1 0 0,0 1 1,0-1-1,1 1 1,0 1-1,0-1 0,0 1 1,1 0-1,0 0 0,1 1 1,0 0-1,0-1 1,1 1-1,0 1 0,-3 15 1,6-24-29,0 0 0,0 0 1,0 0-1,0-1 0,0 1 1,0 0-1,0 0 0,0 0 1,1 0-1,-1-1 0,0 1 1,0 0-1,1 0 0,-1 0 1,0-1-1,1 1 1,-1 0-1,1-1 0,-1 1 1,1 0-1,0-1 0,-1 1 1,1 0-1,-1-1 0,1 1 1,0-1-1,1 1 0,26 1 92,-20-4-87,0 0 0,1-1 1,-1 0-1,0 0 1,7-5-1,8-5-181,-2-1 0,0-1 1,0-2-1,-2 0 0,26-27 0,-34 31 108,-1 0 0,0-1 0,0 1 0,-1-2 0,-1 1 0,-1-1 0,0-1 0,-1 1 0,7-25 0,-12 20 59,-1 19 2,0 1 0,1 0 0,-1 0 0,0 0 0,0 0 0,0-1 0,0 1 0,0 0 0,0 0-1,0 0 1,0-1 0,0 1 0,0 0 0,0 0 0,0 0 0,0 0 0,0-1 0,0 1 0,0 0 0,0 0 0,0 0 0,0 0-1,0-1 1,-1 1 0,1 0 0,0 0 0,0 0 0,0 0 0,0-1 0,0 1 0,0 0 0,0 0 0,-1 0 0,1 0 0,0 0-1,0 0 1,0-1 0,0 1 0,0 0 0,-1 0 0,1 0 0,0 0 0,0 0 0,0 0 0,-1 0 0,1 0 0,0 0 0,0 0-1,0 0 1,0 0 0,-1 0 0,1 0 0,0 0 0,0 0 0,0 0 0,-1 0 0,1 0 0,0 0 0,0 0 0,0 0 0,0 1-1,-1-1 1,1 0 0,0 0 0,0 0 0,0 0 0,0 0 0,-8 8 86,-10 17 102,0 1 0,-13 29 0,24-42-108,1 1 0,0-1 0,1 1-1,0 1 1,1-1 0,-3 23 0,7-36-136,0 0 1,0 0 0,0 0 0,0 1-1,0-1 1,0 0 0,0 0 0,0 1-1,1-1 1,-1 0 0,0 0 0,1 0-1,-1 0 1,1 1 0,-1-1 0,1 0-1,-1 0 1,1 0 0,0 0 0,0 0-1,-1 0 1,1-1 0,0 1 0,0 0-1,0 0 1,0 0 0,0-1 0,2 2-1,0-1-472,1 0 0,-1 0 0,0-1-1,0 1 1,1-1 0,-1 0 0,0 0-1,1 0 1,3 0 0,13-3-5757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48.505"/>
    </inkml:context>
    <inkml:brush xml:id="br0">
      <inkml:brushProperty name="width" value="0.025" units="cm"/>
      <inkml:brushProperty name="height" value="0.025" units="cm"/>
    </inkml:brush>
  </inkml:definitions>
  <inkml:trace contextRef="#ctx0" brushRef="#br0">114 116 14478,'-9'9'1729,"3"-3"-1394,-52 57 2930,53-57-2865,0 1-1,1 0 1,-1 0 0,1 0-1,1 0 1,-1 1 0,1 0-1,1-1 1,-3 12 0,5-18-389,0 0 0,0 0 1,0 0-1,0 0 0,0 1 0,0-1 1,1 0-1,-1 0 0,0 0 0,1 0 1,-1 0-1,1 0 0,0 0 0,-1 0 0,1 0 1,-1-1-1,1 1 0,0 0 0,0 0 1,0 0-1,-1-1 0,1 1 0,0 0 1,0-1-1,0 1 0,0-1 0,0 1 1,0-1-1,0 0 0,0 1 0,0-1 1,0 0-1,1 0 0,-1 1 0,0-1 1,0 0-1,0 0 0,0 0 0,0-1 1,0 1-1,0 0 0,0 0 0,2-1 0,5 0-13,-1 1 0,0-2-1,1 1 1,-1-1 0,10-4-1,-4 0-213,-1-1 0,0-1 0,0 1 0,-1-2 1,0 0-1,0 0 0,-1-1 0,0-1 0,-1 1 0,16-25 0,-14 18 139,-2 0 0,1-1 1,-2 0-1,0 0 0,-2-1 0,0 0 1,4-24-1,-25 59 2618,-9 20-2018,12-17-255,-29 61 1083,38-75-1303,2 1 0,-1-1-1,0 0 1,1 1-1,0-1 1,0 1-1,1-1 1,-1 1-1,1-1 1,0 1-1,1-1 1,-1 1-1,3 7 1,-2-11-98,-1 0 0,1-1 0,0 1 0,0 0 1,0-1-1,0 1 0,0-1 0,1 1 0,-1-1 0,0 1 1,1-1-1,-1 0 0,1 0 0,-1 0 0,1 0 0,0 0 0,-1 0 1,1 0-1,0 0 0,0-1 0,1 1 0,42 4-7608,-21-5-3729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2.823"/>
    </inkml:context>
    <inkml:brush xml:id="br0">
      <inkml:brushProperty name="width" value="0.025" units="cm"/>
      <inkml:brushProperty name="height" value="0.025" units="cm"/>
    </inkml:brush>
  </inkml:definitions>
  <inkml:trace contextRef="#ctx0" brushRef="#br0">53 0 15503,'0'0'4254,"-2"13"-3432,-19 144 2678,8-71-2388,-3 119-1,18-200-508,3-18-305,4-22-174,-4-74-1901,-4 108 1755,-1 1 1,0-1 0,0 1 0,0-1 0,0 1-1,1-1 1,-1 1 0,0-1 0,1 1 0,-1 0-1,0-1 1,1 1 0,-1-1 0,0 1 0,1 0-1,-1-1 1,1 1 0,-1 0 0,0 0 0,1-1-1,-1 1 1,1 0 0,-1 0 0,1 0 0,-1 0-1,1-1 1,-1 1 0,1 0 0,-1 0 0,1 0-1,-1 0 1,1 0 0,-1 0 0,1 0 0,-1 0-1,1 1 1,-1-1 0,1 0 0,-1 0 0,2 1-1,29 9-173,-13-4 288,-7-4-31,1 0 1,-1-1-1,1-1 1,0 1-1,0-2 1,12-2-1,-20 3-13,0 0 1,0-1-1,-1 0 0,1 0 0,0 0 1,0 0-1,-1-1 0,1 1 0,-1-1 0,1 0 1,-1 0-1,0 0 0,0 0 0,0-1 1,0 0-1,0 1 0,0-1 0,-1 0 1,1 0-1,-1 0 0,0 0 0,3-6 0,-8 16 18,-1 2-73,0 1-1,0 0 1,1 1-1,0-1 1,1 0-1,-1 16 1,3-26-4,0-1 1,0 1-1,0-1 0,1 1 1,-1-1-1,0 1 1,0-1-1,1 1 1,-1 0-1,0-1 0,1 1 1,-1-1-1,1 1 1,-1 0-1,0-1 1,1 1-1,-1 0 0,1 0 1,-1-1-1,1 1 1,-1 0-1,1 0 1,-1 0-1,1-1 0,-1 1 1,1 0-1,-1 0 1,1 0-1,-1 0 1,1 0-1,-1 0 0,1 0 1,-1 0-1,1 0 1,-1 0-1,1 0 1,-1 1-1,1-1 0,-1 0 1,1 0-1,-1 0 1,1 1-1,-1-1 1,0 0-1,1 1 0,-1-1 1,1 0-1,-1 1 1,0-1-1,1 0 1,-1 1-1,0-1 0,1 1 1,-1-1-1,0 1 1,0-1-1,1 1 1,1-21 77,-1 14-67,0-1-1,0 1 1,-1-1 0,1 0-1,-2 1 1,1-1-1,-1 1 1,0-1-1,0 1 1,-3-10-1,3 15-7,1 0-1,0 0 0,-1 0 0,1 1 0,-1-1 1,1 0-1,-1 0 0,0 0 0,1 0 1,-1 1-1,0-1 0,0 0 0,1 1 1,-1-1-1,0 0 0,0 1 0,0-1 1,0 1-1,0 0 0,0-1 0,0 1 1,0 0-1,0-1 0,0 1 0,0 0 0,0 0 1,0 0-1,0 0 0,0 0 0,0 0 1,0 0-1,0 0 0,0 0 0,0 1 1,0-1-1,0 0 0,0 1 0,0-1 1,1 0-1,-1 1 0,0 0 0,-2 0 1,0 2-9,0-1 0,0 1 0,0 0 1,0 0-1,0 0 0,0 0 1,1 0-1,-5 8 0,2-1 44,-19 42 268,23-49-274,0 1-1,0-1 1,0 1-1,0-1 1,1 1-1,0-1 1,-1 1-1,1 0 1,1-1-1,-1 1 0,0 0 1,1-1-1,1 6 1,0-8 2,0 1-1,0 0 1,0-1 0,0 0 0,0 1-1,0-1 1,0 0 0,0 0 0,1 0-1,-1 0 1,0-1 0,1 1 0,-1-1-1,1 1 1,-1-1 0,0 0-1,5 0 1,44-2 269,-44-2-223,-2 1 0,1-1 0,0 0 0,-1-1-1,1 1 1,-1-1 0,-1 0 0,9-11-1,13-12-109,-19 21-37,-3 3 32,0 0 0,-1 0 0,2 1 1,-1 0-1,0-1 0,1 1 0,-1 1 0,9-5 0,-13 7-104,1 5-110,0 0 229,0 0 1,-1 0-1,0 1 0,0-1 1,-2 9-1,1-3-3,0 51 433,16-73 1100,-11 6-1373,-1-1 0,1 0-1,-2 0 1,1 0 0,-1 0-1,1 0 1,-2-1 0,1 1-1,1-12 1,-1-62 1379,-2 58-1390,1 22-128,-1-1 1,0 1 0,1-1 0,-1 1-1,1-1 1,-1 1 0,1-1 0,0 1 0,-1-1-1,1 1 1,-1-1 0,1 1 0,0 0 0,-1-1-1,1 1 1,0 0 0,-1 0 0,1 0 0,0 0-1,-1-1 1,1 1 0,0 0 0,0 0 0,-1 0-1,1 0 1,0 0 0,-1 1 0,1-1 0,0 0-1,0 0 1,-1 0 0,1 1 0,0-1 0,0 1-1,46 10-1052,-7-2-480,-7-8-2529,-1-1-3096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0.504"/>
    </inkml:context>
    <inkml:brush xml:id="br0">
      <inkml:brushProperty name="width" value="0.025" units="cm"/>
      <inkml:brushProperty name="height" value="0.025" units="cm"/>
    </inkml:brush>
  </inkml:definitions>
  <inkml:trace contextRef="#ctx0" brushRef="#br0">58 95 12011,'0'0'8601,"-7"11"-8121,0-1-393,1 1 0,0-1-1,0 2 1,1-1 0,1 0 0,0 1 0,1 0 0,0 0-1,1 0 1,0 0 0,1 1 0,0-1 0,1 0 0,1 13 0,0-23-76,-1 0 0,1 0 0,0 0 0,0-1 0,-1 1 1,1 0-1,1 0 0,-1-1 0,0 1 0,0-1 1,1 1-1,-1-1 0,0 1 0,1-1 0,0 0 1,-1 0-1,1 1 0,0-1 0,-1-1 0,1 1 0,0 0 1,0 0-1,0-1 0,0 1 0,0-1 0,0 1 1,0-1-1,0 0 0,0 0 0,0 0 0,0 0 1,0 0-1,0 0 0,3-1 0,3 0 19,1 0 0,-1-1-1,0 1 1,0-2 0,0 1 0,0-1 0,8-4-1,3-4 6,-1-1-1,0 0 0,-1-1 0,26-26 0,-37 33-28,0 0 0,-1 0-1,1 0 1,-1-1 0,-1 0-1,1 0 1,-1 0 0,0-1-1,-1 1 1,0-1 0,0 0-1,0 0 1,-1 0 0,-1 0-1,2-10 1,-3 18-4,0 0 1,0-1-1,0 1 1,0 0-1,0 0 0,0-1 1,0 1-1,0 0 1,0-1-1,0 1 1,0 0-1,0-1 0,0 1 1,0 0-1,0 0 1,0-1-1,0 1 0,0 0 1,0-1-1,0 1 1,-1 0-1,1 0 0,0-1 1,0 1-1,0 0 1,-1 0-1,1-1 0,0 1 1,0 0-1,0 0 1,-1 0-1,1 0 0,0-1 1,-1 1-1,1 0 1,0 0-1,0 0 1,-1 0-1,1 0 0,0 0 1,-1 0-1,1 0 1,0 0-1,0 0 0,-1 0 1,1 0-1,0 0 1,-1 0-1,1 0 0,0 0 1,-1 0-1,1 0 1,0 0-1,0 0 0,-1 0 1,1 0-1,0 1 1,0-1-1,-1 0 1,1 0-1,0 0 0,0 1 1,-1-1-1,1 0 1,-13 11 166,10-5-81,0 0 0,1 1 0,-1-1 0,1 0 1,0 1-1,1-1 0,-1 1 0,1-1 1,0 12-1,1-16-65,0 0-1,0 1 1,0-1 0,0 0 0,0 0-1,1 0 1,-1 0 0,1 0 0,-1 0-1,1 0 1,0 0 0,0 0 0,0 0 0,0 0-1,0-1 1,0 1 0,0 0 0,1 0-1,-1-1 1,0 1 0,1-1 0,0 0 0,-1 1-1,1-1 1,0 0 0,0 0 0,-1 0-1,1 0 1,0 0 0,0 0 0,0-1-1,4 2 1,3-1-9,0-1-1,0 1 0,0-2 1,0 1-1,0-1 1,0-1-1,0 1 0,-1-1 1,1-1-1,-1 0 1,1 0-1,-1-1 0,0 0 1,9-6-1,-12 8-21,-1-1 0,0 0 0,0 0 0,0-1 0,0 1 0,0-1 1,-1 0-1,0 0 0,1 0 0,-1 0 0,-1 0 0,1-1 0,-1 1 0,0-1 0,0 0 0,0 0 0,-1 0 0,1 0 0,-1 0 0,0 0 1,-1 0-1,1 0 0,-1 0 0,0 0 0,-1-10 0,0 14 8,1 0-1,-1 0 1,1 0 0,-1 0 0,1 0 0,-1 0-1,1 0 1,-1 0 0,0 0 0,1 1-1,-1-1 1,0 0 0,0 0 0,0 1 0,0-1-1,0 0 1,0 1 0,0-1 0,0 1-1,0-1 1,0 1 0,0-1 0,0 1 0,0 0-1,0 0 1,0 0 0,0-1 0,0 1-1,-1 0 1,1 0 0,0 0 0,0 1 0,0-1-1,0 0 1,-2 1 0,0-1-2,0 1 0,0-1 0,0 1 1,0 0-1,1 0 0,-1 0 0,0 0 0,0 1 0,1-1 0,-1 1 1,1 0-1,-3 2 0,1 0 15,1 0 0,0 1 0,0-1 0,1 1 1,0 0-1,0-1 0,-3 11 0,4-14-9,1 0 0,-1 0 0,1 0 0,0 0 0,0 0 0,-1 0 0,1 0 0,0 0 0,0 0 0,0 0 0,0 0 0,0 0 0,1 0 0,-1 1 0,0-1 0,0 0 0,1 0 0,-1 0 0,0 0 0,1-1 0,-1 1 0,1 0 0,-1 0 0,1 0-1,0 0 1,-1 0 0,1-1 0,0 1 0,0 0 0,-1 0 0,1-1 0,0 1 0,0-1 0,0 1 0,0-1 0,0 1 0,0-1 0,0 1 0,0-1 0,0 0 0,0 0 0,0 1 0,0-1 0,0 0 0,2 0 0,7 0-58,0-1 1,0 0-1,0 0 1,0-1-1,0 0 0,-1-1 1,1 0-1,-1 0 0,1-1 1,-1 0-1,0-1 1,-1 0-1,1-1 0,-1 0 1,0 0-1,0 0 0,-1-1 1,0 0-1,0-1 1,-1 1-1,6-10 0,-29 74 481,16-52-416,0-1-1,0 1 0,0-1 0,1 1 1,-1-1-1,1 1 0,0-1 1,0 1-1,1-1 0,-1 1 0,1-1 1,0 0-1,2 7 0,-1-9-7,-1 0-1,1 0 1,0 0 0,0 1 0,-1-2-1,1 1 1,1 0 0,-1 0-1,0-1 1,0 1 0,1-1-1,-1 1 1,0-1 0,1 0-1,-1 0 1,1 0 0,0-1-1,-1 1 1,1-1 0,0 1 0,-1-1-1,1 0 1,4 0 0,1 1-54,0-1 1,1 0-1,-1 0 0,0-1 1,0 0-1,1-1 1,-1 0-1,0 0 1,0-1-1,-1 1 1,1-2-1,0 1 1,-1-1-1,13-9 1,-19 12 85,-1 1 0,1 0 0,-1-1 0,1 1 0,-1-1 1,1 1-1,-1 0 0,0-1 0,1 1 0,-1-1 0,0 0 1,1 1-1,-1-1 0,0 1 0,0-1 0,1 1 0,-1-1 1,0 0-1,0 1 0,0-1 0,0 1 0,0-1 0,0 0 1,0 1-1,0-1 0,0 1 0,0-1 0,0 0 0,0 1 1,-1-1-1,1 1 0,0-1 0,0 0 0,-1 1 0,1-1 0,0 1 1,-1-1-1,1 1 0,0-1 0,-1 1 0,1 0 0,-1-1 1,-28-17 601,27 17-581,0 0 1,0 1-1,0-1 0,1 0 1,-1 0-1,0 0 0,1 0 1,-1 0-1,0 0 0,1-1 1,0 1-1,-1 0 0,1-1 1,0 1-1,-1-1 0,0-2 0,5 3-28,-1-1-1,0 1 1,1 0-1,-1-1 1,1 1-1,0 0 1,-1 0-1,1 1 1,0-1-1,-1 1 1,1-1-1,0 1 1,0 0-1,4 0 1,-3-1 3,12 0-362,-1-1 1,0 0-1,0-2 1,0 0 0,0 0-1,-1-2 1,1 0-1,23-13 1,-27 3-2849,-10 16 2888,-1-1 0,0 0 1,0 0-1,1 0 0,-1 1 1,0-1-1,0 0 0,0 0 0,0 0 1,0 0-1,0 1 0,0-1 1,-1 0-1,1 0 0,0 0 1,0 1-1,-1-1 0,1 0 1,0 0-1,-1 1 0,1-1 0,-1-1 1,-16-10-4750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0.847"/>
    </inkml:context>
    <inkml:brush xml:id="br0">
      <inkml:brushProperty name="width" value="0.025" units="cm"/>
      <inkml:brushProperty name="height" value="0.025" units="cm"/>
    </inkml:brush>
  </inkml:definitions>
  <inkml:trace contextRef="#ctx0" brushRef="#br0">56 31 8488,'0'0'7207,"-50"-16"-4549,45 14-1184,5-1-161,0-1-320,12 1-577,8 1-320,5 1-96,7 1-448,7 0-1634,2 0-1569,0 5-2627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1.204"/>
    </inkml:context>
    <inkml:brush xml:id="br0">
      <inkml:brushProperty name="width" value="0.025" units="cm"/>
      <inkml:brushProperty name="height" value="0.025" units="cm"/>
    </inkml:brush>
  </inkml:definitions>
  <inkml:trace contextRef="#ctx0" brushRef="#br0">101 178 15599,'0'0'2434,"-10"6"-64,5-3-2071,-49 31 1419,52-33-1560,-1 1-1,1 0 0,0 0 1,0 0-1,0 0 0,0 0 0,0 0 1,0 0-1,0 1 0,1-1 0,-1 1 1,1 0-1,0-1 0,0 1 1,0 0-1,0-1 0,0 1 0,0 0 1,1 0-1,0 0 0,-1 5 1,2-8-151,0 1 1,0 0 0,0 0-1,0 0 1,0 0 0,0 0-1,0-1 1,0 1 0,0-1-1,0 1 1,0 0 0,1-1 0,-1 0-1,0 1 1,0-1 0,1 0-1,-1 0 1,0 0 0,0 1-1,1-1 1,-1 0 0,0-1-1,1 1 1,-1 0 0,0 0 0,0-1-1,3 0 1,38-9 38,-32 4-100,1 0 0,-1-1 0,-1 0 0,1 0 0,-1-1 0,-1-1 0,1 1 1,-1-1-1,-1-1 0,0 1 0,9-16 0,-11 17 9,-1-1 0,1 1 1,-2-1-1,1 0 0,-1 0 0,0 0 1,-1 0-1,0-1 0,-1 1 0,0 0 1,0-1-1,-1 0 0,0 1 0,-3-19 0,3 28 50,0 0-1,0-1 0,0 1 0,0-1 0,0 1 0,0 0 0,0-1 0,0 1 0,-1-1 0,1 1 0,0 0 1,0-1-1,0 1 0,0-1 0,-1 1 0,1 0 0,0-1 0,0 1 0,-1 0 0,1-1 0,0 1 1,-1 0-1,1 0 0,0-1 0,-1 1 0,1 0 0,0 0 0,-1 0 0,1 0 0,-1-1 0,1 1 0,0 0 1,-1 0-1,1 0 0,-1 0 0,1 0 0,0 0 0,-1 0 0,1 0 0,-1 0 0,1 0 0,0 0 0,-1 0 1,1 0-1,-1 0 0,1 1 0,0-1 0,-1 0 0,1 0 0,-1 0 0,1 1 0,0-1 0,-1 0 0,1 0 1,0 1-1,0-1 0,-1 0 0,1 0 0,0 1 0,-1 0 0,-14 21 382,12-14-327,0 0 1,1 1-1,0-1 1,1 0-1,0 1 1,0-1-1,1 1 1,0 0-1,1-1 1,-1 1 0,2-1-1,-1 1 1,1-1-1,1 0 1,-1 0-1,7 12 1,-6-14-174,0 0 0,1-1 0,0 1 0,0-1-1,1 0 1,-1 0 0,1-1 0,0 0 0,7 6 0,-5-6-497,0 0 0,1 0 1,-1 0-1,1-1 0,0-1 0,0 1 0,0-1 0,11 2 0,25 0-6729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1.814"/>
    </inkml:context>
    <inkml:brush xml:id="br0">
      <inkml:brushProperty name="width" value="0.025" units="cm"/>
      <inkml:brushProperty name="height" value="0.025" units="cm"/>
    </inkml:brush>
  </inkml:definitions>
  <inkml:trace contextRef="#ctx0" brushRef="#br0">184 165 12107,'0'0'4565,"-11"1"-2702,-1 0-1526,1 1 1,0 0-1,1 0 1,-1 2-1,0-1 1,1 1 0,-14 7-1,19-8-195,0 0 0,0-1 0,1 1 0,-1 1 0,1-1-1,0 1 1,0 0 0,0 0 0,0 0 0,1 0 0,0 0 0,0 1 0,0 0 0,0 0 0,1-1-1,-1 2 1,1-1 0,1 0 0,-1 0 0,-1 7 0,3-10-108,0 0-1,-1 0 1,1 0 0,0-1 0,0 1-1,0 0 1,0 0 0,1 0 0,-1 0-1,0 0 1,1-1 0,-1 1 0,1 0-1,0 0 1,-1-1 0,1 1 0,0 0-1,2 2 1,-1-3-23,-1 0-1,0 0 1,0 0 0,1-1 0,-1 1-1,0 0 1,1-1 0,-1 1-1,0-1 1,1 0 0,-1 1-1,1-1 1,-1 0 0,1 0-1,-1 0 1,1 0 0,-1 0-1,3-1 1,3 0 0,0-1 1,0 0-1,0 0 0,-1-1 0,1 0 0,-1 0 0,0 0 1,12-9-1,4-6-78,0-1 0,-1-1 0,30-36 0,-41 42 30,0 0 0,0 0 1,-1-1-1,-1 0 1,-1-1-1,0 0 1,7-23-1,-13 1 193,-8 31-5,-6 20 7,3 6-46,1 0 1,0 0-1,2 1 1,0 0-1,2 0 1,0 1 0,1-1-1,1 1 1,1 0-1,0 0 1,3 31-1,0-50-109,-1 1-1,0-1 1,1 0 0,-1 0-1,1 0 1,0 0-1,0 0 1,0 0-1,0 0 1,0 0 0,0 0-1,1 0 1,-1-1-1,1 1 1,-1 0-1,1-1 1,-1 1 0,1-1-1,0 0 1,0 1-1,0-1 1,0 0-1,0 0 1,0 0 0,0 0-1,0-1 1,0 1-1,0-1 1,0 1-1,1-1 1,-1 0 0,0 1-1,0-1 1,0 0-1,1-1 1,-1 1-1,4-1 1,2 0-390,1 0 0,-1-1 0,0 0 0,1 0 0,-1-1 1,0 0-1,0 0 0,13-8 0,9-13-3596,-1-1-2444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2.175"/>
    </inkml:context>
    <inkml:brush xml:id="br0">
      <inkml:brushProperty name="width" value="0.025" units="cm"/>
      <inkml:brushProperty name="height" value="0.025" units="cm"/>
    </inkml:brush>
  </inkml:definitions>
  <inkml:trace contextRef="#ctx0" brushRef="#br0">120 1 8936,'-7'7'6455,"-11"12"-4129,4-6-991,1 1-1,1 0 1,0 1 0,1 1 0,-18 31 0,29-46-1307,-1-1 0,1 0 1,0 1-1,-1 0 0,1-1 1,0 1-1,0-1 0,-1 1 0,1-1 1,0 1-1,0 0 0,0-1 1,0 1-1,0-1 0,0 1 1,0 0-1,0-1 0,0 1 1,0-1-1,0 1 0,0 0 0,0-1 1,1 1-1,-1-1 0,0 1 1,0-1-1,1 1 0,-1-1 1,0 1-1,1-1 0,-1 1 1,0-1-1,1 1 0,-1-1 0,1 1 1,-1-1-1,1 0 0,-1 1 1,2-1-1,0 1-6,0-1 0,1 0 0,-1 0 0,0 0 0,1-1 0,-1 1 0,0-1 0,1 1 0,-1-1 0,4-1 0,51-28-126,-47 24-165,0-1 0,-1 0 0,0 0 0,-1-1-1,1-1 1,-1 1 0,-1-1 0,0 0 0,0-1 0,-1 0 0,7-13-1,-21 43 338,4-11 37,0 0 1,1 1-1,0-1 0,0 1 1,1 0-1,0 0 0,1 0 1,0 0-1,1 18 1,0-27-194,1 1 1,-1-1-1,1 0 1,-1 0 0,1 0-1,0 1 1,0-1 0,-1 0-1,1 0 1,0 0-1,0 0 1,0 0 0,0-1-1,0 1 1,0 0 0,0 0-1,0-1 1,1 1-1,-1 0 1,0-1 0,0 1-1,0-1 1,1 0 0,-1 1-1,0-1 1,1 0-1,-1 0 1,0 0 0,1 0-1,-1 0 1,0 0 0,1 0-1,0 0 1,3-1-505,-1 1 0,1-1 1,-1 0-1,0 0 0,1 0 1,-1 0-1,0-1 0,8-4 1,11-12-5271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2.501"/>
    </inkml:context>
    <inkml:brush xml:id="br0">
      <inkml:brushProperty name="width" value="0.025" units="cm"/>
      <inkml:brushProperty name="height" value="0.025" units="cm"/>
    </inkml:brush>
  </inkml:definitions>
  <inkml:trace contextRef="#ctx0" brushRef="#br0">78 0 13869,'0'0'2290,"-8"9"-533,3-5-1497,-33 34 1117,35-36-1187,1 1-1,-1 0 0,1 0 1,0 0-1,-1 1 1,2-1-1,-1 0 0,0 1 1,1-1-1,-1 1 1,1 0-1,-1 5 1,47-7-1680,-40-2 1079,-2 0 350,1 0 1,-1 1-1,0-1 1,0 1-1,0-1 1,0 1-1,0 0 1,0 0-1,0 0 1,0 1-1,0-1 1,0 1-1,-1-1 0,1 1 1,3 3-1,-4-3 190,-1 0 0,1-1 0,-1 1-1,1 1 1,-1-1 0,0 0-1,0 0 1,0 0 0,0 1 0,0-1-1,0 0 1,0 1 0,-1-1-1,0 1 1,1-1 0,-1 1 0,0-1-1,0 1 1,0-1 0,0 1-1,-1-1 1,1 1 0,-1-1 0,0 0-1,1 1 1,-1-1 0,0 0-1,0 1 1,0-1 0,-3 3 0,2-1 27,-1-1 0,0 0 0,0 1 0,0-1 0,0-1 0,0 1 0,-1 0 0,1-1 0,-1 1 0,-7 2 0,-16 0-1564,26-5 1025,-1 0 1,1-1 0,0 1-1,0 0 1,-1-1 0,1 1-1,0-1 1,0 0 0,0 1 0,0-1-1,-1 0 1,1 0 0,0 1-1,0-1 1,1 0 0,-1 0-1,0 0 1,-1-2 0,-9-16-10994</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2.906"/>
    </inkml:context>
    <inkml:brush xml:id="br0">
      <inkml:brushProperty name="width" value="0.025" units="cm"/>
      <inkml:brushProperty name="height" value="0.025" units="cm"/>
    </inkml:brush>
  </inkml:definitions>
  <inkml:trace contextRef="#ctx0" brushRef="#br0">0 1 7911,'0'0'12300,"8"47"-11083,-8-14-416,-2 2-385,2 1-319,0-3-65,2-6-193,8-6-639,-1-4-802,-2-8-352,-1-4-800,-6-2-513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3.232"/>
    </inkml:context>
    <inkml:brush xml:id="br0">
      <inkml:brushProperty name="width" value="0.025" units="cm"/>
      <inkml:brushProperty name="height" value="0.025" units="cm"/>
    </inkml:brush>
  </inkml:definitions>
  <inkml:trace contextRef="#ctx0" brushRef="#br0">3 241 8392,'0'-10'1292,"-1"2"-965,0 0 1,1 1 0,0-1-1,0 0 1,1 1-1,0-1 1,0 0 0,1 1-1,0 0 1,0-1 0,1 1-1,0 0 1,0 0-1,0 0 1,1 1 0,0-1-1,1 1 1,8-10-1,-5 8-6,1 0 1,0 1-1,1 1 0,-1-1 0,1 1 0,0 1 0,0 0 0,1 0 0,19-5 0,-10 5-42,0 1-1,1 1 0,-1 1 0,35 0 0,-52 2-255,1 0 0,-1 0 0,1 0 0,0 0-1,-1 1 1,1-1 0,-1 1 0,0 0 0,1 0 0,-1 0 0,0 1-1,1-1 1,-1 1 0,0 0 0,0-1 0,0 2 0,-1-1 0,1 0-1,0 0 1,-1 1 0,1 0 0,-1-1 0,0 1 0,0 0 0,0 0 0,0 0-1,-1 0 1,1 0 0,-1 1 0,0-1 0,0 0 0,0 1 0,0-1-1,0 1 1,-1-1 0,0 1 0,1-1 0,-1 1 0,-1 0 0,1-1-1,0 1 1,-1-1 0,0 1 0,0-1 0,-2 6 0,-2 2 171,-1-1 0,0 1 0,-1-2 0,0 1 0,-1-1 0,1 0 0,-2 0-1,1-1 1,-1 0 0,-13 8 0,7-4-83,1 1 0,-21 23 0,35-35-218,1-1 1,-1 1-1,1-1 1,-1 0-1,0 1 0,1-1 1,-1 0-1,1 1 1,-1-1-1,1 0 0,-1 1 1,1-1-1,-1 0 0,1 0 1,-1 0-1,1 0 1,0 1-1,-1-1 0,1 0 1,-1 0-1,1 0 0,-1 0 1,1 0-1,-1 0 1,1 0-1,0-1 0,-1 1 1,1 0-1,-1 0 1,1 0-1,-1 0 0,2-1 1,25-3-3166,3-8-2360,4-4-2162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3.757"/>
    </inkml:context>
    <inkml:brush xml:id="br0">
      <inkml:brushProperty name="width" value="0.025" units="cm"/>
      <inkml:brushProperty name="height" value="0.025" units="cm"/>
    </inkml:brush>
  </inkml:definitions>
  <inkml:trace contextRef="#ctx0" brushRef="#br0">56 25 12684,'-2'10'2787,"-15"41"160,9-31-1816,1 1-1,0 1 1,2-1-1,-4 35 1,9-55-1127,0-1 0,0 0 0,0 0 0,0 1 0,0-1 0,0 0 0,0 0 0,0 0-1,0 1 1,0-1 0,1 0 0,-1 0 0,0 0 0,0 1 0,0-1 0,0 0 0,0 0 0,1 0 0,-1 0 0,0 1 0,0-1 0,0 0 0,1 0 0,-1 0 0,0 0 0,0 0 0,1 0 0,-1 0 0,0 0 0,0 0 0,0 0 0,1 0 0,-1 1 0,0-1 0,0 0 0,1-1 0,-1 1 0,0 0 0,0 0 0,1 0 0,-1 0 0,0 0-1,0 0 1,0 0 0,1 0 0,-1 0 0,0 0 0,0 0 0,0-1 0,1 1 0,-1 0 0,0 0 0,0 0 0,0 0 0,0-1 0,1 1 0,-1 0 0,0 0 0,0 0 0,0-1 0,0 1 0,0 0 0,0-1 0,13-12 73,-10 3-173,1 0 0,-2 0-1,1 0 1,-2 0 0,1 0 0,-1-1 0,-1 1 0,0 0 0,0-1 0,-1 1 0,-1 0 0,0-1 0,-4-14-1,9 28-22,0-1 0,0 1 0,0-1 0,0 0 0,0 0 0,1 0 0,-1 0 0,1-1 0,-1 1 0,1-1 0,0 0-1,-1 0 1,1 0 0,0-1 0,0 1 0,0-1 0,-1 0 0,6 0 0,82-3-2807,-75 2 2491,-1-2 0,0 0 0,1 0 0,-1-2 1,-1 1-1,1-2 0,-1 0 0,14-9 1,-57 46 6628,24-25-5998,1 0 0,0 1 0,1-1 0,-1 1 0,1 0 0,1-1 0,-1 1 0,1 0 0,0 1 0,1-1 0,0 0 0,0 0 0,0 1 0,1 8 0,1-16-188,-1 1 0,1 0 0,-1 0 0,0-1 0,1 1 0,0 0 0,-1-1 0,1 1 0,-1-1 0,1 1 0,0-1 0,-1 1 0,1-1 0,0 1 0,-1-1 0,1 1 0,0-1 0,0 0 0,-1 1 0,1-1 0,0 0 0,0 0 1,0 0-1,-1 0 0,1 0 0,0 0 0,0 0 0,0 0 0,0 0 0,-1 0 0,1 0 0,0 0 0,0 0 0,0-1 0,-1 1 0,1 0 0,1-1 0,1 0 3,-1 0 0,1 1 0,0-1 0,-1-1 1,1 1-1,0 0 0,-1-1 0,1 1 0,3-4 0,-3 0 10,1-1 0,-1 1 0,0-1 0,-1 0 0,1 0 0,-1 0 0,-1 0 0,1 0 0,-1 0 0,0 0 0,0-1 1,-1 1-1,1 0 0,-1-1 0,-2-7 0,2 12-85,0-1 1,0 0 0,-1 0 0,0 0-1,1 0 1,-1 0 0,0 1-1,0-1 1,-1 0 0,1 1 0,-1-1-1,1 1 1,-1-1 0,0 1-1,0 0 1,0-1 0,0 1-1,0 0 1,0 1 0,0-1 0,-1 0-1,1 0 1,-1 1 0,0 0-1,1-1 1,-1 1 0,0 0 0,1 0-1,-1 1 1,0-1 0,0 1-1,0-1 1,-5 1 0,42 3-10521,10 1 4896,-16-7 2384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4.103"/>
    </inkml:context>
    <inkml:brush xml:id="br0">
      <inkml:brushProperty name="width" value="0.025" units="cm"/>
      <inkml:brushProperty name="height" value="0.025" units="cm"/>
    </inkml:brush>
  </inkml:definitions>
  <inkml:trace contextRef="#ctx0" brushRef="#br0">66 50 6502,'0'0'3075,"0"-9"165,3-25-351,-7 27 1670,-4 15-3201,-7 13-699,6 1 200,0 0 0,-5 24 0,12-38-718,0 0-1,1-1 1,0 1-1,0 0 0,0 0 1,1 0-1,1 0 0,-1-1 1,1 1-1,2 9 1,-1-14-165,-1 0 0,1-1 0,-1 1 0,1-1 0,0 0 0,0 0 0,0 1 0,0-1 0,0 0 0,0-1 0,1 1 0,-1 0 0,1-1 0,-1 1 0,1-1 0,0 0 0,-1 0 0,1 0 0,0 0 0,0 0 0,0 0 0,-1-1 0,1 0 0,0 1 1,0-1-1,0 0 0,3-1 0,14 1-1083,-1-2 0,37-7 1,-38 6-2,-12 2 927,0 0 0,0 0 0,0 1 0,0 0 0,0 0-1,9 2 1,-15-2 206,1 0-1,0 0 0,0 0 1,-1 1-1,1-1 0,0 0 1,-1 1-1,1-1 0,0 0 1,-1 1-1,1-1 0,0 1 1,-1-1-1,1 1 0,-1-1 1,1 1-1,-1-1 1,1 1-1,-1 0 0,0-1 1,1 1-1,0 1 0,-1-1 56,0 1 0,0-1-1,0 0 1,-1 1 0,1-1-1,0 0 1,0 1 0,-1-1-1,1 0 1,-1 1 0,1-1-1,-1 0 1,0 0 0,1 1-1,-1-1 1,0 0 0,-1 2 0,-7 6 125,0-1 0,0 1 1,-1-1-1,0-1 0,0 0 1,-1 0-1,0-1 1,0 0-1,-1-1 0,0 0 1,1-1-1,-1-1 1,-1 0-1,1 0 0,0-1 1,-1-1-1,1 0 0,-18-1 1,29 0-332,0 0 1,1-1-1,-1 1 1,0 0-1,0-1 1,0 1-1,0-1 1,1 1-1,-1-1 1,0 1-1,0-1 1,1 0-1,-1 1 1,1-1-1,-1 0 1,0 0-1,1 1 1,-1-1-1,1 0 1,0 0-1,-1 0 1,1 0-1,0 0 1,-1 0-1,1 0 1,0 1-1,0-1 1,0 0-1,0-1 1,3-29-5709,7 10 229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3.737"/>
    </inkml:context>
    <inkml:brush xml:id="br0">
      <inkml:brushProperty name="width" value="0.025" units="cm"/>
      <inkml:brushProperty name="height" value="0.025" units="cm"/>
    </inkml:brush>
  </inkml:definitions>
  <inkml:trace contextRef="#ctx0" brushRef="#br0">11 155 6502,'4'-10'1317,"0"0"330,0-1 1,-1 1-1,0-1 1,0 1 0,-1-1-1,1-17 1,-4 38-1317,0-1 1,0 1-1,-2 0 1,-4 13-1,-5 25-387,10-28 70,-7 68 52,9-83-54,0 0 1,0 0-1,0 0 0,0 0 0,1 0 0,0 0 1,0 0-1,0 0 0,1 0 0,0-1 0,0 1 1,0 0-1,4 5 0,-4-7 27,1-1-1,-1 0 0,1 0 1,-1-1-1,1 1 1,0 0-1,0-1 1,0 0-1,0 0 1,0 0-1,0 0 1,0 0-1,0 0 1,0-1-1,0 1 1,0-1-1,0 0 1,0 0-1,1 0 1,-1-1-1,0 1 1,0-1-1,0 1 0,0-1 1,0 0-1,5-3 1,3 0 123,0-1 0,0-1 1,-1 0-1,0 0 0,16-14 1,-7 4-78,0-2 0,-1 0 0,-1-2 0,25-35 0,-35 44 41,-1 0 0,1-1 0,-2 1 0,1-1 0,-2 0 0,0-1 0,0 1 0,-1-1 0,0 0 0,-1 0 0,0-14 0,-2 27-128,0 0-1,0 0 0,0 0 1,0-1-1,0 1 0,0 0 1,0 0-1,1 0 0,-1 0 1,0 0-1,0 0 0,0 0 1,0-1-1,0 1 1,0 0-1,0 0 0,0 0 1,0 0-1,0 0 0,0-1 1,0 1-1,0 0 0,0 0 1,0 0-1,0 0 0,0 0 1,0 0-1,0-1 0,-1 1 1,1 0-1,0 0 0,0 0 1,0 0-1,0 0 0,0 0 1,0 0-1,0-1 0,0 1 1,0 0-1,0 0 0,-1 0 1,1 0-1,0 0 0,0 0 1,0 0-1,0 0 0,0 0 1,0 0-1,-1 0 0,1 0 1,0 0-1,0 0 0,0 0 1,0 0-1,0 0 0,0 0 1,-1 0-1,1 0 0,0 0 1,0 0-1,0 0 0,0 0 1,0 0-1,0 0 0,-1 0 1,1 0-1,0 0 0,0 0 1,0 0-1,-9 13-163,-6 20 1,7-8 157,1 1 0,1 1 1,1-1-1,2 1 1,1 0-1,1 27 0,1-52 28,-1 1 0,2-1-1,-1 1 1,0-1 0,0 1-1,1-1 1,-1 1 0,1-1 0,0 0-1,0 1 1,0-1 0,0 0-1,0 1 1,1-1 0,-1 0-1,1 0 1,-1 0 0,1 0-1,0 0 1,-1-1 0,1 1 0,0-1-1,0 1 1,0-1 0,1 1-1,-1-1 1,0 0 0,0 0-1,1 0 1,-1 0 0,0-1 0,1 1-1,-1-1 1,1 1 0,-1-1-1,5 0 1,-1 0 104,0-1 1,0 1-1,0-1 1,-1-1-1,1 1 0,0-1 1,0 0-1,-1 0 0,1-1 1,-1 0-1,0 0 1,0 0-1,0-1 0,7-5 1,-5 2-33,0-1-1,0 0 1,0 0 0,-1-1 0,-1 0 0,1 0 0,-2 0 0,1-1-1,-1 0 1,0 1 0,4-21 0,-4 9-76,-1 0-1,-1 0 0,-1-1 1,-3-38-1,2 59-107,0-1-1,0 1 1,1 0-1,-1-1 1,-1 1-1,1 0 1,0-1-1,0 1 1,0 0-1,-1-1 0,1 1 1,-1 0-1,1 0 1,-1-1-1,0 1 1,1 0-1,-1 0 1,0 0-1,0 0 0,1 0 1,-1 0-1,0 0 1,0 0-1,0 0 1,-1 0-1,1 0 1,0 1-1,-1-2 0,0 3-282,1-1 0,0 1 0,-1-1 0,1 1 0,0-1 0,0 1 0,-1 0 0,1-1-1,0 1 1,0 0 0,0 0 0,0 0 0,0 0 0,0 0 0,0 0 0,0 0 0,1 0-1,-1 1 1,0-1 0,1 0 0,-1 0 0,0 1 0,1-1 0,0 0 0,-1 1-1,1 1 1,-6 13-5326,1-2-4047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4.457"/>
    </inkml:context>
    <inkml:brush xml:id="br0">
      <inkml:brushProperty name="width" value="0.025" units="cm"/>
      <inkml:brushProperty name="height" value="0.025" units="cm"/>
    </inkml:brush>
  </inkml:definitions>
  <inkml:trace contextRef="#ctx0" brushRef="#br0">99 1 16816,'0'0'5061,"-25"49"-3460,11-18-448,0 2 96,-6 1-192,9 0-512,2-3-353,4-5-128,5-3-64,0-7 32,5-3-416,4-6-993,5-4-1378,-3-3-1345,-2 0-3331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4.956"/>
    </inkml:context>
    <inkml:brush xml:id="br0">
      <inkml:brushProperty name="width" value="0.025" units="cm"/>
      <inkml:brushProperty name="height" value="0.025" units="cm"/>
    </inkml:brush>
  </inkml:definitions>
  <inkml:trace contextRef="#ctx0" brushRef="#br0">1 55 7719,'0'0'9022,"9"3"-7612,-1-1-917,1 0 1,0 0 0,0 0-1,-1-1 1,1-1 0,13 0-1,-20 0-425,1 0-1,-1 0 0,1-1 1,-1 1-1,1-1 0,-1 1 1,0-1-1,1 0 0,-1 0 0,0 0 1,0 0-1,0 0 0,1 0 1,-1-1-1,-1 1 0,1-1 1,0 1-1,0-1 0,0 0 0,-1 0 1,1 0-1,-1 0 0,0 0 1,1 0-1,-1 0 0,0 0 1,0-1-1,0 1 0,-1 0 0,1-1 1,0 1-1,-1-1 0,1-2 1,-1 4-66,0 1 0,-1-1 0,1 0 1,0 1-1,0-1 0,0 0 1,0 1-1,-1-1 0,1 1 0,0-1 1,-1 1-1,1-1 0,0 1 1,-1-1-1,1 1 0,-1-1 0,1 1 1,-1-1-1,1 1 0,-1 0 1,1-1-1,-1 1 0,1 0 1,-1-1-1,1 1 0,-1 0 0,0 0 1,1 0-1,-1-1 0,0 1 1,1 0-1,-1 0 0,1 0 0,-1 0 1,0 0-1,1 0 0,-1 0 1,0 0-1,1 1 0,-1-1 0,1 0 1,-1 0-1,0 0 0,1 1 1,-1-1-1,1 0 0,-1 1 0,0-1 1,-32 16 77,26-9-64,1-1 1,-1 1-1,1 0 1,1 1-1,-6 9 1,9-14-10,0 0 0,1 0 1,-1-1-1,1 1 0,0 0 1,0 0-1,0 0 0,0 0 1,0 1-1,1-1 0,0 0 1,-1 0-1,1 0 0,0 0 1,1 1-1,-1-1 0,0 0 1,1 0-1,1 4 0,-1-6 0,0 0 0,0 0-1,0 0 1,1 0-1,-1 0 1,0 0 0,1-1-1,-1 1 1,1 0-1,-1-1 1,1 1 0,-1-1-1,1 1 1,-1-1-1,1 0 1,0 0 0,-1 0-1,1 0 1,-1 0 0,1 0-1,0 0 1,-1 0-1,4-1 1,38-9-54,24-20-640,-55 23 336,1 0 0,0 2 0,0-1 0,0 2 0,0-1 0,25-3 0,-37 8 369,0 1-1,0-1 1,0 0 0,0 0 0,0 1-1,0-1 1,0 0 0,-1 1-1,1-1 1,0 1 0,0-1-1,0 1 1,0 0 0,-1-1-1,1 1 1,0 0 0,0-1-1,-1 1 1,1 0 0,-1 0-1,1 0 1,-1 0 0,1-1-1,-1 1 1,1 0 0,-1 0-1,0 0 1,0 0 0,1 0-1,-1 0 1,0 0 0,0 0-1,0 0 1,0 0 0,0 0-1,0 0 1,-1 2 0,-3 52 1101,2-31-812,2-23-273,0 0-1,0-1 1,0 1 0,0 0-1,0 0 1,0 0 0,0 0-1,0-1 1,1 1-1,-1 0 1,0 0 0,0-1-1,1 1 1,-1 0 0,1 0-1,-1-1 1,1 1-1,-1 0 1,1-1 0,-1 1-1,1-1 1,-1 1-1,1-1 1,0 1 0,-1-1-1,1 1 1,0-1 0,0 1-1,-1-1 1,2 1-1,1-1 6,0 0 0,-1 1 0,1-1 0,0 0 0,0 0 0,-1-1 0,1 1-1,0 0 1,4-2 0,53-24-279,-8-5-980,-37 21 463,0 0 0,0 1 0,1 1 0,0 1 0,0 0 0,22-6 0,-37 20 4650,-4 14-2535,2-12 166,6-9-1488,0 0 1,0 0-1,0-1 1,0 1-1,-1-1 1,1-1-1,0 1 0,0 0 1,0-1-1,-1 0 1,1 0-1,-1-1 1,0 1-1,7-6 1,16-6-339,-20 11 219,1 0-1,-1 1 0,1 0 0,0 0 0,-1 0 1,1 1-1,0 0 0,0 1 0,11 0 0,-18 0 92,0 1-1,0-1 0,-1 0 1,1 0-1,0 1 1,-1-1-1,1 0 0,-1 1 1,1-1-1,0 1 1,-1-1-1,1 1 0,-1-1 1,1 1-1,-1-1 1,1 1-1,-1-1 0,1 1 1,-1 0-1,0-1 1,1 1-1,-1 0 0,0-1 1,0 1-1,1 0 1,-1-1-1,0 1 0,0 1 1,0 28 551,0-27-645,-1 0 0,1-1 0,0 1 0,0-1 0,0 1-1,0-1 1,0 1 0,0 0 0,1-1 0,-1 1 0,1-1 0,0 1 0,0-1 0,1 4-1,4-5-3804,1-1-3588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6.924"/>
    </inkml:context>
    <inkml:brush xml:id="br0">
      <inkml:brushProperty name="width" value="0.025" units="cm"/>
      <inkml:brushProperty name="height" value="0.025" units="cm"/>
    </inkml:brush>
  </inkml:definitions>
  <inkml:trace contextRef="#ctx0" brushRef="#br0">131 230 6406,'-6'-8'7796,"-9"7"-5129,-13 10-1263,21-4-1309,0 0 1,1 0-1,0 1 0,0-1 0,1 1 1,0 1-1,0-1 0,0 1 0,1 0 0,0 0 1,0 0-1,1 1 0,0-1 0,0 1 0,0 0 1,1 0-1,-1 10 0,3-17-96,1 0 1,0-1-1,-1 1 0,1 0 1,-1-1-1,1 1 1,0 0-1,0-1 0,-1 1 1,1-1-1,0 1 1,0-1-1,0 0 0,-1 1 1,1-1-1,0 0 1,0 1-1,0-1 0,0 0 1,0 0-1,0 0 1,0 0-1,0 0 0,0 0 1,0 0-1,-1 0 1,1 0-1,2-1 0,30-2-696,-29 2 655,0 0 0,0 1 0,0 0 0,0-1 1,0 1-1,1 1 0,-1-1 0,0 1 1,0-1-1,0 1 0,0 0 0,0 0 1,0 1-1,0 0 0,0-1 0,-1 1 0,1 0 1,6 5-1,-6-2 154,1 0 1,-1 0-1,0 1 0,-1-1 1,1 1-1,-1-1 1,0 1-1,-1 0 1,0 1-1,1-1 0,1 12 1,1 4 272,-1 1 0,-1 0 1,0 0-1,-2 0 0,-2 24 0,1-39-246,-1 0-1,1-1 1,-1 1-1,-1 0 1,0-1-1,0 0 1,0 1 0,-1-1-1,0 0 1,0 0-1,-1 0 1,0-1-1,0 1 1,0-1-1,-1 0 1,0 0-1,0-1 1,-11 9-1,16-13-130,-1 0 0,0-1-1,0 1 1,1 0 0,-1 0 0,0-1 0,0 1-1,0-1 1,0 1 0,0-1 0,0 1 0,0-1-1,0 0 1,0 1 0,0-1 0,0 0-1,0 0 1,0 0 0,0 0 0,0 0 0,0 0-1,0 0 1,0 0 0,0 0 0,0 0 0,0-1-1,0 1 1,0 0 0,0-1 0,0 1-1,0-1 1,0 1 0,0-1 0,0 1 0,0-1-1,1 0 1,-1 1 0,0-1 0,0 0 0,1 0-1,-1 1 1,0-1 0,1 0 0,-1 0-1,1 0 1,-1 0 0,1 0 0,0 0 0,-1 0-1,1 0 1,0 0 0,0 0 0,-1-1 0,0-8-100,-1 0 1,1-1-1,1 1 1,1-14 0,-1 16-113,1-2 74,0 0 0,1 0 0,-1 1 0,2-1 0,0 1 0,0-1 0,1 1 0,0 0 0,0 0 0,1 1 0,0-1 0,0 1 0,1 0 0,0 1 0,13-13 0,9-6 177,2 2 0,59-38-1,-1 1-124,-87 60 78,19-15 7,34-35 0,-50 47-1,0-1-1,0 1 1,0-1 0,-1 0 0,0 0 0,0 0 0,0-1-1,-1 1 1,1-1 0,-1 1 0,-1-1 0,1 0 0,-1 0 0,1-8-1,-2 14 7,0-1 0,0 1 0,0-1 0,0 1 0,0 0-1,0-1 1,0 1 0,0-1 0,0 1 0,-1-1 0,1 1 0,0 0-1,0-1 1,0 1 0,0 0 0,-1-1 0,1 1 0,0 0 0,0-1-1,-1 1 1,1 0 0,0-1 0,-1 1 0,1 0 0,0 0 0,-1-1-1,1 1 1,-1 0 0,1 0 0,0 0 0,-1 0 0,1-1-1,-1 1 1,1 0 0,-1 0 0,-19 4 302,-17 16 98,24-8-308,1 0-1,1 1 0,0 0 1,0 0-1,-12 23 0,19-30-29,1 1-1,0-1 0,0 1 0,0-1 0,0 1 0,1 0 0,0 0 0,1 0 0,0 0 0,0 0 0,0 0 0,1 0 0,0 1 0,0-1 0,3 12 0,-2-17-56,-1 0 1,2-1-1,-1 1 0,0-1 1,0 1-1,0-1 0,1 0 1,-1 1-1,1-1 0,-1 0 1,1 0-1,-1 0 0,1 0 1,0 0-1,0-1 0,-1 1 1,1 0-1,0-1 0,0 1 1,0-1-1,0 0 0,-1 1 1,1-1-1,0 0 0,0 0 1,3-1-1,4 1 5,0-1-1,0 0 1,0 0 0,14-4-1,-6-2-241,0 0 0,0-1-1,-1 0 1,-1-1-1,0-1 1,0-1-1,0 0 1,-2-1-1,1 0 1,-1-1 0,12-17-1,-12 14-530,0-1-1,-1 0 1,-1-1 0,-1-1-1,-1 0 1,0 0 0,-2 0-1,0-1 1,6-29-1,-5-35-1426,-7 84 2180,-1 0 0,0-1 0,0 1 0,0 0 0,0 0 0,0-1 0,0 1 1,0 0-1,0-1 0,0 1 0,0 0 0,0 0 0,-1-1 0,1 1 0,0 0 0,0 0 0,0-1 0,0 1 0,0 0 0,0 0 0,-1-1 0,1 1 0,0 0 0,0 0 0,0-1 0,-1 1 0,1 0 0,0 0 0,0 0 0,0 0 0,-1 0 0,1-1 0,0 1 0,-1 0 0,1 0 0,0 0 0,0 0 0,-1 0 0,-12 5 480,-8 14 319,9-3-101,0 0 1,1 0-1,1 1 1,0 0-1,1 1 1,1 0 0,1 0-1,1 0 1,0 1-1,2 0 1,0 1-1,-2 24 1,6-42-656,0 0 0,0 0 0,1 0 0,-1 0 0,0 0 0,1-1 0,0 1 0,-1 0 0,1 0 0,0 0 0,0-1 0,0 1 0,0-1 0,0 1 0,2 2 0,9 2-2666</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7.540"/>
    </inkml:context>
    <inkml:brush xml:id="br0">
      <inkml:brushProperty name="width" value="0.025" units="cm"/>
      <inkml:brushProperty name="height" value="0.025" units="cm"/>
    </inkml:brush>
  </inkml:definitions>
  <inkml:trace contextRef="#ctx0" brushRef="#br0">186 42 2947,'-3'-2'763,"0"-1"0,0 1 0,0 0 0,0 1 0,-1-1 0,1 1 0,-1-1 0,1 1 0,-1 0 0,0 0 0,1 0 0,-1 1 0,0 0 0,1-1 0,-1 1 0,0 0 0,-5 1 0,4 1-465,0-1 0,1 1 0,-1-1 0,1 1 0,-1 1 0,1-1 0,0 1 1,0-1-1,0 1 0,0 0 0,0 1 0,-3 3 0,1-1-145,0 2-1,0-1 1,1 1 0,0 0-1,0 0 1,1 0 0,0 0-1,0 1 1,1 0 0,0 0-1,1 0 1,0 0 0,-1 13-1,3-20-111,-1 0 0,1-1 0,0 1 0,0 0-1,1-1 1,-1 1 0,0-1 0,0 1 0,1 0-1,-1-1 1,1 1 0,-1-1 0,1 1 0,0-1-1,0 1 1,0-1 0,0 1 0,0-1 0,0 0-1,0 0 1,0 0 0,0 1 0,0-1 0,3 1-1,-1 0-17,0-1 0,0 0 0,0-1 0,0 1 0,0 0 0,0-1 0,0 0-1,0 0 1,0 0 0,0 0 0,0 0 0,5-1 0,2-2-31,-1 1 0,1-1 0,-1 0 0,0-1 1,0 0-1,0-1 0,15-9 0,-18 10-49,-1-1 1,1 0-1,-1 0 0,0 0 1,-1-1-1,1 1 1,-1-1-1,0 0 0,0-1 1,-1 1-1,0 0 0,0-1 1,0 0-1,-1 0 0,0 0 1,0 0-1,-1 0 1,0 0-1,0 0 0,-1 0 1,0-1-1,-1-10 0,0 16 40,0 0 0,0 0 0,0 0 0,0 0 0,-1 0 0,1 0 0,0 0 0,-1 1-1,0-1 1,1 0 0,-1 1 0,0 0 0,0-1 0,0 1 0,0 0 0,0 0 0,0 0 0,0 0-1,0 0 1,-1 1 0,1-1 0,0 1 0,0-1 0,-1 1 0,1 0 0,-3 0 0,4-1-14,-1 1 1,1 0-1,0-1 1,-1 1-1,1 0 1,0 0-1,-1 0 1,1 0-1,-1 0 1,1 0-1,0 0 1,-1 1-1,1-1 1,0 0-1,-1 1 1,1-1 0,0 1-1,0-1 1,-1 1-1,1 0 1,0 0-1,0-1 1,0 1-1,0 0 1,0 0-1,0 0 1,0 0-1,0 0 1,0 0-1,1 1 1,-1-1-1,0 0 1,1 0-1,-1 0 1,1 1-1,-1-1 1,1 0 0,0 1-1,-1-1 1,1 0-1,0 1 1,0 1-1,0-3-132,0 1-1,0-1 1,1 1 0,-1-1 0,0 1-1,1-1 1,-1 0 0,0 1-1,1-1 1,-1 0 0,0 1-1,1-1 1,-1 0 0,1 1 0,-1-1-1,1 0 1,-1 1 0,1-1-1,-1 0 1,1 0 0,-1 0-1,1 0 1,-1 0 0,1 1-1,-1-1 1,1 0 0,-1 0 0,1 0-1,-1 0 1,2-1 0,0 2-583,12-1-4069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7.898"/>
    </inkml:context>
    <inkml:brush xml:id="br0">
      <inkml:brushProperty name="width" value="0.025" units="cm"/>
      <inkml:brushProperty name="height" value="0.025" units="cm"/>
    </inkml:brush>
  </inkml:definitions>
  <inkml:trace contextRef="#ctx0" brushRef="#br0">35 1 11307,'0'0'8007,"2"9"-7233,-1-4-764,0 0 1,0-1-1,1 0 0,-1 1 0,1-1 0,0 0 0,1 0 0,-1 0 1,0 0-1,1 0 0,0 0 0,0-1 0,0 1 0,1-1 0,-1 0 1,1 0-1,-1 0 0,1 0 0,8 3 0,4 3-263,-1-2 78,-1 1 0,-1 0 1,18 14-1,-29-21 223,0 1 1,0-1-1,0 1 0,0 0 0,0 0 1,0 0-1,-1 0 0,1 0 1,-1 1-1,1-1 0,-1 0 1,0 1-1,0-1 0,0 1 1,0-1-1,0 1 0,-1-1 1,1 1-1,-1 0 0,0-1 1,0 1-1,1 0 0,-2-1 1,1 1-1,0 0 0,-2 4 1,1-4 53,-1 0 0,0-1 1,0 1-1,-1 0 1,1-1-1,0 1 0,-1-1 1,0 0-1,1 0 0,-1 0 1,0 0-1,0-1 1,0 1-1,0-1 0,-6 2 1,-50 15 383,53-16-484,-1 0-1,1-1 1,-1 0 0,1 0-1,-1-1 1,1 1-1,-1-1 1,1-1 0,-1 0-1,-7-1 1,13 2-108,0-1 0,-1 0 0,1 1 0,-1-1 0,1 0 0,0 0 0,0 0 0,-1 0 0,1 0 0,0 0 0,0 0 0,0 0 1,0-1-1,0 1 0,1 0 0,-1-1 0,-1-1 0,1-1-325,0 1 1,0-1-1,1 1 1,-1-1-1,1 1 1,0-1-1,0 1 1,0-1-1,0 0 1,2-4-1,7-26-4662</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8.256"/>
    </inkml:context>
    <inkml:brush xml:id="br0">
      <inkml:brushProperty name="width" value="0.025" units="cm"/>
      <inkml:brushProperty name="height" value="0.025" units="cm"/>
    </inkml:brush>
  </inkml:definitions>
  <inkml:trace contextRef="#ctx0" brushRef="#br0">175 0 10698,'0'0'7842,"-4"12"-5493,-7 22-1249,1 1 0,2-1-1,2 2 1,-3 37 0,8-41-963,0-7-67,0 0 0,2 0-1,8 50 1,-6-71 56,0-17-68,-3-20-114,-2 22-114,0 1 0,-1-1 0,-1 1 0,1 0 0,-2 0 0,0 0 0,0 1 0,0-1 0,-8-8 0,8 10 102,-1 1 0,1 0-1,-1 1 1,-1-1 0,1 1-1,-1 0 1,0 1 0,0-1-1,-1 2 1,0-1 0,-12-5-1,19 10 112,12 0 235,15 0 16,6 1-213,0-1 1,0-2 0,0 0 0,0-3 0,55-14-1,-61 6-981,-15-2-3111,-10 3-1413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7:58.605"/>
    </inkml:context>
    <inkml:brush xml:id="br0">
      <inkml:brushProperty name="width" value="0.025" units="cm"/>
      <inkml:brushProperty name="height" value="0.025" units="cm"/>
    </inkml:brush>
  </inkml:definitions>
  <inkml:trace contextRef="#ctx0" brushRef="#br0">1 40 15855,'0'0'9038,"8"-2"-9006,27-7-409,40-9-2934,-4 8-6507,-71 12 10123,0 0 0,-1 0 0,1 0 0,0 0 1,-1 0-1,0 0 0,1 0 0,-1 0 0,0 0 0,0 0 1,-1 2-1,1-4-225,0 4 39,-1-1-1,1 0 1,0 1 0,0 0-1,0-1 1,0 1-1,1 0 1,-1 5 0,1-6-2607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08:58.868"/>
    </inkml:context>
    <inkml:brush xml:id="br0">
      <inkml:brushProperty name="width" value="0.025" units="cm"/>
      <inkml:brushProperty name="height" value="0.025" units="cm"/>
    </inkml:brush>
  </inkml:definitions>
  <inkml:trace contextRef="#ctx0" brushRef="#br0">0 242 5509,'0'0'2344,"8"1"-1223,6-1-861,1-1 0,-1-1 0,0 0 0,22-6 0,-16 3 318,0 1-1,41-3 0,-41 7-445,1314-8 6710,-446-19-6225,173-6-633,1022-50 1159,-1342 78-1016,-57 1-57,-408-27-25,-114 9-26,-153 21-352,0 1 0,0 0 1,-1 1-1,14 2 0,21 2-6331,-22-5 733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12.922"/>
    </inkml:context>
    <inkml:brush xml:id="br0">
      <inkml:brushProperty name="width" value="0.025" units="cm"/>
      <inkml:brushProperty name="height" value="0.025" units="cm"/>
    </inkml:brush>
  </inkml:definitions>
  <inkml:trace contextRef="#ctx0" brushRef="#br0">1 375 6790,'13'0'166,"269"-12"2287,-51 0-2098,606-15 77,1173-20 385,158 16-780,1100-7 1309,-1828 21 71,-5-88 16,-1372 99-1571,-21 3 5,58-12-1,-87 12-749,0-1 0,0 0 0,-1-1 0,22-11 0,8-13-6884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16.768"/>
    </inkml:context>
    <inkml:brush xml:id="br0">
      <inkml:brushProperty name="width" value="0.025" units="cm"/>
      <inkml:brushProperty name="height" value="0.025" units="cm"/>
    </inkml:brush>
  </inkml:definitions>
  <inkml:trace contextRef="#ctx0" brushRef="#br0">54 1 8136,'0'0'13186,"-2"13"-12210,-16 99 237,5-38-399,-7 135-1,19-204-730,1 0 0,0 1 0,1-1 0,-1 0 0,1 0 0,0 0 0,1 1 0,-1-1-1,1 0 1,0 0 0,0-1 0,0 1 0,1 0 0,0-1 0,0 1 0,0-1-1,0 0 1,6 5 0,-4-5 13,1 0 0,-1-1 0,1 0-1,-1 0 1,1-1 0,0 1 0,0-1 0,1-1 0,-1 1-1,0-1 1,0 0 0,1 0 0,7-1 0,12-1 50,1-1 0,-1-1 0,1-2 0,-1 0 1,0-2-1,25-10 0,118-48-144,-61 14-3981,-105 50 3277,1-1 0,-1 0 0,0 0 0,0 0 0,0-1 0,0 1 0,0-1 0,-1 1 0,5-6 0,0-7-5272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4.159"/>
    </inkml:context>
    <inkml:brush xml:id="br0">
      <inkml:brushProperty name="width" value="0.025" units="cm"/>
      <inkml:brushProperty name="height" value="0.025" units="cm"/>
    </inkml:brush>
  </inkml:definitions>
  <inkml:trace contextRef="#ctx0" brushRef="#br0">1 139 14798,'0'0'7436,"8"2"-6443,0-2-880,1 0 0,0 0 0,-1-1-1,1 0 1,-1-1 0,1 0-1,-1 0 1,0-1 0,0 0 0,0 0-1,0-1 1,-1 0 0,1-1 0,-1 1-1,0-1 1,12-11 0,17-21 434,-34 36-531,-1 0 0,0 0 0,0 0 0,0 0 1,0 0-1,0-1 0,0 1 0,0 0 0,-1-1 0,1 1 0,0 0 0,-1-1 0,1 1 0,-1-1 1,1 1-1,-1-1 0,0 1 0,1-1 0,-1 0 0,0 1 0,0-1 0,0 1 0,-1-1 1,1 1-1,0-1 0,0 1 0,-1-1 0,0-2 0,-1 3-22,1 0 0,0 1 0,0-1-1,-1 0 1,1 1 0,0-1 0,0 1 0,-1 0 0,1-1 0,-1 1-1,1 0 1,0 0 0,-1 0 0,1 0 0,-1 0 0,1 0 0,0 1-1,-1-1 1,1 0 0,0 1 0,-1-1 0,-1 2 0,-29 14-152,18-4 148,0 1 0,0 1 0,1 0 0,-12 18 0,21-26-13,-1 0-1,1 1 1,1-1-1,-1 1 1,1 0-1,0 0 1,1 0-1,-1 0 1,2 0-1,-1 0 1,1 1-1,0-1 1,0 11-1,1-16-66,1 0 1,0-1-1,-1 1 0,1 0 1,0 0-1,0-1 0,0 1 1,0 0-1,0-1 0,1 1 1,-1-1-1,0 0 1,1 1-1,-1-1 0,1 0 1,0 0-1,-1 0 0,1 0 1,0 0-1,-1 0 0,1 0 1,0-1-1,0 1 0,0 0 1,0-1-1,0 0 0,0 1 1,0-1-1,0 0 0,0 0 1,-1 0-1,1 0 0,4-1 1,5 0-828,0 0-1,-1 0 1,1-1 0,19-6 0,10-10-4037,1-5-1500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17.157"/>
    </inkml:context>
    <inkml:brush xml:id="br0">
      <inkml:brushProperty name="width" value="0.025" units="cm"/>
      <inkml:brushProperty name="height" value="0.025" units="cm"/>
    </inkml:brush>
  </inkml:definitions>
  <inkml:trace contextRef="#ctx0" brushRef="#br0">54 1 9513,'0'0'14035,"11"3"-13373,-2-1-583,0 1 0,0 0 0,0 1 0,0 0 0,-1 0 0,1 1 0,12 10 0,-17-12-61,0 1 1,0-1-1,-1 1 0,1 0 0,-1 1 0,0-1 0,0 0 0,0 1 0,-1 0 0,1 0 1,-1-1-1,0 2 0,-1-1 0,1 0 0,-1 0 0,0 0 0,0 1 0,-1 6 0,0 0 77,0-1 0,-1 0 0,0 1 0,-1-1 0,-1 0 0,0 0 0,0 0 0,-1-1 0,0 1 0,-7 10 0,-6 7 195,0-2 0,-26 30 1,23-31-2259,1 0 0,-27 48 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0.107"/>
    </inkml:context>
    <inkml:brush xml:id="br0">
      <inkml:brushProperty name="width" value="0.025" units="cm"/>
      <inkml:brushProperty name="height" value="0.025" units="cm"/>
    </inkml:brush>
  </inkml:definitions>
  <inkml:trace contextRef="#ctx0" brushRef="#br0">156 50 5093,'16'-23'6102,"2"-3"1076,-18 26-7113,0 0 0,0 0 0,0 0 0,0 0 0,0 0-1,0 0 1,0 0 0,0 0 0,0 0 0,0 0 0,0 0 0,1 0 0,-1 0 0,0 0 0,0 0-1,0 0 1,0 0 0,0 0 0,0 1 0,0-1 0,0 0 0,0 0 0,0 0 0,0 0 0,0 0-1,0 0 1,0 0 0,0 0 0,0 0 0,0 0 0,0 0 0,1 0 0,-1 0 0,0 0 0,0 0-1,0 0 1,0-1 0,-8 19 893,-152 295-142,143-288-2672,10-19 154,12-18 34,24-45-6137,-10 17 2611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0.474"/>
    </inkml:context>
    <inkml:brush xml:id="br0">
      <inkml:brushProperty name="width" value="0.025" units="cm"/>
      <inkml:brushProperty name="height" value="0.025" units="cm"/>
    </inkml:brush>
  </inkml:definitions>
  <inkml:trace contextRef="#ctx0" brushRef="#br0">43 0 7911,'0'0'10736,"-4"15"-9615,-7 21-516,2 0 0,2 0 0,-4 44 0,10-66-462,1-1 0,1 1 0,0 0 0,0 0 0,7 24 0,-7-32-148,1-1-1,1 1 0,-1 0 1,1-1-1,0 1 0,0-1 0,0 0 1,1 0-1,-1 0 0,1 0 0,1-1 1,-1 0-1,1 1 0,5 2 0,15 4-2058,-18-12-1901,-12-11-586,-14-8-526</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0.801"/>
    </inkml:context>
    <inkml:brush xml:id="br0">
      <inkml:brushProperty name="width" value="0.025" units="cm"/>
      <inkml:brushProperty name="height" value="0.025" units="cm"/>
    </inkml:brush>
  </inkml:definitions>
  <inkml:trace contextRef="#ctx0" brushRef="#br0">1 38 9865,'0'0'7586,"10"5"-6273,3 0-1122,1-1-1,-1 0 0,1-1 0,0 0 0,0-1 0,0-1 0,1 0 0,-1-1 1,0-1-1,0 0 0,0-1 0,17-4 0,66-34-147,-102 47 8,1 0 1,0 0-1,0 0 1,0 1-1,1 0 1,0 0-1,1 0 1,0 0-1,0 0 1,0 0-1,1 1 1,1-1-1,-1 14 0,2-22-42,-1 1-1,0 0 1,1 0-1,-1 0 1,1-1-1,-1 1 1,1 0-1,-1 0 1,1-1-1,-1 1 1,1 0 0,0-1-1,-1 1 1,1-1-1,0 1 1,0-1-1,-1 1 1,1-1-1,0 0 1,0 1-1,0-1 1,0 0-1,-1 0 1,1 1-1,0-1 1,0 0-1,0 0 1,0 0-1,0 0 1,0 0-1,0 0 1,-1 0-1,1 0 1,2-1-1,31-9 244,-24 4-216,0-2 0,0 1 0,-1-1 0,0-1 0,-1 0-1,0 0 1,0-1 0,-1 0 0,0 0 0,10-20 0,-1 4 66,-23 83 1238,7-53-1346,-1 0 24,1 0 0,0 0-1,0 0 1,0 0-1,0 0 1,0 0-1,1 0 1,0 0 0,2 7-1,-2-10-67,1 1 0,-1-1 0,1 0 0,-1 0 0,1 0 0,0 0 0,-1 0 0,1 0 0,0 0 1,0 0-1,0-1 0,0 1 0,0-1 0,0 1 0,-1-1 0,1 0 0,0 0 0,0 0 0,0 0 0,0 0 0,4-1 0,2 0-842,0 0 0,0 0 1,0-1-1,0-1 0,-1 1 1,1-1-1,-1 0 0,1-1 0,-1 0 1,7-5-1,-9 6-221,22-10-3735</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1.207"/>
    </inkml:context>
    <inkml:brush xml:id="br0">
      <inkml:brushProperty name="width" value="0.025" units="cm"/>
      <inkml:brushProperty name="height" value="0.025" units="cm"/>
    </inkml:brush>
  </inkml:definitions>
  <inkml:trace contextRef="#ctx0" brushRef="#br0">102 1 8520,'0'0'9177,"-9"0"-7699,2 0-1227,1 0-1,-1 1 1,0 0-1,1 0 1,-1 1-1,-7 2 0,11-3-195,1 0-1,0 0 1,0 0-1,0 0 1,0 0-1,0 0 1,0 1-1,0-1 1,0 1-1,1-1 0,-1 1 1,0 0-1,1 0 1,0 0-1,-1 0 1,1 0-1,0 0 1,0 0-1,0 0 1,0 0-1,0 0 1,1 1-1,-1-1 0,1 0 1,-1 0-1,1 1 1,0 2-1,0-4-51,0 0 0,1 0 1,-1 0-1,1 0 0,-1 0 0,1 0 0,-1-1 0,1 1 0,0 0 0,-1 0 0,1 0 0,0 0 0,0-1 0,-1 1 1,1 0-1,0-1 0,0 1 0,0-1 0,0 1 0,0-1 0,0 1 0,0-1 0,0 0 0,0 1 0,2-1 1,35 9-120,-23-7-52,-4 1 53,34 9-442,-43-12 535,0 1-1,0 0 0,0-1 1,0 1-1,0 0 0,0 1 1,-1-1-1,1 0 1,0 0-1,0 1 0,-1-1 1,1 1-1,-1-1 0,1 1 1,-1 0-1,2 3 0,-3-4 34,0 0 0,0 0 0,0 0 1,0 0-1,0 1 0,0-1 0,-1 0 0,1 0 0,0 0 0,-1-1 0,1 1 0,-1 0 0,1 0 0,-1 0 0,0 0 0,1 0 0,-1 0 0,0-1 0,1 1 0,-1 0 0,0 0 0,0-1 0,0 1 0,0-1 0,1 1 0,-1-1 0,0 1 0,0-1 0,0 0 0,-2 1 0,-38 14 576,33-12-459,-74 20-432,96-24-8211,4-6 2643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1.534"/>
    </inkml:context>
    <inkml:brush xml:id="br0">
      <inkml:brushProperty name="width" value="0.025" units="cm"/>
      <inkml:brushProperty name="height" value="0.025" units="cm"/>
    </inkml:brush>
  </inkml:definitions>
  <inkml:trace contextRef="#ctx0" brushRef="#br0">170 160 10025,'0'0'4821,"-10"-2"-2568,9 2-2236,-3-2 155,0 1 1,0 0-1,0 0 0,0 0 0,-1 1 0,1-1 1,0 1-1,-1 0 0,1 1 0,0-1 1,-1 1-1,1-1 0,0 1 0,0 0 1,0 1-1,0-1 0,0 1 0,0 0 0,0 0 1,0 0-1,-5 4 0,4-2 23,-1 1 0,2-1 0,-1 0 0,0 1 0,1 0 0,0 0 0,0 1 0,0-1 0,1 1 0,0 0 0,0 0 0,0 0 0,1 0 0,0 0 0,0 0 0,-2 13 0,4-18-190,1-1 0,-1 1 0,0 0 0,1-1 0,-1 1 0,1-1 0,-1 1 0,0-1-1,1 1 1,-1-1 0,1 1 0,0-1 0,-1 1 0,1-1 0,-1 0 0,1 1 0,-1-1 0,1 0 0,0 0 0,-1 1-1,1-1 1,0 0 0,-1 0 0,1 0 0,0 0 0,-1 0 0,1 0 0,0 0 0,0 0 0,-1 0 0,1 0-1,0 0 1,1-1 0,25-4 68,-13-1-58,-1-1-1,-1-1 0,1 1 0,-1-2 0,-1 0 0,0 0 0,11-12 0,2-4-78,39-54-1,-45 50 292,19-41 0,-63 120-138,13-27-36,-16 42 0,26-57-76,1 1-1,-1 0 0,2-1 0,-1 1 0,1 0 1,0 0-1,1 0 0,0 0 0,2 9 1,-2-16-181,0-1 1,1 1-1,-1-1 1,1 1-1,0-1 1,-1 1 0,1-1-1,0 0 1,0 1-1,-1-1 1,1 0 0,0 0-1,0 0 1,1 0-1,-1 0 1,0 0 0,0 0-1,0 0 1,1 0-1,-1 0 1,0-1 0,1 1-1,-1 0 1,1-1-1,-1 1 1,1-1 0,-1 0-1,1 0 1,-1 1-1,1-1 1,-1 0 0,1 0-1,-1 0 1,1-1-1,-1 1 1,1 0 0,-1 0-1,3-1 1,10-7-5702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2.086"/>
    </inkml:context>
    <inkml:brush xml:id="br0">
      <inkml:brushProperty name="width" value="0.025" units="cm"/>
      <inkml:brushProperty name="height" value="0.025" units="cm"/>
    </inkml:brush>
  </inkml:definitions>
  <inkml:trace contextRef="#ctx0" brushRef="#br0">31 1 12940,'0'0'7026,"-5"9"-5857,-1-1-868,4-6-204,0 1 0,0-1 0,0 1 0,1 0 1,-1 0-1,0 0 0,1 0 0,0 0 0,0 0 0,0 1 0,0-1 0,1 0 0,-1 7 0,1-10-86,0 1 1,0 0-1,0-1 0,0 1 0,1 0 1,-1-1-1,0 1 0,1-1 1,-1 1-1,0 0 0,1-1 1,-1 1-1,1-1 0,-1 1 1,1-1-1,-1 0 0,1 1 1,-1-1-1,1 1 0,0-1 1,-1 0-1,1 1 0,-1-1 0,1 0 1,0 0-1,-1 0 0,1 1 1,0-1-1,-1 0 0,1 0 1,0 0-1,-1 0 0,1 0 1,0 0-1,-1 0 0,1-1 1,0 1-1,-1 0 0,1 0 1,0 0-1,-1-1 0,1 1 0,0 0 1,-1-1-1,2 0 0,1 0 14,0 0 0,0 0 0,0 0 0,0-1 0,0 1-1,0-1 1,-1 0 0,1 0 0,2-2 0,5-24-85,-12 20 12,-11 17 11,-10 35 10,22-41 31,0 0 0,0 0 0,0-1 0,0 1 0,0 0 0,1 0 0,0 0 0,-1 0 0,1 0 0,0 0 0,0 0 0,1 0 0,-1 0 0,2 5 0,-1-7 2,1 0 1,-1 0 0,1 0-1,-1 0 1,1-1 0,0 1-1,-1-1 1,1 1 0,0-1-1,-1 1 1,1-1 0,0 0 0,-1 0-1,1 0 1,0 0 0,0 0-1,-1 0 1,1 0 0,0-1-1,2 0 1,37-8 45,13-15 13,-43 18-53,0 0 1,1 1-1,-1 0 0,1 1 1,1 0-1,-1 1 0,0 1 1,15-2-1,-26 5 69,0 0-1,0-1 1,-1 1-1,1 0 1,-1 0 0,1 0-1,0-1 1,-1 1 0,0 0-1,1 0 1,-1 0 0,1 0-1,-1 0 1,0 0-1,0 0 1,0 0 0,0 0-1,0 0 1,1 0 0,-2 0-1,1 0 1,0 0 0,0 0-1,0 0 1,0 0-1,-1 0 1,0 2 0,1-2-21,-1 0 0,1 1 1,0-1-1,0 0 0,0 1 0,-1-1 1,1 1-1,0-1 0,1 0 1,-1 1-1,0-1 0,0 1 0,1-1 1,-1 0-1,0 1 0,1-1 1,-1 0-1,1 1 0,0-1 1,0 0-1,-1 0 0,1 0 0,1 2 1,10-2 46,0 0-1,0 0 1,0-2 0,0 1 0,0-1 0,0-1 0,0 0 0,-1-1 0,1 0 0,20-9 0,-14 5-136,0 2 1,1 0-1,21-2 1,-39 7 23,1-1-1,-1 1 1,1 0-1,-1 0 1,0 0-1,1 0 1,-1 0-1,1 0 1,-1 0-1,1 0 1,-1 0-1,1 1 1,-1-1-1,0 1 1,1-1-1,-1 1 1,0 0 0,1-1-1,-1 1 1,0 0-1,0 0 1,1 0-1,-1 0 1,0 0-1,0 0 1,1 2-1,-1 0-9,0 1-1,0 0 0,0-1 1,-1 1-1,1-1 1,-1 1-1,0 0 0,-1 6 1,0 9-1,2-18 18,-1 0 1,1 0 0,-1 0-1,1 0 1,0 0 0,-1-1-1,1 1 1,0 0 0,0 0-1,0-1 1,0 1 0,-1 0-1,1-1 1,0 1 0,0-1-1,0 1 1,0-1 0,0 1-1,0-1 1,1 0 0,-1 0-1,0 1 1,0-1 0,0 0 0,0 0-1,0 0 1,0 0 0,0 0-1,0-1 1,1 1 0,-1 0-1,0 0 1,1-1 0,41-8 23,-24 1-279,-15 6 113,-1-1 0,1 1 0,0 0 0,0 1-1,0-1 1,1 1 0,-1 0 0,0 0 0,0 0-1,1 0 1,-1 1 0,1 0 0,5 0 0,-10 8-1070,0-6-1354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3.670"/>
    </inkml:context>
    <inkml:brush xml:id="br0">
      <inkml:brushProperty name="width" value="0.025" units="cm"/>
      <inkml:brushProperty name="height" value="0.025" units="cm"/>
    </inkml:brush>
  </inkml:definitions>
  <inkml:trace contextRef="#ctx0" brushRef="#br0">48 0 8232,'0'0'175,"0"1"1,0-1-1,0 0 1,0 0-1,0 0 1,0 0-1,0 0 1,0 1-1,0-1 1,0 0-1,0 0 1,1 0-1,-1 0 1,0 1-1,0-1 1,0 0-1,0 0 1,0 0-1,0 0 1,0 0-1,0 0 1,0 1-1,0-1 1,1 0-1,-1 0 1,0 0-1,0 0 1,0 0-1,0 0 1,0 0-1,0 0 1,1 0-1,-1 0 1,0 0 0,0 0-1,0 0 1,0 1-1,0-1 1,1 0-1,-1 0 1,0 0-1,0 0 1,0 0-1,0-1 1,1 1-1,-1 0 1,0 0-1,0 0 1,0 0-1,0 0 1,0 0-1,1 0 1,-1 0-1,0 0 1,0 0-1,0 0 1,0 0-1,0 0 1,0-1-1,0 1 1,1 0-1,-1 0 1,0 0-1,0 0 1,0 0-1,0 0 1,0-1-1,-1 24 2711,-8 27-2321,2-16-297,1 0 1,-2 39-1,6-10-3908,0-74-1480,-4-6 1548,1 4 947,-4-16-2388</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4.016"/>
    </inkml:context>
    <inkml:brush xml:id="br0">
      <inkml:brushProperty name="width" value="0.025" units="cm"/>
      <inkml:brushProperty name="height" value="0.025" units="cm"/>
    </inkml:brush>
  </inkml:definitions>
  <inkml:trace contextRef="#ctx0" brushRef="#br0">1 106 6598,'0'0'3379,"0"-9"75,3-28 257,-2 35-3500,-1 1 0,1-1 0,0 1 0,-1 0 0,1-1 0,0 1 0,0 0 0,0 0 0,0 0 0,0 0 0,0 0 0,0 0 0,1 0 0,-1 0 0,0 0 0,1 0 0,-1 1 0,0-1 0,1 0 0,-1 1 0,1-1 0,1 1 0,38-7 1866,-31 6-1480,160-22 1780,-56 17-5502,-128 18-6484,-3-7 4554</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4.392"/>
    </inkml:context>
    <inkml:brush xml:id="br0">
      <inkml:brushProperty name="width" value="0.025" units="cm"/>
      <inkml:brushProperty name="height" value="0.025" units="cm"/>
    </inkml:brush>
  </inkml:definitions>
  <inkml:trace contextRef="#ctx0" brushRef="#br0">58 0 8680,'0'0'9769,"-39"51"-7879,40-47-448,24-4-97,6 0-160,6 0-416,4-9-449,0 1-224,-3 2-64,-10 2-929,-6 4-608,-11 0-801,-11 3-1186,-6 8-1761,-15 1-3106</inkml:trace>
  <inkml:trace contextRef="#ctx0" brushRef="#br0" timeOffset="1">1 192 10762,'0'0'13965,"69"30"-13869,-26-40-96,-3-2-896,-3 1-1026,-1 0-1473,-8 1-2019,-8-3-1280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4.630"/>
    </inkml:context>
    <inkml:brush xml:id="br0">
      <inkml:brushProperty name="width" value="0.025" units="cm"/>
      <inkml:brushProperty name="height" value="0.025" units="cm"/>
    </inkml:brush>
  </inkml:definitions>
  <inkml:trace contextRef="#ctx0" brushRef="#br0">163 254 3812,'0'0'12924,"-9"0"-11542,1 1-1251,1 0 0,0 1 0,0 0 0,0 1-1,0-1 1,0 1 0,0 0 0,1 1 0,-1 0-1,1 0 1,0 0 0,0 1 0,1 0 0,-1 0-1,1 0 1,0 1 0,1 0 0,-1 0 0,-4 9-1,5-11-40,2 0 1,-1 0-1,0 1 0,1-1 0,0 1 0,0-1 0,0 1 0,0 0 1,1 0-1,0 0 0,0 0 0,0 0 0,0 9 0,1-13-81,1 0 0,-1 1 0,0-1 0,1 0 0,-1 1 0,1-1 0,-1 0 0,1 1 0,0-1 0,-1 0 0,1 0 0,0 0 0,0 0 0,0 0 0,0 0 0,0 0 0,0 0 0,0 0 0,0 0 0,1 0 0,1 0 17,0 1 1,0-1-1,0-1 1,1 1-1,-1 0 0,0-1 1,0 1-1,0-1 0,1 0 1,-1 0-1,6-1 0,0-1-83,1-1 0,-1 1-1,0-2 1,-1 1-1,1-1 1,-1 0 0,1-1-1,-1 0 1,-1 0 0,1-1-1,-1 0 1,0 0-1,0-1 1,0 1 0,10-17-1,-2 3 56,-2 0 0,0-1 0,-1-1 0,18-46-1,-23 47 90,-1 0-1,0-1 0,-2 0 1,-1 0-1,2-42 0,-5 63-54,0 0 0,0-1 0,0 1 0,0 0 0,0 0 0,0 0 0,0 0 0,0 0 0,0 0 0,0 0 0,-1 0 1,1-1-1,-1 1 0,1 0 0,0 0 0,-1 0 0,0 0 0,1 1 0,-1-1 0,0 0 0,1 0 0,-1 0 0,0 0 0,0 1 0,0-1 0,0 0 0,1 1 0,-3-2 0,1 2-17,0 0 1,0 0-1,0 0 1,0 0-1,-1 0 0,1 0 1,0 0-1,0 1 1,0-1-1,0 1 0,0 0 1,1 0-1,-1-1 1,-2 3-1,-7 3 17,0 0-1,1 2 1,0-1 0,-9 10 0,4-2 276,1-1 1,-20 30 0,30-39-304,1 0 0,0 0 0,0 0 0,0 1 0,1-1 1,0 1-1,0 0 0,0 0 0,1-1 0,0 1 1,0 0-1,1 0 0,-1 11 0,2-15-49,-1-1 0,1 1 1,0 0-1,-1-1 0,1 1 0,0 0 0,0-1 0,0 1 0,0-1 0,0 1 1,1-1-1,-1 1 0,0-1 0,1 0 0,-1 0 0,1 0 0,-1 0 1,1 0-1,0 0 0,-1 0 0,1 0 0,0-1 0,0 1 0,-1-1 1,5 1-1,56 8-1122,-38-6 306,-19-3 813,0 1-1,0 0 1,0 0-1,0 1 1,0-1-1,-1 1 0,1 0 1,0 1-1,-1-1 1,0 1-1,1 0 1,-1 0-1,0 0 0,0 0 1,6 8-1,-7-7 128,-1 0 0,0 0-1,0 0 1,-1 0 0,1 1-1,-1-1 1,0 0 0,0 1-1,0-1 1,0 1 0,-1-1-1,0 1 1,0-1 0,0 1-1,-1-1 1,1 1 0,-1-1-1,-1 5 1,1-2-622</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4.735"/>
    </inkml:context>
    <inkml:brush xml:id="br0">
      <inkml:brushProperty name="width" value="0.025" units="cm"/>
      <inkml:brushProperty name="height" value="0.025" units="cm"/>
    </inkml:brush>
  </inkml:definitions>
  <inkml:trace contextRef="#ctx0" brushRef="#br0">24 243 10250,'0'0'7052,"-4"9"-5600,-1 2-994,3-8-284,0 1 0,0-1 0,1 1 0,-1 0 0,1 0 0,0 0 0,0 0 0,0 0 0,1 0 0,-1 0 0,1 4 0,0-7-126,1 0 1,-1 0-1,1 0 0,0-1 1,-1 1-1,1 0 0,-1 0 1,1 0-1,0-1 0,0 1 0,0-1 1,-1 1-1,1 0 0,0-1 1,0 1-1,0-1 0,0 0 1,0 1-1,0-1 0,0 0 0,0 1 1,0-1-1,0 0 0,0 0 1,0 0-1,0 0 0,0 0 1,0 0-1,0 0 0,0 0 0,0 0 1,0-1-1,0 1 0,0 0 1,1-1-1,42-10 210,2-9-149,-35 14-100,0 1-1,1 0 0,0 1 1,0 0-1,0 0 0,1 2 1,24-3-1,-37 5 2,1 0 1,0 0 0,0 0-1,0 0 1,0 0-1,-1 0 1,1 1 0,0-1-1,0 0 1,-1 1-1,1-1 1,0 1 0,0-1-1,-1 1 1,1-1-1,-1 1 1,1-1 0,0 1-1,-1-1 1,1 1-1,-1 0 1,1-1-1,-1 1 1,0 0 0,1 0-1,-1-1 1,0 1-1,1 0 1,-1 0 0,0-1-1,0 1 1,0 0-1,1 0 1,-1 1 0,-1 39 1065,0-38-997,1 1-1,-1-1 1,1 1-1,0 0 1,0-1 0,0 1-1,1-1 1,-1 1-1,1-1 1,1 6-1,0-8-9,0 0 1,0 0-1,0 0 0,0-1 0,0 1 0,0 0 0,0-1 0,0 1 0,0-1 0,1 0 0,-1 1 0,0-1 0,0 0 0,0-1 0,1 1 1,-1 0-1,0-1 0,0 1 0,0-1 0,0 1 0,0-1 0,3-1 0,12-2-3206,-4 3-6071,-19 0 2572</inkml:trace>
  <inkml:trace contextRef="#ctx0" brushRef="#br0" timeOffset="1">221 14 14542,'0'0'8135,"46"-14"-11338,-32 16-2434,-7-2-5830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5.126"/>
    </inkml:context>
    <inkml:brush xml:id="br0">
      <inkml:brushProperty name="width" value="0.025" units="cm"/>
      <inkml:brushProperty name="height" value="0.025" units="cm"/>
    </inkml:brush>
  </inkml:definitions>
  <inkml:trace contextRef="#ctx0" brushRef="#br0">25 1 14414,'0'0'1494,"0"9"183,-9 61 775,-6 102 1114,15-153-3360,0 0-1,1 0 1,1 0-1,1 0 1,1 0 0,10 32-1,-14-50-178,1 0-1,-1 0 1,0-1-1,0 1 1,1 0-1,-1 0 1,1 0-1,-1-1 1,1 1-1,-1 0 1,1-1-1,-1 1 1,1 0-1,0-1 1,-1 1-1,1-1 1,0 1-1,-1-1 1,1 1-1,0-1 1,0 1-1,0-1 1,-1 0-1,1 1 1,0-1-1,0 0 1,0 0-1,1 0 1,0 0 42,0 0 0,0-1 1,0 0-1,0 1 0,-1-1 1,1 0-1,0 0 0,-1 0 1,1 0-1,0 0 0,-1 0 1,3-3-1,37-45 1019,-38 45-1102,7-10 151,31-45 115,2 1-1,3 2 0,70-66 1,-114 120-426,1 1 1,-1-1 0,0 0 0,0 1 0,1-1-1,-1 1 1,0 0 0,1 0 0,0 0-1,2-1 1,0 7-3862,-14 12 20,-22 20-5803,13-18 3033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5.452"/>
    </inkml:context>
    <inkml:brush xml:id="br0">
      <inkml:brushProperty name="width" value="0.025" units="cm"/>
      <inkml:brushProperty name="height" value="0.025" units="cm"/>
    </inkml:brush>
  </inkml:definitions>
  <inkml:trace contextRef="#ctx0" brushRef="#br0">59 1 5125,'0'0'4580,"-46"66"-1921,35-45-866,9 1-447,2-2 63,0-4-512,6-5-481,8-2-288,2-6-32,7-3-160,-1 0-1249,1-8-3780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5.827"/>
    </inkml:context>
    <inkml:brush xml:id="br0">
      <inkml:brushProperty name="width" value="0.025" units="cm"/>
      <inkml:brushProperty name="height" value="0.025" units="cm"/>
    </inkml:brush>
  </inkml:definitions>
  <inkml:trace contextRef="#ctx0" brushRef="#br0">95 1 15310,'0'0'2077,"-11"4"-139,5-2-1653,-40 20 1491,44-21-1698,-1 0 0,1 1 0,0-1 0,0 1 0,0-1 0,1 1 0,-1 0 0,0 0 0,0-1 0,1 1 0,-1 0 0,1 1 0,0-1 0,0 0 0,0 0 0,0 1 0,0-1 0,0 0 0,0 1 0,0 4 0,2-6-76,-1 0 0,0 0-1,1 0 1,0-1-1,-1 1 1,1 0 0,-1 0-1,1 0 1,0-1-1,0 1 1,-1 0 0,1-1-1,0 1 1,0-1-1,0 1 1,0-1 0,0 1-1,0-1 1,0 0-1,0 1 1,0-1 0,0 0-1,0 0 1,0 0-1,0 1 1,0-1-1,0 0 1,0 0 0,0-1-1,2 1 1,34-3 39,24-21-75,-53 20 60,1 0 1,-1 0-1,1 1 0,-1 0 1,1 0-1,0 1 0,0 1 1,10-2-1,-19 4 35,1-1 1,0 1-1,-1-1 1,1 1-1,0-1 1,-1 1-1,1 0 0,-1-1 1,1 1-1,-1 0 1,1-1-1,-1 1 0,1 0 1,-1 0-1,0-1 1,1 1-1,-1 0 1,0 0-1,0 0 0,1 0 1,-1-1-1,0 1 1,0 0-1,0 0 1,0 0-1,0 0 0,0 0 1,-1-1-1,1 1 1,0 0-1,0 0 0,-1 0 1,0 1-1,1-1-37,0 0-1,-1 0 1,1 0-1,0 0 1,-1-1-1,1 1 1,0 0-1,0 0 0,0 0 1,0 0-1,0 0 1,0 0-1,0 0 1,0 0-1,1 0 1,-1 0-1,0 0 1,0 0-1,1 0 1,-1 0-1,1 0 0,-1 0 1,1 0-1,-1-1 1,1 1-1,-1 0 1,1 0-1,0-1 1,-1 1-1,1 0 1,0-1-1,0 1 1,0-1-1,1 2 0,10-3 13,0 0-1,-1-1 1,1 0-1,-1-1 1,1-1 0,-1 1-1,13-7 1,-15 5-104,0 2 0,0-1 1,0 1-1,1 0 1,-1 1-1,1 0 1,0 1-1,-1 0 1,1 0-1,17 2 0,-27-1 73,1 0 1,-1 1-1,1-1 0,-1 1 0,1-1 0,-1 0 0,0 1 0,1-1 0,-1 1 0,1-1 1,-1 1-1,0-1 0,0 1 0,1-1 0,-1 1 0,0 0 0,0-1 0,0 1 0,1-1 0,-1 1 1,0 0-1,0-1 0,0 1 0,0-1 0,0 1 0,0 0 0,0-1 0,-1 1 0,1-1 1,0 1-1,0-1 0,0 1 0,-1 0 0,1 0 0,-10 29 628,6-20-297,4-10-319,0 0 0,0 1-1,0-1 1,0 1 0,0-1 0,0 0 0,0 1-1,0-1 1,0 0 0,0 1 0,0-1-1,0 1 1,0-1 0,0 0 0,0 1 0,0-1-1,1 0 1,-1 1 0,0-1 0,0 0 0,0 1-1,1-1 1,-1 0 0,0 1 0,1-1-1,-1 0 1,0 0 0,0 0 0,1 1 0,-1-1-1,0 0 1,1 0 0,-1 0 0,1 0-1,-1 1 1,0-1 0,1 0 0,-1 0 0,1 0-1,23-1 176,22-11-291,-28 5-210,-9 3-323,1 0-1,0 1 1,0 0 0,0 1-1,0 0 1,14-1-1,-4 14-6654,-10-11 4650,3 0-1318</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6.185"/>
    </inkml:context>
    <inkml:brush xml:id="br0">
      <inkml:brushProperty name="width" value="0.025" units="cm"/>
      <inkml:brushProperty name="height" value="0.025" units="cm"/>
    </inkml:brush>
  </inkml:definitions>
  <inkml:trace contextRef="#ctx0" brushRef="#br0">17 0 8360,'0'0'17488,"-3"8"-16927,-1 2-404,3-7-112,-1 1 0,1-1 0,0 1 1,-1-1-1,2 1 0,-1 0 0,0-1 0,1 1 0,0 5 1,0-7-42,1-1 0,0 0 0,-1 0 0,1 0 0,0 0 0,0 0 0,0 0 0,0 0 0,0 0 0,0 0 0,0 0 0,0 0 0,1 0 0,-1-1 0,0 1 0,0-1 0,1 1 0,-1-1 0,0 1 0,1-1 0,-1 0 0,0 1 0,1-1 0,-1 0 0,1 0 0,-1 0 0,0 0 0,1 0 0,-1 0 0,3-1 0,47-4-774,0-7-885,-33 7 1448,0 1 0,1 1 0,31-2 0,-50 7 1147,1 1-867,-1-1 0,1 0 0,0 1-1,0-1 1,0 0 0,0 0 0,0 0 0,0 1-1,0-1 1,1 0 0,-1-1 0,1 1 0,1 2-1,4-3-98,0 1-1,0-1 0,0-1 1,0 1-1,0-1 0,0-1 0,0 1 1,0-1-1,0-1 0,13-3 1,35-3-1069,-57 33 747,2-21-4722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6.955"/>
    </inkml:context>
    <inkml:brush xml:id="br0">
      <inkml:brushProperty name="width" value="0.025" units="cm"/>
      <inkml:brushProperty name="height" value="0.025" units="cm"/>
    </inkml:brush>
  </inkml:definitions>
  <inkml:trace contextRef="#ctx0" brushRef="#br0">53 172 3651,'0'0'19091,"9"-8"-18616,4-5-365,46-47 643,-56 57-724,0-1-1,0 1 1,-1-1-1,1 0 1,-1 0-1,0 0 0,0 0 1,0-1-1,0 1 1,-1 0-1,0-1 1,0 1-1,0-1 0,0 1 1,-1-10-1,0 13-26,-1 0 1,0 0-1,1 0 0,-1 0 0,0 0 0,1 0 1,-1 1-1,0-1 0,0 0 0,0 0 1,0 1-1,0-1 0,0 0 0,0 1 0,0-1 1,0 1-1,0-1 0,0 1 0,0 0 0,0-1 1,0 1-1,-1 0 0,1 0 0,0 0 0,0 0 1,0 0-1,-1 0 0,0 0 0,-37 5 30,33-2 14,0 1 1,0-1-1,0 2 0,0-1 0,1 1 0,-1-1 1,1 1-1,1 1 0,-1-1 0,1 1 0,0 0 1,-6 10-1,7-10-8,0-1 1,0 0-1,1 1 1,0-1 0,0 1-1,0-1 1,0 1-1,1 0 1,0 0-1,1 0 1,-1 0-1,1 0 1,0 0-1,1 0 1,1 10-1,-1-14-33,0 0 0,1-1 0,-1 1 0,0-1-1,1 0 1,-1 1 0,1-1 0,-1 0-1,1 0 1,0 0 0,-1 0 0,1 0 0,0 0-1,0-1 1,0 1 0,0-1 0,0 1-1,0-1 1,0 1 0,-1-1 0,1 0 0,0 0-1,0 0 1,3-1 0,50-4 126,-38-1-112,0-1-1,0 0 0,-1-2 0,0 1 1,-1-2-1,24-19 0,5-1-12,-43 29-5,-1 0 0,1 1 0,-1-1 0,1 0 0,0 1 0,-1-1 0,1 1 0,0-1 1,-1 1-1,1-1 0,0 1 0,-1 0 0,1-1 0,0 1 0,0 0 0,0 0 0,-1-1 0,1 1 0,0 0 0,0 0 0,0 0 1,0 0-1,-1 0 0,1 0 0,0 0 0,0 0 0,0 1 0,0-1 0,-1 0 0,1 0 0,0 1 0,0-1 0,1 1 0,-1 27 377,0 3 145,-1-30-504,0 0 1,0 0 0,0 0-1,1 0 1,-1-1 0,0 1-1,1 0 1,-1 0 0,0 0-1,1-1 1,-1 1 0,1 0-1,0-1 1,-1 1 0,1 0-1,-1-1 1,1 1 0,0-1-1,-1 1 1,1-1 0,0 1-1,0-1 1,-1 0 0,1 1-1,0-1 1,0 0 0,0 0-1,0 1 1,1-1 0,9 0 15,0 0 0,0-1-1,0 0 1,0 0 0,0-1 0,-1-1 0,1 0 0,0 0 0,-1-1 0,16-9 0,48-14 72,-74 27-138,1-1 0,0 1 0,0 0 0,0 0 0,-1-1 0,1 1 0,0 0 1,0 0-1,0 0 0,0 0 0,-1 0 0,1 0 0,0 0 0,0 0 0,0 0 0,0 0 0,-1 1 0,1-1 1,0 0-1,0 0 0,0 1 0,-1-1 0,1 1 0,0-1 0,-1 1 0,1-1 0,0 1 0,-1-1 1,2 2-1,1 23-2765,-4-15 1559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7.942"/>
    </inkml:context>
    <inkml:brush xml:id="br0">
      <inkml:brushProperty name="width" value="0.025" units="cm"/>
      <inkml:brushProperty name="height" value="0.025" units="cm"/>
    </inkml:brush>
  </inkml:definitions>
  <inkml:trace contextRef="#ctx0" brushRef="#br0">21 440 6086,'-21'5'12451,"36"-17"-8791,47-24-4513,-54 32 1882,171-94-234,277-167-981,-453 263-112,19-14-267,-22 16 469,0 0 0,-1 0 0,1 0 0,0 0 0,0-1 0,-1 1 0,1 0 0,0 0 0,0 0 0,-1 0 0,1 0 1,0 0-1,0 0 0,0 0 0,-1-1 0,1 1 0,0 0 0,0 0 0,0 0 0,-1 0 0,1-1 0,0 1 0,0 0 0,0 0 0,0 0 0,0-1 0,-1 1 0,1 0 0,0 0 0,0-1 0,0 1 0,0 0 0,0 0 0,0-1 1,0 1-1,0 0 0,0 0 0,0-1 0,0 1 0,0 0 0,0 0 0,0-1 0,0 1 0,0 0 0,0 0 0,0-1 0,1 1 0,-1 0 0,0 0 0,0 0 0,0-1 0,0 1 0,0 0 0,1 0 0,-1 0 0,0-1 0,0 1 1,0 0-1,0 0 0,1 0 0,-1 0 0,0 0 0,1-1 0,-16 1-4928</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8.271"/>
    </inkml:context>
    <inkml:brush xml:id="br0">
      <inkml:brushProperty name="width" value="0.025" units="cm"/>
      <inkml:brushProperty name="height" value="0.025" units="cm"/>
    </inkml:brush>
  </inkml:definitions>
  <inkml:trace contextRef="#ctx0" brushRef="#br0">1 52 16239,'0'0'6711,"11"-5"-6215,32-7-350,1 1 1,-1 3-1,1 1 0,66-2 1,-109 10-147,0 0 1,0-1 0,-1 1 0,1 0 0,-1 0 0,1 0 0,0-1 0,-1 1 0,0 0 0,1 0-1,-1 0 1,1 0 0,-1 0 0,0 0 0,0 0 0,0 0 0,1 0 0,-1 0 0,0 0 0,0 0-1,0 0 1,0 0 0,-1 0 0,1 0 0,0 0 0,0 0 0,-1 0 0,0 1 0,-6 34 271,-15 22-231,-10 39 619,24-28-8183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8.866"/>
    </inkml:context>
    <inkml:brush xml:id="br0">
      <inkml:brushProperty name="width" value="0.025" units="cm"/>
      <inkml:brushProperty name="height" value="0.025" units="cm"/>
    </inkml:brush>
  </inkml:definitions>
  <inkml:trace contextRef="#ctx0" brushRef="#br0">1 0 10730,'0'0'8894,"6"9"-7896,-4-7-909,1 2 44,0 0 0,0 0 0,-1 1 1,1-1-1,-1 1 0,0-1 0,0 1 1,0 0-1,-1 0 0,1 0 0,-1 0 1,0 0-1,0 7 0,-1-9-57,2 61 904,-1-59-853,-1-1 0,1 1 0,0 0-1,0 0 1,1 0 0,0-1 0,-1 1-1,1 0 1,1-1 0,3 6-1,-4-8-53,0-1 0,0 1 0,0-1 0,0 0 0,0 0 0,0 0 0,0 0 0,0 0-1,1-1 1,-1 1 0,0-1 0,1 1 0,-1-1 0,0 0 0,1 0 0,-1 0 0,0 0 0,1 0-1,-1-1 1,0 1 0,0-1 0,1 1 0,-1-1 0,2-1 0,53-24 843,-43 18-952,0 0 1,-1-1-1,0 0 1,-1-1-1,1-1 0,-2 1 1,0-2-1,15-20 1,-21 21-2324,-8 5-3578,-9 4-1201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9.242"/>
    </inkml:context>
    <inkml:brush xml:id="br0">
      <inkml:brushProperty name="width" value="0.025" units="cm"/>
      <inkml:brushProperty name="height" value="0.025" units="cm"/>
    </inkml:brush>
  </inkml:definitions>
  <inkml:trace contextRef="#ctx0" brushRef="#br0">11 1 12780,'0'0'2082,"-10"49"160,10-28-192,5-1-1249,9-6-449,11-1-224,0-4-64,4-6-1089,3-3-1729,-2 0-1859,-1-5-1985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14.381"/>
    </inkml:context>
    <inkml:brush xml:id="br0">
      <inkml:brushProperty name="width" value="0.025" units="cm"/>
      <inkml:brushProperty name="height" value="0.025" units="cm"/>
    </inkml:brush>
  </inkml:definitions>
  <inkml:trace contextRef="#ctx0" brushRef="#br0">47 1 20595,'0'0'-768,"-46"0"-930,66 12-896,12 5-481,3-3 897,3-11-2403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4.995"/>
    </inkml:context>
    <inkml:brush xml:id="br0">
      <inkml:brushProperty name="width" value="0.025" units="cm"/>
      <inkml:brushProperty name="height" value="0.025" units="cm"/>
    </inkml:brush>
  </inkml:definitions>
  <inkml:trace contextRef="#ctx0" brushRef="#br0">135 19 3716,'0'0'15016,"-7"-4"-13040,4 2-1883,0 0 0,0 0 1,-1 1-1,1-1 1,0 1-1,-1 0 1,1 0-1,-1 0 0,1 0 1,-1 1-1,1-1 1,-1 1-1,1 0 0,-1 0 1,0 0-1,1 1 1,-1-1-1,1 1 1,-1 0-1,1 0 0,-1 0 1,1 0-1,0 1 1,0-1-1,-1 1 1,1 0-1,0 0 0,0 0 1,1 0-1,-1 0 1,-3 5-1,4-6-93,1 1 0,-1-1 0,1 1 0,-1 0 0,1-1 0,0 1 0,-1 0 0,1 0 0,0 0 0,0 0 0,1 0 0,-1 0 0,0 0 0,1 0 0,-1 0 0,1 0 0,-1 3 0,2-3-27,-1 0 1,0-1 0,1 1 0,-1-1 0,1 1 0,0-1-1,-1 0 1,1 1 0,0-1 0,0 0 0,0 1-1,0-1 1,0 0 0,0 0 0,0 0 0,0 0-1,1 0 1,1 2 0,8 3-260,1-1 0,-1 0 0,1-1 1,0 0-1,14 3 0,10 4-576,-32-9 739,38 19-438,-42-21 587,1 0 0,0 1 0,-1-1 0,1 0 0,-1 1 0,1-1 0,-1 0 0,1 1 0,-1-1 0,1 1 1,-1-1-1,0 1 0,1-1 0,-1 1 0,1-1 0,-1 1 0,0-1 0,0 1 0,1-1 0,-1 1 0,0 0 0,0-1 0,0 1 0,0 0 0,0-1 0,1 1 0,-1-1 0,0 1 0,-1 0 0,1-1 0,0 1 0,0 0 0,0-1 0,0 1 0,0-1 0,-1 1 0,1 0 0,0-1 0,0 1 0,-1-1 0,1 1 0,0-1 0,-1 1 0,1-1 0,-1 1 0,1-1 0,-1 1 0,1-1 0,-1 0 0,1 1 1,-1-1-1,1 0 0,-1 1 0,1-1 0,-1 0 0,1 0 0,-1 0 0,0 1 0,1-1 0,-1 0 0,0 0 0,0 0 0,-12 5 79,1-1-1,0 0 1,-1-1 0,-16 2 0,23-5-557,0 1-1,0-1 1,-1 0-1,1 0 1,0-1 0,-10-2-1,4-5-4047,9-5-1927</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9.571"/>
    </inkml:context>
    <inkml:brush xml:id="br0">
      <inkml:brushProperty name="width" value="0.025" units="cm"/>
      <inkml:brushProperty name="height" value="0.025" units="cm"/>
    </inkml:brush>
  </inkml:definitions>
  <inkml:trace contextRef="#ctx0" brushRef="#br0">179 26 8008,'0'0'9988,"-10"-3"-8734,5 1-1164,0 0 15,0 0 0,0 1 0,0-1 1,0 1-1,0 0 0,0 1 0,0-1 0,0 1 0,0 0 0,0 0 1,0 0-1,0 1 0,0 0 0,0 0 0,0 0 0,0 1 0,0 0 0,-6 3 1,8-4-64,-38 29 986,39-28-965,1-1 0,-1 1 0,1 0 0,-1-1 0,1 1 0,0 0 0,0 0-1,0 0 1,0 0 0,0 0 0,0 0 0,0 0 0,1 0 0,-1 0 0,1 0 0,-1 0 0,1 1 0,0-1 0,0 0 0,0 0 0,0 3 0,1-5-50,-1 1 1,1 0-1,-1-1 0,1 1 0,-1-1 0,1 1 1,-1-1-1,1 1 0,0-1 0,-1 1 1,1-1-1,0 1 0,-1-1 0,1 0 0,0 1 1,-1-1-1,1 0 0,0 0 0,0 1 0,0-1 1,-1 0-1,1 0 0,0 0 0,0 0 0,1 0 1,26-1 193,-22 1-128,2 0-43,0-1-1,1 0 1,-1-1 0,0 0-1,0 0 1,0-1 0,-1 0 0,1 0-1,8-5 1,-13 6-8,0 1 0,0-1 0,0 0-1,0-1 1,0 1 0,0 0 0,0-1 0,-1 0 0,1 0 0,-1 1 0,0-1 0,0 0-1,0-1 1,0 1 0,-1 0 0,1-1 0,-1 1 0,0-1 0,0 1 0,0-1 0,0 1-1,0-6 1,-1 9-32,-1-1 0,1 0 0,-1 0-1,1 1 1,0-1 0,-1 0 0,1 1-1,-1-1 1,0 0 0,1 1-1,-1-1 1,1 1 0,-1-1 0,0 1-1,0-1 1,1 1 0,-1 0 0,0-1-1,0 1 1,1 0 0,-1 0 0,0-1-1,0 1 1,0 0 0,1 0-1,-1 0 1,0 0 0,0 0 0,0 0-1,0 0 1,1 0 0,-1 0 0,0 1-1,0-1 1,0 0 0,1 0 0,-1 1-1,-1 0 1,-1-1-205,0 1 1,1-1-1,-1 1 1,0 0-1,1 0 1,-1 0-1,1 1 0,-1-1 1,1 1-1,-1-1 1,-2 3-1,-1 12-2904,7-4-2363,2-7 634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29.941"/>
    </inkml:context>
    <inkml:brush xml:id="br0">
      <inkml:brushProperty name="width" value="0.025" units="cm"/>
      <inkml:brushProperty name="height" value="0.025" units="cm"/>
    </inkml:brush>
  </inkml:definitions>
  <inkml:trace contextRef="#ctx0" brushRef="#br0">158 13 13036,'0'0'5632,"-8"-3"-3945,0 1-1486,0 0 1,-1 0-1,0 1 0,1 0 0,-1 0 0,-15 1 0,20 0-156,0 0-1,0 1 1,1-1-1,-1 1 1,0 0-1,1 0 1,-1 0-1,1 0 1,-1 1-1,1-1 0,0 1 1,0 0-1,-1 0 1,1 0-1,0 0 1,1 1-1,-1-1 1,0 1-1,1 0 1,-1 0-1,-3 6 1,6-9-41,0 1 0,1-1 0,-1 0 0,0 1 0,0-1 0,0 1 0,1-1 0,-1 1 0,0-1 0,1 0 0,-1 1 0,0-1 0,1 0 0,-1 1 0,0-1 0,1 0 0,-1 0 0,1 1 0,-1-1 0,0 0 0,1 0 0,-1 0 0,1 1 0,-1-1 0,1 0 0,-1 0 0,1 0 0,-1 0 0,1 0 0,-1 0 0,1 0 0,-1 0 0,1 0 0,0-1 0,25 4 53,-22-3-62,12 1 12,-5-1-57,0 1 0,0 0 0,0 0 1,0 1-1,-1 0 0,1 1 0,-1 1 0,1-1 0,17 11 1,-27-14 49,-1 0 1,1 1-1,-1-1 1,1 0-1,-1 0 1,1 1-1,-1-1 1,0 0-1,1 1 1,-1-1 0,0 1-1,1-1 1,-1 1-1,0-1 1,0 1-1,1-1 1,-1 0-1,0 1 1,0-1-1,0 1 1,1 0-1,-1-1 1,0 1 0,0-1-1,0 1 1,0-1-1,0 1 1,0-1-1,0 1 1,0-1-1,-1 1 1,1-1-1,0 1 1,0 0 0,-18 13 607,-30 2 1072,44-14-1484,-61 11 1741,38-10-2495,21-4-4915,26-5 1576,1-2-2040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0.267"/>
    </inkml:context>
    <inkml:brush xml:id="br0">
      <inkml:brushProperty name="width" value="0.025" units="cm"/>
      <inkml:brushProperty name="height" value="0.025" units="cm"/>
    </inkml:brush>
  </inkml:definitions>
  <inkml:trace contextRef="#ctx0" brushRef="#br0">53 0 5477,'0'0'17745,"-8"9"-17211,-24 28-64,31-35-441,-1-1 0,1 0-1,0 0 1,0 0 0,1 1 0,-1-1 0,0 0 0,0 1 0,1-1 0,-1 1 0,0-1 0,1 1 0,0-1 0,-1 1 0,1-1 0,0 1 0,0 0 0,0-1 0,0 1 0,0-1 0,0 1 0,1 1 0,-1-1-17,1-1 0,0 0 0,0 0 0,0 0 0,0 0 0,0 0 0,0-1 1,0 1-1,0 0 0,1 0 0,-1-1 0,0 1 0,0-1 0,1 1 0,-1-1 0,0 1 0,0-1 0,1 0 1,1 1-1,7 0 14,1-1 1,-1 0-1,0 0 1,14-2 0,-3-2-43,1-1 0,23-8 0,-30 7-28,1 1-1,0 1 0,1 1 1,-1 0-1,19 0 1,-34 3 79,1 1 1,-1-1 0,1 1 0,-1-1 0,1 1 0,-1-1 0,0 1-1,1 0 1,-1 0 0,0 0 0,1 0 0,-1 0 0,0 0 0,1 1-1,0 0 26,-1-1-1,1 1 1,-1-1-1,1 1 1,0-1-1,-1 0 1,1 0-1,0 0 1,0 0-1,0 0 1,0-1-1,3 2 1,14-2 178,0 0 1,0-1-1,-1 0 1,1-2-1,21-6 1,-18 5-1182,1 0 0,38-2 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0.646"/>
    </inkml:context>
    <inkml:brush xml:id="br0">
      <inkml:brushProperty name="width" value="0.025" units="cm"/>
      <inkml:brushProperty name="height" value="0.025" units="cm"/>
    </inkml:brush>
  </inkml:definitions>
  <inkml:trace contextRef="#ctx0" brushRef="#br0">0 0 10730,'0'0'11713,"10"7"-10790,5 3-653,1-1 0,0 0 0,1-1 0,0-1 0,0-1 0,27 6 0,456 127-1044,-431-123-1431,-32-16-932,-35-1 2551,1 1 1,0-1 0,-1 0-1,1 1 1,-1-1-1,1-1 1,-1 1-1,1 0 1,-1 0-1,3-2 1,11-12-3723</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0.989"/>
    </inkml:context>
    <inkml:brush xml:id="br0">
      <inkml:brushProperty name="width" value="0.025" units="cm"/>
      <inkml:brushProperty name="height" value="0.025" units="cm"/>
    </inkml:brush>
  </inkml:definitions>
  <inkml:trace contextRef="#ctx0" brushRef="#br0">0 0 7015,'0'0'14387,"8"9"-13608,67 71 1234,-71-74-1908,-1-1 1,1 1 0,-1 0 0,-1 0 0,1 0 0,-1 1 0,0-1 0,-1 1 0,0-1 0,0 1 0,0-1-1,-1 1 1,1-1 0,-2 1 0,1 0 0,-1-1 0,0 1 0,-3 11 0,0-5-227,0-1 0,-1 1 0,0-1 0,-1-1 0,0 1 0,-1-1 0,0 0 0,-13 15 0,8-17-1139,4-6-1046,5-7-4837,2-13-2877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1.614"/>
    </inkml:context>
    <inkml:brush xml:id="br0">
      <inkml:brushProperty name="width" value="0.025" units="cm"/>
      <inkml:brushProperty name="height" value="0.025" units="cm"/>
    </inkml:brush>
  </inkml:definitions>
  <inkml:trace contextRef="#ctx0" brushRef="#br0">181 79 5093,'9'-7'5915,"-4"5"-5137,40-26 1862,-42 26-2116,1 0 0,-1-1 0,0 1 0,0-1 0,0 0 0,0 0 0,0 0 0,0-1 0,-1 1 0,4-8 0,-7 11-397,0-1 0,0 1 1,0-1-1,0 1 1,0 0-1,0 0 0,-1 0 1,1-1-1,0 1 0,0 0 1,0 0-1,0 1 0,-1-1 1,1 0-1,0 0 0,0 1 1,0-1-1,0 0 1,0 1-1,-2 0 0,-11 6 81,-1 0 0,1 0 0,1 2 0,-1-1 0,-19 19 0,-55 58 498,85-82-674,-3 2-2,1 0 1,0 0-1,0 1 1,1-1-1,-1 1 1,1 0-1,1 0 1,-1 0 0,1 1-1,0-1 1,1 1-1,-1 0 1,-1 9-1,4-14-31,0-1 0,1 1 1,-1 0-1,0-1 0,1 1 0,-1-1 0,1 1 0,0-1 0,0 1 0,-1-1 0,1 0 1,0 1-1,0-1 0,0 0 0,0 1 0,1-1 0,-1 0 0,0 0 0,0 0 0,1 0 1,-1 0-1,1 0 0,-1-1 0,1 1 0,-1 0 0,1-1 0,-1 1 0,1-1 0,3 1 1,57 11-252,-48-10 109,24 3-13,-24-4 107,0 0 1,-1 2-1,1-1 0,0 2 1,-1 0-1,0 0 1,15 8-1,-27-11 68,1 0-1,-1-1 1,0 1 0,0 0 0,0 0-1,0 0 1,0 0 0,0 0 0,-1 0-1,1 0 1,0 0 0,0 0 0,-1 1-1,1-1 1,-1 0 0,1 0 0,-1 1-1,0-1 1,1 0 0,-1 0 0,0 1-1,0-1 1,0 0 0,0 1 0,0-1-1,0 0 1,0 1 0,0-1 0,0 0-1,-1 1 1,1-1 0,-1 0-1,1 1 1,-1-1 0,1 0 0,-1 0-1,0 0 1,1 0 0,-1 0 0,0 0-1,0 0 1,0 0 0,0 0 0,-1 1-1,-6 6 246,0 0-1,0 0 1,-18 11-1,25-18-249,-6 4 25,-76 48 438,78-50-536,-1 0 1,0 0-1,0 0 1,-1-1-1,1 0 1,0 0-1,-1 0 0,1-1 1,-1 0-1,0 0 1,-12-1-1,28-18-3411,43-30-3459,-19 18 1703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2.037"/>
    </inkml:context>
    <inkml:brush xml:id="br0">
      <inkml:brushProperty name="width" value="0.025" units="cm"/>
      <inkml:brushProperty name="height" value="0.025" units="cm"/>
    </inkml:brush>
  </inkml:definitions>
  <inkml:trace contextRef="#ctx0" brushRef="#br0">133 1 12588,'0'0'3940,"2"11"-1885,0-2-1759,-1 0 1,-1 0 0,1 0-1,-1 0 1,-1 0-1,0 0 1,0-1 0,-5 17-1,-35 122 2130,19-63-1277,-45 110 1,114-304 110,99-207-1645,-139 306 82,0-1 0,2 1 0,-1 0 0,18-16 1,-24 25 195,1 0 0,-1 0 0,1 0 1,0 0-1,0 0 0,0 0 1,0 1-1,0-1 0,0 1 0,0 0 1,5-1-1,-7 2 83,1 0 1,-1 0-1,1 0 1,-1 0-1,1 1 0,-1-1 1,1 0-1,-1 1 1,1-1-1,-1 1 0,0-1 1,1 1-1,-1 0 0,0-1 1,1 1-1,-1 0 1,0 0-1,0 0 0,0 0 1,0 0-1,0 0 1,0 0-1,0 1 0,0-1 1,0 0-1,0 2 0,1 0 61,0 1-1,0 0 1,0 0-1,-1 0 0,0 0 1,0 0-1,0 0 1,0 0-1,0 0 1,-1 0-1,0 1 0,0-1 1,0 0-1,-1 0 1,1 0-1,-1 0 0,0 1 1,0-1-1,0 0 1,-1 0-1,1-1 0,-1 1 1,0 0-1,0 0 1,0-1-1,-1 0 0,1 1 1,-1-1-1,0 0 1,0 0-1,-4 3 0,1 0 81,0-1 0,-1 1 0,0-1 0,0-1 0,0 1 0,-1-1 0,1-1 0,-1 1 1,0-1-1,0-1 0,-1 1 0,1-1 0,0-1 0,-12 2 0,19-3-241,0 0 1,0 0-1,0 0 1,0-1-1,0 1 1,0 0-1,0 0 1,0 0 0,1-1-1,-1 1 1,0 0-1,0-1 1,0 1-1,0-1 1,1 1-1,-1-1 1,0 1-1,1-1 1,-1 0 0,0 1-1,1-1 1,-1 0-1,1 0 1,-1 1-1,1-1 1,-1 0-1,1 0 1,-1 0-1,1 0 1,0 1 0,-1-1-1,1 0 1,0 0-1,0 0 1,0 0-1,0 0 1,0 0-1,0 0 1,0-1-1,0 0-468,0 0-1,1 0 1,-1 0-1,0 0 1,1 0-1,-1 0 1,1 0-1,0 0 0,0 0 1,0 1-1,0-1 1,0 0-1,0 0 1,0 1-1,0-1 1,3-1-1,11-8-5706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2.538"/>
    </inkml:context>
    <inkml:brush xml:id="br0">
      <inkml:brushProperty name="width" value="0.025" units="cm"/>
      <inkml:brushProperty name="height" value="0.025" units="cm"/>
    </inkml:brush>
  </inkml:definitions>
  <inkml:trace contextRef="#ctx0" brushRef="#br0">143 101 10314,'0'0'11637,"-9"-6"-11119,7 4-490,0 1 0,0-1 0,0 1 0,-1-1-1,1 1 1,0 0 0,-1 0 0,1 0 0,-1 0-1,1 0 1,-1 0 0,1 1 0,-1-1 0,1 1-1,-1 0 1,0 0 0,1 0 0,-1 0 0,0 0 0,1 0-1,-1 1 1,1-1 0,-1 1 0,0 0 0,1 0-1,0 0 1,-1 0 0,1 0 0,0 1 0,-1-1 0,1 1-1,0-1 1,0 1 0,0 0 0,0 0 0,1 0-1,-3 3 1,-28 38 1071,31-41-1051,-1 0 1,1 0-1,0 0 1,0 0 0,0 0-1,1 0 1,-1 0 0,0 1-1,1-1 1,-1 0-1,1 0 1,0 1 0,0-1-1,0 0 1,0 1 0,0-1-1,0 0 1,1 1-1,-1-1 1,2 2 0,-1-3-43,0 0 0,1 0 1,-1 0-1,0 0 0,1 0 1,-1-1-1,1 1 1,0-1-1,-1 1 0,1-1 1,-1 1-1,1-1 0,0 0 1,-1 0-1,1 0 1,0 0-1,-1 0 0,1 0 1,0 0-1,-1-1 0,3 0 1,37-10 82,-28 4-135,1-1 0,-2-1-1,17-13 1,-22 15-35,1 1 0,0-1 1,1 2-1,0-1 0,-1 1 0,2 0 1,-1 1-1,0 0 0,18-5 0,-26 9 76,1 0 1,-1 1-1,0-1 0,1 0 0,-1 0 1,0 1-1,1-1 0,-1 1 0,0-1 0,1 1 1,-1-1-1,0 1 0,0 0 0,0 0 1,0-1-1,0 1 0,1 0 0,-2 0 1,1 0-1,0 0 0,0 0 0,0 1 0,0-1 1,-1 0-1,1 0 0,0 1 0,-1-1 1,1 0-1,-1 0 0,0 1 0,1-1 0,-1 0 1,0 1-1,0-1 0,0 1 0,0-1 1,0 2-1,0 67 639,-1-48 152,1-22-771,0 0 1,0 1 0,0-1 0,0 0-1,0 0 1,0 1 0,0-1-1,0 0 1,0 1 0,0-1-1,0 0 1,0 0 0,0 1 0,1-1-1,-1 0 1,0 0 0,0 1-1,0-1 1,0 0 0,0 0 0,1 1-1,-1-1 1,0 0 0,0 0-1,0 0 1,1 1 0,-1-1-1,0 0 1,0 0 0,1 0 0,-1 0-1,0 0 1,0 0 0,1 1-1,-1-1 1,0 0 0,1 0-1,-1 0 1,1 0 0,13-5 398,12-15-111,-20 12-277,-1 0 1,0 0-1,0-1 1,-1 1-1,0-1 0,0 0 1,-1 0-1,0-1 1,-1 1-1,0-1 0,0 1 1,-1-1-1,0 0 1,-1 1-1,0-1 0,-1 0 1,-1-10-1,2 19-8,0-13 771,12 12-401,-3 2-499,45 1 25,20-1-1642,-24-2-2651,-11-3-1413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3.504"/>
    </inkml:context>
    <inkml:brush xml:id="br0">
      <inkml:brushProperty name="width" value="0.025" units="cm"/>
      <inkml:brushProperty name="height" value="0.025" units="cm"/>
    </inkml:brush>
  </inkml:definitions>
  <inkml:trace contextRef="#ctx0" brushRef="#br0">0 123 6534,'0'0'3486,"0"-8"-1746,0 4-1582,0 1-1,0 0 0,1-1 1,-1 1-1,1-1 0,0 1 0,0 0 1,0-1-1,0 1 0,0 0 1,1 0-1,0 0 0,-1 0 0,1 0 1,3-3-1,0 1 140,-1 0 0,1 1 0,0 0 0,0 0 1,1 1-1,-1-1 0,1 1 0,0 0 0,6-2 0,-2 1 69,-1 0-1,1 1 1,0 1-1,0 0 0,0 0 1,0 1-1,0 0 1,1 0-1,10 2 1,-19-1-342,1 1 1,0-1-1,0 1 0,0-1 1,0 1-1,0 0 1,0 0-1,-1 0 1,1 1-1,0-1 1,-1 1-1,1-1 1,-1 1-1,0 0 1,1 0-1,-1 0 1,0 0-1,0 0 1,0 1-1,-1-1 1,1 1-1,0-1 1,-1 1-1,0 0 0,1-1 1,-1 1-1,0 0 1,0 0-1,-1 0 1,1 0-1,-1 0 1,1-1-1,-1 1 1,0 5-1,-1 0 6,1 1 0,-1 0 0,-1 0 0,0-1 0,0 1 0,0 0 0,-1-1 0,0 0 0,-6 10 0,-47 73 190,19-36 2,33-48-187,-2 2 25,0 0 1,0 1-1,1 0 0,0 0 0,1 0 1,0 1-1,1 0 0,0-1 0,0 1 1,1 0-1,0 12 0,2-21-58,0 0-1,1 0 0,-1 0 0,1 0 1,-1 0-1,1-1 0,0 1 1,0 0-1,0 0 0,0-1 0,0 1 1,0-1-1,0 1 0,1-1 0,-1 1 1,0-1-1,1 0 0,-1 1 1,1-1-1,-1 0 0,1 0 0,0 0 1,0 0-1,-1-1 0,1 1 0,3 1 1,62 10-572,-24-5-1297,-42-6 1790,1-1 0,-1 1 0,1 0 0,-1 0 0,1-1 0,-1 1 0,0 0 0,1 0 0,-1 1 0,0-1 0,0 0 0,0 0 0,0 1 0,0-1 0,0 0 0,0 1 0,0-1-1,0 1 1,-1-1 0,1 1 0,-1 0 0,1-1 0,-1 1 0,0-1 0,1 1 0,-1 0 0,0-1 0,0 1 0,0 0 0,0 0 0,0-1 0,-1 1 0,1-1 0,0 1 0,-2 1 0,-1 11 325,-1-1 1,-1 0-1,-10 20 1,2-3 110,9-18-263,0 1 0,1-1 0,0 1-1,1 0 1,1 0 0,0 20 0,1-28-127,0 0 0,1 0 0,-1 0 1,1 0-1,1 0 0,-1 0 0,1 0 0,-1-1 0,1 1 0,1 0 0,-1-1 0,1 1 1,0-1-1,0 0 0,0 0 0,0 0 0,1-1 0,-1 1 0,6 3 0,-3-4-4,-1 1 0,0-1-1,1 1 1,-1 0-1,0 1 1,-1-1-1,1 1 1,-1 0-1,0 0 1,0 0 0,-1 1-1,1-1 1,-1 1-1,0 0 1,-1 0-1,0 0 1,0 0-1,0 0 1,0 1 0,-1-1-1,0 1 1,-1-1-1,1 1 1,-2 8-1,1-8 261,0 0 0,0 1-1,-1-1 1,-1 0 0,1 0 0,-1-1-1,0 1 1,-1 0 0,1 0-1,-1-1 1,-1 0 0,1 1-1,-6 5 1,6-8-38,0 0 0,-1-1-1,1 1 1,-1-1 0,0 0 0,0 0 0,-1 0-1,1 0 1,-1-1 0,1 0 0,-1 0-1,0 0 1,1 0 0,-1-1 0,0 0-1,0 0 1,0 0 0,0-1 0,-8 1-1,10-2-189,0 1 0,-1-1 0,1 0-1,0 0 1,0 0 0,0 0 0,0-1-1,0 1 1,0-1 0,0 1-1,0-1 1,0 0 0,1 0 0,-1-1-1,1 1 1,-1-1 0,1 1 0,0-1-1,0 1 1,0-1 0,1 0 0,-1 0-1,1 0 1,-1 0 0,-1-6-1,1 3-583,0-1-1,0 1 0,1-1 1,-1 0-1,1-10 1,0 12-545,1 0 1,1 1-1,-1-1 1,1 0-1,0 0 1,0 0-1,2-7 1,10-9-6567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3.835"/>
    </inkml:context>
    <inkml:brush xml:id="br0">
      <inkml:brushProperty name="width" value="0.025" units="cm"/>
      <inkml:brushProperty name="height" value="0.025" units="cm"/>
    </inkml:brush>
  </inkml:definitions>
  <inkml:trace contextRef="#ctx0" brushRef="#br0">0 66 16047,'0'0'6374,"58"-18"-5861,-26 14-257,3-1-192,3-2-64,1-1-1025,-8-2-1409,-5-3-2915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5.375"/>
    </inkml:context>
    <inkml:brush xml:id="br0">
      <inkml:brushProperty name="width" value="0.025" units="cm"/>
      <inkml:brushProperty name="height" value="0.025" units="cm"/>
    </inkml:brush>
  </inkml:definitions>
  <inkml:trace contextRef="#ctx0" brushRef="#br0">1 91 3876,'8'0'6892,"21"-3"-4184,81-9 3976,-92 9-5998,1 0 1,-1-2 0,34-13 0,-50 18-630,-1 0 0,0-1 0,1 1 0,-1 0 0,0-1 0,0 0 0,0 1 0,1-1 0,-1 0 0,0 1 0,0-1 0,0 0 0,0 0 0,0 0 0,0 0 0,0 0 0,-1 0 0,1 0 1,0 0-1,0 0 0,-1 0 0,1-1 0,-1 1 0,1 0 0,-1 0 0,0-1 0,1 1 0,-1 0 0,0-1 0,0-1 0,-1 2-13,1-1-1,-1 1 1,0 0 0,0 0-1,-1 0 1,1 0 0,0 0-1,0 0 1,0 0 0,-1 0 0,1 1-1,0-1 1,-1 0 0,1 1-1,-1-1 1,1 1 0,0-1-1,-1 1 1,1 0 0,-1 0 0,0 0-1,1-1 1,-1 2 0,1-1-1,-2 0 1,-6 1 2,0 0 0,0 1 1,1 0-1,-1 1 0,1 0 0,-1 0 0,1 0 1,0 1-1,1 1 0,-1-1 0,1 1 0,0 0 0,0 1 1,0 0-1,1 0 0,-1 0 0,2 1 0,-1 0 0,-8 14 1,13-20-20,0 1 1,0 0 0,-1 0 0,2 0-1,-1-1 1,0 1 0,0 0 0,1 0 0,-1 0-1,1 0 1,-1 0 0,1 1 0,0-1-1,0 0 1,0 0 0,0 0 0,0 0 0,0 0-1,1 0 1,-1 0 0,1 0 0,-1 0-1,1 0 1,1 2 0,0-1 2,0-1 0,0 1 1,1-1-1,-1 0 0,1 0 0,-1 0 0,1 0 1,0 0-1,0 0 0,0-1 0,0 1 0,0-1 1,5 1-1,11 3-182,-1-1 0,1-1 0,38 1 1,-57-4 137,51 0-3097,-19-6-1818,7-12-6863</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4.222"/>
    </inkml:context>
    <inkml:brush xml:id="br0">
      <inkml:brushProperty name="width" value="0.025" units="cm"/>
      <inkml:brushProperty name="height" value="0.025" units="cm"/>
    </inkml:brush>
  </inkml:definitions>
  <inkml:trace contextRef="#ctx0" brushRef="#br0">1 1 9961,'0'0'11852,"0"79"-11532,0-41-192,0-2-96,0-2 0,0-4-32,0-4-256,0-5-449,3-8-512,-3-5-609,-3-17-11370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4.564"/>
    </inkml:context>
    <inkml:brush xml:id="br0">
      <inkml:brushProperty name="width" value="0.025" units="cm"/>
      <inkml:brushProperty name="height" value="0.025" units="cm"/>
    </inkml:brush>
  </inkml:definitions>
  <inkml:trace contextRef="#ctx0" brushRef="#br0">1 101 9161,'0'0'8584,"60"-47"-7143,-31 36-416,3 1-96,2 2-481,-4 0-351,4 0-65,-5 3 0,-8 1-481,-5 4-672,-14 0-577</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4.922"/>
    </inkml:context>
    <inkml:brush xml:id="br0">
      <inkml:brushProperty name="width" value="0.025" units="cm"/>
      <inkml:brushProperty name="height" value="0.025" units="cm"/>
    </inkml:brush>
  </inkml:definitions>
  <inkml:trace contextRef="#ctx0" brushRef="#br0">97 35 8616,'0'0'8008,"50"4"-6471,-27-13-31,4 0-417,0 0-705,-2 1-320,-4 4-64,-3 4-865,-9 0-864,-9 9-5382,-16 3 929</inkml:trace>
  <inkml:trace contextRef="#ctx0" brushRef="#br0" timeOffset="1">1 176 10122,'0'0'11178,"73"12"-10601,-36-21-353,-1 0-224,-2 0-545,-5 1-1537,-3 0-2786,-8 0-2723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5.343"/>
    </inkml:context>
    <inkml:brush xml:id="br0">
      <inkml:brushProperty name="width" value="0.025" units="cm"/>
      <inkml:brushProperty name="height" value="0.025" units="cm"/>
    </inkml:brush>
  </inkml:definitions>
  <inkml:trace contextRef="#ctx0" brushRef="#br0">4 1 3587,'0'0'18215,"1"9"-17665,-6 138 726,5-146-1267,0-1 0,0 1 1,0 0-1,0 0 0,0 0 0,1 0 1,-1-1-1,0 1 0,0 0 1,1 0-1,-1 0 0,0-1 1,1 1-1,-1 0 0,1-1 0,-1 1 1,1 0-1,-1-1 0,1 1 1,-1 0-1,1-1 0,0 1 1,-1-1-1,1 1 0,0-1 1,-1 0-1,1 1 0,0-1 0,0 0 1,0 1-1,-1-1 0,1 0 1,0 0-1,0 0 0,0 1 1,-1-1-1,1 0 0,0 0 0,0 0 1,0-1-1,0 1 0,-1 0 1,1 0-1,0 0 0,0-1 1,0 1-1,-1 0 0,1-1 0,1 0 1,39-21 518,-23 6-487,0-1 1,23-30 0,9-10-402,-52 106-297,0-42 595,-11 51 33,13-57 18,0 0 0,0 0 1,0 0-1,0 0 0,0 0 0,0 0 1,0 0-1,0 0 0,1 0 0,-1 0 1,0-1-1,1 1 0,-1 0 0,1 0 0,-1 0 1,1 0-1,-1 0 0,1 0 0,-1-1 1,2 2-1,-1-2-21,0 1 1,0-1-1,0 0 0,1 0 0,-1 1 1,0-1-1,0 0 0,0 0 1,1 0-1,-1 0 0,0 0 1,0-1-1,0 1 0,1 0 1,-1 0-1,0-1 0,0 1 1,0-1-1,0 1 0,0-1 1,2-1-1,4-3-968,0 0 1,-1-1-1,1 0 0,-1 0 1,0-1-1,-1 1 1,0-1-1,0-1 0,0 1 1,-1-1-1,6-14 0,8-13-4242</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5.671"/>
    </inkml:context>
    <inkml:brush xml:id="br0">
      <inkml:brushProperty name="width" value="0.025" units="cm"/>
      <inkml:brushProperty name="height" value="0.025" units="cm"/>
    </inkml:brush>
  </inkml:definitions>
  <inkml:trace contextRef="#ctx0" brushRef="#br0">110 0 10282,'0'0'6822,"-4"10"-5978,-5 19-569,1-1 1,2 2 0,1-1-1,1 0 1,2 1 0,0 0-1,2-1 1,2 1 0,0 0-1,9 33 1,-10-52-654,-5-10 140,-13-21 66,-16-37 223,28 49 163,0-1 0,1-1 1,0 1-1,1 0 0,0-1 0,1 0 0,0 0 0,-1-16 0,3 25-183,1 0-1,-1 0 1,1 1-1,0-1 1,-1 0-1,1 1 1,0-1-1,-1 1 1,1-1-1,0 1 1,0-1-1,0 1 1,0-1-1,-1 1 1,1 0-1,0 0 1,0-1-1,0 1 1,0 0-1,0 0 1,0 0-1,0 0 1,0 0-1,0 0 1,1 0-1,36 1-262,-28-1 130,124 6-8813,-101-4 4618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6.048"/>
    </inkml:context>
    <inkml:brush xml:id="br0">
      <inkml:brushProperty name="width" value="0.025" units="cm"/>
      <inkml:brushProperty name="height" value="0.025" units="cm"/>
    </inkml:brush>
  </inkml:definitions>
  <inkml:trace contextRef="#ctx0" brushRef="#br0">177 4 4548,'0'0'10512,"-10"-1"-8222,1 0-1975,0 0 0,0 0 0,-1 1 0,1 1 0,0 0 0,0 0 0,0 1-1,0 0 1,0 0 0,1 1 0,-1 0 0,-11 6 0,13-6-47,5-2-194,0 0 0,1-1 0,-1 1 0,0 0 1,0 0-1,0 0 0,1 0 0,-1 0 0,0 0 1,1 1-1,-1-1 0,1 0 0,-1 1 0,1-1 0,0 1 1,0 0-1,0-1 0,0 1 0,-2 3 0,34-3 12,23-4-993,-38 1 567,0 0-1,1 0 1,-1 2-1,0 0 0,0 0 1,0 2-1,0 0 1,25 8-1,-40-10 355,1-1-1,-1 1 1,0-1 0,0 1-1,1 0 1,-1-1 0,0 1-1,0 0 1,0 0 0,0 0-1,1 0 1,-1 0 0,-1 0-1,1 0 1,0 0-1,0 0 1,0 0 0,-1 1-1,1-1 1,0 0 0,-1 1-1,1-1 1,-1 2 0,0-2 66,0 1 1,0-1 0,-1 0-1,1 1 1,-1-1 0,1 0-1,-1 1 1,1-1 0,-1 0-1,0 0 1,0 0-1,0 1 1,0-1 0,0 0-1,0 0 1,0 0 0,0-1-1,-2 2 1,-4 4 242,0-2 1,-1 1-1,0-1 1,0-1-1,-16 6 1,-35 2 371,56-10-724,-1-1 0,0 0 0,1 1 0,-1-2 0,0 1 0,0 0 0,1-1 0,-1 1 0,1-1-1,-1 0 1,0 0 0,1-1 0,-5-2 0,7 4-171,0-1 0,0 0 0,0 0 0,1 0 0,-1 0 0,0 0 0,0 0 0,1 0 0,-1 0 0,1 0 0,-1 0 0,1 0 0,0 0 0,-1 0 0,1-1 0,0 1 0,0 0 0,0-3 0,0 3-251,0 0 0,0 0 0,0 0 1,0 0-1,0 0 0,1-1 0,-1 1 1,0 0-1,1 0 0,-1 0 1,1 0-1,0 0 0,-1 0 0,1 0 1,0 0-1,-1 0 0,1 0 0,0 1 1,0-1-1,2-1 0,17-9-7535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6.470"/>
    </inkml:context>
    <inkml:brush xml:id="br0">
      <inkml:brushProperty name="width" value="0.025" units="cm"/>
      <inkml:brushProperty name="height" value="0.025" units="cm"/>
    </inkml:brush>
  </inkml:definitions>
  <inkml:trace contextRef="#ctx0" brushRef="#br0">96 320 13293,'0'0'4131,"-9"2"-3671,3-1-356,1 1 0,-1 0 0,1 0 0,0 0 0,0 1 0,0 0 0,0 0 0,0 0 1,-7 7-1,9-8-30,1 1 1,-1-1 0,1 1 0,0 0-1,0 0 1,0 0 0,0 0-1,1 0 1,-1 0 0,1 0 0,0 0-1,0 1 1,0-1 0,0 0 0,1 1-1,-1-1 1,1 1 0,0-1 0,0 1-1,0-1 1,1 4 0,-1-6-66,1 0 0,0 0 0,-1 0 0,1 0 0,0 0 0,0 0 0,-1 0 0,1-1 0,0 1-1,0 0 1,0 0 0,0-1 0,0 1 0,0-1 0,0 1 0,1-1 0,-1 0 0,0 1 0,0-1 0,0 0 0,0 0 0,1 1 0,-1-1 0,0 0 0,0 0 0,0 0 0,2-1 0,35-2 81,-30 1-86,0-1-1,0-1 0,0 1 1,-1-1-1,0-1 1,1 1-1,-2-1 0,1-1 1,-1 1-1,1-1 0,-1 0 1,-1 0-1,1-1 0,-1 0 1,-1 0-1,9-15 0,0-2 206,-1-2 0,-1 1-1,13-50 1,-20 61-112,-1 0 0,0 0 0,-1-1 1,-1 1-1,-1-26 0,0 37-93,0 0 0,0 0 0,0 0-1,-1 0 1,1 0 0,-1 0 0,0 0 0,0 0 0,0 1-1,0-1 1,0 0 0,-1 0 0,1 1 0,-1-1 0,1 1 0,-1 0-1,0-1 1,0 1 0,-1 0 0,1 0 0,0 0 0,-1 0-1,1 1 1,-1-1 0,1 1 0,-1-1 0,0 1 0,1 0 0,-1 0-1,0 0 1,0 0 0,-6 0 0,0 1 14,1 0 1,-1 1 0,1 0-1,-1 0 1,1 1-1,-1 0 1,1 1-1,0 0 1,0 0-1,0 0 1,1 1-1,-10 7 1,12-8 43,0 0 0,0 0 0,1 0-1,-1 1 1,1 0 0,0 0 0,0 0 0,0 1 0,1-1 0,0 1 0,-1 0 0,2 0-1,-1 0 1,1 0 0,-1 0 0,1 1 0,1-1 0,-1 1 0,0 7 0,2-11-62,0 0 0,0 1 0,1-1 0,-1 0 0,1 0 0,0 1 0,0-1 0,0 0 0,0 0 0,0 0 0,0 0 0,0 0 0,1 0 0,-1 0 0,0-1 0,1 1 0,0 0 0,-1-1 0,1 0 0,0 1 0,3 1 0,51 26-485,-29-16 105,-16-7 325,-1 0 0,0 0 0,0 1 0,-1 1 0,0-1 0,11 13 1,-17-16 64,1 1 1,-1 0 0,0 0-1,0 0 1,0 0 0,-1 1-1,0-1 1,0 1 0,0-1-1,-1 1 1,1 0 0,-1 0-1,-1 0 1,1 9 0,-1-12-602,0 16 1345,1-14-3270,8-3-11435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6.923"/>
    </inkml:context>
    <inkml:brush xml:id="br0">
      <inkml:brushProperty name="width" value="0.025" units="cm"/>
      <inkml:brushProperty name="height" value="0.025" units="cm"/>
    </inkml:brush>
  </inkml:definitions>
  <inkml:trace contextRef="#ctx0" brushRef="#br0">1 123 14798,'0'0'5397,"9"-2"-3758,16 0-849,5-2 86,44-9 1,-68 11-852,1 1 0,-1-1 0,0 0 0,0-1 0,0 1 0,0-1 0,-1 0 0,1-1 0,-1 1 0,0-1 0,0 0 0,0-1 0,8-8 0,-12 12-20,0 0 0,0 0 0,-1 1 0,1-1 0,0 0 1,-1 0-1,1 0 0,-1-1 0,1 1 0,-1 0 0,1 0 0,-1 0 0,0 0 0,1 0 0,-1-1 0,0 1 0,0 0 0,0 0 0,0 0 0,0-1 0,0 1 0,0 0 0,0 0 0,-1 0 0,1 0 0,0-1 0,-1 1 0,1 0 0,-1 0 0,1 0 0,-1 0 0,0 0 0,1 0 0,-1 0 0,0 0 0,0 0 0,0 0 0,1 1 0,-1-1 0,0 0 0,0 0 0,0 1 0,0-1 0,0 1 0,-2-1 0,0 0-6,1 0-1,-1 0 0,0 1 0,0-1 1,1 1-1,-1 0 0,0-1 0,0 2 1,0-1-1,0 0 0,1 0 0,-1 1 1,0 0-1,0-1 0,1 1 0,-1 0 0,0 0 1,-4 3-1,0 1 5,1 1 1,0 0 0,0 0-1,1 0 1,-1 0-1,1 1 1,1 0 0,-1 0-1,-4 11 1,6-13 25,1 0 0,0-1 0,0 1 0,0 0 0,1 0 0,0 0 0,0 0 0,0 0 0,1 0 0,-1 0 0,1 1 0,0-1-1,1 0 1,-1 0 0,1 0 0,3 8 0,-3-10-23,1-1-1,-1 0 0,1 0 1,0 0-1,0 0 0,0 0 1,0 0-1,0-1 0,0 1 1,1-1-1,-1 1 0,0-1 0,1 0 1,-1 0-1,1 0 0,-1 0 1,1 0-1,0-1 0,-1 1 1,1-1-1,0 0 0,0 1 1,-1-1-1,1 0 0,0-1 0,3 0 1,3 1 11,0-2 1,0 1 0,-1-1-1,1 0 1,-1-1 0,15-6-1,-9 1-34,-1-1 0,0 0 0,0-1 0,-1-1-1,0 0 1,-1 0 0,0-1 0,17-26 0,-30 44 27,0 0 0,0 0 0,1 0 1,-1 0-1,2 0 0,-1 1 1,1-1-1,0 0 0,0 1 1,1 6-1,0 6 31,-1-17-104,0 0 0,0 0 0,0-1 0,1 1 0,-1 0 0,1 0 0,-1-1-1,1 1 1,0-1 0,0 1 0,-1 0 0,1-1 0,0 1 0,0-1 0,1 0-1,-1 1 1,0-1 0,0 0 0,1 0 0,-1 0 0,1 0 0,-1 0 0,1 0-1,-1 0 1,1 0 0,-1 0 0,1-1 0,0 1 0,0-1 0,1 1 0,-1-1-347,-1 0-1,1 0 1,-1 0 0,1 0 0,-1 0 0,0 0 0,1-1 0,-1 1 0,1 0-1,-1-1 1,0 1 0,1-1 0,-1 0 0,0 1 0,0-1 0,1 0 0,-1 0-1,0 0 1,0 0 0,0 0 0,0 0 0,0 0 0,0 0 0,0 0 0,1-2-1,8-16-7244</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7.251"/>
    </inkml:context>
    <inkml:brush xml:id="br0">
      <inkml:brushProperty name="width" value="0.025" units="cm"/>
      <inkml:brushProperty name="height" value="0.025" units="cm"/>
    </inkml:brush>
  </inkml:definitions>
  <inkml:trace contextRef="#ctx0" brushRef="#br0">1 0 6406,'0'0'12876,"12"46"-17744,1-26 383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7.973"/>
    </inkml:context>
    <inkml:brush xml:id="br0">
      <inkml:brushProperty name="width" value="0.025" units="cm"/>
      <inkml:brushProperty name="height" value="0.025" units="cm"/>
    </inkml:brush>
  </inkml:definitions>
  <inkml:trace contextRef="#ctx0" brushRef="#br0">104 203 4324,'0'0'10746,"-9"-1"-9587,5 1-990,1 0-1,-1 0 1,0 0 0,0 1 0,0-1 0,1 1 0,-1 0 0,0 0 0,1 0 0,-1 1 0,1-1 0,-1 1-1,1 0 1,0 0 0,0 0 0,0 0 0,0 1 0,0-1 0,0 1 0,0-1 0,1 1 0,-1 0-1,1 0 1,0 1 0,0-1 0,0 0 0,1 1 0,-1-1 0,1 1 0,0-1 0,-1 1 0,2 0-1,-1-1 1,0 1 0,1 5 0,-1-7-142,1-1 0,0 0 0,0 1 0,0-1 0,0 0 0,1 1 0,-1-1 0,0 1 0,0-1-1,1 0 1,-1 1 0,1-1 0,-1 0 0,1 0 0,0 1 0,0-1 0,-1 0 0,1 0 0,0 0 0,0 0 0,0 0 0,0 0 0,0 0 0,0 0 0,2 1 0,0-1-9,-1 0 1,1 0 0,0-1 0,0 1 0,-1-1 0,1 1 0,0-1-1,0 0 1,0 0 0,0 0 0,5-1 0,0 0-21,1-1 0,0 0 1,-1-1-1,1 1 0,-1-2 0,0 1 1,10-7-1,-4 0-14,-1-1 0,-1 0 0,0-1 0,0-1 0,-1 1 0,-1-2 0,0 0 0,-1 0 0,0 0 0,-2-1 0,1 0 0,-2-1 0,0 0 0,-1 0 0,0 0 0,-1-1 0,2-31 0,-6 48 22,1-1 1,-1 1 0,0 0-1,0-1 1,0 1-1,0-1 1,0 1 0,0 0-1,0-1 1,0 1-1,0 0 1,0-1 0,0 1-1,0-1 1,0 1 0,0 0-1,0-1 1,0 1-1,-1-1 1,1 1 0,0 0-1,0-1 1,0 1-1,-1 0 1,1-1 0,0 1-1,0 0 1,-1 0-1,1-1 1,0 1 0,-1 0-1,1 0 1,0-1 0,-1 1-1,1 0 1,0 0-1,-1 0 1,1 0 0,0-1-1,-1 1 1,1 0-1,-1 0 1,-16 12 303,-12 27 142,24-29-286,1 0 1,0 0-1,0 1 1,1-1-1,1 1 0,0 0 1,0 0-1,1 0 0,0 0 1,1 12-1,0-19-153,0-1-1,1 1 1,-1-1 0,1 0-1,-1 1 1,1-1 0,0 0-1,0 1 1,1-1-1,-1 0 1,1 0 0,-1 0-1,1 0 1,0-1 0,0 1-1,1 0 1,-1-1-1,0 1 1,1-1 0,-1 0-1,1 0 1,0 0 0,0 0-1,0 0 1,0-1 0,0 1-1,0-1 1,0 0-1,0 0 1,1 0 0,-1 0-1,0 0 1,1-1 0,-1 0-1,7 0 1,2 0-69,0-1 0,0-1 0,0 0 1,0 0-1,0-2 0,0 1 0,-1-1 1,0-1-1,0 0 0,0-1 0,0 0 0,-1-1 1,0 0-1,0 0 0,-1-1 0,0 0 0,0-1 1,-1 0-1,8-11 0,-7 10 260,-12 17 301,-7 16-157,10-21-332,-1 0 1,0 0-1,1 0 0,-1 0 1,1 1-1,0-1 0,0 0 0,0 0 1,0 0-1,0 0 0,0 1 1,1-1-1,-1 0 0,1 0 0,-1 0 1,1 0-1,0 0 0,0 0 1,0 0-1,0 0 0,0 0 0,0 0 1,0 0-1,1-1 0,-1 1 1,1 0-1,-1-1 0,1 0 0,0 1 1,0-1-1,-1 0 0,1 0 1,3 2-1,0-1-10,1-1 0,-1 0-1,0 0 1,0 0 0,1-1 0,-1 0 0,0 0-1,1 0 1,-1 0 0,0-1 0,0 0 0,1 0 0,8-3-1,-4-1-121,1 0 0,-1-1 0,1 0-1,-2 0 1,1-1 0,9-8-1,40-27-2549,-57 47 2779,-2 1-1,1-1 1,-1 0 0,0 0 0,0 1 0,-1 8 0,0-3 58,1-5-155,0 0 1,0 0-1,0 0 1,1 0-1,0 0 1,0 0-1,1-1 1,-1 1-1,1 0 1,1-1-1,-1 1 1,1-1-1,0 0 1,0 0-1,0 0 1,1 0-1,0 0 1,0-1-1,0 0 1,0 0-1,9 7 1,2 1-300,-1 1 0,0 0 0,-1 1 0,0 0-1,-2 1 1,1 1 0,10 20 0,-19-30 304,0 0-1,-1 0 1,0 0-1,0 0 1,0 1 0,-1-1-1,0 1 1,0-1-1,-1 1 1,1-1-1,-2 1 1,1-1-1,-1 1 1,0 0-1,0-1 1,0 0-1,-1 1 1,0-1-1,-1 0 1,1 0 0,-1 0-1,0 0 1,-1 0-1,-5 7 1,5-8 140,0 0 1,0-1-1,0 1 1,-1-1-1,0 0 1,0-1-1,0 1 1,0-1-1,0 0 1,-1 0-1,1 0 1,-1-1-1,0 0 1,0 0-1,0 0 1,-8 0-1,11-1-69,-1-1-1,0 0 0,0 1 0,0-2 1,0 1-1,1 0 0,-1-1 0,0 0 1,0 0-1,1 0 0,-1 0 1,1-1-1,-1 1 0,1-1 0,-1 0 1,1 0-1,0 0 0,0-1 0,0 1 1,0-1-1,0 1 0,1-1 0,-1 0 1,1 0-1,0 0 0,0 0 0,-2-5 1,-2-4-85,1-1 0,1 0 0,0-1 0,1 1 0,0-1 0,1 1 1,1-1-1,0 0 0,1 0 0,0 1 0,1-1 0,1 0 0,0 1 0,1-1 0,0 1 1,1-1-1,1 1 0,0 1 0,0-1 0,2 1 0,-1 0 0,2 0 0,15-20 1,-4 15-496,1 1 1,30-20 0,-1 1-2520,-4-4-4616,-23 15-1420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6.025"/>
    </inkml:context>
    <inkml:brush xml:id="br0">
      <inkml:brushProperty name="width" value="0.025" units="cm"/>
      <inkml:brushProperty name="height" value="0.025" units="cm"/>
    </inkml:brush>
  </inkml:definitions>
  <inkml:trace contextRef="#ctx0" brushRef="#br0">47 0 13837,'0'0'6241,"1"13"-5772,0 25-168,-2-1 0,-2 0 0,-1 1-1,-12 45 1,-8 87 245,24-169-537,-1-1-1,1 0 0,0 1 1,0-1-1,0 0 0,0 1 0,0-1 1,0 0-1,0 0 0,0 1 1,0-1-1,0 0 0,0 1 0,0-1 1,1 0-1,-1 1 0,0-1 1,0 0-1,0 1 0,0-1 0,0 0 1,1 0-1,-1 1 0,0-1 1,0 0-1,0 0 0,1 1 0,-1-1 1,0 0-1,0 0 0,1 0 1,-1 1-1,0-1 0,1 0 0,-1 0 1,0 0-1,0 0 0,1 0 1,-1 0-1,1 1 0,14-8 467,14-17 541,17-32-183,-3-2 0,66-116-1,-64 97-1007,-44 75-728,-3 17-3394,-27 32-4025,8-18 2172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38.374"/>
    </inkml:context>
    <inkml:brush xml:id="br0">
      <inkml:brushProperty name="width" value="0.025" units="cm"/>
      <inkml:brushProperty name="height" value="0.025" units="cm"/>
    </inkml:brush>
  </inkml:definitions>
  <inkml:trace contextRef="#ctx0" brushRef="#br0">11 1 16848,'0'0'6310,"-10"62"-5541,10-24-385,0 3-352,5 1-512,4 2-1666,-4 0-1314,-3-4-3426</inkml:trace>
  <inkml:trace contextRef="#ctx0" brushRef="#br0" timeOffset="1">40 641 14542,'0'0'7207,"0"58"-5093,5-44-609,-1-5-800,3 0-545,-2-5-641,4-4-2690,-2-2-4932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40.623"/>
    </inkml:context>
    <inkml:brush xml:id="br0">
      <inkml:brushProperty name="width" value="0.025" units="cm"/>
      <inkml:brushProperty name="height" value="0.025" units="cm"/>
    </inkml:brush>
  </inkml:definitions>
  <inkml:trace contextRef="#ctx0" brushRef="#br0">1419 379 4708,'1'-12'5707,"1"-7"-4870,-1-1 0,-2-31 0,0 42-659,0 1 0,-1 0 0,0-1 0,0 1 0,-1 0 0,0 0 0,0 1 0,0-1 0,-1 0-1,-8-9 1,-1 2-11,0 0-1,-2 1 0,1 1 1,-2 0-1,0 1 0,0 0 1,-1 2-1,-1 0 0,0 1 1,0 1-1,0 0 0,-1 1 1,0 2-1,-36-7 0,16 5-150,-1 3 0,0 1 0,0 1-1,0 3 1,0 1 0,-61 12 0,50-2 192,0 1 0,1 4 0,1 1 0,0 2 1,1 3-1,2 1 0,0 3 0,2 1 0,1 3 1,-63 57-1,88-69-151,1 0 0,0 2 1,2 0-1,0 0 0,1 2 1,2 0-1,0 0 0,1 1 1,2 0-1,0 1 0,2 0 1,0 1-1,2-1 1,1 1-1,1 0 0,1 0 1,1 0-1,2 1 0,0-1 1,2 0-1,1 0 0,1-1 1,1 1-1,1-1 0,1 0 1,2-1-1,0 0 0,2 0 1,0-1-1,21 28 0,-20-33-87,1 0 0,1-1 0,1-1 0,1 0 0,0-1-1,1-1 1,0 0 0,1-2 0,0 0 0,40 17-1,-31-18 52,0-2 0,0-1-1,1-1 1,0-2 0,0-1-1,0-1 1,53-1 0,-36-5 25,0-2 1,0-3 0,-1-1-1,0-2 1,0-2 0,-2-2 0,1-2-1,-2-2 1,-1-1 0,66-44-1,-75 41-35,-1-2 0,-1-1 0,-1-1 0,-1-2 0,-1-1 0,-2-1 0,-1-1 0,-2-1 0,28-55 0,-37 63-22,-2-1-1,-1-1 0,-1 1 1,-1-2-1,-1 1 1,-1-1-1,-2 0 0,-1 0 1,-1 0-1,-2 0 1,0-1-1,-2 1 1,-1 0-1,-8-33 0,6 47-67,1 0-1,-1 0 0,-1 1 0,-1 0 1,0 0-1,0 0 0,-1 1 0,-1 0 1,0 1-1,-1 0 0,0 0 0,-1 1 1,0 0-1,0 1 0,-1 1 0,0-1 1,0 2-1,-1 0 0,0 0 0,-1 1 1,1 1-1,-16-4 0,15 5-355,0 1 1,0 1-1,-1 0 0,1 1 1,-1 0-1,1 1 0,-1 1 1,1 0-1,0 1 0,-1 0 0,1 1 1,0 1-1,0 1 0,-15 6 1,-38 26-3378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54.351"/>
    </inkml:context>
    <inkml:brush xml:id="br0">
      <inkml:brushProperty name="width" value="0.025" units="cm"/>
      <inkml:brushProperty name="height" value="0.025" units="cm"/>
    </inkml:brush>
  </inkml:definitions>
  <inkml:trace contextRef="#ctx0" brushRef="#br0">84 169 3972,'0'0'1073,"-10"0"-956,-28 0 1965,36 0-1974,1 0 0,0 0 0,-1 0 0,1 0 0,0 0-1,-1 0 1,1 0 0,0-1 0,-1 1 0,1-1 0,0 1 0,0-1 0,-1 1 0,1-1-1,0 0 1,0 1 0,0-1 0,0 0 0,0 0 0,0 0 0,0 0 0,0 0 0,0 0-1,0 0 1,0 0 0,1 0 0,-1-1 0,0 1 0,1 0 0,-1 0 0,1-1-1,0 1 1,-1 0 0,1-1 0,0 1 0,0 0 0,0-1 0,0 1 0,0 0 0,0-1-1,0 1 1,0 0 0,0-1 0,1-1 0,0-1 23,0 1 0,0-1 0,0 0 0,0 1 0,0-1 0,1 1 0,0-1 0,0 1 0,0-1 0,0 1 0,0 0 0,1 0 0,4-5 0,9-1-84,-1 0 0,1 1 0,1 1-1,-1 0 1,1 1 0,1 1 0,29-5 0,-4 4 344,0 1 0,46 2 0,-74 3-246,0 1-1,1 0 1,-1 1-1,-1 1 1,1 0-1,0 1 0,-1 0 1,1 1-1,-1 1 1,-1 0-1,1 1 1,-1 0-1,0 1 1,-1 1-1,0 0 1,14 14-1,-17-14 11,0-1 0,1 1 0,0-2 0,0 1 0,1-1 0,0-1 0,0 0 1,0-1-1,1 0 0,0 0 0,0-1 0,0-1 0,0 0 0,1-1 0,-1 0 0,1-1 0,0 0 0,-1-1 0,1-1 0,21-3 0,16-5 65,86-29-1,-34 8-311,-86 26-260,32-10-2180,-25-3-2597,-18 3 1115</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54.715"/>
    </inkml:context>
    <inkml:brush xml:id="br0">
      <inkml:brushProperty name="width" value="0.025" units="cm"/>
      <inkml:brushProperty name="height" value="0.025" units="cm"/>
    </inkml:brush>
  </inkml:definitions>
  <inkml:trace contextRef="#ctx0" brushRef="#br0">97 0 11659,'0'0'9070,"11"8"-8600,25 11-287,-19-10-135,0 1-1,0 0 1,-1 1-1,23 20 0,-35-27-43,0 0-1,-1-1 0,1 1 0,-1 1 0,0-1 0,0 0 1,-1 1-1,1-1 0,-1 1 0,0 0 0,0 0 0,-1 0 0,1 0 1,-1 0-1,0 0 0,-1 0 0,1 0 0,-1 1 0,0-1 1,0 0-1,0 0 0,-1 0 0,-2 8 0,-2 2 20,0 0-1,-1-1 0,-1 1 1,-1-1-1,0-1 0,-1 1 1,-15 17-1,-82 83-1214,88-96 620,-50 46-5909,46-50-1286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57.271"/>
    </inkml:context>
    <inkml:brush xml:id="br0">
      <inkml:brushProperty name="width" value="0.025" units="cm"/>
      <inkml:brushProperty name="height" value="0.025" units="cm"/>
    </inkml:brush>
  </inkml:definitions>
  <inkml:trace contextRef="#ctx0" brushRef="#br0">124 109 3716,'21'-49'7668,"-20"46"-7086,0 0 0,0 0 0,0 0 0,-1 0 0,1 0 0,-1 0 0,0 0 0,0 0 0,0 0 1,0 0-1,-1 0 0,1 0 0,-1 0 0,1 0 0,-3-4 0,2 7-494,0-1-1,0 0 1,0 0 0,0 1 0,0-1-1,0 0 1,0 1 0,0-1-1,0 1 1,-1-1 0,1 1 0,0 0-1,0-1 1,0 1 0,-1 0-1,1 0 1,0 0 0,0 0 0,-1 0-1,1 0 1,0 0 0,0 1 0,-1-1-1,1 0 1,-1 1 0,-31 14 578,25-8-604,0 1 0,1 0 0,1 0 0,-1 1 1,1 0-1,1 0 0,-1 1 0,2-1 0,-1 1 1,1 0-1,1 0 0,0 1 0,0-1 0,1 1 1,1-1-1,-1 1 0,2 0 0,-1 0 0,2 11 1,0-20-59,-1-1 1,0 0 0,1 1 0,-1-1-1,0 0 1,1 0 0,0 0 0,-1 0-1,1 1 1,0-1 0,-1 0 0,1 0-1,0 0 1,0 0 0,0 0 0,0-1-1,0 1 1,0 0 0,0 0 0,0-1-1,0 1 1,0 0 0,0-1 0,1 1-1,-1-1 1,0 0 0,0 1 0,1-1-1,-1 0 1,0 0 0,0 0 0,1 0-1,-1 0 1,0 0 0,1 0 0,-1 0-1,0 0 1,0-1 0,1 1 0,-1 0-1,2-2 1,3 1 44,-1-1 0,1 0 0,-1 0 0,0-1 0,0 1 0,0-1 0,0-1 0,6-4 0,0 0 4,-1-1-1,-1-1 1,0 0-1,0 0 1,-1-1 0,0 0-1,-1 0 1,0-1-1,0 1 1,-2-2-1,1 1 1,5-22-1,-21 76-83,7-30 15,-1 1 0,2-1 0,0 0-1,0 1 1,1-1 0,1 1 0,0-1 0,2 15 0,-2-27 18,0 1 0,0-1 0,0 1 0,0-1 0,1 1-1,-1-1 1,0 1 0,0-1 0,1 0 0,-1 1 0,0-1-1,0 1 1,1-1 0,-1 0 0,0 1 0,1-1 0,-1 0 0,1 0-1,-1 1 1,0-1 0,1 0 0,-1 0 0,1 1 0,-1-1-1,1 0 1,-1 0 0,1 0 0,-1 0 0,1 0 0,-1 0 0,1 0-1,-1 0 1,1 0 0,21-6 97,13-18 54,-16 4-75,-1-1 0,-1 0 0,0-1-1,-2-1 1,-1 0 0,12-27 0,-29 126 66,2-71-136,1 0 0,-1 0 0,1 0 0,0 0 0,0 0 0,1 0 0,0 1 0,0-2 1,2 8-1,-3-11-4,1 0 1,0 1 0,0-1 0,0 0 0,0 0 0,1 0 0,-1 0-1,0 0 1,0 0 0,1-1 0,-1 1 0,0 0 0,1-1 0,-1 1 0,1-1-1,-1 1 1,1-1 0,-1 1 0,1-1 0,-1 0 0,1 0 0,-1 0-1,1 0 1,-1 0 0,1 0 0,-1 0 0,1-1 0,-1 1 0,1-1-1,-1 1 1,1-1 0,-1 1 0,1-1 0,1-1 0,9-5 30,-1 1 1,0-2 0,0 1-1,-1-2 1,0 1-1,0-2 1,-1 1 0,0-1-1,-1 0 1,0-1-1,-1 0 1,0 0-1,-1-1 1,8-17 0,-22 51-40,1 1 1,2-1 0,0 1 0,-2 31 0,7-54-88,0 1 0,0-1 0,0 1 0,0 0 0,0-1 0,0 1 0,0-1 0,0 1 0,0-1 1,1 1-1,-1 0 0,0-1 0,0 1 0,1-1 0,-1 1 0,0-1 0,1 1 0,-1-1 0,0 1 0,1-1 1,-1 0-1,1 1 0,-1-1 0,1 1 0,-1-1 0,1 0 0,-1 0 0,1 1 0,-1-1 0,1 0 1,-1 0-1,1 1 0,-1-1 0,2 0 0,24-4-3251,-18 1 1929,-1 0 0,0-1 0,0 1 0,0-1 1,6-6-1,12-15-6589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57.605"/>
    </inkml:context>
    <inkml:brush xml:id="br0">
      <inkml:brushProperty name="width" value="0.025" units="cm"/>
      <inkml:brushProperty name="height" value="0.025" units="cm"/>
    </inkml:brush>
  </inkml:definitions>
  <inkml:trace contextRef="#ctx0" brushRef="#br0">101 1 9353,'0'0'10757,"-8"3"-9097,0 0-1416,2 1-1,-1-1 1,0 2 0,1-1-1,0 1 1,0-1 0,-6 7 0,9-7-159,-1-1 0,1 0 0,1 1 0,-1 0 0,0 0 0,1 0 0,0 0 0,0 0 0,0 0 0,0 0 0,1 1 0,-1-1 0,1 1 0,0-1 0,0 9 0,1-12-98,1-1 1,-1 1 0,0 0 0,1-1-1,-1 1 1,1 0 0,-1-1 0,1 1-1,-1 0 1,1-1 0,0 1-1,-1-1 1,1 1 0,0-1 0,-1 0-1,1 1 1,0-1 0,0 0 0,-1 1-1,1-1 1,0 0 0,0 0-1,-1 0 1,1 0 0,0 1 0,0-1-1,0 0 1,0 0 0,-1-1-1,1 1 1,0 0 0,0 0 0,-1 0-1,2-1 1,38-5-545,-30 4 503,-2 1 27,1 0 0,-1 0 0,0 1 0,0 0 0,1 0 1,15 4-1,-22-4 42,0 1-1,0 0 1,0 0 0,-1 0 0,1 0 0,0 0 0,0 0 0,-1 0-1,1 1 1,0-1 0,-1 1 0,1-1 0,-1 1 0,0 0-1,0-1 1,0 1 0,1 0 0,-1 0 0,-1 0 0,1 0 0,0-1-1,0 1 1,-1 1 0,1-1 0,-1 0 0,0 0 0,0 0-1,0 0 1,0 0 0,0 4 0,0-3 81,-1 1 1,0-1-1,1 1 1,-1-1-1,-1 0 1,1 1-1,0-1 1,-1 0-1,0 0 0,1 0 1,-1 0-1,-1 0 1,1 0-1,0 0 1,-1-1-1,1 1 1,-1-1-1,0 0 0,1 0 1,-1 0-1,0 0 1,-1 0-1,-5 2 1,0 0-47,0 0 0,0-1 1,0 0-1,-1-1 0,1 0 1,-1 0-1,-17 0 0,26-2-229,0 0 0,1-1 0,-1 1 0,1 0 0,-1-1 0,0 1 0,1 0-1,-1-1 1,1 1 0,-1-1 0,1 1 0,-1-1 0,1 1 0,-1-1 0,1 1 0,-1-1 0,1 0-1,0 1 1,-1-1 0,1 0 0,0 1 0,0-1 0,-1 0 0,1 1 0,0-1 0,0 0 0,0 1-1,0-1 1,0 0 0,0 0 0,0 1 0,0-1 0,0 0 0,0 1 0,1-1 0,-1 0 0,0 1 0,1-2-1,-1-2-1189,1-13-5870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59.364"/>
    </inkml:context>
    <inkml:brush xml:id="br0">
      <inkml:brushProperty name="width" value="0.025" units="cm"/>
      <inkml:brushProperty name="height" value="0.025" units="cm"/>
    </inkml:brush>
  </inkml:definitions>
  <inkml:trace contextRef="#ctx0" brushRef="#br0">42 25 6374,'0'0'12332,"-7"8"-11702,3-3-576,0 0 0,1 0 1,-1 1-1,1-1 1,0 1-1,1 0 0,0 0 1,-1 0-1,2 0 0,-1 0 1,1 0-1,0 1 1,0-1-1,1 0 0,0 7 1,0-12-21,-1 0 0,1 0 0,0-1 0,0 1 1,0 0-1,0-1 0,0 1 0,0 0 0,0 0 0,0-1 0,0 1 1,1 0-1,-1-1 0,0 1 0,0 0 0,1-1 0,-1 1 0,0 0 1,1-1-1,-1 1 0,0 0 0,1-1 0,-1 1 0,1-1 1,-1 1-1,1-1 0,0 1 0,-1-1 0,1 1 0,17-10 896,14-32-172,-19 12-686,-12 24-53,1 0 0,0 0-1,1 0 1,-1 0-1,1 0 1,5-7 0,-7 13-25,-1-1 1,0 0 0,1 0 0,-1 0 0,1 1 0,-1-1-1,1 0 1,-1 0 0,0 1 0,1-1 0,-1 0 0,0 1 0,1-1-1,-1 0 1,0 1 0,0-1 0,1 1 0,-1-1 0,0 1 0,0-1-1,1 0 1,-1 1 0,0-1 0,0 1 0,0-1 0,0 1 0,0-1-1,0 1 1,0-1 0,0 1 0,0-1 0,0 1 0,4 20 51,-4-21-45,2 9 27,-1 0 1,1-1-1,1 1 1,0-1-1,0 0 0,7 13 1,-9-19 15,0-1 0,0 1 0,0-1 1,0 1-1,0-1 0,1 0 0,-1 1 0,0-1 0,1 0 1,-1 0-1,1 0 0,-1 0 0,1 0 0,0 0 1,-1-1-1,1 1 0,0 0 0,0-1 0,-1 0 0,1 1 1,0-1-1,0 0 0,0 0 0,0 0 0,-1 0 0,1 0 1,0 0-1,0-1 0,0 1 0,-1 0 0,1-1 0,0 0 1,0 1-1,-1-1 0,1 0 0,0 0 0,-1 0 0,3-2 1,2-1 53,-1-1 1,1 0 0,-1 0 0,0 0 0,-1-1 0,1 0 0,-1 0 0,0 0 0,-1 0 0,1-1-1,-1 1 1,0-1 0,-1 0 0,0 0 0,0 0 0,0 0 0,-1 0 0,1-15 0,-17 49-147,14-15 65,-1-1 0,2 0 1,0 22-1,0-32-3,0-1-1,0 1 1,0-1 0,1 1-1,-1 0 1,0-1 0,0 1-1,0-1 1,0 0 0,1 1-1,-1-1 1,0 1-1,1-1 1,-1 1 0,0-1-1,1 1 1,-1-1 0,0 0-1,1 1 1,-1-1 0,1 0-1,-1 0 1,1 1 0,-1-1-1,1 0 1,-1 0 0,1 1-1,-1-1 1,1 0-1,-1 0 1,1 0 0,-1 0-1,1 0 1,-1 0 0,1 0-1,-1 0 1,1 0 0,-1 0-1,1 0 1,-1 0 0,1 0-1,-1-1 1,1 1 0,-1 0-1,1 0 1,-1 0-1,1-1 1,-1 1 0,1 0-1,-1-1 1,1 1 0,-1 0-1,0-1 1,1 1 0,-1-1-1,0 1 1,1-1 0,25-22 774,-20 15-738,0-1-1,-1 0 0,0 0 1,0-1-1,-1 1 0,0-1 1,4-19-1,-5 27-104,1 11-67,2 13-48,-6 50 63,0-72-421,1 0-837,0 0 902,0-1 0,0 1 0,0-1 0,0 1 1,0-1-1,0 1 0,0-1 0,-1 1 0,1-1 0,0 0 0,0 0 0,-1 1 0,1-1 1,0 0-1,-1 0 0,1-1 0,8-29-5815,-8 22 4398,5-15-3064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0:59.743"/>
    </inkml:context>
    <inkml:brush xml:id="br0">
      <inkml:brushProperty name="width" value="0.025" units="cm"/>
      <inkml:brushProperty name="height" value="0.025" units="cm"/>
    </inkml:brush>
  </inkml:definitions>
  <inkml:trace contextRef="#ctx0" brushRef="#br0">6 10 7015,'0'0'12748,"-5"-10"-12748,10 15-289,6 0-896,-4-1-1313,2 3-1282,-2 1-255</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0.263"/>
    </inkml:context>
    <inkml:brush xml:id="br0">
      <inkml:brushProperty name="width" value="0.025" units="cm"/>
      <inkml:brushProperty name="height" value="0.025" units="cm"/>
    </inkml:brush>
  </inkml:definitions>
  <inkml:trace contextRef="#ctx0" brushRef="#br0">56 200 4292,'0'0'14478,"-3"-3"-13822,2 3-626,1-1 1,0 1-1,-1-1 0,1 1 0,-1-1 0,1 1 0,-1-1 0,1 1 0,-1 0 1,0-1-1,1 1 0,-1 0 0,1-1 0,-1 1 0,0 0 0,1 0 0,-1 0 0,0 0 1,1 0-1,-1 0 0,0 0 0,1 0 0,-1 0 0,0 0 0,1 0 0,-1 0 1,0 0-1,1 0 0,-1 0 0,0 1 0,1-1 0,-1 0 0,1 1 0,-1-1 0,0 0 1,1 1-1,-1-1 0,1 1 0,-1-1 0,1 0 0,-1 2 0,-2 1 45,1 1-1,0 0 0,0 0 0,1-1 0,-1 1 1,1 0-1,-2 8 0,-1 7 312,1-1 0,-2 33 0,5-50-369,0 0 1,0 0 0,0 0 0,1 0-1,-1 0 1,0 0 0,0 0-1,1 0 1,-1 0 0,0 0 0,1 0-1,-1 0 1,1 0 0,0 0 0,-1 0-1,1 0 1,0-1 0,-1 1 0,1 0-1,0 0 1,0-1 0,0 1 0,-1 0-1,1-1 1,0 1 0,0-1 0,0 1-1,0-1 1,0 0 0,0 1-1,0-1 1,0 0 0,0 0 0,1 0-1,-1 1 1,0-1 0,0 0 0,0 0-1,0-1 1,0 1 0,0 0 0,0 0-1,0 0 1,0-1 0,1 0 0,3 0 93,0 0 1,0-1-1,0 1 1,-1-1 0,1-1-1,-1 1 1,1 0-1,6-6 1,-1-1-58,0-1 1,0 0-1,-1 0 0,0-1 0,-1 0 1,-1 0-1,0-1 0,0 0 0,-1-1 1,0 1-1,-1-1 0,-1 0 1,0 0-1,-1-1 0,0 1 0,-1-1 1,1-26-1,-7 22-74,-5 22-108,-8 26 20,12-18 124,2 1 1,-1 0-1,2 1 1,-1-1-1,2 0 1,0 1-1,0-1 1,2 0 0,1 15-1,-2-26-9,1-1 0,-1 1 0,1-1 0,-1 0 0,1 1 0,0-1 0,-1 0 0,1 1 0,0-1 0,0 0 1,0 0-1,0 0 0,0 0 0,0 0 0,0 0 0,1 0 0,-1 0 0,0 0 0,0-1 0,1 1 0,-1 0 0,0-1 0,1 1 0,-1-1 0,1 0 0,-1 1 0,1-1 0,-1 0 0,1 0 0,-1 0 0,1 0 0,-1 0 0,1 0 0,-1 0 0,1 0 0,-1-1 0,3 0 1,1 0 17,1-1 0,-1 1 1,0-1-1,0-1 1,0 1-1,0-1 1,0 1-1,8-7 1,-2-1-9,-1-1 1,0 1-1,-1-1 1,0-1 0,-1 0-1,0 0 1,-1-1-1,0 0 1,-1 0-1,0 0 1,-2-1 0,1 0-1,-2 0 1,1 0-1,-2 0 1,2-26 0,-7 36-153,-2 13 74,-4 15 11,6-9 40,-3 8 55,0 0 0,2-1 0,1 2 0,1-1 0,1 0-1,2 39 1,0-61-38,-1 0-1,0 1 1,1-1-1,-1 0 1,1 0-1,-1 0 1,1 0 0,-1 0-1,1 0 1,0 0-1,0 0 1,-1 0-1,1 0 1,0 0-1,0 0 1,0 0-1,0-1 1,0 1-1,0 0 1,0-1-1,0 1 1,0 0 0,1-1-1,-1 0 1,0 1-1,0-1 1,0 0-1,1 0 1,-1 1-1,0-1 1,0 0-1,1 0 1,-1 0-1,0 0 1,0-1-1,0 1 1,1 0 0,-1 0-1,2-2 1,-1 2 0,0-1 1,0 1 0,0-1-1,0 0 1,0 0 0,0 0-1,0 0 1,0 0 0,-1-1 0,1 1-1,0 0 1,-1-1 0,1 1-1,-1-1 1,0 0 0,1 1-1,-1-1 1,0 0 0,0 0 0,0 0-1,0 0 1,0 0 0,-1 0-1,2-3 1,-2 0-11,0 0 0,0-1 0,-1 1 0,1 0-1,-1-1 1,0 1 0,0 0 0,-1 0 0,0 0 0,0 0 0,0 0 0,-4-6-1,4 8-7,1 0 0,-1 0 0,0 1 0,0-1 0,0 1 0,-1 0 0,1-1 0,0 1 0,-1 0 0,0 1 0,1-1 0,-1 0 0,0 1 0,0-1 0,0 1 0,0 0 0,0 0 0,0 0 0,0 0 0,-1 1 0,1-1 0,-3 1 0,5 0 11,0 0 0,1 0 0,-1 0 0,0 0-1,1 0 1,-1 0 0,1 0 0,-1 1 0,0-1-1,1 0 1,-1 0 0,1 1 0,-1-1 0,1 0 0,-1 1-1,1-1 1,-1 0 0,1 1 0,-1-1 0,1 1-1,0-1 1,-1 1 0,1-1 0,-1 1 0,1-1-1,0 1 1,0 0 0,-1-1 0,1 1 0,0-1-1,0 1 1,0 0 0,0-1 0,0 1 0,0-1-1,0 1 1,0 0 0,0-1 0,0 1 0,0 0-1,0-1 1,0 1 0,0-1 0,0 1 0,1 0-1,-1-1 1,0 1 0,1 1 1,-1-1 0,1 1-1,0-1 1,-1 1 0,1-1-1,0 1 1,0-1 0,0 0 0,0 1-1,0-1 1,0 0 0,0 0 0,0 0-1,0 0 1,1 0 0,-1 0 0,0 0-1,1 0 1,2 1 0,5-1-812,0 1 1,1-2 0,-1 1-1,0-1 1,1-1 0,-1 1-1,1-2 1,-1 1-1,0-1 1,0-1 0,0 1-1,0-2 1,0 1 0,15-10-1,-7 3-4234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0.734"/>
    </inkml:context>
    <inkml:brush xml:id="br0">
      <inkml:brushProperty name="width" value="0.025" units="cm"/>
      <inkml:brushProperty name="height" value="0.025" units="cm"/>
    </inkml:brush>
  </inkml:definitions>
  <inkml:trace contextRef="#ctx0" brushRef="#br0">36 10 8968,'0'0'6770,"-7"8"-5324,-19 25-528,26-33-904,0 0 0,0 0 0,-1 0-1,1 0 1,0 1 0,0-1-1,0 0 1,0 0 0,0 0 0,-1 0-1,1 1 1,0-1 0,0 0-1,0 0 1,0 0 0,0 0 0,0 1-1,0-1 1,0 0 0,0 0-1,0 0 1,0 1 0,0-1 0,0 0-1,0 0 1,0 0 0,0 1-1,0-1 1,0 0 0,0 0 0,0 0-1,0 1 1,0-1 0,0 0-1,0 0 1,1 0 0,-1 0 0,0 1-1,0-1 1,0 0 0,0 0-1,0 0 1,1 0 0,-1 0 0,0 1-1,0-1 1,13 1 131,14-5-614,-19 0-309,0 1-1,0-2 1,-1 1 0,12-10 0,20-12-2399,-39 26 3540,0 31 2568,0-7-2076,-1-11-450,1 1-1,0-1 1,0 0 0,2 0-1,0 0 1,0 0-1,1-1 1,1 1 0,0 0-1,8 17 1,-9-26-372,-1 1 0,0 0 0,0 0 0,0-1 0,-1 1 0,0 0 1,0 1-1,0-1 0,0 0 0,-1 0 0,0 0 0,-1 10 0,1-13 37,0-1-1,-1 0 1,1 1-1,-1-1 1,1 1 0,-1-1-1,0 0 1,0 1-1,1-1 1,-1 0-1,0 0 1,0 0 0,0 1-1,0-1 1,0 0-1,-1 0 1,1-1-1,-2 3 1,0-2 65,1-1 0,-1 1 0,1 0 1,-1-1-1,0 1 0,1-1 0,-1 0 0,0 0 0,1 0 1,-1 0-1,1 0 0,-1-1 0,0 1 0,-2-2 0,1 1-62,0-1-1,-1 1 0,2-1 0,-1-1 0,0 1 0,0 0 1,1-1-1,-1 0 0,1 0 0,0 0 0,0 0 0,0 0 1,0-1-1,0 1 0,1-1 0,0 0 0,-4-6 0,3 2-63,-1 1 0,1-1 0,1 0-1,-1-1 1,1 1 0,1 0-1,0 0 1,-1-12 0,3 19-14,-1 0 0,0-1 0,1 1 1,0 0-1,-1 0 0,1 0 0,0-1 1,-1 1-1,1 0 0,0 0 0,0 0 1,0 0-1,0 0 0,0 0 0,0 1 0,0-1 1,0 0-1,1 1 0,-1-1 0,0 0 1,0 1-1,1-1 0,-1 1 0,0 0 1,1-1-1,1 1 0,47-8-890,-36 6-40,38-11-3833,-22-2-1622,-9-1-256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6.968"/>
    </inkml:context>
    <inkml:brush xml:id="br0">
      <inkml:brushProperty name="width" value="0.025" units="cm"/>
      <inkml:brushProperty name="height" value="0.025" units="cm"/>
    </inkml:brush>
  </inkml:definitions>
  <inkml:trace contextRef="#ctx0" brushRef="#br0">0 105 4004,'0'0'8397,"1"8"-5840,-1-5-2477,0-1 109,-1 0 1,1 1-1,1-1 0,-1 1 1,0-1-1,0 0 0,1 1 0,0-1 1,-1 0-1,1 1 0,0-1 1,0 0-1,0 0 0,0 0 0,0 0 1,1 0-1,-1 0 0,1 0 1,-1 0-1,1 0 0,0-1 0,0 1 1,0-1-1,0 1 0,0-1 1,0 0-1,0 0 0,0 0 0,0 0 1,0 0-1,1 0 0,-1-1 1,0 1-1,3 0 0,5 0-98,0-1-1,0 0 0,0-1 1,0 1-1,0-2 1,-1 0-1,1 0 1,0 0-1,-1-2 0,0 1 1,1-1-1,-1 0 1,-1-1-1,1 0 0,-1 0 1,0-1-1,0 0 1,0 0-1,-1-1 1,0 0-1,0 0 0,-1-1 1,0 0-1,-1 0 1,1-1-1,-1 1 0,-1-1 1,0 0-1,0 0 1,-1-1-1,3-10 1,-6 20-93,0 0 1,0 0-1,0 1 1,0-1-1,0 0 1,-1 0 0,1 0-1,0 0 1,0 0-1,0 0 1,0 0-1,0 0 1,0 0-1,0 0 1,0 0 0,0 0-1,-1 0 1,1 0-1,0 0 1,0 0-1,0 0 1,0 0 0,0 0-1,0 0 1,0 0-1,-1 0 1,1 0-1,0 0 1,0 0 0,0 0-1,0 0 1,0 0-1,0 0 1,0 0-1,0 0 1,0 0-1,-1 0 1,1-1 0,0 1-1,0 0 1,0 0-1,0 0 1,0 0-1,0 0 1,0 0 0,0 0-1,0 0 1,0 0-1,0-1 1,0 1-1,0 0 1,0 0-1,-13 17-186,-13 24-92,20-31 361,0 1-1,1 1 1,0-1-1,1 1 1,0 0 0,1 0-1,1 0 1,-1 1 0,1 14-1,2-26-74,0 0 0,0 0 0,0 0 1,0 0-1,0-1 0,0 1 0,0 0 0,1 0 0,-1 0 0,0 0 0,0 0 0,1 0 1,-1-1-1,1 1 0,-1 0 0,1 0 0,-1-1 0,1 1 0,0 0 0,-1-1 0,1 1 1,0 0-1,-1-1 0,1 1 0,0-1 0,0 1 0,0-1 0,-1 0 0,1 1 0,1-1 1,2 1 22,-1-1 1,0 1-1,0-1 1,1 0 0,-1 0-1,0 0 1,0-1 0,1 1-1,2-2 1,5-1 45,-1 0-1,1 0 1,-1-2 0,14-7 0,-13 5-105,-1 0-1,0 0 1,0-2 0,-1 1 0,0-1 0,-1 0 0,0-1 0,0 0 0,-1 0-1,0-1 1,-1 0 0,0 0 0,8-22 0,-81 130-429,63-92 545,1 0-1,-1 1 1,1 0 0,1-1 0,-1 1 0,1 0 0,0 1-1,0-1 1,0 0 0,1 0 0,0 1 0,0 6 0,2-12-83,-1-1 1,0 1-1,1-1 1,-1 1-1,1-1 1,-1 1-1,1-1 1,-1 1-1,1-1 1,-1 1-1,1-1 1,0 0-1,-1 1 1,1-1 0,-1 0-1,1 0 1,0 1-1,-1-1 1,1 0-1,0 0 1,0 0-1,-1 0 1,1 0-1,0 0 1,-1 0-1,2 0 1,23-1 177,-22 0-143,5 0-8,0-1-1,0 0 1,0 0-1,-1-1 1,1 0-1,-1 0 1,0-1-1,1 0 0,7-6 1,60-51-199,-24 17-309,-50 44 451,0 1 0,-1-1 0,1 1 0,-1-1 1,1 1-1,-1-1 0,0 1 0,1-1 0,-1 1 0,1-1 0,-1 1 0,0-1 0,1 1 0,-1 0 0,0-1 0,0 1 0,0 0 1,1-1-1,-1 1 0,0 0 0,0-1 0,0 1 0,0 0 0,0-1 0,0 1 0,0 0 0,0-1 0,-1 1 0,1 0 0,0 0 1,-1 29 129,-14 8-8,12-32-35,0-1-1,1 1 1,0 0-1,0 0 1,0 0-1,1 0 1,-2 11-1,6-16 18,-1-1-1,1 1 1,-1-1 0,1 0 0,0 0-1,-1 0 1,1 0 0,0 0 0,-1-1-1,1 1 1,-1-1 0,1 0 0,-1 0-1,1 0 1,2-1 0,-1-3 89,-1 0 1,1 0 0,-1 0-1,0-1 1,0 1-1,-1 0 1,0-1-1,0 0 1,0 0 0,-1 0-1,0 1 1,0-1-1,0-9 1,1-5 27,-2 0 0,-3-34 1,1 45-257,2 9 48,1 1 0,-1-1 0,0 0 1,0 0-1,0 0 0,0 0 0,0 0 0,0 0 1,1 0-1,-1 0 0,0 1 0,0-1 0,0 0 1,0 0-1,0 0 0,1 0 0,-1 0 1,0 0-1,0 0 0,0 0 0,0 0 0,1 0 1,-1 0-1,0 0 0,0 0 0,0 0 0,0 0 1,1 0-1,-1-1 0,0 1 0,0 0 0,0 0 1,0 0-1,0 0 0,1 0 0,-1 0 1,0 0-1,0 0 0,0 0 0,0-1 0,0 1 1,0 0-1,0 0 0,0 0 0,1 0 0,-1 0 1,0-1-1,0 1 0,0 0 0,0 0 0,0 0 1,0 0-1,0-1 0,0 1 0,0 0 1,0 0-1,0 0 0,0 0 0,0 0 0,0-1 1,0 1-1,0 0 0,0 0 0,0 0 0,0 0 1,0-1-1,-1 1 0,1 0 0,0 0 0,17 1-507,76 4-8917,-71-5 4308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1.109"/>
    </inkml:context>
    <inkml:brush xml:id="br0">
      <inkml:brushProperty name="width" value="0.025" units="cm"/>
      <inkml:brushProperty name="height" value="0.025" units="cm"/>
    </inkml:brush>
  </inkml:definitions>
  <inkml:trace contextRef="#ctx0" brushRef="#br0">0 1 8584,'0'0'12908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1.812"/>
    </inkml:context>
    <inkml:brush xml:id="br0">
      <inkml:brushProperty name="width" value="0.025" units="cm"/>
      <inkml:brushProperty name="height" value="0.025" units="cm"/>
    </inkml:brush>
  </inkml:definitions>
  <inkml:trace contextRef="#ctx0" brushRef="#br0">134 220 10186,'0'0'8274,"-4"-8"-6165,-16-26-775,19 32-1284,-1 1-1,1 0 0,0 0 1,0 0-1,0-1 0,-1 1 1,1 0-1,-1 1 0,1-1 1,-1 0-1,1 0 1,-1 1-1,1-1 0,-1 1 1,0-1-1,1 1 0,-1-1 1,0 1-1,1 0 0,-1 0 1,0 0-1,1 0 0,-1 0 1,0 1-1,1-1 0,-1 0 1,0 1-1,1-1 0,-1 1 1,-1 0-1,-1 1-30,1 0-1,-1 0 1,1 0 0,0 0-1,-1 0 1,1 0 0,0 1-1,1 0 1,-1-1 0,-3 6-1,2-2-12,1 0 0,0 0 0,1 0 0,0 0-1,0 0 1,0 1 0,0-1 0,1 1 0,0-1 0,0 11-1,1-16-4,0-1 0,0 0 0,0 1 0,0-1-1,0 1 1,0-1 0,0 0 0,1 1 0,-1-1-1,0 1 1,0-1 0,0 0 0,0 1 0,0-1-1,1 0 1,-1 1 0,0-1 0,0 0 0,1 1 0,-1-1-1,0 0 1,1 1 0,-1-1 0,0 0 0,1 0-1,-1 1 1,0-1 0,1 0 0,-1 0 0,0 0-1,1 0 1,-1 1 0,1-1 0,0 0 0,17-3 132,16-16 287,-14 2-248,-1-1-1,-1-1 0,-1-1 0,18-25 0,-26 31 46,0 1 0,-1-2-1,0 1 1,-1-1 0,-1 0-1,0-1 1,6-27-1,-24 69-138,-13 45-1,23-64-82,-14 72 17,15-72-15,0-1 1,1 0 0,0 1 0,0-1-1,0 1 1,1-1 0,0 1 0,0-1-1,4 12 1,-4-16-95,0-1 0,0 1 0,0-1 0,0 1 0,0-1 0,1 0-1,-1 0 1,1 1 0,-1-1 0,1 0 0,-1 0 0,1-1 0,-1 1 0,1 0 0,0 0-1,-1-1 1,1 1 0,0-1 0,0 1 0,0-1 0,-1 0 0,1 0 0,0 0 0,0 0-1,0 0 1,-1 0 0,1 0 0,2-1 0,0 0-833,0 0 1,0 0-1,0 0 1,0 0-1,0-1 1,0 1-1,-1-1 1,1 0-1,-1 0 1,1 0-1,4-5 1,13-14-10768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2.236"/>
    </inkml:context>
    <inkml:brush xml:id="br0">
      <inkml:brushProperty name="width" value="0.025" units="cm"/>
      <inkml:brushProperty name="height" value="0.025" units="cm"/>
    </inkml:brush>
  </inkml:definitions>
  <inkml:trace contextRef="#ctx0" brushRef="#br0">2 69 12748,'0'0'4644,"1"8"-2401,-1-6-2094,1 0 0,-1 0 0,1 0 0,-1 0 0,1 0 0,-1 0 0,1 0 0,0 0 0,0-1 0,0 1 0,0 0 0,0 0 0,1-1 0,-1 1 0,0-1 0,1 1 0,2 1 0,-2-2-49,1 0 0,-1 0 0,0 0 1,1-1-1,-1 1 0,1-1 0,-1 1 1,1-1-1,-1 0 0,1 0 0,-1 0 1,1-1-1,-1 1 0,1-1 0,-1 1 1,1-1-1,-1 0 0,1 0 0,1-1 1,2-1-75,0 0 0,0 0 0,-1-1 1,0 0-1,1 0 0,-1 0 0,8-10 1,-11 13-27,-1 0 0,1-1 1,-1 1-1,1-1 0,-1 0 1,0 1-1,0-1 0,0 0 0,0 0 1,0 0-1,0 0 0,0 0 1,-1 0-1,1 0 0,-1 0 1,1 0-1,-1 0 0,0 0 1,0 0-1,0 0 0,0-1 0,0 1 1,0 0-1,-1 0 0,1 0 1,-1 0-1,1 0 0,-2-3 1,1 4-2,-1 0 1,1 0-1,-1 0 1,1-1-1,-1 1 1,1 1-1,-1-1 1,1 0-1,-1 0 1,0 0-1,0 1 1,1-1-1,-1 1 1,0 0-1,0-1 1,0 1-1,0 0 1,1 0-1,-1 0 1,0 0-1,0 1 1,0-1-1,0 0 1,1 1-1,-1-1 1,0 1-1,0 0 1,1-1-1,-4 3 1,-1-1-3,0 1-1,0 0 1,0 1 0,0-1 0,1 1-1,-10 9 1,11-9 4,1 1-1,-1-1 0,1 1 1,0 0-1,0-1 0,1 1 1,-1 1-1,1-1 0,1 0 1,-1 0-1,1 1 0,-1-1 1,2 1-1,-1-1 0,0 12 1,1-16 0,0 0 0,0 0 0,0-1 1,1 1-1,-1 0 0,0 0 1,0-1-1,0 1 0,1 0 1,-1 0-1,0-1 0,1 1 1,-1 0-1,1-1 0,-1 1 1,1-1-1,-1 1 0,1 0 0,-1-1 1,1 1-1,0-1 0,-1 1 1,1-1-1,-1 0 0,1 1 1,0-1-1,0 0 0,-1 1 1,2-1-1,31 2 62,-24-4-47,1 0-1,0 0 1,-1-1 0,14-6 0,35-24 10,-45 23-17,1 2-1,0 0 1,1 0 0,0 1 0,0 1 0,0 1-1,27-7 1,-41 12-5,0 0 0,0 0 1,0 0-1,0 0 0,1-1 0,-1 1 0,0 1 0,0-1 0,0 0 0,0 0 1,0 0-1,0 0 0,0 1 0,0-1 0,0 1 0,0-1 0,0 1 0,0-1 1,0 1-1,0-1 0,-1 1 0,1 0 0,0-1 0,0 1 0,-1 0 1,1 0-1,0 0 0,-1-1 0,1 1 0,-1 0 0,1 0 0,-1 0 0,1 0 1,0 2-1,0 43 541,0 0-21,0-44-521,-1-1 1,0 0-1,1 0 1,-1 0-1,0 0 1,1 0-1,0 0 1,-1 0-1,1 0 1,-1 0-1,1 0 1,0 0-1,0-1 1,0 1-1,-1 0 1,1 0-1,0-1 1,0 1-1,0 0 1,0-1-1,0 1 1,0-1-1,0 0 1,1 1-1,-1-1 1,0 0-1,0 1 1,0-1-1,0 0 1,0 0-1,0 0 1,2 0-1,2-1 15,0 1 0,0-1-1,0 0 1,0-1 0,0 1-1,-1-1 1,1 0 0,0 0-1,-1 0 1,8-6 0,7-3-362,-10 9-2016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2.908"/>
    </inkml:context>
    <inkml:brush xml:id="br0">
      <inkml:brushProperty name="width" value="0.025" units="cm"/>
      <inkml:brushProperty name="height" value="0.025" units="cm"/>
    </inkml:brush>
  </inkml:definitions>
  <inkml:trace contextRef="#ctx0" brushRef="#br0">214 126 4356,'0'0'9935,"-10"-8"-7730,2 1-2076,0-1 461,0 1 0,-1 1 0,0-1 0,0 1 0,-11-5 0,18 10-492,-1-1 1,0 1-1,1 0 0,-1 1 0,0-1 1,1 0-1,-1 1 0,0-1 0,0 1 1,0 0-1,0 0 0,1 0 0,-1 0 0,0 1 1,0-1-1,0 1 0,1 0 0,-1-1 1,0 1-1,1 1 0,-1-1 0,1 0 0,-1 0 1,1 1-1,-1 0 0,1-1 0,0 1 1,-2 2-1,-36 47 410,38-49-495,0 1 1,1 0-1,-1-1 1,1 1 0,0 0-1,0-1 1,0 1-1,0 0 1,0 0-1,1 0 1,-1 0 0,1 0-1,0 0 1,0 0-1,0 0 1,0 0-1,0 0 1,1 0 0,0 3-1,0-5-7,0 0 1,0 0-1,0 0 0,0 0 0,1-1 0,-1 1 1,0 0-1,0-1 0,0 1 0,1-1 0,-1 1 1,0-1-1,1 1 0,-1-1 0,0 0 0,1 0 1,-1 0-1,0 0 0,1 0 0,-1 0 0,1 0 1,-1 0-1,0 0 0,3-1 0,32-8 224,-20 1-151,1 0 1,-1-2-1,-1 0 1,0 0-1,0-2 1,-1 1-1,-1-2 0,0 0 1,21-26-1,16-16 216,-53 85-279,-1-12-90,1-4-323,0 0 0,0 0 0,2 0 0,-1 0 0,3 29 0,-1-41 297,0 0-1,1 0 1,-1 1 0,1-1-1,0 0 1,0 0 0,0 0 0,0 0-1,0 0 1,0 0 0,0 0-1,0-1 1,1 1 0,-1 0-1,1-1 1,0 1 0,-1-1-1,3 2 1,-1-1-22,1-1 0,-1 0 0,0 0 0,1 0 0,-1-1-1,0 1 1,1-1 0,-1 1 0,1-1 0,-1 0 0,1-1 0,-1 1 0,1-1 0,-1 1-1,6-3 1,17-9-5483,0-10-3209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3.258"/>
    </inkml:context>
    <inkml:brush xml:id="br0">
      <inkml:brushProperty name="width" value="0.025" units="cm"/>
      <inkml:brushProperty name="height" value="0.025" units="cm"/>
    </inkml:brush>
  </inkml:definitions>
  <inkml:trace contextRef="#ctx0" brushRef="#br0">118 0 12684,'0'0'6144,"-4"8"-4916,-25 66 514,3 2 0,-25 125 1,51-197-1704,-3 5 108,2 0 0,-1 1 1,1-1-1,1 18 0,0-26-122,0 0 0,0 0 1,0 0-1,0 1 0,0-1 0,1 0 1,-1 0-1,0 0 0,1 0 0,-1 0 1,1 0-1,-1 0 0,1 0 0,0 0 1,-1 0-1,1 0 0,0 0 0,0 0 1,-1-1-1,1 1 0,0 0 0,0 0 1,0-1-1,0 1 0,0-1 0,0 1 1,0-1-1,0 1 0,0-1 0,1 0 1,-1 1-1,0-1 0,0 0 0,0 0 1,0 0-1,1 0 0,-1 0 0,0 0 1,0 0-1,0 0 0,0-1 0,0 1 1,0 0-1,1-1 0,-1 1 0,0-1 1,0 1-1,1-1 0,6-3 75,1 0 1,-1 0-1,0-1 0,0 0 1,-1-1-1,1 0 0,10-10 0,44-52 54,-60 67-149,52-67-856,84-138-1,-154 212-12488,-3 9 1953</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3.585"/>
    </inkml:context>
    <inkml:brush xml:id="br0">
      <inkml:brushProperty name="width" value="0.025" units="cm"/>
      <inkml:brushProperty name="height" value="0.025" units="cm"/>
    </inkml:brush>
  </inkml:definitions>
  <inkml:trace contextRef="#ctx0" brushRef="#br0">6 38 11403,'0'0'6054,"-6"54"-3428,19-48-800,7-4-673,3-2-609,5 0-416,3-11-416,-3-5-1185,3-4-1090,-8-4-2561,-4-5-2596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3.943"/>
    </inkml:context>
    <inkml:brush xml:id="br0">
      <inkml:brushProperty name="width" value="0.025" units="cm"/>
      <inkml:brushProperty name="height" value="0.025" units="cm"/>
    </inkml:brush>
  </inkml:definitions>
  <inkml:trace contextRef="#ctx0" brushRef="#br0">43 1 12524,'0'0'5728,"-2"10"-5125,-14 84 1162,4 0 1,1 132-1,11-224-1735,-1-1 0,1 0 0,0 0 0,0 0 0,0 0-1,0 0 1,0 0 0,0 0 0,0 1 0,0-1 0,0 0 0,1 0 0,-1 0 0,0 0 0,1 0 0,-1 0 0,1 0 0,-1 0 0,1 0 0,0 0-1,-1 0 1,1 0 0,0 0 0,-1-1 0,1 1 0,0 0 0,0 0 0,0-1 0,0 1 0,0-1 0,0 1 0,0-1 0,0 1 0,0-1-1,0 1 1,0-1 0,0 0 0,0 0 0,0 0 0,1 1 0,-1-1 0,0 0 0,0 0 0,0 0 0,0-1 0,0 1 0,0 0 0,0 0 0,0-1-1,1 1 1,0-1 0,4-1 41,0-1 0,-1 0 0,0 0 0,1 0 0,-1 0-1,0-1 1,-1 0 0,7-6 0,6-10-19,-1-1 1,-2 0 0,0-1-1,-1 0 1,16-39-1,37-124 192,-64 181-237,10-44-21,-8 34-1045,-9 32-1925,-11 21-3545,7-18 229</inkml:trace>
  <inkml:trace contextRef="#ctx0" brushRef="#br0" timeOffset="1">132 338 11115,'0'0'2114,"-2"47"1377,2-30-1153,2-2-512,9-5-609,5-6-673,2-4-447,0 0-322,8-5-1408,-4-11-1122,3-6-2562,-7-3 513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4.819"/>
    </inkml:context>
    <inkml:brush xml:id="br0">
      <inkml:brushProperty name="width" value="0.025" units="cm"/>
      <inkml:brushProperty name="height" value="0.025" units="cm"/>
    </inkml:brush>
  </inkml:definitions>
  <inkml:trace contextRef="#ctx0" brushRef="#br0">54 24 7495,'0'0'6481,"-5"8"-4287,-2 4-1607,0 0-1,1 0 1,0 1 0,1 0-1,1 0 1,0 1 0,1-1-1,0 1 1,-1 17 0,4-31-571,0 1-1,0-1 1,0 1 0,0-1 0,0 0-1,0 1 1,0-1 0,0 1 0,0-1-1,1 0 1,-1 1 0,0-1 0,0 0 0,0 1-1,0-1 1,1 0 0,-1 1 0,0-1-1,0 0 1,1 1 0,-1-1 0,0 0-1,1 1 1,-1-1 0,0 0 0,1 0-1,-1 0 1,0 1 0,1-1 0,-1 0 0,0 0-1,1 0 1,-1 0 0,1 0 0,-1 0-1,0 1 1,1-1 0,21-6 195,15-17-98,15-38-30,-48 56-98,-1-1 0,1 1 1,-1 0-1,0-1 0,-1 0 0,1 0 0,-1 1 1,0-1-1,-1 0 0,2-11 0,-3 15-70,-7 44-91,3-31 189,2-1 0,0 1-1,0 0 1,-1 19 0,3-29 2,0 1-1,0-1 1,0 1-1,0 0 1,1-1-1,-1 1 1,0 0-1,1-1 1,-1 1-1,1-1 1,-1 1-1,1 0 1,0-1-1,0 0 1,0 1-1,0-1 1,0 1-1,0-1 1,0 0-1,0 0 1,0 0-1,0 0 1,1 0-1,-1 0 1,0 0-1,1 0 1,-1 0-1,1 0 1,-1-1-1,1 1 1,0-1-1,-1 1 1,1-1-1,-1 0 1,1 1-1,0-1 1,-1 0-1,4 0 1,1 0 21,0-1 1,0 1 0,0-1 0,0 0 0,0-1-1,-1 1 1,1-1 0,0 0 0,-1-1 0,10-5 0,45-39-5,-7 1 0,-52 72 155,-4-3-54,3-20-34,-1 1 0,1-1 0,-1 1 0,1-1 0,0 1 0,0-1 0,1 0 0,-1 1 0,2 4 1,-1-7-63,-1 0 0,1 0 1,0 1-1,0-1 1,0 0-1,0 0 1,1 0-1,-1-1 1,0 1-1,0 0 1,0 0-1,1-1 1,-1 1-1,0 0 1,1-1-1,-1 1 1,1-1-1,-1 0 1,1 0-1,-1 1 1,0-1-1,1 0 1,-1 0-1,1 0 1,-1 0-1,1-1 1,1 1-1,5-2 7,-1 0 0,0 0 0,1 0 0,-1-1 0,0 0 0,0 0 0,-1-1 0,1 0 0,-1 0 0,0-1 1,0 0-1,10-9 0,-6 5-169,0 1 1,1 0-1,15-8 1,-25 15 44,-3 30 90,0-23 12,1-3 13,0 1 0,1-1 0,-1 1 0,0-1 0,1 1 0,0-1 0,0 1 0,1 7 0,10-2 156,14-12-35,-11-3-195,-2-1 1,1 1-1,-1-2 0,0 0 1,-1 0-1,0-1 1,16-17-1,6-3-1003,-32 29 930,-7 25 59,5-21 78,-1-1 1,1 1 0,0 0-1,0-1 1,0 1 0,0 0-1,1 0 1,-1-1 0,1 1-1,0 0 1,1 7 0,-1-10-20,1 1 1,0-1 0,0 0-1,0 1 1,-1-1 0,1 0-1,1 0 1,-1 0-1,0 1 1,0-1 0,0 0-1,1 0 1,-1-1 0,0 1-1,1 0 1,-1 0 0,0-1-1,1 1 1,-1-1-1,1 1 1,0-1 0,-1 0-1,1 1 1,-1-1 0,1 0-1,-1 0 1,1 0-1,0 0 1,2-1 0,2 0 2,0 0 1,0 0 0,-1-1 0,1 0 0,0 0-1,-1-1 1,1 1 0,-1-1 0,0 0 0,0-1-1,0 1 1,0-1 0,-1 0 0,0 0 0,8-9-1,-5 6-3,-1-1 0,0 0 0,0-1-1,0 1 1,-1-1 0,0 0-1,-1 0 1,5-16 0,-9 25 3,0 0 1,0 0-1,0 0 1,0 0-1,0-1 1,0 1-1,0 0 1,0 0-1,0 0 1,-1 0-1,1 0 1,0 0-1,0 0 1,0 0-1,0 0 1,0 0-1,0 0 1,0 0-1,0 0 1,0 0-1,0 0 1,0 0-1,0 0 1,0 0-1,0-1 1,0 1-1,0 0 1,0 0-1,0 0 1,0 0-1,0 0 1,0 0-1,0 0 1,0 0-1,-8 14 347,-6 24 210,13-37-535,1 1 0,0-1 0,0 1 0,-1-1 0,1 1-1,0 0 1,0-1 0,0 1 0,1-1 0,-1 1 0,0-1-1,1 1 1,-1-1 0,1 0 0,-1 1 0,1-1 0,0 1 0,-1-1-1,1 0 1,0 0 0,0 1 0,0-1 0,0 0 0,0 0-1,2 2 1,-1-2-12,0-1 0,0 1-1,0-1 1,1 1 0,-1-1-1,0 0 1,0 0 0,0 0 0,1 0-1,-1 0 1,0 0 0,0 0-1,0-1 1,0 1 0,4-2 0,4-2 10,-1 0 1,1 0-1,-1-1 1,0 0-1,0-1 1,10-8-1,-11 6 74,1 0-524,-5 18-115,-9 12-1950,3-13-4130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6.412"/>
    </inkml:context>
    <inkml:brush xml:id="br0">
      <inkml:brushProperty name="width" value="0.025" units="cm"/>
      <inkml:brushProperty name="height" value="0.025" units="cm"/>
    </inkml:brush>
  </inkml:definitions>
  <inkml:trace contextRef="#ctx0" brushRef="#br0">23 101 11211,'0'1'6224,"-1"13"-4879,-10 85 3020,7-73-3946,1 0 1,0 0-1,2 1 1,1-1-1,5 37 1,-4-60-404,-1 0 1,1 0 0,-1 0 0,1 0 0,0 0 0,0 1 0,1-2-1,-1 1 1,1 0 0,-1 0 0,1 0 0,0-1 0,0 1 0,0-1-1,0 1 1,1-1 0,-1 0 0,1 0 0,-1 0 0,1 0 0,0-1 0,-1 1-1,1-1 1,0 1 0,0-1 0,0 0 0,0 0 0,0 0 0,1-1-1,-1 1 1,3-1 0,0 0 6,-1 0 0,0-1 0,0 1 0,1-2 0,-1 1 0,0 0 0,0-1 0,0 0 0,0 0 0,0 0 0,-1-1 0,1 0 0,-1 0 0,0 0 0,1 0 0,-1-1 0,-1 1 0,5-5 1,-1 0-9,1-1 1,-1 0-1,-1 0 1,0 0 0,0-1-1,-1 0 1,0 0-1,0 0 1,-1 0 0,-1-1-1,0 0 1,3-18-1,-27 65-207,17-25 241,2 1 0,-1 0 0,-1 18 0,4-28-40,0 0-1,-1-1 0,1 1 1,0 0-1,0-1 0,0 1 1,0 0-1,0-1 0,1 1 1,-1 0-1,0-1 1,1 1-1,-1 0 0,1-1 1,0 1-1,-1-1 0,1 1 1,0-1-1,0 0 0,0 1 1,0-1-1,0 0 0,0 1 1,0-1-1,1 0 0,-1 0 1,0 0-1,1 0 0,-1 0 1,1 0-1,-1-1 0,1 1 1,-1 0-1,1-1 0,2 1 1,3-1 46,0 0 1,0 0-1,0-1 1,0 0-1,-1-1 1,1 1-1,0-1 1,-1-1-1,1 1 1,-1-1-1,0 0 1,0-1 0,0 1-1,0-1 1,0 0-1,-1-1 1,8-7-1,-4 3-38,-1 0-1,1-1 0,-2 1 1,0-2-1,0 1 1,-1-1-1,0 0 1,0 0-1,4-14 0,-18 46-62,4-13 38,1 0 0,0 0 1,1 1-1,0-1 0,0 1 0,-1 11 1,3-19 7,1 1 0,-1-1-1,0 1 1,0-1 0,0 1 0,1-1 0,-1 0 0,1 1 0,-1-1 0,1 0 0,-1 1 0,1-1 0,0 0 0,0 0 0,0 1-1,0-1 1,0 0 0,1 1 0,0-1 1,0 1-1,0-1 0,0 0 1,1 0-1,-1-1 1,0 1-1,1 0 0,-1-1 1,0 1-1,1-1 1,-1 0-1,1 0 1,-1 0-1,4 0 0,-2-1 4,-1 0 0,1 1-1,-1-2 1,1 1-1,-1 0 1,0-1 0,1 1-1,-1-1 1,0 0-1,0 0 1,0 0 0,-1-1-1,1 1 1,0-1 0,-1 1-1,0-1 1,1 0-1,-1 0 1,0 0 0,2-4-1,-1 0-16,1 1 0,-1 0 0,-1-1 0,1 0 1,-1 1-1,0-1 0,-1 0 0,0 0 0,1-10 0,-2 16-2,0 1 1,0 0-1,0 0 0,0 0 0,0-1 1,-1 1-1,1 0 0,0 0 1,0 0-1,0-1 0,0 1 1,0 0-1,-1 0 0,1 0 0,0 0 1,0-1-1,0 1 0,-1 0 1,1 0-1,0 0 0,0 0 1,0 0-1,-1 0 0,1 0 0,0 0 1,0-1-1,-1 1 0,1 0 1,0 0-1,0 0 0,-1 0 0,1 0 1,0 0-1,0 0 0,0 1 1,-1-1-1,1 0 0,0 0 1,0 0-1,-1 0 0,1 0 0,0 0 1,0 0-1,0 0 0,-1 1 1,1-1-1,0 0 0,0 0 1,0 0-1,-1 0 0,1 1 0,0-1 1,0 0-1,0 0 0,0 0 1,0 1-1,0-1 0,0 0 1,-1 0-1,1 1 0,0-1 0,0 0 1,-12 13-101,10-10 90,1 0 0,-1 0 0,0 0 0,1 0 0,0 1 0,0-1 0,0 1 0,0-1-1,0 1 1,0-1 0,1 1 0,0-1 0,0 1 0,0 3 0,0-6 23,1 0-1,-1 0 1,0 0-1,1 0 1,-1 0-1,1 0 1,-1-1-1,1 1 1,-1 0-1,1 0 1,0-1-1,-1 1 1,1 0-1,0-1 1,0 1-1,-1-1 1,1 1-1,0-1 1,0 1-1,1 0 1,1-1-13,-1 1 1,1 0-1,-1-1 1,1 0 0,0 0-1,0 1 1,-1-2-1,1 1 1,0 0-1,2-1 1,4-1-310,-1-1 1,0 0-1,1-1 1,-1 1-1,-1-1 1,1-1-1,-1 0 1,1 0-1,-1 0 1,-1-1-1,1 0 1,-1 0-1,0-1 1,0 1-1,-1-1 1,0-1-1,0 1 0,-1-1 1,0 0-1,4-11 1,6-13-976,-2-1 0,-2 0 0,11-59 0,-20 89 1242,3-26 426,-5 21 1100,-6 15 1517,-1 8-2557,0 0 1,2 0-1,0 1 1,1 0-1,0 0 0,1 0 1,-2 21-1,2 2 760,2 78 0,10-84-1086,-8-32-106,1 0 0,-1 0-1,0 0 1,1-1-1,-1 1 1,0 0 0,1 0-1,-1 0 1,1-1-1,-1 1 1,1 0 0,0-1-1,-1 1 1,1 0-1,0-1 1,-1 1 0,1-1-1,0 1 1,0-1-1,-1 1 1,1-1 0,0 0-1,0 1 1,0-1-1,0 0 1,0 0 0,0 1-1,-1-1 1,1 0-1,0 0 1,0 0 0,0 0-1,0 0 1,1-1-1,-1 0-33,0 1 0,0-1 0,-1 0 0,1 0 0,0 0-1,0-1 1,-1 1 0,1 0 0,0 0 0,-1 0 0,1 0 0,-1-1-1,0 1 1,1 0 0,-1 0 0,0-1 0,0 1 0,0 0-1,0-2 1,2-29-52,-2 30 67,-15-108 1,20 110 129,0-1 0,0 1 0,0 0 0,-1 1 0,1-1 1,0 1-1,7 2 0,14 4 44,0-2 1,0 0-1,1-2 1,-1-1-1,1-1 1,50-5-1,-49-2-110,-27 6-38,1 0-1,-1-1 1,0 1-1,0 0 1,0-1-1,1 1 1,-1-1-1,0 1 1,0-1-1,0 0 1,0 1-1,0-1 1,0 0-1,0 0 1,0 0-1,0 0 1,-1 0-1,1 0 1,1-1 0,-35 8 81,19 1-69,1 1 0,0 0 0,-12 10 0,21-16-13,1 1 1,0-1-1,0 1 1,0 0-1,0 0 0,0 0 1,1 0-1,0 0 1,-1 0-1,1 1 1,0-1-1,1 1 1,-1 0-1,0-1 1,1 1-1,-2 7 1,4-10 4,-1-1 0,1 1 0,-1-1 0,0 1 0,1-1-1,-1 1 1,1-1 0,-1 1 0,1-1 0,-1 1 0,1-1 0,-1 0 0,1 1 0,0-1 0,-1 0 0,1 0 0,-1 1 0,1-1 0,0 0 0,-1 0 0,1 0 0,0 0 0,-1 0 0,1 0 0,0 0 0,-1 0 0,2 0 0,26 0 265,-21-1-155,21-1-12,-1-2 1,0-2 0,0 0 0,-1-1-1,47-21 1,-71 28-182,-1-1 0,0 0 0,1 1 0,-1-1-1,0 0 1,1 1 0,-1-1 0,0 0 0,0 0-1,0 0 1,0 0 0,0 0 0,0 0 0,2-2 0,-3 2-165,0 0 1,0 0-1,0 0 1,0 0-1,0 0 0,0 0 1,0 0-1,0 0 1,0 0-1,0 0 1,-1 0-1,1 0 1,0 0-1,-1 0 1,1 0-1,-1 0 1,1 0-1,-1 0 1,1 0-1,-1 1 1,1-1-1,-1 0 1,0 0-1,1 1 1,-1-1-1,0 0 1,0 1-1,0-1 1,0 1-1,1-1 0,-3 0 1,-19-15-5767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6.756"/>
    </inkml:context>
    <inkml:brush xml:id="br0">
      <inkml:brushProperty name="width" value="0.025" units="cm"/>
      <inkml:brushProperty name="height" value="0.025" units="cm"/>
    </inkml:brush>
  </inkml:definitions>
  <inkml:trace contextRef="#ctx0" brushRef="#br0">18 5 12716,'-14'0'2466,"10"-2"641,4-1-1569,9 3-385,6 0-641,8 0-416,4 4-640,-6 0-3652,-1-2-7783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7.360"/>
    </inkml:context>
    <inkml:brush xml:id="br0">
      <inkml:brushProperty name="width" value="0.025" units="cm"/>
      <inkml:brushProperty name="height" value="0.025" units="cm"/>
    </inkml:brush>
  </inkml:definitions>
  <inkml:trace contextRef="#ctx0" brushRef="#br0">220 27 5605,'0'0'19608,"-8"-5"-19378,3 2-228,-1 0 1,1 0-1,-1 1 0,0-1 1,0 1-1,1 1 1,-1-1-1,0 1 1,-1 0-1,1 1 0,0-1 1,0 1-1,0 0 1,0 1-1,0-1 1,0 1-1,0 1 0,0-1 1,0 1-1,0 0 1,-8 4-1,12-5-8,-42 25 37,42-25-38,0 1-1,0-1 1,0 1-1,0-1 1,0 1-1,0 0 1,1-1-1,-1 1 1,1 0-1,-1 0 1,1 0-1,0 0 1,0 1-1,0-1 1,0 0-1,0 0 1,0 1-1,0 1 1,2-2 6,-1-1-1,1 0 1,0 0 0,-1 0 0,1 0 0,0 0 0,0 0 0,-1-1 0,1 1 0,0 0 0,0 0 0,0-1-1,0 1 1,0 0 0,0-1 0,0 1 0,1-1 0,-1 1 0,0-1 0,2 1 0,30 9 5,-30-9-17,39 9-194,-22-6 41,0 1 0,0 1 1,0 1-1,31 15 0,-50-22 176,-1 0 0,1 1 0,0-1 0,-1 0 1,1 1-1,0-1 0,-1 0 0,1 1 0,-1-1 0,1 1 0,-1-1 0,1 1 0,-1-1 0,1 1 1,-1-1-1,1 1 0,-1-1 0,0 1 0,1 0 0,-1-1 0,0 1 0,1 0 0,-1-1 0,0 1 1,0 0-1,0 0 0,0-1 0,0 1 0,0 0 0,0-1 0,0 1 0,0 1 0,-1-1 47,0 1-1,0-1 1,0 0-1,0 1 1,0-1-1,0 0 1,-1 0-1,1 0 1,0 0-1,-1 0 1,1 0-1,-1 0 1,-1 0-1,-53 17 603,10-11-994,17-6-3045,29-1 3197,-1 0 1,1 0 0,0 0 0,0 0-1,-1 0 1,1 0 0,0-1 0,0 1-1,-1 0 1,1 0 0,0 0 0,0 0 0,0-1-1,-1 1 1,1 0 0,0 0 0,0-1-1,0 1 1,0 0 0,-1 0 0,1-1 0,0 1-1,0 0 1,0 0 0,0-1 0,0 1-1,0 0 1,0 0 0,0-1 0,0 1 0,0 0-1,0-1 1,0 1 0,0 0 0,0 0-1,0-1 1,0 1 0,0 0 0,1-1-1,-1 0-1427,0-11-6776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8.184"/>
    </inkml:context>
    <inkml:brush xml:id="br0">
      <inkml:brushProperty name="width" value="0.025" units="cm"/>
      <inkml:brushProperty name="height" value="0.025" units="cm"/>
    </inkml:brush>
  </inkml:definitions>
  <inkml:trace contextRef="#ctx0" brushRef="#br0">83 78 9161,'0'0'13362,"-6"9"-12764,-2 8-502,0 0 0,1 1 0,1-1 0,1 1 0,0 1 0,2-1 0,0 1 0,1-1 0,0 25 0,0 32-293,2-42-2958,-5-42-3614,-6-14 4196,8 3 2148,0 0-1,1 0 1,1-24 0,9-61 2729,-7 98-1763,0 1 0,1-1 0,0 0 0,1 0 0,0 1 0,0-1 1,0 1-1,0 0 0,1 0 0,0 0 0,0 1 0,1-1 0,0 1 0,0 0 0,0 0 0,0 1 0,1-1 0,0 1 0,0 0 0,0 1 1,0 0-1,1 0 0,-1 0 0,10-2 0,2-1-643,0 1 1,0 1-1,24-3 1,51 2-9331</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8.575"/>
    </inkml:context>
    <inkml:brush xml:id="br0">
      <inkml:brushProperty name="width" value="0.025" units="cm"/>
      <inkml:brushProperty name="height" value="0.025" units="cm"/>
    </inkml:brush>
  </inkml:definitions>
  <inkml:trace contextRef="#ctx0" brushRef="#br0">19 33 11883,'0'0'9129,"50"22"-7784,-11-32-256,8-2-480,-1-1-417,-1 4-128,-6 1-64,-11 6-929,-12 2-993,-10 2-864,-6 8-1763,-13 3-1536</inkml:trace>
  <inkml:trace contextRef="#ctx0" brushRef="#br0" timeOffset="1">1 208 12268,'0'0'9417,"57"30"-9353,-28-33-225,3-2-960,-2-3-1473,-3 3-3556,-4-2-2274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8.942"/>
    </inkml:context>
    <inkml:brush xml:id="br0">
      <inkml:brushProperty name="width" value="0.025" units="cm"/>
      <inkml:brushProperty name="height" value="0.025" units="cm"/>
    </inkml:brush>
  </inkml:definitions>
  <inkml:trace contextRef="#ctx0" brushRef="#br0">0 187 3651,'0'0'12802,"10"-9"-11756,31-28-170,-39 35-798,0 0 1,0 1 0,0-1 0,0 0-1,1 1 1,-1-1 0,1 1-1,-1 0 1,1-1 0,0 1-1,0 1 1,-1-1 0,1 0 0,0 1-1,0-1 1,0 1 0,-1 0-1,1 0 1,0 0 0,0 0-1,0 0 1,0 1 0,-1-1-1,1 1 1,0 0 0,0 0 0,3 2-1,-3-1-7,-1 0 0,1 0-1,-1 0 1,0 0 0,0 1 0,0-1-1,0 1 1,0 0 0,-1-1 0,1 1-1,-1 0 1,1 0 0,-1 0-1,0 0 1,0 0 0,-1 0 0,1 0-1,-1 0 1,1 1 0,-1 4 0,1 17 1447,0-44 66,4-24-1254,0 9-97,-2 1 0,0-48 0,-2 80-323,-1 0 0,1 1 0,0 0-1,0-1 1,0 1 0,0-1 0,0 1-1,0 0 1,0 0 0,0-1 0,0 1-1,0 0 1,0 0 0,0 0 0,0 0-1,0 0 1,0 0 0,-1 1 0,1-1 0,0 0-1,0 0 1,0 1 0,2 0 0,24 5-2944,10 2-3959,-18-7 1446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9.288"/>
    </inkml:context>
    <inkml:brush xml:id="br0">
      <inkml:brushProperty name="width" value="0.025" units="cm"/>
      <inkml:brushProperty name="height" value="0.025" units="cm"/>
    </inkml:brush>
  </inkml:definitions>
  <inkml:trace contextRef="#ctx0" brushRef="#br0">146 0 5381,'0'0'16250,"-9"3"-16164,1 0-61,0 0 0,0 0 0,1 1 1,-1 0-1,1 0 0,0 0 0,0 1 1,0 1-1,1-1 0,0 1 1,0 0-1,0 0 0,1 1 0,-5 6 1,57-5-10,-35-6-133,-3-1-23,-1 0-1,1 1 0,0 0 1,-1 1-1,17 6 1,-24-8 131,1 0 0,-1 0 0,1 0 0,-1 0 0,0 0 1,0 0-1,1 0 0,-1 0 0,0 1 0,0-1 1,0 0-1,-1 1 0,1-1 0,0 1 0,0-1 0,-1 1 1,1-1-1,-1 1 0,1-1 0,-1 1 0,0 0 0,0-1 1,1 1-1,-1 0 0,0-1 0,0 1 0,-1 0 0,1-1 1,0 1-1,-1-1 0,1 1 0,-1 0 0,1-1 0,-1 1 1,0-1-1,1 1 0,-1-1 0,0 0 0,-1 2 0,-5 7 44,0 0-1,-1-1 1,0 0-1,0-1 1,-1 0-1,0 0 1,0-1 0,-1 0-1,0-1 1,0 0-1,0 0 1,-1-1-1,0 0 1,-19 4-1,30-8-121,0-1-1,-1 0 1,1 0-1,-1 0 0,1 0 1,-1 0-1,1 0 1,-1 0-1,1 0 1,0 0-1,-1 0 1,1-1-1,-1 1 1,1 0-1,-1 0 1,1 0-1,0 0 1,-1-1-1,1 1 0,0 0 1,-1 0-1,1-1 1,-1 1-1,1 0 1,0-1-1,0 1 1,-1 0-1,1-1 1,0 1-1,0 0 1,-1-1-1,1 1 0,0-1 1,0 1-1,0 0 1,0-1-1,-1 1 1,1-1-1,0 1 1,0-1-1,0 1 1,0-1-1,0 1 1,0 0-1,0-1 0,0 1 1,0-1-1,1 1 1,-1-1-1,0 1 1,0-1-1,0 1 1,1-1-1,9-25-6315,8-1-3559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09.665"/>
    </inkml:context>
    <inkml:brush xml:id="br0">
      <inkml:brushProperty name="width" value="0.025" units="cm"/>
      <inkml:brushProperty name="height" value="0.025" units="cm"/>
    </inkml:brush>
  </inkml:definitions>
  <inkml:trace contextRef="#ctx0" brushRef="#br0">123 9 11755,'0'0'1901,"-2"8"149,-38 164 4220,-33 96-2237,66-235-3919,9-26-44,8-19 18,13-30-183,-2-1 0,-2 0 0,15-51 0,-16 43-179,46-93-1,-62 139 256,0 1 0,0 0 0,1 0 0,-1 0 1,1 0-1,0 0 0,0 1 0,0-1 0,1 1 0,-1 0 0,1 0 0,0 0 0,0 1 1,0-1-1,0 1 0,0 0 0,1 0 0,-1 0 0,1 1 0,-1-1 0,1 1 0,-1 0 1,1 1-1,0-1 0,9 1 0,-14 0 16,1 0 1,0 0-1,-1 0 0,1 0 1,-1 0-1,1 0 1,0 0-1,-1 0 0,1 0 1,-1 0-1,1 1 0,-1-1 1,1 0-1,-1 0 1,1 1-1,0-1 0,-1 0 1,0 1-1,1-1 1,-1 1-1,1-1 0,-1 0 1,1 1-1,-1-1 1,0 1-1,1-1 0,-1 1 1,0-1-1,0 1 0,1-1 1,-1 1-1,0 0 1,0-1-1,0 1 0,0-1 1,0 1-1,0 0 1,0-1-1,0 1 0,0-1 1,0 1-1,0 0 0,0-1 1,0 1-1,0-1 1,0 1-1,-1-1 0,1 1 1,0 0-1,0-1 1,-1 1-1,1-1 0,0 1 1,-1-1-1,1 0 1,0 1-1,-1-1 0,0 1 1,-22 28-90,2-15 247,-42 23-1,-9 5 98,63-31-3179,23-8-2490,4-3-236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0.470"/>
    </inkml:context>
    <inkml:brush xml:id="br0">
      <inkml:brushProperty name="width" value="0.025" units="cm"/>
      <inkml:brushProperty name="height" value="0.025" units="cm"/>
    </inkml:brush>
  </inkml:definitions>
  <inkml:trace contextRef="#ctx0" brushRef="#br0">94 56 352,'0'0'21978,"-8"6"-21460,-2 2-400,1 0-1,0 1 1,0 0-1,1 0 1,0 0-1,1 1 0,0 1 1,1-1-1,-6 13 1,12-23-116,0 0 1,0 1-1,0-1 0,0 0 1,0 0-1,0 1 1,0-1-1,0 0 1,0 0-1,0 1 1,1-1-1,-1 0 0,0 0 1,0 1-1,0-1 1,0 0-1,1 0 1,-1 0-1,0 1 0,0-1 1,0 0-1,1 0 1,-1 0-1,0 0 1,0 0-1,1 0 1,-1 1-1,0-1 0,1 0 1,-1 0-1,0 0 1,0 0-1,1 0 1,-1 0-1,0 0 0,0 0 1,1 0-1,-1 0 1,0 0-1,1 0 1,-1 0-1,0 0 1,0-1-1,1 1 0,-1 0 1,0 0-1,1 0 1,16-4 93,48-25-86,-56 23-20,0 1-1,0 0 0,1 1 1,-1 0-1,1 0 1,0 1-1,0 0 0,0 1 1,1 0-1,-1 1 0,0 0 1,1 1-1,10 0 0,-20 0 31,0 1 0,0-1-1,-1 1 1,1-1 0,0 1-1,-1-1 1,1 1 0,0-1-1,-1 1 1,1 0-1,-1-1 1,1 1 0,-1 0-1,1-1 1,-1 1 0,0 0-1,1 0 1,-1-1-1,0 1 1,1 0 0,-1 0-1,0 0 1,0 0 0,0-1-1,0 1 1,0 0 0,0 1-1,0 30 779,-1-21-533,1-11 12,14-20 593,8-16-670,-12 19-206,1 0 0,1 1 0,15-18 1,-26 34-6,-1 0 0,1 0 0,-1 1 0,1-1 0,-1 0 0,0 0 0,1 0 0,-1 1 0,1-1 0,-1 0 0,0 1 0,1-1 0,-1 0 0,0 0 0,0 1 0,1-1 0,-1 1 0,0-1 0,0 0 0,1 1 0,-1-1 0,0 1 0,0-1 0,0 0 0,0 1 0,1-1 0,-1 1 0,0-1 0,0 1 0,0-1 0,0 1 0,0-1 0,0 0 0,0 1 0,0-1 0,-1 1 0,1-1 0,0 1 0,0 1-45,0 0 0,0 0 0,1 0 0,-1 0 1,1 0-1,-1 0 0,1 0 0,0-1 0,-1 1 0,1 0 1,0 0-1,0-1 0,0 1 0,1 0 0,-1-1 0,0 1 0,1-1 1,-1 0-1,1 1 0,1 0 0,3-1-19,0 0 0,0-1 1,0 0-1,0 0 0,0-1 0,0 1 0,0-1 1,0 0-1,0-1 0,0 0 0,0 0 1,6-3-1,41-9-63,-50 14 111,-8 35 267,5-33-222,0-1 1,0 1-1,-1-1 0,1 1 1,0 0-1,0-1 0,0 1 0,1-1 1,-1 1-1,0-1 0,0 1 1,1-1-1,-1 1 0,1-1 0,0 0 1,-1 1-1,1-1 0,0 0 0,0 1 1,-1-1-1,1 0 0,0 0 1,0 0-1,1 0 0,-1 0 0,1 1 1,2 0-8,0-1 0,0 0 0,0-1 0,0 1 0,0-1 0,0 1 0,0-1-1,0 0 1,6-2 0,0 1-2,-1-1-1,1 0 1,-1-1-1,0 0 1,1 0-1,-1-1 1,-1 0-1,16-10 1,-20 12 10,0 0 1,0-1-1,-1 0 1,1 0-1,-1 0 1,1 0-1,-1 0 1,0-1-1,0 1 1,0-1-1,-1 0 1,1 0-1,-1 0 1,0 0-1,0-1 1,0 1-1,-1 0 1,1-1-1,-1 1 1,0-6-1,-1 10-17,0-1 1,0 1-1,0-1 0,-1 1 0,1-1 1,0 1-1,0 0 0,-1-1 0,1 1 1,0-1-1,-1 1 0,1 0 0,-1 0 1,1-1-1,0 1 0,-1 0 0,1-1 0,-1 1 1,1 0-1,-1 0 0,1 0 0,-1 0 1,1 0-1,0-1 0,-1 1 0,1 0 1,-1 0-1,1 0 0,-1 0 0,1 0 0,-1 0 1,1 0-1,-1 1 0,1-1 0,-1 0 1,1 0-1,-1 0 0,1 0 0,-1 1 1,1-1-1,0 0 0,-1 0 0,1 1 0,-1-1 1,1 0-1,-1 1 0,-22 13 187,16-5-70,0 0 1,0 0-1,1 1 1,-6 12-1,10-19-65,0 0 0,1 0 0,-1 0-1,1 1 1,0-1 0,0 1-1,0-1 1,1 0 0,-1 1-1,1-1 1,0 1 0,0 0 0,0-1-1,0 1 1,1-1 0,-1 1-1,3 6 1,-3-9-82,1 0 1,-1-1-1,1 1 1,-1 0-1,1 0 1,0 0-1,-1 0 1,1-1-1,0 1 1,0 0-1,-1 0 1,1-1-1,0 1 1,0-1-1,0 1 1,0-1-1,0 1 1,0-1-1,0 0 1,0 1-1,0-1 1,0 0-1,0 0 1,0 0-1,0 1 1,0-1-1,0 0 1,0-1-1,0 1 1,0 0-1,0 0 1,0 0-1,0-1 1,0 1-1,0 0 1,0-1-1,2 0 1,-1 0-430,0 0 1,0-1 0,0 1-1,0 0 1,0-1 0,0 0-1,0 1 1,0-1 0,-1 0-1,1 0 1,-1 0 0,1 0 0,-1 0-1,2-4 1,3-14-4092,-2-4-951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0.941"/>
    </inkml:context>
    <inkml:brush xml:id="br0">
      <inkml:brushProperty name="width" value="0.025" units="cm"/>
      <inkml:brushProperty name="height" value="0.025" units="cm"/>
    </inkml:brush>
  </inkml:definitions>
  <inkml:trace contextRef="#ctx0" brushRef="#br0">1 0 2498,'0'0'18039,"10"2"-19758,83 22-4938,-42-15 1223,-19-12 7969,-32 3-2264,0 0 0,0 0 1,0 0-1,-1-1 813,1 1-812,0 0-1,0 0 0,-1 0 0,1-1 0,0 1 0,0 0 1,0 0-1,0 0 0,0 0 0,0-1 0,0 1 0,0 0 1,0 0-1,0-1 0,0 1 0,0 0 0,0 0 0,0 0 1,0-1-1,0 1 0,0 0 0,0 0 0,0 0 1,0-1-1,0 1 0,0 0 0,0 0 0,0 0 0,0-1 1,0 1-1,1 0 0,-1-1 814,0 1-814,-24-1 1977,16 2-1998,-1 1 0,1 1 0,0 0 0,0 0 0,-9 5 0,15-7-197,-1 0 0,1 0 1,0 0-1,-1 0 0,1 1 0,0-1 0,0 1 0,0 0 0,0 0 0,0-1 1,0 1-1,0 1 0,1-1 0,-1 0 0,1 0 0,0 0 0,-1 1 1,1-1-1,0 1 0,-1 4 0,3-6-83,-1 0 0,1-1 0,0 1 1,-1 0-1,1-1 0,0 1 0,0 0 0,-1-1 1,1 1-1,0-1 0,0 1 0,0-1 0,0 0 1,0 1-1,0-1 0,-1 0 0,1 0 0,0 0 1,0 1-1,0-1 0,0 0 0,2-1 0,32 4-1257,-27-2 847,14 0-573,-11-1 902,0 1 1,-1-1-1,1 2 0,0 0 1,0 0-1,-1 1 0,0 0 1,1 1-1,9 5 1,-19-9 148,0 1-1,-1-1 1,1 1 0,-1 0 0,1-1 0,0 1 0,-1 0 0,1-1 0,-1 1-1,0 0 1,1-1 0,-1 1 0,0 0 0,1 0 0,-1 0 0,0-1 0,0 1-1,0 0 1,0 0 0,1 0 0,-1 0 0,0-1 0,-1 1 0,1 0 0,0 0 0,0 0-1,0-1 1,0 1 0,-1 0 0,1 0 0,0 0 0,-1-1 0,1 1 0,0 0-1,-1-1 1,1 1 0,-1 0 0,1-1 0,-1 1 0,0 0 0,1-1 0,-1 1 0,0-1-1,1 1 1,-1-1 0,0 0 0,-1 1 0,-37 22 1471,37-22-1372,-6 3 137,-1 0-1,1-1 1,-1 0 0,0 0-1,0-1 1,0-1-1,-18 2 1,27-3-387,0 0 0,0 0 0,-1 0 0,1-1 0,0 1 0,-1 0 0,1 0 0,0 0 0,0-1 0,0 1 0,-1 0 0,1 0 0,0-1 0,0 1 0,0 0 0,0 0 0,-1-1 0,1 1 0,0 0 0,0-1 0,0 1-1,0 0 1,0 0 0,0-1 0,0 1 0,0 0 0,0-1 0,0 1 0,0 0 0,0-1 0,0 1 0,0 0 0,0-1 0,0 1 0,0 0 0,1 0 0,-1-1 0,0 1 0,0 0 0,0 0 0,0-1 0,1 1 0,-1 0 0,0-1 0,7-13-3449,21-12-6255,-12 10 2498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1.289"/>
    </inkml:context>
    <inkml:brush xml:id="br0">
      <inkml:brushProperty name="width" value="0.025" units="cm"/>
      <inkml:brushProperty name="height" value="0.025" units="cm"/>
    </inkml:brush>
  </inkml:definitions>
  <inkml:trace contextRef="#ctx0" brushRef="#br0">0 49 7527,'0'0'7138,"6"-7"-3887,27-34 491,-37 45-3555,1 0 0,-1 1 0,1-1 0,0 1 0,1 0 0,-1 0 0,1 0 0,0 0 0,-2 6 0,4-9-160,0 0 1,-1 0 0,1 0 0,0 1 0,0-1 0,0 0 0,1 0 0,-1 0 0,0 0 0,1 0 0,-1 0 0,1 0 0,0 0 0,0 0 0,0 0 0,0 0-1,0 0 1,0 0 0,0-1 0,1 1 0,-1 0 0,0-1 0,1 1 0,0-1 0,-1 1 0,1-1 0,0 0 0,2 2 0,2 1-91,0 0 1,0 0-1,0 1 0,-1 0 1,1 0-1,8 12 1,-13-15 106,0-1 1,1 1 0,-1 0 0,0 0-1,0 0 1,0 0 0,-1 0 0,1 0-1,0 0 1,-1 0 0,1 1 0,-1-1-1,0 0 1,0 0 0,0 0 0,0 0-1,0 1 1,0-1 0,-1 0-1,1 0 1,-1 0 0,1 0 0,-1 0-1,0 0 1,0 0 0,0 0 0,0 0-1,-1 3 1,0-4 23,1 1 0,-1-1 0,1 1 0,-1-1 0,0 1 0,0-1 0,1 0 0,-1 0 0,0 1 0,0-2 0,0 1 0,0 0 0,0 0 0,-1-1 0,1 1 0,0-1-1,0 1 1,0-1 0,0 0 0,-1 0 0,1 0 0,-3 0 0,4-1-206,-1 1 0,1 0 0,-1 0 0,1-1 0,0 1 0,-1-1 1,1 1-1,0-1 0,-1 0 0,1 1 0,0-1 0,0 0 0,0 0 0,-1 0 0,1 0 0,0 0 0,0 0 0,1 0 0,-1 0 0,0-1 0,0 1 0,0 0 0,1-1 0,-1 1 0,1 0 0,-1-1 0,1 1 0,-1 0 0,1-1 1,0 1-1,0-1 0,0-2 0,1-26-10075,6 15 1549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1.788"/>
    </inkml:context>
    <inkml:brush xml:id="br0">
      <inkml:brushProperty name="width" value="0.025" units="cm"/>
      <inkml:brushProperty name="height" value="0.025" units="cm"/>
    </inkml:brush>
  </inkml:definitions>
  <inkml:trace contextRef="#ctx0" brushRef="#br0">13 52 10858,'0'0'13079,"8"-5"-12518,34-21-364,-42 26-192,1-1-1,-1 1 1,1 0 0,-1 0-1,0-1 1,1 1-1,-1 0 1,0-1-1,1 1 1,-1 0 0,0-1-1,1 1 1,-1 0-1,0-1 1,0 1-1,1-1 1,-1 1-1,0 0 1,0-1 0,0 1-1,0-1 1,0 1-1,0-1 1,0 1-1,1-1 1,-1 1-1,-1-1 1,1 1 0,0 0-1,0-1 1,0 1-1,0-1 1,0 1-1,0-1 1,0 1 0,-1-1-1,1 1 1,0 0-1,0-1 1,0 1-1,-1-1 1,1 1-1,0 0 1,-1-1 0,1 1-1,0 0 1,-1-1-1,0 1 1,1 0-3,-1-1 1,0 1-1,0 0 0,0 0 1,1 0-1,-1 0 1,0 0-1,0 0 0,0 0 1,1 0-1,-1 0 1,0 0-1,0 0 0,0 0 1,1 0-1,-1 1 0,0-1 1,0 0-1,1 1 1,-1-1-1,0 1 0,0-1 1,1 1-1,-1-1 1,1 1-1,-1-1 0,0 1 1,1-1-1,-1 1 1,1 0-1,-1-1 0,1 1 1,0 0-1,-1 0 1,0 1-1,-5 9 104,-20 38 161,25-47-250,0 1 1,0-1 0,0 1 0,0-1 0,1 1 0,-1 0 0,1-1 0,0 1 0,-1 0 0,1 0 0,1-1 0,-1 1 0,0 0 0,1-1 0,-1 1 0,2 4 0,0-5-9,0 0 1,0-1-1,0 1 0,0-1 0,0 0 1,1 1-1,-1-1 0,0 0 0,1 0 1,-1-1-1,1 1 0,-1 0 1,1-1-1,-1 0 0,1 1 0,-1-1 1,1 0-1,-1 0 0,1 0 1,-1-1-1,4 0 0,55-9 75,-45 4-50,-1 0 0,0-1 0,0-1-1,-1 0 1,0-1 0,0 0 0,-1-1 0,17-17 0,-29 26 115,-17 36 935,15-33-1035,0-1 1,0 1 0,0-1 0,1 1 0,-1-1-1,0 1 1,1 0 0,-1-1 0,1 1-1,-1 0 1,1-1 0,0 1 0,0 0 0,0 0-1,0-1 1,0 1 0,0 0 0,0 0-1,0-1 1,1 1 0,-1 0 0,1-1 0,-1 1-1,1 0 1,0-1 0,1 4 0,1-4 6,-1 0 1,0-1 0,0 1 0,1-1-1,-1 1 1,0-1 0,1 0 0,-1 1-1,1-1 1,-1-1 0,0 1 0,1 0-1,-1 0 1,0-1 0,1 0 0,-1 1-1,0-1 1,0 0 0,1 0 0,3-2-1,3-1-164,0 0-1,1 1 0,-1 0 0,1 1 0,0 0 0,0 0 0,0 1 0,0 1 0,18 0 0,-27 1 68,0-1 0,-1 0 0,1 1-1,0-1 1,-1 1 0,1 0 0,0-1 0,-1 1-1,1 0 1,-1-1 0,1 1 0,-1 0-1,1-1 1,-1 1 0,1 0 0,-1 0-1,0 0 1,0-1 0,1 1 0,-1 0-1,0 0 1,0 0 0,0 0 0,0-1 0,0 1-1,0 0 1,0 0 0,0 0 0,0 0-1,0 0 1,0-1 0,-1 1 0,1 1-1,-11 29-3227,-3-17-804,-2-4-2813</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3.257"/>
    </inkml:context>
    <inkml:brush xml:id="br0">
      <inkml:brushProperty name="width" value="0.025" units="cm"/>
      <inkml:brushProperty name="height" value="0.025" units="cm"/>
    </inkml:brush>
  </inkml:definitions>
  <inkml:trace contextRef="#ctx0" brushRef="#br0">1 126 12940,'0'0'6871,"5"-9"-6028,1 0-722,0 0 1,1 1-1,0 0 0,1 1 0,0-1 0,0 2 1,0-1-1,1 1 0,0 0 0,0 1 1,0 0-1,1 0 0,0 1 0,0 0 0,0 1 1,19-4-1,-28 7-122,0 0-1,0 0 1,0 0 0,0 0-1,0 1 1,0-1 0,0 0-1,-1 0 1,1 1 0,0-1-1,0 0 1,0 1 0,0-1-1,-1 1 1,1-1 0,0 1 0,0-1-1,-1 1 1,1 0 0,0-1-1,-1 1 1,1 0 0,-1 0-1,1-1 1,-1 1 0,1 0-1,-1 0 1,0 0 0,1-1-1,-1 1 1,0 0 0,0 0 0,1 0-1,-1 0 1,0 0 0,0 0-1,0 0 1,0 1 0,-3 38 36,-4-8 16,-22 56 0,20-66-56,1 1-1,1 0 1,1 1-1,2-1 1,-3 29-1,6-51 4,1 0 0,0 0 1,0 0-1,0 0 0,0 0 0,0 0 0,0 0 0,0 0 0,0 0 0,0 0 0,0 0 1,1 0-1,-1 0 0,0 0 0,1 0 0,-1-1 0,1 1 0,-1 0 0,1 0 0,-1 0 1,1 0-1,-1-1 0,1 1 0,0 0 0,0-1 0,-1 1 0,1 0 0,0-1 0,0 1 1,1 0-1,0-1 5,0 0 0,0 0 0,0 0 0,0 0 1,0 0-1,0-1 0,0 1 0,0-1 0,0 1 0,0-1 1,0 0-1,0 1 0,3-3 0,6-4 41,-1 1-1,1-2 1,15-14-1,-5 0 50,-1-2-1,-1 0 0,-1-1 1,-1-1-1,-2-1 0,0 0 1,-2-1-1,-1-1 1,13-44-1,-28 166 559,2-70-647,-1-10 1,1-1 0,1 0 0,0 0 0,0 0-1,2 0 1,-1 0 0,4 13 0,-4-24 13,-1 1 0,1-1 1,-1 0-1,1 1 0,0-1 0,-1 0 1,1 0-1,0 1 0,0-1 0,0 0 1,0 0-1,0 0 0,0 0 0,0 0 0,0 0 1,0-1-1,0 1 0,1 0 0,-1 0 1,0-1-1,1 1 0,-1-1 0,0 1 1,1-1-1,-1 0 0,1 1 0,-1-1 1,0 0-1,1 0 0,-1 0 0,1 0 1,-1 0-1,1 0 0,-1-1 0,0 1 1,1 0-1,-1-1 0,0 1 0,1-1 0,-1 1 1,0-1-1,1 0 0,-1 0 0,2-1 1,2-2 87,1 1 0,-1-2 1,0 1-1,0 0 0,-1-1 1,1 0-1,-1 0 0,5-8 1,-1-2 49,-1-1 0,-1 1 1,-1-1-1,0 0 1,-1-1-1,0 1 0,-1-1 1,-1 0-1,-1-31 1,-1 55-161,0 1 1,1-1-1,-1 1 1,1-1-1,1 0 1,0 1-1,0-1 1,0 0-1,1 0 1,6 13-1,-6-17 4,-1 1-1,1-1 0,0 0 1,0 0-1,0 0 0,0 0 1,1-1-1,-1 1 0,1-1 1,0 0-1,0 0 0,-1 0 1,1-1-1,0 1 0,0-1 0,1 0 1,-1 0-1,0 0 0,0-1 1,0 1-1,6-1 0,-2-1 26,-1 1 0,0-1-1,0 0 1,0 0-1,0-1 1,0 0 0,0-1-1,0 1 1,0-1 0,-1-1-1,0 1 1,1-1-1,-1 0 1,-1 0 0,1-1-1,0 0 1,-1 0 0,0 0-1,-1-1 1,1 1-1,-1-1 1,0 0 0,0-1-1,-1 1 1,1 0 0,-1-1-1,-1 0 1,0 0-1,0 0 1,2-8 0,-4 14-24,0 0 1,1 0-1,-1 1 1,0-1-1,1 0 1,-1 0 0,0 0-1,0 0 1,0 1-1,0-1 1,0 0-1,0 0 1,0 0-1,0 0 1,0 0 0,0 1-1,0-1 1,-1 0-1,1 0 1,0 0-1,0 0 1,-1 1-1,1-1 1,-1 0-1,1 0 1,-1 1 0,1-1-1,-1 0 1,1 1-1,-1-1 1,0 0-1,1 1 1,-1-1-1,0 1 1,0-1-1,1 1 1,-1 0 0,0-1-1,0 1 1,1 0-1,-1-1 1,0 1-1,0 0 1,0 0-1,0 0 1,0 0 0,0 0-1,1 0 1,-1 0-1,0 0 1,0 0-1,0 0 1,0 0-1,0 1 1,-1-1-1,-2 2-2,0-1-1,1 1 0,-1 0 0,1 0 0,-1 0 0,1 0 0,0 0 0,0 1 0,0-1 1,0 1-1,-3 4 0,0 1 1,0 0 0,1 0 0,1 0 0,-1 1 1,2-1-1,-1 1 0,1 0 0,0 1 0,1-1 1,0 0-1,0 1 0,0 10 0,3-19 3,-1 0-1,1 0 1,-1 0 0,0 0-1,1 0 1,-1 0 0,1-1 0,0 1-1,-1 0 1,1 0 0,0-1-1,-1 1 1,1 0 0,0-1-1,0 1 1,0 0 0,0-1-1,-1 1 1,1-1 0,0 0-1,0 1 1,0-1 0,0 0-1,0 1 1,0-1 0,0 0-1,0 0 1,0 0 0,0 0-1,0 0 1,0 0 0,0 0-1,0 0 1,0-1 0,0 1-1,2-1 1,40-8 38,30-28-82,3-2-158,-71 36 143,1 2-1,-1-1 0,1 0 0,-1 1 1,1 0-1,0 0 0,-1 1 0,1 0 1,0 0-1,0 0 0,10 2 0,-15-1 54,1 0-1,-1 0 1,0 0-1,1 0 1,-1 0-1,0 0 0,0 1 1,0-1-1,0 0 1,0 1-1,0-1 1,0 0-1,0 1 1,-1-1-1,1 1 0,-1 0 1,1-1-1,-1 1 1,1-1-1,-1 1 1,0 0-1,0-1 1,0 1-1,0 2 0,0 55 19,-1-41 6,1-17-1,0 0-1,-1 0 0,1 0 0,0 0 1,0 0-1,0 0 0,0 0 0,0 0 1,0 1-1,0-1 0,1 0 0,-1 0 1,0 0-1,1 0 0,-1 0 0,1 0 1,-1 0-1,1 0 0,-1 0 0,1 0 1,0 0-1,-1 0 0,1 0 0,0-1 1,1 2-1,-1-2 7,0 0 0,0-1 1,0 1-1,0 0 0,1-1 0,-1 1 0,0-1 1,0 1-1,0-1 0,0 1 0,0-1 1,0 0-1,-1 0 0,1 1 0,0-1 0,0 0 1,0 0-1,-1 0 0,2-1 0,4-6 36,0 0-1,-1-1 1,0 0-1,7-16 0,2-39-403,-12 20-5228,5 42-293,15 2 2485,-19 0 2286,19 0-2692,2 0-2669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7.725"/>
    </inkml:context>
    <inkml:brush xml:id="br0">
      <inkml:brushProperty name="width" value="0.025" units="cm"/>
      <inkml:brushProperty name="height" value="0.025" units="cm"/>
    </inkml:brush>
  </inkml:definitions>
  <inkml:trace contextRef="#ctx0" brushRef="#br0">1 147 4004,'10'-2'5717,"14"-2"-3044,-1 0 0,32-12 0,-48 14-2147,0 0 0,-1-1-1,1 0 1,-1 0-1,1 0 1,-1-1 0,-1 0-1,1 0 1,0 0-1,-1-1 1,0 0-1,0 0 1,0 0 0,7-11-1,-11 14-482,-1 1-1,1 0 1,0 0 0,-1-1-1,1 1 1,-1 0 0,1-1-1,-1 1 1,0 0-1,0-1 1,1 1 0,-1-1-1,0 1 1,0-1-1,0 1 1,-1 0 0,1-1-1,0 1 1,0-1-1,-1 1 1,1 0 0,-1-1-1,1 1 1,-1 0 0,0 0-1,1-1 1,-1 1-1,0 0 1,0 0 0,0 0-1,0 0 1,0 0-1,0 0 1,0 0 0,0 0-1,0 0 1,-1 1-1,1-1 1,0 0 0,0 1-1,-1-1 1,1 1 0,0-1-1,-1 1 1,1 0-1,-1 0 1,1-1 0,0 1-1,-1 0 1,-2 1-1,-2-2-64,-1 0 0,1 1-1,-1 0 1,1 1 0,0 0-1,-1 0 1,1 0 0,0 0-1,0 1 1,-9 4-1,8-2 30,-1 1 0,1 0 1,1 0-1,-1 0 0,1 1 0,0 0 0,-9 12 0,12-14 19,1-1-1,-1 1 1,1 0 0,0 0 0,0 0 0,1 0 0,-1 0 0,1 1 0,0-1 0,0 0 0,0 1-1,1-1 1,-1 0 0,1 1 0,0-1 0,1 8 0,1-9-10,-1 0 0,0 0-1,1-1 1,0 1 0,0-1 0,-1 1 0,1-1 0,1 0-1,-1 1 1,0-1 0,0 0 0,1 0 0,0-1 0,-1 1-1,1-1 1,0 1 0,-1-1 0,1 0 0,0 0 0,0 0-1,0 0 1,6 0 0,74 12-23,-77-12-46,-3-1-23,80 3-2611,-28-11-5195,-11-10-6077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4.022"/>
    </inkml:context>
    <inkml:brush xml:id="br0">
      <inkml:brushProperty name="width" value="0.025" units="cm"/>
      <inkml:brushProperty name="height" value="0.025" units="cm"/>
    </inkml:brush>
  </inkml:definitions>
  <inkml:trace contextRef="#ctx0" brushRef="#br0">158 81 12556,'0'0'6417,"-11"0"-4891,6 0-1403,0 0-1,0 0 1,0 1 0,0 0-1,0 0 1,1 0-1,-1 0 1,0 1-1,0 0 1,1 0-1,-1 0 1,1 0-1,0 1 1,-1 0-1,1 0 1,1 0-1,-1 0 1,0 1-1,1-1 1,-6 8-1,1 0 113,0 0-1,1 1 1,-8 16-1,13-25-201,1 1-1,-1 0 1,1 0-1,0 0 1,0 0-1,0 0 1,0 0-1,1 0 1,-1 0-1,1 0 0,0 0 1,0 0-1,1 0 1,-1 0-1,3 7 1,-2-10-30,-1 0 0,1 0 0,0 0 0,0-1 0,0 1 1,0 0-1,0 0 0,1 0 0,-1-1 0,0 1 0,0-1 0,0 1 0,1-1 0,-1 1 1,0-1-1,1 0 0,-1 1 0,0-1 0,0 0 0,1 0 0,-1 0 0,0 0 0,1 0 1,-1-1-1,0 1 0,1 0 0,-1 0 0,0-1 0,0 1 0,1-1 0,-1 1 0,1-2 1,42-19 58,-25 6-62,-1 0 0,-1-2 0,0 0 0,21-29 0,-29 34 3,0-1 0,-1 0 1,0 0-1,-1-1 1,-1 0-1,0 0 1,8-29-1,-36 76 191,-9 35 7,27-55-69,1 1-1,0-1 1,0 1 0,1 0 0,1-1-1,1 26 1,0-36-116,0-1-1,1 0 1,-1 1 0,1-1 0,0 1-1,-1-1 1,1 0 0,0 1 0,0-1-1,0 0 1,1 0 0,-1 0 0,1 0-1,-1 0 1,1 0 0,-1 0 0,1-1-1,3 3 1,-2-3-19,0 0-1,0 0 0,0 0 1,0 0-1,0 0 1,0-1-1,0 1 1,1-1-1,-1 0 0,0 0 1,0 0-1,0-1 1,1 1-1,-1-1 0,0 0 1,0 0-1,0 0 1,4-2-1,0 0-262,-1 0-1,1-1 1,-1 0-1,1 0 1,-1-1-1,0 0 1,-1 0-1,1 0 1,-1-1-1,0 1 1,-1-1-1,8-12 1,2-6-138,-1 0 0,10-28 0,-35 85 2436,11-32-2017,1 0-1,0 0 1,-1 0 0,1 0 0,0 0-1,0 0 1,-1 0 0,1 0 0,0 0-1,0 1 1,0-1 0,0 0 0,0 0-1,1 0 1,-1 0 0,0 0 0,0 0-1,1 0 1,-1 0 0,0 0 0,1 0-1,-1 0 1,1-1 0,0 1 0,-1 0-1,1 0 1,0 0 0,-1 0 0,1-1-1,0 1 1,0 0 0,-1-1 0,1 1-1,0-1 1,0 1 0,0-1 0,0 1-1,0-1 1,0 0 0,0 1 0,0-1-1,0 0 1,0 0 0,2 1 0,-1-1-12,0 0 0,0 0 0,0 0 0,0-1 1,0 1-1,0 0 0,0-1 0,0 1 0,0-1 1,0 0-1,0 1 0,0-1 0,0 0 0,-1 0 1,1 0-1,0-1 0,-1 1 0,1 0 1,0-1-1,-1 1 0,0-1 0,1 1 0,-1-1 1,0 0-1,0 1 0,0-1 0,0 0 0,0 0 1,0 0-1,-1 0 0,1 0 0,0 0 0,-1 0 1,1-4-1,-1 6-5,0-1 0,0 1 0,0 0 1,-1-1-1,1 1 0,0-1 0,0 1 0,0 0 1,0-1-1,0 1 0,0 0 0,-1-1 0,1 1 1,0 0-1,0-1 0,0 1 0,-1 0 0,1 0 1,0-1-1,-1 1 0,1 0 0,0 0 0,0 0 0,-1-1 1,1 1-1,0 0 0,-1 0 0,1 0 0,-1 0 1,1-1-1,0 1 0,-1 0 0,1 0 0,0 0 1,-1 0-1,0 0 0,-20 3-93,-16 14-26,33-14 208,0 0-1,0 0 1,0 0 0,1 1 0,-1-1 0,1 1 0,0 0-1,0 0 1,0 1 0,1-1 0,-1 0 0,1 1-1,0-1 1,0 1 0,1 0 0,-1 0 0,1 0 0,-1 6-1,3-10-63,0 0 1,-1 0-1,1 0 0,0 0 0,0 0 0,0-1 0,0 1 0,0 0 0,0-1 0,0 1 0,0-1 0,0 1 0,0-1 0,0 1 1,0-1-1,0 0 0,0 1 0,0-1 0,1 0 0,-1 0 0,0 0 0,0 0 0,0 0 0,0 0 0,1 0 0,1-1 0,35-3 43,-21-1-68,-1-2-1,0 1 1,20-13-1,39-16-328,-69 33 286,0 0 0,1 0 1,-1 1-1,0 0 0,1 0 1,-1 1-1,0 0 0,1 0 1,-1 0-1,11 3 0,-16-3 50,0 1 1,1-1-1,-1 1 0,0 0 0,1 0 0,-1-1 0,0 1 0,0 0 1,0 0-1,0 0 0,0 0 0,0 0 0,0 1 0,0-1 0,0 0 1,-1 0-1,1 1 0,0-1 0,-1 0 0,1 1 0,-1-1 0,1 1 1,-1-1-1,1 2 0,3 45 594,-1-16-243,-3-30-319,1 0 0,0 1 0,0-1 0,0 0 1,1 1-1,-1-1 0,0 0 0,1 0 0,-1 0 0,1 0 0,2 2 0,-4-4-121,1 0 1,-1 1-1,1-1 0,-1 0 0,1 1 0,0-1 0,-1 0 0,1 0 0,-1 1 0,1-1 0,0 0 0,-1 0 0,1 0 0,-1 0 0,1 0 0,0 0 0,-1 0 1,1 0-1,0 0 0,-1 0 0,1 0 0,-1 0 0,1-1 0,0 1 0,-1 0 0,1 0 0,-1-1 0,1 1 0,-1 0 0,1-1 0,-1 1 0,1 0 0,-1-1 1,1 1-1,-1-1 0,1 1 0,-1-1 0,0 1 0,1-1 0,-1 1 0,0-1 0,1 1 0,-1-1 0,0 1 0,0-1 0,0 0 0,1 1 0,-1-2 0,7-14-5371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4.828"/>
    </inkml:context>
    <inkml:brush xml:id="br0">
      <inkml:brushProperty name="width" value="0.025" units="cm"/>
      <inkml:brushProperty name="height" value="0.025" units="cm"/>
    </inkml:brush>
  </inkml:definitions>
  <inkml:trace contextRef="#ctx0" brushRef="#br0">18 0 14830,'0'1'3884,"-1"14"-2472,-6 32 1420,4-36-2616,1 0 0,0 0 0,1 1 0,0-1 1,0 1-1,1 0 0,1-1 0,4 23 1,-4-32-202,0 0 0,1 0 0,-1 0 0,1-1 0,-1 1 0,1 0 0,-1-1 0,1 1 0,0-1 0,0 1 0,0-1 1,0 0-1,0 0 0,0 0 0,0 0 0,0 0 0,1 0 0,-1-1 0,0 1 0,0-1 0,1 1 0,-1-1 1,0 0-1,1 0 0,-1 0 0,0 0 0,1 0 0,3-2 0,2 1 24,0 0 1,0-1-1,-1 0 1,1 0-1,-1-1 0,1 0 1,9-5-1,2-6 49,-1 0-1,32-32 1,-35 30-72,2 0-1,0 2 1,22-15 0,-39 29-16,1 0-1,-1 0 1,0 0-1,0-1 1,0 1 0,1 0-1,-1 0 1,0 0-1,0 0 1,1 0 0,-1 0-1,0 0 1,1 0-1,-1 0 1,0 0 0,0 0-1,1 0 1,-1 0 0,0 0-1,0 0 1,1 0-1,-1 0 1,0 0 0,0 1-1,1-1 1,-1 0-1,0 0 1,0 0 0,0 0-1,1 0 1,-1 1-1,0-1 1,0 0 0,0 0-1,1 0 1,-1 1 0,0-1-1,0 0 1,0 0-1,0 0 1,1 1 0,3 17 68,-3 25 115,-1-37-167,0-6-11,0 1 1,0 0-1,0 0 1,0-1-1,0 1 0,0 0 1,0 0-1,0-1 1,1 1-1,-1 0 1,0-1-1,0 1 0,1 0 1,-1-1-1,0 1 1,1 0-1,-1-1 1,1 1-1,-1-1 0,1 1 1,-1 0-1,1-1 1,-1 1-1,1-1 1,-1 0-1,1 1 1,0-1-1,-1 1 0,1-1 1,0 0-1,-1 0 1,1 1-1,0-1 1,-1 0-1,1 0 0,0 0 1,0 0-1,-1 0 1,1 0-1,0 0 1,0 0-1,-1 0 0,1 0 1,0 0-1,-1 0 1,1 0-1,0-1 1,0 1-1,-1 0 0,1-1 1,0 1-1,-1 0 1,1-1-1,-1 1 1,1-1-1,0 0 1,41-27 130,-41 27-139,11-8-6,45-33-100,-53 40 52,0 0 1,-1 0-1,1 0 1,0 1 0,0-1-1,0 1 1,0 0 0,0 0-1,0 1 1,1-1-1,-1 1 1,0 0 0,8 0-1,-10 1 39,-1 0-1,0 0 0,0 1 0,1-1 1,-1 0-1,0 1 0,0-1 0,0 0 1,0 1-1,-1-1 0,1 1 0,0 0 1,-1-1-1,1 1 0,-1-1 0,1 1 1,-1 0-1,0-1 0,0 1 0,0 0 1,0 0-1,0-1 0,0 1 0,0 0 1,0-1-1,-1 1 0,0 2 0,-10 50-651,2-39-1397,0-10-4210,3-5-215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5.208"/>
    </inkml:context>
    <inkml:brush xml:id="br0">
      <inkml:brushProperty name="width" value="0.025" units="cm"/>
      <inkml:brushProperty name="height" value="0.025" units="cm"/>
    </inkml:brush>
  </inkml:definitions>
  <inkml:trace contextRef="#ctx0" brushRef="#br0">11 58 3171,'0'0'11115,"-11"-53"-8265,11 48-1344,13 5-1474,-2 3-32,12 6-1922,4 0-4004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5.956"/>
    </inkml:context>
    <inkml:brush xml:id="br0">
      <inkml:brushProperty name="width" value="0.025" units="cm"/>
      <inkml:brushProperty name="height" value="0.025" units="cm"/>
    </inkml:brush>
  </inkml:definitions>
  <inkml:trace contextRef="#ctx0" brushRef="#br0">12 173 15759,'0'0'10271,"6"0"-10148,-1-1-118,-1 0 0,1 0-1,-1 0 1,1 0 0,-1-1 0,0 0 0,1 1 0,-1-2 0,0 1 0,0 0-1,0-1 1,-1 0 0,1 0 0,-1 0 0,0 0 0,1-1 0,-1 1 0,-1-1-1,1 0 1,0 0 0,-1 0 0,0 0 0,0 0 0,0 0 0,-1-1 0,1 1 0,-1-1-1,0 1 1,0-1 0,-1 1 0,1-1 0,-1 0 0,0 1 0,-1-7 0,1 10-10,0 0 0,-1 0-1,1 0 1,0 0 0,-1 0 0,0 0 0,1 0 0,-1 0 0,1 0 0,-1 0 0,0 1 0,0-1 0,0 0 0,1 0 0,-1 1 0,0-1 0,0 0 0,0 1 0,0-1 0,0 1 0,0-1 0,0 1 0,0-1 0,0 1 0,-1 0 0,1 0 0,0-1 0,0 1 0,0 0 0,0 0-1,0 0 1,-1 0 0,0 1 0,0-1-3,0 0-1,-1 0 1,1 1 0,0-1-1,0 1 1,0 0-1,0-1 1,0 1-1,0 0 1,0 0-1,0 0 1,0 0-1,0 1 1,0-1 0,0 1-1,-1 1 1,-3 5 3,1 0 0,0 0 1,0 1-1,1-1 0,0 1 1,1 0-1,0 1 1,0-1-1,1 0 0,0 1 1,1 0-1,0-1 0,0 1 1,1 11-1,0-19-6,1-1 0,-1 1 1,1 0-1,0 0 0,-1-1 0,1 1 0,0 0 0,0-1 0,0 1 1,0-1-1,0 1 0,0-1 0,1 0 0,-1 1 0,0-1 0,1 0 0,-1 0 1,1 0-1,-1 0 0,1 0 0,0 0 0,-1 0 0,1-1 0,0 1 1,-1-1-1,1 1 0,0-1 0,0 1 0,0-1 0,0 0 0,-1 0 0,1 0 1,0 0-1,3-1 0,1 1-23,0 0 0,0-1 0,0 1 0,0-2 1,-1 1-1,1 0 0,0-1 0,-1 0 0,1 0 0,4-4 1,-1 0 38,-1 0 1,-1-1 0,1 0-1,-1-1 1,0 0 0,-1 0 0,0 0-1,0-1 1,-1 0 0,0 0-1,-1 0 1,0 0 0,4-14 0,-7 22-33,-5 4 32,1 1-1,0 0 1,0 1 0,1-1-1,-1 0 1,1 1 0,0 0-1,0-1 1,1 1 0,-3 9 0,1-4 76,2-9-68,1 0 0,-1 1 0,0-1 0,1 0 0,-1 1 0,1-1-1,-1 1 1,1-1 0,0 0 0,-1 1 0,1-1 0,0 1 0,0-1 0,0 1-1,0-1 1,0 1 0,0-1 0,1 1 0,-1-1 0,1 1 0,-1-1 0,1 0-1,-1 1 1,1-1 0,-1 0 0,1 1 0,0-1 0,0 0 0,0 0 0,0 0-1,0 0 1,0 0 0,0 0 0,0 0 0,0 0 0,1 0 0,-1 0 0,0-1-1,0 1 1,3 1 0,0-2-5,1 1 0,-1-1-1,1 0 1,0 0 0,-1 0-1,1 0 1,-1-1 0,1 0-1,-1 0 1,0 0 0,1 0-1,-1-1 1,4-2 0,8-4-87,-1-1 0,0 0 0,22-20 0,5-3-27,-42 32 105,1 0 0,-1 0 0,0 0 0,1 0-1,-1 0 1,1 0 0,-1 0 0,1 0 0,-1 1 0,0-1 0,1 0 0,-1 0 0,0 0 0,1 0 0,-1 1-1,0-1 1,1 0 0,-1 0 0,0 1 0,1-1 0,-1 0 0,0 0 0,1 1 0,-1-1 0,0 0 0,0 1 0,0-1-1,1 1 1,-1-1 0,0 0 0,0 1 0,0-1 0,0 0 0,0 1 0,0-1 0,0 1 0,0-1 0,0 1-1,0-1 1,0 0 0,0 1 0,0-1 0,0 1 0,0 0 0,4 31 106,-3-18-70,-1-11-28,1 0 0,0-1 0,-1 1 0,1 0 0,0 0 0,1-1 0,-1 1 0,0 0 0,1-1 0,-1 1 1,1-1-1,0 0 0,0 0 0,0 1 0,0-1 0,0 0 0,0-1 0,1 1 0,-1 0 0,1-1 0,-1 1 0,1-1 0,-1 0 1,1 0-1,0 0 0,0 0 0,-1 0 0,1-1 0,0 1 0,0-1 0,0 0 0,0 0 0,0 0 0,0 0 0,0 0 1,-1 0-1,1-1 0,0 0 0,0 1 0,0-1 0,-1 0 0,1-1 0,0 1 0,-1 0 0,1-1 0,-1 1 0,1-1 1,2-2-1,7-5-8,-1 1 0,0-1 1,18-21-1,-25 26-8,-1 0 0,0-1 0,0 1 0,-1 0 0,1-1 0,-1 0 0,0 1 0,0-1-1,-1 0 1,1 0 0,-1 0 0,0 0 0,-1 0 0,1-6 0,-1 11 9,0 0 0,0 0 1,0 1-1,-1-1 0,1 0 1,0 0-1,0 0 0,0 0 0,0 0 1,0 0-1,-1 0 0,1 0 1,0 0-1,0 1 0,0-1 0,0 0 1,0 0-1,-1 0 0,1 0 1,0 0-1,0 0 0,0 0 0,-1 0 1,1 0-1,0 0 0,0 0 1,0 0-1,0 0 0,-1 0 0,1-1 1,0 1-1,0 0 0,0 0 1,0 0-1,-1 0 0,1 0 0,0 0 1,0 0-1,0 0 0,0 0 1,0-1-1,0 1 0,-1 0 0,1 0 1,0 0-1,0 0 0,0 0 1,0-1-1,0 1 0,0 0 0,0 0 1,0 0-1,0 0 0,0-1 1,0 1-1,0 0 0,0 0 0,0 0 1,0-1-1,0 1 0,-8 16 239,7-15-225,1 0 0,0 1 0,-1-1 0,1 1 0,0-1 0,0 1 0,0-1 0,0 1 0,1-1 0,-1 1 0,0-1 0,1 1 0,-1-1-1,1 1 1,-1-1 0,1 1 0,0-1 0,-1 0 0,1 0 0,0 1 0,0-1 0,0 0 0,0 0 0,0 0 0,0 0 0,0 0 0,0 0 0,1 0 0,-1 0 0,0 0 0,1-1 0,-1 1 0,0-1 0,1 1 0,2 0 0,3 0-46,-1 0 1,1 0-1,0-1 1,0 0-1,-1 0 1,1-1-1,8-1 1,12-10-468,-24 10 464,0 0-1,0 0 1,0 1-1,1-1 1,-1 1-1,1 0 1,-1 0-1,1 0 0,7-1 1,-7 13 463,-3-8-393,-1-1 0,1 0 0,0 0-1,-1 1 1,1-1 0,0 0 0,1 0 0,-1 0-1,0 0 1,0 0 0,1 0 0,1 1 0,-1-2-14,0 0 1,1 0-1,-1 0 1,0-1-1,1 1 1,-1-1 0,0 0-1,1 1 1,-1-1-1,0 0 1,1 0-1,-1-1 1,0 1 0,1 0-1,-1-1 1,0 1-1,0-1 1,4-1-1,-1-1-11,1 0 0,-1 0 0,0-1 0,0 1 0,0-1 1,-1 0-1,5-5 0,5-8 244,0 0 1,21-36 0,-34 52-264,-1 0 0,1 0-1,-1 0 1,1 0 0,0 0 0,-1 0-1,1 0 1,0 1 0,-1-1 0,1 0-1,0 0 1,0 1 0,0-1 0,0 1-1,0-1 1,0 1 0,0-1 0,0 1-1,0-1 1,0 1 0,0 0 0,0 0-1,0 0 1,0-1 0,0 1 0,2 0-1,7-1-1619,-9-9-15294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6.302"/>
    </inkml:context>
    <inkml:brush xml:id="br0">
      <inkml:brushProperty name="width" value="0.025" units="cm"/>
      <inkml:brushProperty name="height" value="0.025" units="cm"/>
    </inkml:brush>
  </inkml:definitions>
  <inkml:trace contextRef="#ctx0" brushRef="#br0">6 56 10570,'0'0'4356,"-5"-52"-2210,7 49-1089,10 3-1025,-1 0-1441,5 0-5414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6.904"/>
    </inkml:context>
    <inkml:brush xml:id="br0">
      <inkml:brushProperty name="width" value="0.025" units="cm"/>
      <inkml:brushProperty name="height" value="0.025" units="cm"/>
    </inkml:brush>
  </inkml:definitions>
  <inkml:trace contextRef="#ctx0" brushRef="#br0">13 12 16624,'-1'8'1868,"-3"12"-1007,0 0 0,2 1-1,1-1 1,2 38 0,-1-54-815,1 1 1,0-1-1,0 0 1,0 1-1,0-1 1,1 0-1,0 0 0,0 1 1,0-2-1,0 1 1,1 0-1,5 6 0,-6-7-26,1-1-1,0 0 1,0-1 0,-1 1-1,1 0 1,0-1-1,0 0 1,1 1-1,-1-1 1,0-1-1,0 1 1,1 0-1,-1-1 1,0 1-1,1-1 1,-1 0-1,0 0 1,1-1-1,-1 1 1,4-1-1,2-2 78,1 0-1,-1 0 1,0-1-1,0 0 1,0-1-1,-1 0 1,1 0-1,-1 0 0,0-1 1,-1-1-1,1 1 1,-1-1-1,-1-1 1,10-11-1,-6 6-46,0-1 0,-1 0 0,0 0 0,-2-1 0,1 0 0,-2-1 0,9-30 0,-42 190-167,27-143 124,0-1 0,0 1 0,-1 0 0,1-1 0,0 1 0,0 0 0,0-1 1,0 1-1,0-1 0,-1 1 0,1 0 0,0-1 0,1 1 0,-1 0 0,0-1 0,0 1 0,0 0 1,0-1-1,0 1 0,1-1 0,-1 1 0,0 0 0,1-1 0,-1 1 0,0-1 0,1 1 0,-1-1 0,0 1 1,1-1-1,-1 1 0,1-1 0,-1 1 0,1-1 0,-1 0 0,1 1 0,0-1 0,-1 0 0,1 0 0,-1 1 1,1-1-1,0 0 0,-1 0 0,1 0 0,0 0 0,-1 1 0,1-1 0,0 0 0,-1 0 0,1 0 1,-1-1-1,1 1 0,0 0 0,-1 0 0,1 0 0,0 0 0,-1-1 0,1 1 0,-1 0 0,2-1 0,36-20 337,18-32-221,-45 40-89,1 1 1,0 1-1,28-20 1,-39 31-12,-1 1 1,1-1-1,-1 0 0,1 1 0,-1-1 0,1 1 1,-1-1-1,0 1 0,1 0 0,-1-1 0,0 1 1,1-1-1,-1 1 0,0 0 0,0-1 0,1 1 1,-1 0-1,0-1 0,0 1 0,0-1 0,0 1 1,0 0-1,0 0 0,0-1 0,0 1 0,0 0 0,0-1 1,-1 2-1,2 30 139,-1-29-143,0 75-435,0-78 305,0 1 0,0 0 0,0-1 0,0 1 0,0 0 0,0-1 0,1 1 0,-1 0 0,0-1 0,1 1 0,-1 0 0,0-1 0,1 1 0,-1-1 0,0 1 0,1 0 0,-1-1 0,1 1 0,-1-1 0,1 1 0,0-1 0,-1 0 0,1 1 0,-1-1 0,1 0 0,0 1 0,-1-1 0,1 0 0,0 0 0,-1 1 0,1-1 0,0 0 0,0 0 0,-1 0 0,1 0 0,0 0 0,-1 0 0,1 0 0,0 0 0,0 0 0,-1-1 0,1 1 0,1 0 0,30-14-7673,-14-1 2253</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7.258"/>
    </inkml:context>
    <inkml:brush xml:id="br0">
      <inkml:brushProperty name="width" value="0.025" units="cm"/>
      <inkml:brushProperty name="height" value="0.025" units="cm"/>
    </inkml:brush>
  </inkml:definitions>
  <inkml:trace contextRef="#ctx0" brushRef="#br0">60 53 7527,'0'0'14916,"-7"5"-14308,3-2-562,0-1 0,0 1 0,0 0-1,1 1 1,0-1 0,-1 1 0,1-1 0,1 1 0,-1 0-1,0 0 1,1 0 0,0 1 0,0-1 0,0 0-1,0 1 1,1-1 0,0 1 0,0 0 0,0-1 0,1 1-1,-1 0 1,1 0 0,1 7 0,-2-10-24,1 0 0,0 0 1,0-1-1,0 1 0,1 0 1,-1 0-1,0 0 0,1 0 1,-1 0-1,1-1 0,0 1 1,-1 0-1,1 0 0,0-1 0,0 1 1,2 1-1,-2-2-1,0 0 0,0-1 0,1 1 1,-1 0-1,0-1 0,1 0 0,-1 1 0,1-1 0,-1 0 0,1 0 0,-1 1 0,1-1 1,-1 0-1,0 0 0,1-1 0,-1 1 0,1 0 0,-1 0 0,1-1 0,-1 1 0,0-1 1,3 0-1,1-2 22,1 0-1,-1-1 1,1 1 0,-1-1 0,0 0 0,-1 0 0,1 0 0,-1-1 0,0 0 0,0 0 0,0 0 0,0 0 0,-1 0-1,0-1 1,3-8 0,-3 9-137,0-1-1,-1 0 0,0 0 1,0 0-1,0 0 0,-1 0 1,0 0-1,0-1 1,-1 1-1,1 0 0,-1-1 1,-1 1-1,1 0 0,-1 0 1,-3-10-1,4 15 11,0 1-1,1 0 0,-1-1 0,0 1 1,0 0-1,0-1 0,0 1 1,-1 0-1,1-1 0,0 1 1,0 0-1,0-1 0,0 1 0,0 0 1,0 0-1,0-1 0,-1 1 1,1 0-1,0-1 0,0 1 1,0 0-1,-1 0 0,1-1 0,0 1 1,0 0-1,-1 0 0,1 0 1,0-1-1,-1 1 0,1 0 1,0 0-1,-1 0 0,1 0 0,0 0 1,-1-1-1,1 1 0,0 0 1,-1 0-1,1 0 0,0 0 0,-1 0 1,1 0-1,0 0 0,-1 0 1,1 0-1,0 1 0,-1-1 1,1 0-1,0 0 0,-1 0 0,1 0 1,0 0-1,0 0 0,-1 1 1,1-1-1,0 0 0,0 0 1,-1 1-1,1-1 0,0 0 0,-1 1 1,1 0-361,-1 0 0,0 1 1,1-1-1,-1 0 0,1 1 0,-1-1 1,1 1-1,0-1 0,-1 1 1,1-1-1,0 1 0,0-1 0,0 4 1,1-4 39,-1 1 1,1 0-1,-1 0 1,1-1-1,0 1 1,0 0-1,-1-1 1,1 1-1,0-1 1,1 1-1,-1-1 1,0 1-1,0-1 1,1 0-1,1 2 1,24 11-2248,-2-7 2300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8.321"/>
    </inkml:context>
    <inkml:brush xml:id="br0">
      <inkml:brushProperty name="width" value="0.025" units="cm"/>
      <inkml:brushProperty name="height" value="0.025" units="cm"/>
    </inkml:brush>
  </inkml:definitions>
  <inkml:trace contextRef="#ctx0" brushRef="#br0">102 211 9161,'0'0'6758,"-8"-5"-5626,6 3-1095,1 1-3,0 0-1,-1 0 1,1 0 0,0 0 0,-1 0 0,1 0 0,-1 0 0,1 0-1,-1 0 1,1 1 0,-1-1 0,0 1 0,1-1 0,-1 1 0,1 0-1,-1-1 1,0 1 0,0 0 0,1 0 0,-1 0 0,0 0 0,1 1-1,-1-1 1,0 0 0,1 1 0,-1-1 0,1 1 0,-1-1 0,0 1-1,1 0 1,-1 0 0,1 0 0,0 0 0,-1 0 0,1 0 0,0 0-1,0 0 1,-1 0 0,1 1 0,0-1 0,0 0 0,0 1 0,1-1-1,-1 1 1,0-1 0,0 3 0,-3 3 213,0 0-1,1 0 1,0 0-1,1 1 1,-1-1-1,1 1 1,1 0-1,0 0 1,0-1-1,0 10 1,1-16-213,0-1 1,1 1-1,-1 0 0,0 0 0,1 0 1,-1 0-1,0-1 0,1 1 1,-1 0-1,1 0 0,0-1 1,-1 1-1,1 0 0,-1-1 0,1 1 1,0-1-1,0 1 0,-1-1 1,1 1-1,0-1 0,0 1 1,0-1-1,-1 0 0,1 0 0,0 1 1,0-1-1,0 0 0,0 0 1,0 0-1,0 0 0,-1 0 1,1 0-1,0 0 0,0 0 0,0 0 1,1-1-1,38-8 528,-25 1-500,0-1 0,0 0-1,-1-1 1,0-1 0,0 0 0,-1 0 0,-1-2-1,18-21 1,-21 23-28,-1-1-1,0 1 0,-1-1 0,0-1 1,-1 1-1,0-1 0,-1 0 0,0-1 1,-2 1-1,1-1 0,1-16 1,-5 28-32,0 0 1,1 1 0,-1-1 0,0 0 0,0 1 0,-1-1 0,1 1 0,0-1 0,-1 0 0,1 1 0,-1-1 0,1 1 0,-2-4 0,1 5-4,1 0 1,0-1-1,-1 1 0,1 0 1,-1-1-1,1 1 1,-1 0-1,1-1 0,0 1 1,-1 0-1,1 0 1,-1-1-1,0 1 0,1 0 1,-1 0-1,1 0 1,-1 0-1,1 0 1,-1 0-1,1 0 0,-1 0 1,1 0-1,-1 0 1,0 0-1,1 0 0,-1 1 1,-2 0-1,0 0-1,0 1 1,0-1 0,0 1 0,1 0 0,-1 0-1,1 0 1,-1 0 0,1 0 0,0 1-1,-4 4 1,-9 15 113,1 1 1,-21 45-1,31-60 28,1 1 0,-1-1 0,2 1 0,-1 0 0,1 0 1,1 0-1,-1 0 0,1 1 0,1-1 0,0 0 0,2 18 0,-1-25-130,1 1 0,-1 0 0,1-1 0,-1 1 0,1-1 0,0 0-1,0 1 1,0-1 0,0 0 0,0 0 0,1 0 0,-1 0 0,1-1 0,-1 1 0,1-1 0,0 1 0,-1-1-1,1 0 1,0 0 0,0 0 0,0 0 0,0-1 0,0 1 0,0-1 0,0 0 0,0 0 0,4 0 0,6 0 11,1 0 0,-1 0 1,1-2-1,23-4 1,-30 4-10,0 0 1,1 0-1,-1 0 1,0-1-1,0 0 1,-1 0-1,1-1 1,-1 0-1,0 0 1,0 0-1,0-1 1,0 0-1,-1 0 1,1 0-1,-1-1 1,-1 0-1,1 0 1,-1 0-1,0 0 1,-1-1-1,1 0 1,-1 0-1,-1 0 1,1 0-1,-1 0 1,0 0-1,-1 0 1,2-14 0,-4 19 14,1 1 1,0 0 0,-1-1 0,1 1 0,-1-1 0,1 1 0,-1 0 0,0-1 0,1 1 0,-1 0-1,0 0 1,0 0 0,0-1 0,0 1 0,0 0 0,0 0 0,0 1 0,0-1 0,-1 0 0,1 0 0,0 0-1,0 1 1,-1-1 0,1 1 0,-1-1 0,1 1 0,0-1 0,-1 1 0,1 0 0,-1 0 0,1 0 0,-1 0-1,1 0 1,-1 0 0,1 0 0,-1 0 0,-1 1 0,-2-1-24,-1 0 0,1 1 0,-1 0 0,1 0 0,0 0 0,0 1-1,-1 0 1,1 0 0,-5 3 0,-24 25 200,33-28-182,0-1 0,-1 0 0,1 0 0,0 1 1,0-1-1,0 0 0,0 1 0,1 0 1,-1-1-1,0 1 0,1-1 0,-1 1 0,1 0 1,-1-1-1,1 1 0,0 0 0,-1-1 1,1 1-1,0 0 0,0 0 0,1-1 0,-1 1 1,1 3-1,0-4-19,0 0 1,0 0-1,1 0 0,-1 0 0,1-1 1,-1 1-1,1 0 0,-1-1 1,1 1-1,-1-1 0,1 1 1,-1-1-1,1 0 0,-1 1 1,1-1-1,0 0 0,-1 0 1,3 0-1,37-2 49,-33 2-44,48-9-176,-48 6 87,1 1 0,0 0 0,0 1 0,0 0 0,0 1 0,0-1 1,0 2-1,0-1 0,13 3 0,-21-1 81,0-1 0,0 1-1,0-1 1,-1 1 0,1 0 0,0-1 0,0 1 0,-1 0 0,1 0 0,-1-1 0,0 1 0,1 0 0,-1 0-1,0 0 1,0 0 0,0-1 0,0 1 0,-1 0 0,1 0 0,0 0 0,-2 2 0,3 22 253,-1-26-236,1 1 0,0 0 0,0-1 1,0 0-1,0 1 0,0-1 0,0 1 1,-1-1-1,1 0 0,0 0 0,0 1 0,0-1 1,0 0-1,0 0 0,0 0 0,0 0 1,0 0-1,0 0 0,0-1 0,0 1 1,0 0-1,0 0 0,0-1 0,0 1 0,0-1 1,0 1-1,-1 0 0,1-1 0,0 0 1,1 0-1,27-15 20,-23 11-49,0 0 1,0 1-1,1 1 1,0-1-1,-1 1 1,1 0-1,0 0 1,1 1-1,-1 0 1,0 0-1,1 1 1,13-1-1,-20 2 11,0 0-1,0 1 0,0-1 0,0 0 0,0 1 1,-1-1-1,1 1 0,0-1 0,0 1 0,0-1 1,0 1-1,0 0 0,-1-1 0,1 1 0,0 0 1,-1 0-1,1-1 0,0 1 0,-1 0 0,1 0 1,-1 0-1,0 0 0,1 0 0,-1 0 0,0 0 1,1 0-1,-1 0 0,0 0 0,0 0 0,0 0 1,0 0-1,0 0 0,0 0 0,0 2 1,0-2 1,0 0 1,-1 0 0,1 0 0,0 0 0,1 0 0,-1 0 0,0 0 0,0 0 0,0 0 0,1 0 0,-1 1 0,0-1 0,1 0 0,-1 0 0,1-1-1,-1 1 1,1 0 0,0 0 0,-1 0 0,1 0 0,0 0 0,0-1 0,-1 1 0,1 0 0,0 0 0,0-1 0,0 1 0,0-1 0,0 1 0,0-1 0,0 1-1,2-1 1,5 0 0,0-1 0,-1 0 0,1-1 0,-1 1-1,1-1 1,-1-1 0,0 0 0,1 0 0,-2 0-1,1-1 1,0 0 0,6-5 0,-4 3-57,0 0 1,1 1-1,0 1 1,19-8-1,-28 12 53,-1 0 0,1 1 0,-1-1 1,1 0-1,-1 0 0,1 0 0,-1 0 0,0 0 0,1 1 0,-1-1 0,1 0 0,-1 0 0,0 1 0,1-1 0,-1 0 0,0 1 0,1-1 0,-1 0 0,0 1 0,1-1 0,-1 0 0,0 1 0,0-1 0,1 1 0,-1-1 0,0 0 0,0 1 0,0-1 0,0 1 0,0-1 0,0 1 0,0-1 0,1 1 0,-1-1 0,0 0 0,-1 1 0,1-1 0,0 2 0,1 30 7,0-2 18,0-29-21,0 0 1,0 0 0,0 0-1,0 0 1,0 0 0,0 0 0,1 0-1,-1-1 1,0 1 0,1 0-1,-1-1 1,0 1 0,1-1-1,-1 1 1,0-1 0,1 0 0,-1 1-1,1-1 1,-1 0 0,1 0-1,1 0 1,35-3 46,-24-1-60,1-1-1,-1 0 1,0-1-1,-1-1 1,1 0-1,-1-1 1,-1 0-1,1-1 1,-2-1 0,1 1-1,-1-2 1,-1 0-1,1 0 1,11-18-1,-22 28 4,1 1 0,0-1 0,0 0 0,-1 1 0,1-1 0,-1 0 0,1 0-1,-1 0 1,1 0 0,-1 0 0,1 1 0,-1-1 0,0 0 0,0 0 0,1 0 0,-1 0-1,0 0 1,0 0 0,0 0 0,0 0 0,0 0 0,0 0 0,0 0 0,0 0 0,-1 0-1,1 0 1,0 0 0,-1 0 0,1 0 0,0 0 0,-1 0 0,1 1 0,-2-2 0,1 1 5,0 1 0,-1 0 0,1 0 0,-1 0 1,1 0-1,0 0 0,-1 0 0,1 1 1,0-1-1,-1 0 0,1 1 0,0-1 0,-1 1 1,1-1-1,0 1 0,0 0 0,-1-1 1,1 1-1,0 0 0,0 0 0,0 0 0,0 0 1,-1 1-1,-4 4 102,-1 0 0,1 1 0,1 0 0,-1 0 1,1 0-1,0 0 0,1 1 0,0 0 0,0 0 0,-4 12 0,8-17-77,-1-1-1,0 1 1,1-1-1,-1 1 0,1-1 1,0 1-1,0-1 1,0 1-1,0-1 0,0 1 1,1-1-1,-1 1 1,1-1-1,0 0 1,-1 1-1,1-1 0,0 0 1,0 1-1,1-1 1,-1 0-1,0 0 0,1 0 1,-1 0-1,1 0 1,0 0-1,0 0 1,0-1-1,0 1 0,0-1 1,0 1-1,0-1 1,0 0-1,0 0 0,1 0 1,-1 0-1,0 0 1,1 0-1,-1-1 1,1 1-1,2 0 0,10 2 3,-1-1-1,1 0 0,22 0 1,-31-2-238,0 0 0,0 0 0,0-1 1,-1 0-1,1 0 0,0 0 0,-1-1 1,1 0-1,-1 0 0,1 0 0,7-6 1,-3-6-2976,-10 13 2677,1 0 0,-1-1 0,0 1 0,0 0 0,0 0 0,0-1 1,0 1-1,0 0 0,-1 0 0,1 0 0,0-1 0,-1 1 0,1 0 1,-1 0-1,1 0 0,-1 0 0,1 0 0,-1 0 0,-1-2 0,-7-7-6298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9.098"/>
    </inkml:context>
    <inkml:brush xml:id="br0">
      <inkml:brushProperty name="width" value="0.025" units="cm"/>
      <inkml:brushProperty name="height" value="0.025" units="cm"/>
    </inkml:brush>
  </inkml:definitions>
  <inkml:trace contextRef="#ctx0" brushRef="#br0">7 17 10314,'3'-7'3989,"17"-2"4487,-21 25-7435,-1 0-1,0 0 1,-8 25-1,6-29-913,1 0-1,1 0 1,0 0-1,0 0 1,1 0-1,1 0 1,0 0-1,1 14 1,0-25-123,0 0 0,-1 0 0,1 0 1,-1 0-1,1 0 0,0 0 0,0 0 0,0 0 0,0-1 1,0 1-1,0 0 0,0 0 0,0-1 0,0 1 0,0 0 0,0-1 1,0 1-1,0-1 0,0 0 0,1 1 0,-1-1 0,0 0 1,0 0-1,0 1 0,1-1 0,-1 0 0,0 0 0,0-1 1,1 1-1,-1 0 0,0 0 0,0 0 0,2-2 0,3 2 10,-1-1-1,0-1 0,0 1 1,0-1-1,-1 0 0,9-4 1,0-5-34,-2-1 0,1 1 1,-2-2-1,1 1 1,-2-2-1,0 1 0,12-25 1,-15 27 16,-16 107-1866,10-94 1565,-2 13-2207,-1-5-2623,0-3-4587</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19.945"/>
    </inkml:context>
    <inkml:brush xml:id="br0">
      <inkml:brushProperty name="width" value="0.025" units="cm"/>
      <inkml:brushProperty name="height" value="0.025" units="cm"/>
    </inkml:brush>
  </inkml:definitions>
  <inkml:trace contextRef="#ctx0" brushRef="#br0">2 62 16367,'0'0'1725,"0"13"-604,0 41 80,-2-5-487,2-1 1,3 1-1,1-1 0,18 80 0,-21-123-703,1-1-1,-1 1 0,1-1 1,0 0-1,0 0 0,1 1 1,-1-1-1,1-1 0,0 1 1,0 0-1,0-1 0,0 1 1,0-1-1,1 0 0,4 3 1,-5-5 40,0 1 1,-1-1 0,1-1-1,0 1 1,0 0 0,0-1-1,0 1 1,0-1 0,0 0-1,0 0 1,0 0 0,0 0-1,0-1 1,0 1 0,0-1 0,0 0-1,0 1 1,0-1 0,-1-1-1,1 1 1,0 0 0,0-1-1,-1 1 1,5-5 0,12-8 160,-1-2 1,0 0-1,-1-1 1,0-1-1,-2 0 1,17-26 0,-9 9 8,-2-1 0,30-68 0,-42 83-216,-1 1-1,0-1 1,-2 0-1,-1-1 1,0 1 0,2-41-1,-28 90-8668,10-6 1532,0 1-3289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8.930"/>
    </inkml:context>
    <inkml:brush xml:id="br0">
      <inkml:brushProperty name="width" value="0.025" units="cm"/>
      <inkml:brushProperty name="height" value="0.025" units="cm"/>
    </inkml:brush>
  </inkml:definitions>
  <inkml:trace contextRef="#ctx0" brushRef="#br0">13 137 3972,'0'0'14921,"-4"-8"-13699,3 6-1207,0 0-1,0 0 1,0 1-1,0-1 1,0 0-1,0 0 1,1 0-1,-1 0 1,1 0-1,0 0 1,-1 0-1,1 0 1,0 0-1,0 0 1,0 0-1,1 0 1,-1 0-1,0 0 1,1 0-1,0-3 1,2 0-7,0 1 0,0 1 0,0-1 1,1 0-1,-1 1 0,1 0 0,0 0 0,0 0 1,0 0-1,6-3 0,-2 0-17,1 1 0,-1 0 0,1 0 0,0 1 0,1 0 0,-1 1 0,1 0 0,0 0 0,-1 1 0,1 1 0,0-1 0,18 1 0,-27 2 2,1-1 1,0 1-1,-1 0 1,1 0-1,-1 0 1,0 0 0,1 0-1,-1 0 1,0 0-1,1 0 1,-1 0-1,0 1 1,0-1 0,0 0-1,0 1 1,0-1-1,-1 1 1,1-1-1,0 1 1,-1 0 0,1-1-1,-1 1 1,1 0-1,-1-1 1,0 1-1,0 0 1,0-1-1,0 1 1,0 0 0,0-1-1,-1 4 1,1 7 96,-1-1 0,-1 0 0,-5 19 0,-1-6 354,-23 46-1,23-55-247,0 1 0,1-1 0,1 1 1,1 0-1,0 1 0,1 0 0,-3 20 0,7-36-187,0 0 0,0 1 0,0-1 0,1 0 0,-1 1 0,0-1 0,0 0 1,1 0-1,-1 0 0,1 1 0,-1-1 0,1 0 0,0 0 0,-1 0 0,1 0 0,0 0 0,0 0 0,0 0 0,-1 0 0,1 0 0,0 0 0,0 0 0,0-1 0,1 1 0,-1 0 0,0-1 1,0 1-1,0-1 0,0 1 0,1-1 0,-1 0 0,0 1 0,0-1 0,1 0 0,-1 0 0,0 0 0,1 0 0,-1 0 0,0 0 0,0 0 0,1 0 0,-1-1 0,0 1 0,3-1 0,4-1 63,0 0 0,1 0 0,-1-1 0,0 0-1,13-7 1,-6 2-59,-1-1 0,0-1-1,-1 0 1,0-1 0,0 0 0,-1-1-1,17-22 1,-23 25 3,0 0 0,0 0 0,-1-1 0,-1 0 0,1 0 0,-1 0 0,-1-1 0,0 1 0,-1-1 0,0 0 0,0 0 0,0-19 0,-2 30-14,0 0 1,0-1-1,0 1 0,0 0 1,0 0-1,0-1 1,0 1-1,0 0 0,0-1 1,0 1-1,0 0 0,0-1 1,0 1-1,0 0 1,0-1-1,0 1 0,0 0 1,-1 0-1,1-1 1,0 1-1,0 0 0,0-1 1,0 1-1,-1 0 0,1 0 1,0 0-1,0-1 1,-1 1-1,1 0 0,0 0 1,0 0-1,-1-1 1,1 1-1,0 0 0,-1 0 1,1 0-1,0 0 0,-12 6 9,-8 18-48,15-12 74,1 0 0,0 0-1,1 0 1,0 0 0,1 1 0,0-1 0,1 1 0,0 0-1,3 22 1,-2-34-27,0 1 0,0 0 0,0-1 0,0 1-1,1 0 1,-1-1 0,1 1 0,-1-1 0,1 1 0,0-1 0,-1 1-1,1-1 1,0 1 0,0-1 0,0 1 0,0-1 0,0 0-1,1 0 1,-1 0 0,0 1 0,0-1 0,1 0 0,2 1 0,-1-1 33,0 0 1,0 0-1,0-1 1,0 1 0,0-1-1,0 0 1,0 0 0,0 0-1,0 0 1,0-1-1,0 1 1,4-2 0,3 0 73,-1-1 1,0-1 0,0 1 0,0-1 0,0-1-1,-1 0 1,12-8 0,-8 2-79,1-1 0,-2 0 0,0-1 0,17-24 1,-23 29-25,0 1 1,-1-1 0,0 0-1,-1 0 1,0 0 0,0 0-1,-1 0 1,1-1 0,-2 0 0,2-15-1,-5 24-33,1 1 0,-1 0 0,1-1 0,-1 1 0,1 0-1,-1 0 1,1 0 0,0 0 0,0 1 0,-1-1 0,1 0-1,0 0 1,0 1 0,-1 2 0,-3 5 36,1 0 0,1 0 0,0 1-1,0-1 1,1 1 0,0 0 0,0 0 0,1 13 0,1-19-104,0 0 1,0 0 0,1-1-1,-1 1 1,1 0 0,0-1-1,0 1 1,1 0 0,-1-1-1,1 0 1,1 4 0,-1-5-187,0 0 1,-1 0 0,1 0 0,0 0 0,0 0 0,0-1 0,0 1-1,0-1 1,0 1 0,1-1 0,-1 0 0,0 0 0,1 0 0,-1 0-1,1 0 1,-1-1 0,5 1 0,25 2-5420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0.859"/>
    </inkml:context>
    <inkml:brush xml:id="br0">
      <inkml:brushProperty name="width" value="0.025" units="cm"/>
      <inkml:brushProperty name="height" value="0.025" units="cm"/>
    </inkml:brush>
  </inkml:definitions>
  <inkml:trace contextRef="#ctx0" brushRef="#br0">110 385 12075,'0'0'9065,"-9"-1"-8942,2 0-147,0-1 103,1 1 0,-1 0-1,0 0 1,0 1 0,0 0 0,-11 2-1,16-2-42,0 0 0,0 1 0,1 0-1,-1-1 1,0 1 0,1 0 0,-1 0 0,0 0-1,1 0 1,-1 0 0,1 1 0,0-1-1,-1 0 1,1 1 0,0-1 0,0 1 0,0-1-1,0 1 1,0-1 0,0 1 0,0 0-1,0-1 1,1 1 0,-1 0 0,1 0 0,-1 0-1,1-1 1,0 1 0,-1 0 0,1 0-1,0 0 1,1 3 0,-1-3-23,0 0 0,1 0 0,-1 0 0,1 0 0,-1 0 0,1 0 0,0 0 0,0-1 0,0 1 0,0 0-1,0 0 1,0-1 0,0 1 0,0-1 0,1 1 0,-1-1 0,1 1 0,-1-1 0,1 0 0,-1 0 0,1 0 0,0 0 0,0 0 0,-1 0 0,1 0 0,0-1 0,0 1-1,0-1 1,0 1 0,0-1 0,0 0 0,0 1 0,0-1 0,0 0 0,0-1 0,3 1 0,2 0-6,1-1-1,-1 1 1,1-1 0,-1 0-1,0-1 1,1 0 0,-1 0 0,13-7-1,-13 5 19,1 0 0,-1-1-1,0 0 1,-1-1 0,1 1-1,-1-1 1,0 0 0,-1-1-1,1 0 1,-1 0 0,-1 0 0,1 0-1,-1-1 1,-1 1 0,1-1-1,-1 0 1,0 0 0,-1-1-1,0 1 1,-1 0 0,1-1-1,-1 1 1,-1-15 0,0 23-25,0-1 1,0 1-1,0-1 0,-1 1 1,1 0-1,0-1 1,0 1-1,0 0 0,-1-1 1,1 1-1,0 0 1,0 0-1,-1-1 0,1 1 1,0 0-1,-1 0 1,1-1-1,0 1 0,-1 0 1,1 0-1,0 0 1,-1 0-1,1-1 1,-1 1-1,1 0 0,0 0 1,-1 0-1,1 0 1,-1 0-1,1 0 0,0 0 1,-1 0-1,1 0 1,0 0-1,-1 0 0,1 0 1,-1 1-1,1-1 1,0 0-1,-1 0 0,1 0 1,0 0-1,-1 1 1,1-1-1,0 0 0,-1 0 1,1 1-1,0-1 1,-1 0-1,1 0 0,0 1 1,0-1-1,0 0 1,-1 1-1,1-1 0,0 0 1,0 1-1,0-1 1,0 1-1,-1-1 0,1 0 1,0 1-1,0-1 1,0 1-1,0-1 0,-1 4-2,0 0-1,1-1 1,-1 1-1,1 0 0,0-1 1,0 1-1,0 0 1,0-1-1,1 1 0,-1 0 1,1-1-1,0 1 0,0 0 1,0-1-1,1 0 1,-1 1-1,1-1 0,0 0 1,0 0-1,0 1 0,0-2 1,3 4-1,-2-4 6,0 0 0,0 0 0,-1-1-1,1 1 1,0-1 0,0 1 0,1-1 0,-1 0 0,0-1-1,0 1 1,1 0 0,-1-1 0,0 0 0,0 0 0,1 0-1,-1 0 1,0 0 0,1-1 0,-1 1 0,0-1 0,0 0-1,1 0 1,-1 0 0,0 0 0,0-1 0,3-1 0,7-5 45,0 0 0,0-1 0,-1 0 0,-1-1 0,0 0 0,0-1 0,-1 0 1,14-20-1,-7 8-3,-1-2 0,-2 1 0,19-44 0,-29 59-25,-1 0 0,0 0 0,-1 0 1,0 0-1,-1 0 0,1 0 0,-1-11 0,-1 20-21,0-1 1,0 1 0,0-1-1,0 1 1,0-1-1,0 1 1,0-1 0,0 1-1,0 0 1,-1-1 0,1 1-1,0-1 1,0 1 0,0-1-1,0 1 1,-1 0 0,1-1-1,0 1 1,0-1-1,-1 1 1,1 0 0,0-1-1,-1 1 1,1 0 0,0-1-1,-1 1 1,1 0 0,-1 0-1,1 0 1,0-1 0,-1 1-1,1 0 1,-1 0-1,1 0 1,-1 0 0,1 0-1,-1-1 1,1 1 0,-1 0-1,1 0 1,0 0 0,-1 0-1,1 1 1,-1-1 0,1 0-1,-1 0 1,1 0 0,-1 0-1,1 0 1,0 0-1,-1 1 1,1-1 0,-1 0-1,1 0 1,0 1 0,-1-1-1,1 0 1,0 1 0,-1-1-1,1 0 1,-1 1 0,-24 22-37,7 3 49,2 2 1,1 0 0,-13 31-1,21-41 42,1-1 0,0 1 0,1 0-1,1 1 1,1-1 0,-1 29 0,3-46-53,1 1 0,0-1 0,0 1 0,1-1 0,-1 1 0,0-1 0,0 1 0,1-1 0,-1 0 0,1 1 0,-1-1 0,1 0 0,0 1 0,-1-1 0,1 0 0,0 0 0,0 0 0,0 1 0,0-1 0,0 0 0,0 0 0,0 0 0,0-1 0,2 2 0,0 0 4,0-1 0,0-1 1,0 1-1,-1 0 0,1-1 0,0 1 1,0-1-1,0 0 0,0 0 1,0 0-1,5-1 0,2-1-87,0 0 0,1-1-1,-1 0 1,0-1 0,18-9-1,-15 5-271,1 0 0,-2-1 0,1 0 0,-1-1 0,-1 0 0,0-1 0,0-1 0,-1 1 0,-1-2 0,13-20 0,-14 18-587,-1 0 0,-1 0 0,0-1 0,-1 0 0,6-31 1,-4 13-1498,0-4 1376,-10 40 1888,-9 23 1138,-16 41 531,12-34-1524,1 2 1,2-1-1,2 1 0,1 1 0,-8 52 0,17-86-896,1 0-1,0 0 1,0 0 0,0 0-1,0 0 1,0 0-1,0 0 1,0 0 0,0 0-1,0 0 1,0 0 0,1 0-1,-1 0 1,0 0-1,1 0 1,-1 0 0,1 0-1,-1 0 1,1 0 0,-1 0-1,1 0 1,0-1-1,-1 1 1,1 0 0,0 0-1,1 0 1,0 0-7,-1-1 0,1 0 0,-1 0 1,1 1-1,-1-1 0,1 0 0,-1 0 0,1 0 1,-1-1-1,1 1 0,-1 0 0,1-1 0,-1 1 1,1-1-1,1 0 0,6-3 137,0-1 0,-1 0 1,1 0-1,11-10 0,11-14-56,0-2 1,-2-1-1,-2-1 1,-1-1-1,-1-1 1,-2-1-1,30-65 1,-44 77-1752,-9 24 1527,0 0 0,0 0 0,0 0 1,0 0-1,0 0 0,0-1 0,0 1 0,0 0 0,0 0 1,0 0-1,0 0 0,1-1 0,-1 1 0,0 0 0,0 0 0,0 0 1,0 0-1,-1 0 0,1-1 0,0 1 0,0 0 0,0 0 0,0 0 1,0 0-1,0-1 0,0 1 0,0 0 0,0 0 0,0 0 0,0 0 1,0 0-1,0 0 0,-1-1 0,1 1 0,0 0 0,0 0 0,0 0 1,0 0-1,0 0 0,0 0 0,-1 0 0,1 0 0,0 0 1,0 0-1,0 0 0,0 0 0,-1 0 0,1-1 0,0 1 0,0 0 1,0 0-1,-30 22-9105,28-20 8832,-20 14-7596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1.205"/>
    </inkml:context>
    <inkml:brush xml:id="br0">
      <inkml:brushProperty name="width" value="0.025" units="cm"/>
      <inkml:brushProperty name="height" value="0.025" units="cm"/>
    </inkml:brush>
  </inkml:definitions>
  <inkml:trace contextRef="#ctx0" brushRef="#br0">2 1 11082,'0'0'6150,"-2"60"-4004,9-43-640,4 0-609,3-1-481,1-2-384,4-4 32,-4-2-416,6-6-1410,-8-2-2370,3 0-4292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1.725"/>
    </inkml:context>
    <inkml:brush xml:id="br0">
      <inkml:brushProperty name="width" value="0.025" units="cm"/>
      <inkml:brushProperty name="height" value="0.025" units="cm"/>
    </inkml:brush>
  </inkml:definitions>
  <inkml:trace contextRef="#ctx0" brushRef="#br0">177 38 14125,'0'0'5141,"-10"-7"-3069,-32-19-877,39 25-1146,0 0 0,0 0 0,0 1 0,0-1 0,-1 1 0,1-1 0,0 1 0,0 0 0,0 1 0,-1-1 0,1 0 0,0 1 1,0-1-1,0 1 0,0 0 0,0 0 0,0 1 0,0-1 0,0 0 0,0 1 0,1 0 0,-1 0 0,1-1 0,-1 2 0,1-1 0,0 0 0,-4 5 0,2-3-21,0 0 0,0 1 0,1-1 0,-1 1 1,1 0-1,0 0 0,1 0 0,-1 0 0,1 1 1,0-1-1,0 1 0,1-1 0,-1 8 0,2-13-25,0 1-1,0 0 1,0-1 0,0 1-1,0-1 1,1 1-1,-1-1 1,0 1-1,1-1 1,-1 1-1,0-1 1,1 1 0,-1-1-1,0 1 1,1-1-1,-1 1 1,1-1-1,-1 0 1,1 1-1,-1-1 1,1 0 0,-1 1-1,1-1 1,0 0-1,-1 0 1,1 1-1,-1-1 1,1 0-1,0 0 1,-1 0 0,1 0-1,-1 0 1,2 0-1,26 0 51,-18 0-54,-2-1 12,9 1-32,0 1 0,0 0 0,29 6-1,-43-7 25,-1 0-1,0 1 0,1-1 0,-1 1 0,0-1 0,1 1 0,-1 0 0,0 0 0,0 0 0,0 0 0,0 0 0,0 1 0,0-1 0,0 1 0,0-1 0,-1 1 0,1 0 0,-1 0 0,1-1 0,-1 1 0,1 0 0,-1 0 1,0 0-1,0 1 0,0-1 0,0 0 0,-1 0 0,1 0 0,0 1 0,-1-1 0,0 0 0,1 1 0,-1-1 0,0 1 0,-1 3 0,0-2 111,-1 0 1,1-1-1,-1 1 1,0-1-1,0 1 0,-1-1 1,1 0-1,0 0 1,-1 0-1,0 0 0,0-1 1,0 1-1,0-1 1,0 1-1,-1-1 0,1 0 1,-1-1-1,1 1 0,-7 2 1,4-2-406,0 1 0,0-1-1,0-1 1,0 1 0,-1-1 0,1 0 0,0 0-1,-1-1 1,1 0 0,0 0 0,-12-2 0,6-6-3984,4-9-3599</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3.378"/>
    </inkml:context>
    <inkml:brush xml:id="br0">
      <inkml:brushProperty name="width" value="0.025" units="cm"/>
      <inkml:brushProperty name="height" value="0.025" units="cm"/>
    </inkml:brush>
  </inkml:definitions>
  <inkml:trace contextRef="#ctx0" brushRef="#br0">1 413 9513,'0'0'2472,"9"-9"-540,12-11 46,43-32-1,-54 45-1536,0 1 0,0 0 0,0 0-1,0 1 1,1 1 0,0-1 0,0 2 0,23-5-1,-34 7-431,1 1-1,-1 0 0,1 0 0,-1 0 0,1 0 1,-1 0-1,1 0 0,-1 0 0,1 0 1,0 0-1,-1 1 0,1-1 0,-1 0 0,1 0 1,-1 0-1,1 0 0,-1 1 0,1-1 1,-1 0-1,1 1 0,-1-1 0,1 0 0,-1 1 1,0-1-1,1 1 0,-1-1 0,0 0 1,1 1-1,-1-1 0,0 1 0,1-1 0,-1 2 1,-1 20 333,-18 22 224,-13 9-306,-50 90-152,82-142-107,-1 1 0,0-1 0,0 1 0,1-1 0,-1 0 0,1 1-1,-1 0 1,1-1 0,-1 1 0,1-1 0,0 1 0,0-1-1,0 1 1,0 2 0,1-3 1,-1-1 0,0 0-1,0 0 1,1 1 0,-1-1 0,1 0 0,-1 0-1,0 0 1,1 1 0,-1-1 0,0 0-1,1 0 1,-1 0 0,1 0 0,-1 0-1,1 0 1,-1 0 0,0 0 0,1 0-1,-1 0 1,1 0 0,-1 0 0,0 0-1,1 0 1,-1 0 0,1 0 0,-1 0 0,0 0-1,1-1 1,-1 1 0,1 0 0,-1-1-1,43-26 110,-4-11-58,-2-1 0,-1-2 1,41-62-1,-65 87-10,-7 69 107,-7-28-56,1 32 40,1-54-97,0 0-1,0-1 0,0 1 0,0 0 1,1 0-1,0 0 0,-1 0 1,1-1-1,0 1 0,0 0 0,1-1 1,-1 1-1,4 4 0,-4-6 15,1 0 1,0 0-1,0 1 0,0-1 0,1-1 0,-1 1 0,0 0 0,0 0 0,0-1 0,1 1 1,-1-1-1,0 0 0,1 0 0,-1 0 0,0 0 0,0 0 0,1 0 0,-1-1 0,0 1 1,0-1-1,1 1 0,-1-1 0,0 0 0,0 0 0,0 0 0,0 0 0,0 0 0,0-1 1,0 1-1,0-1 0,-1 1 0,4-3 0,4-4 50,-1-1 1,1 1-1,-1-1 1,13-18-1,-17 20-88,1 0 0,-1 0 0,0-1 0,0 0 0,-1 1-1,0-1 1,0 0 0,-1 0 0,0-1 0,-1 1-1,0 0 1,0-1 0,0 1 0,-2-13 0,1 20-14,0 0 1,0 0-1,-1 0 1,1 0-1,0 0 1,0 0-1,-1 0 1,1 0-1,-1 0 1,1 0-1,-1 0 1,1 0-1,-1 1 1,0-1-1,1 0 1,-1 0-1,0 1 1,0-1-1,0 0 1,1 1-1,-1-1 1,0 1-1,0-1 1,0 1-1,0-1 1,0 1-1,0 0 1,0-1-1,0 1 1,0 0-1,0 0 1,0 0-1,0 0 1,0 0-1,0 0 1,0 0-1,0 0 1,0 0-1,0 0 1,0 1-1,0-1 1,0 0-1,0 1 1,0-1-1,0 1 1,0-1 0,0 1-1,0-1 1,1 1-1,-1 0 1,0-1-1,0 1 1,1 0-1,-1 0 1,0-1-1,1 1 1,-1 0-1,1 0 1,-1 0-1,1 0 1,-1 0-1,1 0 1,0 0-1,-1 2 1,-1 4-5,0 0 0,0 0 1,1 1-1,0-1 1,0 1-1,1-1 0,0 1 1,0-1-1,2 13 1,-1-17 8,-1 0 0,1-1 1,0 0-1,-1 1 1,1-1-1,0 1 1,0-1-1,1 0 1,-1 0-1,1 0 0,-1 0 1,1 0-1,-1 0 1,1 0-1,0 0 1,0 0-1,0-1 1,0 1-1,0-1 0,0 0 1,1 1-1,-1-1 1,0 0-1,1 0 1,-1-1-1,1 1 1,-1 0-1,1-1 0,-1 1 1,1-1-1,2 0 1,1 0 30,1-1-1,-1 0 1,0 0 0,0-1 0,1 1 0,-1-2 0,0 1-1,0 0 1,-1-1 0,1 0 0,-1-1 0,1 1 0,-1-1 0,0 0-1,0 0 1,-1-1 0,1 1 0,-1-1 0,0 0 0,0 0 0,0 0-1,-1-1 1,0 0 0,0 1 0,-1-1 0,1 0 0,-1 0-1,0 0 1,-1-1 0,0 1 0,0 0 0,0-1 0,0 1 0,-1 0-1,-1-9 1,1 14-34,0 1-1,0-1 0,0 1 0,0-1 1,0 1-1,0-1 0,0 0 1,0 1-1,0-1 0,-1 1 1,1-1-1,0 1 0,0-1 1,0 1-1,-1-1 0,1 1 1,0 0-1,-1-1 0,1 1 1,0-1-1,-1 1 0,1-1 1,-1 1-1,1 0 0,0-1 0,-1 1 1,1 0-1,-1 0 0,1-1 1,-1 1-1,1 0 0,-1 0 1,1 0-1,-1 0 0,1 0 1,-1-1-1,0 1 0,1 0 1,-1 0-1,1 0 0,-1 0 1,1 1-1,-1-1 0,1 0 1,-1 0-1,1 0 0,-1 0 0,1 0 1,-1 1-1,1-1 0,-1 0 1,1 0-1,-1 1 0,1-1 1,-1 0-1,0 1 0,-1 1-2,0-1-1,-1 1 0,1 0 1,0 0-1,0-1 1,0 1-1,0 1 0,1-1 1,-1 0-1,-2 3 1,1 4-5,0 0 0,1 0 1,0 0-1,-2 19 0,3-27 6,1 1 1,-1 0-1,1 0 0,0 0 0,0 0 0,0-1 0,0 1 1,0 0-1,0 0 0,0 0 0,1-1 0,-1 1 1,1 0-1,-1 0 0,1-1 0,0 1 0,0 0 0,0-1 1,0 1-1,0-1 0,0 1 0,0-1 0,0 1 1,0-1-1,1 0 0,-1 0 0,1 0 0,-1 0 0,1 0 1,2 2-1,6-2-95,1 0-1,-1 0 1,0-1 0,1-1 0,-1 0-1,0 0 1,0-1 0,0 0-1,0-1 1,12-4 0,-11 3-21,1 0 0,0 1-1,-1 1 1,1 0 0,0 0 0,0 1-1,14 1 1,-25 1 108,1 0 0,-1 0-1,1-1 1,-1 1 0,0 0-1,1 0 1,-1 1-1,0-1 1,0 0 0,0 0-1,0 0 1,0 1 0,0-1-1,0 1 1,-1-1 0,1 0-1,0 1 1,-1 0 0,1-1-1,-1 3 1,14 17-1186,-13-21 1142,0 0-1,0 0 1,0-1-1,0 1 1,0 0-1,0 0 1,0-1-1,0 1 1,0-1-1,0 1 1,0-1 0,0 1-1,0-1 1,-1 1-1,1-1 1,0 0-1,0 0 1,-1 1-1,1-1 1,0 0-1,-1 0 1,1 0 0,0 0-1,-1 0 1,1 0-1,-1 0 1,0 0-1,1-1 1,17-25-901,-1 0 1,-1-2-1,-2 0 1,-1 0-1,-1-1 0,-1-1 1,10-50-1,-11 10-508,-5 34 5428,-23 185-1385,12-110-2239,0 0 1,3 1-1,1-1 0,4 52 0,-1-88-338,-1-1 1,0 0-1,0 1 0,1-1 1,-1 1-1,1-1 1,-1 0-1,1 1 0,0-1 1,-1 0-1,1 0 0,0 1 1,0-1-1,0 0 1,0 0-1,0 0 0,0 0 1,2 1-1,5-3 121,-5-15-87,-4 1-106,-1 0 1,-1 0 0,-1 1-1,0-1 1,-1 1 0,0 0-1,-1 1 1,-1-1 0,0 1-1,0 0 1,-2 1 0,0-1-1,0 2 1,-1-1 0,0 2-1,-1-1 1,-12-9 0,126 32 2042,-11-8-5968,-108-16-11083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3.744"/>
    </inkml:context>
    <inkml:brush xml:id="br0">
      <inkml:brushProperty name="width" value="0.025" units="cm"/>
      <inkml:brushProperty name="height" value="0.025" units="cm"/>
    </inkml:brush>
  </inkml:definitions>
  <inkml:trace contextRef="#ctx0" brushRef="#br0">38 10 10186,'-18'-6'2946,"4"2"-63,8 4 576,6 2-3010,11 6-289,10 1-128,-3 1-865,5-1-1345,4-1-2146,-4 0-2370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4.085"/>
    </inkml:context>
    <inkml:brush xml:id="br0">
      <inkml:brushProperty name="width" value="0.025" units="cm"/>
      <inkml:brushProperty name="height" value="0.025" units="cm"/>
    </inkml:brush>
  </inkml:definitions>
  <inkml:trace contextRef="#ctx0" brushRef="#br0">193 1 14638,'-8'0'769,"5"0"-597,-19 0 1074,0 1 0,-29 5 0,46-6-1121,0 1 1,0 0-1,0 1 0,0-1 1,0 1-1,0 0 0,0 0 1,1 0-1,-1 0 0,1 1 0,0 0 1,0 0-1,0 0 0,0 1 1,0-1-1,0 1 0,-5 8 0,9-12-126,0 0-1,0 1 0,0-1 0,-1 0 0,1 1 1,0-1-1,0 0 0,0 1 0,0-1 0,0 0 1,0 1-1,0-1 0,0 0 0,1 1 0,-1-1 1,0 0-1,0 1 0,0-1 0,0 0 0,0 1 0,0-1 1,1 0-1,-1 1 0,0-1 0,0 0 0,0 0 1,1 1-1,-1-1 0,0 0 0,1 0 0,-1 1 1,0-1-1,0 0 0,1 0 0,-1 0 0,0 0 1,1 0-1,-1 1 0,0-1 0,1 0 0,-1 0 1,0 0-1,1 0 0,0 0 0,28 3-625,30-6-1414,-48 2 1597,68-2-2365,-75 3 2951,0 0 0,-1 0 0,1 1 1,0 0-1,0 0 0,0 0 0,0 0 0,0 0 0,-1 1 0,1 0 0,-1 0 0,1 0 0,-1 0 0,0 0 0,0 1 0,5 3 0,-8-5-16,1-1-1,-1 1 1,0-1-1,1 1 1,-1-1-1,0 1 1,0-1-1,1 1 1,-1-1-1,0 1 1,0-1-1,0 1 1,0-1-1,1 1 1,-1 0-1,0-1 1,0 1-1,0-1 1,0 1-1,0-1 1,-1 1-1,1 0 1,0-1-1,0 1 1,0-1-1,0 1 1,-1-1-1,1 1 1,0-1-1,0 1 1,-1-1-1,1 1 1,-21 14 1600,-33 1-1270,50-15-337,-61 12-1167,43-10-2152,0-2-3719,17-1-769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5.239"/>
    </inkml:context>
    <inkml:brush xml:id="br0">
      <inkml:brushProperty name="width" value="0.025" units="cm"/>
      <inkml:brushProperty name="height" value="0.025" units="cm"/>
    </inkml:brush>
  </inkml:definitions>
  <inkml:trace contextRef="#ctx0" brushRef="#br0">187 310 15887,'0'0'1153,"-9"-2"192,8 2-1321,-5-1 128,-1-1 0,1 1 0,-1 1 0,0-1 0,0 1 0,1 0 0,-1 1 0,0 0 0,1 0 0,-1 0 0,1 1 0,-1 0 0,1 0 0,0 0 0,0 1 0,0 0 0,-7 4 0,6 0-120,0 0 0,0 0 0,1 0 0,-7 10 0,12-15-10,-1-1 0,1 1 0,0 0 0,0 0-1,0 0 1,0 0 0,0 0 0,0 0-1,0 0 1,1 0 0,-1 0 0,1 0-1,-1 0 1,1 1 0,0-1 0,0 0-1,0 0 1,0 0 0,0 0 0,1 1 0,-1-1-1,1 0 1,-1 0 0,1 0 0,1 2-1,-1-2-10,1-1-1,0 0 1,0 1-1,1-1 0,-1 0 1,0 0-1,0-1 1,0 1-1,1 0 0,-1-1 1,0 0-1,0 1 1,1-1-1,-1 0 0,1 0 1,-1 0-1,0 0 0,1-1 1,-1 1-1,0-1 1,0 1-1,3-2 0,51-18 66,-40 11-100,-1 0-1,-1-1 0,1-1 0,-2 0 0,0-1 1,0 0-1,-1-1 0,0-1 0,14-21 0,-19 23 44,0 0 0,0 0-1,-2 0 1,1-1 0,-2 1-1,0-1 1,0-1 0,-1 1-1,-1 0 1,0-1 0,-1 1-1,0-26 1,-1 36-21,0 1 1,0-1-1,0 0 0,-1 1 1,1-1-1,-1 1 0,1-1 1,-1 1-1,0-1 0,0 1 0,0-1 1,0 1-1,0-1 0,0 1 1,-1 0-1,1 0 0,-1 0 1,0 0-1,1 0 0,-1 0 1,0 0-1,0 1 0,0-1 1,-1 1-1,1-1 0,0 1 1,-1 0-1,1 0 0,0 0 0,-1 0 1,1 0-1,-1 0 0,1 1 1,-1 0-1,0-1 0,1 1 1,-1 0-1,0 0 0,1 0 1,-1 0-1,-3 1 0,-2 1-6,-1 0 0,1 1 1,-1-1-1,1 2 0,0-1 0,0 1 0,0 0 0,1 1 0,-1 0 0,1 0 0,-9 8 1,9-6 29,-2 1 165,0 0-1,0 1 0,1 0 0,0 0 0,1 1 0,0 0 0,0 0 1,1 1-1,-6 15 0,11-25-174,1 0-1,0 0 1,0 0-1,-1 1 1,1-1 0,0 0-1,0 0 1,0 1-1,1-1 1,-1 0-1,0 0 1,0 0 0,1 1-1,-1-1 1,1 0-1,-1 0 1,1 0 0,-1 0-1,1 0 1,0 0-1,-1 0 1,1 0 0,0 0-1,0 0 1,0 0-1,0 0 1,-1-1 0,1 1-1,1 0 1,-1 0-1,0-1 1,0 1 0,0-1-1,0 1 1,0-1-1,0 0 1,1 1 0,-1-1-1,2 0 1,7 2-77,0-1 0,0 0 0,0-1 0,10 0 0,-7 0-154,8 0-360,0 0 0,-1 2-1,1 0 1,0 2 0,38 11 0,-53-13 272,0 1 0,0-1 0,0 1 0,-1 1 0,1-1-1,-1 1 1,0 0 0,0 0 0,0 0 0,0 1 0,-1-1 0,0 1 0,0 1 0,0-1 0,-1 0 0,1 1-1,-1 0 1,-1 0 0,1 0 0,-1 0 0,0 0 0,2 12 0,-4-16 131,0 0 0,1-1 0,-1 1 0,0 0 0,1 0-1,-1-1 1,1 1 0,0 0 0,-1-1 0,1 1 0,0-1 0,0 1 0,0-1 0,0 1 0,0-1 0,0 1 0,1-1 0,-1 0 0,0 0-1,1 0 1,-1 0 0,1 0 0,-1 0 0,3 1 0,-2-2 127,0 0 0,0 0-1,0 0 1,-1-1 0,1 1 0,0 0-1,0-1 1,0 0 0,-1 1 0,1-1-1,0 0 1,-1 0 0,1 0 0,-1 0-1,1 0 1,-1 0 0,1 0-1,-1 0 1,0-1 0,0 1 0,1-1-1,-1 1 1,1-4 0,3-2 310,-1-1 0,0 0-1,0 0 1,-1-1 0,0 1 0,0-1-1,1-10 1,-3 15 134,-1 1 0,1-1 0,-1 0 0,0 0 0,0 1-1,0-1 1,-1 0 0,1 1 0,-2-6 0,1 8-193,1 0 1,-1 0-1,1-1 1,-1 1 0,0 0-1,0 0 1,1 0-1,-1 0 1,0 0-1,0 0 1,0 0-1,0 0 1,0 0-1,-1 0 1,1 0 0,0 0-1,0 1 1,0-1-1,-1 1 1,1-1-1,0 1 1,-1-1-1,1 1 1,-2 0-1,1-1-80,0 2-1,0-1 0,0 0 0,0 0 0,0 1 1,0-1-1,0 1 0,0-1 0,0 1 0,0 0 1,1 0-1,-1 0 0,0 0 0,0 0 0,1 0 1,-1 1-1,1-1 0,-1 0 0,1 1 0,0-1 0,-1 1 1,1 0-1,0-1 0,0 1 0,0 0 0,0 0 1,0-1-1,1 1 0,-1 0 0,1 0 0,-1 0 1,0 3-1,-1 2-36,1 1 0,-1-1 1,1 1-1,0-1 0,1 1 1,0 0-1,1 10 0,-1-16-79,1-1 0,0 1 0,0 0 0,-1-1 0,1 1 0,0-1 0,0 1 0,0-1 0,1 0 0,-1 1 0,0-1 0,0 0 0,1 0 0,-1 0 0,1 0 0,-1 0 0,1 0 0,-1 0 0,1 0 0,0 0 0,-1-1 0,1 1 0,0-1 0,0 0 0,-1 1 0,1-1 0,0 0 0,0 0 0,-1 0 0,1 0 1,0 0-1,0 0 0,0-1 0,2 0 0,3 0-11,0 0 0,0-1 0,0 1 0,0-1 0,-1-1 0,1 1 0,10-7 0,-9 3-88,1-1 0,0 0-1,-1 0 1,-1-1 0,1 0 0,-1 0 0,-1-1-1,1 0 1,-1 0 0,-1-1 0,0 0-1,4-10 1,-27 43-515,14-16 636,2-2 48,-1 0 1,0-1 0,1 1 0,0 0 0,0 0-1,1 1 1,-1-1 0,1 0 0,0 0-1,0 1 1,1-1 0,0 0 0,0 1 0,1 5-1,-1-10-63,1 0-1,0 0 1,0 0-1,0-1 0,0 1 1,-1 0-1,1 0 1,0-1-1,1 1 0,-1-1 1,0 1-1,0-1 0,0 1 1,0-1-1,0 0 1,0 0-1,1 1 0,-1-1 1,0 0-1,0 0 1,0 0-1,0 0 0,1 0 1,-1 0-1,0-1 0,0 1 1,0 0-1,2-1 1,35-11 55,-22 2-67,0-1 0,-1-1 0,-1 0 0,0-1 0,-1 0 0,0-1 0,-1-1 0,-1 0 0,0-1 0,-1 0 0,-1 0 0,0-1 0,-1 0 0,-1-1 0,9-36 0,-12 2 89,-4 51-90,0 1 0,0 0 0,0 0 0,1-1 0,-1 1-1,0 0 1,0-1 0,0 1 0,-1 0 0,1-1 0,0 1-1,0 0 1,0-1 0,0 1 0,0 0 0,0 0 0,0-1 0,0 1-1,-1 0 1,1-1 0,0 1 0,0 0 0,0 0 0,-1 0 0,1-1-1,0 1 1,0 0 0,0 0 0,-1 0 0,1-1 0,0 1-1,-1 0 1,1 0 0,0 0 0,0 0 0,-1 0 0,1 0 0,0 0-1,-1 0 1,1-1 0,0 1 0,-1 0 0,1 0 0,0 0 0,0 1-1,-1-1 1,1 0 0,0 0 0,-1 0 0,1 0 0,0 0-1,-1 0 1,1 0 0,0 0 0,0 1 0,-1-1 0,1 0 0,0 0-1,0 0 1,-1 1 0,1-1 0,-17 14 47,3 7 162,1 1-1,1-1 1,0 2 0,2 0 0,1 0 0,0 1 0,2 0 0,1 0 0,1 1 0,1 0 0,1 0 0,1 0-1,1 0 1,3 26 0,-2-49-207,0 1 0,0 0 0,1-1 1,-1 1-1,1-1 0,0 1 0,0 0 0,0-1 0,0 0 0,0 1 0,0-1 0,1 0 0,-1 1 0,1-1 0,-1 0 0,1 0 1,0 0-1,0 0 0,0-1 0,0 1 0,0 0 0,0-1 0,1 0 0,-1 1 0,1-1 0,-1 0 0,0 0 0,1 0 0,3 0 1,-2-1-2,-1 1 0,1-1 1,0-1-1,-1 1 0,1 0 1,0-1-1,-1 0 0,1 0 1,-1 0-1,1 0 0,-1-1 1,0 1-1,1-1 1,-1 0-1,0 0 0,0 0 1,0 0-1,-1 0 0,1-1 1,4-4-1,28-38 27,-2-2 0,-3-1-1,-1-1 1,35-84 0,-62 129-27,8-19-3,0-1 0,12-42-1,-22 65 3,0 1 0,0 0 0,0-1 0,1 1 0,-1-1 0,0 1 0,0 0 0,0-1 0,0 1 0,0 0 0,0-1 0,0 1 0,0-1 0,0 1 0,0 0 0,0-1 0,0 1 0,0-1 0,0 1 0,0 0-1,0-1 1,0 1 0,-1 0 0,1-1 0,0 1 0,0 0 0,0-1 0,-1 1 0,1 0 0,0-1 0,0 1 0,-1 0 0,1 0 0,-1-1 0,-12 7 0,-11 17 39,14-7 68,1 1 1,1 0-1,0 0 1,1 1-1,1-1 1,1 1-1,1 1 1,0-1-1,2 1 1,0 0-1,0-1 1,2 1-1,1 0 1,2 20-1,-1-31-87,-1 0 0,1 0 0,0 0 0,1 0 0,0-1 0,0 1-1,1-1 1,5 10 0,-6-14-20,-1 1 1,1-1-1,0 1 0,-1-1 0,1 0 0,1 0 0,-1 0 0,0 0 0,1-1 1,-1 1-1,1-1 0,0 0 0,0 0 0,0-1 0,0 1 0,8 1 1,-11-3-38,0 0 1,-1 0 0,1 0 0,0 0 0,0 0 0,0 0 0,-1 0-1,1-1 1,0 1 0,-1 0 0,1-1 0,0 1 0,0-1 0,-1 1-1,1 0 1,-1-1 0,1 0 0,0 1 0,-1-1 0,1 1 0,-1-1-1,1 0 1,-1 1 0,0-1 0,1 0 0,-1 1 0,0-1 0,1 0-1,-1 0 1,0 1 0,0-1 0,0 0 0,0 0 0,1 1 0,-1-1-1,0 0 1,0 0 0,-1 0 0,1 1 0,0-1 0,0 0 0,0 0-1,0 1 1,-1-1 0,1 0 0,-1-1 0,-12-39-1383,-4 16 1116,-1 0 0,0 2 0,-2 0 1,-26-22-1,-10-13 669,54 57-313,1 0 1,0-1-1,0 1 0,0 0 0,0-1 0,0 1 0,0-1 1,0 0-1,0 1 0,0-1 0,1 0 0,-1 1 1,0-4-1,1 4-29,0 0 0,0 1 1,0-1-1,1 1 0,-1-1 1,0 1-1,0-1 0,0 1 1,1-1-1,-1 1 0,0-1 1,1 1-1,-1 0 0,0-1 1,1 1-1,-1-1 0,1 1 1,-1 0-1,1-1 0,-1 1 1,0 0-1,1 0 0,-1-1 1,1 1-1,-1 0 0,1 0 1,0 0-1,0-1 0,7 0 114,0 1-1,1-1 1,-1 1-1,15 2 0,-4-1-325,48 3-300,-9 0-1565,3-4-4087,-14-5-5161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6.302"/>
    </inkml:context>
    <inkml:brush xml:id="br0">
      <inkml:brushProperty name="width" value="0.025" units="cm"/>
      <inkml:brushProperty name="height" value="0.025" units="cm"/>
    </inkml:brush>
  </inkml:definitions>
  <inkml:trace contextRef="#ctx0" brushRef="#br0">111 283 7911,'-3'1'599,"-1"-1"-1,1 0 0,0 1 0,-1 0 0,1-1 0,0 1 0,0 1 0,0-1 0,0 0 0,0 1 0,0-1 0,-4 4 0,2-1-91,1 0 0,-1 0 0,1 1 0,0 0-1,0-1 1,-5 9 0,5-6-355,0 0 0,0 1 0,0-1 0,1 1 0,0 0 0,1 0-1,0 0 1,0 0 0,1 0 0,-1 9 0,3-16-150,0-1 0,-1 1 0,1-1 1,0 1-1,0-1 0,-1 0 0,1 1 0,0-1 0,0 0 0,0 1 0,0-1 0,-1 0 0,1 0 0,0 0 1,0 0-1,0 0 0,0 0 0,0 0 0,-1 0 0,1-1 0,0 1 0,0 0 0,0 0 0,0-1 1,-1 1-1,1 0 0,1-2 0,14-7 74,0-1-1,-1-1 1,-1 0 0,0-1-1,0-1 1,-1 0 0,-1-1-1,11-15 1,-15 19-4,12-14 280,-1-2 0,-1 1 0,19-38 0,-30 49-174,0 0-1,-1-1 0,-1 1 1,-1-1-1,0 0 1,-1 0-1,0 0 1,0-26-1,-3 41-175,0 0 0,0 0 0,0 0 0,0 1 0,0-1 0,-1 0 0,1 0 0,0 0 0,0 0 0,0 1 0,-1-1 0,1 0 0,0 0 0,0 0 0,0 0 0,-1 0 0,1 0 0,0 0 0,0 0 0,-1 0 0,1 0 0,0 0 0,0 0 0,-1 0 0,1 0 0,0 0 0,0 0 0,-1 0 0,1 0 0,0 0 0,0 0 0,-1 0 0,1 0 0,0 0 0,0 0 0,0 0 0,-1-1 0,1 1 0,0 0 0,0 0 0,0 0 0,-1 0 0,1-1 0,0 1 0,0 0 1,0 0-1,0 0 0,0-1 0,0 1 0,-1 0 0,1 0 0,0 0 0,0-1 0,0 1 0,0 0 0,0 0 0,0-1 0,0 1 0,0 0 0,0 0 0,0-1 0,-13 19 87,4 6-44,1 0 1,1 0 0,0 1-1,2 0 1,1 0 0,2 1-1,0-1 1,2 35 0,0-57-19,0 0 1,0 0 0,0 0 0,1 0-1,-1 1 1,1-1 0,0 0-1,0 0 1,0 0 0,0 0 0,0-1-1,1 1 1,-1 0 0,1 0-1,0-1 1,0 1 0,0-1 0,0 1-1,0-1 1,0 0 0,1 0-1,-1 0 1,1 0 0,-1 0-1,1-1 1,0 1 0,0-1 0,0 0-1,0 0 1,0 0 0,0 0-1,0 0 1,0-1 0,0 1 0,0-1-1,0 0 1,0 0 0,1 0-1,3-1 1,5 0 64,0-1-1,0 0 1,0-1-1,-1 0 1,1-1-1,-1-1 0,0 0 1,0 0-1,13-9 1,-12 6-75,-1 0 0,1-1 0,-2-1 1,1 0-1,15-20 0,-21 24-16,-1 0 1,0 0 0,0 0-1,-1-1 1,0 0-1,0 0 1,0 1-1,-1-2 1,0 1-1,-1 0 1,1 0-1,0-14 1,-2 20-4,0 1 0,0-1 1,0 1-1,0-1 0,0 1 1,0-1-1,0 1 0,0-1 1,0 1-1,0-1 0,0 1 1,-1-1-1,1 1 0,0-1 1,0 1-1,0-1 0,-1 1 1,1-1-1,0 1 0,0 0 1,-1-1-1,1 1 0,0-1 1,-1 1-1,1 0 0,-1-1 1,1 1-1,0 0 0,-1 0 1,1-1-1,-1 1 0,1 0 1,-1 0-1,1 0 0,-1-1 1,1 1-1,-1 0 0,1 0 1,-1 0-1,1 0 0,-1 0 1,1 0-1,-1 0 0,1 0 1,-1 0-1,1 0 0,-1 1 1,1-1-1,-1 0 0,1 0 1,-1 0-1,1 0 0,0 1 1,-1-1-1,1 0 0,-1 1 1,1-1-1,0 0 0,-1 1 1,1-1-1,-1 1 0,-2 1-4,0 0-1,0 0 0,1 0 0,-1 1 0,1-1 0,-1 1 0,1-1 0,-3 5 0,0 4 4,0 0 0,0 0 0,1 1 0,1-1 0,0 1 0,0 0 0,1 0 0,-1 17 0,3-26 5,0 0 1,0 0-1,0-1 1,0 1-1,1 0 0,-1 0 1,1 0-1,0 0 1,0 0-1,0 0 0,0 0 1,0-1-1,1 1 1,-1 0-1,1-1 0,-1 0 1,1 1-1,0-1 1,0 0-1,0 0 0,0 0 1,1 0-1,-1 0 1,1 0-1,-1-1 0,1 1 1,-1-1-1,1 1 1,0-1-1,0 0 0,-1 0 1,1-1-1,0 1 1,0 0-1,0-1 0,0 0 1,6 0-1,-1 0 10,0 0 1,1 0-1,-1-1 0,0-1 0,0 1 1,0-1-1,0-1 0,0 0 0,0 0 1,-1 0-1,1-1 0,-1 0 0,0 0 0,0-1 1,0 0-1,-1 0 0,0 0 0,0-1 1,0 0-1,5-7 0,-4 3 6,0 0-1,-1-1 1,0 1-1,0-1 1,-1 0-1,-1-1 1,0 1-1,0-1 1,-2 0-1,1 0 1,-1 0-1,-1 0 1,0-13-1,-4 10-14,-6 17-23,-8 21-22,11-7 37,0 1 0,1-1-1,0 1 1,2 0 0,0 0-1,0 0 1,2 0 0,0 27-1,2-42-11,-1 1-1,1-1 1,-1 0-1,1 1 1,0-1-1,0 0 1,-1 1-1,2-1 1,-1 0-1,0 0 1,0 0-1,1 0 1,-1 0-1,1 0 1,0 0-1,-1-1 1,1 1-1,0-1 1,0 1-1,4 2 1,-1-2 139,0 1 1,1-1-1,-1 0 1,0-1-1,0 1 1,1-1 0,-1 0-1,1 0 1,8 0-1,-8-1-286,0 0 0,0-1 0,-1 0 0,1 0 0,0 0 0,-1 0-1,1-1 1,-1 0 0,8-3 0,-11 4-285,0 0 1,1-1-1,-1 1 1,0-1-1,0 0 1,0 1-1,0-1 1,0 0-1,-1 0 1,1 0 0,0 0-1,-1 0 1,1-1-1,-1 1 1,0 0-1,0-1 1,0 1-1,0-1 1,1-4-1,-1-19-7591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6.691"/>
    </inkml:context>
    <inkml:brush xml:id="br0">
      <inkml:brushProperty name="width" value="0.025" units="cm"/>
      <inkml:brushProperty name="height" value="0.025" units="cm"/>
    </inkml:brush>
  </inkml:definitions>
  <inkml:trace contextRef="#ctx0" brushRef="#br0">1 0 18802,'0'0'7495</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7.546"/>
    </inkml:context>
    <inkml:brush xml:id="br0">
      <inkml:brushProperty name="width" value="0.025" units="cm"/>
      <inkml:brushProperty name="height" value="0.025" units="cm"/>
    </inkml:brush>
  </inkml:definitions>
  <inkml:trace contextRef="#ctx0" brushRef="#br0">24 0 15855,'0'0'1409,"-24"72"-704,24-40 480,0 3-512,4 1-513,12 0-128,7-5-480,6-2-1346,3-4-801,-3-7-1216,-1-3-1987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9.688"/>
    </inkml:context>
    <inkml:brush xml:id="br0">
      <inkml:brushProperty name="width" value="0.025" units="cm"/>
      <inkml:brushProperty name="height" value="0.025" units="cm"/>
    </inkml:brush>
  </inkml:definitions>
  <inkml:trace contextRef="#ctx0" brushRef="#br0">0 1 7783,'0'0'14366,"3"11"-13960,-1 6-262,2 9 39,1 0 1,16 46-1,-20-70-177,0 0 0,0 0 0,0 0 0,0 0 0,0-1 0,0 1 0,1 0 0,-1-1 0,1 1 0,-1-1 0,1 1 0,0-1 0,-1 0 0,1 0 0,0 0 1,0 0-1,0 0 0,0 0 0,0 0 0,0-1 0,0 1 0,0-1 0,0 1 0,0-1 0,0 0 0,0 0 0,0 0 0,0 0 0,3 0 0,7-2-53,0 0-1,0-1 0,0-1 0,14-5 1,-18 5-108,0 1-1,1 0 1,0 1 0,17-3 0,-25 5 139,0 0 1,0 0-1,0 1 0,0-1 1,0 0-1,0 0 0,0 1 0,0-1 1,0 0-1,0 1 0,0-1 1,0 1-1,0-1 0,0 1 1,0 0-1,0-1 0,-1 1 1,1 0-1,0 0 0,0 0 1,-1-1-1,1 1 0,0 0 1,-1 0-1,1 1 0,0 1 62,0 0-1,0 0 1,0 0-1,0 0 1,-1 0-1,1 0 0,-1 0 1,0 1-1,0 3 1,0-3 109,-1 1 0,1-1 1,-1 1-1,0-1 0,0 0 0,0 1 1,-1-1-1,1 0 0,-1 0 1,0 0-1,0 0 0,-1 0 0,-4 5 1,-2-2 136,-1-2 1,0 1-1,0-1 1,0-1-1,-1 0 1,0 0-1,0-1 1,0-1 0,0 0-1,0 0 1,0-1-1,0 0 1,-1-1-1,-19-2 1,30 2-350,1 0 0,-1 0 1,0 0-1,1 0 0,-1 0 1,0 0-1,1 0 0,-1 0 0,0 0 1,1-1-1,-1 1 0,0 0 1,1 0-1,-1-1 0,0 1 1,1 0-1,-1-1 0,1 1 0,-1 0 1,0-1-1,1 1 0,-1-1 1,1 1-1,0-1 0,-1 1 1,1-1-1,-1 0 0,1 1 0,0-1 1,-1 0-1,1 1 0,0-1 1,0 0-1,0 1 0,-1-1 1,1 0-1,0 1 0,0-2 0,0 1-206,1 0 0,-1 0-1,0 0 1,1 0-1,-1 0 1,1 0-1,0 0 1,-1 0-1,1 0 1,0 0-1,-1 0 1,1 0 0,0 1-1,0-1 1,0 0-1,0 1 1,0-1-1,-1 0 1,1 1-1,0-1 1,0 1-1,1 0 1,-1-1 0,1 1-1,50-12-8133,-21 3 2621</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7.889"/>
    </inkml:context>
    <inkml:brush xml:id="br0">
      <inkml:brushProperty name="width" value="0.025" units="cm"/>
      <inkml:brushProperty name="height" value="0.025" units="cm"/>
    </inkml:brush>
  </inkml:definitions>
  <inkml:trace contextRef="#ctx0" brushRef="#br0">78 172 4708,'-9'0'4869,"0"0"-3853,2-1-431,1 0 0,-1 1 0,0 0 0,1 0 0,-1 1 0,1 0 0,-7 2 0,36-8 2475,10-1-2874,20-13-197,215-70 1053,-84 43-3894,-161 41-1077,-13 0-1313</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8.248"/>
    </inkml:context>
    <inkml:brush xml:id="br0">
      <inkml:brushProperty name="width" value="0.025" units="cm"/>
      <inkml:brushProperty name="height" value="0.025" units="cm"/>
    </inkml:brush>
  </inkml:definitions>
  <inkml:trace contextRef="#ctx0" brushRef="#br0">0 231 10025,'0'0'5285,"77"-39"-3619,-20 8-833,6-5-353,10-3-223,-5 3-193,-6 8-32,-5 11-673,-12 13-2370,-13 4-1633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8.606"/>
    </inkml:context>
    <inkml:brush xml:id="br0">
      <inkml:brushProperty name="width" value="0.025" units="cm"/>
      <inkml:brushProperty name="height" value="0.025" units="cm"/>
    </inkml:brush>
  </inkml:definitions>
  <inkml:trace contextRef="#ctx0" brushRef="#br0">11 16 16335,'-2'11'1009,"1"-7"-938,-2 12 619,1-1 1,1 1 0,0 0 0,1 0 0,2 19-1,-2-31-597,1 0 0,-1 0 0,1-1 0,0 1-1,0 0 1,1-1 0,-1 1 0,1-1 0,0 0 0,-1 1-1,2-1 1,-1 0 0,0 0 0,0 0 0,1 0 0,0-1-1,0 1 1,-1-1 0,1 1 0,1-1 0,-1 0 0,0 0-1,0 0 1,1-1 0,-1 1 0,1-1 0,0 0 0,-1 0-1,1 0 1,0-1 0,4 1 0,0-1-78,0 0 0,1-1 1,-1 0-1,0 0 0,0-1 0,1 0 1,-1-1-1,-1 0 0,1 0 0,0 0 0,-1-1 1,0 0-1,0-1 0,0 0 0,0 0 1,-1 0-1,1-1 0,9-11 0,-9 9-12,0 0 0,0-1 0,-1 1-1,0-1 1,-1 0 0,0-1 0,0 0-1,-1 1 1,0-1 0,-1-1 0,0 1 0,-1 0-1,0-1 1,1-13 0,-9 80-42,4-47 25,0 1 0,0 0 0,1 0-1,1 0 1,-1 0 0,2 0 0,-1 0 0,1 0 0,1 0 0,0 0 0,4 10 0,-5-18-243,0 0 1,0 0-1,1 0 1,-1 0-1,1-1 1,-1 1-1,1 0 1,0-1-1,0 1 1,0-1-1,0 0 1,0 1-1,0-1 1,0 0-1,0 0 1,0 0-1,1-1 1,-1 1-1,0-1 1,4 1-1,8 0-5268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9.505"/>
    </inkml:context>
    <inkml:brush xml:id="br0">
      <inkml:brushProperty name="width" value="0.025" units="cm"/>
      <inkml:brushProperty name="height" value="0.025" units="cm"/>
    </inkml:brush>
  </inkml:definitions>
  <inkml:trace contextRef="#ctx0" brushRef="#br0">2 122 13164,'0'0'7426,"-1"10"-6753,1 8-509,0 0 1,1 1 0,1-1-1,9 35 1,-9-47-153,0 0 1,0 0-1,0 0 1,1 0-1,0-1 1,0 1-1,0-1 1,1 0-1,5 6 1,-7-9-9,0 0 0,0-1 1,0 1-1,1 0 0,-1-1 0,1 0 0,-1 1 1,1-1-1,-1 0 0,1 0 0,0 0 1,-1-1-1,1 1 0,0-1 0,0 1 0,-1-1 1,1 0-1,0 0 0,0 0 0,0 0 1,4-2-1,-2 0 68,1 0 0,-1-1 0,1 1 0,-1-1 0,0-1 0,0 1 0,0-1 0,-1 0 0,1 0 0,-1 0 1,0 0-1,0-1 0,0 0 0,-1 0 0,1 0 0,3-8 0,0 0 56,0-2-1,0 1 1,-1-1 0,-1 0-1,4-16 1,-9 30-124,2-6 36,-1 0-1,1 0 0,-1 0 0,-1 0 0,1 0 0,-1 0 0,0-1 0,-1 1 0,-1-7 0,2 14-39,-1 0 0,1 0-1,0 0 1,-1 0 0,1 0 0,0 0 0,0 0-1,-1 0 1,1 0 0,0 0 0,0 0 0,-1 0-1,1 1 1,0-1 0,0 0 0,-1 0 0,1 0-1,0 0 1,0 1 0,0-1 0,-1 0 0,1 0-1,0 0 1,0 1 0,0-1 0,0 0 0,0 0-1,-1 1 1,1-1 0,0 0 0,0 0 0,0 1-1,0-1 1,0 0 0,0 1 0,0-1 0,0 0-1,0 0 1,0 1 0,0-1 0,0 0 0,0 1-1,0-1 1,0 0 0,0 1 0,-3 15-18,3-10 19,0 0 0,0 0-1,1 0 1,0 0 0,0 0-1,0-1 1,1 1 0,-1 0-1,1 0 1,1-1 0,3 8-1,-5-12 1,0 0-1,0 1 1,0-1-1,0 0 1,0 0 0,0 0-1,1 0 1,-1 0-1,0 0 1,0 0-1,1 0 1,-1 0-1,1-1 1,-1 1-1,1-1 1,-1 1-1,1-1 1,2 1-1,-1-1 1,-1 0 0,1 0 0,-1-1 0,1 1 0,-1-1 0,0 0-1,1 0 1,-1 1 0,0-2 0,1 1 0,-1 0 0,0 0 0,0-1 0,0 1-1,3-4 1,6-4 12,-1-2 1,0 1-1,-1-1 0,0 0 0,11-20 0,-15 23-11,-1 0 1,0 0-1,0-1 0,-1 1 0,0-1 1,0 0-1,-1 0 0,0 0 1,1-15-1,-10 30-49,-1 9-8,1 11 222,2 0-1,1 1 1,1-1-1,1 1 0,3 41 1,-1-67-156,0 0 1,0 0 0,0 0-1,1 0 1,-1 1 0,0-1-1,1 0 1,-1 0 0,1 0-1,-1 0 1,1 0 0,-1 0-1,1 0 1,0 0 0,-1 0-1,1 0 1,0-1 0,0 1-1,0 0 1,0 0 0,0-1-1,0 1 1,0-1 0,0 1-1,0 0 1,1-1 0,2 2-62,0-1 1,0-1-1,-1 1 1,1-1-1,0 1 1,0-1-1,0 0 1,5-1-1,2 0-854,1-1-1,-1-1 1,0 0-1,0 0 1,11-5-1,5-8-3872,-1-5-1902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29.864"/>
    </inkml:context>
    <inkml:brush xml:id="br0">
      <inkml:brushProperty name="width" value="0.025" units="cm"/>
      <inkml:brushProperty name="height" value="0.025" units="cm"/>
    </inkml:brush>
  </inkml:definitions>
  <inkml:trace contextRef="#ctx0" brushRef="#br0">142 1 9961,'-8'0'4426,"3"0"-4119,-1 1-1,1 0 1,0 0 0,0 0 0,0 0-1,0 1 1,0 0 0,0 0-1,0 0 1,1 1 0,-1-1 0,1 1-1,0 0 1,0 1 0,0-1-1,0 1 1,0 0 0,1 0 0,-1 0-1,1 0 1,-4 8 0,3-6-185,0 0 0,0 0 1,1 0-1,0 1 0,0-1 1,0 1-1,1 0 0,0 0 1,1 0-1,-1 0 0,0 9 1,2-15-117,0-1 0,0 1 0,0-1 0,1 1 0,-1-1 0,0 1 0,0-1 0,0 1 0,0-1 0,0 1 0,1-1 0,-1 1 0,0-1 0,0 1 0,1-1 0,-1 1 0,0-1 0,1 0 0,-1 1 1,0-1-1,1 0 0,-1 1 0,1-1 0,-1 0 0,0 1 0,1-1 0,-1 0 0,1 0 0,-1 0 0,1 1 0,-1-1 0,1 0 0,0 0 0,23-2 84,21-16-28,-27 9-280,1 1 0,29-9 0,-41 15 131,1 1 0,-1-1 0,1 1-1,-1 0 1,1 1 0,-1-1 0,1 2 0,-1-1 0,1 1 0,9 2 0,-15-2 94,1 0-1,-1 0 0,1 1 1,-1-1-1,0 1 0,1-1 1,-1 1-1,0 0 0,0 0 1,0 0-1,-1 0 0,1 0 1,0 0-1,-1 0 0,1 1 1,-1-1-1,0 1 0,0-1 1,0 1-1,0-1 0,0 1 1,0-1-1,-1 1 0,1 0 1,-1 0-1,0-1 0,0 1 1,0 0-1,0 0 0,0-1 1,-1 1-1,1 0 0,-2 4 1,0 3 20,-1 0 0,0 0 0,0 0 0,0 0 0,-2-1 0,1 0 1,-11 16-1,5-12-6,0-2 0,0 1 0,-19 14 0,24-21-28,0-1-1,-1 0 0,1-1 0,-1 1 1,0-1-1,0 0 0,0-1 1,0 0-1,0 0 0,-12 3 1,17-5-92,0 0 0,0 0 1,0 0-1,0 0 1,0 0-1,0 0 0,0 0 1,0 0-1,1 0 0,-1 0 1,0 0-1,0-1 1,0 1-1,0 0 0,0-1 1,0 1-1,1 0 1,-1-1-1,0 0 0,0 1 1,0-1-1,1 1 1,-1-1-1,0 0 0,1 1 1,-1-1-1,1 0 0,-1 0 1,0-1-1,-3-29-6214,4 27 5532,-1-37-7776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30.411"/>
    </inkml:context>
    <inkml:brush xml:id="br0">
      <inkml:brushProperty name="width" value="0.025" units="cm"/>
      <inkml:brushProperty name="height" value="0.025" units="cm"/>
    </inkml:brush>
  </inkml:definitions>
  <inkml:trace contextRef="#ctx0" brushRef="#br0">20 0 14606,'0'0'1334,"-2"11"375,-5 32 240,1 0-1,1 84 1,7-77-1576,2 1-1,2-1 1,2 0-1,26 82 0,-24-113-317,-5-31 52,-5-35-109,-4 21-107,-1 0 0,-1 0-1,-1 0 1,-1 0-1,-19-38 1,22 56 75,4 11-12,10 14 51,-5-14-3,0 0 1,0 0-1,0-1 0,0 0 1,1 0-1,-1 0 0,0 0 1,1-1-1,0 1 0,-1-1 0,1 0 1,0-1-1,-1 1 0,1-1 1,0 0-1,0 0 0,-1 0 1,1-1-1,0 0 0,-1 0 1,1 0-1,0 0 0,-1-1 0,1 0 1,-1 0-1,0 0 0,0 0 1,0-1-1,0 1 0,0-1 1,0 0-1,-1 0 0,1-1 0,-1 1 1,0-1-1,0 0 0,0 0 1,-1 0-1,1 0 0,-1 0 1,0 0-1,0-1 0,1-5 1,6-12 22,-9 22-26,0 0 1,0 1 0,0-1 0,0 0 0,0 0 0,0 0 0,0 0 0,1 0 0,-1 0 0,0 0 0,0 0-1,0 0 1,0 0 0,0 0 0,0 1 0,0-1 0,0 0 0,0 0 0,0 0 0,0 0 0,0 0-1,0 0 1,0 0 0,0 0 0,1 0 0,-1 0 0,0 0 0,0 0 0,0 0 0,0 0 0,0 0 0,0 0-1,0 0 1,0 0 0,0 0 0,0 0 0,1 0 0,-1 0 0,0 0 0,0 0 0,0 0 0,0 0 0,0 0-1,0 0 1,0 0 0,0 0 0,0 0 0,0 0 0,1 0 0,-1 0 0,0 0 0,0 0 0,0 0-1,0-1 1,0 1 0,0 0 0,0 0 0,0 0 0,0 0 0,0 0 0,0 0 0,0 37-18,-2-11 65,1 4 56,0-21-88,0-1 0,1 0 1,0 1-1,0-1 1,0 1-1,1-1 0,1 0 1,0 0-1,0 1 0,3 7 1,-4-15-10,-1 0-1,0 0 1,1 0 0,0-1 0,-1 1-1,1 0 1,-1 0 0,1-1 0,0 1-1,0-1 1,-1 1 0,1 0 0,0-1-1,0 1 1,0-1 0,0 0-1,0 1 1,-1-1 0,1 0 0,0 1-1,0-1 1,0 0 0,0 0 0,0 0-1,0 0 1,2 0 0,-1-1-53,0 1 1,0-1-1,0 0 1,0 0-1,0 0 1,0 0-1,0 0 1,0-1-1,0 1 1,0-1-1,1-1 1,38-51-4866,-38 50 3853,14-25-3858,-1-3-1249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31.024"/>
    </inkml:context>
    <inkml:brush xml:id="br0">
      <inkml:brushProperty name="width" value="0.025" units="cm"/>
      <inkml:brushProperty name="height" value="0.025" units="cm"/>
    </inkml:brush>
  </inkml:definitions>
  <inkml:trace contextRef="#ctx0" brushRef="#br0">80 0 8616,'0'0'10122,"-8"10"-8483,1 0-1338,1 0 1,0 0 0,1 0 0,0 1 0,0 0 0,1 0 0,1 0 0,0 0-1,0 1 1,-1 17 0,-1 16 279,3 0-1,1 1 1,6 54-1,-3-95-573,-1 1 0,1-1-1,0 0 1,0 0 0,0 1 0,1-1-1,0-1 1,0 1 0,5 5 0,-8-9-9,1 0 1,-1 0-1,1 0 1,0 0-1,0 0 1,-1 0-1,1-1 1,0 1-1,0 0 1,0 0-1,0-1 1,0 1-1,0-1 1,0 1-1,0-1 1,0 1-1,0-1 1,0 0-1,0 0 1,0 1-1,0-1 1,0 0-1,1 0 1,-1 0-1,0 0 1,0 0-1,0 0 1,0-1-1,0 1 1,0 0-1,0 0 1,0-1-1,1 1 1,-1-1-1,0 1 1,0-1-1,-1 1 1,1-1-1,0 0 1,0 1-1,0-1 1,0 0-1,0 0 1,-1 0-1,1 0 1,0 1-1,-1-1 1,1 0-1,-1 0 1,1 0-1,0-2 1,1-1-143,0-1 0,0 0 1,0 0-1,0 0 1,-1 0-1,0-1 1,0 1-1,0 0 1,-1 0-1,0-1 0,0 1 1,0 0-1,-1 0 1,1-1-1,-1 1 1,0 0-1,-1 0 0,-1-5 1,0 3 14,1 1 0,-1 0 0,0 0 0,0 0 0,-1 0 0,0 1 1,0 0-1,0-1 0,0 1 0,-1 1 0,0-1 0,0 1 0,-10-7 0,15 10 137,-1 1 0,0-1 0,1 1 0,-1-1 0,0 1 0,1-1 0,-1 1 0,0-1 0,0 1 0,1 0 0,-1-1 0,0 1 0,0 0 0,0 0 0,0 0 0,0-1 0,1 1 0,-1 0 0,0 0 0,0 0 0,0 0 0,0 1 0,0-1 0,1 0 0,-1 0 0,0 0 0,0 1 0,0-1 0,0 0 0,1 1 0,-1-1 1,0 1-1,1-1 0,-1 1 0,0-1 0,1 1 0,-1 0 0,0-1 0,1 1 0,-1 0 0,1-1 0,-1 1 0,1 0 0,-1-1 0,1 1 0,0 0 0,-1 0 0,1 0 0,0 0 0,0-1 0,0 1 0,0 0 0,-1 1 0,1 0 10,0-1 1,0 1 0,0-1-1,1 1 1,-1-1 0,0 0-1,1 1 1,-1-1 0,0 1 0,1-1-1,0 0 1,-1 1 0,1-1-1,0 0 1,0 0 0,0 1-1,-1-1 1,1 0 0,0 0-1,1 0 1,-1 0 0,0 0-1,0 0 1,0-1 0,1 1-1,-1 0 1,0 0 0,0-1 0,1 1-1,-1-1 1,1 0 0,-1 1-1,2-1 1,5 1 0,0-1 1,-1 0-1,1-1 0,-1 0 1,1 0-1,0-1 1,-1 0-1,0 0 0,1 0 1,-1-1-1,0 0 0,-1-1 1,1 0-1,0 0 1,-1 0-1,0-1 0,7-6 1,-5 3 48,0 0-1,0 0 1,-1-1 0,0 0 0,0 0 0,-1-1 0,-1 0 0,0 0 0,0 0 0,-1 0 0,4-13 0,-14 48 361,1 1 0,2 1 1,0-1-1,2 0 1,0 1-1,5 26 0,-4-51-407,0 0-1,0-1 1,0 1 0,0-1-1,0 1 1,1 0-1,-1-1 1,1 1 0,-1-1-1,1 1 1,0-1-1,-1 1 1,1-1-1,0 0 1,0 1 0,0-1-1,0 0 1,0 0-1,1 1 1,-1-1 0,0 0-1,0 0 1,1-1-1,-1 1 1,1 0 0,-1 0-1,1-1 1,-1 1-1,1 0 1,-1-1-1,1 0 1,-1 1 0,1-1-1,0 0 1,-1 0-1,1 0 1,0 0 0,-1 0-1,1 0 1,-1 0-1,1-1 1,0 1 0,-1 0-1,1-1 1,-1 1-1,1-1 1,2-1-1,4-3-7,1 0 0,-1 0-1,0 0 1,-1-1 0,0 0-1,11-12 1,-13 14-194,-1 0 0,0-1-1,0 0 1,-1 0 0,1 0 0,3-10 0,-6 14-91,-1-1 0,1 0 0,-1 1 1,0-1-1,1 1 0,-1-1 0,0 0 0,0 1 1,0-1-1,0 0 0,-1 1 0,1-1 0,0 0 1,-1 1-1,1-1 0,-1 1 0,0-1 1,1 1-1,-1-1 0,0 1 0,0-1 0,0 1 1,0 0-1,0-1 0,0 1 0,0 0 1,0 0-1,-1 0 0,-1-1 0,-14-14-5996,-4-4-5606</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31.373"/>
    </inkml:context>
    <inkml:brush xml:id="br0">
      <inkml:brushProperty name="width" value="0.025" units="cm"/>
      <inkml:brushProperty name="height" value="0.025" units="cm"/>
    </inkml:brush>
  </inkml:definitions>
  <inkml:trace contextRef="#ctx0" brushRef="#br0">24 61 15855,'0'0'7527,"-23"-51"-6150,23 45-1184,0 2-161,4 4-2787,1 4-928,-3 8-3492</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31.718"/>
    </inkml:context>
    <inkml:brush xml:id="br0">
      <inkml:brushProperty name="width" value="0.025" units="cm"/>
      <inkml:brushProperty name="height" value="0.025" units="cm"/>
    </inkml:brush>
  </inkml:definitions>
  <inkml:trace contextRef="#ctx0" brushRef="#br0">180 19 10666,'0'0'5440,"-10"-4"-3081,3 1-1991,0 1-1,0-1 1,-1 1-1,1 1 1,0-1-1,-1 1 1,-12 0-1,16 2-280,0-1 0,0 1-1,0 0 1,0 0 0,0 0-1,0 0 1,0 1-1,0 0 1,1 0 0,-1 0-1,1 0 1,-1 0-1,1 1 1,0-1 0,0 1-1,0 0 1,0 0 0,-4 6-1,4-5 47,0-1 1,1 1-1,-1 0 0,1 0 0,0 0 0,0 0 0,0 0 1,1 1-1,-1-1 0,1 0 0,0 1 0,0-1 0,1 1 1,-1-1-1,1 1 0,0-1 0,0 1 0,2 6 1,-1-10-128,0 1 1,0-1 0,0 0 0,0 0 0,0-1-1,0 1 1,1 0 0,-1 0 0,0-1 0,1 1-1,-1 0 1,1-1 0,-1 0 0,1 1-1,-1-1 1,1 0 0,-1 1 0,1-1 0,-1 0-1,1 0 1,-1-1 0,1 1 0,-1 0 0,1 0-1,-1-1 1,1 1 0,2-2 0,40-13 11,13-31-707,-51 39 609,1 0-1,0 0 1,1 1 0,-1 0 0,1 1 0,1 0 0,-1 0 0,0 0 0,1 1 0,14-4 0,-22 8 82,0 0-1,1 1 1,-1-1 0,0 1-1,1-1 1,-1 1-1,0-1 1,0 1-1,1 0 1,-1-1 0,0 1-1,0 0 1,0 0-1,0 0 1,0 0-1,0 0 1,0 0 0,-1 0-1,1 1 1,0-1-1,0 0 1,-1 0-1,1 1 1,-1-1 0,1 0-1,-1 1 1,0-1-1,1 0 1,-1 1-1,0-1 1,0 0 0,0 3-1,6 60 443,-6-52-155,0-11-260,0 0-1,0 0 1,0 0 0,0 0-1,0 0 1,0 0 0,0 0-1,0 0 1,1-1 0,-1 1-1,0 0 1,1 0 0,-1 0-1,0 0 1,1 0 0,-1-1-1,1 1 1,-1 0-1,1 0 1,0-1 0,-1 1-1,1 0 1,0-1 0,-1 1-1,1-1 1,0 1 0,0-1-1,0 1 1,-1-1 0,3 1-1,-1-1-42,0 0 0,0 0 0,1 0 1,-1-1-1,0 1 0,0-1 0,0 1 0,0-1 0,0 0 0,0 0 0,0 1 0,4-4 0,8-5-2079,0-1 0,20-19 0,-29 25 127,12-12-4675</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32.251"/>
    </inkml:context>
    <inkml:brush xml:id="br0">
      <inkml:brushProperty name="width" value="0.025" units="cm"/>
      <inkml:brushProperty name="height" value="0.025" units="cm"/>
    </inkml:brush>
  </inkml:definitions>
  <inkml:trace contextRef="#ctx0" brushRef="#br0">90 48 10346,'0'0'10986,"-7"-8"-11413,-21-21 432,28 28 23,-1 1-1,1-1 1,-1 0-1,0 0 1,0 1-1,1-1 1,-1 0-1,0 1 1,0-1-1,0 1 1,0-1-1,0 1 1,0-1-1,1 1 1,-1 0-1,0-1 1,0 1-1,0 0 1,0 0-1,-1 0 1,1 0-1,0 0 1,0 0-1,0 0 1,0 0-1,0 0 1,0 0-1,0 1 1,0-1-1,0 0 1,0 1-1,1-1 1,-1 0-1,0 1 1,0 0-1,0-1 1,0 1-1,0-1 1,1 1-1,-1 0 1,0 0-1,1-1 1,-1 1-1,0 0 1,1 0-1,-1 0 1,1 0-1,-1 0 1,1 0-1,-1 0 1,-1 5 193,0 0 1,0 0 0,0 0 0,1 0 0,-2 11 0,3-13-201,0 1 1,-1-1-1,1 0 0,1 0 1,-1 0-1,1 0 1,-1 0-1,1 0 1,0 0-1,1-1 0,-1 1 1,1 0-1,0 0 1,-1-1-1,2 1 1,-1-1-1,3 5 1,-2-7-69,-1 1 1,0 0-1,1 0 1,-1-1-1,1 1 1,-1-1-1,1 0 1,0 0-1,-1 0 1,1 0-1,0-1 1,0 1 0,0-1-1,0 1 1,0-1-1,0 0 1,0 0-1,-1 0 1,1-1-1,0 1 1,0-1-1,0 1 1,0-1-1,-1 0 1,5-2 0,-4 2-28,1-1 1,-1 1 0,0-1-1,0 0 1,1 0 0,-1-1-1,-1 1 1,1 0 0,0-1-1,-1 0 1,1 0 0,-1 0 0,0 0-1,0 0 1,0 0 0,3-7-1,-2 3 52,-1 0 0,1 0-1,-2-1 1,1 1-1,-1-1 1,0 1 0,0-11-1,-1 17 32,0 1 0,0-1 0,0 1 0,0-1 0,0 1 0,0 0 0,0-1 0,0 1 0,0-1 0,0 1 0,0-1 0,0 1 0,0 0-1,0-1 1,0 1 0,0-1 0,-1 1 0,1 0 0,0-1 0,0 1 0,0-1 0,-1 1 0,1 0 0,0-1 0,0 1 0,-1 0 0,1 0 0,0-1 0,-1 1 0,1 0-1,-1 0 1,1-1 0,0 1 0,-1 0 0,1 0 0,0 0 0,-1-1 0,1 1 0,-1 0 0,1 0 0,-1 0 0,1 0 0,0 0 0,-1 0 0,1 0 0,-1 0 0,1 0 0,-1 0-1,1 0 1,0 1 0,-1-1 0,1 0 0,-1 0 0,1 0 0,0 0 0,-1 1 0,1-1 0,0 0 0,-1 0 0,1 1 0,0-1 0,-1 0 0,1 1 0,-1-1-1,-20 22 885,18-17-672,0 1 0,1-1 1,0 1-1,0-1 0,0 1 1,1 0-1,0-1 0,0 1 1,0 0-1,1 0 0,0 0 1,0 9-1,1-14-194,0 0-1,0 0 1,0 0-1,0-1 1,1 1 0,-1 0-1,0-1 1,0 1-1,0-1 1,0 1-1,1-1 1,-1 0 0,0 0-1,0 1 1,1-1-1,-1 0 1,0 0 0,1 0-1,-1 0 1,0 0-1,2-1 1,29-3 50,-19-1-76,-1 0 0,0-1-1,20-13 1,-24 14-17,-1 0 0,1 0-1,0 1 1,0 0 0,0 1-1,0 0 1,1 0 0,-1 0-1,1 1 1,17-1 0,-25 3 28,0 0 1,0 0-1,0 1 1,0-1-1,0 1 0,0-1 1,0 1-1,0-1 1,0 1-1,-1-1 1,1 1-1,0 0 1,0-1-1,-1 1 0,1 0 1,0 0-1,-1 0 1,1 0-1,-1-1 1,1 1-1,-1 0 1,1 0-1,-1 0 0,0 0 1,1 0-1,-1 0 1,0 0-1,0 2 1,6 40 845,-3-19-513,-2-22-310,0 1 0,0-1 0,0 0 0,1 0 0,-1 0 0,0 0 0,1 0 0,0 0 0,-1-1 0,1 1 0,0-1 0,0 1 0,0-1 0,0 1 0,0-1 0,0 0 0,1 0 0,-1 0 0,0 0 0,0 0 0,1-1 0,-1 1 0,1-1 0,-1 1 0,0-1 0,1 0 0,-1 0 0,1 0 0,-1 0 0,1-1 0,-1 1-1,4-2 1,-1 2-247,-1-1-1,1-1 0,0 1 0,-1-1 1,1 1-1,-1-1 0,7-4 0,-9 4-334,0 1 0,0 0 0,0-1 0,-1 1-1,1-1 1,0 0 0,-1 0 0,1 1 0,-1-1 0,1 0 0,-1 0-1,0 0 1,0-1 0,1-2 0,-1-5-6388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30.227"/>
    </inkml:context>
    <inkml:brush xml:id="br0">
      <inkml:brushProperty name="width" value="0.025" units="cm"/>
      <inkml:brushProperty name="height" value="0.025" units="cm"/>
    </inkml:brush>
  </inkml:definitions>
  <inkml:trace contextRef="#ctx0" brushRef="#br0">6 48 6534,'0'0'17788,"1"9"-17441,0 25 358,-4 49 1,-1 4-94,4-87-606,0 1 0,0-1 1,0 0-1,0 0 0,1 0 0,-1 1 0,0-1 1,0 0-1,0 0 0,0 0 0,0 1 1,1-1-1,-1 0 0,0 0 0,0 0 1,0 0-1,1 0 0,-1 1 0,0-1 0,0 0 1,1 0-1,-1 0 0,0 0 0,0 0 1,0 0-1,1 0 0,-1 0 0,0 0 0,0 0 1,1 0-1,-1 0 0,0 0 0,0 0 1,1 0-1,-1 0 0,0 0 0,0 0 0,1 0 1,-1-1-1,0 1 0,0 0 0,0 0 1,1 0-1,-1 0 0,0 0 0,0-1 0,0 1 1,0 0-1,1 0 0,-1 0 0,0-1 1,0 1-1,0 0 0,0 0 0,0 0 0,0-1 1,0 1-1,1 0 0,-1 0 0,0-1 1,12-11 195,-7-1-285,-1 1-1,0-1 1,-1 0 0,0 0 0,-1 0 0,0-1-1,-1 1 1,-1 0 0,-1-17 0,1 23-115,1 7 171,-1 0 1,0 0 0,0-1-1,1 1 1,-1 0 0,0 0-1,1-1 1,-1 1 0,0 0-1,1 0 1,-1 0 0,1-1-1,-1 1 1,0 0 0,1 0-1,-1 0 1,0 0 0,1 0 0,-1 0-1,1 0 1,-1 0 0,0 0-1,1 0 1,-1 0 0,1 0-1,-1 0 1,0 0 0,1 1-1,-1-1 1,1 0 0,-1 0-1,0 0 1,1 0 0,-1 1 0,0-1-1,1 1 1,23 9 3,-17-7 16,1-1 27,1 0 1,-1-1-1,0 0 0,1 0 1,-1-1-1,0 0 1,1-1-1,-1 1 1,0-2-1,1 1 0,-1-1 1,9-4-1,-14 5 28,0 0 0,1 0 0,-1 0 1,0-1-1,0 1 0,-1-1 0,1 0 0,0 0 0,0 0 0,-1 0 0,0 0 0,1-1 0,-1 1 0,0-1 1,0 1-1,0-1 0,0 0 0,-1 0 0,1 0 0,-1 0 0,0 0 0,1 0 0,-2 0 0,1 0 0,0-1 1,0 1-1,-1 0 0,0-1 0,0 1 0,0 0 0,0 0 0,0-1 0,-1-2 0,0 5-39,1 0 0,0 1 0,0-1-1,-1 0 1,1 1 0,-1-1 0,1 0-1,0 1 1,-1-1 0,1 1 0,-1-1 0,1 1-1,-1-1 1,1 1 0,-1 0 0,0-1-1,1 1 1,-1 0 0,1-1 0,-1 1-1,0 0 1,1 0 0,-1-1 0,0 1-1,0 0 1,1 0 0,-1 0 0,0 0-1,1 0 1,-1 0 0,0 0 0,1 0 0,-1 0-1,0 0 1,-1 1 0,-24 11-197,18-4 168,0 0-1,1 1 0,1 0 0,-1 0 0,1 1 0,1 0 0,-5 10 0,7-13 18,0-1 0,1 1 0,0 0 0,0 0-1,0 0 1,1 0 0,0 0 0,1 0 0,-1 0 0,1 0 0,0 0-1,2 9 1,-1-14-3,1 0-1,-1 0 1,1 0-1,-1 0 1,1 0-1,-1-1 1,1 1-1,0-1 1,0 1-1,0-1 1,0 0-1,0 1 1,0-1-1,0 0 1,0 0-1,1-1 1,-1 1-1,0 0 1,1-1-1,-1 1 1,0-1-1,1 0 1,-1 0-1,0 0 1,1 0-1,-1 0 1,3-1-1,5 1-378,0-1 0,0 0 0,0 0 0,0-1-1,12-5 1,-9 2-800,0-2 0,-1 1 0,0-2 0,0 1 0,-1-2 0,0 1-1,15-17 1,7-11-3779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32.625"/>
    </inkml:context>
    <inkml:brush xml:id="br0">
      <inkml:brushProperty name="width" value="0.025" units="cm"/>
      <inkml:brushProperty name="height" value="0.025" units="cm"/>
    </inkml:brush>
  </inkml:definitions>
  <inkml:trace contextRef="#ctx0" brushRef="#br0">1 33 16976,'0'0'5221,"73"-23"-5221,-37 21-1826,-2-5-8103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33.601"/>
    </inkml:context>
    <inkml:brush xml:id="br0">
      <inkml:brushProperty name="width" value="0.025" units="cm"/>
      <inkml:brushProperty name="height" value="0.025" units="cm"/>
    </inkml:brush>
  </inkml:definitions>
  <inkml:trace contextRef="#ctx0" brushRef="#br0">137 38 16367,'-9'-2'1015,"6"1"-958,-5-1 437,1 1 1,0 0-1,-1 0 1,1 0-1,-13 2 0,17-1-396,1 0-1,-1 1 0,0 0 0,0 0 0,1-1 1,-1 1-1,1 1 0,-1-1 0,1 0 0,-1 1 1,1-1-1,0 1 0,0 0 0,0 0 1,0 0-1,0 0 0,0 0 0,0 0 0,1 0 1,-1 1-1,-1 3 0,0-1-72,0 1-1,1 0 1,0 0 0,0 0 0,1 0-1,0 0 1,0 0 0,0 0 0,0 0-1,1 0 1,0 1 0,2 10 0,-2-15-20,1 1 0,-1 0-1,1-1 1,0 1 0,0-1 0,0 1 0,0-1 0,0 0 0,1 1 0,-1-1 0,1 0 0,0 0 0,-1 0 0,1 0 0,0 0 0,0 0 0,0 0 0,0-1 0,1 1 0,-1-1 0,0 0 0,1 1 0,-1-1-1,1 0 1,-1-1 0,1 1 0,-1 0 0,1-1 0,0 1 0,3-1 0,50-5-226,-8-1 42,-46 6 175,0 1 1,0-1-1,0 1 0,0 0 1,0 0-1,0 0 1,0 0-1,-1 0 0,1 0 1,0 0-1,-1 1 1,1-1-1,0 1 0,-1-1 1,0 1-1,1 0 1,-1-1-1,0 1 0,0 0 1,0 0-1,0 0 1,0 0-1,-1 0 0,2 2 1,16 59-33,-15-50 50,5 17-9,-1-1 0,-1 1 1,-2 0-1,-1 1 0,-2-1 1,-2 34-1,1-60 63,-1 0 0,1-1 0,-1 1 0,0-1 0,0 1 0,0-1 0,-1 1 0,1-1 0,-1 0 0,1 1 0,-1-1 0,0 0 0,-1 0 0,1 0 0,0-1 0,-1 1 0,0 0 0,1-1 0,-1 0-1,0 1 1,0-1 0,0 0 0,-1-1 0,1 1 0,0-1 0,-1 1 0,1-1 0,-1 0 0,-5 1 0,8-2-67,0 0 0,0-1 0,-1 1 0,1 0 0,0-1 0,0 1 0,-1-1 0,1 1 0,0-1 0,0 1 0,0-1 0,0 0-1,0 0 1,0 1 0,0-1 0,0 0 0,0 0 0,0 0 0,1 0 0,-1 0 0,0 0 0,0 0 0,1-1 0,-1 1 0,1 0 0,-1 0 0,1 0 0,0-1-1,-1 1 1,1 0 0,0-3 0,-4-46-788,4 43 583,1-10-190,0 0-1,2 1 0,-1-1 0,2 0 0,0 1 1,8-20-1,48-92-1018,-2 2 1355,-52 110 243,-1 0-1,0 0 1,-2 0 0,0-1 0,-1 1-1,1-21 1,-3 36-148,0 0 1,0 0 0,1 0-1,-1 0 1,0 0-1,0 1 1,0-1 0,-1 0-1,1 0 1,0 0-1,0 0 1,0 0 0,-1 0-1,1 1 1,0-1-1,-1 0 1,1 0 0,-1 0-1,1 1 1,-1-1-1,1 0 1,-1 1-1,1-1 1,-1 0 0,0 1-1,-1-2 1,1 2-7,0 0 0,0 0 1,0 1-1,0-1 0,0 0 0,0 0 0,0 0 1,0 1-1,0-1 0,0 1 0,0-1 1,0 1-1,0-1 0,0 1 0,1-1 0,-1 1 1,0 0-1,-1 0 0,-3 4 41,-1 1 0,1-1 0,0 1-1,1 0 1,-5 8 0,2-1-50,1 0 0,1 0 0,0 1 0,1 0-1,0 0 1,1 0 0,1 1 0,0-1 0,1 1 0,1 22-1,0-35-29,1-1 0,-1 1 0,1-1 1,0 1-1,-1 0 0,1-1 0,0 1 0,0-1 0,0 0 0,0 1 0,0-1 0,0 0 0,1 0 0,-1 0 0,0 1 0,1-1 0,-1 0 0,0-1 0,1 1 0,-1 0 0,1 0 0,0-1 0,-1 1 0,1-1 0,-1 1 0,1-1 0,0 0 0,-1 1 0,1-1 0,0 0 0,0 0 0,-1 0 0,1-1 1,0 1-1,-1 0 0,4-2 0,2 2-339,0-2 1,0 1 0,0-1 0,0 0 0,0-1 0,-1 0-1,12-6 1,16-17-3396,0-4-2290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33.922"/>
    </inkml:context>
    <inkml:brush xml:id="br0">
      <inkml:brushProperty name="width" value="0.025" units="cm"/>
      <inkml:brushProperty name="height" value="0.025" units="cm"/>
    </inkml:brush>
  </inkml:definitions>
  <inkml:trace contextRef="#ctx0" brushRef="#br0">61 5 9577,'0'0'4426,"-5"10"-2238,-9 19-1245,1 0 1,-15 54-1,27-78-906,11-49-269,-7 37 224,-1 1-1,0-1 1,0 0-1,-1 0 1,1-9-1,-2-1-178,0-22-10260,0 29 7975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35.098"/>
    </inkml:context>
    <inkml:brush xml:id="br0">
      <inkml:brushProperty name="width" value="0.025" units="cm"/>
      <inkml:brushProperty name="height" value="0.025" units="cm"/>
    </inkml:brush>
  </inkml:definitions>
  <inkml:trace contextRef="#ctx0" brushRef="#br0">46 145 6342,'0'0'8589,"-1"-8"-5989,-6-26-929,2 26 323,1 14-1314,-1 13-432,5-19-196,-11 87 1377,4 1 0,4-1 1,9 111-1,-4-186-1360,-1 0 0,1-1 0,1 1-1,8 21 1,-10-30-57,0-1-1,0 0 0,0 1 0,0-1 1,1 0-1,-1 0 0,1 0 1,0 0-1,-1 0 0,1 0 1,0 0-1,0-1 0,3 3 1,-4-4-1,0 1 1,0-1-1,1 0 1,-1 1 0,0-1-1,1 0 1,-1 0-1,0 0 1,1 0 0,-1 0-1,1 0 1,-1 0-1,0-1 1,1 1 0,-1 0-1,0-1 1,0 1-1,1-1 1,-1 0 0,0 1-1,0-1 1,0 0-1,0 1 1,0-1 0,0 0-1,0 0 1,1-1 0,3-3-4,-2 0 1,1 0-1,0-1 1,-1 1 0,0-1-1,-1 0 1,1 0 0,-1 1-1,0-2 1,0 1 0,-1 0-1,0 0 1,0 0 0,0-1-1,-1-11 1,0 4-75,-1 0 1,0 0-1,0 0 1,-1 0-1,-1 0 1,-6-16-1,3 13-181,-1 0 0,0 1-1,-2-1 1,0 2-1,0-1 1,-1 1 0,-1 1-1,-15-16 1,16 25 14,7 10-143,12 15-707,-2-15 283,0-1 0,0 0 0,0 0 0,0 0 0,0-1 0,1 0 0,-1 0 1,1-1-1,0 0 0,0-1 0,0 0 0,0 0 0,0 0 0,0-1 0,10-1 0,57-8-1810,-13-11 7993,-53 14-2713,-10 4-875,0 2-1756,0 0 1,0 0 0,-1 1-1,1-1 1,0 0 0,0 1-1,1-1 1,-1 1 0,0 0-1,0-1 1,0 1 0,0-1-1,0 1 1,1 0 0,-1 0-1,0 0 1,0 1 0,-7 8 196,1 1 1,1 0 0,0 0-1,1 1 1,0 0 0,0 0-1,1 0 1,1 0 0,0 1-1,1 0 1,-2 21 0,4-33-228,0 0 0,0 0 1,0 0-1,0 0 0,0-1 1,0 1-1,0 0 1,0 0-1,0 0 0,1 0 1,-1 0-1,0-1 0,1 1 1,-1 0-1,0 0 1,1 0-1,-1-1 0,1 1 1,-1 0-1,1-1 1,-1 1-1,1 0 0,0-1 1,-1 1-1,1-1 0,0 1 1,-1-1-1,1 1 1,0-1-1,0 1 0,0-1 1,-1 0-1,1 1 0,0-1 1,0 0-1,0 0 1,0 0-1,0 0 0,-1 0 1,1 0-1,0 0 0,0 0 1,0 0-1,0 0 1,0 0-1,-1 0 0,1-1 1,0 1-1,0 0 0,0-1 1,0 1-1,-1 0 1,1-1-1,0 1 0,-1-1 1,2 0-1,5-3 1,-1 1-1,1-1 1,-1-1 0,0 1-1,6-7 1,1-3-188,0-1 0,-1 0 0,-1 0 0,9-18 0,-15 24 86,0 0 1,-1-1-1,0 1 1,0-1 0,-1 1-1,-1-1 1,1 0 0,-2 0-1,2-12 1,-10 69-1120,5-39 1309,0-1 0,0 1 0,1 0 1,1 0-1,-1 0 0,1 0 0,0 0 0,1 0 0,2 10 0,-3-18-69,0 1 0,0 0 0,1 0-1,-1 0 1,0 0 0,1-1 0,-1 1 0,1 0 0,-1 0-1,1-1 1,0 1 0,-1 0 0,1-1 0,-1 1-1,1 0 1,0-1 0,0 1 0,-1-1 0,1 0-1,0 1 1,0-1 0,0 1 0,0-1 0,-1 0 0,1 0-1,0 1 1,0-1 0,0 0 0,0 0 0,0 0-1,0 0 1,0 0 0,-1 0 0,1 0 0,0-1-1,0 1 1,0 0 0,0 0 0,0-1 0,0 1 0,-1 0-1,1-1 1,0 1 0,0-1 0,-1 1 0,1-1-1,0 1 1,-1-1 0,1 0 0,1 0 0,3-4 102,0 1 1,0-1-1,0 1 0,-1-1 1,6-8-1,4-8 134,-1-1-1,-1-1 0,-2 0 0,0 0 1,-1-1-1,-1 0 0,-2-1 0,0 1 1,-2-1-1,0 0 0,-2-1 0,-1 1 1,-2-32-1,1 55-265,-1 1 0,1-1 0,0 0 0,0 1 0,-1-1 0,1 1 0,-1-1 0,1 0 0,-1 1-1,0-1 1,0 1 0,0 0 0,0-1 0,0 1 0,0 0 0,-2-3 0,2 4-1,1 0 0,-1 0 0,0 0-1,1 0 1,-1 0 0,0 0 0,1 0 0,-1 0-1,0 0 1,1 0 0,-1 0 0,0 0 0,1 0-1,-1 1 1,0-1 0,1 0 0,-1 0 0,1 1-1,-1-1 1,0 1 0,1-1 0,-1 0 0,1 1-1,-1-1 1,1 1 0,0-1 0,-1 1 0,1-1-1,-1 1 1,1 0 0,0-1 0,-1 1 0,1-1 0,0 1-1,0 0 1,0-1 0,-1 1 0,1 0 0,0-1-1,0 1 1,0 0 0,0 0 0,-12 37 77,2 0 1,2 1-1,1 0 0,2 0 1,2 0-1,1 1 1,5 50-1,-3-88-61,0 0-1,0 0 1,0-1-1,0 1 1,0 0 0,1 0-1,-1 0 1,1 0-1,-1 0 1,1-1-1,0 1 1,0 0 0,0 0-1,0-1 1,0 1-1,0-1 1,0 1 0,0-1-1,1 1 1,-1-1-1,1 0 1,-1 1 0,1-1-1,-1 0 1,1 0-1,0 0 1,-1 0 0,1-1-1,3 2 1,-3-2-2,0 0 0,0 0 0,1-1 0,-1 1 0,0 0 1,1-1-1,-1 1 0,0-1 0,0 0 0,0 0 0,0 0 1,0 0-1,0 0 0,0 0 0,0-1 0,0 1 0,0-1 0,-1 1 1,1-1-1,-1 0 0,1 1 0,-1-1 0,2-3 0,4-6-4,-1-1 0,-1 0 0,0 0 0,0 0-1,-1 0 1,-1-1 0,0 1 0,-1-1 0,0 0-1,-1 0 1,-1 0 0,-1-22 0,-2 17-26,-4 15-22,5 4 37,1 0-1,0 0 0,0 1 1,0-1-1,0 0 1,0 0-1,1 0 0,-1 1 1,0-1-1,1 0 0,-1 1 1,0-1-1,1 1 1,0-1-1,-1 1 0,1-1 1,0 3-1,-1 5 1,0-1-1,1 1 1,0-1 0,0 1-1,1-1 1,1 1 0,-1-1-1,1 1 1,4 10 0,-5-17 3,0 1 1,0-1 0,1 0-1,-1 0 1,0 0-1,1 0 1,-1-1-1,1 1 1,0 0-1,0-1 1,0 1 0,-1-1-1,1 1 1,0-1-1,1 0 1,-1 0-1,0 0 1,0 0-1,0 0 1,1 0 0,-1-1-1,0 1 1,1-1-1,-1 0 1,1 1-1,-1-1 1,0 0 0,1-1-1,-1 1 1,1 0-1,-1-1 1,0 1-1,1-1 1,-1 1-1,0-1 1,0 0 0,1 0-1,-1 0 1,2-2-1,1 0 0,0-1-1,1 1 0,-2-1 0,1 0 0,0-1 1,-1 1-1,0-1 0,0 0 0,0 0 1,0 0-1,2-6 0,21-46-107,-30 67 61,-3 9-56,1-1 0,1 1 0,0 0 0,2 0 0,0 0-1,1 31 1,1-50-41,0 1 1,0 0-1,0 0 0,1 0 1,-1 0-1,0-1 0,1 1 0,-1 0 1,0 0-1,1-1 0,-1 1 1,1 0-1,-1-1 0,1 1 1,-1 0-1,1-1 0,0 1 0,-1-1 1,1 1-1,1 0 0,11-2-5251,-3-9-1444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35.873"/>
    </inkml:context>
    <inkml:brush xml:id="br0">
      <inkml:brushProperty name="width" value="0.025" units="cm"/>
      <inkml:brushProperty name="height" value="0.025" units="cm"/>
    </inkml:brush>
  </inkml:definitions>
  <inkml:trace contextRef="#ctx0" brushRef="#br0">18 239 3523,'0'-1'301,"0"1"-1,-1-1 1,1 0-1,0 1 1,-1-1-1,1 1 1,-1 0-1,1-1 1,-1 1-1,1-1 1,-1 1-1,1 0 1,-1-1-1,1 1 0,-1 0 1,1 0-1,-1-1 1,0 1-1,1 0 1,-1 0-1,1 0 1,-1 0-1,0 0 1,1 0-1,-2 0 1,-1 12 2505,3-9-2846,0 0 0,1 0-1,0 0 1,-1 0-1,1 0 1,0 0 0,0 0-1,0 0 1,1 0 0,2 4-1,27 22-7681,-5-3 6560,-20-21 2001,-2 1 0,1 0 1,-1 0-1,0 0 0,6 12 0,13 37 1529,-3 0 1,-2 2-1,-3 0 0,10 71 0,-24-117-2234,0-1 1,0 0-1,-1 1 1,-1-1-1,0 1 1,0-1-1,-4 16 1,4-22-134,0-1 0,0 1 0,-1-1 0,1 0 1,-1 1-1,0-1 0,1 0 0,-1 0 0,-1 0 0,1 0 0,0-1 0,-1 1 0,1-1 1,-1 1-1,0-1 0,0 0 0,0 0 0,0 0 0,0 0 0,-1-1 0,1 1 0,0-1 1,-1 0-1,1 0 0,-4 1 0,6-2-2,1 0 0,-1 0 0,0 0 0,1 0 0,-1 0 0,1 0 0,-1 0 0,1 0 0,-1 0 0,1 0 0,-1 0 0,0 0 0,1-1 0,-1 1 0,1 0 0,-1 0 0,1-1 0,-1 1 0,1 0 0,-1 0 0,1-1 0,0 1 0,-1-1 0,1 1 0,-1 0 0,1-1 0,0 1 0,-1-1 0,1 1 0,0-1 1,0 1-1,-1-2 0,-1-23-50,13-27-16,61-133-30,3-10-8,-19-9-455,-50 176 288,-1-1 1,-1 0-1,-2 0 1,-1 0-1,-3-35 1,2 63 283,1 1 1,-1-1 0,0 1-1,0-1 1,0 0-1,0 1 1,0-1-1,0 1 1,0-1 0,0 0-1,0 1 1,0-1-1,0 1 1,-1-1-1,1 1 1,0-1 0,0 0-1,0 1 1,-1-1-1,1 1 1,0-1-1,-1 1 1,1-1 0,0 1-1,-1 0 1,1-1-1,-1 1 1,1-1-1,-1 1 1,1 0 0,-1-1-1,1 1 1,-1 0-1,1-1 1,-1 1-1,1 0 1,-1 0 0,0 0-1,1 0 1,-1-1-1,1 1 1,-1 0 0,0 0-1,1 0 1,-1 0-1,1 0 1,-1 1-1,1-1 1,-1 0 0,0 0-1,1 0 1,-1 0-1,1 1 1,-1-1-1,1 0 1,-1 0 0,1 1-1,-1-1 1,1 0-1,-1 1 1,1-1-1,-1 1 1,-3 2 77,1 0 0,0 0-1,0 0 1,1 1 0,-1-1 0,1 1 0,-4 6 0,-1 8 104,0 2 1,2-1-1,0 1 1,1 0-1,1 0 1,1 0-1,1 0 1,0 0 0,2 1-1,4 31 1,-1-28-50,0-1 0,2 0 1,1-1-1,0 1 1,2-1-1,0-1 0,2 0 1,23 37-1,-29-51-136,-4-5-11,0 0 1,1 1 0,-1-1-1,0 0 1,1 0 0,0 0 0,-1 0-1,1-1 1,0 1 0,0 0-1,0-1 1,0 1 0,0-1 0,0 0-1,1 0 1,-1 0 0,0 0-1,3 1 1,-4-5-133,-2-1 0,1 1 0,0 0 0,-1-1 0,0 1 0,1 0 0,-1-1 0,-1 1 0,-1-5 0,-13-19-131,-1 0 0,-1 1 0,-2 1-1,0 1 1,-44-40 0,23 23 260,41 41 8,-1-1-1,1 1 0,0 0 1,-1 0-1,1-1 1,0 1-1,0 0 1,-1 0-1,1-1 0,0 1 1,0 0-1,0 0 1,-1-1-1,1 1 1,0 0-1,0-1 1,0 1-1,0 0 0,0-1 1,-1 1-1,1-1 1,0 1-1,0 0 1,0-1-1,0 1 1,0 0-1,0-1 0,0 1 1,0-1-1,0 1 1,1 0-1,-1-1 1,0 1-1,0 0 1,0-1-1,0 1 0,0 0 1,1-1-1,-1 1 1,0 0-1,0 0 1,1-1-1,-1 1 1,0 0-1,0 0 0,1-1 1,-1 1-1,0 0 1,1 0-1,-1 0 1,0-1-1,1 1 1,-1 0-1,0 0 0,1 0 1,-1 0-1,0 0 1,1 0-1,-1 0 1,0 0-1,1 0 1,-1 0-1,1 0 0,-1 0 1,0 0-1,1 0 1,0 0-1,36 0 583,-27 1-476,121 0 586,-115-1-4295,-46 1-11779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36.218"/>
    </inkml:context>
    <inkml:brush xml:id="br0">
      <inkml:brushProperty name="width" value="0.025" units="cm"/>
      <inkml:brushProperty name="height" value="0.025" units="cm"/>
    </inkml:brush>
  </inkml:definitions>
  <inkml:trace contextRef="#ctx0" brushRef="#br0">1 78 16720,'0'0'3587,"66"-49"-2209,-25 35-834,4 4-352,1 5-192,-3 5-1505,-8 0-2115,-2 0-5893</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36.595"/>
    </inkml:context>
    <inkml:brush xml:id="br0">
      <inkml:brushProperty name="width" value="0.025" units="cm"/>
      <inkml:brushProperty name="height" value="0.025" units="cm"/>
    </inkml:brush>
  </inkml:definitions>
  <inkml:trace contextRef="#ctx0" brushRef="#br0">1 607 15919,'0'0'1148,"11"1"-70,14-1-475,0-1-1,0-1 0,1-1 1,35-10-1,111-38 922,-81 23-988,427-118 1433,267-55-3289,-288 75 2144,-362 90 1066,-210 36-10731,43 1 1896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52.036"/>
    </inkml:context>
    <inkml:brush xml:id="br0">
      <inkml:brushProperty name="width" value="0.025" units="cm"/>
      <inkml:brushProperty name="height" value="0.025" units="cm"/>
    </inkml:brush>
  </inkml:definitions>
  <inkml:trace contextRef="#ctx0" brushRef="#br0">178 49 7207,'-13'6'1110,"-9"4"-542,2-3 239,1 2-1,-1 0 1,2 1 0,-1 1-1,-28 22 1,47-32-788,0-1 1,0 0-1,0 1 0,0-1 0,0 0 1,0 0-1,0 1 0,0-1 1,1 0-1,-1 0 0,0 1 0,0-1 1,0 0-1,0 0 0,0 1 1,1-1-1,-1 0 0,0 0 0,0 1 1,0-1-1,1 0 0,-1 0 1,0 0-1,0 0 0,0 1 0,1-1 1,-1 0-1,0 0 0,0 0 1,1 0-1,-1 0 0,0 0 0,1 0 1,-1 0-1,0 0 0,0 0 1,1 0-1,-1 0 0,0 0 0,1 0 1,-1 0-1,0 0 0,0 0 1,1 0-1,-1 0 0,0 0 0,1-1 1,17 2 116,355-16 883,-270 9-981,473-57 21,111-4-16,99 102-11,-749-32-32,469 17-1418,-172-39-5583,-238 9 83</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1:53.001"/>
    </inkml:context>
    <inkml:brush xml:id="br0">
      <inkml:brushProperty name="width" value="0.025" units="cm"/>
      <inkml:brushProperty name="height" value="0.025" units="cm"/>
    </inkml:brush>
  </inkml:definitions>
  <inkml:trace contextRef="#ctx0" brushRef="#br0">1 125 4548,'0'0'5638,"15"8"-5403,-7-4-196,4 3 18,2 0 0,-1-2 0,0 1 0,1-1 0,0-1 1,0-1-1,17 2 0,65 2 108,0-4 1,112-13-1,195-38-110,-190 20 45,1215-74 4801,-1193 101-4959,627 14-1811,-780-10-176,-2-3-875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01.759"/>
    </inkml:context>
    <inkml:brush xml:id="br0">
      <inkml:brushProperty name="width" value="0.025" units="cm"/>
      <inkml:brushProperty name="height" value="0.025" units="cm"/>
    </inkml:brush>
  </inkml:definitions>
  <inkml:trace contextRef="#ctx0" brushRef="#br0">1 78 4548,'0'0'235,"8"1"1041,7 1-1050,1 1 0,-2 0 0,1 1 0,0 1 0,15 7 0,-13-6 19,1-1-1,-1 0 1,1-1 0,0-1-1,28 2 1,96-6 542,-62-1-448,375 1 418,691 6 921,-408 30-1506,184 2 990,22-92 687,-845 46-1728,745-46 122,26-2-187,5 25 441,-805 36-353,1 3 0,-2 3 0,1 3 0,97 32 0,-140-38-230,0 0-1,0-2 1,49 3 0,-61-8-561,0 0 0,0 0 1,0-2-1,0 0 0,0 0 1,0-1-1,-1-1 0,20-8 1,-8-1-2413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30.968"/>
    </inkml:context>
    <inkml:brush xml:id="br0">
      <inkml:brushProperty name="width" value="0.025" units="cm"/>
      <inkml:brushProperty name="height" value="0.025" units="cm"/>
    </inkml:brush>
  </inkml:definitions>
  <inkml:trace contextRef="#ctx0" brushRef="#br0">148 1 11851,'0'0'6588,"-8"5"-5355,-2 2-883,0 2-1,0-1 1,1 1 0,0 1-1,1-1 1,0 2 0,1-1-1,0 1 1,0 0 0,-7 19-1,6-13-27,1-1 0,1 1 0,1 1 0,1-1 0,0 1 0,1 0 0,-1 29 0,4-45-313,0 0 0,0 0 0,0 0 0,1 1 1,-1-1-1,0 0 0,1 0 0,0 0 0,-1 0 0,1 0 0,0-1 0,0 1 0,0 0 0,0 0 1,0 0-1,1-1 0,-1 1 0,0-1 0,1 1 0,-1-1 0,1 1 0,0-1 0,-1 0 0,1 0 1,0 0-1,0 0 0,0 0 0,0 0 0,0 0 0,0-1 0,0 1 0,0-1 0,0 1 0,0-1 1,0 0-1,3 0 0,10 0-77,1 0-1,0-1 1,0 0 0,17-5 0,19-1-339,-51 7 435,1 0 0,-1-1 0,1 1 0,-1 0 0,1 1 0,-1-1 0,0 0 0,1 0 0,-1 1 0,1-1 0,-1 0 0,0 1-1,0 0 1,1-1 0,-1 1 0,0 0 0,0-1 0,1 1 0,-1 0 0,0 0 0,0 0 0,0 0 0,0 0 0,0 0 0,-1 1 0,1-1 0,0 0 0,0 0 0,-1 1 0,1-1 0,-1 0 0,1 1 0,-1-1 0,1 0 0,-1 1 0,0-1 0,0 1 0,0-1-1,0 0 1,0 1 0,0 2 427,-1-31 1361,-11-26-1646,8 43-350,1 0-1,1 0 1,0 0 0,-1-16-1,27 30-1645,7 4 122,1-1-1,-1-2 0,1-1 0,0-1 0,0-2 0,0-1 0,44-6 0,-49-5 1709,-26 11 157,-1 0 0,1 0-1,-1-1 1,1 1 0,0 0-1,-1-1 1,1 1 0,-1 0-1,1-1 1,-1 1 0,0-1-1,1 1 1,-1 0 0,1-1-1,-1 1 1,0-1 0,1 0-1,-1 1 1,0-1 0,0 1-1,1-1 1,-1 1 0,0-1-1,0 0 1,0 1 0,0-1-1,0 1 1,0-1 0,0 0-1,0 1 1,0-1 0,0 0-1,0 1 1,0-1 0,0 1-1,0-1 1,-1 0 0,1 1-1,0-1 1,0 1 0,-1-1-1,0 0 1,1 1-97,-1-1 0,0 1 0,0-1 0,1 1 0,-1-1 0,0 1 0,0 0-1,0-1 1,0 1 0,1 0 0,-1 0 0,0 0 0,0 0 0,0 0 0,0 0 0,0 0 0,0 0 0,0 0 0,0 0 0,1 0-1,-1 0 1,0 1 0,0-1 0,0 0 0,0 1 0,0-1 0,-1 2 0,-20 14 9,-24 49 1403,44-62-1384,0 1 1,0-1-1,0 1 0,0 0 0,1 0 0,0-1 0,-1 1 0,2 0 0,-1 0 0,0 0 0,1 1 0,0-1 0,-1 0 0,2 0 1,-1 0-1,0 0 0,2 5 0,-1-8-74,-1-1-1,1 1 1,0-1 0,-1 1-1,1 0 1,0-1 0,-1 1-1,1-1 1,0 0 0,0 1 0,0-1-1,0 0 1,-1 1 0,1-1-1,0 0 1,0 0 0,0 0 0,0 0-1,0 0 1,0 0 0,-1 0-1,1 0 1,0 0 0,0 0 0,0 0-1,0 0 1,1-1 0,26-10 271,-18 1-393,-1-1 0,0-1 0,-1 1 0,0-1 0,-1 0 0,0-1 1,-1 0-1,5-15 0,-10 27-275,-1 4 254,0 0 1,0 0-1,0 0 0,0 0 0,1 0 0,-1 0 1,1-1-1,0 1 0,0 0 0,0 0 0,0-1 1,0 1-1,1-1 0,-1 1 0,1-1 0,0 1 1,0-1-1,0 0 0,0 0 0,3 2 0,-1-1-607,0-1-1,1 1 0,-1-1 1,1 0-1,-1-1 0,1 1 0,0-1 1,0 0-1,0 0 0,0-1 1,7 1-1,18-1-5380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0.842"/>
    </inkml:context>
    <inkml:brush xml:id="br0">
      <inkml:brushProperty name="width" value="0.025" units="cm"/>
      <inkml:brushProperty name="height" value="0.025" units="cm"/>
    </inkml:brush>
  </inkml:definitions>
  <inkml:trace contextRef="#ctx0" brushRef="#br0">64 1 12204,'0'0'8514,"-3"10"-8311,-11 30 67,2 0-1,1 1 1,3 0-1,1 0 1,-2 54 0,9-92-217,0-1 0,0 1 0,0-1 0,1 1 0,-1-1 0,1 0 0,-1 1 0,1-1 0,0 1 0,0-1 0,0 0 0,0 0 0,0 0 0,1 0 0,-1 0 0,1 0 0,-1 0 0,1 0 0,0 0 0,0 0 0,2 1 0,0 0 57,1-1 1,-1 0-1,0 0 0,1-1 0,0 1 1,-1-1-1,1 0 0,0 0 1,-1 0-1,8-1 0,5 0 65,-1-1-1,1 0 1,-1-2 0,0 0-1,27-8 1,99-42-970,-105 38-2350,-27 10-266,-6 0-1831,-3-2-3358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1.190"/>
    </inkml:context>
    <inkml:brush xml:id="br0">
      <inkml:brushProperty name="width" value="0.025" units="cm"/>
      <inkml:brushProperty name="height" value="0.025" units="cm"/>
    </inkml:brush>
  </inkml:definitions>
  <inkml:trace contextRef="#ctx0" brushRef="#br0">1 64 15439,'0'0'3448,"8"-5"-2161,8-4-841,0 1 1,0 0-1,1 1 0,31-8 1,-36 12-406,1 0-1,-1 1 1,0 0 0,1 1 0,-1 1 0,1 0 0,-1 0 0,23 5 0,-33-4-39,1 0 1,0 0 0,-1 1 0,0-1 0,1 1-1,-1 0 1,0 0 0,0 0 0,0 0 0,0 0 0,0 0-1,0 0 1,-1 1 0,1-1 0,-1 0 0,0 1-1,0 0 1,1-1 0,-2 1 0,1 0 0,0-1-1,0 1 1,-1 0 0,0 0 0,1 0 0,-1-1 0,0 1-1,-1 0 1,0 5 0,1 4 61,-1-1 0,-1 1 1,0-1-1,-1 0 0,-7 22 0,-2-9 157,0 1 0,-2-1 0,-17 23-1,-17 8-836,40-47-544,0-1 0,-1 0 1,-18 11-1,14-12-5732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2.661"/>
    </inkml:context>
    <inkml:brush xml:id="br0">
      <inkml:brushProperty name="width" value="0.025" units="cm"/>
      <inkml:brushProperty name="height" value="0.025" units="cm"/>
    </inkml:brush>
  </inkml:definitions>
  <inkml:trace contextRef="#ctx0" brushRef="#br0">15 0 13677,'0'0'5328,"0"10"-4784,-2 2-343,-10 183 1419,12-195-1592,0 1 1,0 0 0,0-1-1,0 1 1,0-1 0,0 1 0,0 0-1,0-1 1,0 1 0,0 0 0,0-1-1,0 1 1,1 0 0,-1-1 0,0 1-1,0-1 1,1 1 0,-1 0-1,0-1 1,1 1 0,-1-1 0,1 1-1,-1-1 1,0 1 0,1-1 0,-1 0-1,1 1 1,0-1 0,-1 0 0,1 1-1,-1-1 1,1 0 0,-1 1-1,2-1 1,22-8 692,20-29 46,6-20-474,62-66-133,-112 122-139,0 1 0,0-1 0,0 1 0,1 0 0,-1-1 0,0 1 0,1-1 0,-1 1 0,0 0 0,1-1 0,-1 1 0,0 0 0,1-1 0,-1 1 1,1 0-1,-1-1 0,1 1 0,-1 0 0,1 0 0,-1 0 0,1-1 0,-1 1 0,1 0 0,-1 0 0,1 0 0,-1 0 0,1 0 0,-1 0 0,1 0 0,-1 0 0,1 0 0,-1 0 0,1 0 0,-1 1 0,1-1 0,-1 0 0,1 1 0,1 20 475,-12 30-194,9-49-299,-3 9 20,1 0 0,0 0-1,1 0 1,-2 14 0,4-25-29,0 0 0,0 0 0,0 1 0,0-1 0,0 0 0,0 0 0,0 1 1,0-1-1,0 0 0,0 0 0,0 0 0,0 1 0,1-1 0,-1 0 0,0 0 0,0 0 0,0 0 0,0 1 0,0-1 0,0 0 0,0 0 1,1 0-1,-1 0 0,0 1 0,0-1 0,0 0 0,0 0 0,1 0 0,-1 0 0,0 0 0,0 0 0,0 0 0,1 0 0,-1 0 0,0 0 0,0 0 1,0 1-1,1-1 0,-1 0 0,0 0 0,0 0 0,0 0 0,1-1 0,12-3-687,9-12-1455,22-28-5464,-18 16 1585</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3.020"/>
    </inkml:context>
    <inkml:brush xml:id="br0">
      <inkml:brushProperty name="width" value="0.025" units="cm"/>
      <inkml:brushProperty name="height" value="0.025" units="cm"/>
    </inkml:brush>
  </inkml:definitions>
  <inkml:trace contextRef="#ctx0" brushRef="#br0">113 1 13453,'0'0'2749,"-10"7"-411,-2 2-1710,0 0 0,1 1 0,-20 21 0,27-26-490,0 0-1,1 1 1,-1-1 0,1 1 0,0 0 0,0 0 0,0 0 0,1 0-1,0 0 1,0 0 0,1 1 0,0-1 0,-1 12 0,2-16-133,0-1 0,1 1-1,-1-1 1,0 1 0,1-1 0,0 1 0,-1-1 0,1 1 0,0-1 0,-1 0 0,1 1 0,0-1-1,0 0 1,0 0 0,0 0 0,0 0 0,0 0 0,1 0 0,-1 0 0,0 0 0,0 0 0,1 0-1,-1-1 1,0 1 0,1 0 0,-1-1 0,1 1 0,-1-1 0,1 0 0,-1 1 0,1-1 0,-1 0-1,1 0 1,0 0 0,-1 0 0,1 0 0,-1-1 0,1 1 0,1-1 0,3 1 13,1-1 1,-1 0-1,0 0 1,1-1 0,-1 0-1,0 0 1,0 0-1,8-5 1,-3-1-17,-2 1 1,1-1-1,-1-1 0,0 0 1,-1 0-1,10-14 0,-14 17 113,1 0 0,-1 0 0,-1-1-1,1 1 1,-1-1 0,-1 0-1,1 0 1,-1-1 0,0 1 0,-1 0-1,2-13 1,-14 25 483,2 7-588,1 0-1,1 0 1,0 1-1,1 0 1,0 1 0,1-1-1,0 1 1,1 0-1,-2 17 1,5-27-64,0-1 1,0 1-1,1-1 0,-1 1 0,1-1 0,0 1 1,0-1-1,0 1 0,1-1 0,-1 1 1,1-1-1,0 1 0,0-1 0,0 0 1,0 1-1,0-1 0,1 0 0,0 0 1,-1 0-1,5 5 0,-3-6-26,-1 0-1,1 0 1,0-1-1,0 1 1,-1-1 0,1 0-1,0 0 1,0 0-1,0 0 1,0 0 0,1-1-1,-1 1 1,0-1-1,0 0 1,0 0 0,0 0-1,0 0 1,1-1-1,-1 1 1,0-1 0,0 0-1,0 0 1,0 0-1,3-2 1,1 0-820,0-1 0,-1 0-1,0-1 1,1 1 0,-1-1 0,-1 0-1,1-1 1,-1 1 0,0-1 0,7-12-1,10-13-4570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3.391"/>
    </inkml:context>
    <inkml:brush xml:id="br0">
      <inkml:brushProperty name="width" value="0.025" units="cm"/>
      <inkml:brushProperty name="height" value="0.025" units="cm"/>
    </inkml:brush>
  </inkml:definitions>
  <inkml:trace contextRef="#ctx0" brushRef="#br0">195 59 8520,'1'-8'3096,"1"-25"-31,-1 33-2919,-1-1 1,0 0-1,0 1 1,0-1-1,0 1 1,0-1-1,1 1 1,-1-1-1,0 1 1,0-1 0,0 1-1,-1-1 1,1 0-1,0 1 1,0-1-1,0 1 1,0-1-1,0 1 1,-1-1-1,1 1 1,0-1-1,0 1 1,-1-1 0,1 1-1,0-1 1,-1 1-1,1 0 1,-1-1-1,1 1 1,-1-1-1,1 1 1,0 0-1,-1 0 1,1-1-1,-1 1 1,0 0 0,-19 10 1650,-16 27-1196,12-2-297,2 1-1,2 0 0,1 2 0,-20 57 0,37-90-271,0-1 0,0 1-1,1 0 1,0 0-1,0 0 1,1 0 0,-1 9-1,1-13-26,0 0 0,1 0-1,-1 0 1,1 0 0,-1 0 0,1 0-1,-1 0 1,1 0 0,0 0 0,-1 0-1,1 0 1,0 0 0,0-1 0,-1 1-1,1 0 1,0 0 0,0-1 0,0 1-1,0-1 1,0 1 0,0-1 0,0 1-1,0-1 1,0 1 0,0-1-1,1 0 1,-1 0 0,0 0 0,0 0-1,0 1 1,0-1 0,0-1 0,0 1-1,1 0 1,-1 0 0,0 0 0,0-1-1,1 1 1,8-2 33,-1-1 0,1 1 0,-1-2 0,0 1 0,0-1 0,0-1 0,-1 1 0,11-8 0,-12 6-52,1 2 0,0-1 0,0 1 0,0 0 0,1 0 1,-1 1-1,1 0 0,0 1 0,13-2 0,-21 4 21,0 0 0,0 1 0,0-1 0,0 1 0,0-1-1,0 1 1,-1-1 0,1 1 0,0-1 0,0 1 0,0 0 0,-1 0 0,1-1 0,-1 1 0,1 0-1,0 0 1,-1 0 0,1 0 0,-1-1 0,0 1 0,1 0 0,-1 0 0,0 0 0,1 0 0,-1 0-1,0 0 1,0 0 0,0 0 0,0 0 0,0 0 0,0 0 0,0 0 0,0 0 0,-1 0 0,1 0 0,-1 1-1,-6 40 673,-4-7-429,7-27-287,1 1 0,0 0-1,0 0 1,1 0 0,1 1 0,-1 9 0,2-19-195,1 1 0,0-1 0,0 0 1,-1 0-1,1 1 0,0-1 0,0 0 0,0 0 1,-1 0-1,1 0 0,0 0 0,0 0 1,0 0-1,-1 0 0,1 0 0,0 0 1,0 0-1,0 0 0,-1-1 0,1 1 1,0 0-1,0-1 0,-1 1 0,1 0 1,0-1-1,0 1 0,-1-1 0,2 0 1,10-13-5241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3.749"/>
    </inkml:context>
    <inkml:brush xml:id="br0">
      <inkml:brushProperty name="width" value="0.025" units="cm"/>
      <inkml:brushProperty name="height" value="0.025" units="cm"/>
    </inkml:brush>
  </inkml:definitions>
  <inkml:trace contextRef="#ctx0" brushRef="#br0">11 68 12268,'0'0'5712,"-2"10"-3529,-6 28-779,8-38-1362,0 1 0,0 0-1,0-1 1,0 1 0,0-1 0,0 1-1,0 0 1,0-1 0,0 1 0,0-1-1,1 1 1,-1-1 0,0 1-1,0-1 1,1 1 0,-1-1 0,0 1-1,1-1 1,-1 1 0,0-1 0,1 1-1,-1-1 1,1 0 0,-1 1 0,1-1-1,-1 0 1,1 1 0,-1-1 0,1 0-1,-1 1 1,1-1 0,-1 0 0,1 0-1,-1 0 1,1 0 0,0 0 0,-1 0-1,1 0 1,0 0 0,27-1 536,-23 1-376,6-2-86,-1-1-1,1 1 0,-1-2 0,1 1 1,-1-1-1,0-1 0,-1 0 0,1 0 1,-1-1-1,0 0 0,0-1 0,-1 0 1,0 0-1,0-1 0,0 0 0,12-18 1,-15 7 344,-16 16 120,-22 20-248,18-3-299,1 0 1,0 0 0,-18 26 0,29-37-29,0 1 0,0 1 0,0-1 0,1 0 0,0 1 0,0-1 0,0 1 0,0-1 0,1 1 0,-1 0 0,1 0 0,0 0 0,1 0 0,-1 0 0,1 0 0,0 0 0,0 0-1,1 0 1,2 9 0,-2-11-43,1 0-1,0-1 1,0 1-1,0-1 0,0 0 1,0 1-1,0-1 1,1 0-1,-1 0 0,1 0 1,-1-1-1,1 1 1,0-1-1,0 1 0,0-1 1,0 0-1,0 0 1,0 0-1,0 0 1,0-1-1,3 1 0,73 4-6027,-72-5 4643,27 0-7540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4.737"/>
    </inkml:context>
    <inkml:brush xml:id="br0">
      <inkml:brushProperty name="width" value="0.025" units="cm"/>
      <inkml:brushProperty name="height" value="0.025" units="cm"/>
    </inkml:brush>
  </inkml:definitions>
  <inkml:trace contextRef="#ctx0" brushRef="#br0">0 47 13741,'0'0'1794,"8"-6"-225,-3 2-1326,-1 0 68,0 1-1,1-1 0,-1 1 0,1 0 0,0 0 0,0 0 1,0 1-1,0-1 0,0 1 0,1 0 0,-1 1 1,1 0-1,9-2 0,-14 3-279,-1 0 0,1 0 0,-1 0 1,1 0-1,0 1 0,-1-1 0,1 0 0,-1 0 1,1 0-1,-1 0 0,1 1 0,0-1 0,-1 0 1,1 1-1,-1-1 0,1 0 0,-1 1 0,0-1 1,1 1-1,-1-1 0,1 1 0,-1-1 0,0 1 1,1-1-1,-1 1 0,0-1 0,1 1 0,-1-1 0,0 1 1,0 0-1,1 24 616,-15 19 125,0-17-371,10-21-317,0 0-1,1 0 1,0 0-1,0 1 0,0-1 1,1 1-1,0-1 1,0 1-1,1 0 1,0 0-1,0 0 1,0-1-1,1 11 1,1-15-78,0-1 1,0 0-1,0 0 1,0 0-1,0 0 1,0 0-1,0 0 1,1 0-1,-1 0 1,0-1-1,0 1 1,1 0-1,-1-1 1,0 1-1,1-1 1,-1 1-1,1-1 1,-1 0 0,0 1-1,1-1 1,-1 0-1,1 0 1,-1 0-1,1 0 1,-1 0-1,1-1 1,-1 1-1,1 0 1,0-1-1,48-11 183,-32 4-226,-1 0-1,0-2 1,0 0-1,-1-1 1,0 0 0,-1-1-1,0-1 1,-1-1 0,-1 0-1,14-17 1,-15 5 74,-23 32-52,-1 8 36,7-7 14,1-1 1,0 1 0,1 1 0,-1-1-1,2 1 1,-1-1 0,1 1-1,0 0 1,0 0 0,1 0 0,0 0-1,1 15 1,0-22-29,1 0 0,0 0-1,-1 0 1,1 0 0,0 0 0,0-1 0,0 1 0,0 0-1,0 0 1,0 0 0,0-1 0,0 1 0,0-1-1,0 1 1,0-1 0,0 1 0,1-1 0,-1 0 0,0 1-1,0-1 1,1 0 0,-1 0 0,0 0 0,0 0-1,1 0 1,-1 0 0,0 0 0,0 0 0,0-1 0,1 1-1,1-1 1,40-11 159,-25 2-142,-1 0-1,0-2 0,-1 1 0,0-2 0,-1 0 0,0-1 0,-1-1 0,12-17 1,-26 58 141,-6 0 80,2-16-201,1 1-1,1 0 0,0-1 1,1 1-1,0 0 0,0 0 1,1 0-1,1 11 0,0-20-65,0-1 0,0 1 0,-1-1 0,1 1 0,1-1 0,-1 1 0,0-1 0,0 0 0,0 1 0,1-1 0,-1 0 0,1 0 0,-1 0 0,1 0 0,-1 0 0,1 0 0,-1 0 0,1-1 0,0 1 0,0-1 0,-1 1 0,1-1 0,0 0 0,0 1 0,-1-1 0,1 0 0,0 0 0,0 0 0,0 0 0,-1-1 0,1 1 0,0 0 0,0-1 0,1 0 0,5 0-648,-1-1 1,0 0 0,0 0 0,0 0 0,0-1 0,0 0 0,8-5 0,19-18-6089</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5.536"/>
    </inkml:context>
    <inkml:brush xml:id="br0">
      <inkml:brushProperty name="width" value="0.025" units="cm"/>
      <inkml:brushProperty name="height" value="0.025" units="cm"/>
    </inkml:brush>
  </inkml:definitions>
  <inkml:trace contextRef="#ctx0" brushRef="#br0">132 51 10602,'0'0'5445,"-3"-8"-2952,3 6-2412,0 0-1,-1 0 1,1 0-1,-1 0 1,0 0-1,1 1 1,-1-1-1,0 0 1,0 0-1,0 1 1,0-1-1,-1 0 1,1 1-1,0 0 1,-1-1-1,1 1 1,0 0-1,-1-1 1,0 1-1,1 0 1,-1 0-1,0 0 1,0 0-1,1 1 1,-1-1 0,0 0-1,0 1 1,0 0-1,0-1 1,0 1-1,0 0 1,0 0-1,0 0 1,0 0-1,0 0 1,1 0-1,-1 1 1,0-1-1,0 0 1,0 1-1,0 0 1,0-1-1,0 1 1,1 0-1,-1 0 1,0 0-1,1 0 1,-3 2-1,-1 1-40,1 0 1,0 0-1,-1 1 0,1-1 0,1 1 0,-1 0 0,1 0 0,0 0 1,0 1-1,0-1 0,1 1 0,0 0 0,0-1 0,0 1 1,1 0-1,0 0 0,0 0 0,0 0 0,1 0 0,0 0 0,0 0 1,2 11-1,-1-15-31,0-1 1,0 1 0,0-1-1,0 1 1,0-1-1,1 0 1,-1 0 0,0 0-1,1 0 1,-1 0-1,1 0 1,-1 0-1,1 0 1,-1 0 0,1-1-1,0 1 1,-1-1-1,1 1 1,0-1 0,0 0-1,-1 1 1,1-1-1,0 0 1,0 0 0,-1 0-1,1-1 1,0 1-1,0 0 1,-1-1 0,1 1-1,0-1 1,2 0-1,4-2 56,1 1 0,-1-1-1,0 0 1,0-1 0,9-5-1,-5 1 54,0-1 0,-1 0 0,0-1 0,0 0 0,-1-1 0,0 0 0,-1 0 0,-1-1 0,1 0 0,10-24 0,-26 50-99,0 0 0,2 1-1,-1 0 1,2 0 0,0 0 0,0 0 0,2 0 0,0 1 0,0 0 0,2 26 0,1-40-25,-1-1 1,1 0-1,-1 1 1,1-1-1,0 1 1,-1-1-1,1 0 1,0 0 0,0 1-1,0-1 1,0 0-1,0 0 1,0 0-1,1 0 1,-1 0-1,0 0 1,0-1-1,1 1 1,-1 0-1,0-1 1,1 1-1,-1-1 1,1 1-1,-1-1 1,1 0-1,-1 1 1,1-1-1,-1 0 1,1 0-1,-1 0 1,1 0-1,-1 0 1,1 0-1,-1-1 1,1 1-1,-1-1 1,3 0-1,3 0-172,1-1 0,-1 0-1,1-1 1,-1 1-1,0-2 1,7-3 0,-3 0-648,-1 0 1,0-1 0,0-1 0,0 1 0,13-19 0,-13 15-948,-1-1 0,-1 0 0,-1 0 0,10-23 0,-1-6-3448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5.885"/>
    </inkml:context>
    <inkml:brush xml:id="br0">
      <inkml:brushProperty name="width" value="0.025" units="cm"/>
      <inkml:brushProperty name="height" value="0.025" units="cm"/>
    </inkml:brush>
  </inkml:definitions>
  <inkml:trace contextRef="#ctx0" brushRef="#br0">92 0 9961,'0'0'9999,"-4"10"-9401,-11 27-70,-33 91 1570,42-109-1849,1 1 0,0 0 0,2 0 0,-2 35-1,4-54-243,1 1 0,0-1 0,0 1 0,0-1-1,0 0 1,0 1 0,1-1 0,-1 1 0,0-1-1,1 0 1,-1 1 0,1-1 0,-1 0 0,1 1-1,0-1 1,-1 0 0,1 0 0,0 0 0,0 0-1,0 0 1,0 0 0,0 0 0,0 0 0,0 0 0,0 0-1,0 0 1,1 0 0,-1-1 0,0 1 0,0-1-1,1 1 1,-1-1 0,0 1 0,1-1 0,-1 0-1,1 1 1,-1-1 0,0 0 0,1 0 0,-1 0-1,1 0 1,-1-1 0,0 1 0,1 0 0,-1 0-1,1-1 1,-1 1 0,0-1 0,3-1 0,4 0 22,0-1 0,-1-1 1,1 1-1,-1-2 0,0 1 1,0-1-1,9-6 1,2-9-231,-1 1 0,0-2 0,-2 0 0,0-1 0,-1-1 0,-2 0 1,0-1-1,-1 0 0,10-35 0,-48 118 650,-24 58 724,45-102-1065,1 1 0,0-1 0,1 1-1,1 0 1,-2 30 0,5-45-247,1 1 0,-1-1 0,1 0 0,-1 0 0,1 0 1,-1 1-1,1-1 0,0 0 0,-1 0 0,1 0 0,0 0 0,0 0 1,0 0-1,0 0 0,0-1 0,0 1 0,0 0 0,0 0 0,0-1 1,0 1-1,0-1 0,1 1 0,-1-1 0,0 1 0,0-1 0,1 0 1,-1 1-1,0-1 0,0 0 0,1 0 0,-1 0 0,0 0 0,1 0 0,-1 0 1,0-1-1,0 1 0,1 0 0,-1-1 0,0 1 0,0-1 0,1 1 1,-1-1-1,2-1 0,14-11-5416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6.245"/>
    </inkml:context>
    <inkml:brush xml:id="br0">
      <inkml:brushProperty name="width" value="0.025" units="cm"/>
      <inkml:brushProperty name="height" value="0.025" units="cm"/>
    </inkml:brush>
  </inkml:definitions>
  <inkml:trace contextRef="#ctx0" brushRef="#br0">0 104 11723,'0'0'9924,"9"6"-9144,-4-3-654,-4-1-79,1-1 0,0 1-1,0-1 1,0 1-1,1-1 1,-1 0-1,0 0 1,0 0-1,1 0 1,-1 0 0,0-1-1,1 1 1,-1-1-1,1 0 1,-1 1-1,1-1 1,-1 0 0,1 0-1,-1-1 1,0 1-1,1 0 1,-1-1-1,1 0 1,-1 1 0,0-1-1,1 0 1,2-2-1,65-45 632,-64 44-646,-1-1 0,0 1 0,0-1 0,0 0 0,-1-1 0,0 1 0,0-1 0,0 0 0,-1 0 1,4-8-1,-7 14-31,0 0 1,0-1 0,0 1 0,0 0-1,0 0 1,0 0 0,0-1-1,0 1 1,0 0 0,0 0 0,0 0-1,0-1 1,0 1 0,0 0 0,0 0-1,0 0 1,0-1 0,0 1 0,-1 0-1,1 0 1,0 0 0,0 0 0,0-1-1,0 1 1,0 0 0,0 0 0,-1 0-1,1 0 1,0 0 0,0-1-1,0 1 1,0 0 0,-1 0 0,1 0-1,0 0 1,0 0 0,0 0 0,-1 0-1,1 0 1,0 0 0,0 0 0,0 0-1,-1 0 1,1 0 0,0 0 0,0 0-1,0 0 1,-1 0 0,1 0 0,0 0-1,0 0 1,0 0 0,0 0 0,-1 0-1,1 0 1,0 0 0,0 1-1,0-1 1,-1 0 0,-12 5 16,0 6-13,1 1 0,0 0 0,1 1 0,0 0 0,1 0-1,0 1 1,1 1 0,1-1 0,0 2 0,-6 18 0,13-32-1,-1 0 1,2 0 0,-1 1-1,0-1 1,0 0 0,0 0-1,1 0 1,0 1 0,-1-1-1,1 0 1,0 1 0,0-1-1,0 0 1,0 1 0,0-1-1,1 0 1,-1 0 0,1 1-1,1 3 1,-1-5-26,0 0 0,0 0 0,0-1 0,1 1 0,-1 0 0,0 0 1,0 0-1,1-1 0,-1 1 0,0-1 0,1 1 0,-1-1 0,1 1 0,-1-1 0,1 0 0,-1 0 0,1 0 0,-1 0 0,1 0 0,-1 0 0,0 0 0,3-1 0,6-1-596,0 0 0,0-1-1,-1 0 1,1-1-1,-1 0 1,0 0-1,13-9 1,32-33-8047,-31 20 3486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31.034"/>
    </inkml:context>
    <inkml:brush xml:id="br0">
      <inkml:brushProperty name="width" value="0.025" units="cm"/>
      <inkml:brushProperty name="height" value="0.025" units="cm"/>
    </inkml:brush>
  </inkml:definitions>
  <inkml:trace contextRef="#ctx0" brushRef="#br0">1847 52 7143,'-304'-44'2450,"237"39"-2416,0 3 0,-106 9 0,110 3-143,0 2 0,1 3 0,0 2 1,-71 32-1,29-4 255,-147 88 1,205-105-130,2 2 0,1 1 1,1 2-1,2 3 1,2 0-1,-54 67 1,74-79-20,0 0 1,2 2 0,1 0 0,1 0 0,1 1 0,2 1 0,1 0 0,1 1 0,1 0 0,1 0 0,2 0 0,1 1-1,0 36 1,8-5 28,2 1 0,3-1-1,3 0 1,2-1 0,41 108 0,-42-135 2,2-1 0,1-1 0,1 0 0,1-1 0,2-1 1,1-1-1,1-1 0,2 0 0,0-2 0,2-1 1,0-1-1,2-1 0,1-1 0,37 20 0,6-2-18,1-4-1,1-3 1,88 26-1,243 50 42,-235-66-44,302 70 26,4-21-1,690 44 1,-308-98 177,-1-64-43,175-101 320,-177 19 76,-817 105-564,866-118 48,-747 91-26,-1-7 1,-2-7 0,247-106 0,-353 129 2,-1-1 0,0-3 1,71-52-1,-107 69 42,0 0 1,0-1-1,-1 0 1,0-1-1,-1 0 1,0-1-1,0 0 0,-2 0 1,1-1-1,-2 0 1,1 0-1,-2 0 1,0-1-1,-1 0 1,0 0-1,-1 0 0,0 0 1,0-20-1,-4 5 98,0 0 0,-3 1 0,0-1 0,-2 1 0,-1 0 0,-1 0 0,-1 1 0,-2 0 0,0 1 0,-2 0 0,-19-29 0,-4 1-14,-1 3-1,-3 1 1,-1 1 0,-51-43 0,28 36-208,-2 3 1,-3 4-1,-1 2 1,-3 3-1,-1 4 1,-2 3-1,-137-47 1,20 25-155,-2 8 0,-217-26 1,-731-46-1957,-10 90 1846,-1774 211-800,2895-174 1020,-350 39-3412,195-35-1911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31.456"/>
    </inkml:context>
    <inkml:brush xml:id="br0">
      <inkml:brushProperty name="width" value="0.025" units="cm"/>
      <inkml:brushProperty name="height" value="0.025" units="cm"/>
    </inkml:brush>
  </inkml:definitions>
  <inkml:trace contextRef="#ctx0" brushRef="#br0">112 211 7239,'0'0'8039,"-10"3"-6570,3 0-1152,-1 0 1,1 1 0,0 0-1,0 0 1,0 0 0,1 1-1,0 0 1,-7 6 0,10-8-91,0 0 1,0 1-1,0-1 0,0 1 1,1 0-1,-1 0 1,1 0-1,0 0 1,0 0-1,0 0 0,1 1 1,0-1-1,0 1 1,0-1-1,0 1 0,0-1 1,1 1-1,0 8 1,0-12-212,1 0 1,-1 1-1,0-1 1,1 0-1,-1 0 1,1 0-1,-1 1 1,1-1-1,-1 0 1,1 0-1,0 0 1,-1 0-1,1 0 1,0 0-1,0-1 1,0 1-1,0 0 0,0 0 1,0 0-1,0-1 1,0 1-1,2 0 1,34 6 262,-29-7-246,-1 0 0,0-1 0,0 0 0,0 0 0,0-1 0,0 1 0,0-2 0,9-3 0,-4-2-52,-1-1-1,0 0 1,0 0-1,-1-1 1,0-1-1,-1 0 1,0 0-1,-1-1 1,0 1-1,-1-2 1,0 1-1,-1-1 1,0 0-1,-1-1 1,-1 1-1,0-1 1,0 0-1,-2 0 1,0 0-1,0 0 1,-2-1-1,0-23 1,0 36 16,0-1 0,0 1-1,-1 0 1,1 0 0,0-1 0,-1 1 0,1 0 0,-1 0 0,0 0 0,1 0 0,-1 0 0,0 0-1,-1 0 1,1 0 0,0 0 0,0 0 0,-1 0 0,1 0 0,-1 1 0,0-1 0,1 1 0,-1-1-1,0 1 1,0 0 0,0 0 0,0 0 0,0 0 0,0 0 0,0 0 0,0 0 0,0 1-1,-1-1 1,1 1 0,0-1 0,0 1 0,-1 0 0,1 0 0,0 0 0,0 0 0,-1 1 0,-1-1-1,-5 2 20,2 0-1,-1 0 0,0 1 0,0 0 1,1 0-1,-1 1 0,1 0 0,0 0 1,0 1-1,-8 7 0,10-8 73,-1 0 0,1 1 0,0 0-1,0 0 1,0 0 0,1 1 0,0-1-1,0 1 1,0 0 0,0 0 0,1 1 0,0-1-1,1 1 1,0-1 0,0 1 0,0 0 0,-1 7-1,4-12-102,-1 0 0,0 0-1,1-1 1,-1 1 0,1 0-1,0-1 1,0 1 0,0-1-1,-1 1 1,1-1 0,1 1-1,-1-1 1,0 0 0,0 0 0,0 1-1,1-1 1,-1 0 0,1 0-1,-1 0 1,1 0 0,-1-1-1,1 1 1,-1 0 0,1-1-1,0 1 1,2 0 0,54 11-870,-46-10 646,24 3-1053,0 0-246,47 12 0,-75-15 1495,0 1 1,0-1-1,0 2 0,0-1 1,-1 1-1,1 0 1,-1 0-1,0 1 0,0 0 1,-1 1-1,9 8 1,-12-11 122,-1 1 1,0 0-1,0-1 1,0 1-1,-1 0 1,1 0 0,-1 0-1,0 0 1,0 1-1,-1-1 1,1 0-1,-1 0 1,0 1 0,0-1-1,-1 5 1,1-7-109,0 0 1,0-1-1,0 1 1,0 0 0,-1 0-1,1 0 1,-1 0-1,1 0 1,-1-1 0,0 1-1,0 0 1,0 0 0,0-1-1,0 1 1,0-1-1,0 1 1,-1-1 0,1 1-1,0-1 1,-1 0-1,1 0 1,-1 0 0,0 0-1,1 0 1,-1 0-1,0 0 1,1 0 0,-1-1-1,0 1 1,0 0-1,0-1 1,0 0 0,-3 1-1,0-3-2988,0-5-2942</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6.589"/>
    </inkml:context>
    <inkml:brush xml:id="br0">
      <inkml:brushProperty name="width" value="0.025" units="cm"/>
      <inkml:brushProperty name="height" value="0.025" units="cm"/>
    </inkml:brush>
  </inkml:definitions>
  <inkml:trace contextRef="#ctx0" brushRef="#br0">82 1 7143,'0'0'6053,"-9"5"-4547,5-3-1458,-42 29 2939,44-29-2850,0-1-1,0 1 1,1-1-1,-1 1 1,1 0-1,-1 0 0,1-1 1,0 1-1,0 0 1,0 0-1,0 0 0,0 1 1,0-1-1,0 0 1,1 0-1,-1 0 0,1 0 1,-1 1-1,1-1 1,0 0-1,0 1 0,0-1 1,0 0-1,0 0 1,2 4-1,-1-5-124,0 1-1,0-1 1,0 0-1,0 0 1,0 0-1,0-1 1,0 1-1,0 0 1,1 0-1,-1-1 1,0 1 0,1 0-1,-1-1 1,0 1-1,1-1 1,-1 0-1,1 1 1,1-1-1,35 4 85,-26-3-53,-5 0-24,-1 0 1,1 1-1,0-1 1,-1 1-1,0 1 1,12 5-1,-16-7 54,-1-1-1,0 1 1,0 0-1,0 0 1,0 0-1,0 0 1,0 0-1,0 0 0,0 0 1,0 0-1,0 0 1,0 0-1,-1 0 1,1 0-1,0 1 1,-1-1-1,1 0 0,-1 1 1,0-1-1,1 0 1,-1 1-1,0-1 1,0 1-1,0-1 1,0 0-1,0 1 1,0-1-1,0 1 0,0-1 1,-1 0-1,1 1 1,0-1-1,-1 0 1,1 1-1,-1-1 1,0 0-1,1 0 0,-1 0 1,0 1-1,-1 1 1,-3 2 184,1 1-1,-1 0 1,-1-1 0,1 0 0,0 0 0,-9 5-1,11-8-500,0-1-1,1 1 1,-1-1 0,0 1-1,0-1 1,1 0-1,-1 0 1,0 0-1,0-1 1,-5 2-1,3-4-4057,4-5-4427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7.716"/>
    </inkml:context>
    <inkml:brush xml:id="br0">
      <inkml:brushProperty name="width" value="0.025" units="cm"/>
      <inkml:brushProperty name="height" value="0.025" units="cm"/>
    </inkml:brush>
  </inkml:definitions>
  <inkml:trace contextRef="#ctx0" brushRef="#br0">1 155 12043,'0'0'4223,"8"-7"-2499,-5 5-1659,55-40 1762,-55 40-1738,0 0-1,0 0 0,0 0 0,1 1 1,-1-1-1,0 1 0,1 0 0,-1 0 1,1 0-1,0 0 0,-1 0 0,1 1 0,0 0 1,-1 0-1,1 0 0,0 0 0,-1 1 1,1-1-1,4 2 0,-7 0-79,1 0 0,-1 1-1,0-1 1,0 0 0,0 1-1,0-1 1,0 1 0,0-1 0,-1 1-1,1 0 1,-1-1 0,0 1-1,0-1 1,0 1 0,0 0 0,0-1-1,0 1 1,-2 4 0,2 5 49,-7 95 332,7-106-380,0 0 1,1 0-1,-1 0 0,0 0 1,1 0-1,-1 0 0,1 0 1,0 0-1,-1 0 1,1 0-1,0 0 0,-1 0 1,1-1-1,0 1 0,0 0 1,0-1-1,-1 1 0,1 0 1,0-1-1,0 1 0,0-1 1,0 1-1,0-1 0,0 0 1,0 1-1,0-1 0,1 0 1,-1 0-1,0 0 0,0 0 1,0 0-1,0 0 1,0 0-1,0 0 0,0 0 1,0 0-1,1-1 0,45-10 478,-28 1-452,1-1 0,-2-1 0,1 0 0,-2-2-1,1 0 1,-2-1 0,0 0 0,-1-1 0,0-1 0,20-32 0,-31 38-15,-10 14-28,-12 15 4,11-9 24,1 1 0,0 0 1,0 1-1,1 0 0,1-1 1,-1 1-1,2 1 0,0-1 1,0 1-1,1-1 0,-1 20 1,3-29-12,0-1 0,0 0 1,0 1-1,0-1 0,0 0 0,0 1 1,0-1-1,1 0 0,-1 0 0,1 1 0,-1-1 1,1 0-1,-1 0 0,1 0 0,0 0 1,-1 0-1,1 1 0,0-1 0,0 0 1,0-1-1,0 1 0,0 0 0,0 0 1,0 0-1,0-1 0,2 2 0,0-1 18,1 0-1,-1 0 0,0-1 1,0 1-1,0-1 1,0 0-1,1 0 0,-1 0 1,0 0-1,6-2 0,1 0 31,0-1 0,0 0 0,0 0 0,-1-1-1,0-1 1,11-6 0,-13 7-35,-1 0 1,0 0-1,0-1 0,-1 0 1,1-1-1,-1 1 0,0-1 0,0 0 1,-1 0-1,0 0 0,0-1 1,-1 1-1,1-1 0,-1 0 1,-1 0-1,1-1 0,-1 1 0,-1 0 1,1-1-1,-1 1 0,0-12 1,-1 18-18,1 0 1,-1 0-1,0 0 1,0 0 0,0 1-1,0-1 1,0 0-1,0 0 1,0 0 0,0 0-1,0 0 1,0 0-1,0 1 1,-1-1 0,1 0-1,0 0 1,0 0-1,-1 1 1,1-1 0,-1 0-1,1 0 1,-1 1-1,1-1 1,-1 0 0,1 1-1,-1-1 1,0 0-1,1 1 1,-1-1 0,0 1-1,1-1 1,-1 1-1,0 0 1,0-1 0,0 1-1,1 0 1,-1-1-1,0 1 1,0 0 0,0 0-1,0 0 1,0 0-1,1 0 1,-1 0 0,0 0-1,0 0 1,0 0-1,0 0 1,-1 1 0,0 0 15,0-1 1,0 2 0,0-1 0,0 0 0,0 0-1,0 1 1,0-1 0,0 1 0,1-1 0,-1 1 0,0 0-1,1-1 1,0 1 0,-1 0 0,1 0 0,0 0-1,0 0 1,-1 3 0,2-4-16,-1 0 0,1 0 1,-1 0-1,1 0 0,0 0 0,-1 0 0,1 0 1,0 0-1,0 0 0,0 0 0,0 0 0,0 0 0,0 0 1,0 0-1,0 0 0,0 0 0,1 0 0,-1 0 1,0 0-1,1 0 0,-1 0 0,0 0 0,1 0 1,-1 0-1,1 0 0,0 0 0,-1 0 0,1 0 0,0-1 1,-1 1-1,1 0 0,0-1 0,0 1 0,0 0 1,0-1-1,-1 1 0,1-1 0,0 1 0,0-1 1,0 0-1,0 1 0,0-1 0,0 0 0,0 0 1,0 1-1,1-1 0,-1 0 0,0 0 0,0 0 0,0 0 1,0-1-1,0 1 0,0 0 0,0 0 0,0-1 1,0 1-1,1-1 0,5 0 7,0-1-1,0 0 1,0 0 0,0-1-1,0 0 1,12-7-1,3-9-1,-20 16-16,1 0-1,0 0 1,0 0-1,0 1 1,0-1-1,1 1 1,-1 0 0,1 0-1,-1 0 1,7-2-1,-9 5-3,0 0-1,0 0 1,-1 0-1,1 0 1,-1 0-1,1 0 1,-1 0 0,1 0-1,-1 1 1,0-1-1,1 0 1,-1 0-1,0 0 1,0 1-1,0-1 1,0 0 0,0 0-1,0 0 1,-1 2-1,2 36-174,-2-33 167,1-1 16,0-1 0,0 0 0,0 0 0,1 1 0,-1-1 0,1 0 0,0 0 0,0 0 0,0 1 0,1-1 0,2 5 0,-3-8 0,1 1 0,0-1 0,-1 0 0,1 0 0,0 1 0,-1-1 0,1 0 0,0 0 0,0-1 0,0 1 0,0 0 0,0-1 0,0 1 0,0-1 0,0 1 0,0-1 0,1 0 0,-1 0 0,0 0 0,0 0 0,0-1 0,0 1 0,0 0 0,4-2 0,32-13-98,-37 14 94,1 0-1,-1 1 1,1-1-1,0 0 1,-1 0 0,0-1-1,1 1 1,-1 0-1,0 0 1,1-1-1,-1 1 1,0-1-1,0 1 1,0-1-1,0 1 1,-1-1-1,1 0 1,0 1-1,0-4 1,-21-12 161,-1 2 54,20 13-174,0 1 0,0-1 0,0 0 0,1 1 0,-1-1 0,0 1 0,1-1 0,0 0 0,-1 0 0,1 1 0,0-1 0,0 0-1,0 0 1,0 1 0,0-1 0,0 0 0,0 1 0,1-1 0,-1 0 0,1 0 0,-1 1 0,2-4 0,0 3 11,0-1 1,0 1 0,0 0-1,0-1 1,1 1 0,-1 0-1,1 0 1,-1 1 0,1-1-1,0 1 1,5-3-1,8-2-4,-1 1-1,1 1 0,30-4 0,-38 7-138,0 0-243,21-7-2414,-28 8 2389,-1 0-1,1-1 1,0 1-1,-1-1 1,1 1-1,-1-1 1,1 1-1,-1-1 0,1 1 1,-1-1-1,1 0 1,-1 1-1,1-1 1,-1 0-1,0 1 1,0-1-1,1 0 0,-1 0 1,0 1-1,0-1 1,1-1-1,-1-10-8177</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8.110"/>
    </inkml:context>
    <inkml:brush xml:id="br0">
      <inkml:brushProperty name="width" value="0.025" units="cm"/>
      <inkml:brushProperty name="height" value="0.025" units="cm"/>
    </inkml:brush>
  </inkml:definitions>
  <inkml:trace contextRef="#ctx0" brushRef="#br0">0 1 9321,'0'0'9641,"56"1"-9897,-33 9-1858,6 2-2659,-1 0-3234</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8.474"/>
    </inkml:context>
    <inkml:brush xml:id="br0">
      <inkml:brushProperty name="width" value="0.025" units="cm"/>
      <inkml:brushProperty name="height" value="0.025" units="cm"/>
    </inkml:brush>
  </inkml:definitions>
  <inkml:trace contextRef="#ctx0" brushRef="#br0">118 172 10025,'0'0'6188,"-8"3"-4197,0-1-1640,1 0 0,0 1 1,0 0-1,0 1 0,0-1 0,1 2 1,0-1-1,-9 8 0,11-9-130,1 0-1,0 0 1,-1 1-1,1-1 1,1 1 0,-1 0-1,0 0 1,1 0 0,0 0-1,0 0 1,0 0-1,1 1 1,-1-1 0,1 1-1,0-1 1,0 1-1,0 7 1,2-11-212,-1 0 0,1 0 0,-1 0 0,1 0 0,-1 0 0,1 0 1,0-1-1,-1 1 0,1 0 0,0 0 0,0-1 0,0 1 0,0 0 0,0-1 0,-1 1 0,1-1 0,0 1 0,0-1 0,0 1 1,1-1-1,-1 0 0,0 0 0,0 1 0,0-1 0,0 0 0,0 0 0,0 0 0,0 0 0,0 0 0,0 0 0,0-1 0,1 1 1,-1 0-1,1-1 0,44-8 95,-33 3-89,1-1 1,-1 0 0,0-1 0,-1-1-1,0 0 1,0 0 0,-1-1 0,0-1-1,-1 0 1,14-20 0,-13 17 7,0-2 0,-2 0-1,0 0 1,-1-1 0,0 0 0,-1 0 0,-1-1 0,4-20 0,-12 29 187,-6 14-61,-8 15-38,5-2-80,1 1 1,1-1-1,0 2 1,-5 20 0,11-32-97,1 0 1,0 0 0,0-1-1,1 2 1,0-1 0,0 0 0,1 0-1,0 0 1,0 0 0,1 0-1,0 0 1,1 0 0,4 12-1,-5-17-286,0-1-1,0 0 0,0 0 0,1 0 1,-1 0-1,1 0 0,0 0 0,0 0 1,-1 0-1,1-1 0,0 1 0,1-1 0,-1 1 1,0-1-1,0 0 0,0 0 0,1 0 1,3 1-1,20 1-8003</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9.548"/>
    </inkml:context>
    <inkml:brush xml:id="br0">
      <inkml:brushProperty name="width" value="0.025" units="cm"/>
      <inkml:brushProperty name="height" value="0.025" units="cm"/>
    </inkml:brush>
  </inkml:definitions>
  <inkml:trace contextRef="#ctx0" brushRef="#br0">4 140 9513,'0'0'11403,"0"10"-10458,-1 3-644,0-2-110,0 0-1,1 0 1,0 0-1,0 0 1,3 12-1,-3-21-160,1-1 0,-1 1 0,0-1 0,1 1-1,-1 0 1,1-1 0,-1 1 0,1-1 0,0 1 0,0-1 0,0 0 0,0 1-1,0-1 1,0 0 0,0 0 0,0 1 0,0-1 0,1 0 0,-1 0 0,0 0-1,1-1 1,-1 1 0,1 0 0,-1 0 0,1-1 0,-1 1 0,1-1 0,-1 1-1,1-1 1,0 0 0,-1 0 0,1 1 0,0-1 0,-1 0 0,1-1 0,-1 1-1,1 0 1,0 0 0,-1-1 0,1 1 0,-1-1 0,1 1 0,0-1 0,-1 0-1,2 0 1,3-3 66,-1 1 0,1-1 0,-1 1 0,0-2 0,0 1 0,0 0 0,-1-1 0,1 0 0,-1 0 0,-1 0 0,1-1 0,5-9 0,-5 7-43,0 0 0,0 0 0,-1 0 0,0-1 0,0 0 0,-1 1 0,0-1 0,1-15 0,-3 24-54,0-1 1,0 1-1,0 0 1,0 0 0,1 0-1,-1 0 1,0-1 0,0 1-1,0 0 1,0 0-1,0 0 1,-1 0 0,1-1-1,0 1 1,0 0 0,0 0-1,0 0 1,0 0-1,0-1 1,0 1 0,0 0-1,0 0 1,0 0-1,0 0 1,-1 0 0,1-1-1,0 1 1,0 0 0,0 0-1,0 0 1,0 0-1,0 0 1,-1 0 0,1 0-1,0 0 1,0 0-1,0-1 1,0 1 0,-1 0-1,1 0 1,0 0 0,0 0-1,0 0 1,0 0-1,-1 0 1,1 0 0,0 0-1,0 0 1,0 0 0,0 0-1,-1 0 1,1 1-1,0-1 1,0 0 0,0 0-1,0 0 1,-1 0-1,1 0 1,0 0 0,0 0-1,0 0 1,0 0 0,0 1-1,-1-1 1,1 0-1,0 0 1,-8 11-76,7-9 74,1 0 0,-1 0 0,1 0 0,-1 0-1,1 0 1,0 0 0,0 0 0,-1 1 0,2-1-1,-1 0 1,0 0 0,0 0 0,1 0 0,-1 0 0,1 0-1,0 0 1,-1 0 0,1 0 0,0 0 0,0 0 0,0 0-1,0 0 1,1-1 0,-1 1 0,1 0 0,-1-1-1,1 1 1,-1-1 0,1 0 0,0 1 0,-1-1 0,1 0-1,0 0 1,2 1 0,0-1 15,0-1 0,0 1 0,1-1 1,-1 1-1,0-1 0,0-1 0,0 1 0,0 0 0,0-1 0,0 0 0,0 0 1,0 0-1,0-1 0,0 1 0,0-1 0,0 0 0,4-3 0,5-3 53,-1-1 0,0 0 0,17-17 0,-25 23-55,-1 0 0,0-1 0,0 0-1,0 1 1,0-1 0,-1-1 0,1 1 0,-1 0 0,0 0 0,0-1 0,-1 1 0,1-1-1,-1 0 1,0 1 0,0-6 0,-27 29-208,14-4 213,-1-1 12,2 0-1,0 1 0,0 0 1,2 1-1,0 0 0,-8 18 1,18-33-18,0 0-1,0-1 1,0 1 0,0-1 0,0 1-1,-1-1 1,1 0 0,0 1 0,0-1-1,0 0 1,0 0 0,0 0-1,0 0 1,0 0 0,1 0 0,-1 0-1,0 0 1,0 0 0,0 0 0,0 0-1,0-1 1,1 0 0,28-3 49,-3-3-76,0 1 0,0 1 0,0 2 0,1 1 0,38 1 0,-64 2 22,0-1 0,-1 0 0,1 1-1,0 0 1,0-1 0,0 1 0,0 0 0,0 0-1,-1 0 1,1 0 0,0 1 0,1 0 0,5 2 795,-6-20 83,-3 2-885,0 0 0,-1 0 0,-1 0 0,-6-21 0,2 9-1344,7 26 1109,0-1-1,0 1 1,0-1-1,0 1 1,0 0-1,0-1 1,0 1 0,0-1-1,0 1 1,1 0-1,-1-1 1,0 1-1,0 0 1,0-1 0,0 1-1,0 0 1,1-1-1,-1 1 1,0 0 0,0-1-1,1 1 1,-1 0-1,0 0 1,1-1-1,-1 1 1,0 0 0,0 0-1,1-1 1,-1 1-1,0 0 1,1 0-1,0 0 1,20-5-5477,35 5-1428,-39 0 4873,32-6 2045,-29-6 3920,-19 11-3022,0 0 1,-1 0-1,1 0 0,0 0 1,-1 0-1,1 0 1,0 0-1,-1-1 0,1 1 1,-1 0-1,0 0 1,0-1-1,1 1 0,-1 0 1,0 0-1,0-2 0,0 2-585,0 1 0,-1 0 0,1-1 0,0 1 0,0 0 0,-1-1 0,1 1 0,0 0 0,0-1 0,-1 1 0,1 0 0,0-1-1,-1 1 1,1 0 0,-1 0 0,1-1 0,0 1 0,-1 0 0,1 0 0,-1 0 0,1 0 0,0 0 0,-1-1 0,1 1 0,-1 0-1,1 0 1,-1 0 0,1 0 0,0 0 0,-1 0 0,1 1 0,-1-1 0,1 0 0,-1 0 0,1 0 0,0 0 0,-1 0 0,1 1-1,-1-1 1,1 0 0,0 0 0,-1 1 0,1-1 0,0 0 0,-1 0 0,1 1 0,0-1 0,-1 0 0,1 1 0,-21 14 173,18-13-276,1 1 0,0-1 0,0 1 0,0 0 1,1 0-1,-1 0 0,0 0 0,1 0 0,0 0 0,0 0 0,0 0 1,0 0-1,0 0 0,1 1 0,-1-1 0,1 0 0,0 1 0,0-1 1,0 0-1,1 0 0,-1 1 0,1-1 0,0 0 0,-1 0 0,2 1 1,-1-1-1,0 0 0,0 0 0,1 0 0,0-1 0,0 1 0,0 0 1,0-1-1,0 1 0,0-1 0,0 1 0,1-1 0,-1 0 1,1 0-1,0 0 0,5 2 0,29 19-504,-27-18 345,-1 0 1,0 0-1,0 1 1,-1 1-1,10 9 1,-17-16 174,-1 1 0,0-1 0,1 0 0,-1 1 0,1-1 1,-1 1-1,0-1 0,0 1 0,1-1 0,-1 1 0,0-1 1,0 1-1,0 0 0,0-1 0,1 1 0,-1-1 0,0 1 1,0-1-1,0 1 0,0 0 0,0-1 0,0 1 0,-1-1 0,1 1 1,0-1-1,0 1 0,0-1 0,0 1 0,-1-1 0,1 2 1,-18 11 163,-27 3-327,43-16 56,0 1 179,-16 2-2422,18-3 2162,-1 0 0,1 0 0,0-1 0,-1 1 0,1 0 1,-1 0-1,1 0 0,0 0 0,-1-1 0,1 1 0,0 0 0,-1 0 0,1 0 0,0-1 0,0 1 0,-1 0 0,1-1 0,0 1 0,0 0 0,-1 0 0,1-1 0,0 1 0,0-1 0,0 1 0,-1 0 0,1-1 0,0 1 0,0 0 0,0-1 0,0 1 0,0-1 0,0 1 0,0 0 0,0-1 0,0 1 0,0-1 0,0-13-4586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2:59.908"/>
    </inkml:context>
    <inkml:brush xml:id="br0">
      <inkml:brushProperty name="width" value="0.025" units="cm"/>
      <inkml:brushProperty name="height" value="0.025" units="cm"/>
    </inkml:brush>
  </inkml:definitions>
  <inkml:trace contextRef="#ctx0" brushRef="#br0">27 60 9001,'0'0'11402,"-4"10"-10761,0-3-497,2-4-87,0 0 1,0 1 0,0-1 0,0 1-1,0-1 1,1 1 0,0 0 0,0 0-1,0 0 1,0 0 0,0 0 0,1 0-1,0 0 1,0 0 0,1 7 0,-1-10-46,1 0 0,0-1 0,-1 1 0,1 0 0,0 0 0,0-1 0,0 1 0,0 0 0,0-1 0,-1 1 0,1-1 0,0 1 0,0-1 0,0 1 0,1-1 0,-1 0 0,0 0 0,0 0 0,0 1 0,0-1 1,0 0-1,0 0 0,0 0 0,0 0 0,0-1 0,0 1 0,1 0 0,-1 0 0,0-1 0,0 1 0,0-1 0,0 1 0,0-1 0,1 0 0,36-18 197,-29 13-195,-1-1 1,0-1-1,-1 0 1,0 0 0,9-12-1,-12 15 27,-1 0-1,1-1 1,-1 1 0,-1 0-1,1-1 1,-1 0-1,0 0 1,0 1-1,0-1 1,1-13-1,-24 64 985,18-36-890,1 0-1,0 0 0,0 0 1,1 1-1,0 16 1,1-24-167,0 0 0,0-1 0,0 1 0,1 0 0,-1-1 0,0 1 0,1 0 0,0-1 1,-1 1-1,1 0 0,0-1 0,0 1 0,0-1 0,0 0 0,0 1 0,0-1 0,0 0 0,0 1 1,1-1-1,-1 0 0,0 0 0,1 0 0,-1 0 0,1 0 0,-1-1 0,1 1 0,0 0 1,-1-1-1,1 1 0,0-1 0,-1 1 0,1-1 0,0 0 0,0 0 0,-1 0 0,1 0 0,2 0 1,35-7-3232,-2-12-3409,-9-1-1298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0.329"/>
    </inkml:context>
    <inkml:brush xml:id="br0">
      <inkml:brushProperty name="width" value="0.025" units="cm"/>
      <inkml:brushProperty name="height" value="0.025" units="cm"/>
    </inkml:brush>
  </inkml:definitions>
  <inkml:trace contextRef="#ctx0" brushRef="#br0">89 156 5701,'0'0'7495,"-9"5"-4030,7-4-3341,-7 5 621,-1 0 0,1 1-1,-14 12 1,20-17-566,1 0 1,0 1-1,0-1 1,0 1-1,0-1 0,0 1 1,0 0-1,1 0 1,-1 0-1,1 0 1,0 0-1,0 0 0,0 0 1,0 0-1,0 0 1,1 1-1,-1-1 0,1 0 1,0 0-1,1 6 1,0-8-156,0 1 0,0 0 0,0-1 0,0 1 0,1 0 0,-1-1 0,1 1 0,-1-1 0,1 0 0,-1 0 0,1 1 0,0-1 0,0 0 0,-1-1 0,1 1 0,0 0 0,0 0 1,0-1-1,0 1 0,0-1 0,0 1 0,0-1 0,0 0 0,0 0 0,0 0 0,3-1 0,4 2 9,0-1 1,1 0-1,-1-1 1,15-3-1,-16 1-18,0 0-1,0 0 0,-1-1 1,1 0-1,-1 0 0,0-1 1,0 0-1,0 0 0,0-1 1,-1 0-1,0 0 0,-1 0 1,1-1-1,-1 0 0,8-14 1,-7 10-3,0-1 0,-1 0 1,-1 0-1,1 0 0,-2 0 0,0-1 1,0 0-1,-1 1 0,0-23 1,-2 33-21,0 0 0,0 0 0,0 0 0,-1 0 0,1 0 0,0 1 0,-1-1 0,1 0 0,-1 0 0,0 0 0,0 1 0,0-1 0,0 0 0,0 1 0,0-1 0,0 0 0,0 1 0,0 0 0,-1-1 0,1 1 0,-1 0 0,1 0 0,-1-1 0,1 1 0,-1 0 0,0 1 0,1-1 0,-1 0 0,0 0 0,0 1 0,0-1 0,0 1 0,0 0 0,1-1 0,-1 1 0,0 0 0,0 0 0,0 0 0,0 0 0,-3 1 0,-1 0-1,1-1 0,-1 1 1,0 1-1,1-1 0,-1 1 0,1 0 0,-1 0 0,1 0 0,0 1 0,0 0 0,0 0 1,-8 6-1,11-7 1,0 0 1,0-1-1,0 1 1,1 0-1,-1 0 1,0 0-1,1 0 1,-1 0 0,1 0-1,-1 1 1,1-1-1,0 1 1,0-1-1,0 0 1,1 1-1,-1-1 1,1 1-1,-1 0 1,1-1-1,0 5 1,1-5-65,0 0 0,0 0 0,0 0 1,1 0-1,-1 0 0,1 0 0,-1 0 0,1-1 0,0 1 0,-1-1 0,1 1 1,0-1-1,0 0 0,0 0 0,0 0 0,0 0 0,1 0 0,-1 0 0,0 0 1,0-1-1,1 1 0,3-1 0,31 8-1489,44 12-2466,-75-18 3819,0 0 0,0 1-1,0-1 1,-1 1-1,1 1 1,-1-1 0,0 1-1,0 0 1,0 0 0,6 7-1,-9-7 525,0 0 0,0 0 0,-1 1-1,1-1 1,-1 1 0,0-1-1,0 1 1,-1 0 0,1-1-1,-1 1 1,0 0 0,-1-1-1,0 9 1,0 7-908,5-22-5778,11-9 2939,0-7-2121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0.708"/>
    </inkml:context>
    <inkml:brush xml:id="br0">
      <inkml:brushProperty name="width" value="0.025" units="cm"/>
      <inkml:brushProperty name="height" value="0.025" units="cm"/>
    </inkml:brush>
  </inkml:definitions>
  <inkml:trace contextRef="#ctx0" brushRef="#br0">103 0 8840,'0'0'10800,"-2"13"-10309,-1 12-228,0 0 0,2 1 0,1 25 1,1-38-204,0 0 1,1 0 0,0-1 0,1 1-1,0-1 1,1 1 0,0-1 0,1 0 0,9 14-1,25 31-241,-9-24-3375,-39-40-1383,-2-1 3300,-17-12 1176,25 17 394,-22-20 1403,1 0-1,2-1 0,0-1 1,-32-50-1,54 74-1224,-1 0 0,1 1 0,-1-1 0,1 0 0,0 1-1,-1-1 1,1 0 0,0 0 0,0 1 0,0-1 0,0 0 0,-1 0-1,1 0 1,0 1 0,0-1 0,0 0 0,1 0 0,-1 0-1,0 1 1,0-1 0,0 0 0,1 0 0,-1 1 0,0-1 0,1 0-1,-1 1 1,0-1 0,1 0 0,0 0 0,1-1-23,0 1 0,0 0 0,0-1 0,0 1 0,0 0 0,0 1 0,0-1 0,0 0 1,0 1-1,1-1 0,1 0 0,73-2-565,-58 3 711,66-8-4268,-41 0-3021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1.539"/>
    </inkml:context>
    <inkml:brush xml:id="br0">
      <inkml:brushProperty name="width" value="0.025" units="cm"/>
      <inkml:brushProperty name="height" value="0.025" units="cm"/>
    </inkml:brush>
  </inkml:definitions>
  <inkml:trace contextRef="#ctx0" brushRef="#br0">7 0 11499,'0'0'4212,"-1"11"-2450,0-3-1394,-3 58 1058,4-63-1397,-1-1 1,1 0 0,0 0-1,0 1 1,1-1 0,-1 0-1,0 0 1,1 1 0,-1-1-1,1 0 1,0 0 0,0 0-1,0 0 1,0 0 0,0 0-1,0 0 1,0 0 0,1 0-1,-1 0 1,1-1 0,-1 1-1,1 0 1,0-1 0,3 3-1,1-3 10,0 1 0,0-1 0,0 0 0,1-1 0,-1 0 0,0 0 0,0 0 1,1-1-1,-1 0 0,0 0 0,0 0 0,0-1 0,0 0 0,0 0 0,6-3 0,6-5 118,1-1 0,-2-1 0,20-16 0,-20 15 153,1 0 0,27-15 1,-45 28-281,1-1 0,-1 1 0,1 0 0,-1 0 0,1-1 0,-1 1 0,1 0 0,0 0 0,-1 0 0,1 0 0,-1 0 0,1 0 0,-1 0 0,1 0 0,-1 0 0,1 0 0,0 0 0,-1 0 0,1 0 0,-1 1 0,1-1 0,-1 0 0,1 0 0,-1 1 0,1-1 0,-1 0 0,1 0 0,-1 1 0,1-1 0,-1 1 0,0-1 0,1 0 0,-1 1 0,1-1 0,-1 1 0,0-1 0,0 1 0,1-1 0,-1 1 0,0-1 0,0 1 0,0-1 0,1 1 0,-1 0 0,0-1 0,0 1 0,0-1 0,0 1 0,0-1 0,0 2 0,0 44 874,0-18-771,0-27-126,1 0-1,-1 0 1,0 0-1,1 0 0,-1-1 1,1 1-1,-1 0 0,1-1 1,0 1-1,-1 0 0,1-1 1,0 1-1,-1 0 1,1-1-1,0 1 0,0-1 1,-1 0-1,1 1 0,0-1 1,0 1-1,0-1 0,0 0 1,0 0-1,0 0 1,-1 1-1,1-1 0,0 0 1,0 0-1,0 0 0,0 0 1,0 0-1,0-1 0,0 1 1,0 0-1,-1 0 1,1-1-1,0 1 0,0 0 1,0-1-1,0 1 0,-1-1 1,2 0-1,36-19 334,-22 10-305,42-26-72,-54 34-25,0 0 0,1 0 0,-1 0 0,1 1-1,-1 0 1,1 0 0,-1 0 0,1 0 0,0 1 0,-1 0 0,9 0 0,-12 0 37,0 1 0,0-1 0,0 1 0,1-1 1,-1 1-1,0-1 0,0 1 0,0 0 0,0-1 0,0 1 0,0 0 0,0 0 1,0 0-1,0 0 0,0 0 0,-1 0 0,1 0 0,0 0 0,0 0 0,-1 0 1,1 0-1,-1 1 0,1 1 0,7 35 35,1-3-1548,-9-35 1405,0 0 0,1 1-1,-1-1 1,0 0 0,1 0-1,-1 1 1,0-1 0,1 0-1,-1 0 1,0 0-1,1 0 1,-1 1 0,1-1-1,-1 0 1,0 0 0,1 0-1,-1 0 1,1 0 0,-1 0-1,1 0 1,-1 0 0,0 0-1,1 0 1,-1 0 0,1 0-1,-1-1 1,0 1 0,1 0-1,-1 0 1,0 0 0,1 0-1,-1-1 1,0 1 0,1 0-1,-1 0 1,0-1 0,1 1-1,-1 0 1,0-1-1,0 1 1,1 0 0,-1-1-1,0 1 1,0 0 0,0-1-1,1 0 1,4-14-4794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1.871"/>
    </inkml:context>
    <inkml:brush xml:id="br0">
      <inkml:brushProperty name="width" value="0.025" units="cm"/>
      <inkml:brushProperty name="height" value="0.025" units="cm"/>
    </inkml:brush>
  </inkml:definitions>
  <inkml:trace contextRef="#ctx0" brushRef="#br0">1 1 8008,'0'0'15823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32.198"/>
    </inkml:context>
    <inkml:brush xml:id="br0">
      <inkml:brushProperty name="width" value="0.025" units="cm"/>
      <inkml:brushProperty name="height" value="0.025" units="cm"/>
    </inkml:brush>
  </inkml:definitions>
  <inkml:trace contextRef="#ctx0" brushRef="#br0">50 1 8104,'0'0'12011,"-2"13"-11728,-11 45 460,2-15 588,3 1-1,-6 75 1,13-103-1007,1 27 130,0-42-442,0 0 1,0 0-1,0 0 0,0 0 0,0 1 0,0-1 0,0 0 1,1 0-1,-1 0 0,0 0 0,1 0 0,-1 0 0,1 0 1,0 0-1,-1 0 0,1 0 0,0 0 0,-1 0 0,1 0 1,0 0-1,0-1 0,0 1 0,0 0 0,0-1 0,1 2 0,0-2-10,-1 0-1,0-1 1,0 1-1,1 0 0,-1-1 1,0 1-1,0-1 0,0 1 1,0-1-1,0 0 0,0 1 1,0-1-1,0 0 0,0 0 1,0 0-1,0 0 1,0 0-1,0 0 0,-1 0 1,1 0-1,0 0 0,-1 0 1,1 0-1,-1-1 0,1 1 1,-1 0-1,0 0 0,1 0 1,-1-1-1,0 1 1,0 0-1,0-2 0,7-44-366,-7 3-53,0 5-244,1 29 510,1 13 263,-2 0-76,1-1 0,0 1 1,0-1-1,0 0 0,0 1 0,1-1 0,-1 0 0,0 0 1,1 0-1,0 0 0,-1 0 0,1 0 0,0 0 1,0-1-1,0 1 0,0-1 0,0 1 0,0-1 0,1 0 1,-1 0-1,0 0 0,1 0 0,-1 0 0,1 0 0,-1-1 1,1 1-1,-1-1 0,1 0 0,-1 0 0,1 0 0,-1 0 1,1 0-1,0 0 0,-1-1 0,1 1 0,3-2 0,-3 1-51,1 0-1,-1 0 0,1-1 0,-1 1 1,0-1-1,0 1 0,0-1 0,0 0 0,0 0 1,0-1-1,0 1 0,-1-1 0,1 1 0,-1-1 1,0 0-1,0 0 0,0 0 0,0 0 0,0 0 1,-1 0-1,1-1 0,-1 1 0,0 0 1,0-1-1,1-6 0,-2 9-27,0 0 1,1 0-1,-1 0 0,0 0 1,0 0-1,0 0 1,0 0-1,0 0 0,0 0 1,-1 0-1,1 0 0,0 0 1,0 0-1,-1 0 1,1 0-1,-1 0 0,1 0 1,-1 0-1,0-1 0,0 2 27,1 0 0,-1 0 0,1 0 0,-1 0 0,1 0 0,-1 0 0,1 0 0,-1 0 0,1 0 0,-1 0 0,1 1 0,-1-1 0,1 0 0,-1 0 0,1 1 0,-1-1 0,1 0 0,-1 1 0,1-1 0,0 0 0,-1 1 0,1-1 0,-1 1 0,1-1 0,-1 1 0,-22 35 216,20-29-6,0 0-1,1 0 1,0 0-1,0 0 1,0 0 0,1 1-1,0 9 1,1-15-166,0-1-1,0 1 1,0-1 0,1 1 0,-1 0 0,0-1 0,1 1 0,0-1 0,-1 1 0,1-1 0,0 1-1,-1-1 1,1 0 0,0 1 0,0-1 0,0 0 0,0 0 0,1 0 0,-1 1 0,0-1-1,0 0 1,1 0 0,-1-1 0,0 1 0,1 0 0,-1 0 0,1-1 0,-1 1 0,1-1 0,-1 1-1,1-1 1,0 0 0,-1 0 0,1 1 0,-1-1 0,1 0 0,2-1 0,9 1-69,0-1 1,-1-1-1,1 0 1,0-1 0,-1 0-1,1-1 1,-1 0 0,21-11-1,41-13-311,-74 28 364,1 0 0,-1 0 0,1 0 0,-1-1 0,1 1 0,-1 0 1,1 0-1,-1 0 0,1 0 0,-1 0 0,1 0 0,-1 0 0,1 0 1,-1 0-1,1 0 0,-1 0 0,1 0 0,-1 0 0,1 0 0,-1 1 1,1-1-1,-1 0 0,1 0 0,-1 1 0,0-1 0,1 0 0,-1 0 1,1 1-1,-1-1 0,0 0 0,1 1 0,-1-1 0,0 1 0,1-1 1,-1 0-1,0 1 0,0-1 0,1 1 0,-1-1 0,0 1 0,0-1 1,0 1-1,0-1 0,0 1 0,1-1 0,-1 1 0,0-1 0,0 1 1,0-1-1,0 1 0,-1-1 0,1 1 0,0-1 0,0 1 0,0-1 1,0 1-1,0-1 0,-1 1 0,1-1 0,0 1 0,-1 0 5,1 0-1,0-1 0,-1 1 1,1 0-1,0 0 0,0-1 1,0 1-1,0 0 1,0 0-1,0 0 0,0-1 1,0 1-1,0 0 0,0 0 1,0-1-1,1 1 0,-1 0 1,0 0-1,0-1 0,1 1 1,-1 0-1,1-1 0,-1 1 1,0 0-1,1-1 1,-1 1-1,1 0 0,0-1 1,-1 1-1,1-1 0,-1 1 1,1-1-1,0 0 0,-1 1 1,1-1-1,0 0 0,0 1 1,-1-1-1,1 0 0,0 0 1,0 1-1,0-1 1,8 0-6,1-1 1,-1 1-1,0-2 0,0 1 1,0-1-1,-1-1 1,1 1-1,11-6 1,-11 4-112,1 0 0,-1 1-1,1 1 1,0-1 0,-1 2 0,16-2 0,-25 3 93,1 1 0,0-1 1,-1 0-1,1 1 1,-1-1-1,1 1 0,-1-1 1,1 1-1,-1-1 1,1 1-1,-1-1 0,1 1 1,-1-1-1,0 1 0,1 0 1,-1-1-1,0 1 1,0 0-1,1-1 0,-1 1 1,0 0-1,0-1 1,0 1-1,0 0 0,0-1 1,0 1-1,0 0 1,0 0-1,1 32 8,-1-14-57,9-1-2238,3-15-6930,-3-7-2359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2.511"/>
    </inkml:context>
    <inkml:brush xml:id="br0">
      <inkml:brushProperty name="width" value="0.025" units="cm"/>
      <inkml:brushProperty name="height" value="0.025" units="cm"/>
    </inkml:brush>
  </inkml:definitions>
  <inkml:trace contextRef="#ctx0" brushRef="#br0">199 222 9353,'4'-13'336,"1"-1"-280,22-71 3283,-25 75-2464,1 1 0,-2-1 0,1 0-1,-1 0 1,-1 1 0,0-1 0,-2-14 0,2 23-810,0 0 0,-1 0 0,1 0 1,0 0-1,-1 0 0,1 0 0,-1 0 0,0 0 0,1 1 1,-1-1-1,0 0 0,1 0 0,-1 1 0,0-1 0,0 1 1,1-1-1,-1 0 0,0 1 0,0-1 0,0 1 0,0 0 0,0-1 1,0 1-1,0 0 0,0 0 0,0-1 0,0 1 0,0 0 1,0 0-1,0 0 0,0 0 0,0 0 0,0 1 0,0-1 0,0 0 1,0 0-1,0 1 0,0-1 0,0 0 0,0 1 0,0-1 1,1 1-1,-1-1 0,-1 2 0,-4 1 28,0-1 0,1 2 1,-1-1-1,1 1 0,-9 8 0,-5 10 6,1 2 0,1 0 0,1 1-1,1 1 1,2 0 0,0 1 0,2 1-1,1 0 1,-10 47 0,16-61-85,2-1 1,0 1-1,0-1 0,2 1 1,-1 0-1,2-1 0,2 20 1,-2-29-34,0-1 0,-1 1-1,1-1 1,1 0 0,-1 1 0,0-1 0,1 0-1,0 0 1,0 0 0,0 0 0,0 0 0,0 0 0,0 0-1,1-1 1,-1 1 0,1-1 0,0 0 0,0 0 0,0 0-1,0 0 1,0 0 0,0-1 0,0 1 0,1-1-1,-1 0 1,1 0 0,-1 0 0,0 0 0,1-1 0,0 0-1,-1 1 1,7-2 0,-7 1 25,0-1 0,0 1-1,0-1 1,0 0 0,0 0 0,0-1 0,0 1-1,0-1 1,0 1 0,-1-1 0,1 0 0,-1 0-1,1 0 1,-1 0 0,0 0 0,1-1-1,-1 1 1,-1-1 0,1 1 0,0-1 0,0 0-1,-1 0 1,2-5 0,0 2 11,-1 1 1,0-1-1,0 1 0,-1-1 0,1 0 0,-1 1 1,-1-1-1,1 0 0,-1 0 0,0 0 1,0 0-1,-2-9 0,1 14-18,1 0 1,-1 0-1,1-1 0,-1 1 1,0 0-1,1 0 0,-1 0 1,0 0-1,0 0 0,0 0 0,0 0 1,0 0-1,0 1 0,0-1 1,0 0-1,0 1 0,0-1 1,0 0-1,-1 1 0,1 0 1,0-1-1,0 1 0,-1 0 0,1-1 1,0 1-1,0 0 0,-1 0 1,1 0-1,0 0 0,-1 0 1,1 0-1,0 1 0,0-1 1,-1 0-1,1 1 0,0-1 0,0 0 1,-3 2-1,2-1-9,0 0 1,0 0-1,0-1 0,0 2 0,0-1 1,0 0-1,0 0 0,0 1 0,0-1 1,0 1-1,1-1 0,-1 1 1,1 0-1,-1 0 0,1-1 0,0 1 1,0 0-1,-1 0 0,1 1 0,1-1 1,-1 0-1,-1 3 0,2-4 8,0 0 0,0 0 0,0-1 0,0 1 0,0 0 0,0 0 0,0-1 0,0 1 0,0 0 0,0-1 0,0 1 0,1 0 0,-1 0 0,0-1 0,1 1 0,-1 0 0,0-1 0,1 1 0,-1 0 0,1-1 0,-1 1 0,1-1 0,-1 1 0,1-1 0,-1 1 0,1-1 0,-1 1 0,1-1 0,0 0 0,-1 1 0,1-1 0,0 0 0,0 1 0,-1-1 0,1 0 0,1 0 0,2 1 12,-1-1-1,1-1 1,0 1-1,-1 0 1,1-1 0,0 0-1,-1 0 1,6-2 0,7-3 39,0-1 0,23-14 0,44-33 37,-82 54-92,-1 1 1,1-1-1,-1 0 1,1 0 0,-1 1-1,1-1 1,-1 0-1,1 1 1,-1-1 0,1 1-1,-1-1 1,0 0-1,1 1 1,-1-1-1,1 1 1,-1-1 0,0 1-1,0-1 1,1 1-1,-1 0 1,0-1-1,0 1 1,0-1 0,1 1-1,-1-1 1,0 1-1,0 0 1,0-1-1,0 1 1,0-1 0,0 1-1,0 0 1,-1-1-1,1 1 1,0 0 0,0 34 306,0-28-236,-2 24 41,0 0 1,-15 61 0,17-92-144,0 0 0,0 1 0,0-1 0,0 0 0,-1 0 0,1 0-1,0 0 1,0 1 0,0-1 0,0 0 0,0 0 0,0 0 0,0 1 0,-1-1 0,1 0 0,0 0 0,0 1 0,0-1 0,0 0 0,0 0 0,0 1 0,0-1 0,0 0-1,0 0 1,0 1 0,1-1 0,-1 0 0,0 0 0,0 0 0,0 1 0,0-1 0,0 0 0,0 0 0,0 0 0,0 1 0,1-1 0,-1 0 0,0 0 0,0 0 0,0 0-1,0 1 1,1-1 0,-1 0 0,0 0 0,0 0 0,0 0 0,1 0 0,-1 0 0,0 0 0,0 1 0,1-1 0,-1 0 0,0 0 0,0 0 0,1 0 0,-1 0-1,0 0 1,0 0 0,1 0 0,-1 0 0,18-14-2622,15-27-6776,-22 16 1299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3.025"/>
    </inkml:context>
    <inkml:brush xml:id="br0">
      <inkml:brushProperty name="width" value="0.025" units="cm"/>
      <inkml:brushProperty name="height" value="0.025" units="cm"/>
    </inkml:brush>
  </inkml:definitions>
  <inkml:trace contextRef="#ctx0" brushRef="#br0">0 372 10730,'0'0'9145,"9"4"-8745,-5-2-315,0 0 0,0-1 0,0 1 0,0-1 0,1 0 0,-1 0 0,0-1 0,0 1 0,1-1-1,-1 0 1,0 0 0,0 0 0,1-1 0,-1 1 0,0-1 0,0 0 0,1 0 0,-1-1 0,0 1 0,0-1 0,5-3 0,11-7 299,0-1 0,32-27 1,-47 36-339,-1 0 0,0 0 0,0 0 0,0-1 1,0 1-1,-1-1 0,0 0 0,0 0 0,0 0 0,-1-1 0,1 1 1,-1-1-1,-1 1 0,1-1 0,-1 0 0,2-10 0,-3 16-42,0-1-1,0 1 0,0-1 0,0 1 0,0-1 0,-1 1 0,1-1 0,0 1 0,0 0 0,0-1 0,0 1 1,0-1-1,-1 1 0,1-1 0,0 1 0,0 0 0,-1-1 0,1 1 0,0 0 0,-1-1 0,1 1 0,0 0 1,-1-1-1,1 1 0,-1 0 0,1 0 0,0-1 0,-1 1 0,1 0 0,-1 0 0,1 0 0,-1 0 0,1 0 1,0 0-1,-1-1 0,1 1 0,-1 0 0,1 0 0,-1 0 0,1 0 0,-1 1 0,1-1 0,-1 0 0,1 0 0,-1 0 1,1 0-1,0 0 0,-1 1 0,0-1 0,-23 13-67,12-2 39,1 1-1,0 0 1,1 0 0,-16 25-1,21-29 40,0 0 0,1 0 0,0 1 0,0-1 0,1 1 0,0-1 0,1 1 0,0 0 0,0 0 0,0 10 0,3-18-11,-1 0 1,0 0-1,1 0 1,-1 0 0,1 0-1,-1 0 1,1 0-1,-1 0 1,1 0-1,0 0 1,0 0-1,-1-1 1,1 1-1,0 0 1,0 0-1,0-1 1,0 1 0,0-1-1,0 1 1,0 0-1,0-1 1,0 0-1,0 1 1,0-1-1,0 0 1,0 1-1,1-1 1,-1 0-1,0 0 1,0 0-1,0 0 1,0 0 0,0 0-1,1-1 1,-1 1-1,1-1 1,46-8 244,-31 2-220,0-1-1,-1-1 1,0-1 0,0 0 0,-1-1-1,-1-1 1,0 0 0,0-1 0,-1 0-1,-1-1 1,14-19 0,-15 16-14,0 0 0,0-1 1,-2 0-1,0 0 0,-1-1 0,-1 0 0,-1-1 1,-1 1-1,6-41 0,-11 58-14,1 0-1,-1 0 1,0 1-1,0-1 1,0 0-1,0 0 1,0 0-1,0 1 1,0-1 0,-1 0-1,1 0 1,-1 1-1,1-1 1,-1 0-1,0 1 1,1-1-1,-2-1 1,1 2-3,0 1 1,1 0-1,-1 0 1,0-1-1,1 1 0,-1 0 1,0 0-1,0 0 1,1-1-1,-1 1 0,0 0 1,0 0-1,1 0 0,-1 0 1,0 1-1,1-1 1,-1 0-1,0 0 0,0 0 1,1 1-1,-1-1 1,0 0-1,1 0 0,-1 1 1,0-1-1,1 1 1,-1 0-1,-6 3-7,1 1 1,0 1-1,0-1 0,0 1 1,-8 11-1,-1 2 70,1 1 1,1 1-1,0 0 0,2 0 0,0 1 0,2 0 0,0 1 1,1 0-1,2 1 0,-6 36 0,12-57-106,0 0 1,0 0-1,0 0 0,0 0 1,1 0-1,-1 0 0,1 0 0,0 0 1,0 0-1,0-1 0,0 1 1,1 0-1,-1-1 0,1 1 0,-1-1 1,1 1-1,0-1 0,0 0 1,0 1-1,0-1 0,0 0 1,1 0-1,-1-1 0,1 1 0,-1 0 1,1-1-1,0 0 0,-1 0 1,1 1-1,0-1 0,0-1 0,0 1 1,0 0-1,0-1 0,5 1 1,2 0-742,0 0 0,1-1 0,-1 0 1,12-1-1,34-10-6702,-17-5-214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3.396"/>
    </inkml:context>
    <inkml:brush xml:id="br0">
      <inkml:brushProperty name="width" value="0.025" units="cm"/>
      <inkml:brushProperty name="height" value="0.025" units="cm"/>
    </inkml:brush>
  </inkml:definitions>
  <inkml:trace contextRef="#ctx0" brushRef="#br0">125 212 13581,'0'0'3224,"-8"2"-1126,0 1-1853,1 0 0,0 1 0,-1-1-1,1 2 1,1-1 0,-1 1 0,1 0-1,-1 0 1,1 1 0,1 0 0,-1 0-1,1 0 1,0 1 0,1 0 0,0 0-1,0 0 1,0 0 0,1 1 0,-4 11 0,7-18-239,0-1 1,0 1 0,0 0 0,0-1-1,0 1 1,0 0 0,0-1 0,0 1-1,1-1 1,-1 1 0,0 0 0,0-1 0,1 1-1,-1-1 1,0 1 0,1 0 0,-1-1-1,1 1 1,-1-1 0,0 0 0,1 1 0,-1-1-1,1 1 1,0-1 0,-1 0 0,1 1-1,-1-1 1,1 0 0,-1 0 0,1 1-1,0-1 1,-1 0 0,1 0 0,0 0 0,-1 0-1,1 0 1,0 0 0,-1 0 0,1 0-1,0 0 1,-1 0 0,1 0 0,-1 0 0,1 0-1,1-1 1,31-6 221,-22 1-189,1 0 1,-2 0 0,1-1-1,-1-1 1,0 0 0,-1 0 0,0-1-1,0 0 1,14-21 0,-2 1-2,-2-1 1,20-40-1,-32 55-22,-1 5-14,-1 1 0,0-1 0,-1 0 0,0 0 0,-1-1 0,0 1 0,3-22 0,-10 30-119,-4 9 82,-5 10 32,4-3-139,-19 30 340,-22 50 0,45-81-481,-1 0-1,2-1 0,-1 2 0,2-1 1,0 0-1,0 1 0,2-1 0,-1 1 0,2 17 1,5-12-4485,7-7-4472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4.161"/>
    </inkml:context>
    <inkml:brush xml:id="br0">
      <inkml:brushProperty name="width" value="0.025" units="cm"/>
      <inkml:brushProperty name="height" value="0.025" units="cm"/>
    </inkml:brush>
  </inkml:definitions>
  <inkml:trace contextRef="#ctx0" brushRef="#br0">0 130 13805,'0'0'6075,"11"-8"-5498,3-4-319,1 2 0,0 0 1,0 0-1,1 2 1,0 0-1,1 0 0,-1 2 1,1 0-1,28-5 0,-44 11-260,-1 0 0,1-1 0,0 1 0,0 0 0,0 0 0,0 0 0,-1 0 0,1 0 0,0 0 0,0 1-1,0-1 1,-1 0 0,1 0 0,0 0 0,0 1 0,0-1 0,-1 1 0,1-1 0,0 0 0,-1 1-1,1-1 1,0 1 0,-1-1 0,1 1 0,-1 0 0,1-1 0,-1 1 0,1 0 0,1 25 98,-22 26 221,7-27-229,7-15-83,0-1 1,1 1 0,1 0-1,-1 1 1,2-1 0,-1 1-1,2 0 1,-3 18 0,5-29-7,0 1 0,0-1 0,0 1 0,0-1 1,1 1-1,-1-1 0,0 0 0,0 1 1,1-1-1,-1 1 0,0-1 0,1 0 0,-1 1 1,0-1-1,1 0 0,-1 1 0,1-1 1,-1 0-1,1 0 0,-1 1 0,1-1 1,-1 0-1,1 0 0,-1 0 0,0 1 0,1-1 1,0 0-1,-1 0 0,1 0 0,-1 0 1,1 0-1,-1 0 0,1 0 0,-1 0 0,1-1 1,-1 1-1,1 0 0,-1 0 0,1 0 1,0-1-1,24-7 251,-4-5-171,-1 0-1,-1-1 1,0-2-1,-1 1 1,-1-2-1,0-1 1,-1 0-1,-1-1 1,17-28-1,-21 31-33,-13 18-54,-15 32 37,12-21-14,1-1-1,0 1 0,1 0 0,-3 19 1,6-30 0,0 0 1,-1-1-1,1 1 1,0 0-1,0 0 1,0 0-1,0 0 1,0 0-1,1 0 1,-1 0-1,0-1 1,1 1 0,0 0-1,-1 0 1,1-1-1,0 1 1,0 0-1,0-1 1,0 1-1,0 0 1,0-1-1,0 0 1,1 1-1,-1-1 1,0 0-1,1 1 1,-1-1-1,1 0 1,0 0-1,-1 0 1,1-1 0,0 1-1,0 0 1,-1 0-1,1-1 1,0 1-1,0-1 1,0 0-1,0 0 1,2 1-1,7-2 101,0-1 0,-1 1 0,1-2-1,-1 1 1,0-1 0,0-1 0,0 0-1,0 0 1,0-1 0,-1 0 0,0-1-1,0 0 1,15-14 0,-11 9-61,-1 0 1,0-1 0,-1 0-1,0-1 1,-1 0-1,-1 0 1,0-1 0,10-21-1,-12 13 26,-12 27-191,-16 33 25,14-22-42,2 0 0,0 1 0,-4 21 0,8-31-418,0 1-1,1 0 1,0-1-1,0 1 1,3 13 0,3-6-3458,5-6-3465</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5.055"/>
    </inkml:context>
    <inkml:brush xml:id="br0">
      <inkml:brushProperty name="width" value="0.025" units="cm"/>
      <inkml:brushProperty name="height" value="0.025" units="cm"/>
    </inkml:brush>
  </inkml:definitions>
  <inkml:trace contextRef="#ctx0" brushRef="#br0">1 56 7399,'0'0'2344,"2"-10"698,0-5-2954,3-15 6508,-2 55-2763,-5 18-3575,1-29-186,0 0-1,1 0 0,0 0 0,4 17 0,-4-30-65,1 0 0,0 1 0,-1-1-1,1 1 1,0-1 0,0 0 0,0 0 0,0 0 0,0 1 0,0-1-1,1 0 1,-1 0 0,0-1 0,0 1 0,1 0 0,-1 0 0,1-1 0,-1 1-1,0 0 1,1-1 0,-1 0 0,1 1 0,-1-1 0,1 0 0,0 0-1,-1 0 1,1 0 0,-1 0 0,1 0 0,-1 0 0,1 0 0,1-1-1,5 0 37,-1 0 0,1 0-1,0-1 1,-1 0-1,10-4 1,0-4-12,1 1-1,20-17 1,-24 16-20,1 0-1,0 1 1,22-9 0,-36 17-17,-1 1 0,0 0-1,0 0 1,1 0 0,-1 0 0,0 0-1,1 0 1,-1 0 0,0 0 0,1 0-1,-1 0 1,0 0 0,1 0 0,-1 0-1,0 0 1,1 0 0,-1 0 0,0 0-1,0 0 1,1 1 0,-1-1 0,0 0-1,1 0 1,-1 0 0,0 0 0,0 1-1,0-1 1,1 0 0,-1 0 0,0 1-1,0-1 1,0 0 0,1 0-1,-1 1 1,0-1 0,0 0 0,0 1-1,0-1 1,0 0 0,0 0 0,1 1-1,0 21 63,-7 30 363,4-46-388,2-5-11,0 0 0,-1 0 0,1-1 0,0 1 0,0 0 0,0 0 0,0 0 0,-1 0 0,1 0 0,0-1 0,0 1 0,1 0 1,-1 0-1,0 0 0,0 0 0,0 0 0,1-1 0,-1 1 0,0 0 0,1 0 0,-1 0 0,0-1 0,1 1 0,-1 0 0,1-1 0,-1 1 0,1 0 0,0-1 1,-1 1-1,1 0 0,0-1 0,-1 1 0,1-1 0,1 1 0,0-1 26,1 0 0,-1 0 0,1 0 0,-1 0 0,0-1 0,1 1 0,-1-1 0,0 1 0,1-1 0,-1 0 0,0 0 0,3-2 0,14-7 122,-1-1 1,19-15-1,-33 23-192,27-23 41,-24 19-17,0 1 1,0-1-1,1 1 1,0 0-1,1 1 1,-1 0-1,1 0 1,0 1-1,17-6 1,-25 11-14,0 0 1,0 0-1,0 0 0,-1 0 1,1 0-1,-1 1 0,1-1 1,-1 0-1,1 0 1,-1 1-1,0-1 0,1 0 1,-1 0-1,0 1 0,0-1 1,0 0-1,0 1 0,0-1 1,0 0-1,-1 2 0,0 32 39,-4-13-330,0 8-3730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5.386"/>
    </inkml:context>
    <inkml:brush xml:id="br0">
      <inkml:brushProperty name="width" value="0.025" units="cm"/>
      <inkml:brushProperty name="height" value="0.025" units="cm"/>
    </inkml:brush>
  </inkml:definitions>
  <inkml:trace contextRef="#ctx0" brushRef="#br0">69 57 16528,'0'0'3486,"-3"8"-2024,-10 26-698,13-34-744,0 1-1,0-1 1,-1 1 0,1-1 0,0 1 0,0-1 0,0 1 0,0 0-1,0-1 1,0 1 0,0-1 0,1 1 0,-1-1 0,0 1 0,0-1-1,0 1 1,0-1 0,1 1 0,-1-1 0,0 1 0,0-1-1,1 0 1,-1 1 0,0-1 0,1 1 0,-1-1 0,1 0 0,-1 1-1,0-1 1,1 0 0,-1 1 0,1-1 0,-1 0 0,1 0 0,-1 0-1,1 1 1,-1-1 0,1 0 0,-1 0 0,1 0 0,-1 0 0,1 0-1,-1 0 1,1 0 0,-1 0 0,1 0 0,-1 0 0,1 0 0,0 0-1,-1 0 1,1 0 0,-1-1 0,1 1 0,29-7 109,-27 3-113,1 1 0,-1 0 0,1-1 0,-1 1 0,-1-1 0,1 0 0,0 0 0,-1 0 0,0 0 0,0-1 0,0 1 0,0-1-1,1-7 1,-2 11-14,-1 0 0,1-1 0,-1 1 0,1 0-1,-1 0 1,0 0 0,1-1 0,-1 1 0,0 0-1,0-1 1,0 1 0,0 0 0,0 0 0,0-1-1,0 1 1,-1 0 0,1 0 0,0-1-1,-1 1 1,1 0 0,-1 0 0,1 0 0,-1 0-1,0 0 1,1 0 0,-1-1 0,0 1 0,0 1-1,0-1 1,0 0 0,0 0 0,0 0 0,0 0-1,0 1 1,0-1 0,0 0 0,0 1 0,0-1-1,0 1 1,-1 0 0,1-1 0,0 1-1,0 0 1,-1-1 0,1 1 0,0 0 0,0 0-1,-1 0 1,1 0 0,0 1 0,0-1 0,-1 0-1,-1 1 1,-1 1-13,0 1 0,0 0-1,0 0 1,0 0 0,0 0-1,1 0 1,-1 1 0,1 0 0,0 0-1,0 0 1,0 0 0,1 0-1,0 0 1,-4 8 0,-3 5-7,-22 39-14,30-53 10,-1 1 0,1-1 0,-1 1 0,1-1 0,0 1 0,1 0 0,-1 0 0,1-1 0,-1 1 0,1 0 0,0 0 0,1-1 0,-1 1 0,0 0 0,2 3 0,-1-5-139,1-1 1,-1 0-1,1 0 0,0 0 0,-1 0 1,1 0-1,0 0 0,-1 0 1,1-1-1,0 1 0,0-1 1,0 1-1,-1-1 0,1 1 0,0-1 1,0 0-1,0 0 0,0 0 1,0 0-1,0 0 0,0-1 1,1 0-1,47-7-5624,-13-7-141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5.759"/>
    </inkml:context>
    <inkml:brush xml:id="br0">
      <inkml:brushProperty name="width" value="0.025" units="cm"/>
      <inkml:brushProperty name="height" value="0.025" units="cm"/>
    </inkml:brush>
  </inkml:definitions>
  <inkml:trace contextRef="#ctx0" brushRef="#br0">209 15 8104,'0'0'7345,"-11"-4"-6031,10 4-1296,-5-2 14,1 0 0,-1 0 0,1 1 1,-1 0-1,0 0 0,0 0 0,1 1 0,-1 0 1,0 0-1,0 0 0,0 0 0,1 1 0,-1 0 1,0 1-1,1-1 0,-1 1 0,1 0 0,-11 6 0,13-7-29,-47 37 52,47-36-61,1 1 0,0-1 0,0 1 0,0-1 1,0 1-1,0 0 0,0 0 0,1 0 0,-1-1 0,1 2 0,0-1 0,0 0 0,0 0 0,0 0 1,1 0-1,-1 5 0,1-7 2,1 0 1,-1 0 0,1-1 0,-1 1-1,1 0 1,0-1 0,-1 1-1,1-1 1,-1 1 0,1-1 0,0 1-1,0-1 1,-1 1 0,1-1-1,0 1 1,0-1 0,0 0-1,-1 0 1,1 1 0,0-1 0,0 0-1,0 0 1,0 0 0,-1 0-1,1 0 1,0 0 0,1 0-1,33 1-60,-28-2-14,182-7-958,-189 8 1093,0 0-1,1 0 1,-1 0 0,0 0-1,0 0 1,1 0 0,-1 0-1,0 0 1,1 0-1,-1 0 1,0 0 0,0 0-1,1 1 1,-1-1 0,0 0-1,0 0 1,1 0-1,-1 0 1,0 0 0,0 0-1,0 1 1,1-1-1,-1 0 1,0 0 0,0 0-1,0 0 1,1 1 0,-1-1-1,0 0 1,0 0-1,0 1 1,0-1 0,0 0-1,1 0 1,-1 1 0,0-1-1,0 0 1,0 0-1,0 1 1,-6 12 1299,-13 9-1,18-21-1307,-76 56 2735,71-52-2714,-1-1 0,1-1 1,-1 1-1,0-1 0,0 0 0,0-1 0,-1 0 1,1 0-1,-1 0 0,-9 0 0,21-9-6026,18-19-524,0 7-411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6.089"/>
    </inkml:context>
    <inkml:brush xml:id="br0">
      <inkml:brushProperty name="width" value="0.025" units="cm"/>
      <inkml:brushProperty name="height" value="0.025" units="cm"/>
    </inkml:brush>
  </inkml:definitions>
  <inkml:trace contextRef="#ctx0" brushRef="#br0">190 0 10634,'0'0'6326,"-10"0"-4911,2 1-1366,0-1 1,0 2-1,0-1 1,0 1-1,1 0 1,-1 1-1,0 0 1,1 0-1,0 0 1,0 1 0,0 0-1,0 0 1,1 1-1,0 0 1,0 0-1,0 1 1,-7 8-1,11-12-47,-29 36 139,30-37-136,0 1 0,-1 0 0,1 0 0,0 0 0,0-1 1,0 1-1,1 0 0,-1 1 0,0-1 0,1 0 0,-1 0 1,1 0-1,0 0 0,0 0 0,0 0 0,0 1 0,0-1 0,0 0 1,1 3-1,1-4 8,1 0-1,-1 1 1,0-1 0,1 0 0,0 0 0,-1 0 0,1 0 0,-1-1-1,1 1 1,0-1 0,-1 1 0,1-1 0,0 0 0,0 0-1,-1 0 1,1-1 0,5 0 0,3 0 1,39 0-8,62 3 20,-111-2-18,0 0 1,1 0-1,-1 0 0,0 0 0,0 0 0,1 1 0,-1-1 0,0 0 0,0 1 0,0-1 0,1 1 0,-1-1 0,0 1 0,0-1 0,0 1 0,0 0 0,0 0 0,0 0 1,0-1-1,0 1 0,-1 0 0,1 0 0,0 0 0,0 0 0,-1 0 0,2 2 0,-2-1 64,0 0 1,0 0-1,0 0 0,0 0 1,0 0-1,-1-1 0,1 1 1,0 0-1,-1 0 0,0 0 1,1 0-1,-1-1 0,0 1 1,0 0-1,-1 1 0,-5 7 280,1-1 0,-1-1 0,-1 1-1,-13 11 1,12-13-419,-43 35 840,48-40-1046,0 1-1,-1 0 1,1-1 0,0 0-1,-1 0 1,0 0 0,1-1-1,-1 1 1,0-1 0,-8 1-1,8-4-3014,4-6-2964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6.889"/>
    </inkml:context>
    <inkml:brush xml:id="br0">
      <inkml:brushProperty name="width" value="0.025" units="cm"/>
      <inkml:brushProperty name="height" value="0.025" units="cm"/>
    </inkml:brush>
  </inkml:definitions>
  <inkml:trace contextRef="#ctx0" brushRef="#br0">114 62 9673,'0'0'11483,"2"-5"-11189,2-35 1200,-7 28-592,-10 29-501,2 1-383,8-14-8,0 1-1,0-1 1,1 1 0,0 0 0,-1 0-1,1-1 1,-2 10 0,32-34 305,-26 17-304,1 0-1,-1 0 1,0 0 0,1-1-1,-2 1 1,1-1 0,0 0-1,-1 1 1,1-1 0,-1 0-1,0 0 1,-1 0 0,1 0-1,0-5 1,-1 8-11,0 1-1,0 0 1,0 0-1,0-1 1,0 1 0,0 0-1,0 0 1,0 0-1,0-1 1,0 1-1,0 0 1,0 0-1,0-1 1,0 1 0,0 0-1,0 0 1,-1 0-1,1-1 1,0 1-1,0 0 1,0 0 0,0 0-1,0 0 1,-1-1-1,1 1 1,0 0-1,0 0 1,0 0 0,0 0-1,-1 0 1,1 0-1,0-1 1,0 1-1,0 0 1,-1 0-1,1 0 1,0 0 0,0 0-1,0 0 1,-1 0-1,1 0 1,0 0-1,0 0 1,-1 0 0,1 0-1,0 0 1,0 0-1,0 0 1,-1 0-1,1 0 1,0 1 0,0-1-1,0 0 1,-1 0-1,1 0 1,0 0-1,0 0 1,0 0-1,-1 1 1,1-1 0,0 0-1,0 0 1,0 0-1,-10 9 8,-23 30 64,22-28 494,1 1 1,0 0 0,1 1-1,-13 21 1,21-31-533,-1-1 1,1 1-1,0-1 0,0 0 1,1 1-1,-1 0 0,0-1 1,1 1-1,0-1 0,0 1 0,-1 0 1,1-1-1,1 1 0,-1 0 1,0-1-1,1 1 0,-1-1 1,1 1-1,0-1 0,0 1 1,0-1-1,0 1 0,0-1 0,0 0 1,1 1-1,-1-1 0,1 0 1,0 0-1,0 0 0,-1 0 1,1-1-1,3 3 0,-2-2-20,-1-1-1,0 0 1,1 0-1,-1 0 0,1 0 1,-1 0-1,1 0 1,-1-1-1,1 1 0,0-1 1,-1 0-1,1 1 1,0-1-1,-1-1 1,1 1-1,0 0 0,-1-1 1,1 1-1,-1-1 1,1 0-1,-1 0 1,1 0-1,-1 0 0,1 0 1,-1 0-1,4-3 1,7-5 10,0-1 0,0 0 0,14-15 0,-13 11-66,4-2 24,-7 5 17,0 0 0,0 1 1,1 1-1,1 0 0,0 0 1,0 2-1,23-11 1,-35 17-2,0 1 1,-1 0-1,1 0 1,0-1-1,-1 1 1,1 0-1,0 0 1,-1 0-1,1 0 1,0 0-1,0 0 1,-1 0 0,1 0-1,0 0 1,-1 0-1,1 0 1,0 1-1,-1-1 1,1 0-1,0 0 1,-1 1-1,1-1 1,0 0-1,-1 1 1,1-1 0,-1 1-1,1-1 1,-1 1-1,1-1 1,-1 1-1,1-1 1,-1 1-1,1-1 1,-1 1-1,0 0 1,1-1-1,-1 1 1,0 0 0,0-1-1,1 1 1,-1 0-1,0-1 1,0 1-1,0 0 1,0-1-1,0 1 1,0 0-1,0 0 1,0-1-1,0 1 1,0 0 0,0-1-1,-1 1 1,1 1-1,-14 55 71,6-26-48,9-31-13,0 1 1,0 0-1,-1-1 1,1 1 0,0-1-1,0 0 1,-1 1 0,1-1-1,0 1 1,0-1 0,0 0-1,0 0 1,0 1-1,0-1 1,-1 0 0,1 0-1,0 0 1,0 0 0,0 0-1,0 0 1,0 0 0,0-1-1,0 1 1,0 0-1,0 0 1,-1-1 0,2 0-1,30-6 111,4-8-91,-24 9-62,0 0 0,1 1 0,0 1 1,-1 1-1,2-1 0,-1 2 0,17-2 1,-29 5 36,0-1 0,-1 1 1,1 0-1,-1-1 0,1 1 1,0 0-1,-1-1 1,1 1-1,-1 0 0,1 0 1,-1 0-1,0 0 0,1-1 1,-1 1-1,0 0 1,0 0-1,0 0 0,1 0 1,-1 0-1,0 0 0,0 0 1,0 0-1,0 0 0,-1 0 1,1-1-1,0 1 1,0 0-1,0 0 0,-1 0 1,0 1-1,-6 36 86,6-34-95,-3 22-612,4-15-6657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8.608"/>
    </inkml:context>
    <inkml:brush xml:id="br0">
      <inkml:brushProperty name="width" value="0.025" units="cm"/>
      <inkml:brushProperty name="height" value="0.025" units="cm"/>
    </inkml:brush>
  </inkml:definitions>
  <inkml:trace contextRef="#ctx0" brushRef="#br0">60 59 16303,'-5'10'-53,"-4"5"428,2 0-1,0 0 1,0 1 0,2 0-1,0 0 1,1 0 0,0 0-1,1 1 1,1 0 0,0 23-1,3-38-342,-1 0-1,0 0 1,0 1-1,1-1 1,0 0-1,-1 0 1,1 0-1,0-1 1,0 1-1,0 0 1,0 0-1,0 0 1,0-1-1,0 1 1,1 0-1,-1-1 1,1 1-1,-1-1 0,1 0 1,0 1-1,2 0 1,-1 0 24,1-1 0,0 1 1,0-1-1,-1 0 0,1 0 0,0 0 0,0-1 0,0 0 1,0 1-1,7-2 0,-1 0 64,1 0 0,-1-1-1,0 0 1,0-1 0,1 0 0,-2 0-1,17-9 1,-18 7-51,-1 0 0,1 0 1,-1 0-1,0-1 0,-1 0 0,0 0 0,0-1 1,0 0-1,-1 0 0,0 0 0,0-1 0,0 0 0,-1 0 1,4-11-1,-7 14 26,1-1 1,-1 1-1,0-1 1,0 1 0,0-1-1,-1 0 1,0 1-1,0-1 1,-1 0-1,1 1 1,-1-1 0,0 0-1,-1 1 1,1-1-1,-1 1 1,0 0-1,-1 0 1,1-1-1,-1 1 1,0 1 0,0-1-1,-1 0 1,-4-4-1,2 2-137,3 5-59,0-1 0,1 1 0,-1-1 0,1 0 0,-1 0 0,1 0 0,0 0 0,1 0 0,-1-1 0,0 1 0,-1-5 0,3 8-348,55 0-9144,-31 0 4143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32.595"/>
    </inkml:context>
    <inkml:brush xml:id="br0">
      <inkml:brushProperty name="width" value="0.025" units="cm"/>
      <inkml:brushProperty name="height" value="0.025" units="cm"/>
    </inkml:brush>
  </inkml:definitions>
  <inkml:trace contextRef="#ctx0" brushRef="#br0">14 0 12396,'0'0'8872,"-5"56"-6886,1-28-192,1-1-769,1 3-673,2-1-288,0-2-96,0-2-1121,2-4-1281,1-5-2307,1-6-6598</inkml:trace>
  <inkml:trace contextRef="#ctx0" brushRef="#br0" timeOffset="1">25 447 12876,'0'0'10762,"-16"37"-20371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9.062"/>
    </inkml:context>
    <inkml:brush xml:id="br0">
      <inkml:brushProperty name="width" value="0.025" units="cm"/>
      <inkml:brushProperty name="height" value="0.025" units="cm"/>
    </inkml:brush>
  </inkml:definitions>
  <inkml:trace contextRef="#ctx0" brushRef="#br0">219 19 9577,'0'0'6161,"-9"-4"-5120,6 2-877,-1 0 0,1 0 1,-1 1-1,0-1 0,0 1 1,0 0-1,0 0 1,0 0-1,0 0 0,0 1 1,0 0-1,0-1 1,0 2-1,0-1 0,0 0 1,0 1-1,0 0 0,0 0 1,0 0-1,0 0 1,0 1-1,0-1 0,1 1 1,-1 0-1,1 0 1,-1 0-1,1 1 0,-6 5 1,-2 3 143,1 1 1,0 0 0,1 1-1,1 0 1,0 0-1,-9 20 1,14-25-273,-1 1 0,1-1 0,1 0-1,-1 1 1,1-1 0,1 1 0,0 0 0,0 0 0,1 0 0,0-1-1,0 1 1,3 15 0,-2-22-34,-1 0-1,1 0 1,0-1-1,0 1 0,0 0 1,0-1-1,0 1 1,0 0-1,0-1 1,1 0-1,-1 1 1,1-1-1,-1 0 0,1 1 1,-1-1-1,1 0 1,0 0-1,-1 0 1,1-1-1,0 1 1,0 0-1,0-1 0,-1 1 1,1-1-1,0 0 1,0 1-1,0-1 1,0 0-1,0 0 1,0 0-1,0 0 0,0-1 1,0 1-1,0 0 1,0-1-1,3-1 1,1 1 21,-1-1 0,1 0 0,-1 0 0,1 0 0,-1-1 0,0 0 1,0 0-1,0 0 0,0 0 0,0-1 0,4-4 0,-3-1 45,0 0-1,-1 0 1,0-1 0,0 1-1,-1-1 1,0 0 0,-1 0-1,0-1 1,-1 1-1,0 0 1,-1-1 0,0 0-1,0 1 1,-2-18-1,1 27-71,0-1-1,0 1 0,0 0 0,0-1 0,-1 1 0,1 0 1,0-1-1,-1 1 0,1 0 0,-1-1 0,0 1 0,1 0 1,-1 0-1,0 0 0,0 0 0,1-1 0,-1 1 0,0 0 0,0 0 1,-2-1-1,-10-1-2579,13 12-8151,5-4 5364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09.423"/>
    </inkml:context>
    <inkml:brush xml:id="br0">
      <inkml:brushProperty name="width" value="0.025" units="cm"/>
      <inkml:brushProperty name="height" value="0.025" units="cm"/>
    </inkml:brush>
  </inkml:definitions>
  <inkml:trace contextRef="#ctx0" brushRef="#br0">97 39 10378,'0'0'9630,"-9"-7"-8898,-30-21-183,38 27-536,0 1 0,0-1 0,-1 1-1,1 0 1,0-1 0,0 1-1,0 0 1,-1 0 0,1 0-1,0 0 1,0 0 0,-1 0-1,1 0 1,0 0 0,0 0-1,-1 1 1,1-1 0,0 0 0,0 1-1,0-1 1,0 1 0,0-1-1,-1 1 1,1 0 0,0 0-1,0-1 1,0 1 0,1 0-1,-1 0 1,0 0 0,0 0-1,0 0 1,1 0 0,-1 0 0,0 0-1,1 0 1,-1 0 0,1 0-1,0 1 1,-1-1 0,1 0-1,-1 2 1,0-1-7,1-1-1,-1 1 1,0 0-1,0 0 1,1-1-1,-1 1 1,1 0-1,-1 0 1,1 0-1,0 0 1,0 0-1,0 0 1,0 0-1,0 0 1,0 0-1,1-1 1,-1 1-1,1 0 1,-1 0-1,1 0 1,-1 0-1,1-1 1,2 4-1,-3-5 4,1 1 0,0-1 0,0 0 0,0 1 0,0-1 0,0 0 0,0 1 0,0-1 0,0 0 0,-1 0 0,1 0 0,0 0 0,0 0 0,0 0 0,0 0 0,0 0 0,0-1 0,0 1 0,0 0 0,0 0 0,0-1 0,0 1 0,-1-1 0,1 1 0,0-1 0,0 1 0,0-1 0,-1 1 0,1-1 0,0 0 0,-1 1 0,1-1 0,-1 0 0,1 0 0,0 1 0,-1-1 0,0 0 0,1 0 0,-1 0 0,1 0 0,-1 0 0,0 0 0,0 1 0,1-1 0,-1 0 0,0 0 0,0 0 0,0 0 0,0 0 0,0 0 0,0 0 0,-1 0 0,1-1 0,0 1-441,-12 5-8115,4 1 1607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0.177"/>
    </inkml:context>
    <inkml:brush xml:id="br0">
      <inkml:brushProperty name="width" value="0.025" units="cm"/>
      <inkml:brushProperty name="height" value="0.025" units="cm"/>
    </inkml:brush>
  </inkml:definitions>
  <inkml:trace contextRef="#ctx0" brushRef="#br0">188 151 7944,'0'0'12267,"-10"-6"-11285,8 5-946,-1-2 26,0 1 1,0 0-1,0 0 1,0 0-1,-1 0 1,1 1 0,-1-1-1,1 1 1,-1 0-1,1 0 1,-1 0 0,0 0-1,0 1 1,1-1-1,-1 1 1,0 0-1,0 0 1,0 1 0,1-1-1,-1 1 1,0 0-1,1 0 1,-1 0 0,0 0-1,1 1 1,-1-1-1,1 1 1,0 0-1,0 0 1,-5 4 0,2-2 26,1 1 0,0 0 0,0 0 0,1 1 1,-1-1-1,1 1 0,0 0 0,1 0 1,-1 1-1,1-1 0,0 1 0,1-1 1,0 1-1,0 0 0,0 0 0,1 0 0,0 0 1,0 0-1,1 0 0,1 15 0,-1-21-86,0 0 0,1 1 0,-1-1 0,0 0 0,1 1 0,0-1-1,-1 0 1,1 0 0,0 0 0,-1 1 0,1-1 0,0 0 0,0 0 0,0 0-1,0 0 1,0-1 0,0 1 0,0 0 0,1 0 0,-1-1 0,0 1 0,0 0-1,2 0 1,1 0 15,0 0 1,0-1-1,0 1 0,-1-1 0,1 1 0,0-1 0,0 0 0,6-2 0,-1 1 18,-1-1-1,1 0 1,0 0-1,-1-1 1,1 0-1,14-9 1,46-44-31,-68 56-21,0 1 1,-1-1-1,1 0 0,0 1 0,-1 0 0,1-1 0,-1 1 1,1-1-1,-1 1 0,0 0 0,1-1 0,-1 1 1,0 0-1,1-1 0,-1 1 0,0 0 0,0-1 1,1 1-1,-1 0 0,0 0 0,0-1 0,0 1 0,0 0 1,0 0-1,0-1 0,0 1 0,0 0 0,0 0 1,-1 1-1,2 36 50,-1-33-42,0 25 45,0 20 557,-11 96 0,8-129-449,-1 1-1,0-1 0,-2 0 1,0 0-1,-1-1 0,0 0 1,-1 0-1,-1 0 1,-12 15-1,14-23-95,5-3-36,-1-1 0,0 1 0,0-1 0,0 0 0,-1 0 1,1-1-1,-1 1 0,0-1 0,0 0 0,0 0 0,-1 0 0,1 0 0,-1-1 0,-6 3 0,10-5-6,0 0-1,1 0 1,-1 0-1,0 0 0,0-1 1,0 1-1,1 0 0,-1-1 1,0 1-1,1-1 1,-1 1-1,0 0 0,1-1 1,-1 0-1,0 1 0,1-1 1,-1 1-1,1-1 1,-1 0-1,1 1 0,-1-1 1,1 0-1,0 1 0,-1-1 1,1 0-1,0 0 0,-1 0 1,1 1-1,0-1 1,0 0-1,0 0 0,0 0 1,0 1-1,0-1 0,0 0 1,0-1-1,0-41 19,0 32-29,1-7-85,1 1 1,1-1 0,1 1 0,0-1-1,1 1 1,1 1 0,1-1-1,0 1 1,11-17 0,94-139-218,-94 147 347,-1 2-31,8-10-7,-1-1 1,-2-1 0,-1-1 0,-2-1-1,17-44 1,-36 80-3,1 0 0,-1 0 0,1 0 1,-1 0-1,0 0 0,1 0 0,-1 0 0,0-1 0,0 1 1,0 0-1,1 0 0,-1 0 0,-1 0 0,1-1 0,0 1 0,0 0 1,0 0-1,-1 0 0,1 0 0,0-1 0,-1 1 0,0-2 1,0 3-5,0 0 1,0 0 0,0-1 0,0 1-1,0 0 1,0 0 0,0 0 0,1 0-1,-1 0 1,0 0 0,0 0 0,0 1-1,0-1 1,0 0 0,0 0 0,0 1 0,1-1-1,-1 1 1,0-1 0,0 0 0,-1 2-1,-5 2-10,1 1 0,-1-1 0,1 1 0,0 1 0,-7 7 0,1 2 11,1 1-1,1 0 1,0 1 0,-7 17 0,14-27-85,0 0-1,0 0 1,1 1-1,0-1 1,1 1-1,-1-1 1,1 1-1,1 0 1,-1-1-1,1 1 1,1 0-1,2 14 1,-2-20-257,0 0 0,0 0 0,0 0-1,0 0 1,0 0 0,1 0 0,-1-1 0,1 1 0,-1 0 0,1-1 0,0 1 0,0-1-1,0 1 1,0-1 0,0 0 0,0 0 0,0 0 0,0 0 0,0 0 0,0-1 0,0 1 0,1 0-1,3-1 1,17 1-5976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0.541"/>
    </inkml:context>
    <inkml:brush xml:id="br0">
      <inkml:brushProperty name="width" value="0.025" units="cm"/>
      <inkml:brushProperty name="height" value="0.025" units="cm"/>
    </inkml:brush>
  </inkml:definitions>
  <inkml:trace contextRef="#ctx0" brushRef="#br0">11 1 15535,'0'0'5028,"-9"50"-3074,8-33-993,1-2-576,0-4-353,0-7-1666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1.118"/>
    </inkml:context>
    <inkml:brush xml:id="br0">
      <inkml:brushProperty name="width" value="0.025" units="cm"/>
      <inkml:brushProperty name="height" value="0.025" units="cm"/>
    </inkml:brush>
  </inkml:definitions>
  <inkml:trace contextRef="#ctx0" brushRef="#br0">50 115 15150,'0'0'3396,"-5"9"-2425,-3 4-830,2 0-1,0 0 0,0 1 1,-5 21-1,9-30-112,0 1-1,1-1 1,0 1 0,0-1 0,1 1-1,-1 0 1,1-1 0,0 1 0,1-1-1,-1 1 1,1 0 0,0-1 0,0 1-1,1-1 1,0 0 0,0 0 0,4 8-1,-4-11-18,0 1-1,1-1 0,-1 0 1,1 0-1,0 0 0,-1-1 1,1 1-1,0-1 0,0 1 1,0-1-1,0 0 0,0 0 1,0-1-1,0 1 0,1 0 1,-1-1-1,0 0 0,0 0 1,0 0-1,1 0 0,-1 0 1,0-1-1,0 1 0,4-2 1,4-1 66,0 0 1,-1 0-1,1-1 1,-1-1 0,15-7-1,-9 2 30,0-1-1,0 0 1,-2-1 0,1 0-1,-2-1 1,0-1 0,0 0-1,-1 0 1,18-31 0,-35 135 418,4-84-478,1 1-1,0 0 1,1-1 0,-1 1 0,1-1 0,1 1 0,-1-1 0,1 0 0,0 0-1,0 1 1,6 8 0,-6-12 4,1 0-1,-1 0 0,1 0 1,0-1-1,0 1 0,0-1 0,0 0 1,0 0-1,0 0 0,1 0 1,-1 0-1,1-1 0,-1 0 1,1 1-1,-1-1 0,1-1 1,0 1-1,0 0 0,0-1 1,-1 0-1,7 0 0,-3-1 50,0 1-1,0-1 1,0 0 0,0-1-1,0 0 1,0 0 0,0 0-1,-1-1 1,1 0 0,-1 0-1,1-1 1,-1 0-1,0 0 1,-1 0 0,1-1-1,-1 0 1,0 0 0,0 0-1,0-1 1,-1 1-1,0-1 1,4-8 0,0 1 4,-1-1 1,0 0 0,-1-1-1,-1 1 1,0-1 0,-1 0 0,-1 0-1,0 0 1,0-20 0,-2 28-110,-1 0 0,-1 0 1,1 0-1,-1 0 0,0 0 1,-1 0-1,0 0 0,-3-9 1,4 14-108,0-1 1,-1 1 0,1-1-1,0 1 1,-1 0-1,0 0 1,0-1 0,1 1-1,-1 0 1,0 0-1,-1 1 1,1-1 0,0 0-1,0 1 1,-1-1-1,1 1 1,-1 0 0,1 0-1,-1 0 1,0 0 0,1 0-1,-1 1 1,-3-1-1,4 1-38,1 0 0,0 0 0,0 0 0,-1 0 0,1 0 0,0 0 0,-1 0 0,1 1 1,0-1-1,0 1 0,0-1 0,-1 0 0,1 1 0,0 0 0,0-1 0,0 1 0,0 0 0,0 0 0,0 0 0,0-1 0,0 1 0,0 0 0,1 0 0,-1 0 0,0 0 0,0 1 0,1-1 0,-1 0 0,1 0 0,-1 2 0,-7 39-6000,8-14 1102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1.600"/>
    </inkml:context>
    <inkml:brush xml:id="br0">
      <inkml:brushProperty name="width" value="0.025" units="cm"/>
      <inkml:brushProperty name="height" value="0.025" units="cm"/>
    </inkml:brush>
  </inkml:definitions>
  <inkml:trace contextRef="#ctx0" brushRef="#br0">169 95 14798,'0'0'5381,"-10"-2"-4671,9 2-710,-12-3 370,-1 1 0,0 0 0,-27 0 0,37 2-323,1 0 0,0 0 0,0 0 0,0 0 0,0 0 0,0 1-1,0 0 1,0-1 0,0 1 0,0 0 0,0 0 0,1 1 0,-1-1 0,0 1 0,1-1 0,-1 1 0,1 0 0,-1 0 0,1 0 0,0 0 0,0 0 0,0 1 0,0-1-1,0 1 1,1-1 0,-1 1 0,1 0 0,-1-1 0,-1 6 0,3-7-40,0 0 1,1 0-1,-1 0 0,0 0 1,0 0-1,1 0 0,-1 0 1,0-1-1,1 1 0,-1 0 1,1 0-1,-1 0 0,1-1 1,-1 1-1,1 0 0,0-1 1,-1 1-1,1 0 0,0-1 1,-1 1-1,1-1 0,0 1 0,0-1 1,0 1-1,0-1 0,-1 0 1,1 1-1,0-1 0,0 0 1,0 0-1,0 0 0,0 1 1,0-1-1,0 0 0,0 0 1,0 0-1,0-1 0,1 1 1,52 0 68,-37-1-80,135 1-71,-142-39 1250,-9 31-1310,0 2 119,0 0-1,0 0 0,1 0 0,-1 0 1,1 0-1,5-9 0,-6 13-402,1 0-1,-1 0 0,0 0 0,1 1 0,0-1 1,-1 1-1,1-1 0,0 1 0,0 0 0,0-1 0,0 1 1,0 0-1,3-1 0,28-15-6819,-12 2 1202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1.991"/>
    </inkml:context>
    <inkml:brush xml:id="br0">
      <inkml:brushProperty name="width" value="0.025" units="cm"/>
      <inkml:brushProperty name="height" value="0.025" units="cm"/>
    </inkml:brush>
  </inkml:definitions>
  <inkml:trace contextRef="#ctx0" brushRef="#br0">102 0 11211,'0'0'4105,"-8"5"-2792,1 0-1119,1 0-1,0 0 0,0 0 1,0 1-1,1 0 1,0 0-1,0 0 1,0 1-1,1-1 0,0 1 1,1 0-1,-1 1 1,1-1-1,1 1 1,-1-1-1,-1 14 1,-1 3 477,0 0 0,2 0 1,2 1-1,0-1 1,3 37-1,3-23-801,10 45 0,-13-69-786,1 7-1169,1-13-3177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2.321"/>
    </inkml:context>
    <inkml:brush xml:id="br0">
      <inkml:brushProperty name="width" value="0.025" units="cm"/>
      <inkml:brushProperty name="height" value="0.025" units="cm"/>
    </inkml:brush>
  </inkml:definitions>
  <inkml:trace contextRef="#ctx0" brushRef="#br0">74 221 12940,'0'0'4992,"-8"8"-4320,5-6-682,-2 3 257,-1 0 0,1 0 0,0 0-1,0 1 1,0 0 0,1 0 0,0 0 0,0 0 0,1 1 0,0 0 0,0 0-1,0-1 1,1 2 0,0-1 0,-1 9 0,3-16-205,0 1 0,1 0 0,-1 0-1,0-1 1,1 1 0,-1 0 0,1-1 0,-1 1 0,0-1 0,1 1 0,0-1-1,-1 1 1,1-1 0,-1 1 0,1-1 0,0 1 0,-1-1 0,1 0 0,0 1-1,-1-1 1,1 0 0,0 0 0,0 1 0,-1-1 0,1 0 0,0 0 0,0 0-1,-1 0 1,1 0 0,0 0 0,0 0 0,-1 0 0,1 0 0,0 0 0,1-1-1,31-6 913,-21 2-884,0-1 0,-1 0 0,1-1 0,-1-1 0,-1 0 0,1 0 0,-2-1 0,1 0 0,12-16 0,-3 1-44,-1-1 1,-1 0 0,14-29-1,-5-4 80,-24 53-99,0 1 0,-1-1 1,0 1-1,0-1 1,0 1-1,0-1 0,-1 0 1,0 1-1,0-1 1,-1-8-1,1 12-8,0 1-1,0-1 1,-1 1 0,1 0-1,0-1 1,-1 1 0,1 0-1,0-1 1,-1 1 0,1 0-1,0-1 1,-1 1 0,1 0-1,0 0 1,-1-1 0,1 1-1,-1 0 1,1 0 0,-1 0-1,1-1 1,-1 1 0,1 0-1,-1 0 1,1 0 0,0 0-1,-1 0 1,1 0 0,-1 0-1,1 0 1,-1 0 0,1 0-1,-1 1 1,1-1 0,-1 0-1,1 0 1,-1 0 0,1 0-1,0 1 1,-1-1 0,1 0-1,-1 1 1,1-1 0,0 0-1,-1 1 1,-17 13-83,11-5 111,1 1 1,0-1-1,1 1 0,0 0 1,0 0-1,1 1 0,1-1 1,0 1-1,0 0 0,1 0 1,0 0-1,0 12 1,2-15-143,0-1 1,0 0 0,1 0-1,0 0 1,0 0-1,1 0 1,-1 0 0,2 0-1,-1-1 1,1 1 0,4 7-1,-5-10-248,1 0 0,0 0-1,0-1 1,0 1 0,0-1 0,1 1-1,0-1 1,-1 0 0,1-1 0,0 1-1,5 2 1,19 5-5926</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2.898"/>
    </inkml:context>
    <inkml:brush xml:id="br0">
      <inkml:brushProperty name="width" value="0.025" units="cm"/>
      <inkml:brushProperty name="height" value="0.025" units="cm"/>
    </inkml:brush>
  </inkml:definitions>
  <inkml:trace contextRef="#ctx0" brushRef="#br0">7 44 9801,'0'0'7399,"0"10"-6336,-3 41-80,0-6-273,3 68-1,0-110-699,0-1-1,1 1 1,-1-1 0,0 1 0,1-1-1,0 0 1,-1 1 0,1-1 0,0 0 0,0 0-1,0 1 1,1-1 0,-1 0 0,0 0-1,1 0 1,-1 0 0,1 0 0,0-1-1,0 1 1,0 0 0,-1-1 0,2 0-1,-1 1 1,0-1 0,0 0 0,0 0-1,0 0 1,1 0 0,-1 0 0,0-1-1,1 1 1,-1-1 0,1 1 0,3-1 0,0 0 37,-1-1 1,1 0 0,0 0-1,0 0 1,-1 0 0,1-1-1,0 0 1,-1 0 0,0-1-1,1 1 1,-1-1 0,0 0-1,6-6 1,0 0-13,-1-1 1,0 0-1,0 0 0,-1-1 1,-1-1-1,0 1 1,0-1-1,-1-1 0,-1 0 1,0 1-1,0-2 1,-2 1-1,1-1 0,-2 1 1,0-1-1,-1 0 1,0 0-1,0-25 0,-10 12-51,0 22-46,-1 17-4,3 13 47,1 1 0,1 0 0,1 0 0,2 0 0,0 0 0,4 29 0,-2-34 46,18 64-1309,-25-83-6827,-11-2 1330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3.260"/>
    </inkml:context>
    <inkml:brush xml:id="br0">
      <inkml:brushProperty name="width" value="0.025" units="cm"/>
      <inkml:brushProperty name="height" value="0.025" units="cm"/>
    </inkml:brush>
  </inkml:definitions>
  <inkml:trace contextRef="#ctx0" brushRef="#br0">0 19 11147,'0'0'6021,"52"-14"-5636,-21 14 63,3 0-352,8 0-64,5 0-96,3 0-801,0 0-1921,-2 0-353,-3-1 64,-6-3-993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47.891"/>
    </inkml:context>
    <inkml:brush xml:id="br0">
      <inkml:brushProperty name="width" value="0.025" units="cm"/>
      <inkml:brushProperty name="height" value="0.025" units="cm"/>
    </inkml:brush>
  </inkml:definitions>
  <inkml:trace contextRef="#ctx0" brushRef="#br0">1 154 9641,'0'0'6935,"12"-2"-6903,65-13 120,0 5 1,90-2 0,168 13-36,-31 1 680,33-30 1224,-43 1-1309,20 20-484,-132 7-187,276-38 0,-449 37-20,-7 1-14,1 0 1,-1 0 0,1-1-1,-1 1 1,1-1 0,-1 1-1,1-1 1,-1 0 0,0 0-1,1 0 1,-1 0-1,0 0 1,3-2 0,-49-2 136,-105 13-281,-282 51 0,200-21 123,-211 11-128,-479-10 1,827-38 127,-137 19 1,206-12-18,25-7 25,-1-1 0,1 0 0,0 0 0,0 0-1,0 1 1,-1-1 0,1 0 0,0 1 0,0-1 0,0 0 0,0 0 0,0 1 0,0-1 0,0 0 0,0 1 0,-1-1 0,1 0 0,0 0 0,0 1 0,0-1 0,1 0 0,-1 1 0,0-1 0,0 0 0,0 1 0,0-1 0,0 0 0,0 0 0,0 1 0,0-1 0,1 0 0,-1 0 0,0 1-1,0-1 1,0 0 0,0 0 0,1 1 0,-1-1 0,0 0 0,4 2-18,-1 1-1,0-1 1,0-1-1,1 1 1,-1 0-1,1-1 1,-1 0-1,1 0 1,6 1-1,52 7 16,1-4 1,111-4-1,-85-2-2,84-4-132,197-31 0,166-55 103,-42 6 45,-684 92-496,-335 78 1064,8 38-2149,454-107-2372,-111 13 0,80-27-4978</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3.606"/>
    </inkml:context>
    <inkml:brush xml:id="br0">
      <inkml:brushProperty name="width" value="0.025" units="cm"/>
      <inkml:brushProperty name="height" value="0.025" units="cm"/>
    </inkml:brush>
  </inkml:definitions>
  <inkml:trace contextRef="#ctx0" brushRef="#br0">186 16 3459,'0'0'11841,"-10"-3"-10459,6 2-1331,0-1 0,0 1 0,0 1 0,0-1 0,0 0-1,0 1 1,0 0 0,-1 0 0,1 0 0,0 1-1,0-1 1,0 1 0,0 0 0,0 0 0,0 1-1,0-1 1,0 1 0,0-1 0,1 1 0,-1 1 0,1-1-1,-1 0 1,1 1 0,0 0 0,0 0 0,-4 4-1,-4 3 275,1 2 0,1-1 0,-9 14-1,15-22-160,1 1-1,-1 0 1,1 1-1,0-1 1,0 0-1,1 1 1,0-1-1,-1 0 1,1 1-1,1 0 0,-1-1 1,1 1-1,0 8 1,0-12-142,1 0 1,0 0-1,-1 0 0,1 0 1,0 0-1,0 0 1,0 0-1,0 0 1,0 0-1,0-1 0,0 1 1,0 0-1,0-1 1,0 1-1,0-1 0,0 1 1,0-1-1,1 1 1,-1-1-1,0 0 1,0 1-1,1-1 0,-1 0 1,0 0-1,0 0 1,1 0-1,-1 0 0,0-1 1,0 1-1,2-1 1,41-6 307,-34 1-368,0 1-1,0-2 1,-1 1 0,0-1 0,0 0 0,0-1-1,-1 0 1,0-1 0,-1 1 0,0-1-1,0-1 1,-1 1 0,0-1 0,-1-1 0,0 1-1,0-1 1,-1 1 0,3-14 0,-8 29-3364,-4 30 505,4-13-2164,1-8-555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3.939"/>
    </inkml:context>
    <inkml:brush xml:id="br0">
      <inkml:brushProperty name="width" value="0.025" units="cm"/>
      <inkml:brushProperty name="height" value="0.025" units="cm"/>
    </inkml:brush>
  </inkml:definitions>
  <inkml:trace contextRef="#ctx0" brushRef="#br0">90 0 8488,'0'0'1815,"-6"9"134,-6 15-1031,1-1 0,1 1 0,1 1 0,1 0 0,2 0 0,0 0 0,-3 38 0,-2 196 2927,10-242-3574,3-42-110,72-236-4669,-51 187 3229,-19 59 1229,16-44 47,-20 57 40,1 0-1,0 0 1,0 0 0,0 0-1,0 1 1,0-1 0,0 0 0,1 1-1,-1-1 1,0 1 0,1-1-1,0 1 1,-1 0 0,1-1 0,0 1-1,-1 0 1,1 0 0,0 0-1,0 0 1,0 1 0,0-1-1,0 0 1,3 0 0,-25 26 86,-45 17 245,72-43-4559,9-11-357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4.326"/>
    </inkml:context>
    <inkml:brush xml:id="br0">
      <inkml:brushProperty name="width" value="0.025" units="cm"/>
      <inkml:brushProperty name="height" value="0.025" units="cm"/>
    </inkml:brush>
  </inkml:definitions>
  <inkml:trace contextRef="#ctx0" brushRef="#br0">122 0 10282,'-1'10'1996,"-12"76"3946,-48 158 0,35-147-5569,25-93-352,0 0-1,-1 0 1,1 0-1,-1 0 1,1 0-1,-1 0 1,-4 6-1,6-10-16,0 0-1,-1 0 1,1 0-1,0 0 1,0 0-1,0 0 1,0 0-1,0 0 1,0 0-1,0 0 0,-1 0 1,1 0-1,0 0 1,0 0-1,0 0 1,0 0-1,0 0 1,0 0-1,-1 0 0,1 0 1,0 0-1,0 0 1,0 0-1,0 0 1,0 0-1,0 0 1,-1 0-1,1 0 0,0 0 1,0 0-1,0 0 1,0-1-1,0 1 1,0 0-1,0 0 1,0 0-1,0 0 0,-1 0 1,1 0-1,0 0 1,0 0-1,0-1 1,0 1-1,0 0 1,0 0-1,0 0 0,0 0 1,0 0-1,0 0 1,0-1-1,0 1 1,0 0-1,0 0 1,0 0-1,0 0 1,0 0-1,0 0 0,0-1 1,0 1-1,0 0 1,0 0-1,0 0 1,0 0-1,2-26 77,10-24-572,2 0 1,2 0-1,34-71 1,-43 104 401,-2 6 53,-1-3 58,2 1 0,-1 0 0,2 1 0,-1 0-1,2 0 1,0 0 0,0 1 0,1 0-1,16-16 1,-24 27-20,0-1 0,-1 0 0,1 0 0,0 1 0,0-1 0,0 1-1,-1-1 1,1 1 0,0-1 0,0 1 0,0-1 0,0 1 0,0 0 0,0 0 0,0-1 0,0 1-1,0 0 1,0 0 0,0 0 0,0 0 0,0 0 0,0 0 0,0 0 0,0 1 0,2-1 0,-2 1-2,0 0 0,-1 0 0,1 0 0,0 0 0,-1 0 0,1 0 0,-1 0 0,1 0 0,-1 1 0,1-1 0,-1 0 1,0 0-1,0 0 0,0 0 0,1 0 0,-1 1 0,0-1 0,-1 1 0,1 6 3,-1 0-1,0-1 1,0 1 0,-1 0 0,-3 10-1,-2-4 19,-1-1 0,0 1 0,0-2 0,-21 23 0,13-15 46,58-76-8832,-20 32 3300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4.968"/>
    </inkml:context>
    <inkml:brush xml:id="br0">
      <inkml:brushProperty name="width" value="0.025" units="cm"/>
      <inkml:brushProperty name="height" value="0.025" units="cm"/>
    </inkml:brush>
  </inkml:definitions>
  <inkml:trace contextRef="#ctx0" brushRef="#br0">3 78 7751,'0'0'9759,"0"9"-8243,-2 103 3668,2-112-5183,0 1 0,0-1 1,0 0-1,0 1 1,0-1-1,0 1 1,0-1-1,0 0 0,0 1 1,0-1-1,0 1 1,0-1-1,1 0 1,-1 1-1,0-1 0,0 0 1,0 1-1,0-1 1,1 0-1,-1 1 1,0-1-1,0 0 0,1 1 1,-1-1-1,0 0 1,1 0-1,-1 1 1,0-1-1,1 0 1,-1 0-1,0 0 0,1 1 1,-1-1-1,0 0 1,2 0-1,14-5-748,13-19-1526,-4-22-1366,4-6-259,-28 51 4006,-1 1 1,0 0-1,0 0 1,0 0-1,1-1 1,-1 1-1,0 0 1,0 0-1,1 0 1,-1 0-1,0-1 1,1 1-1,-1 0 1,0 0-1,1 0 1,-1 0-1,0 0 1,1 0-1,-1 0 1,0 0-1,0 0 1,1 0-1,-1 0 1,0 0-1,1 0 1,-1 0-1,0 0 1,1 0-1,-1 1 1,0-1-1,0 0 1,1 0-1,-1 0 1,0 0-1,1 1 1,-1-1-1,0 0 1,0 0-1,0 0 1,1 1-1,12 14 1345,2 1-575,-13-15-838,0 0 0,0 0-1,0 0 1,0 0 0,0-1-1,0 1 1,0-1 0,1 1-1,-1-1 1,0 0 0,0 0-1,0 0 1,1 0 0,-1 0-1,0-1 1,0 1 0,1-1 0,-1 1-1,0-1 1,0 0 0,0 0-1,0 0 1,0 0 0,0 0-1,0 0 1,0 0 0,-1-1-1,1 1 1,0-1 0,-1 1-1,1-1 1,-1 0 0,0 0-1,1 1 1,-1-1 0,0 0-1,0 0 1,0 0 0,0 0-1,-1-1 1,1 1 0,0 0-1,-1-3 1,0 5-40,0 0-1,0-1 0,-1 1 1,1 0-1,0 0 1,0-1-1,-1 1 1,1 0-1,0 0 1,-1 0-1,1 0 1,0 0-1,-1 0 1,1-1-1,0 1 1,-1 0-1,1 0 0,0 0 1,-1 0-1,1 0 1,0 0-1,-1 0 1,1 0-1,0 0 1,-1 1-1,1-1 1,0 0-1,-1 0 1,1 0-1,0 0 1,-1 0-1,1 1 0,0-1 1,-1 0-1,1 0 1,0 0-1,0 1 1,-1-1-1,1 0 1,0 0-1,0 1 1,0-1-1,-1 0 1,1 1-1,0-1 1,-15 13-8,9-3-6,3-6 46,0 0 1,0 0-1,0 0 1,1 0-1,-1 0 1,1 1-1,0-1 1,1 1-1,-1 0 1,1-1 0,0 1-1,0 0 1,0 0-1,1 0 1,0-1-1,0 1 1,1 8-1,0-12-25,-1 0 0,1 0-1,0 0 1,0-1 0,0 1-1,0 0 1,0-1 0,0 1-1,0 0 1,0-1 0,0 1 0,1-1-1,-1 0 1,0 1 0,0-1-1,0 0 1,0 0 0,1 0-1,-1 0 1,0 0 0,0 0-1,1 0 1,0 0 0,31-4-82,-12-5-667,0 0 0,-1-2 0,0-1 1,0 0-1,-2-1 0,28-24 0,-41 32 719,5-2 929,-8 9-283,-11 16 149,-6 14 413,14-31-1127,1 0-1,0 0 1,-1 0-1,1 0 1,0 0-1,0 0 1,0 0-1,0 1 1,0-1-1,0 0 1,0 0 0,0 0-1,0 0 1,1 0-1,-1 0 1,0 0-1,1 0 1,-1 0-1,1 0 1,-1 0-1,1 0 1,-1 0 0,1 0-1,0 0 1,0 0-1,-1 0 1,1-1-1,0 1 1,0 0-1,0-1 1,1 2-1,1-1 28,-1-1-1,0 0 0,1 0 0,-1 1 0,1-1 0,-1-1 0,0 1 0,1 0 0,-1-1 0,0 1 1,1-1-1,-1 1 0,0-1 0,0 0 0,3-1 0,2-2-59,0-1 0,-1 1-1,0-1 1,0 0 0,0 0 0,0-1-1,-1 1 1,0-1 0,0-1 0,0 1-1,-1-1 1,0 0 0,0 0 0,-1 0-1,0 0 1,0 0 0,0-1 0,-1 0-1,-1 1 1,1-1 0,0-11 0,-2 19-27,0 0 1,0-1 0,0 1 0,0 0-1,0-1 1,0 1 0,0-1 0,0 1 0,0 0-1,0-1 1,-1 1 0,1 0 0,0-1-1,0 1 1,0 0 0,0-1 0,-1 1 0,1 0-1,0 0 1,0-1 0,-1 1 0,1 0 0,0-1-1,-1 1 1,1 0 0,0 0 0,0 0-1,-1-1 1,1 1 0,-1 0 0,1 0 0,0 0-1,-1 0 1,1 0 0,0 0 0,-1 0-1,1 0 1,0 0 0,-1 0 0,1 0 0,-1 0-1,1 0 1,0 0 0,-1 0 0,1 0 0,0 0-1,-1 0 1,1 0 0,0 1 0,-1-1-1,1 0 1,0 0 0,-1 0 0,1 1 0,0-1-1,-1 0 1,1 0 0,0 1 0,0-1 0,0 0-1,-1 0 1,1 1 0,-20 17-77,17-13 94,0 0 0,0 1 0,0-1 0,1 1 0,0-1 0,0 1 0,0-1 0,1 1 1,0 0-1,0 0 0,0 0 0,1 0 0,0 6 0,0-9-40,1 0 0,-1-1 0,1 1 0,0-1 0,0 0 0,0 1 0,0-1 0,1 0 0,-1 1-1,0-1 1,1 0 0,0 0 0,-1 0 0,1 0 0,0-1 0,0 1 0,0 0 0,0-1 0,1 1 0,-1-1 0,0 0 0,0 0 0,1 0 0,-1 0 0,1 0 0,-1 0-1,1-1 1,-1 1 0,1-1 0,0 0 0,4 0 0,80 2-9323,-53-2 3442</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5.316"/>
    </inkml:context>
    <inkml:brush xml:id="br0">
      <inkml:brushProperty name="width" value="0.025" units="cm"/>
      <inkml:brushProperty name="height" value="0.025" units="cm"/>
    </inkml:brush>
  </inkml:definitions>
  <inkml:trace contextRef="#ctx0" brushRef="#br0">188 7 7431,'-9'-2'7954,"-10"0"-6231,0 0 0,-28 2-1,41 0-1548,1 0-1,-1 1 0,1 0 0,-1 0 0,1 0 0,0 0 0,-1 1 0,1 0 1,0 0-1,0 1 0,0-1 0,1 1 0,-1 0 0,0 1 0,-5 4 0,10-8-171,-1 1 0,1-1-1,-1 1 1,1-1 0,-1 1-1,1-1 1,0 1 0,-1 0-1,1-1 1,0 1 0,-1-1-1,1 1 1,0 0 0,0-1 0,-1 1-1,1 0 1,0-1 0,0 1-1,0 0 1,0-1 0,0 1-1,0 0 1,0-1 0,0 1-1,0 0 1,0-1 0,1 1-1,-1 0 1,0-1 0,0 1-1,1-1 1,-1 1 0,0 0-1,1-1 1,-1 1 0,0-1-1,1 1 1,-1-1 0,1 1-1,-1-1 1,1 1 0,-1-1-1,1 1 1,0-1 0,-1 0-1,1 1 1,-1-1 0,1 0-1,0 0 1,-1 0 0,1 1-1,0-1 1,-1 0 0,1 0-1,0 0 1,-1 0 0,1 0-1,1 0 1,45 5-172,-44-5 97,180 1-3802,-182-1 4761,-28 16 1158,-2-2-1462,17-7-346,0-1 0,0-1 1,-1 1-1,0-2 0,0 0 0,0 0 0,0-2 0,-15 2 0,28-4-344,0 0 1,-1 0-1,1-1 1,0 1-1,0 0 1,-1 0-1,1-1 1,0 1 0,0 0-1,0-1 1,0 1-1,-1 0 1,1-1-1,0 1 1,0 0-1,0-1 1,0 1-1,0 0 1,0-1-1,0 1 1,0-1-1,0 1 1,0 0-1,0-1 1,0 1-1,0 0 1,0-1-1,0 1 1,0 0-1,1-1 1,-1 1-1,0-1 1,0 1-1,0 0 1,1 0-1,-1-1 1,0 1-1,0 0 1,1-1-1,-1 1 1,0 0-1,0 0 1,1 0-1,-1-1 1,0 1-1,1 0 1,-1 0-1,1 0 1,13-17-4000,7 1-762,1 0-352</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5.673"/>
    </inkml:context>
    <inkml:brush xml:id="br0">
      <inkml:brushProperty name="width" value="0.025" units="cm"/>
      <inkml:brushProperty name="height" value="0.025" units="cm"/>
    </inkml:brush>
  </inkml:definitions>
  <inkml:trace contextRef="#ctx0" brushRef="#br0">50 51 9065,'0'0'7335,"5"-8"-4773,14-25-880,-19 32-1656,0 1 0,1 0 1,-1 0-1,0 0 0,0 0 1,0-1-1,0 1 0,0 0 1,0 0-1,0 0 0,0-1 1,1 1-1,-1 0 0,0 0 1,0 0-1,0-1 0,0 1 1,0 0-1,0 0 0,0 0 1,0-1-1,0 1 0,0 0 1,0 0-1,0-1 0,-1 1 1,1 0-1,0 0 0,0 0 1,0-1-1,0 1 0,0 0 1,0 0-1,0 0 0,-1 0 1,1-1-1,0 1 0,0 0 1,0 0-1,0 0 0,0 0 1,-1 0-1,1-1 0,0 1 1,0 0-1,0 0 0,-1 0 1,1 0-1,0 0 0,0 0 1,0 0-1,-1 0 0,1 0 1,0 0-1,0 0 0,-1 0 1,1 0-1,0 0 0,0 0 1,0 0-1,-1 0 0,1 0 1,0 0-1,0 0 0,-1 1 1,-12 2 135,8 0-100,-1 0-1,1 0 1,0 1 0,0 0 0,1 0-1,-9 9 1,12-12-60,0-1 0,0 1 0,1 0 0,-1 0 0,0 0 1,0-1-1,1 1 0,-1 0 0,0 0 0,1 0 0,-1 0 0,1 0 0,-1 0 0,1 0 0,-1 0 0,1 0 0,0 1 0,0-1 0,-1 0 1,1 0-1,0 0 0,0 0 0,0 0 0,0 1 0,0-1 0,1 0 0,-1 0 0,0 0 0,0 0 0,1 0 0,-1 0 0,1 0 0,-1 0 0,1 0 1,-1 0-1,1 0 0,0 0 0,-1 0 0,1 0 0,0 0 0,0 0 0,0-1 0,1 2 0,13 5-180,0-2 0,0 0 0,1 0 0,-1-1 0,1-1 0,28 2 1,36 8 141,-79-13 80,0 0 0,0 0 0,0 0 0,0 0 1,0 0-1,0 1 0,0-1 0,0 0 0,0 1 0,0-1 0,0 1 0,0-1 0,0 1 1,0-1-1,0 1 0,-1 0 0,1-1 0,0 1 0,0 0 0,-1-1 0,1 1 0,0 0 1,-1 0-1,1 0 0,-1 0 0,1 0 0,-1 0 0,1 0 0,-1 1 0,0 0 72,-1-1 0,1 1 0,-1-1-1,0 1 1,0-1 0,0 1 0,0-1-1,0 0 1,0 0 0,0 1 0,0-1-1,0 0 1,-1 0 0,1 0 0,0 0-1,-3 0 1,-7 6 437,0-1 1,-1 0-1,-17 6 0,16-8-567,0-1 1,0 0 0,-1 0-1,1-1 1,-17 0 0,30-2-157,0 0 0,-1 0-1,1 0 1,0 0 0,0 0 0,-1 0 0,1 0 0,0 0 0,0 0 0,0 0 0,-1 0 0,1 0 0,0-1 0,0 1-1,-1 0 1,1 0 0,0 0 0,0 0 0,0 0 0,-1 0 0,1-1 0,0 1 0,0 0 0,0 0 0,0 0-1,0 0 1,-1-1 0,1 1 0,0 0 0,0 0 0,0 0 0,0-1 0,0 1 0,0 0 0,0 0 0,0-1-1,0 1 1,0 0 0,0 0 0,0 0 0,0-1 0,0 1 0,0 0 0,0 0 0,0-1 0,0 1 0,0 0-1,0 0 1,0-1 0,0 0-1073,0-12-13112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6.266"/>
    </inkml:context>
    <inkml:brush xml:id="br0">
      <inkml:brushProperty name="width" value="0.025" units="cm"/>
      <inkml:brushProperty name="height" value="0.025" units="cm"/>
    </inkml:brush>
  </inkml:definitions>
  <inkml:trace contextRef="#ctx0" brushRef="#br0">17 0 13613,'0'0'5285,"-9"53"-4324,7-11-32,-1 4-129,1 1-351,2-3-289,0-2-96,0-5-32,2-7 0,3-4-96,4-8-737,-7-3-512,-2-8-577</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6.640"/>
    </inkml:context>
    <inkml:brush xml:id="br0">
      <inkml:brushProperty name="width" value="0.025" units="cm"/>
      <inkml:brushProperty name="height" value="0.025" units="cm"/>
    </inkml:brush>
  </inkml:definitions>
  <inkml:trace contextRef="#ctx0" brushRef="#br0">14 291 8936,'-3'-15'1746,"-1"-2"-642,2 0 0,-3-34 0,5 44-725,1-1 1,-1 0-1,1 1 0,1-1 1,-1 1-1,1-1 0,0 1 0,1 0 1,0 0-1,0 0 0,7-11 1,-4 10-109,0 1 1,0 0 0,0 0 0,1 0 0,0 1 0,0 0 0,1 0-1,-1 1 1,1 0 0,0 1 0,1-1 0,-1 2 0,1-1-1,0 1 1,13-3 0,-17 5-259,-1 0-1,1 1 1,0 0-1,0-1 1,0 2-1,0-1 1,0 0 0,-1 1-1,1 0 1,0 0-1,-1 1 1,1-1-1,0 1 1,-1 0-1,0 0 1,1 1-1,-1-1 1,0 1 0,0 0-1,0 0 1,-1 0-1,1 0 1,-1 1-1,0 0 1,0-1-1,0 1 1,0 0 0,-1 0-1,1 1 1,-1-1-1,2 6 1,-2-5-44,0 1 0,0 0 0,0-1 0,0 1 0,-1 0 0,0 0 0,-1 0 0,1 0 0,-1 0 0,0 0 0,-1 1 0,1-1 0,-1 0 0,0 0 0,-4 9 0,-1 1 91,-1-1-1,-1 0 1,0-1 0,-13 17-1,12-18-31,0 0 0,1 1-1,0 0 1,-10 30 0,17-44-32,1 1 0,0 0 0,0 0 0,0 0 0,0 0 0,0 0 0,0-1 0,0 1 0,0 0 0,0 0 0,0 0 0,0 0 0,0 0 0,1-1 0,-1 1 0,0 0 0,1 0-1,-1 0 1,0-1 0,1 1 0,-1 0 0,1-1 0,-1 1 0,1 0 0,0-1 0,-1 1 0,1 0 0,0-1 0,-1 1 0,1-1 0,0 1 0,-1-1 0,1 0 0,0 1 0,0-1 0,0 0 0,0 0 0,-1 1 0,1-1 0,0 0 0,0 0 0,1 0 0,48 1-302,-35-2-293,1 1-777,-1-1 0,1 0 0,19-5 0,6-5-4646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7"/>
    </inkml:context>
    <inkml:brush xml:id="br0">
      <inkml:brushProperty name="width" value="0.025" units="cm"/>
      <inkml:brushProperty name="height" value="0.025" units="cm"/>
    </inkml:brush>
  </inkml:definitions>
  <inkml:trace contextRef="#ctx0" brushRef="#br0">65 92 11339,'0'0'1281,"-9"2"849,-28 9-101,22-2 82,25-3-1310,22-3-340,-25-4-394,0-1-1,0 1 0,0-2 0,0 1 0,-1-1 0,1 1 0,-1-2 0,0 1 0,9-7 0,-13 9 1,0-1-1,1 0 0,-1 0 1,0 0-1,0 0 1,0 0-1,0 0 0,0-1 1,-1 1-1,1 0 0,-1-1 1,1 0-1,-1 1 0,0-1 1,0 0-1,0 0 0,0 1 1,-1-1-1,1 0 1,-1 0-1,0 0 0,1 0 1,-2 0-1,1 0 0,0-4 1,-1 6-50,0 0 0,1-1 0,-1 1 0,0 0 0,1 0 0,-1-1 0,0 1 1,0 0-1,0 0 0,0 0 0,0 0 0,0 0 0,-1 0 0,1 0 0,0 1 0,0-1 0,-1 0 1,1 1-1,0-1 0,-1 0 0,1 1 0,-1 0 0,1-1 0,0 1 0,-1 0 0,1 0 0,-1 0 1,1 0-1,-1 0 0,1 0 0,-1 0 0,1 0 0,-1 1 0,1-1 0,0 1 0,-1-1 1,1 1-1,-3 1 0,-1-1-30,-1 1 1,1 0-1,0 1 1,0-1 0,0 1-1,0 0 1,0 0-1,-7 7 1,7-3 2,-1 1-1,1 0 1,0 0-1,1 1 1,0-1 0,0 1-1,1 0 1,0 0 0,0 0-1,1 1 1,0-1 0,1 0-1,0 1 1,1-1 0,1 17-1,-1-24-23,0 0 1,0 0-1,1 0 0,-1 0 0,1 0 0,-1 0 0,1 0 0,0 0 0,0 0 0,0-1 0,0 1 1,0 0-1,0-1 0,1 1 0,-1 0 0,0-1 0,1 0 0,-1 1 0,1-1 0,0 0 0,1 2 1,1-2-196,0 1 0,-1-1 0,1 0 0,0 0 0,-1 0 0,1 0 0,0-1 0,0 0 0,0 0 0,6 0 0,0-1-923,1-1-1,-1 1 1,0-2 0,0 0 0,0 0 0,0-1 0,14-7 0,16-14-6572</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7.352"/>
    </inkml:context>
    <inkml:brush xml:id="br0">
      <inkml:brushProperty name="width" value="0.025" units="cm"/>
      <inkml:brushProperty name="height" value="0.025" units="cm"/>
    </inkml:brush>
  </inkml:definitions>
  <inkml:trace contextRef="#ctx0" brushRef="#br0">99 39 9161,'0'0'3299,"-7"9"-1687,-4 6-1204,1 0-1,0 1 1,1 0-1,1 0 1,1 1-1,0 0 1,1 1-1,0-1 1,2 1-1,-3 19 1,4-7 13,0 0 0,2 0 0,1 0 0,2 0 0,9 53 0,-6-65-137,-1-32 404,1-8-448,-3 14-190,29-105 0,29-203 0,-52 292-195,-7 24 134,-1-1 0,1 1 1,-1 0-1,1 0 0,-1-1 0,1 1 0,-1 0 0,1 0 1,-1-1-1,1 1 0,-1 0 0,1 0 0,-1 0 0,1 0 0,-1 0 1,1 0-1,0 0 0,-1 0 0,1 0 0,-1 0 0,1 0 1,-1 0-1,1 0 0,-1 0 0,2 1 0,2 1-10,1 1 1,-1 0-1,0 0 0,0 0 1,0 0-1,6 7 0,-4-3-11,1-1-1,-1 1 0,0 1 1,-1-1-1,0 1 0,0 0 1,-1 0-1,5 11 0,-8-16 63,0 0-1,0-1 0,-1 1 0,1 0 1,-1 0-1,0 0 0,0 0 1,0 0-1,0 0 0,0 0 1,0 0-1,-1-1 0,1 1 0,-1 0 1,0 0-1,0 0 0,0-1 1,0 1-1,-1 0 0,1-1 0,-1 1 1,0-1-1,1 0 0,-1 1 1,0-1-1,0 0 0,0 0 0,-1 0 1,1 0-1,-3 1 0,-1 0 27,1 1 0,-1-1 0,0 0 0,0-1 1,0 1-1,-1-1 0,1-1 0,0 1 0,-1-1 0,1 0 0,-1 0 0,0-1 0,-8 0 0,15 0-113,-1 0 0,0 0 0,0-1 1,1 1-1,-1 0 0,0 0 0,0 0 0,1 0 0,-1-1 0,0 1 0,1 0 1,-1-1-1,0 1 0,1 0 0,-1-1 0,1 1 0,-1-1 0,0 1 1,1-1-1,-1 1 0,1-1 0,-1 0 0,1 1 0,0-1 0,-1 0 0,1 1 1,-1-2-1,0-21-4955,4 2-1244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56.984"/>
    </inkml:context>
    <inkml:brush xml:id="br0">
      <inkml:brushProperty name="width" value="0.025" units="cm"/>
      <inkml:brushProperty name="height" value="0.025" units="cm"/>
    </inkml:brush>
  </inkml:definitions>
  <inkml:trace contextRef="#ctx0" brushRef="#br0">46 2 8488,'0'0'7292,"-7"8"-6854,-23 26-187,29-33-235,0 1 0,0-1 0,0 0 1,1 0-1,-1 0 0,0 1 0,1-1 0,-1 1 0,1-1 1,-1 0-1,1 1 0,0-1 0,0 1 0,0-1 0,-1 1 1,1-1-1,0 1 0,1-1 0,-1 0 0,0 1 1,0-1-1,1 1 0,-1-1 0,1 2 0,0-2 10,-1-1 0,0 1 0,0-1 1,1 0-1,-1 1 0,0-1 0,1 1 0,-1-1 0,1 0 0,-1 1 0,0-1 0,1 0 0,-1 0 0,1 1 1,-1-1-1,1 0 0,-1 0 0,1 0 0,-1 1 0,1-1 0,-1 0 0,1 0 0,-1 0 0,1 0 0,-1 0 1,1 0-1,-1 0 0,1 0 0,-1 0 0,1 0 0,-1-1 0,1 1 0,-1 0 0,1 0 0,-1 0 0,1-1 1,-1 1-1,1 0 0,-1 0 0,1-1 0,-1 1 0,0 0 0,1-1 0,-1 1 0,1-1 0,-1 1 0,0 0 1,0-1-1,1 1 0,-1-1 0,42-79 689,-45 128 449,0-29-1084,1 0 0,0 39 0,2-57-151,0 0 0,0-1 0,0 1 0,0 0-1,0 0 1,0 0 0,1 0 0,-1 0 0,0 0-1,1 0 1,-1-1 0,0 1 0,1 0 0,-1 0 0,1 0-1,0-1 1,-1 1 0,1 0 0,-1-1 0,1 1 0,0 0-1,0-1 1,-1 1 0,1-1 0,0 1 0,0-1-1,0 0 1,-1 1 0,1-1 0,0 0 0,0 0 0,0 1-1,0-1 1,0 0 0,0 0 0,0 0 0,0 0-1,-1 0 1,1 0 0,0 0 0,0 0 0,0-1 0,0 1-1,0 0 1,0 0 0,0-1 0,1 0 0,18-8-5017</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7.964"/>
    </inkml:context>
    <inkml:brush xml:id="br0">
      <inkml:brushProperty name="width" value="0.025" units="cm"/>
      <inkml:brushProperty name="height" value="0.025" units="cm"/>
    </inkml:brush>
  </inkml:definitions>
  <inkml:trace contextRef="#ctx0" brushRef="#br0">179 309 8296,'0'0'10260,"-8"-3"-9064,5 1-1149,-1 1 0,1 0 1,0 0-1,-1 0 0,1 0 0,0 0 0,-1 1 1,1 0-1,-1 0 0,1 0 0,-1 0 0,1 0 1,-1 1-1,1-1 0,0 1 0,-1 0 0,1 0 0,0 0 1,-1 1-1,1-1 0,0 1 0,0-1 0,0 1 1,-4 4-1,1-2 31,-41 35 990,44-37-936,0 1 0,0 0 0,1 1 1,-1-1-1,1 0 0,-1 1 1,1-1-1,0 1 0,0 0 0,1 0 1,-3 7-1,4-11-111,0 1 0,0 0 0,0-1 0,1 1 0,-1 0 0,0-1 0,1 1 0,-1-1 0,0 1 0,1-1 0,-1 1 0,1-1 0,-1 1 0,0-1 0,1 1 1,-1-1-1,1 1 0,0-1 0,-1 0 0,1 1 0,-1-1 0,1 0 0,-1 0 0,1 1 0,0-1 0,-1 0 0,1 0 0,0 0 0,-1 0 0,1 0 0,0 0 0,-1 0 0,1 0 0,0 0 0,-1 0 0,1 0 0,1 0 0,28-3 387,-20 0-361,1 0 0,-1-1 1,0-1-1,16-9 1,-19 9-148,0 1 0,1 0 0,-1 1 0,1 0 0,0 0 0,0 0 0,0 1 0,16-2 1,-24 7 68,0 1 0,0-1 1,0 1-1,0-1 1,0 1-1,-1 0 1,-2 6-1,3-9 19,0 0 10,-1 0-1,1 1 1,0-1-1,-1 1 1,1-1-1,0 1 1,0-1-1,0 0 1,0 1-1,0-1 1,1 1-1,-1-1 1,0 1-1,1-1 1,-1 1-1,1-1 0,-1 0 1,2 2-1,-2-2 6,1-1-1,-1 0 0,1 1 0,0-1 0,-1 0 0,1 1 1,0-1-1,0 0 0,-1 0 0,1 0 0,0 0 0,-1 0 0,1 0 1,0 0-1,0 0 0,-1 0 0,1 0 0,0 0 0,-1 0 1,1 0-1,0 0 0,-1-1 0,1 1 0,0 0 0,0-1 0,5-2 25,0-1-1,0 0 0,0 0 0,0 0 1,8-9-1,-3 2-17,-2 0 1,0 0-1,0-1 1,-1 0-1,0-1 1,-1 0 0,7-17-1,-1-7-1525,12-52 0,10-30-4155,-13 88 6440,-15 50-91,-2 1 0,0 0 0,-1 1 0,-1-1 0,0 0 0,-2 31 0,1-28-391,0 0 1,6 24 0,7 13-2806,-15-55 806,-8-4-11380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3:18.325"/>
    </inkml:context>
    <inkml:brush xml:id="br0">
      <inkml:brushProperty name="width" value="0.025" units="cm"/>
      <inkml:brushProperty name="height" value="0.025" units="cm"/>
    </inkml:brush>
  </inkml:definitions>
  <inkml:trace contextRef="#ctx0" brushRef="#br0">77 102 8584,'0'0'2915,"-48"-40"416,33 24-352,5 5-865,6 2-224,4 5-321,14 1-576,10 3-609,11 0 65,8 0-97,5 0-288,2 0-32,0 0-865,0-5-2978,-1-9-6343</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41.252"/>
    </inkml:context>
    <inkml:brush xml:id="br0">
      <inkml:brushProperty name="width" value="0.025" units="cm"/>
      <inkml:brushProperty name="height" value="0.025" units="cm"/>
    </inkml:brush>
  </inkml:definitions>
  <inkml:trace contextRef="#ctx0" brushRef="#br0">197 41 4388,'-10'-2'513,"-26"-8"156,-56-12 2045,35 15 2102,56 7-3828,17 1-620,382 21 415,-58-7-610,559 48 1807,-53 7-1797,-307-20-93,544 17 661,4-63 387,107-76-844,-578 30-257,2558-53-255,-2868 94 209,1515 9-9,3152 28 77,-4085-32 334,-361-1-1880,-178-2-3163,-315-1 1126,-24-1-1398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42.114"/>
    </inkml:context>
    <inkml:brush xml:id="br0">
      <inkml:brushProperty name="width" value="0.025" units="cm"/>
      <inkml:brushProperty name="height" value="0.025" units="cm"/>
    </inkml:brush>
  </inkml:definitions>
  <inkml:trace contextRef="#ctx0" brushRef="#br0">3 16 8936,'0'-1'21,"0"1"-1,0 0 0,0 0 0,1 0 1,-1 0-1,0 0 0,0 0 0,0 0 1,0 0-1,0 0 0,1-1 0,-1 1 1,0 0-1,0 0 0,0 0 0,0 0 1,0 0-1,0-1 0,0 1 0,0 0 1,1 0-1,-1 0 0,0 0 0,0-1 1,0 1-1,0 0 0,0 0 0,0 0 1,0-1-1,0 1 0,0 0 0,0 0 1,0 0-1,0 0 0,0-1 0,0 1 1,0 0-1,-1 0 0,1 0 0,0 0 1,0-1-1,0 1 0,0 0 0,0 0 1,0 0-1,0 0 0,0 0 0,-1-1 1,1 1-1,0 0 0,0 0 0,0 0 1,0 0-1,0 0 0,-1 0 0,1 0 1,0 0-1,0 0 0,0 0 0,-1-1 1,1 1-1,0 0 0,0 0 0,0 0 1,0 0-1,-1 0 0,1 0 0,0 0 1,0 1-1,23-6 354,31 2-254,596 31 99,-255-6-161,2875 31 5489,-1768-103-4261,-363 6-223,-3 46-823,-853 15-1415,-115-6-2209,-52-5-972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7:01.855"/>
    </inkml:context>
    <inkml:brush xml:id="br0">
      <inkml:brushProperty name="width" value="0.025" units="cm"/>
      <inkml:brushProperty name="height" value="0.025" units="cm"/>
    </inkml:brush>
  </inkml:definitions>
  <inkml:trace contextRef="#ctx0" brushRef="#br0">1 551 5125,'0'0'2445,"7"0"-2157,24 0-204,349-16 1711,500-31-1769,-502 37-25,1308-28 352,-234 8 132,-81-31-513,-56 1 51,559-35-83,185-6-1039,-802 73 936,130-4 182,-889 9-3302,-381 13 283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3.609"/>
    </inkml:context>
    <inkml:brush xml:id="br0">
      <inkml:brushProperty name="width" value="0.025" units="cm"/>
      <inkml:brushProperty name="height" value="0.025" units="cm"/>
    </inkml:brush>
  </inkml:definitions>
  <inkml:trace contextRef="#ctx0" brushRef="#br0">53 0 13100,'0'0'4389,"-20"49"-3845,6-20 65,7 4 191,-2 5-383,7 1 127,2 3-159,0-3-321,0-4 0,5-2-96,2-4-160,-1-4-289,-6-3-224,0-5-928,0-3-2467,-16-6-2146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4.094"/>
    </inkml:context>
    <inkml:brush xml:id="br0">
      <inkml:brushProperty name="width" value="0.025" units="cm"/>
      <inkml:brushProperty name="height" value="0.025" units="cm"/>
    </inkml:brush>
  </inkml:definitions>
  <inkml:trace contextRef="#ctx0" brushRef="#br0">1 184 15214,'0'-8'1794,"-1"5"-1643,2 0-1,-1 1 1,0-1 0,1 0-1,-1 0 1,1 0 0,0 0-1,0 0 1,0 1 0,0-1-1,0 0 1,1 1-1,-1-1 1,1 1 0,2-4-1,2 1 119,-1 0 0,1 1 0,-1 0 0,1 0 0,0 0-1,13-6 1,17-6 50,1 1 0,0 1 0,0 3 0,2 1 0,-1 1 0,1 2 0,78-2 0,-113 8-316,0 1 0,1 0 0,-1 0-1,0 1 1,0-1 0,1 1 0,-1 0 0,0 0 0,0 0 0,0 1 0,0-1 0,0 1-1,-1 0 1,1 0 0,0 1 0,-1-1 0,4 4 0,-5-3 6,0 0 0,0 0 0,0 1 0,-1-1 0,0 0 0,1 1 0,-1-1 0,0 1 0,-1-1 0,1 1 0,-1 0-1,1-1 1,-1 1 0,0 0 0,-1-1 0,1 1 0,-1 0 0,1-1 0,-1 1 0,-2 5 0,-2 4 150,-1 0 1,0-1-1,0 0 0,-1 0 0,-1 0 0,0-1 1,-18 19-1,13-15 190,1 2 1,-16 24-1,27-39-334,0 0 0,0 0 0,0-1 0,0 1 0,0 0 0,1 0 0,-1 1 0,1-1 0,-1 0 0,1 0 0,0 0 0,0 0 0,0 0 0,0 0 0,0 3 0,1-4-26,-1 1 0,1-1 1,-1 0-1,1 0 0,0 0 0,-1 0 0,1 0 1,0 0-1,0 0 0,0 0 0,0 0 1,0 0-1,0-1 0,0 1 0,0 0 1,0-1-1,0 1 0,0-1 0,2 2 0,6 0-184,0 0 0,0 0-1,1-1 1,-1 0-1,17-1 1,4 1-418,-17 0 447,0 1 0,0 0 1,-1 1-1,1 1 1,-1 0-1,17 7 0,-27-10 166,1 1-1,-1-1 0,0 0 0,1 1 1,-1-1-1,0 1 0,0 0 1,0 0-1,0 0 0,0 0 1,0 0-1,0 0 0,-1 0 1,1 1-1,-1-1 0,0 1 0,1-1 1,-1 1-1,0-1 0,-1 1 1,1 0-1,0-1 0,-1 1 1,1 0-1,-1 0 0,0-1 0,0 1 1,0 0-1,0 0 0,-1-1 1,1 1-1,-1 0 0,0 0 1,1-1-1,-1 1 0,-2 3 1,-2 3 172,-1-1-1,1 0 1,-1 0 0,0 0 0,-1-1 0,0 0 0,0 0 0,0-1 0,-1 0 0,-11 7 0,-16 9 940,-37 17 0,61-33-840,-79 34 1520,82-37-1705,0 0 0,0-1 1,0 0-1,-1 0 0,1-1 0,-1-1 1,1 1-1,-1-1 0,-10-1 1,17 0-97,0 1 0,0-1 1,0 1-1,0-1 0,0 0 1,0 1-1,0-1 0,0 0 1,0 0-1,1-1 0,-1 1 1,0 0-1,1 0 0,-1-1 1,1 1-1,0-1 0,-1 0 1,1 1-1,0-1 1,-2-3-1,1 1-204,1 0 0,0 0-1,0-1 1,0 1 0,0 0 0,0-1 0,1 1 0,0 0-1,0-8 1,1 3-535,0 0 0,1-1-1,0 1 1,0 1 0,1-1 0,0 0-1,1 1 1,0-1 0,6-10 0,47-47-8984,-27 32 2167</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4.440"/>
    </inkml:context>
    <inkml:brush xml:id="br0">
      <inkml:brushProperty name="width" value="0.025" units="cm"/>
      <inkml:brushProperty name="height" value="0.025" units="cm"/>
    </inkml:brush>
  </inkml:definitions>
  <inkml:trace contextRef="#ctx0" brushRef="#br0">31 0 13421,'0'0'7943,"14"77"-6886,-19-41-64,-9 5-160,5 3-481,0-3-192,3-1-31,5-1-65,1-6-64,0-4-321,5-6-1056,6-6-641,-2-5-1409,1-8-3300</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4.800"/>
    </inkml:context>
    <inkml:brush xml:id="br0">
      <inkml:brushProperty name="width" value="0.025" units="cm"/>
      <inkml:brushProperty name="height" value="0.025" units="cm"/>
    </inkml:brush>
  </inkml:definitions>
  <inkml:trace contextRef="#ctx0" brushRef="#br0">42 1 15503,'0'0'1217,"-11"69"641,2-27-481,0 5-384,2 1-192,2 1-97,5-1-576,0-5-64,5 0-64,11-9 0,-7-4 0,2-8-544,3-8-417,-9-7-801,-1-7-1857,-4-18-12140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5.175"/>
    </inkml:context>
    <inkml:brush xml:id="br0">
      <inkml:brushProperty name="width" value="0.025" units="cm"/>
      <inkml:brushProperty name="height" value="0.025" units="cm"/>
    </inkml:brush>
  </inkml:definitions>
  <inkml:trace contextRef="#ctx0" brushRef="#br0">0 82 11851,'0'0'9305,"7"-9"-8237,-3 5-959,0 0 1,0 0 0,0 1-1,0-1 1,1 1 0,-1 0-1,1 0 1,0 0 0,0 0-1,0 1 1,0 0 0,7-2-1,10-1 112,0 1 0,29-3-1,-40 6-203,61-7 27,0 3 0,117 6 0,-184 0-45,0-1-1,0 1 0,0 0 0,0 1 1,-1-1-1,1 1 0,0 0 0,-1 0 1,1 0-1,-1 0 0,0 1 0,0 0 1,0 0-1,0 0 0,0 1 0,-1-1 1,5 6-1,-7-7 20,1 1 0,-1 0-1,0-1 1,0 1 0,0 0 0,0 0 0,-1-1 0,1 1 0,-1 0 0,1 0 0,-1 0 0,0 0-1,0 0 1,0 0 0,-1-1 0,1 1 0,-1 0 0,1 0 0,-1 0 0,0-1 0,0 1 0,-1 0-1,1-1 1,0 1 0,-1-1 0,1 1 0,-1-1 0,0 0 0,0 1 0,-2 1 0,-8 8 126,1-1 1,-2 0-1,1-1 1,-1 0-1,-25 13 1,31-18-275,0-2 1,-1 1-1,0-1 1,1 0-1,-1 0 1,0-1 0,-1 0-1,1 0 1,0-1-1,0 0 1,-1-1 0,1 0-1,-9-1 1,7-5-3683,8-12-3699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1:01.708"/>
    </inkml:context>
    <inkml:brush xml:id="br0">
      <inkml:brushProperty name="width" value="0.025" units="cm"/>
      <inkml:brushProperty name="height" value="0.025" units="cm"/>
    </inkml:brush>
  </inkml:definitions>
  <inkml:trace contextRef="#ctx0" brushRef="#br0">7636 136 4036,'-10'1'-507,"-42"4"2801,-59-3 0,-47 3 2059,89 6-4199,45-6-248,0-1 0,-25 0 0,-380-26 324,-791-8 779,614 72-933,1 34 45,269-31-94,-1772 84 1559,1853-131-1243,-281 5 205,455 1-519,1 4 1,0 3-1,-127 36 1,156-32-36,1 3 1,1 2-1,0 2 1,1 2 0,2 2-1,-64 48 1,66-42 44,23-18-58,1 1-1,1 0 0,-19 21 0,33-31 21,0 1 0,0 0 0,1 0-1,0 0 1,0 1 0,0-1 0,1 1 0,0 0 0,1 0 0,-1 0 0,1 0 0,1 1 0,-1-1 0,0 13-1,1 0-1,1 0 0,0 0 0,2 0 0,0 0 0,1 0 0,1 0 0,1-1-1,1 0 1,0 0 0,1 0 0,2-1 0,-1 0 0,2 0 0,1-1 0,0 0-1,1-1 1,0 0 0,17 14 0,-13-16 20,0-2 0,1 0 0,0 0 0,1-2-1,0 0 1,1-1 0,0-1 0,0-1 0,1-1 0,34 7 0,19 0 83,122 3 1,-135-12-110,238 9 71,560-47 0,269-10-69,-236 0 8,-1-54 0,-612 65-4,463-66 127,-20 3 98,1 32-104,-696 62-120,499-46 146,-463 37-124,-1-2 0,-1-3 0,0-2-1,-1-3 1,-1-3 0,76-43 0,-121 58 42,0 0 0,-1-1 0,0-1 0,0 0 0,-2 0 0,1-1 0,-1-1 0,-1 0 0,0 0 0,-1-1 0,-1 0 0,0 0 0,0-1 1,-2 0-1,0 0 0,0 0 0,-2-1 0,0 1 0,0-1 0,-2 0 0,0-18 0,-1 28-52,-1 0 1,0 1-1,0-1 1,-1 1-1,1 0 0,-1-1 1,0 1-1,-1 0 1,1 0-1,-1 0 0,0 1 1,0-1-1,-1 0 1,1 1-1,-1 0 1,0 0-1,0 0 0,-1 1 1,-6-6-1,-11-5 29,0 0-1,-46-20 1,49 25-27,-257-103-32,86 51-3252,132 41 718,5-3-1281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5.505"/>
    </inkml:context>
    <inkml:brush xml:id="br0">
      <inkml:brushProperty name="width" value="0.025" units="cm"/>
      <inkml:brushProperty name="height" value="0.025" units="cm"/>
    </inkml:brush>
  </inkml:definitions>
  <inkml:trace contextRef="#ctx0" brushRef="#br0">1 44 10025,'0'0'10763,"50"-7"-9514,0-2-448,9 1-129,14-1-191,0 2-385,0 5-128,-5 1-865,-11 1-384,-14 2-801,-16 7-64,-24 4-2242,-3 0-1026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5.864"/>
    </inkml:context>
    <inkml:brush xml:id="br0">
      <inkml:brushProperty name="width" value="0.025" units="cm"/>
      <inkml:brushProperty name="height" value="0.025" units="cm"/>
    </inkml:brush>
  </inkml:definitions>
  <inkml:trace contextRef="#ctx0" brushRef="#br0">63 1 8072,'0'0'1057,"-55"6"1025,48-3 608,7 1-672,12 1-609,21-1 97,11 0-449,15 0-417,13-2-191,6-2-289,2 0-128,1 0-480,-8 0-1987,-11-11-4739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6.563"/>
    </inkml:context>
    <inkml:brush xml:id="br0">
      <inkml:brushProperty name="width" value="0.025" units="cm"/>
      <inkml:brushProperty name="height" value="0.025" units="cm"/>
    </inkml:brush>
  </inkml:definitions>
  <inkml:trace contextRef="#ctx0" brushRef="#br0">0 26 12588,'0'0'475,"2"8"294,14 128 2375,-3 221 0,-14-334-2766,-1 0-1,-1 0 0,-1 0 0,-1 0 1,-10 27-1,27-115 514,7 3-745,6-27-450,4 1-1,4 1 0,56-105 0,-82 180 301,0 0 0,1 0-1,1 1 1,0 0 0,13-13-1,-19 22 2,0-1 0,0 1 0,0-1 0,0 1 0,1 0 0,-1 0 0,0 0 0,1 0 0,0 1 0,-1 0 0,1 0 0,0 0 0,0 0 0,-1 0 0,1 1 0,0-1 0,0 1 0,0 0 0,0 0 0,0 1 0,-1-1 0,1 1 0,0 0 0,4 1 0,-7-1 0,1-1 0,0 1 0,-1 0 1,1 0-1,-1 0 0,0 0 0,1 1 0,-1-1 1,0 0-1,0 1 0,0-1 0,0 0 0,0 1 1,0 0-1,0-1 0,0 1 0,0-1 0,-1 1 0,1 0 1,-1-1-1,1 1 0,-1 0 0,0 0 0,0-1 1,0 1-1,0 0 0,0 0 0,0 0 0,0-1 0,0 1 1,-1 0-1,1 0 0,-1-1 0,1 1 0,-1 0 1,0-1-1,1 1 0,-3 1 0,0 4-2,0 0-1,-1 0 0,1-1 1,-2 1-1,1-1 0,-1 0 1,-9 9-1,-1-2-29,0-1 1,-1 0-1,0-1 0,-1-1 1,0-1-1,0 0 0,-1-1 1,0-1-1,-1-1 0,1-1 0,-1 0 1,-1-1-1,-23 1 0,31-8-2280,12 3 2175,0 0 0,0 0 0,-1 0 0,1-1 0,0 1 0,0 0 1,0 0-1,0-1 0,0 1 0,0 0 0,0 0 0,0-1 0,0 1 0,0 0 0,0-1 0,-1 1 1,2 0-1,-1 0 0,0-1 0,0 1 0,0 0 0,0 0 0,0-1 0,0 1 0,0 0 0,0 0 1,0-1-1,0 1 0,1 0 0,-1 0 0,0-1 0,0 1 0,0 0 0,0 0 0,1 0 0,-1-1 1,0 1-1,0 0 0,1 0 0,11-8-4408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6.905"/>
    </inkml:context>
    <inkml:brush xml:id="br0">
      <inkml:brushProperty name="width" value="0.025" units="cm"/>
      <inkml:brushProperty name="height" value="0.025" units="cm"/>
    </inkml:brush>
  </inkml:definitions>
  <inkml:trace contextRef="#ctx0" brushRef="#br0">5 202 11018,'0'0'1751,"-1"8"732,-2 28-439,3-35-1984,0 0-1,0-1 0,1 1 0,-1 0 0,0 0 1,1 0-1,-1-1 0,0 1 0,1 0 0,-1 0 0,1-1 1,-1 1-1,1 0 0,-1-1 0,1 1 0,0 0 1,-1-1-1,1 1 0,0-1 0,-1 1 0,1-1 1,0 0-1,0 1 0,-1-1 0,1 0 0,0 1 1,0-1-1,0 0 0,0 0 0,-1 0 0,1 0 1,0 0-1,0 0 0,0 0 0,0 0 0,1 0 1,31-5 862,-17 0-796,0-1 1,0-1 0,-1 0 0,0-1 0,-1-1 0,1 0-1,18-16 1,3-7-87,45-47 0,-49 40 70,-10 13 64,-16 20 1,-6 8 87,-11 21-85,2-6-90,1 0 0,1 0 0,0 1 0,1 0 0,1 0 0,1 1 0,1-1 0,-2 24 1,5-41-166,0 1 0,0-1 0,0 0 1,0 1-1,0-1 0,0 0 1,1 1-1,-1-1 0,0 0 0,1 0 1,-1 1-1,1-1 0,0 0 0,-1 0 1,1 0-1,0 0 0,0 0 1,-1 0-1,1 0 0,0 0 0,0 0 1,2 1-1,18 5-4738,-2-7-3469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7.295"/>
    </inkml:context>
    <inkml:brush xml:id="br0">
      <inkml:brushProperty name="width" value="0.025" units="cm"/>
      <inkml:brushProperty name="height" value="0.025" units="cm"/>
    </inkml:brush>
  </inkml:definitions>
  <inkml:trace contextRef="#ctx0" brushRef="#br0">354 1 16496,'0'0'5733,"-63"45"-4804,26-9 64,-5 3-224,0 3-417,2 1-320,5-4 32,8-6-64,7-4-256,4-8-929,5-8-609,4-7-833,2-6-2081,-4-6-2275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7.636"/>
    </inkml:context>
    <inkml:brush xml:id="br0">
      <inkml:brushProperty name="width" value="0.025" units="cm"/>
      <inkml:brushProperty name="height" value="0.025" units="cm"/>
    </inkml:brush>
  </inkml:definitions>
  <inkml:trace contextRef="#ctx0" brushRef="#br0">0 1 11531,'0'0'7399,"48"12"-6214,-30 8 160,7 2-224,2 3-576,7-1-417,3 0-96,1 1-833,1-3-1473,-1-2-1730,-8-5-2370</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7.997"/>
    </inkml:context>
    <inkml:brush xml:id="br0">
      <inkml:brushProperty name="width" value="0.025" units="cm"/>
      <inkml:brushProperty name="height" value="0.025" units="cm"/>
    </inkml:brush>
  </inkml:definitions>
  <inkml:trace contextRef="#ctx0" brushRef="#br0">1 178 14734,'0'0'5701,"7"-5"-4804,45-29-665,-3-3-1,71-65 0,-176 236 693,46-79-624,9-52-416,1 1 1,0-1 0,0 0-1,0 0 1,0 0-1,1 0 1,-1 0 0,1 0-1,0 0 1,0 0 0,0 0-1,0 0 1,0 0-1,4 5 1,13 3-3851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8.341"/>
    </inkml:context>
    <inkml:brush xml:id="br0">
      <inkml:brushProperty name="width" value="0.025" units="cm"/>
      <inkml:brushProperty name="height" value="0.025" units="cm"/>
    </inkml:brush>
  </inkml:definitions>
  <inkml:trace contextRef="#ctx0" brushRef="#br0">36 0 10282,'0'0'9032,"-5"68"-7847,-2-28-384,-4 6-256,6 1-385,-1 0-128,5-6-64,1-3-897,0-8-801,0-8-1761,0-11-1762</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8.714"/>
    </inkml:context>
    <inkml:brush xml:id="br0">
      <inkml:brushProperty name="width" value="0.025" units="cm"/>
      <inkml:brushProperty name="height" value="0.025" units="cm"/>
    </inkml:brush>
  </inkml:definitions>
  <inkml:trace contextRef="#ctx0" brushRef="#br0">0 37 8392,'0'0'4548,"54"-18"-2017,-15 13-674,8 2-992,8 1-288,7 2-417,3-2-576,-3 1-2403,-3-5-3107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9.073"/>
    </inkml:context>
    <inkml:brush xml:id="br0">
      <inkml:brushProperty name="width" value="0.025" units="cm"/>
      <inkml:brushProperty name="height" value="0.025" units="cm"/>
    </inkml:brush>
  </inkml:definitions>
  <inkml:trace contextRef="#ctx0" brushRef="#br0">203 1 11691,'0'0'1687,"-7"9"-262,-7 16-716,1-1 0,1 2 0,1 0 0,1 0 0,2 1 0,0 0 0,2 0 0,1 0 0,-3 57 0,-4 79-502,9-143-194,-1-1 1,0 1 0,-2-1 0,0 0 0,-1-1 0,-11 21 0,-2-13-9,20-25-3,0-1-1,0 0 1,-1 1 0,1-1-1,0 1 1,0-1 0,-1 0-1,1 1 1,0-1-1,-1 0 1,1 0 0,0 1-1,-1-1 1,1 0 0,0 0-1,-1 1 1,1-1-1,-1 0 1,1 0 0,0 0-1,-1 0 1,1 0 0,-1 1-1,1-1 1,-1 0-1,1 0 1,-1 0 0,1 0-1,0 0 1,-1 0 0,1-1-1,-1 1 1,1 0-1,-1 0 1,1 0 0,0 0-1,-1 0 1,1-1 0,-1 1-1,1 0 1,0 0-1,-1-1 1,1 1 0,0 0-1,-1 0 1,1-1 0,0 1-1,0 0 1,-1-1-1,1 1 1,0-1 0,0 1-1,-1 0 1,1-1 0,0 1-1,0-1 1,0 1 0,0 0-1,0-1 1,0 1-1,0-1 1,0 1 0,0-1-1,0 1 1,0-1 0,0 1-1,0 0 1,0-1-1,-1-21-165,0 1 0,2 0 1,0-1-1,1 1 0,1 0 0,8-26 0,44-124-3130,-44 139 2936,2 1 1,0 0-1,3 1 1,21-33-1,-33 57 471,0-1 0,1 1 0,0 0-1,0 0 1,1 1 0,0-1-1,0 1 1,0 1 0,0-1 0,1 1-1,0 0 1,0 0 0,0 1-1,0 0 1,0 0 0,1 1 0,-1 0-1,1 0 1,-1 1 0,1 0-1,0 0 1,0 1 0,0 0 0,7 1-1,-13-1-100,0 0-1,0 0 1,-1 0-1,1 0 1,0 0-1,0 1 1,-1-1 0,1 1-1,0-1 1,0 1-1,-1 0 1,1 0-1,-1 0 1,1 0-1,-1 0 1,1 0-1,-1 0 1,0 0 0,1 0-1,-1 1 1,0-1-1,0 0 1,0 1-1,0-1 1,0 1-1,0 0 1,0-1-1,-1 1 1,1-1-1,0 1 1,-1 0 0,0 0-1,1-1 1,-1 1-1,0 0 1,0 0-1,0 0 1,0-1-1,0 1 1,0 0-1,-1 2 1,0 0 15,-1 1 0,1 0 0,-1-1 1,0 0-1,0 1 0,0-1 0,-1 0 0,0 0 0,1 0 0,-1 0 1,-1-1-1,1 1 0,-8 5 0,-78 47 1152,80-51-1100,0-1 0,0 0 0,-1 0 0,1-1 0,-1 0 0,0-1 0,0 0 0,-12 1 0,22-5-675,1 1-1,-1-1 1,1 1 0,0-1 0,0 1-1,-1-1 1,1 1 0,0 0 0,0-1-1,0 1 1,0 0 0,3-2-1,14-13-6903</inkml:trace>
  <inkml:trace contextRef="#ctx0" brushRef="#br0" timeOffset="1">474 201 7655,'0'0'12380,"3"8"-10469,-2-6-1852,1 3 58,0-1 1,0 1-1,-1-1 1,0 1-1,1 0 0,-2 0 1,1-1-1,0 1 1,-1 0-1,0 0 1,0 0-1,-1 0 1,1-1-1,-1 1 0,0 0 1,0 0-1,-1-1 1,1 1-1,-1-1 1,-3 7-1,-48 47-35,41-47-74,1 1 1,0 0 0,1 0-1,0 1 1,-11 21 0,20-33-8,1-1 1,-1 1-1,1 0 1,-1 0-1,1 0 1,0 0 0,-1 0-1,1 0 1,0 0-1,0-1 1,0 1-1,-1 0 1,1 0 0,0 0-1,0 0 1,1 0-1,-1 0 1,0 0-1,0 0 1,0 0 0,1 0-1,-1 0 1,0 0-1,1 0 1,-1-1-1,1 1 1,-1 0 0,1 0-1,0 0 1,1 1-15,-1-1 0,1 0-1,0-1 1,0 1 0,0 0 0,-1 0 0,1-1 0,0 1 0,0-1 0,0 0 0,0 0 0,0 0 0,3 0 0,7 0-323,0-1 0,-1-1 1,21-4-1,-5-3-1243,-1-1 0,0-1 0,45-27 1,-13 4-4311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1:57.090"/>
    </inkml:context>
    <inkml:brush xml:id="br0">
      <inkml:brushProperty name="width" value="0.025" units="cm"/>
      <inkml:brushProperty name="height" value="0.025" units="cm"/>
    </inkml:brush>
  </inkml:definitions>
  <inkml:trace contextRef="#ctx0" brushRef="#br0">7973 25 4260,'0'0'4917,"3"-3"-4186,6-8 40,-24 12-298,-31 14-67,-129 61 440,148-66-1073,0-3 0,-1 0 0,1-1 0,-49 3 0,-359-12-695,160-2 595,-462 58 453,600-39-54,-684 31 466,-1-46-1044,796 0 479,-539-51 17,28 0 180,288 51-109,-1 11-1,-324 55 1,217-10-19,-562 115 17,797-140-78,1 6-1,-189 82 0,237-86-133,-41 21-124,101-45 378,0 0 0,0 0 0,1 1 0,0 0 0,-21 22 1,31-28-89,0-1 1,0 1 0,0-1 0,0 1 0,0 0 0,0 0 0,1 0 0,-1 0 0,1 0 0,0 0-1,0 1 1,0-1 0,0 0 0,1 0 0,-1 1 0,1-1 0,0 1 0,0-1 0,0 0-1,0 1 1,2 4 0,0-2-5,0-1-1,0 0 0,1 0 0,0 0 1,0-1-1,0 1 0,0-1 0,1 1 1,0-1-1,0 0 0,8 6 1,7 4 15,0-2 0,1 0 0,1-1 0,-1-1 0,29 9 0,113 29 398,298 48 0,-433-91-331,122 16 193,209 5 0,154-30 492,-276 0-647,699-34-110,-234 5-6,416-19-173,76-109 990,-438 45-411,-517 91-405,-89 11 14,233-52-1,-168 19 31,73-21 2,-206 47-46,50-17 53,-117 33-59,1-2-1,-1 1 1,0-2-1,-1 0 1,0 0-1,19-17 0,-23 16 16,0 0-1,-1 0 0,0-1 0,-1 0 1,0-1-1,-1 1 0,8-18 0,-11 21 2,0-1-1,0 0 0,0 0 0,-1 0 1,-1 0-1,1 0 0,-1 0 0,-1 0 1,1-1-1,-1 1 0,-1 0 1,-1-9-1,0 12 9,0 0 0,0 0 0,0 1 0,-1-1 0,0 1 0,0-1 0,0 1 0,0 0 0,-1 0 0,0 0 0,1 1 1,-1-1-1,-1 1 0,1 0 0,0 0 0,-1 0 0,-7-3 0,-12-4 58,0 0 1,-29-8-1,43 15-105,-96-25-238,-1 5 0,-149-12 0,118 18-3617,77 9 1068</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9.401"/>
    </inkml:context>
    <inkml:brush xml:id="br0">
      <inkml:brushProperty name="width" value="0.025" units="cm"/>
      <inkml:brushProperty name="height" value="0.025" units="cm"/>
    </inkml:brush>
  </inkml:definitions>
  <inkml:trace contextRef="#ctx0" brushRef="#br0">291 1 16303,'0'0'1730,"-73"37"672,36-12-320,3 4-865,4 1-128,6-3-512,8 0-513,4-3-96,3-2-929,3-2-576,-4-7-385,3-4-833,-9-5-1729,-1-4-1313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4:59.774"/>
    </inkml:context>
    <inkml:brush xml:id="br0">
      <inkml:brushProperty name="width" value="0.025" units="cm"/>
      <inkml:brushProperty name="height" value="0.025" units="cm"/>
    </inkml:brush>
  </inkml:definitions>
  <inkml:trace contextRef="#ctx0" brushRef="#br0">1 0 11851,'0'0'2178,"44"25"993,-6-13-929,12 1-1121,-2-1-448,9 2-417,-2-1-224,-5 0-1793,-10 1-3684,-6-2-8617</inkml:trace>
  <inkml:trace contextRef="#ctx0" brushRef="#br0" timeOffset="1">520 108 8840,'0'0'4671,"9"-2"-1558,-3 0-2693,0 0 1,0 1 0,-1 0-1,1 1 1,0-1-1,0 1 1,0 0 0,8 2-1,-12-2-356,0 1-1,0 0 1,0 0-1,0 0 1,0 0-1,0 0 1,0 0-1,-1 0 1,1 0 0,0 1-1,-1-1 1,1 1-1,-1 0 1,1-1-1,-1 1 1,0 0-1,0 0 1,1 0-1,-1-1 1,-1 1 0,1 0-1,0 1 1,0-1-1,-1 0 1,1 0-1,-1 0 1,0 0-1,0 0 1,0 0 0,0 1-1,0 2 1,0 1 40,0-1 0,-1 1 0,0 0 0,0-1 0,0 1 0,0 0 0,-1-1 0,0 0 1,0 1-1,-1-1 0,1 0 0,-1 0 0,0 0 0,-1 0 0,1-1 0,-6 5 1,-6 7 610,-1-2 0,0 0 1,-21 12-1,-16 13 403,42-23-919,19-9-81,30-5-119,-29-2-59,23-1-1644,63-8 0,-12-13-5287,-35 3-1193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00.115"/>
    </inkml:context>
    <inkml:brush xml:id="br0">
      <inkml:brushProperty name="width" value="0.025" units="cm"/>
      <inkml:brushProperty name="height" value="0.025" units="cm"/>
    </inkml:brush>
  </inkml:definitions>
  <inkml:trace contextRef="#ctx0" brushRef="#br0">209 0 16688,'0'0'801,"-36"51"1601,29-20-833,2 3-352,5 0-160,0-1-640,7-2-321,5-3-128,8-1-737,-11-7-416,2-4-1217,-8-6-2018,-3-5-449</inkml:trace>
  <inkml:trace contextRef="#ctx0" brushRef="#br0" timeOffset="1">0 128 12204,'0'0'8936,"84"-12"-7623,-32 12-800,7 0-385,-2 0-64,2 0-833,-4 0-2466,0-1-7655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06.951"/>
    </inkml:context>
    <inkml:brush xml:id="br0">
      <inkml:brushProperty name="width" value="0.025" units="cm"/>
      <inkml:brushProperty name="height" value="0.025" units="cm"/>
    </inkml:brush>
  </inkml:definitions>
  <inkml:trace contextRef="#ctx0" brushRef="#br0">1 1 9577,'0'0'9097,"19"47"-7976,15-31-417,7 0 193,11 2 64,9 4-480,9 3-321,3 7-96,11 5-32,1 6 32,8 6-32,-5 2-256,6-4-1057,-4-2-1250,-5-8-1665,-4-9-961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07.326"/>
    </inkml:context>
    <inkml:brush xml:id="br0">
      <inkml:brushProperty name="width" value="0.025" units="cm"/>
      <inkml:brushProperty name="height" value="0.025" units="cm"/>
    </inkml:brush>
  </inkml:definitions>
  <inkml:trace contextRef="#ctx0" brushRef="#br0">600 0 12172,'0'0'6470,"-39"65"-4869,-11-29-640,-7 7-256,-9 3 95,-4 4 257,0 4-320,4 1-417,6 1-223,13-2-65,12-3-32,8-10-961,14-11-1858,13-18-3715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08.451"/>
    </inkml:context>
    <inkml:brush xml:id="br0">
      <inkml:brushProperty name="width" value="0.025" units="cm"/>
      <inkml:brushProperty name="height" value="0.025" units="cm"/>
    </inkml:brush>
  </inkml:definitions>
  <inkml:trace contextRef="#ctx0" brushRef="#br0">5161 0 6919,'0'0'4761,"-10"0"-4168,-23 4-49,0 2 1,0 0-1,1 3 0,-49 18 1,-13 3-123,-443 79-128,-10-45-74,354-44-136,-575 47 148,336-32-144,127-1-72,-437 106 0,317-44 771,-326 86 1090,735-177-1870,2 0 0,0-1-1,-1 0 1,0-1 0,0-1-1,0 0 1,-15-1 0,29-1-72,0-1 1,1 1 0,-1 0-1,0-1 1,1 1 0,-1-1 0,1 1-1,-1-1 1,1 0 0,-1 1-1,1-1 1,-1 1 0,1-1-1,-1 0 1,1 1 0,0-1-1,0 0 1,-1 0 0,1 1-1,0-1 1,0 0 0,0 0 0,0 1-1,0-1 1,0 0 0,0 0-1,0 1 1,0-1 0,0 0-1,0 0 1,0 0 0,0 1-1,1-1 1,-1 0 0,0 1-1,1-1 1,-1-1 0,12-29-4881,5 5-505</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0.042"/>
    </inkml:context>
    <inkml:brush xml:id="br0">
      <inkml:brushProperty name="width" value="0.025" units="cm"/>
      <inkml:brushProperty name="height" value="0.025" units="cm"/>
    </inkml:brush>
  </inkml:definitions>
  <inkml:trace contextRef="#ctx0" brushRef="#br0">134 0 5541,'0'0'8905,"-8"1"-7000,4-1-1789,1 0 0,0 1 0,0-1 0,0 1 0,0 0 0,0 0 0,1 0 0,-1 0 0,0 1 0,0-1 0,1 1-1,-1-1 1,0 1 0,-3 4 0,0 1 67,0-1-1,1 2 1,0-1 0,1 0-1,-6 12 1,2-1 88,1-1 0,0 1 0,-7 36 0,12-44-70,0 1 0,1-1 0,0 1 0,0 0 0,1 0 0,1-1 0,0 1 1,3 15-1,-3-24-182,-1-1 1,1 1 0,0 0-1,0 0 1,0 0 0,0 0-1,0-1 1,0 1 0,0 0-1,0-1 1,1 1 0,-1-1-1,0 0 1,1 1 0,0-1-1,-1 0 1,1 0 0,0 0-1,-1 0 1,1 0 0,3 1-1,0-1 2,-1 0 1,0 0-1,1-1 0,-1 0 0,1 0 0,-1 0 0,0 0 0,1-1 0,6-1 0,3-2 3,0 0-1,-1-1 1,0 0-1,0-1 1,14-9-1,-4 0-9,-1 0-1,0-1 0,-1-1 1,-1-2-1,0 0 0,-2 0 1,33-46-1,-50 64-12,0 0 0,0-1 0,-1 1 0,1-1 0,0 0 0,0 1-1,-1-1 1,1 0 0,-1 1 0,1-1 0,-1 0 0,0 1 0,0-1 0,1 0 0,-1 0 0,0 1-1,-1-4 1,-7 4-22,-7 15-1,10-6 85,0-1 1,1 1-1,-1 0 0,2 0 0,-1 1 0,1-1 0,0 1 0,1 0 0,0 0 0,0 0 0,1 0 0,0 0 0,1 0 1,0 0-1,1 10 0,0-14-33,-1 0 0,1-1 0,0 0 0,1 1 1,-1-1-1,1 0 0,-1 0 0,1 1 0,1-1 1,-1-1-1,0 1 0,1 0 0,0 0 0,0-1 0,0 0 1,0 0-1,1 0 0,-1 0 0,1 0 0,0 0 1,-1-1-1,1 0 0,1 0 0,-1 0 0,0 0 0,0-1 1,1 0-1,-1 1 0,0-1 0,1-1 0,5 1 1,3 0-16,0-1 0,-1-1 1,1 0-1,-1-1 0,1 0 1,-1-1-1,0 0 0,0-1 1,0 0-1,0-1 0,17-9 1,-23 10-11,0 1 0,-1-1 0,1 1 1,-1-2-1,0 1 0,0 0 0,0-1 1,-1 0-1,0 0 0,0-1 0,0 1 0,0-1 1,-1 0-1,0 0 0,0 0 0,0 0 1,-1 0-1,0-1 0,-1 1 0,1-1 1,-1 1-1,0-1 0,0-9 0,-2 13-1,1 0 1,-1-1-1,0 1 0,0 0 0,0 0 0,-1-1 1,1 1-1,-1 0 0,1 0 0,-1 0 0,0 1 1,0-1-1,0 0 0,-1 1 0,1-1 1,-1 1-1,1 0 0,-1 0 0,0 0 0,0 0 1,0 0-1,0 1 0,-3-2 0,0 0 3,-1 0 0,1 1 0,-1 0 0,0 0-1,0 0 1,0 1 0,0 0 0,0 1 0,0-1 0,-10 2-1,16-1-5,0 0 0,1 0 0,-1 0-1,0 0 1,0 0 0,0 0-1,1 1 1,-1-1 0,0 0 0,0 0-1,1 1 1,-1-1 0,0 1 0,0-1-1,1 1 1,-1-1 0,0 1-1,1-1 1,-1 1 0,1-1 0,-1 1-1,1 0 1,-1-1 0,1 1-1,-1 0 1,1 0 0,0-1 0,-1 1-1,1 0 1,0 0 0,0-1 0,0 1-1,-1 0 1,1 0 0,0 0-1,0-1 1,0 1 0,0 0 0,0 0-1,0 0 1,1 0 0,-1-1 0,0 1-1,0 0 1,1 1 0,0 0 1,0 0-1,0 1 1,0-1 0,0 0 0,0 0 0,1 0-1,-1 0 1,1 0 0,-1 0 0,1 0 0,0 0-1,-1-1 1,5 3 0,5 1-53,1 0 0,-1-1 0,1-1 0,0 0 1,0 0-1,0-1 0,19 0 0,92-3-579,-93-1 535,-22 2 44,-1 0-1,0-1 0,0 0 1,0 0-1,-1-1 0,1 0 1,8-3-1,-14 4 52,1 1 1,-1-1-1,0 0 0,0 0 0,0 0 0,0 0 0,0 0 1,0 0-1,0 0 0,0 0 0,0 0 0,0 0 0,-1 0 1,1 0-1,0-1 0,-1 1 0,1 0 0,-1-1 0,0 1 1,1 0-1,-1-1 0,0 1 0,0-1 0,0 1 1,0 0-1,0-1 0,0 1 0,0-1 0,0 1 0,0 0 1,-1-1-1,1 1 0,-1 0 0,1-1 0,-1 1 0,1 0 1,-1 0-1,0-1 0,1 1 0,-1 0 0,0 0 0,-1-1 1,1 1 3,1-1 0,0 1 0,-1 0 0,1 0 1,-1-1-1,0 1 0,1 0 0,-1 0 1,0 0-1,0 0 0,0 0 0,0 0 0,0 0 1,0 0-1,0 0 0,0 1 0,0-1 0,0 0 1,0 1-1,0-1 0,-1 1 0,1-1 0,0 1 1,0-1-1,-1 1 0,1 0 0,0 0 0,-1-1 1,1 1-1,0 0 0,-1 0 0,1 1 0,0-1 1,-1 0-1,1 0 0,0 1 0,0-1 1,-1 0-1,1 1 0,0-1 0,0 1 0,0 0 1,-1-1-1,1 1 0,0 0 0,0 0 0,0 0 1,0 0-1,0 0 0,1 0 0,-1 0 0,-1 1 1,-2 4 15,-1 0 1,1 1 0,1-1 0,-1 1 0,1 0 0,0 0 0,-3 12-1,5-14-17,-1 1 0,1-1 0,1 0 0,-1 1-1,1-1 1,0 0 0,0 1 0,1-1 0,-1 0-1,3 8 1,-2-10-2,0-1 1,0 0-1,0 0 0,0 0 0,1-1 1,-1 1-1,0 0 0,1 0 0,0-1 0,-1 1 1,1-1-1,0 1 0,0-1 0,0 0 1,0 1-1,0-1 0,0 0 0,0 0 1,0-1-1,0 1 0,0 0 0,1-1 0,-1 1 1,0-1-1,0 0 0,4 0 0,24 1-146,0-1-1,31-5 1,-33 1 4,0 3 0,48 2 0,-74-1 200,-1 1 0,1-1 0,0 1 0,-1 0 0,1-1 0,-1 1 0,1 0 0,-1 0 0,0 0-1,1 0 1,-1 0 0,3 3 0,-5-5-22,1 1 0,0 0 0,0-1 0,0 1 0,0 0 0,0-1 0,0 1 0,1-1 0,-1 1 0,0 0 0,0-1-1,0 1 1,0 0 0,0-1 0,0 1 0,1 0 0,-1-1 0,0 1 0,0 0 0,1 0 0,-1-1 0,0 1 0,0 0 0,1 0-1,-1-1 1,0 1 0,0 0 0,1 0 0,-1 0 0,0-1 0,1 1 0,-1 0 0,0 0 0,1 0 0,-1 0 0,1 0 0,-1 0 0,0 0-1,1 0 1,-1 0 0,0 0 0,1 0 0,-1 0 0,0 0 0,1 0 0,-1 0 0,1 0 0,-1 0 0,0 1 0,1-1 0,-1 0-1,0 0 1,0 0 0,1 0 0,-1 1 0,0-1 0,1 0 0,-1 0 0,0 1 0,0-1 0,1 0 0,-1 1 0,0-1 0,0 0-1,0 1 1,1-1 0,0-6 24,6-24 166,5-47-1,-11 69-252,-1 0-1,0 0 1,0 0 0,0 0-1,-1 0 1,-1 0 0,1 0-1,-1 0 1,-1 1 0,1-1-1,-5-8 1,6 16-37,1 0 1,0-1-1,0 1 0,0 0 1,0 0-1,-1-1 1,1 1-1,0 0 0,0-1 1,0 1-1,0 0 0,0 0 1,0-1-1,0 1 1,0 0-1,0-1 0,0 1 1,0 0-1,0-1 0,0 1 1,0 0-1,0-1 1,0 1-1,0 0 0,0 0 1,0-1-1,1 1 0,-1 0 1,0 0-1,0-1 1,0 1-1,0 0 0,1 0 1,-1-1-1,0 1 0,0 0 1,1-1-1,15-1-1375,32 7-566,-30-2 528,69 1-7423,-35-4 1692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0.387"/>
    </inkml:context>
    <inkml:brush xml:id="br0">
      <inkml:brushProperty name="width" value="0.025" units="cm"/>
      <inkml:brushProperty name="height" value="0.025" units="cm"/>
    </inkml:brush>
  </inkml:definitions>
  <inkml:trace contextRef="#ctx0" brushRef="#br0">205 167 12396,'-8'0'1975,"-1"-1"-1552,1 1 0,-1 0-1,1 0 1,0 1 0,-1 0 0,1 1 0,-1 0-1,1 0 1,0 1 0,0 0 0,0 0 0,1 1-1,-1 0 1,-10 8 0,10-6-70,0 2 1,1-1-1,1 1 1,-1 0-1,-6 12 1,11-17-292,0 1-1,0-1 1,0 0 0,1 1 0,0-1 0,0 1 0,0-1 0,0 1 0,0 0 0,1-1 0,0 1 0,-1 0-1,1 0 1,1-1 0,-1 1 0,0 0 0,3 6 0,-2-8-55,0 0 0,1-1 0,-1 1 1,1 0-1,-1-1 0,1 1 0,0-1 0,0 0 0,-1 0 0,1 0 1,0 0-1,0 0 0,0 0 0,0 0 0,0 0 0,0-1 0,0 1 1,1-1-1,-1 0 0,0 1 0,0-1 0,0 0 0,1 0 0,-1-1 1,3 1-1,5-1 9,0 0 0,0 0 0,0-1 1,14-5-1,-3-2-40,-2-1 0,1 0-1,-1-2 1,0-1 0,-2 0 0,1-1 0,-2-1-1,1 0 1,-2-1 0,0-1 0,-2-1 0,1 0 0,-2 0-1,-1-2 1,0 1 0,12-33 0,-14 5 189,-10 47-146,1 0 0,0-1 0,-1 1 0,1 0 0,-1-1 0,1 1 0,-1 0 0,1-1 0,-1 1 0,1 0 0,-1 0 0,1 0 0,-1-1 0,1 1 0,-1 0 0,1 0 0,-1 0 0,1 0 0,-1 0 0,1 0 0,-1 0 0,0 0 0,1 0-1,-1 0 1,1 0 0,-1 1 0,1-1 0,-1 0 0,1 0 0,-1 0 0,1 1 0,-1-1 0,1 0 0,-1 1 0,1-1 0,0 0 0,-2 1 0,-5 5 111,-1 1-1,1-1 1,0 1 0,0 1-1,1-1 1,0 1 0,-6 10-1,-34 65 430,39-68-414,1 0 0,1-1-1,1 2 1,0-1 0,0 1 0,2-1-1,0 1 1,0 22 0,2-34-247,0 0 0,0 1 0,1-1 0,-1 0 0,1 0 0,0 1 0,0-1 0,1 0 0,-1 0 0,1 0 0,0 0 0,0-1 0,0 1 0,1 0 0,-1-1 0,1 0-1,0 1 1,-1-1 0,2 0 0,-1 0 0,0-1 0,1 1 0,-1-1 0,1 1 0,-1-1 0,1 0 0,0-1 0,0 1 0,0-1 0,0 1 0,1-1 0,-1-1 0,0 1 0,0 0 0,6-1 0,11-1-4201,-2-9-2690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0.916"/>
    </inkml:context>
    <inkml:brush xml:id="br0">
      <inkml:brushProperty name="width" value="0.025" units="cm"/>
      <inkml:brushProperty name="height" value="0.025" units="cm"/>
    </inkml:brush>
  </inkml:definitions>
  <inkml:trace contextRef="#ctx0" brushRef="#br0">7 135 15182,'0'0'6615,"11"0"-5767,0-1-752,1 0 0,-1-1 0,1 0 0,-1-1 0,0 0 0,0-1 0,11-6 0,-17 8-87,0 0-1,-1 0 0,0 0 1,0-1-1,0 1 1,0-1-1,0 0 0,0 0 1,0-1-1,-1 1 1,0-1-1,0 0 0,0 1 1,0-2-1,-1 1 1,1 0-1,-1 0 0,0-1 1,0 1-1,-1-1 1,1 0-1,1-7 0,-3 11-7,0 0 0,-1 0 0,1 1 0,0-1-1,0 0 1,0 0 0,0 0 0,-1 1 0,1-1-1,0 0 1,-1 0 0,1 1 0,0-1 0,-1 0-1,1 0 1,-1 1 0,1-1 0,-1 1 0,0-1-1,1 0 1,-1 1 0,0-1 0,1 1 0,-1-1-1,0 1 1,1 0 0,-1-1 0,0 1 0,0 0-1,0 0 1,1-1 0,-1 1 0,0 0 0,0 0 0,0 0-1,0 0 1,1 0 0,-1 0 0,0 0 0,0 0-1,0 0 1,-1 1 0,-39 11-4,32-8 111,1 1 0,-1 1 0,1 0 0,0 0-1,0 0 1,1 1 0,0 0 0,0 0-1,1 1 1,0 0 0,0 0 0,0 1 0,1-1-1,1 1 1,0 0 0,0 1 0,0-1-1,1 1 1,1-1 0,-3 15 0,6-22-92,-1 1-1,0-1 1,1 0 0,0 0 0,-1 0-1,1-1 1,0 1 0,0 0 0,0 0-1,0 0 1,0-1 0,0 1-1,1 0 1,-1-1 0,1 1 0,-1-1-1,1 0 1,-1 1 0,1-1 0,0 0-1,0 0 1,0 0 0,-1 0 0,1 0-1,0-1 1,0 1 0,0-1 0,0 1-1,0-1 1,0 1 0,1-1 0,-1 0-1,3 0 1,7 1-58,1-1 0,-1 1 0,1-2 0,18-2 0,-13-2-289,0 0-1,0-1 0,26-12 0,-31 12 71,1 0 0,-1 1 0,2 0 0,-1 1 0,0 0 0,25-2-1,-38 7 279,0-1 0,0 0 0,0 1 0,0-1-1,0 1 1,0-1 0,0 1 0,-1-1 0,1 1-1,0 0 1,0-1 0,-1 1 0,1 0 0,0-1-1,-1 1 1,1 0 0,-1 0 0,1 0-1,-1 0 1,1 0 0,-1 0 0,0 0 0,1-1-1,-1 1 1,0 0 0,0 0 0,0 0 0,0 0-1,0 0 1,0 0 0,0 0 0,0 0-1,0 0 1,0 0 0,0 0 0,-1 0 0,1 1-1,-9 48 1021,7-43-907,1-4-65,0 0 1,1 1-1,-1-1 1,1 1 0,0-1-1,-1 0 1,2 1-1,-1-1 1,0 1-1,1-1 1,1 7-1,-1-8-54,0-1 0,0 0 0,0 0 0,0 1-1,0-1 1,0 0 0,1 0 0,-1 0 0,0 0 0,1 0-1,-1 0 1,1-1 0,-1 1 0,1 0 0,-1-1-1,1 1 1,0-1 0,-1 1 0,1-1 0,0 0-1,-1 0 1,1 0 0,0 0 0,-1 0 0,3 0 0,9-1-126,-1-1 0,0 0 0,1-1 0,-1-1 0,0 1 0,0-2 0,-1 0 0,13-7 0,-14 7-127,0 0 0,0 0 0,1 1 0,0 0 0,-1 1 0,1 0 0,1 1 1,-1 0-1,18 0 0,-29 3 222,1-1 0,-1 1 0,1-1 0,-1 1 1,0 0-1,1-1 0,-1 1 0,0-1 0,1 1 0,-1 0 1,0 0-1,0-1 0,0 1 0,0 0 0,0-1 0,1 1 1,-1 0-1,0 0 0,-1-1 0,1 1 0,0 0 0,0 0 1,0-1-1,-1 2 0,-2 9-5020,-6-9-4388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1.484"/>
    </inkml:context>
    <inkml:brush xml:id="br0">
      <inkml:brushProperty name="width" value="0.025" units="cm"/>
      <inkml:brushProperty name="height" value="0.025" units="cm"/>
    </inkml:brush>
  </inkml:definitions>
  <inkml:trace contextRef="#ctx0" brushRef="#br0">74 0 10442,'0'0'6086,"-27"69"-5478,13-28 65,0 5-161,5 2-384,3-1-31,3-1 159,3-8-160,0-5-64,3-5-513,3-9-992,-4-5-545,-2-12-1121,-8-2-1729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2.835"/>
    </inkml:context>
    <inkml:brush xml:id="br0">
      <inkml:brushProperty name="width" value="0.025" units="cm"/>
      <inkml:brushProperty name="height" value="0.025" units="cm"/>
    </inkml:brush>
  </inkml:definitions>
  <inkml:trace contextRef="#ctx0" brushRef="#br0">0 37 8392,'0'0'12812,"68"6"-12139,-34-12-545,7-3-96,4 6-224,-1-4-1378,-3 0-2786,-7-3-3908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1.804"/>
    </inkml:context>
    <inkml:brush xml:id="br0">
      <inkml:brushProperty name="width" value="0.025" units="cm"/>
      <inkml:brushProperty name="height" value="0.025" units="cm"/>
    </inkml:brush>
  </inkml:definitions>
  <inkml:trace contextRef="#ctx0" brushRef="#br0">29 278 8808,'-5'-13'961,"2"6"-929,-1-2 497,0-1 0,1 0 0,0 0 0,0 0 0,0-12 0,2 18-359,1 1 0,0-1 0,0 1 0,1-1 1,-1 1-1,1-1 0,-1 1 0,1 0 0,0-1 0,0 1 0,1 0 0,-1 0 0,1-1 0,-1 1 0,1 0 0,0 1 0,0-1 0,0 0 0,1 0 0,-1 1 0,1 0 0,-1-1 0,4-1 0,16-10 175,2 1-1,-1 2 1,1 0-1,1 1 1,0 1-1,0 2 1,44-8-1,-8 6-191,2 3-1,67 1 1,-123 5-145,-1 0 1,0 0-1,0 1 1,0-1 0,0 2-1,0-1 1,0 1-1,9 3 1,-14-4-1,0-1 0,0 1 0,0 0 0,0-1 0,0 1 1,0 0-1,-1-1 0,1 1 0,0 0 0,0 0 0,-1 0 0,1 0 1,-1 0-1,1 0 0,-1 0 0,1 0 0,-1 0 0,1 0 0,-1 0 1,0 0-1,0 1 0,0 1 19,0-1 1,0 0-1,-1 1 1,1-1-1,-1 0 0,0 1 1,0-1-1,0 0 1,0 0-1,0 0 0,0 0 1,0 0-1,-1 0 1,-1 2-1,-15 16 244,0-1 0,-2 0 0,0-2 0,-41 27 1,-28 25 972,72-52-1429,17-17 132,0 0-1,0 0 0,0 0 1,1 0-1,-1 0 1,0 0-1,0 0 0,0 0 1,0 0-1,0 0 1,0 0-1,0 0 0,0 0 1,0 0-1,0 1 1,0-1-1,1 0 1,-1 0-1,0 0 0,0 0 1,0 0-1,0 0 1,0 0-1,0 0 0,0 0 1,0 0-1,0 0 1,0 0-1,0 0 0,0 0 1,0 1-1,0-1 1,0 0-1,0 0 1,0 0-1,0 0 0,0 0 1,0 0-1,0 0 1,0 0-1,0 0 0,0 0 1,0 1-1,0-1 1,0 0-1,0 0 0,0 0 1,0 0-1,0 0 1,0 0-1,0 0 1,0 0-1,0 0 0,0 0 1,0 0-1,34-20-6972,-6-2 1260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2.366"/>
    </inkml:context>
    <inkml:brush xml:id="br0">
      <inkml:brushProperty name="width" value="0.025" units="cm"/>
      <inkml:brushProperty name="height" value="0.025" units="cm"/>
    </inkml:brush>
  </inkml:definitions>
  <inkml:trace contextRef="#ctx0" brushRef="#br0">106 1 6374,'0'0'6209,"-2"11"-2590,-2 5-2835,-1 1 0,-1-1 0,-1 0 0,0 0 0,-1-1 0,-1 0 1,-11 15-1,20-30-764,-5 7 65,1-1 1,0 1-1,0-1 1,0 1-1,1 0 1,0 1-1,0-1 1,1 0-1,0 1 1,-1 8 0,12-20-391,6-13-79,-2 0 0,0-1 1,-1-1-1,0 0 0,-2-1 0,9-22 0,-6 15 226,-13 28 166,0-1 0,0 0 0,0 0 0,0 0 0,0 1 0,0-1 0,0 0 0,0 0 0,0 0 0,0 0 0,0 1 0,0-1 0,1 0 0,-1 0 0,0 0 0,0 0 0,0 0 0,0 1 0,0-1 0,1 0 0,-1 0 0,0 0 0,0 0 0,0 0 0,0 0 0,1 0 0,-1 0 0,0 0 0,0 0 0,0 0 0,1 0 0,-1 0 0,0 0 0,0 0 0,0 0 0,0 0 0,1 0 0,-1 0 0,0 0 0,0 0 0,0 0 0,1 0 0,-1 0 0,0 0 0,0 0 0,0 0 0,0 0 0,1 0 0,-1-1 0,0 1 0,0 0 0,0 0 0,0 0 0,0 0 0,1 0 0,-1-1 0,0 1 0,0 0 0,0 0 0,0 0 0,0 0 0,0-1 0,0 1 0,0 0 0,0 0 0,0 0 0,0-1 0,0 1 0,8 24 1106,3 7-154,-8-28-950,0 0-1,0 0 1,0-1 0,1 1-1,-1-1 1,0 0-1,1 0 1,0 0-1,-1-1 1,1 1-1,0-1 1,0 0-1,0 0 1,0 0 0,0-1-1,0 1 1,0-1-1,0 0 1,0 0-1,0 0 1,0-1-1,0 1 1,0-1 0,0 0-1,6-2 1,0-1 6,0 1 1,-1-1 0,0 0 0,0-1 0,0 0-1,0-1 1,-1 1 0,0-2 0,8-7 0,11-27-32,-27 41 14,1-1 1,-1 0-1,0 1 1,1-1-1,-1 0 1,0 1-1,0-1 1,0 0-1,1 0 0,-1 1 1,0-1-1,0 0 1,0 0-1,0 1 1,0-1-1,0 0 1,-1 1-1,1-1 0,0 0 1,0 0-1,-1-1 1,0 2-1,0 0 1,0-1-1,0 1 1,0 0-1,0 0 1,0 0 0,0-1-1,0 1 1,0 0-1,0 0 1,0 1-1,0-1 1,0 0-1,0 0 1,0 0 0,0 1-1,0-1 1,0 0-1,0 1 1,1-1-1,-1 1 1,-1 0-1,-7 5 72,1 0 0,0 1-1,1-1 1,-1 2 0,1-1-1,1 1 1,0 0 0,0 0-1,0 1 1,1-1 0,0 1-1,1 1 1,0-1 0,0 1-1,1-1 1,-2 13 0,4-21-47,1 0 1,0 0 0,0 0 0,0 0 0,0 1 0,0-1 0,0 0 0,0 0 0,0 0 0,0 0 0,1 1 0,-1-1 0,0 0 0,1 0 0,-1 0 0,1 0 0,-1 0 0,1 0 0,0 0 0,-1 0 0,1 0 0,0 0-1,0 0 1,-1-1 0,1 1 0,0 0 0,0 0 0,0-1 0,0 1 0,1 0 0,1 0-6,0 0-1,1-1 1,-1 1-1,0-1 1,0 1-1,1-1 1,-1 0-1,0-1 1,0 1-1,7-2 1,4-1-44,-1-1 1,1 0-1,-1-1 0,18-10 1,1-4-692,0-1 1,-1-2 0,47-43-1,-71 59 407,-4 8 126,-11 19 116,-28 46 598,25-47-273,5-9-116,1 1 0,0 0 0,0-1 0,1 2 0,1-1 1,0 0-1,-2 20 0,5-32-171,0 1-1,0-1 1,-1 0 0,1 1-1,0-1 1,0 0 0,0 1-1,0-1 1,0 1 0,0-1-1,0 0 1,0 1 0,0-1 0,0 1-1,0-1 1,0 0 0,0 1-1,0-1 1,0 1 0,0-1-1,0 0 1,1 1 0,-1-1-1,0 0 1,0 1 0,0-1-1,1 0 1,-1 1 0,0-1 0,0 0-1,1 0 1,-1 1 0,0-1-1,1 0 1,-1 0 0,0 1-1,1-1 1,-1 0 0,0 0-1,1 0 1,-1 0 0,0 0 0,1 1-1,-1-1 1,1 0 0,-1 0-1,0 0 1,1 0 0,-1 0-1,0 0 1,1 0 0,-1 0-1,1 0 1,-1-1 0,1 1-1,17-16-4606,-4-8-1856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2.743"/>
    </inkml:context>
    <inkml:brush xml:id="br0">
      <inkml:brushProperty name="width" value="0.025" units="cm"/>
      <inkml:brushProperty name="height" value="0.025" units="cm"/>
    </inkml:brush>
  </inkml:definitions>
  <inkml:trace contextRef="#ctx0" brushRef="#br0">1 0 7815,'0'0'7752,"46"40"-15119</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3.140"/>
    </inkml:context>
    <inkml:brush xml:id="br0">
      <inkml:brushProperty name="width" value="0.025" units="cm"/>
      <inkml:brushProperty name="height" value="0.025" units="cm"/>
    </inkml:brush>
  </inkml:definitions>
  <inkml:trace contextRef="#ctx0" brushRef="#br0">114 25 10698,'0'0'5264,"-8"9"-3978,0 0-974,1-2-54,0 0 0,1 0 0,0 0 0,0 1 0,1 0 0,0 1 0,-4 8 0,9-16-254,0-1 0,0 1 0,0 0 1,1 0-1,-1 0 0,0 0 0,0-1 0,1 1 0,-1 0 0,1 0 1,-1-1-1,1 1 0,-1 0 0,1-1 0,-1 1 0,1 0 1,-1-1-1,1 1 0,0-1 0,-1 1 0,1-1 0,0 1 0,-1-1 1,1 0-1,0 1 0,0-1 0,0 0 0,-1 0 0,1 1 1,0-1-1,1 0 0,36 10 14,-24-6-68,0 0-177,0 1-1,0 0 1,0 2-1,24 14 0,-36-20 292,0 0 0,0 0 0,0 1-1,0-1 1,-1 0 0,1 1 0,0-1-1,-1 1 1,1-1 0,-1 1-1,0 0 1,0-1 0,1 1 0,-1 0-1,0 0 1,0 0 0,-1 0 0,1 0-1,0 0 1,-1 0 0,1 0-1,-1 0 1,0 1 0,1-1 0,-1 0-1,0 0 1,0 0 0,-1 0 0,1 0-1,0 1 1,-1-1 0,1 0 0,-1 0-1,0 0 1,0 0 0,0 0-1,0 0 1,0 0 0,0-1 0,0 1-1,0 0 1,-1-1 0,1 1 0,-1 0-1,-2 1 1,-9 9 601,0 0 1,-1-1-1,0 0 0,-20 10 0,26-16-521,-1-1 0,0 0 1,0 0-1,0 0 0,0-1 0,0-1 0,-1 0 0,1 0 0,-14 0 0,22-2-218,0 0-1,-1 0 1,1-1-1,0 1 1,-1-1 0,1 1-1,0-1 1,-1 1-1,1-1 1,0 0-1,0 1 1,0-1-1,0 0 1,0 0-1,0 0 1,0 0 0,0 0-1,0 0 1,0 0-1,0-1 1,1 1-1,-1 0 1,0 0-1,1-1 1,-1 1 0,1 0-1,-1-1 1,1 1-1,0 0 1,0-1-1,0 1 1,-1 0-1,1-1 1,1 1 0,-1-1-1,0-1 1,0-7-1671,1 1 0,0 0 1,1 0-1,3-14 1,8-12-7107</inkml:trace>
  <inkml:trace contextRef="#ctx0" brushRef="#br0" timeOffset="1">266 133 11050,'0'0'5883,"8"1"-3096,1 0-2437,1-1 1,0 0-1,0 0 0,-1-1 0,1 0 1,0 0-1,-1-1 0,0-1 1,1 0-1,-1 0 0,0-1 0,13-7 1,-2 1-212,39-25-41,-55 32-96,0 0 1,0 0 0,-1 0 0,1-1-1,-1 0 1,1 1 0,-1-1-1,0 0 1,-1 0 0,5-9 0,-7 13-2,0-1 1,1 1 0,-1 0-1,0 0 1,0-1-1,0 1 1,0 0 0,0-1-1,0 1 1,0 0 0,0-1-1,0 1 1,0 0 0,0 0-1,0-1 1,0 1 0,0 0-1,0-1 1,0 1-1,0 0 1,-1-1 0,1 1-1,0 0 1,0 0 0,0-1-1,0 1 1,-1 0 0,1 0-1,0-1 1,0 1 0,0 0-1,-1 0 1,1 0-1,0 0 1,0-1 0,-1 1-1,1 0 1,-1 0 0,-16-2 69,-19 8 237,23 0-158,1-1 0,0 2 1,1 0-1,0 0 1,0 1-1,0 0 0,1 1 1,0 0-1,1 0 0,0 1 1,0 1-1,1-1 0,-7 14 1,12-19-109,0 0 0,1 0 0,0 0 0,0 1 1,0-1-1,0 0 0,1 1 0,0 0 0,0-1 0,0 1 0,1-1 1,0 1-1,0 0 0,1 6 0,1-7-52,-1 0 0,1-1 0,0 1 0,0-1 0,0 0 0,1 0-1,-1 0 1,1 0 0,0 0 0,0 0 0,1-1 0,-1 1 0,1-1 0,0 0 0,-1 0 0,1-1 0,0 1 0,1-1-1,5 3 1,-2-1-679,1 0 0,0-1-1,0 0 1,1-1-1,-1 1 1,18 0-1,17-2-5283</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6.648"/>
    </inkml:context>
    <inkml:brush xml:id="br0">
      <inkml:brushProperty name="width" value="0.025" units="cm"/>
      <inkml:brushProperty name="height" value="0.025" units="cm"/>
    </inkml:brush>
  </inkml:definitions>
  <inkml:trace contextRef="#ctx0" brushRef="#br0">35 0 8360,'0'0'5643,"-4"9"-4207,-2 8-849,0 0 0,1 0 0,1 1 0,0-1 1,-1 27-1,5-43-572,0-1-1,0 1 1,0 0-1,0 0 1,0-1 0,0 1-1,0 0 1,1 0-1,-1-1 1,0 1 0,0 0-1,1-1 1,-1 1-1,1 0 1,-1-1 0,0 1-1,1-1 1,-1 1 0,1 0-1,-1-1 1,1 1-1,0-1 1,-1 1 0,1-1-1,-1 0 1,1 1-1,0-1 1,1 1 0,26 0 590,25-19 181,-20 1-663,-24 11-115,0 0 0,1 1 0,0 1 0,0 0 0,0 0 0,0 0 0,1 2 0,0-1 0,15-1 0,-24 4 0,-1 0 1,1 0-1,-1 0 1,1 0-1,-1 1 0,1-1 1,-1 0-1,1 1 1,-1-1-1,1 1 1,-1 0-1,0-1 0,1 1 1,-1 0-1,0 0 1,0 0-1,1 0 1,-1 0-1,0 0 0,0 0 1,0 0-1,0 0 1,0 0-1,0 1 1,-1-1-1,2 2 0,8 44 1189,-10-42-1021,0 0 0,1 0 0,0-1-1,0 1 1,0 0 0,0-1 0,1 1-1,-1-1 1,1 1 0,4 5 0,-5-9-143,0 0 1,1 0-1,-1 0 0,0-1 1,1 1-1,-1 0 1,1 0-1,-1-1 1,1 1-1,0-1 0,-1 0 1,1 1-1,-1-1 1,1 0-1,0 0 1,-1 0-1,1 0 0,0 0 1,-1 0-1,1-1 1,-1 1-1,1 0 1,0-1-1,-1 1 0,1-1 1,1-1-1,40-20 205,-42 21-236,61-42 37,33-18-916,-95 60 866,1 0 0,0 1 0,0-1-1,0 0 1,0 1 0,-1-1 0,1 1 0,0-1 0,0 1 0,0 0-1,0-1 1,0 1 0,0 0 0,0 0 0,0-1 0,0 1 0,0 0-1,0 0 1,0 0 0,0 0 0,0 1 0,0-1 0,0 0 0,0 0-1,0 1 1,0-1 0,0 0 0,0 1 0,0-1 0,0 1 0,2 1 0,-3-1 3,1 1 0,0 0 0,-1 0 0,1 1 0,-1-1 0,0 0 0,1 0 0,-1 0 0,0 0 0,0 0 1,-1 0-1,1 0 0,0 0 0,-1 3 0,-4 14 8,-1-1-1,-9 23 1,14-40-4,-6 16-479,-6 13-319,9-13-9359,4-31 3947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7.024"/>
    </inkml:context>
    <inkml:brush xml:id="br0">
      <inkml:brushProperty name="width" value="0.025" units="cm"/>
      <inkml:brushProperty name="height" value="0.025" units="cm"/>
    </inkml:brush>
  </inkml:definitions>
  <inkml:trace contextRef="#ctx0" brushRef="#br0">1 1 15663,'0'0'2915,"44"3"-9193</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7.351"/>
    </inkml:context>
    <inkml:brush xml:id="br0">
      <inkml:brushProperty name="width" value="0.025" units="cm"/>
      <inkml:brushProperty name="height" value="0.025" units="cm"/>
    </inkml:brush>
  </inkml:definitions>
  <inkml:trace contextRef="#ctx0" brushRef="#br0">197 6 15150,'0'0'897,"-9"-2"1089,5 1-1844,1 0-1,-1 0 1,0 1 0,1 0-1,-1-1 1,0 1 0,0 0-1,1 1 1,-1-1 0,0 1-1,1 0 1,-1 0 0,0 0-1,1 0 1,-1 0 0,1 1 0,-1 0-1,1-1 1,0 1 0,0 0-1,0 1 1,0-1 0,0 1-1,1-1 1,-6 7 0,-3 4 244,0 1 0,0 1 0,1 0 0,1 0 0,1 1 0,-9 21 0,14-29-277,0 1 1,0-1 0,1 1-1,0 0 1,0 0-1,1 0 1,0 0-1,1 0 1,0 0-1,1 0 1,-1 0-1,2 0 1,-1 0-1,4 12 1,-1-15-101,-1 0 0,1 0 1,0 0-1,0 0 0,1 0 1,-1-1-1,1 0 0,1 0 0,-1 0 1,1-1-1,9 7 0,-11-8-6,0-1 1,0 1-1,1-1 1,-1 0-1,0 0 1,1 0-1,-1-1 0,1 1 1,-1-1-1,1 0 1,0 0-1,0-1 1,-1 0-1,1 0 0,0 0 1,0 0-1,-1-1 1,8-1-1,-11 2 0,0-1 0,-1 1 0,1-1-1,-1 1 1,1-1 0,0 0 0,-1 1-1,1-1 1,-1 0 0,0 1 0,1-1 0,-1 0-1,0 0 1,1 1 0,-1-1 0,0 0-1,0 0 1,1 0 0,-1 1 0,0-1 0,0 0-1,0 0 1,0 0 0,0 0 0,0 1 0,0-1-1,-1 0 1,1 0 0,0 0 0,0 1-1,-1-1 1,1 0 0,0 0 0,-1 0 0,-16-27 86,11 23-85,0 1 0,0-1 1,-1 1-1,0 0 0,0 1 0,0-1 0,0 1 1,0 1-1,-1-1 0,1 1 0,-1 1 0,0 0 1,-9-1-1,16 2-31,12 4-5,9-1-131,-1-1 0,1-1 0,0-1 0,0-1-1,-1 0 1,1-1 0,0-2 0,25-7 0,-44 11 177,-1 0 0,0 0 0,0 0 0,0 0 0,0 0 0,1 0 0,-1 0 0,0 0 0,0 0 0,0 0 0,0 0 0,1 0 0,-1 0 0,0 0 0,0 0 0,0 0 0,0 0 0,1 0 0,-1 0 0,0 0 0,0 0 0,0 0 1,0 0-1,0 0 0,1 1 0,-1-1 0,0 0 0,0 0 0,0 0 0,0 0 0,0 0 0,0 0 0,1 0 0,-1 1 0,0-1 0,0 0 0,0 0 0,0 0 0,0 0 0,0 0 0,0 1 0,0-1 0,0 0 0,0 0 0,0 0 0,0 0 0,0 1 0,0-1 0,-3 13 434,-11 20 53,11-26-365,-14 46 220,17-52-371,-1 0 0,1 0 0,-1 1 0,1-1 0,0 0-1,-1 1 1,1-1 0,0 0 0,0 1 0,0-1 0,0 0 0,0 1 0,0-1 0,0 0 0,1 1-1,-1-1 1,0 0 0,1 1 0,-1-1 0,1 0 0,0 0 0,-1 0 0,1 1 0,0-1 0,0 0 0,-1 0-1,1 0 1,0 0 0,0 0 0,0 0 0,0-1 0,0 1 0,1 0 0,-1 0 0,0-1 0,3 2-1,34-4-3856,-35 2 3060,0-1 0,0 0-1,-1 0 1,1 0 0,-1-1 0,1 1 0,-1-1 0,1 1 0,-1-1-1,0 0 1,4-3 0,10-14-9373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7.936"/>
    </inkml:context>
    <inkml:brush xml:id="br0">
      <inkml:brushProperty name="width" value="0.025" units="cm"/>
      <inkml:brushProperty name="height" value="0.025" units="cm"/>
    </inkml:brush>
  </inkml:definitions>
  <inkml:trace contextRef="#ctx0" brushRef="#br0">0 387 11082,'0'0'5339,"10"1"-3065,0 0-2002,0-1 1,1 1-1,-1-1 0,0-1 0,0 0 1,0 0-1,0-1 0,0 0 0,0-1 1,-1 0-1,1-1 0,12-6 0,26-30-178,-47 39-63,1-1-1,0 0 1,0-1 0,-1 1-1,1 0 1,-1 0-1,0-1 1,1 1-1,-1 0 1,0-1-1,-1 0 1,1 1-1,0-1 1,-1 1-1,1-1 1,-1 0-1,0 1 1,0-1-1,0-5 1,-1 7 36,0 0 0,0-1-1,0 1 1,0 0 0,0-1 0,0 1 0,-1 0-1,1 0 1,0 0 0,0 0 0,-1 0 0,1 0-1,-1 1 1,1-1 0,-1 0 0,1 1-1,-1-1 1,1 1 0,-1 0 0,0-1 0,1 1-1,-1 0 1,0 0 0,1 0 0,-1 0 0,-2 0-1,-3 0 80,0 1 1,0-1-1,1 1 0,-1 0 0,-10 3 0,11-1-91,1 0 0,-1 0 0,1 0 0,0 0 0,0 1 1,0 0-1,0 0 0,1 0 0,-1 1 0,1-1 0,0 1 0,1 0 0,-1 1 0,1-1 0,0 0 1,0 1-1,1 0 0,-1-1 0,1 1 0,1 0 0,-1 0 0,1 0 0,0 1 0,0-1 0,1 0 1,0 0-1,0 10 0,1-14-42,0-1 1,0 1 0,0-1 0,0 1 0,0-1-1,0 1 1,0-1 0,0 0 0,1 0-1,-1 1 1,1-1 0,-1 0 0,0 0 0,1 0-1,0 0 1,-1-1 0,1 1 0,-1 0-1,1-1 1,0 1 0,0-1 0,-1 0 0,1 1-1,0-1 1,0 0 0,2 0 0,52-1 74,-52 1-73,14-2-26,-1-2 1,0 0 0,0-1 0,0 0-1,0-2 1,-1 0 0,0 0-1,-1-2 1,16-10 0,-1-2-91,0-1 0,-2-1 0,34-36 0,-45 41 38,-1-2 0,24-36 1,-33 46 48,-2 0 0,0 1-1,0-2 1,-1 1 0,0 0 0,0-1 0,-1 0 0,2-17 0,-5 27 18,0 0 0,0 0-1,1 0 1,-1 0 0,0-1 0,0 1 0,-1 0 0,1 0 0,0 0 0,0 0 0,0 0 0,-1 0 0,1 0 0,0 0 0,-1 0 0,1 0-1,-1 0 1,0 0 0,1 0 0,-1 0 0,0 0 0,1 0 0,-1 1 0,0-1 0,0 0 0,0 0 0,0 1 0,1-1 0,-1 1 0,0-1-1,0 1 1,0-1 0,0 1 0,-1-1 0,1 1 0,0 0 0,0 0 0,0 0 0,0-1 0,0 1 0,0 0 0,0 0 0,0 1 0,0-1-1,-1 0 1,1 0 0,0 0 0,0 1 0,0-1 0,0 0 0,0 1 0,-1 0 0,-6 2 40,0 0 1,1 0-1,-1 1 1,1-1-1,-13 10 1,4 0 52,1 1 1,0 1 0,0 0-1,2 0 1,0 1 0,-15 25-1,22-32-38,1 2 0,0-1 1,0 1-1,1-1 0,0 1 0,1 1 0,0-1 0,0 0 0,2 1 0,-1-1 1,2 1-1,0 21 0,1-29-50,-1 0 1,1 0-1,0 0 1,0-1 0,1 1-1,-1 0 1,1-1-1,0 1 1,0-1-1,0 0 1,0 0-1,0 0 1,1 0-1,0 0 1,-1 0-1,7 4 1,-3-3-40,1 1 0,0-2-1,0 1 1,0-1 0,0 0 0,0 0 0,1-1 0,9 2-1,-4-1-501,0-2 0,0 1-1,0-2 1,19 0 0,-23-1-470,0 0 1,0-1 0,0 0 0,0 0-1,-1-1 1,10-3 0,9-10-4599,-5-3-1324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8.314"/>
    </inkml:context>
    <inkml:brush xml:id="br0">
      <inkml:brushProperty name="width" value="0.025" units="cm"/>
      <inkml:brushProperty name="height" value="0.025" units="cm"/>
    </inkml:brush>
  </inkml:definitions>
  <inkml:trace contextRef="#ctx0" brushRef="#br0">143 196 8872,'0'0'9097,"-9"-1"-7047,2 0-1722,1 0 0,-1 1 0,1 0 0,-1 1-1,0 0 1,1 0 0,0 0 0,-1 0 0,-8 4 0,11-3-151,1-1-1,-1 1 1,1 0-1,-1-1 1,1 1 0,0 1-1,0-1 1,0 0-1,0 1 1,0 0 0,1-1-1,-1 1 1,1 0-1,-1 1 1,1-1-1,0 0 1,0 0 0,1 1-1,-1 0 1,1-1-1,-1 5 1,1-8-141,1 1-1,0-1 1,0 1 0,0 0 0,0-1-1,0 1 1,0 0 0,0-1-1,0 1 1,0 0 0,0-1-1,0 1 1,0 0 0,1-1 0,-1 1-1,0-1 1,0 1 0,1 0-1,-1-1 1,0 1 0,1-1-1,-1 1 1,0-1 0,1 1 0,-1-1-1,1 1 1,-1-1 0,1 0-1,-1 1 1,1-1 0,0 0 0,0 1-1,26 3 403,29-13-260,-39 2-229,0-1 1,0 0-1,-1-1 1,0 0 0,0-2-1,-1 0 1,-1 0-1,0-2 1,0 0-1,-1 0 1,-1-1-1,0-1 1,-1 0-1,-1 0 1,0-1 0,-1 0-1,-1-1 1,-1 0-1,6-19 1,-13 36 56,0 0 1,0 1 0,-1-1 0,1 0-1,0 0 1,0 0 0,-1 0-1,1 0 1,0 0 0,0 0-1,-1 0 1,1 0 0,0 0-1,0 0 1,0 0 0,-1 0-1,1 0 1,0-1 0,0 1-1,-1 0 1,1 0 0,0 0-1,0 0 1,0 0 0,-1 0-1,1-1 1,0 1 0,0 0-1,0 0 1,0 0 0,-1 0-1,1-1 1,0 1 0,0 0 0,0 0-1,0 0 1,0-1 0,0 1-1,0 0 1,-1 0 0,1-1-1,0 1 1,-16 20 213,8-5-44,-1 0 0,2 1-1,0 0 1,1 1 0,1 0 0,-7 33 0,11-43-183,0 0 0,1 0 1,0 0-1,0 1 0,1-1 0,-1 0 1,2 0-1,3 13 0,-4-17-101,0 1 0,1 0 1,0-1-1,0 1 0,0-1 0,0 0 1,1 0-1,-1 0 0,1 0 0,0 0 1,0 0-1,0-1 0,0 1 0,0-1 1,1 0-1,6 3 0,14 2-2668,0-6-2466</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9.217"/>
    </inkml:context>
    <inkml:brush xml:id="br0">
      <inkml:brushProperty name="width" value="0.025" units="cm"/>
      <inkml:brushProperty name="height" value="0.025" units="cm"/>
    </inkml:brush>
  </inkml:definitions>
  <inkml:trace contextRef="#ctx0" brushRef="#br0">57 0 12172,'0'0'6811,"-1"12"-6090,-1-2-579,-3 19 392,1-1 0,1 1 1,2-1-1,1 1 0,6 49 0,-5-75-497,0 1 0,0-1 0,0 1-1,1-1 1,0 1 0,-1-1 0,1 0-1,1 0 1,-1 0 0,0 0 0,1 0 0,-1 0-1,1-1 1,0 1 0,0-1 0,6 4 0,-3-3 4,0-1 0,0 1 0,0-1 0,1 0 0,-1 0 0,1-1 0,-1 0 0,14 0 0,-3-1-141,-1-1 1,1 0-1,0-2 1,-1 0 0,0 0-1,29-11 1,-26 6 49,-36 15 575,-38 13 623,15-11-617,-1-1 0,0-2 0,-72 1 1,100-11-636,14-4-1024,20-7-1932,40 0-4334,-25 8 2072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5.073"/>
    </inkml:context>
    <inkml:brush xml:id="br0">
      <inkml:brushProperty name="width" value="0.025" units="cm"/>
      <inkml:brushProperty name="height" value="0.025" units="cm"/>
    </inkml:brush>
  </inkml:definitions>
  <inkml:trace contextRef="#ctx0" brushRef="#br0">22 1 4516,'-1'3'10937,"-1"8"-5722,-10 85-4743,9-76-419,2-14-36,0 0 0,0 0 0,1 0 0,-1-1 0,1 1 1,1 0-1,-1 0 0,1 0 0,1 7 0,-1-13-9,-1 0-1,0 1 0,1-1 1,-1 0-1,0 0 0,0 0 1,1 0-1,-1 1 0,0-1 1,1 0-1,-1 0 0,1 0 1,-1 0-1,0 0 0,1 0 1,-1 0-1,0 0 0,1 0 1,-1 0-1,0 0 0,1 0 1,-1 0-1,0 0 0,1 0 1,-1-1-1,0 1 0,1 0 1,-1 0-1,0 0 0,1 0 1,-1-1-1,0 1 0,1 0 1,-1 0-1,0-1 0,0 1 1,1 0-1,-1 0 0,0-1 1,12-11 179,-12 11-177,81-104 268,-81 105-282,0 0 0,0-1 0,0 1 0,1 0 0,-1 0 0,0 0 0,0 0 1,0-1-1,0 1 0,0 0 0,1 0 0,-1 0 0,0 0 0,0 0 0,0 0 0,1 0 0,-1-1 0,0 1 0,0 0 0,0 0 1,1 0-1,-1 0 0,0 0 0,0 0 0,0 0 0,1 0 0,-1 0 0,0 0 0,0 0 0,1 0 0,-1 0 0,0 0 0,0 0 1,0 1-1,1-1 0,-1 0 0,0 0 0,0 0 0,0 0 0,0 0 0,1 0 0,-1 0 0,0 1 0,8 12 19,5 33 247,-7-23-179,-5-19-69,0 0 1,1-1-1,-1 1 0,1-1 1,0 0-1,0 1 0,0-1 1,1 0-1,-1 0 1,1 0-1,0-1 0,-1 1 1,1 0-1,0-1 0,1 0 1,-1 0-1,7 4 1,-7-6 26,0 1 1,0-1-1,0 1 1,0-1-1,0 0 1,-1 0-1,1 0 1,0-1-1,0 1 1,0-1-1,0 1 1,0-1 0,0 0-1,0 0 1,-1 0-1,1-1 1,0 1-1,-1-1 1,1 1-1,-1-1 1,0 0-1,0 0 1,1 0-1,1-2 1,6-7 183,-1 0 1,0 0-1,-1-1 0,-1 0 1,1 0-1,-2-1 0,0 0 1,8-22-1,-7 17 256,-7 17-289,0 36 75,-4 2-112,1-23-117,2-1 1,0 0-1,1 1 1,1 19-1,-1-31-34,1-1 1,-1 1-1,0-1 0,1 0 0,-1 1 0,1-1 1,-1 0-1,1 0 0,-1 1 0,1-1 0,0 0 0,0 0 1,0 0-1,0 0 0,0 0 0,0 0 0,0 0 1,0 0-1,0 0 0,0 0 0,0 0 0,1-1 1,-1 1-1,0-1 0,0 1 0,1-1 0,-1 1 1,0-1-1,1 0 0,-1 1 0,1-1 0,-1 0 1,0 0-1,1 0 0,-1 0 0,1 0 0,-1-1 1,0 1-1,1 0 0,1-1 0,0 0-291,0 0 0,-1 0 0,1 0 0,0 0 0,-1 0 0,0 0 0,1-1 0,-1 0 0,0 1 0,1-1 0,-1 0-1,0 0 1,0 0 0,-1 0 0,1 0 0,0 0 0,-1-1 0,1 1 0,-1-1 0,2-3 0,3-21-5089,-1-6-2765</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19.936"/>
    </inkml:context>
    <inkml:brush xml:id="br0">
      <inkml:brushProperty name="width" value="0.025" units="cm"/>
      <inkml:brushProperty name="height" value="0.025" units="cm"/>
    </inkml:brush>
  </inkml:definitions>
  <inkml:trace contextRef="#ctx0" brushRef="#br0">0 52 14798,'0'0'4821,"11"-8"-2643,-7 5-2078,42-25 1560,-43 27-1489,1-1 1,0 1 0,0-1-1,-1 1 1,1 0 0,0 1-1,0-1 1,0 1 0,0 0-1,0 0 1,0 0-1,0 0 1,0 0 0,7 3-1,-9-3-145,-1 1-1,1 0 0,0 0 1,-1 0-1,0 0 0,1 0 1,-1 0-1,0 0 0,1 0 1,-1 0-1,0 1 0,0-1 1,0 0-1,0 1 0,0-1 0,0 1 1,0-1-1,-1 1 0,1 0 1,0-1-1,-1 1 0,0-1 1,1 1-1,-1 0 0,0 0 1,0-1-1,0 1 0,0 0 1,0 0-1,0-1 0,0 1 1,-1 0-1,1-1 0,0 1 1,-1 0-1,0-1 0,-1 4 0,-1 4 140,-1 1-1,-1-1 1,0 0-1,0-1 0,-6 9 1,-1-2 8,-22 32 271,32-45-432,1 0 0,0 0 0,0 0 0,0 0 0,0 0-1,0 0 1,0 1 0,1-1 0,-1 0 0,1 1 0,-1-1 0,1 1 0,0-1 0,0 0 0,0 1 0,0-1 0,1 1-1,0 3 1,1-5-21,-1 1-1,1 0 0,0-1 0,0 0 0,0 1 1,0-1-1,0 0 0,0 0 0,0 0 0,0 0 1,0-1-1,0 1 0,1-1 0,-1 1 1,0-1-1,0 0 0,1 0 0,-1 1 0,0-2 1,4 1-1,49-4-628,-39 1-60,-1-1 1,0-1 0,-1 0-1,1-2 1,-1 1-1,0-2 1,-1 1-1,1-2 1,-2 0-1,1-1 1,-1 0 0,-1 0-1,0-1 1,0-1-1,-1 0 1,17-27-1,-20 19 1469,-12 13 1946,4 7-2547,-1 1 1,0-1-1,0 1 0,1 0 1,-1-1-1,0 1 1,1 0-1,-1 0 1,1 0-1,-1 0 0,1 0 1,-1 1-1,1-1 1,0 0-1,0 1 1,-2 2-1,-3 2 80,1 0 0,0 1 0,1-1-1,0 1 1,0 0 0,0 0 0,1 1 0,0-1 0,0 1-1,1-1 1,0 1 0,0 0 0,1 0 0,-1 12 0,3-19-237,-1 1 0,1-1 0,-1 1 0,1-1 0,0 1 0,-1-1 0,1 0 0,0 1 0,0-1 0,0 0 1,0 0-1,0 0 0,0 0 0,1 0 0,-1 0 0,0 0 0,0 0 0,1 0 0,-1 0 0,1-1 0,-1 1 1,0 0-1,1-1 0,-1 0 0,1 1 0,0-1 0,-1 0 0,1 0 0,-1 1 0,1-1 0,-1-1 0,1 1 0,1 0 1,57-5 80,-46 1-127,-1 0-1,-1-1 1,1-1 0,-1 0-1,0-1 1,0-1 0,0 1 0,-1-2-1,-1 0 1,1 0 0,-2-1 0,16-18-1,-22 22 13,-25 32-150,19-22 189,1 1 0,-1-1 0,1 1 0,1-1 0,-1 1-1,1 0 1,-1 0 0,1 0 0,1 0 0,-1 0 0,1 0 0,0 0 0,0 8-1,1-11 4,-1 1 0,1-1 0,0 0 0,0 1 0,0-1 0,0 0-1,0 0 1,0 0 0,1 0 0,-1 0 0,1 0 0,-1 0-1,1 0 1,0 0 0,-1-1 0,1 1 0,0-1 0,0 1-1,0-1 1,0 0 0,1 0 0,-1 0 0,0 0 0,0 0-1,1-1 1,-1 1 0,1 0 0,-1-1 0,4 0 0,2 2-5,0-2 0,0 1 0,0-1 1,1 0-1,-1-1 0,0 0 0,0 0 1,0-1-1,0 0 0,0 0 0,0-1 0,-1 0 1,1 0-1,-1-1 0,0 0 0,13-9 1,-14 8 33,-1-1 1,0 1 0,0-1-1,0 0 1,-1 0 0,0 0-1,0 0 1,0-1 0,-1 0-1,0 0 1,0 0 0,-1 0-1,0 0 1,0-1 0,-1 1-1,0 0 1,0-1 0,-1-12-1,0 14 4,0 1-1,0-1 0,-1 0 1,0 1-1,0-1 1,-3-8-1,3 13-52,1 0-1,-1 0 1,1 0-1,-1-1 1,1 1 0,-1 0-1,0 0 1,0 0-1,1 0 1,-1 0-1,0 0 1,0 0 0,0 1-1,0-1 1,0 0-1,0 0 1,0 1-1,-1-1 1,1 1 0,0-1-1,0 1 1,0-1-1,-1 1 1,1 0-1,0 0 1,-1-1 0,1 1-1,0 0 1,0 0-1,-1 0 1,1 0-1,0 1 1,-1-1 0,1 0-1,0 0 1,-2 1-1,2 0-96,0 0-1,0 0 1,0-1-1,0 1 0,0 0 1,0 0-1,0 0 1,1 0-1,-1 0 1,0 0-1,0 0 1,1 1-1,-1-1 1,1 0-1,-1 0 0,1 0 1,0 1-1,-1-1 1,1 0-1,0 0 1,0 1-1,0-1 1,0 2-1,3 33-6042,11-16-219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20.298"/>
    </inkml:context>
    <inkml:brush xml:id="br0">
      <inkml:brushProperty name="width" value="0.025" units="cm"/>
      <inkml:brushProperty name="height" value="0.025" units="cm"/>
    </inkml:brush>
  </inkml:definitions>
  <inkml:trace contextRef="#ctx0" brushRef="#br0">0 1 19282,'0'0'9257</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20.690"/>
    </inkml:context>
    <inkml:brush xml:id="br0">
      <inkml:brushProperty name="width" value="0.025" units="cm"/>
      <inkml:brushProperty name="height" value="0.025" units="cm"/>
    </inkml:brush>
  </inkml:definitions>
  <inkml:trace contextRef="#ctx0" brushRef="#br0">346 7 7847,'0'0'9236,"-14"-2"-6695,4 0-2234,-1 0 0,1 2 0,-1-1 0,1 1 0,-1 0 0,1 1 0,-1 1 0,1 0 0,-1 0-1,1 1 1,0 0 0,0 0 0,-17 10 0,7-2-32,1 0 0,1 2-1,0 0 1,-21 20 0,34-28-183,0-1 0,0 1 0,1 0 0,0 1 0,-1-1 0,2 1 0,-1-1 0,1 1 0,0 0 1,0 1-1,1-1 0,-1 0 0,2 1 0,-1-1 0,1 1 0,-1 0 0,2-1 0,-1 11 0,2-15-75,-1 1 0,1-1 0,0 0 0,0 0 0,0 0 0,0 1 0,0-1 0,0 0 0,1 0 0,-1-1 0,1 1 0,-1 0 0,1 0 0,0-1 0,-1 1 0,1-1 0,0 1 0,0-1 0,0 0 0,0 0 0,0 0 0,1 0 0,-1 0 0,0 0 0,0-1 0,5 1 0,7 2-8,0 0 1,1-2-1,16 1 0,-22-2 13,8 1-51,24 1-227,48-5 0,-79 3-6,0-1 0,0-1 0,0 0 1,0 0-1,-1-1 0,1 0 0,-1-1 0,1 0 0,-1-1 0,12-7 0,-5-8-2591,-16 19 2594,1 0 0,-1 0 0,0 0 0,0 1 0,0-1 0,0 0 1,0 0-1,0 0 0,0 0 0,0 0 0,0 0 0,0 1 0,-1-1 0,1 0 0,0 0 0,0 0 0,-1 0 0,0-1 0,-12-12-5634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21.017"/>
    </inkml:context>
    <inkml:brush xml:id="br0">
      <inkml:brushProperty name="width" value="0.025" units="cm"/>
      <inkml:brushProperty name="height" value="0.025" units="cm"/>
    </inkml:brush>
  </inkml:definitions>
  <inkml:trace contextRef="#ctx0" brushRef="#br0">0 54 13837,'0'0'7079,"52"1"-5542,3-9 33,13-2-513,14-1-513,11 1-320,-7 1-127,-6 4-65,-14 4-129,-18 1-1472,-23 0-417,-19 4-576,-6 3-1314,-31-1-2018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21.375"/>
    </inkml:context>
    <inkml:brush xml:id="br0">
      <inkml:brushProperty name="width" value="0.025" units="cm"/>
      <inkml:brushProperty name="height" value="0.025" units="cm"/>
    </inkml:brush>
  </inkml:definitions>
  <inkml:trace contextRef="#ctx0" brushRef="#br0">47 35 8040,'0'0'6918,"-47"21"-3907,47-17-1377,22-3-97,14-1-480,12 0-609,11-1-287,12-9-129,4-1 32,2-1-224,-4-2-1794,-11 1-3331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22.405"/>
    </inkml:context>
    <inkml:brush xml:id="br0">
      <inkml:brushProperty name="width" value="0.025" units="cm"/>
      <inkml:brushProperty name="height" value="0.025" units="cm"/>
    </inkml:brush>
  </inkml:definitions>
  <inkml:trace contextRef="#ctx0" brushRef="#br0">216 71 12075,'0'0'7063,"-10"-6"-6006,8 5-1024,0-1 10,-1 1 0,1-1 0,0 0 0,-1 1 0,1 0-1,-1 0 1,1 0 0,-1 0 0,0 0 0,0 0-1,1 1 1,-1-1 0,0 1 0,0 0 0,1 0 0,-1 0-1,0 0 1,0 0 0,0 0 0,1 1 0,-1-1 0,0 1-1,1 0 1,-1 0 0,0 0 0,1 0 0,-1 1-1,1-1 1,0 1 0,-1-1 0,1 1 0,0 0 0,0 0-1,-4 4 1,2-1-16,0 0 0,0 0 1,0 1-1,1 0 0,0-1 0,0 1 0,0 0 0,-3 12 0,6-17-30,-1 1 0,1 0 1,-1-1-1,1 1 0,0-1 0,0 1 0,-1 0 0,1-1 1,0 1-1,1-1 0,-1 1 0,0 0 0,0-1 0,1 1 1,-1-1-1,1 1 0,-1-1 0,1 1 0,0-1 0,0 1 1,-1-1-1,1 1 0,0-1 0,0 0 0,0 0 0,1 1 1,-1-1-1,0 0 0,0 0 0,1 0 0,-1 0 1,0-1-1,1 1 0,-1 0 0,1-1 0,-1 1 0,1 0 1,2 0-1,4 0-45,0 1 1,-1 0 0,0 1-1,1 0 1,-1 0-1,0 1 1,0 0 0,-1 0-1,1 0 1,-1 1 0,0 0-1,0 0 1,-1 0-1,1 1 1,-1 0 0,0 0-1,-1 1 1,1-1 0,-1 1-1,-1 0 1,1 0-1,-1 0 1,2 8 0,-1-6 125,-1 0 0,-1 0 0,1 0 0,-1 0 0,-1 1-1,0-1 1,0 0 0,-1 1 0,0-1 0,0 1 0,-1-1 0,-1 0 0,1 1 0,-2-1 0,1 0 0,-1 0 0,0-1 0,-1 1 0,0 0 0,-1-1 0,1 0 0,-2 0 0,1 0 0,-1-1 0,0 0 0,-1 0 0,-11 9 0,11-8 57,-2-2 0,1 1 0,0-1 0,-1-1-1,0 1 1,-1-2 0,1 1 0,-1-1 0,0-1 0,0 1 0,0-2 0,0 1-1,-1-2 1,-13 2 0,23-3-130,0 0 0,0 0 0,0 0 0,0 0 1,0 0-1,0 0 0,0-1 0,0 1 0,0 0 0,0 0 0,0-1 0,0 1 0,0 0 0,0-1 0,1 1 0,-1-1 0,0 0 0,0 1 0,0-1 0,1 0 0,-1 1 0,0-1 0,1 0 1,-1 0-1,1 1 0,-1-1 0,1 0 0,-1-1 0,0 0-6,1-1 1,-1 1-1,1-1 1,0 1-1,0 0 1,0-1-1,0 1 1,0 0-1,1-1 1,-1 1-1,2-4 0,0-3-58,1 1-1,1 0 0,0 0 0,0 0 0,9-13 0,18-13-69,2 1-1,2 2 0,0 1 0,57-36 0,4-4 128,-76 55 13,15-12-19,42-42 0,-70 63 6,0-2 0,-1 1 0,0-1-1,0 0 1,0 0 0,-1 0 0,0-1 0,-1 0 0,0 0 0,0 0 0,-1 0 0,2-11 0,-5 19 2,1 0 0,-1 0-1,0 1 1,0-1 0,0 0-1,0 0 1,0 0 0,0 0 0,0 0-1,-1 0 1,1 1 0,0-1 0,0 0-1,-1 0 1,1 0 0,0 0-1,-1 1 1,1-1 0,-1 0 0,1 0-1,-1 1 1,0-1 0,1 0 0,-1 1-1,1-1 1,-1 1 0,0-1-1,-1 0 1,0 0-2,0 1 1,0-1-1,0 0 0,-1 1 0,1-1 0,0 1 0,-1 0 1,1 0-1,0 0 0,-5 0 0,0 1 11,0 0-1,0 1 1,0 0-1,1 0 1,-1 0 0,-10 6-1,8-2 34,0 0-1,0 1 1,1 0 0,0 1-1,-14 15 1,20-20-17,0-1 0,0 1 1,0 0-1,0-1 0,1 1 0,-1 0 0,1 0 0,-1 0 1,1 0-1,0 0 0,0 1 0,0-1 0,1 0 0,-1 0 1,1 1-1,0-1 0,0 0 0,0 1 0,0-1 1,1 0-1,-1 0 0,1 1 0,2 5 0,-2-7-18,1 0 1,-1-1-1,1 1 0,-1 0 0,1-1 0,0 1 0,0-1 0,0 1 1,0-1-1,0 0 0,0 0 0,0 0 0,0 0 0,1 0 1,-1-1-1,0 1 0,0-1 0,1 1 0,4-1 0,53 2 42,-42-3-17,2 0-67,-1-1-1,0-1 1,0-1-1,0 0 1,-1-2-1,1 0 0,-1-1 1,0-1-1,-1 0 1,0-2-1,-1 0 0,1 0 1,-2-2-1,20-17 1,-36 30 377,-4 10 118,1 0-1,0 0 1,-5 22-1,8-31-425,1 0 0,-1 0 0,0 1 0,1-1 0,0 0 0,-1 0-1,1 1 1,0-1 0,0 0 0,1 0 0,-1 1 0,0-1 0,1 0 0,-1 0 0,1 0-1,0 1 1,-1-1 0,1 0 0,0 0 0,0 0 0,1 0 0,-1-1 0,0 1-1,1 0 1,-1 0 0,1-1 0,-1 1 0,1-1 0,0 1 0,0-1 0,0 0 0,-1 1-1,1-1 1,0 0 0,4 1 0,6 0-40,1 0-1,-1-1 0,0 0 1,0-1-1,0 0 1,1-1-1,-1-1 0,0 0 1,0 0-1,0-1 0,-1-1 1,1 0-1,-1 0 1,0-1-1,0-1 0,0 0 1,-1 0-1,0-1 1,0 0-1,14-14 0,-24 21 7,-2 2 34,0 0-1,0 0 0,0 1 1,0-1-1,0 0 0,1 1 0,-1 0 1,1-1-1,-1 1 0,1 0 1,0 0-1,0 0 0,1 0 0,-1 0 1,0 0-1,1 4 0,5-5 11,0-1-1,1 0 0,-1 0 0,0-1 1,1 0-1,-1 0 0,1 0 1,10-2-1,-1-2-91,0-1-1,0 0 1,-1-1 0,22-13 0,-21 11-123,0 1 1,1 0-1,22-6 0,-38 13 175,1 1 0,-1-1-1,1 0 1,-1 1-1,0-1 1,1 1 0,-1-1-1,1 1 1,-1-1-1,0 1 1,0 0 0,1-1-1,-1 1 1,0-1-1,0 1 1,0-1 0,1 1-1,-1 0 1,0-1-1,0 1 1,0 0 0,0-1-1,0 1 1,0-1-1,0 1 1,-1 0 0,1-1-1,0 1 1,0-1-1,-1 2 1,-2 22 77,2-20-98,0-1 1,0 1 0,1-1 0,0 1 0,-1-1 0,1 1 0,0-1 0,1 1 0,-1 0 0,1-1-1,0 5 1,0-6-264,0-1-1,0 1 0,0-1 0,0 0 0,0 1 0,0-1 0,0 0 1,1 0-1,-1 1 0,0-1 0,1 0 0,-1 0 0,1 0 1,-1-1-1,1 1 0,-1 0 0,1-1 0,0 1 0,-1-1 1,1 1-1,0-1 0,0 0 0,-1 1 0,1-1 0,3-1 0,20 2-5964</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22.753"/>
    </inkml:context>
    <inkml:brush xml:id="br0">
      <inkml:brushProperty name="width" value="0.025" units="cm"/>
      <inkml:brushProperty name="height" value="0.025" units="cm"/>
    </inkml:brush>
  </inkml:definitions>
  <inkml:trace contextRef="#ctx0" brushRef="#br0">20 45 15439,'0'0'10676,"9"4"-10446,4 0-206,0 0 0,0-1 0,0-1 0,16 2 0,-26-3-39,1-1 0,-1 1 0,1-1 0,-1 0 0,1 0 1,-1-1-1,1 1 0,-1-1 0,1 1 0,-1-1 0,0 0 0,1 0 0,-1-1 1,0 1-1,0-1 0,0 1 0,0-1 0,0 0 0,0 0 0,0-1 0,-1 1 1,1 0-1,-1-1 0,1 0 0,1-2 0,-4 4 7,1 0 0,-1 1 0,0-1 1,1 0-1,-1 1 0,0-1 0,0 0 0,0 1 0,0-1 1,1 0-1,-1 1 0,0-1 0,0 0 0,0 1 0,0-1 0,0 0 1,-1 0-1,1 1 0,0-1 0,0 0 0,0 1 0,-1-1 1,1 0-1,0 1 0,0-1 0,-1 1 0,1-1 0,-1 0 0,1 1 1,-1-1-1,1 1 0,-1-1 0,0 0 0,-29-9-87,-32 10 3,57 1 103,0 0 0,0 0-1,1 0 1,-1 1 0,1-1-1,-1 1 1,1 1 0,0-1-1,-1 0 1,1 1 0,0 0-1,1 0 1,-1 0 0,0 0-1,1 1 1,0-1 0,0 1-1,0 0 1,0 0 0,1 0-1,-1 0 1,1 1 0,0-1 0,0 1-1,1-1 1,-1 1 0,1 0-1,-1 7 1,2-10-33,1 0 1,-1 0-1,1-1 1,0 1-1,0 0 1,-1-1-1,1 1 1,0 0-1,0-1 1,0 1-1,1-1 1,-1 0-1,0 1 1,1-1-1,-1 0 1,0 0-1,1 0 1,0 0-1,-1 0 1,1 0-1,-1 0 1,1 0-1,0-1 1,0 1-1,-1-1 1,1 1-1,0-1 1,0 0 0,0 1-1,0-1 1,2 0-1,67 1-3333,-65-1 2764,7-1-1573,-1 0 0,1-1 0,0-1-1,23-8 1,9-6-7770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23.128"/>
    </inkml:context>
    <inkml:brush xml:id="br0">
      <inkml:brushProperty name="width" value="0.025" units="cm"/>
      <inkml:brushProperty name="height" value="0.025" units="cm"/>
    </inkml:brush>
  </inkml:definitions>
  <inkml:trace contextRef="#ctx0" brushRef="#br0">179 23 8072,'0'0'11952,"-11"-6"-10201,7 4-1641,0 0-1,0 0 0,0 0 1,0 0-1,0 1 0,0-1 1,-1 1-1,1 0 0,0 1 1,-1-1-1,1 1 0,-1 0 1,1 0-1,-1 0 0,1 0 1,-1 1-1,1 0 0,-1 0 1,1 0-1,0 0 0,0 1 1,0 0-1,-1 0 0,-2 2 1,-38 28 800,44-31-912,0 0 0,-1 1 1,1-1-1,0 0 0,0 1 1,0-1-1,0 0 0,1 1 1,-1-1-1,0 1 0,1-1 0,-1 1 1,0 2-1,1-4-27,0 1-1,0 0 1,1 0 0,-1 0-1,0-1 1,0 1-1,1 0 1,-1 0 0,0-1-1,1 1 1,-1 0 0,0-1-1,1 1 1,-1 0-1,1-1 1,0 1 0,-1-1-1,1 1 1,-1-1 0,1 1-1,0-1 1,-1 1-1,1-1 1,0 0 0,-1 1-1,1-1 1,0 0 0,0 1-1,1-1 1,23 7-2093,0-1 0,0-1 0,31 2-1,29 6 501,-84-13 1803,0 0 1,-1 0-1,1 0 1,0 0-1,-1 0 1,1 0-1,0 0 1,0 0-1,-1 0 0,1 0 1,0 1-1,-1-1 1,1 0-1,0 1 1,-1-1-1,1 0 1,-1 1-1,1-1 0,-1 1 1,1-1-1,-1 1 1,1-1-1,-1 1 1,1-1-1,-1 1 0,1 0 1,-1-1-1,0 1 1,1-1-1,-1 1 1,0 0-1,0 0 1,-16 14 2959,-35 7-793,28-15-1993,0 0-1,0-2 1,-1-1-1,-41 3 1,65-7-427,0 0-1,-1 0 1,1 0 0,0 0 0,0 0-1,0 0 1,0 0 0,0 0 0,-1 0-1,1 0 1,0 0 0,0 0 0,0 0-1,0 0 1,0 0 0,-1 0-1,1 0 1,0 0 0,0 0 0,0-1-1,0 1 1,0 0 0,0 0 0,-1 0-1,1 0 1,0 0 0,0 0 0,0 0-1,0 0 1,0-1 0,0 1 0,0 0-1,0 0 1,0 0 0,0 0 0,0 0-1,-1 0 1,1-1 0,0 1 0,0 0-1,0 0 1,0 0 0,0 0 0,0 0-1,0-1 1,0 1 0,0 0 0,0 0-1,0 0 1,1 0 0,-1 0 0,0-1-1,0 1 1,0 0 0,0 0 0,0 0-1,0 0 1,0 0 0,0 0-1,0 0 1,0-1 0,0 1 0,0 0-1,1 0 1,-1 0 0,0 0 0,0 0-1,8-9-3350,-8 9 3368,18-14-6618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23.475"/>
    </inkml:context>
    <inkml:brush xml:id="br0">
      <inkml:brushProperty name="width" value="0.025" units="cm"/>
      <inkml:brushProperty name="height" value="0.025" units="cm"/>
    </inkml:brush>
  </inkml:definitions>
  <inkml:trace contextRef="#ctx0" brushRef="#br0">110 16 11691,'0'0'10559,"-8"-5"-9907,6 4-603,-1-1 0,1 1 0,-1 0 0,0 0 0,1 0 0,-1 0 0,0 0 1,0 1-1,0-1 0,0 1 0,1 0 0,-1 0 0,0 0 0,0 0 0,0 0 0,0 0 1,0 1-1,1 0 0,-1-1 0,0 1 0,0 0 0,1 0 0,-1 1 0,0-1 1,1 0-1,0 1 0,-1 0 0,1-1 0,0 1 0,0 0 0,0 0 0,0 1 0,0-1 1,0 0-1,0 0 0,1 1 0,-1-1 0,1 1 0,0 0 0,0-1 0,0 1 0,0 0 1,0 0-1,0 3 0,1-3-65,0 0 0,0 0 0,1 0 1,-1 0-1,1 0 0,0 0 0,0 0 1,0 0-1,0 0 0,0-1 0,1 1 0,-1 0 1,1-1-1,-1 1 0,1-1 0,0 0 1,0 1-1,0-1 0,1 0 0,-1 0 0,0 0 1,3 1-1,11 8-894,1 0-1,24 11 1,-12-7 16,-19-9 878,32 21-312,-40-26 402,0 1 0,0 0 1,0-1-1,0 1 0,0 0 0,-1 0 1,1 0-1,-1 0 0,1 0 0,-1 0 1,0 0-1,0 0 0,0 1 0,0-1 1,0 0-1,0 4 0,-1-4 93,-1 0 0,0 1 0,0-1 1,0 0-1,0 0 0,-1 0 0,1-1 0,-1 1 0,1 0 0,-1 0 0,1-1 0,-1 1 0,0-1 1,0 1-1,0-1 0,0 0 0,0 0 0,0 0 0,0 0 0,0 0 0,-1 0 0,1 0 0,-5 0 0,-57 15 884,37-17-2315,26 0 1038,1 1 0,-1 0-1,1-1 1,-1 1 0,1-1 0,-1 1-1,1-1 1,0 1 0,-1-1 0,1 0-1,0 1 1,-1-1 0,1 1 0,0-1-1,0 0 1,-1 1 0,1-1 0,0 0-1,0 1 1,0-1 0,0 0 0,0 1-1,0-1 1,0 0 0,0 1 0,0-1-1,0 0 1,1 1 0,-1-1 0,0 0-1,0 1 1,0-1 0,1 1 0,-1-1-1,0 0 1,1 1 0,-1-1 0,1 1-1,0-1 1,15-21-8716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23.964"/>
    </inkml:context>
    <inkml:brush xml:id="br0">
      <inkml:brushProperty name="width" value="0.025" units="cm"/>
      <inkml:brushProperty name="height" value="0.025" units="cm"/>
    </inkml:brush>
  </inkml:definitions>
  <inkml:trace contextRef="#ctx0" brushRef="#br0">1 102 11659,'0'0'9839,"7"0"-7875,5-1-1436,0 0 1,-1 0-1,1-2 0,-1 1 0,14-6 0,-22 7-488,1-1-1,0 1 0,-1-1 1,0 0-1,1 0 1,-1-1-1,0 1 1,0 0-1,0-1 0,3-3 1,-5 4-49,0 0 1,0 1-1,0-1 1,0 0-1,0 0 1,-1 1-1,1-1 0,0 0 1,-1 0-1,0 0 1,1 0-1,-1 0 1,0 0-1,0 0 1,0 0-1,0 1 0,0-1 1,-1 0-1,1 0 1,-1 0-1,1 0 1,-2-2-1,1 3 9,1 0-1,-1 0 1,0 0-1,0 0 1,0 0-1,0 0 1,0 0-1,0 0 1,0 1 0,0-1-1,0 0 1,0 1-1,0-1 1,-1 1-1,1-1 1,0 1-1,0 0 1,0-1 0,-1 1-1,1 0 1,0 0-1,-1 0 1,1 0-1,0 0 1,0 0-1,-1 0 1,1 0 0,0 1-1,-1-1 1,1 1-1,-1-1 1,-2 1 17,1 0-1,-1 0 1,1 0 0,0 1 0,0-1 0,-1 1 0,1-1-1,0 1 1,0 0 0,-3 3 0,4-3 18,0 0 0,0 1 0,0-1 0,1 0 0,-1 0-1,1 1 1,-1-1 0,1 1 0,0 0 0,0-1 0,0 1 0,0 0 0,1-1 0,-1 1 0,1 0 0,-1 0 0,1 0-1,0 0 1,0-1 0,0 1 0,1 0 0,-1 0 0,1 0 0,1 5 0,0-5-10,0 0-1,0 0 1,0-1-1,0 1 1,1 0-1,-1-1 1,1 0 0,-1 1-1,1-1 1,0 0-1,0 0 1,0 0-1,0-1 1,0 1 0,1-1-1,-1 0 1,0 0-1,7 1 1,11 2-68,-1 0 1,0-2-1,1-1 1,28-1 0,-40-1 2,0 1 0,0-1 0,-1-1 0,1 1 0,0-2 0,-1 1 0,0-1 0,1 0 0,-1-1 0,-1 0 0,1 0 0,11-9 0,-24 18 198,1-1-1,0 1 0,0 0 0,1 0 0,-1 1 0,-2 5 0,5-10-145,1 0-1,-1 0 1,1 0 0,-1 0 0,1 0 0,-1-1 0,1 1-1,-1 0 1,1 0 0,0 0 0,0 0 0,-1 0-1,1 0 1,0 0 0,0 1 0,0-1 0,0 0 0,0 0-1,1 0 1,-1 0 0,0 0 0,0 0 0,1 0 0,-1 0-1,0 0 1,1-1 0,-1 1 0,1 0 0,-1 0-1,1 0 1,0 0 0,-1 0 0,1-1 0,0 1 0,-1 0-1,1-1 1,0 1 0,0 0 0,0-1 0,0 1-1,0-1 1,0 1 0,0-1 0,0 0 0,0 1 0,1-1-1,9 2-7,0-1 0,0 0 0,0-1 0,-1 0 0,1-1-1,0 0 1,0 0 0,0-1 0,-1-1 0,13-4-1,13-7-632,52-28 0,-51 23-108,-41 24 918,1 0 1,-1 0-1,1 1 1,0-1-1,0 1 1,1 0-1,-3 8 1,4-12-192,1 0 0,0 0 1,-1 0-1,1 0 1,0 0-1,0 0 0,0 0 1,0 0-1,0 0 1,1 0-1,-1 0 1,0-1-1,1 1 0,0 0 1,-1 0-1,1 0 1,0 0-1,0-1 0,0 1 1,0 0-1,0-1 1,1 1-1,-1-1 1,0 1-1,1-1 0,-1 0 1,1 1-1,-1-1 1,1 0-1,0 0 0,-1 0 1,1 0-1,0 0 1,0-1-1,0 1 1,0-1-1,-1 1 0,1-1 1,0 1-1,0-1 1,4 0-1,41-2-3293,-7-13-3369,-11-6-1661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5.421"/>
    </inkml:context>
    <inkml:brush xml:id="br0">
      <inkml:brushProperty name="width" value="0.025" units="cm"/>
      <inkml:brushProperty name="height" value="0.025" units="cm"/>
    </inkml:brush>
  </inkml:definitions>
  <inkml:trace contextRef="#ctx0" brushRef="#br0">40 0 4740,'0'0'13774,"-39"57"-13807,55-40-447,2-2-2243,5-4-1729,-1-2-2530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24.343"/>
    </inkml:context>
    <inkml:brush xml:id="br0">
      <inkml:brushProperty name="width" value="0.025" units="cm"/>
      <inkml:brushProperty name="height" value="0.025" units="cm"/>
    </inkml:brush>
  </inkml:definitions>
  <inkml:trace contextRef="#ctx0" brushRef="#br0">88 0 17521,'0'0'10217,"-14"56"-10121,14-27-64,0 4-704,0 2-866,0 1-1665,0 1-2338,0 0-6695</inkml:trace>
  <inkml:trace contextRef="#ctx0" brushRef="#br0" timeOffset="1">20 537 12172,'0'0'16687,"-19"47"-15726,19-40-576,0-2-321,7 0-321,2-3-2145,-6-2-3235</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27.629"/>
    </inkml:context>
    <inkml:brush xml:id="br0">
      <inkml:brushProperty name="width" value="0.025" units="cm"/>
      <inkml:brushProperty name="height" value="0.025" units="cm"/>
    </inkml:brush>
  </inkml:definitions>
  <inkml:trace contextRef="#ctx0" brushRef="#br0">0 20 5061,'0'0'9577,"77"-20"-7783,-34 20-802,7 3-415,7 9-289,14 0-128,4 0-95,13-1-33,-1-3-225,6-7-2177,-7-1-2563</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28.446"/>
    </inkml:context>
    <inkml:brush xml:id="br0">
      <inkml:brushProperty name="width" value="0.025" units="cm"/>
      <inkml:brushProperty name="height" value="0.025" units="cm"/>
    </inkml:brush>
  </inkml:definitions>
  <inkml:trace contextRef="#ctx0" brushRef="#br0">0 56 6086,'0'0'10538,"90"-16"-9802,-31 10-543,14 2-129,9 0 0,7-2-288,-7-2-1955,-3-4-3778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00.472"/>
    </inkml:context>
    <inkml:brush xml:id="br0">
      <inkml:brushProperty name="width" value="0.025" units="cm"/>
      <inkml:brushProperty name="height" value="0.025" units="cm"/>
    </inkml:brush>
  </inkml:definitions>
  <inkml:trace contextRef="#ctx0" brushRef="#br0">1 84 14125,'0'0'5157,"77"-1"-5157,-18-11 192,14 2 161,9-2-674,11-1-992,-6-4-2370,6-2-1762</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00.800"/>
    </inkml:context>
    <inkml:brush xml:id="br0">
      <inkml:brushProperty name="width" value="0.025" units="cm"/>
      <inkml:brushProperty name="height" value="0.025" units="cm"/>
    </inkml:brush>
  </inkml:definitions>
  <inkml:trace contextRef="#ctx0" brushRef="#br0">0 15 14606,'0'0'3683,"68"1"-6662,-32-8-1889</inkml:trace>
  <inkml:trace contextRef="#ctx0" brushRef="#br0" timeOffset="1">400 46 17457,'0'0'4067,"68"-2"-3971,-34-4-64,0-2-672,7-6-2595,-2-2-4100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01.439"/>
    </inkml:context>
    <inkml:brush xml:id="br0">
      <inkml:brushProperty name="width" value="0.025" units="cm"/>
      <inkml:brushProperty name="height" value="0.025" units="cm"/>
    </inkml:brush>
  </inkml:definitions>
  <inkml:trace contextRef="#ctx0" brushRef="#br0">109 0 13549,'0'0'2018,"-6"10"-1196,1-1-617,0 0 0,1 1 0,0 0 0,1 0 0,0 0 0,1 0 0,0 0 1,0 1-1,1-1 0,1 1 0,0 10 0,9 67 859,1 27-68,-12-61-889,-2 0 0,-3 0 0,-2-1 0,-2 0-1,-3 0 1,-21 52 0,27-83 779,14-44-478,6-20-1014,-1-30-2914,-9 25-1981,-2 10-2283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01.865"/>
    </inkml:context>
    <inkml:brush xml:id="br0">
      <inkml:brushProperty name="width" value="0.025" units="cm"/>
      <inkml:brushProperty name="height" value="0.025" units="cm"/>
    </inkml:brush>
  </inkml:definitions>
  <inkml:trace contextRef="#ctx0" brushRef="#br0">1 69 10250,'0'0'7847,"75"0"-7270,-25 0-97,7-4-256,6-4-128,3-1-64,-2 0-96,-5-3-1793,-11 1-3044,-9-5-3939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02.444"/>
    </inkml:context>
    <inkml:brush xml:id="br0">
      <inkml:brushProperty name="width" value="0.025" units="cm"/>
      <inkml:brushProperty name="height" value="0.025" units="cm"/>
    </inkml:brush>
  </inkml:definitions>
  <inkml:trace contextRef="#ctx0" brushRef="#br0">73 15 7079,'0'0'5883,"0"8"-4538,4 38 508,1 0 0,20 82 1,-8-46-1195,-12-57-564,-1 1 0,-2 1 0,0-1 0,-5 52 0,2-67-89,0 0 0,-1 0-1,-1 0 1,1-1 0,-2 1-1,0-1 1,0 0 0,-1 0 0,0-1-1,0 1 1,-1-1 0,0 0-1,-1 0 1,-12 12 0,18-21-2,0 1 0,1 0 0,-1 0 0,0 0 0,0-1 0,0 1 0,1-1 0,-1 1 0,0 0 0,0-1 0,0 1 0,0-1 0,0 0 0,0 1 0,0-1 0,0 0 0,0 0 0,-1 0 1,1 0-1,0 0 0,0 0 0,0 0 0,0 0 0,0 0 0,0 0 0,0 0 0,0-1 0,0 1 0,0 0 0,0-1 0,0 1 0,0-1 0,0 1 0,0-1 0,0 1 0,0-1 0,1 0 0,-1 0 0,0 1 0,0-1 1,1 0-1,-1 0 0,0 0 0,1 0 0,-1 0 0,1 0 0,-1 0 0,1 0 0,0 0 0,-1 0 0,1 0 0,0 0 0,0-1 0,-4-8 74,2 1 0,0 0 0,0-1 0,-1-14 0,1-12 8,2 0 0,1 0-1,2 0 1,1 0 0,2 1 0,19-64-1,-19 81-87,0 0 0,2 0-1,0 1 1,1 0 0,0 0 0,2 1-1,0 0 1,1 1 0,0 0-1,1 1 1,0 0 0,2 1 0,-1 1-1,23-14 1,-26 20 15,0 1-1,0 0 0,1 1 1,-1 1-1,1 0 1,0 0-1,-1 1 1,1 1-1,1 0 1,-1 0-1,0 1 1,20 3-1,-28-3-15,1 1 0,0 0 1,0 0-1,-1 0 0,1 0 0,0 1 0,-1-1 0,1 1 0,-1 0 0,0 1 0,0-1 1,0 1-1,0 0 0,0 0 0,0 0 0,-1 0 0,1 1 0,-1-1 0,0 1 1,0 0-1,-1 0 0,1 0 0,-1 0 0,0 1 0,0-1 0,0 0 0,0 1 0,-1 0 1,0-1-1,0 1 0,0 0 0,0 0 0,-1 6 0,-1-7 19,0 1-1,0-1 1,0 0 0,0 0-1,-1 0 1,0 0-1,0 0 1,0-1 0,0 1-1,-1 0 1,1-1 0,-1 0-1,0 1 1,0-1-1,0 0 1,0-1 0,-1 1-1,1-1 1,-1 1 0,-4 1-1,-11 7 572,0-1-1,-34 13 0,-26 3 554,72-24-1155,0-1 0,0 1 0,0-1-1,0-1 1,0 0 0,0 0 0,0 0-1,0-1 1,-12-2 0,19 3-88,-1 0 0,1 0 0,-1-1 0,1 1 0,-1 0 0,1 0 0,-1-1 0,1 1 0,-1 0 0,1-1 0,-1 1 0,1-1 0,0 1 0,-1-1 0,1 1 0,0 0 0,-1-1 0,1 1 0,0-1 0,-1 1 0,1-1 0,0 0 0,0 1 0,0-1 0,0 1 0,0-1 0,-1 1 0,1-1 0,0 1 0,0-1 0,0 0 0,0 1 0,1-1 0,-1 1 0,0-1 0,0 1 0,0-1 0,1 0 0,-1-1-333,1 1 0,-1-1 1,1 1-1,0 0 0,-1 0 0,1-1 0,0 1 1,0 0-1,0 0 0,0 0 0,0 0 0,0 0 1,1 0-1,0-1 0,21-8-4705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02.789"/>
    </inkml:context>
    <inkml:brush xml:id="br0">
      <inkml:brushProperty name="width" value="0.025" units="cm"/>
      <inkml:brushProperty name="height" value="0.025" units="cm"/>
    </inkml:brush>
  </inkml:definitions>
  <inkml:trace contextRef="#ctx0" brushRef="#br0">64 0 13357,'0'0'1436,"-4"12"827,-12 40-231,6-26-983,2 0 0,0 0 0,2 1-1,-5 49 1,11-74-1036,0 1 0,0-1 0,0 1-1,0 0 1,1-1 0,-1 1-1,1-1 1,-1 1 0,1-1 0,0 0-1,0 1 1,0-1 0,0 0-1,0 0 1,1 1 0,-1-1 0,1 0-1,-1 0 1,3 2 0,-2-3-6,0 0 1,0-1 0,0 1-1,0-1 1,0 1 0,0-1-1,0 0 1,0 1 0,0-1-1,0 0 1,0 0 0,1-1-1,-1 1 1,0 0 0,0-1-1,0 1 1,0-1 0,0 0-1,0 1 1,-1-1 0,1 0-1,0 0 1,0 0 0,0 0-1,2-3 1,12-10-49,-1 0-1,0-1 1,-1 0-1,-1-1 1,0-1 0,-2 0-1,0-1 1,10-19-1,6-10 68,-24 47-4,-5 11 87,-5 14 166,3-15-193,1 1 0,0 0-1,0 0 1,1 0 0,0 0 0,1 0 0,1 1 0,0 11 0,0-22-234,0 0 1,1 0 0,-1 0-1,0 0 1,1 0 0,-1 0-1,1 0 1,-1 0 0,1 0-1,-1 0 1,1 0 0,0 0 0,-1 0-1,1 0 1,0-1 0,0 1-1,-1 0 1,1 0 0,0-1-1,0 1 1,0-1 0,0 1-1,0-1 1,0 1 0,0-1-1,0 1 1,0-1 0,0 0 0,0 0-1,1 0 1,0 1 0,2-1-790,0 0 1,-1 0 0,1 0 0,0 0 0,-1 0 0,1-1 0,-1 0-1,7-2 1,13-10-6662</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03.146"/>
    </inkml:context>
    <inkml:brush xml:id="br0">
      <inkml:brushProperty name="width" value="0.025" units="cm"/>
      <inkml:brushProperty name="height" value="0.025" units="cm"/>
    </inkml:brush>
  </inkml:definitions>
  <inkml:trace contextRef="#ctx0" brushRef="#br0">349 0 15407,'0'0'4318,"-7"8"-2727,-130 139 2950,1 16-3417,129-154-1178,6-7-80,0-1 0,-1 0 0,1 1 0,0-1 0,-1 0 0,1 0 0,0 0 0,-1 0 0,1 0 0,-1-1 0,0 1 0,-2 1 0,3-2-178,0 0-1,0 0 0,0 0 0,0 0 0,-1 0 0,1 0 0,0 0 1,0 0-1,0 0 0,0 0 0,0-1 0,0 1 0,0 0 0,0-1 0,0 1 1,0-1-1,0 1 0,0-1 0,0 0 0,0 1 0,0-1 0,0 0 1,1 0-1,-1 1 0,0-1 0,0 0 0,1 0 0,-1 0 0,1 0 1,-1-1-1,-10-21-6814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9:29.850"/>
    </inkml:context>
    <inkml:brush xml:id="br0">
      <inkml:brushProperty name="width" value="0.025" units="cm"/>
      <inkml:brushProperty name="height" value="0.025" units="cm"/>
    </inkml:brush>
  </inkml:definitions>
  <inkml:trace contextRef="#ctx0" brushRef="#br0">1140 71 1954,'-10'-7'366,"-2"1"1,1 1 0,-1 0-1,1 0 1,-1 1 0,0 1-1,-1 0 1,1 1 0,0 0-1,-15 0 1,-55-12 404,53 9-675,-1 1 1,1 2-1,-1 1 0,1 1 0,-1 1 0,-31 6 0,24 0 209,1 1 1,0 1-1,0 2 0,1 2 1,1 1-1,0 1 1,1 2-1,1 2 0,-52 38 1,46-27-281,1 1 1,1 2 0,2 2 0,2 1 0,-34 47-1,61-74-27,0 0-1,1 0 0,0 0 1,1 1-1,-1 0 0,2 0 0,0 0 1,-2 18-1,2 87-5,2-72 30,1-19-28,2 0 0,0 1 0,1-1 0,11 34 0,40 96 11,-34-98-7,22 57 29,79 155 0,-102-232-14,2-1 0,1-1 0,1-1 0,2-1 0,1-2 0,1 0 0,2-2 0,37 27 0,-3-12-16,1-3-1,2-3 1,97 39 0,225 55-27,-268-101 26,2-6 0,245 15 1,257-34-15,-335-8 15,8 3 5,1533-15 28,-267-42 2,-1121 3-27,-4-33 5,36-6 2,-403 82-21,284-62 20,-320 63-22,-1-2 0,-1-1 0,0-2 0,0-1 0,-2-2 0,0-1 0,48-39 0,-69 49 48,-1-1 0,-1 0 0,0 0 0,0-1-1,-1 0 1,-1-1 0,1 0 0,-2 0-1,0-1 1,0 1 0,-1-1 0,4-18-1,-4 4 6,0 0-1,-2-1 0,-1 1 1,-1 0-1,-4-36 0,1 46-23,-2 0-1,1 0 0,-2 0 0,0 0 0,-2 1 0,1 0 0,-2 0 0,0 1 0,-1 0 0,0 0 0,-1 1 0,-19-20 1,-12-10 7,-1 2 1,-62-46-1,40 41-10,-2 3 0,-1 3 0,-2 3-1,-2 4 1,-1 2 0,-2 3-1,-114-28 1,-48 4-26,-268-26 1,-402-3-24,-6 49 9,-136 59-114,665 9 357,-287 21 726,-2-52-307,507-14-539,-328-14 126,343 23-377,-190 25 0,300-19-57,15 0-162,0-1 1,-1-2-1,0 0 1,1-2 0,-1-1-1,1-1 1,-39-7-1,10-14-2553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1:30.915"/>
    </inkml:context>
    <inkml:brush xml:id="br0">
      <inkml:brushProperty name="width" value="0.025" units="cm"/>
      <inkml:brushProperty name="height" value="0.025" units="cm"/>
    </inkml:brush>
  </inkml:definitions>
  <inkml:trace contextRef="#ctx0" brushRef="#br0">5088 339 833,'-120'-31'8942,"63"12"-8751,0-1-1,-90-49 0,102 47-201,-1 2 0,-1 3 1,-1 1-1,0 2 0,-1 3 1,-79-9-1,-304 3-869,429 17 874,-160 8-178,-269 47-1,260-27 212,-214 8 0,19-43 121,-60 1-157,336 13-133,0 4 0,1 4 0,-170 52 0,-254 123 84,348-124 486,94-39-141,-17 6 1038,-161 86-1,237-111-1287,0 2 0,0 0 0,1 0 0,1 1 0,0 1 0,0 0 0,1 0 0,1 1 0,0 1 0,1-1-1,0 1 1,1 1 0,0-1 0,-5 21 0,-4 20-325,3 1-1,-11 94 1,16-89 98,-56 435-1400,53-361 1181,11 227 0,1-337 453,1-1 0,2 0 1,0 0-1,1-1 0,2 1 0,0-1 1,2-1-1,0 1 0,1-1 0,2-1 0,0 0 1,1-1-1,1 0 0,1-1 0,1 0 1,0-1-1,1-1 0,1-1 0,1-1 1,34 22-1,10 0 115,1-3 0,2-2 0,73 23 0,216 53-5,-107-49-790,2-11 0,391 25 0,517-65-227,43-95 1660,-692 43-184,-300 27-392,1021-95 458,-11-86-805,-98-106 243,-1035 272-11,-2-3 0,150-87-1,-200 101 17,-1-2-1,-1-1 1,-1-1-1,-2-2 1,0-1-1,-2-1 1,-1-2-1,-1 0 1,22-39-1,-39 56-43,0-1-1,-1 1 0,-1-2 1,0 1-1,-1-1 0,-1 0 1,0 0-1,-2 0 0,1 0 1,-2-1-1,0 1 1,-3-31-1,-2 26 34,0 0 0,-1 0-1,-1 0 1,-1 0 0,-1 1 0,-1 0 0,-1 1 0,0 0-1,-17-22 1,-11-11 116,-3 2 0,-2 1 1,-2 3-1,-67-54 0,-218-145 169,319 237-380,-584-388 75,442 306-443,-4 6-1,-169-64 1,230 114-95,-2 4-1,0 4 1,-2 4-1,-1 5 1,0 4-1,0 5 1,-1 4-1,0 4 1,0 5 0,-126 22-1,29 11-2323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5.930"/>
    </inkml:context>
    <inkml:brush xml:id="br0">
      <inkml:brushProperty name="width" value="0.025" units="cm"/>
      <inkml:brushProperty name="height" value="0.025" units="cm"/>
    </inkml:brush>
  </inkml:definitions>
  <inkml:trace contextRef="#ctx0" brushRef="#br0">114 230 4356,'0'0'14195,"-10"7"-13640,2-1-412,-1 1 0,1 0 0,0 1 1,1 0-1,-1 0 0,2 0 0,-1 1 0,1 0 0,1 0 0,-1 1 1,2 0-1,-1 0 0,1 0 0,1 0 0,-4 18 0,6-23-99,0 0 0,1 0 0,-1 0 0,1 0 1,0 1-1,1-1 0,-1 0 0,1 0 0,1 6 0,-1-9-37,0-1 1,0 1 0,0 0-1,1-1 1,-1 1-1,0-1 1,0 1 0,1-1-1,-1 0 1,1 1-1,-1-1 1,1 0 0,0 0-1,-1 0 1,1 0 0,0-1-1,0 1 1,0 0-1,0-1 1,-1 1 0,1-1-1,0 0 1,0 1-1,0-1 1,0 0 0,3-1-1,2 1-4,-1-1-1,1 0 0,-1-1 1,1 1-1,-1-1 0,0 0 1,1-1-1,-1 0 0,0 0 1,-1 0-1,1-1 0,-1 1 1,1-1-1,-1-1 0,0 1 1,-1-1-1,1 0 1,-1 0-1,0 0 0,4-6 1,2-4-2,0-1 0,-1 1 1,-1-2-1,0 1 0,-1-1 1,6-21-1,-12 29-12,-13 52-151,1-8 228,10-27-10,-1 1 0,1-1 0,0 1 0,1 0 0,0 0 0,1-1 0,-1 1 0,4 12 0,-3-19-45,0 1-1,0-1 0,0 1 0,1-1 1,-1 0-1,1 1 0,-1-1 0,1 0 1,0 0-1,0 0 0,0-1 0,0 1 1,0 0-1,0-1 0,1 1 0,-1-1 1,1 0-1,-1 0 0,0 0 1,1 0-1,0 0 0,-1 0 0,1-1 1,0 1-1,-1-1 0,1 0 0,0 0 1,-1 0-1,1 0 0,4-1 0,1 0 11,0-1 0,0 1 0,0-2 0,0 1 0,-1-1 0,1 0 0,-1-1 0,0 0 0,1 0 0,-2-1 0,1 0 0,-1 0 0,1 0 0,-1-1 0,-1 0 0,1 0 0,-1 0 0,7-12 0,6-8 20,-2-1-1,-1-1 0,18-44 1,-25 52-29,4-6 188,-1-1 0,-2 0 0,0-1 0,-2 1 0,5-39 0,-12 65-186,0 1 1,0 0 0,0 0 0,0 0 0,0 0-1,0 0 1,0 0 0,0 0 0,0 0 0,0-1-1,0 1 1,1 0 0,-1 0 0,0 0-1,0 0 1,0 0 0,0 0 0,0-1 0,0 1-1,0 0 1,0 0 0,0 0 0,0 0 0,0 0-1,0 0 1,0-1 0,0 1 0,-1 0 0,1 0-1,0 0 1,0 0 0,0 0 0,0 0 0,0 0-1,0-1 1,0 1 0,0 0 0,0 0-1,0 0 1,0 0 0,-1 0 0,1 0 0,0 0-1,0 0 1,0 0 0,0 0 0,0-1 0,0 1-1,0 0 1,-1 0 0,1 0 0,0 0 0,0 0-1,0 0 1,0 0 0,0 0 0,0 0 0,-1 0-1,1 0 1,0 0 0,0 0 0,0 0 0,0 0-1,0 1 1,-1-1 0,-7 10 225,-9 20-234,6-5 42,1 1 0,1 0 0,1 0 0,1 1 0,2 0 0,0 0 0,2 0 0,1 1 1,2 45-1,2-64-46,-1 0 1,1 0 0,1 0-1,0 0 1,4 9 0,-5-13 3,-1-1 1,1 0 0,1 0-1,-1 0 1,0-1-1,1 1 1,0-1-1,0 1 1,0-1-1,0 0 1,0 0-1,6 4 1,-8-9-108,0 0 1,-1 0-1,0 0 1,1 0-1,-1 0 0,0 1 1,0-1-1,0 0 1,0 0-1,0 0 0,-1 0 1,1-3-1,-6-9-126,0 0 0,0 1 0,-1-1 0,-1 1 1,0 0-1,-1 1 0,0 0 0,-12-12 0,-33-46 1789,54 69-1516,-1 1 0,1 0 0,0-1 0,0 1 0,-1 0 0,1-1 0,0 1 0,0-1 0,0 1 0,-1-1 0,1 1 0,0 0 0,0-1 0,0 1 0,0-1-1,0 1 1,0-1 0,0 1 0,0-1 0,0 1 0,0-1 0,0 1 0,0 0 0,0-1 0,1 1 0,-1-1 0,0 1 0,0-1 0,0 1 0,1 0 0,-1-1 0,0 1 0,0 0 0,1-1 0,-1 1 0,0 0 0,1-1 0,-1 1 0,1 0 0,-1 0 0,0-1 0,1 1 0,28-5 360,38 10-1223,-64-5 799,59 4-7024,-28-4-2236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03.490"/>
    </inkml:context>
    <inkml:brush xml:id="br0">
      <inkml:brushProperty name="width" value="0.025" units="cm"/>
      <inkml:brushProperty name="height" value="0.025" units="cm"/>
    </inkml:brush>
  </inkml:definitions>
  <inkml:trace contextRef="#ctx0" brushRef="#br0">0 0 13485,'0'0'8584,"50"28"-7207,-18-13 0,-1 0-608,6 4-481,2 0-223,1 3-130,-5 1-1472,-1-1-1986,-1-1-3684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03.824"/>
    </inkml:context>
    <inkml:brush xml:id="br0">
      <inkml:brushProperty name="width" value="0.025" units="cm"/>
      <inkml:brushProperty name="height" value="0.025" units="cm"/>
    </inkml:brush>
  </inkml:definitions>
  <inkml:trace contextRef="#ctx0" brushRef="#br0">5 0 13357,'0'0'7303,"-1"11"-5590,0 2-1282,0 1 165,0 0 0,0 0 0,2 0 0,2 18 0,-3-27-549,1-1 0,0 0 0,1 1 0,-1-1 0,1 0 0,-1 0 0,1 0 0,0 0 0,1-1 0,-1 1 0,1 0 0,0-1 1,-1 0-1,2 0 0,-1 1 0,0-2 0,0 1 0,1 0 0,0-1 0,4 3 0,-2-2-98,0 0 1,0 0-1,0-1 0,0 0 0,0 0 1,0 0-1,1-1 0,-1 0 1,1 0-1,-1-1 0,1 1 0,0-2 1,-1 1-1,1-1 0,-1 1 1,1-2-1,-1 1 0,0-1 0,0 0 1,1 0-1,-1-1 0,-1 0 1,1 0-1,0 0 0,-1-1 0,1 0 1,-1 0-1,0 0 0,0-1 1,-1 1-1,0-1 0,1 0 0,4-9 1,-12 98 1096,8-22-2069,9-24-3367,-1-20-4087</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29.140"/>
    </inkml:context>
    <inkml:brush xml:id="br0">
      <inkml:brushProperty name="width" value="0.025" units="cm"/>
      <inkml:brushProperty name="height" value="0.025" units="cm"/>
    </inkml:brush>
  </inkml:definitions>
  <inkml:trace contextRef="#ctx0" brushRef="#br0">1 1 15599,'0'0'32,"62"8"96,2-7-32,24 2-769,19-3-320,13 0-1409,10-11-1954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53.526"/>
    </inkml:context>
    <inkml:brush xml:id="br0">
      <inkml:brushProperty name="width" value="0.025" units="cm"/>
      <inkml:brushProperty name="height" value="0.025" units="cm"/>
    </inkml:brush>
  </inkml:definitions>
  <inkml:trace contextRef="#ctx0" brushRef="#br0">1 51 6694,'0'0'9738,"70"-23"-8906,-33 13-95,4 2-321,0 2-352,2 3-31,-4 3-33,-8 0-97,-3 0-447,-12 7-673,-7 4-449,-9 1-1249,0-1-1505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53.857"/>
    </inkml:context>
    <inkml:brush xml:id="br0">
      <inkml:brushProperty name="width" value="0.025" units="cm"/>
      <inkml:brushProperty name="height" value="0.025" units="cm"/>
    </inkml:brush>
  </inkml:definitions>
  <inkml:trace contextRef="#ctx0" brushRef="#br0">1 53 7976,'0'0'11274,"52"17"-10793,-11-22-385,12-7-256,1-2-1506,-4-5-2690,-6-1-2050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54.229"/>
    </inkml:context>
    <inkml:brush xml:id="br0">
      <inkml:brushProperty name="width" value="0.025" units="cm"/>
      <inkml:brushProperty name="height" value="0.025" units="cm"/>
    </inkml:brush>
  </inkml:definitions>
  <inkml:trace contextRef="#ctx0" brushRef="#br0">49 0 11243,'0'0'8360,"-9"50"-7239,18-23-449,0 3-383,-2 3-161,-4 1-32,-3 2-64,0 4 32,-10 0-64,-6-2-160,-6-5-2018,3-10-3652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55.369"/>
    </inkml:context>
    <inkml:brush xml:id="br0">
      <inkml:brushProperty name="width" value="0.025" units="cm"/>
      <inkml:brushProperty name="height" value="0.025" units="cm"/>
    </inkml:brush>
  </inkml:definitions>
  <inkml:trace contextRef="#ctx0" brushRef="#br0">0 30 4228,'0'0'14526,"1"11"-14275,4 127 213,-4-137-454,-1 0 0,0 1 0,0-1-1,1 0 1,-1 0 0,0 1 0,1-1 0,-1 0-1,1 0 1,0 0 0,-1 0 0,1 0 0,0 0 0,0 0-1,-1 0 1,1 0 0,0 0 0,0 0 0,0-1-1,0 1 1,0 0 0,0-1 0,1 1 0,-1 0 0,0-1-1,0 0 1,0 1 0,0-1 0,1 0 0,-1 1 0,0-1-1,0 0 1,1 0 0,-1 0 0,0 0 0,1 0-1,-1 0 1,0-1 0,0 1 0,0 0 0,1-1 0,-1 1-1,0-1 1,0 1 0,0-1 0,0 1 0,2-2-1,4-1 36,1-1-1,0 0 0,-1 0 0,0-1 1,9-8-1,-7 4-27,-1 0 0,0 0 1,0-1-1,-1 0 1,-1-1-1,1 0 0,5-15 1,-14 34 225,0 1 1,0 0 0,1 0 0,0 0 0,0 13-1,1-19-227,0 0 0,0 0 0,0 0 0,0 0 0,0 0 0,0 0 0,1 0 0,-1 0 0,1 0 0,0 0 0,0 0 0,0-1 1,0 1-1,1 0 0,-1-1 0,1 1 0,0-1 0,-1 1 0,1-1 0,0 0 0,0 1 0,1-1 0,3 2 0,0-2 19,0-1 0,1 0 0,-1 0 1,1-1-1,-1 1 0,1-1 0,-1-1 0,1 0 1,-1 1-1,1-2 0,-1 1 0,1-1 0,-1 0 1,0 0-1,0-1 0,0 0 0,-1 0 0,1 0 1,0-1-1,-1 0 0,0 0 0,7-7 0,-5 5 23,-1 0 0,1 0 0,-1-1 0,-1 1 0,1-1 0,-1-1 0,-1 1-1,1-1 1,-1 0 0,-1 0 0,1 0 0,-1 0 0,-1 0 0,1-1 0,-1 0-1,1-11 1,-3 19-49,0 0-1,0 0 0,0 0 0,1 1 1,-1-1-1,0 0 0,0 0 0,0 0 1,0 0-1,-1 1 0,1-1 0,0 0 1,0 0-1,0 0 0,-1 1 0,1-1 0,0 0 1,-1 0-1,1 1 0,-1-1 0,1 0 1,-1 1-1,1-1 0,-1 0 0,1 1 1,-1-1-1,0 1 0,1-1 0,-1 1 1,0-1-1,1 1 0,-1-1 0,0 1 1,0 0-1,1-1 0,-1 1 0,0 0 1,0 0-1,0 0 0,1-1 0,-1 1 1,0 0-1,0 0 0,0 0 0,0 0 1,1 1-1,-1-1 0,0 0 0,0 0 1,0 0-1,1 1 0,-1-1 0,-1 1 1,0 0 18,-1 0 1,1 0-1,-1 1 1,1 0-1,-1-1 1,1 1-1,0 0 1,0 0 0,0 0-1,0 0 1,0 0-1,1 1 1,-1-1-1,0 0 1,0 4 0,1-4-20,0 0 0,0 0 1,0 0-1,0 1 0,0-1 1,1 0-1,-1 0 1,1 1-1,0-1 0,-1 0 1,1 1-1,0-1 1,1 1-1,-1-1 0,0 0 1,1 1-1,-1-1 1,1 0-1,0 0 0,1 4 1,-1-5 3,1 0 0,-1 1 0,1-1 0,-1 0 0,0 0 0,1-1 0,0 1 0,-1 0 0,1 0 0,0-1 0,-1 1 0,1-1 0,0 0 0,0 1 0,-1-1 0,1 0 0,0 0 0,0 0 0,-1 0 0,4-1 0,6-1 28,0 0 1,0 0 0,0-2-1,-1 1 1,1-1-1,-1-1 1,11-6-1,-16 8-40,21-8-35,-25 11 34,-1 1 0,1 0 0,0-1 0,0 1 0,-1 0 0,1-1 0,-1 1 0,1 0 0,0 0 0,-1 0 0,0-1 0,1 1 0,-1 0 0,1 0 0,-1 0 0,0 0 0,0 0 0,1 0 0,-1 0 0,0 0 0,0 0 0,0 0 0,0 0 0,0 0 0,0 0 0,-1 0 0,1 0 0,0 1 0,-1 0 7,1 1-1,0 0 1,0-1-1,0 1 1,0-1-1,1 1 1,-1-1 0,1 1-1,-1-1 1,1 1-1,0-1 1,0 1-1,0-1 1,0 0-1,1 0 1,-1 1-1,1-1 1,-1 0 0,1 0-1,0 0 1,-1-1-1,1 1 1,0 0-1,0-1 1,4 3-1,-2-3 3,-1 0-1,1-1 1,-1 1 0,1-1-1,0 1 1,-1-1-1,1-1 1,-1 1 0,1 0-1,0-1 1,-1 0-1,1 0 1,-1 0 0,1 0-1,-1 0 1,0-1-1,1 1 1,3-4-1,20-10-3,-18 9-1,0 0-1,1 1 1,0 0-1,0 0 1,0 1-1,16-4 1,-21 8-14,-4 8 174,-1-7-150,0-1 0,0 1-1,0-1 1,-1 1 0,1 0 0,0-1 0,0 1 0,0-1-1,0 1 1,0 0 0,0-1 0,1 1 0,-1-1 0,0 1-1,0-1 1,0 1 0,0-1 0,1 1 0,-1 0 0,0-1-1,1 1 1,-1-1 0,0 0 0,1 1 0,0 0 0,1-1-34,0 0 0,1-1 0,-1 1 0,1 0 0,-1-1 0,0 0 0,1 0 1,-1 1-1,0-1 0,0-1 0,0 1 0,0 0 0,0 0 0,0-1 0,0 1 1,3-4-1,-4 3-453,1 1 1,-1-1 0,0 0 0,0 0-1,0 0 1,0 0 0,0 0-1,0 0 1,0 0 0,-1 0 0,1 0-1,0-4 1,-1-11-5794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55.713"/>
    </inkml:context>
    <inkml:brush xml:id="br0">
      <inkml:brushProperty name="width" value="0.025" units="cm"/>
      <inkml:brushProperty name="height" value="0.025" units="cm"/>
    </inkml:brush>
  </inkml:definitions>
  <inkml:trace contextRef="#ctx0" brushRef="#br0">1 1 13293,'0'0'7879,"46"0"-7751,-10 0-224,1 4-2274,-1 3-2883,3 1-6983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56.039"/>
    </inkml:context>
    <inkml:brush xml:id="br0">
      <inkml:brushProperty name="width" value="0.025" units="cm"/>
      <inkml:brushProperty name="height" value="0.025" units="cm"/>
    </inkml:brush>
  </inkml:definitions>
  <inkml:trace contextRef="#ctx0" brushRef="#br0">102 141 12556,'0'0'2274,"-10"6"-443,3-1-1591,-45 31 2421,49-33-2475,0-1 0,0 1 0,1 0 0,-1 0 0,1 0 0,0 0 1,0 0-1,0 0 0,0 0 0,1 1 0,-1-1 0,1 1 0,0-1 0,0 1 0,0 0 0,-1 6 0,3-9-181,-1 0 0,0 0 0,1-1 0,-1 1 0,1 0 0,-1 0 0,1 0 0,-1-1 0,1 1 0,-1 0 0,1-1 0,0 1 0,0-1 0,-1 1 0,1 0 0,0-1 0,0 1 0,0-1 0,-1 0 0,1 1 0,0-1 0,0 0 0,0 0 0,0 1 0,0-1 0,0 0 0,0 0 0,0 0 0,-1 0 0,1 0 0,0 0 0,0 0 0,2-1 0,36-4 60,-27 0-88,-1 0-1,1 0 1,-1-1-1,0-1 1,-1 0-1,0 0 0,0-1 1,0 0-1,-1-1 1,0 0-1,8-10 1,-10 10 29,-1 1 0,0-1 1,0 0-1,0 0 1,-1-1-1,-1 0 1,0 0-1,0 0 1,0 0-1,-2-1 1,1 1-1,-1-1 1,0-12-1,-2 22 13,0 1 0,0-1-1,0 1 1,0 0-1,0-1 1,0 1 0,0-1-1,0 1 1,0-1 0,0 1-1,0-1 1,0 1 0,-1-1-1,1 1 1,0-1 0,0 1-1,-1 0 1,1-1 0,0 1-1,0 0 1,-1-1-1,1 1 1,0 0 0,-1-1-1,1 1 1,-1 0 0,1-1-1,0 1 1,-1 0 0,1 0-1,-1 0 1,1-1 0,-1 1-1,1 0 1,-1 0 0,1 0-1,-1 0 1,1 0-1,0 0 1,-1 0 0,1 0-1,-1 0 1,1 0 0,-1 0-1,1 0 1,-1 0 0,1 1-1,-1-1 1,1 0 0,-1 0-1,1 0 1,0 1 0,-1-1-1,0 1 1,-23 16 621,17-7-487,1-1 0,0 1 1,1 0-1,0 0 0,0 0 0,1 0 1,1 1-1,-5 20 0,7-27-130,0 0 0,0 0 0,1 0-1,-1 0 1,1 0 0,0 0 0,0 0 0,0 0-1,1 0 1,0 0 0,-1 0 0,1 0 0,1 0-1,-1 0 1,0-1 0,1 1 0,0 0 0,0-1-1,0 1 1,0-1 0,1 0 0,-1 0 0,1 0 0,0 0-1,0 0 1,0 0 0,4 3 0,3-2-443,1 0 1,-1 0-1,1-1 0,0-1 1,0 0-1,0 0 1,0-1-1,0 0 0,18-1 1,12-1-3772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56.936"/>
    </inkml:context>
    <inkml:brush xml:id="br0">
      <inkml:brushProperty name="width" value="0.025" units="cm"/>
      <inkml:brushProperty name="height" value="0.025" units="cm"/>
    </inkml:brush>
  </inkml:definitions>
  <inkml:trace contextRef="#ctx0" brushRef="#br0">145 152 7399,'0'0'7516,"-10"-2"-5140,3 1-2010,0 0 0,-1 0 0,1 0 1,-1 1-1,1 0 0,0 1 0,-1 0 0,-13 3 0,18-3-287,0 0-1,0 0 0,0 0 1,0 0-1,1 1 0,-1-1 1,0 1-1,1 0 1,-1 0-1,1 0 0,0 0 1,-1 0-1,1 0 0,0 1 1,0-1-1,1 1 1,-1-1-1,0 1 0,1 0 1,0 0-1,-1 0 0,1 0 1,0-1-1,1 2 1,-1-1-1,0 0 0,1 0 1,0 4-1,0-6-59,0 0 1,0 0-1,0-1 0,0 1 1,0 0-1,0 0 0,1 0 1,-1 0-1,0 0 1,1 0-1,-1-1 0,0 1 1,1 0-1,-1 0 0,1-1 1,-1 1-1,1 0 0,0-1 1,-1 1-1,1 0 0,0-1 1,-1 1-1,1-1 1,0 1-1,0-1 0,0 1 1,-1-1-1,1 0 0,0 1 1,0-1-1,0 0 0,0 0 1,0 0-1,0 0 0,-1 1 1,1-1-1,0 0 1,0-1-1,0 1 0,0 0 1,0 0-1,0 0 0,0 0 1,0-1-1,-1 1 0,3-1 1,3-1 16,1 1 0,-1-1 0,0-1 0,1 1 0,7-6 0,6-5 4,0 0 0,-2-2 0,1 0-1,16-19 1,-27 25-18,0 0 1,0-1-1,-1 0 0,0 0 1,0 0-1,-1-1 0,-1 0 0,0-1 1,6-17-1,-12 18 526,-6 15-283,-9 15-85,6-3-101,1 0 0,0 1 0,1 0 1,-6 21-1,11-30-30,1 0 1,0 1 0,0-1 0,1 1 0,0-1-1,0 1 1,1 0 0,0-1 0,1 1-1,0 0 1,3 12 0,-4-19-42,1 0 1,0 0-1,0 0 1,0 0-1,0 0 1,1 0-1,-1 0 1,0-1-1,1 1 0,0 0 1,-1-1-1,1 1 1,0-1-1,0 1 1,-1-1-1,1 0 1,0 0-1,4 1 1,-1 1 2,1-2 0,0 1 0,0-1 1,0 0-1,0 0 0,0 0 1,6-1-1,0 0 1,0-1 0,-1 0 0,1-1 0,-1 0 0,1 0 0,-1-2 0,12-4 0,-12 2-18,0 0-1,0 0 1,0-1 0,15-14-1,-21 17 5,-1 0-1,0-1 0,0 1 0,0-1 1,0 0-1,-1 0 0,1 0 1,-1-1-1,-1 1 0,1-1 1,2-9-1,-5 15 3,0 0 0,1 0 0,-1-1 0,0 1 0,0 0 0,0 0 0,0 0 1,0 0-1,1-1 0,-1 1 0,0 0 0,0 0 0,0-1 0,0 1 0,0 0 0,0 0 0,0 0 0,0-1 0,0 1 1,0 0-1,0 0 0,0-1 0,0 1 0,0 0 0,0 0 0,0-1 0,0 1 0,0 0 0,0 0 0,0 0 0,-1-1 0,1 1 1,0 0-1,0 0 0,0 0 0,0-1 0,0 1 0,-1 0 0,1 0 0,0 0 0,0 0 0,0 0 0,0-1 0,-1 1 1,1 0-1,0 0 0,0 0 0,-1 0 0,1 0 0,0 0 0,0 0 0,-1 0 0,-12 10-21,-12 20 33,24-29 9,0 0 1,0 1 0,0-1 0,1 0 0,-1 0 0,1 1 0,-1-1 0,1 1 0,-1-1 0,1 1 0,0-1 0,-1 0 0,1 1 0,0-1-1,0 1 1,0-1 0,0 1 0,1-1 0,-1 1 0,0-1 0,1 1 0,-1-1 0,1 1 0,-1-1 0,1 0 0,-1 1 0,3 1-1,-1-2-7,0 1 0,0-1 0,0 0 0,0 0 0,1 0 0,-1 0 0,0 0 0,1 0-1,-1-1 1,0 1 0,1-1 0,-1 0 0,1 1 0,4-2 0,7 1-2,-1-1 1,0-1-1,0-1 1,1 0-1,16-6 0,41-23-21,-66 29-10,0 1-1,0-1 1,0-1 0,0 1 0,-1-1-1,0 0 1,0 0 0,0 0 0,0 0 0,0-1-1,3-5 1,-7 9 19,0 1-1,0 0 0,0 0 1,1 0-1,-1-1 0,0 1 1,0 0-1,0 0 0,0-1 1,0 1-1,0 0 0,0 0 1,0 0-1,0-1 0,0 1 1,-1 0-1,1 0 0,0 0 1,0-1-1,0 1 0,0 0 1,0 0-1,0 0 0,0 0 1,0-1-1,-1 1 0,1 0 1,0 0-1,0 0 1,0 0-1,0-1 0,-1 1 1,1 0-1,0 0 0,0 0 1,0 0-1,0 0 0,-1 0 1,1 0-1,0 0 0,0 0 1,0 0-1,-1 0 0,1 0 1,0 0-1,0 0 0,-1 0 1,1 0-1,0 0 0,0 0 1,0 0-1,-1 0 0,1 0 1,0 0-1,0 0 0,0 0 1,-1 0-1,1 0 0,0 0 1,0 0-1,0 1 1,0-1-1,-1 0 0,1 0 0,-4 2-1,-1-1-1,1 1 0,0 0 0,-1 1 1,1-1-1,0 1 0,0-1 0,1 1 0,-1 0 1,1 1-1,-1-1 0,1 1 0,0-1 0,0 1 1,1 0-1,-1 0 0,1 0 0,0 1 1,0-1-1,0 0 0,1 1 0,-3 7 0,5-11 3,-1 0 0,0 0-1,1 0 1,-1 0-1,1 0 1,-1 0 0,1 0-1,-1 0 1,1 0-1,-1 0 1,1-1 0,0 1-1,0 0 1,-1 0-1,1-1 1,0 1 0,0 0-1,0-1 1,0 1-1,0-1 1,0 1 0,0-1-1,0 1 1,0-1-1,0 0 1,0 1 0,0-1-1,0 0 1,0 0-1,0 0 1,2 0 0,42 2-82,-36-3-58,0 2-78,-7-1-199,1 0 0,-1 0 0,1 1 0,-1-2 0,1 1 0,-1 0-1,1 0 1,-1-1 0,0 1 0,1-1 0,-1 0 0,1 0 0,-1 0 0,0 0 0,0 0-1,4-3 1,5-10-5679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6.845"/>
    </inkml:context>
    <inkml:brush xml:id="br0">
      <inkml:brushProperty name="width" value="0.025" units="cm"/>
      <inkml:brushProperty name="height" value="0.025" units="cm"/>
    </inkml:brush>
  </inkml:definitions>
  <inkml:trace contextRef="#ctx0" brushRef="#br0">59 1 3940,'-2'12'13945,"-4"32"-8443,-8 53-7794,8-62 3672,-6 31-998,3 0 1,-1 76-1,28-162 275,-3-7-529,-12 21-53,0 0 0,0 0 1,0 0-1,1 0 1,0 1-1,0 0 0,0 0 1,8-7-1,-11 12-80,-1 0 1,1 0-1,0 0 0,-1 1 0,1-1 1,-1 0-1,1 0 0,0 1 1,-1-1-1,1 0 0,-1 1 0,1-1 1,-1 1-1,1-1 0,-1 1 1,0-1-1,1 1 0,-1-1 0,1 1 1,-1-1-1,0 1 0,0-1 1,1 1-1,-1 0 0,0-1 0,0 1 1,0-1-1,1 1 0,-1 0 1,0-1-1,0 1 0,0 0 0,0-1 1,0 1-1,0 0 0,-1-1 1,1 2-1,3 30-8,-4-1-216,1 16 1033,0-37-2603,1-20-3031,2-14-3535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57.283"/>
    </inkml:context>
    <inkml:brush xml:id="br0">
      <inkml:brushProperty name="width" value="0.025" units="cm"/>
      <inkml:brushProperty name="height" value="0.025" units="cm"/>
    </inkml:brush>
  </inkml:definitions>
  <inkml:trace contextRef="#ctx0" brushRef="#br0">1 0 14606,'0'0'6246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58.093"/>
    </inkml:context>
    <inkml:brush xml:id="br0">
      <inkml:brushProperty name="width" value="0.025" units="cm"/>
      <inkml:brushProperty name="height" value="0.025" units="cm"/>
    </inkml:brush>
  </inkml:definitions>
  <inkml:trace contextRef="#ctx0" brushRef="#br0">138 61 7591,'0'0'8397,"-10"-7"-6170,-33-23-519,42 29-1625,-1 0-1,0 0 1,0 0 0,0 0 0,0 1 0,1-1 0,-1 1-1,0 0 1,0-1 0,0 1 0,0 0 0,0 0-1,0 0 1,0 0 0,0 1 0,0-1 0,0 0-1,0 1 1,0 0 0,0-1 0,0 1 0,0 0-1,1 0 1,-1 0 0,0 0 0,0 0 0,1 0 0,-1 1-1,1-1 1,0 0 0,-1 1 0,-1 1 0,1 1 20,-1-1 0,1 0 0,-1 1 0,1 0 0,0-1 0,0 1 0,1 0 0,-1 0 1,1 0-1,0 0 0,0 0 0,-1 7 0,2-11-96,0 1 1,0 0-1,1-1 0,-1 1 1,0-1-1,0 1 1,0 0-1,0-1 0,1 1 1,-1-1-1,0 1 0,0-1 1,1 1-1,-1-1 0,0 1 1,1-1-1,-1 1 1,1-1-1,-1 1 0,1-1 1,-1 0-1,1 1 0,-1-1 1,1 0-1,-1 1 0,1-1 1,-1 0-1,1 0 0,-1 0 1,1 1-1,0-1 1,0 0-1,29-1 128,24-16-38,86-70-268,-140 87 159,1 0 0,-1 0 0,1 1 1,-1-1-1,1 0 0,-1 0 0,1 1 0,-1-1 0,1 0 0,-1 1 0,0-1 0,1 0 0,-1 1 0,0-1 0,1 1 0,-1-1 0,0 0 0,0 1 0,1-1 0,-1 1 0,0-1 1,0 1-1,0-1 0,0 1 0,1-1 0,-1 1 0,0-1 0,0 1 0,0-1 0,0 1 0,0-1 0,0 1 0,0 0 0,-1-1 0,1 1 0,0-1 0,0 1 0,0 32 17,0-25-20,0 37 149,-3 0 0,-1 0 0,-3 0 0,-1 0 0,-2-1 0,-2-1 0,-2 0 0,-36 75 0,46-111-106,0-1 0,0 0 0,0 0 0,-1 0 0,0-1-1,0 0 1,-1 0 0,-10 8 0,15-12-22,0 0 0,-1-1 1,1 1-1,0 0 0,-1 0 0,1-1 1,-1 1-1,1-1 0,-1 1 0,1-1 1,-1 0-1,1 1 0,-1-1 0,1 0 1,-1 0-1,1 0 0,-1 0 1,0 0-1,1-1 0,-1 1 0,1 0 1,-1-1-1,1 1 0,-1-1 0,1 0 1,0 1-1,-1-1 0,1 0 0,0 0 1,-1 0-1,1 0 0,0 0 0,0 0 1,0 0-1,0 0 0,0 0 0,0-1 1,0 1-1,0 0 0,0-1 0,1 1 1,-1-1-1,1 1 0,-1 0 0,1-1 1,-1-1-1,-2-5-11,1 1 0,0-1 1,0 0-1,1 0 0,0 0 0,0 1 1,1-1-1,0 0 0,0 0 0,1 0 1,3-15-1,-1 10-38,1 0 0,1 0 1,0 0-1,1 1 0,0 0 0,11-15 1,4-1-134,1 0 1,1 2-1,2 1 1,40-33 0,-22 25-122,50-27 1,22-18-83,-114 78 379,0 0 0,-1-1 0,1 1-1,0-1 1,0 0 0,0 1 0,-1-1 0,1 1 0,0-1-1,0 0 1,-1 0 0,1 1 0,-1-1 0,1 0-1,-1 0 1,1 0 0,-1 0 0,1 0 0,-1 0 0,1-1-1,-18 2-4,-28 16 19,2 17 113,42-32-138,-1 0 1,1 1-1,0-1 0,0 1 1,-1-1-1,1 1 1,0 0-1,0-1 0,1 1 1,-1 0-1,0 0 1,0 0-1,1-1 0,-1 1 1,1 0-1,0 0 0,0 0 1,-1 0-1,1 0 1,0 0-1,0 0 0,1 0 1,-1 0-1,0 0 1,2 2-1,-1-3-169,0 0 1,1 0-1,-1 0 1,0 0-1,1 0 1,-1 0-1,1-1 1,0 1-1,-1-1 1,1 1-1,-1-1 0,1 1 1,0-1-1,-1 0 1,1 0-1,0 0 1,0 0-1,-1 0 1,3 0-1,36-3-4676,-39 3 4714,27-5-4930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58.437"/>
    </inkml:context>
    <inkml:brush xml:id="br0">
      <inkml:brushProperty name="width" value="0.025" units="cm"/>
      <inkml:brushProperty name="height" value="0.025" units="cm"/>
    </inkml:brush>
  </inkml:definitions>
  <inkml:trace contextRef="#ctx0" brushRef="#br0">147 2 4356,'0'0'11691,"-9"-2"-9075,1 2-2228,0 0 0,1 1 0,-1-1 0,0 1 0,1 1 0,-1-1 0,1 1 0,-9 4 0,13-5-303,-1 0 0,1 1 1,-1-1-1,1 1 0,-1 0 0,1 0 0,0 0 0,0 0 0,0 1 0,0-1 1,1 1-1,-1 0 0,0 0 0,1 0 0,0 0 0,0 0 0,0 1 1,0-1-1,1 0 0,-1 1 0,-1 7 0,3-10-84,0-1-1,0 1 1,0 0 0,0 0 0,1 0-1,-1 0 1,0 0 0,1 0-1,-1 0 1,0 0 0,1 0 0,-1-1-1,1 1 1,0 0 0,-1 0-1,1-1 1,0 1 0,-1 0-1,1-1 1,0 1 0,0-1 0,-1 1-1,1-1 1,0 1 0,0-1-1,0 1 1,0-1 0,0 0 0,0 1-1,0-1 1,-1 0 0,1 0-1,0 0 1,2 0 0,41 5-330,-35-5 153,38 2-674,-26-1 265,-1 0 1,1 1 0,0 1-1,-1 0 1,21 8-1,-40-11 609,-1 0 0,0 0-1,1 0 1,-1 0 0,1 0-1,-1 0 1,0 1-1,1-1 1,-1 0 0,0 0-1,1 0 1,-1 0 0,0 1-1,1-1 1,-1 0 0,0 0-1,0 1 1,1-1-1,-1 0 1,0 1 0,0-1-1,0 0 1,1 0 0,-1 1-1,0-1 1,0 1-1,0-1 1,0 0 0,0 1-1,1-1 1,-1 0 0,0 1-1,0-1 1,0 0-1,0 1 1,0-1 0,0 1-1,0-1 1,0 0 0,-1 1-1,1-1 1,0 0-1,0 1 1,0-1 0,0 1-1,0-1 1,-1 0 0,1 0-1,0 1 1,0-1-1,-1 0 1,1 1 0,0-1-1,0 0 1,-1 0 0,1 1-1,0-1 1,-1 0-1,1 0 1,0 0 0,-1 1-1,1-1 1,0 0 0,-1 0-1,1 0 1,-1 0-1,-28 14 1745,27-13-1734,-28 12 701,13-5-691,0-1 1,0 0-1,-1-1 1,1-1-1,-1-1 1,-26 4-1,41-12-4108,10-5 1723,8-6-1567,6 0-1554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5:59.106"/>
    </inkml:context>
    <inkml:brush xml:id="br0">
      <inkml:brushProperty name="width" value="0.025" units="cm"/>
      <inkml:brushProperty name="height" value="0.025" units="cm"/>
    </inkml:brush>
  </inkml:definitions>
  <inkml:trace contextRef="#ctx0" brushRef="#br0">114 0 10858,'0'0'6326,"-8"3"-4345,2-2-1803,0 2 0,0-1 1,0 0-1,0 1 0,1 0 1,-1 1-1,1-1 0,0 1 1,0 0-1,0 0 0,1 0 0,-1 1 1,1 0-1,0 0 0,0 0 1,1 0-1,-1 1 0,1-1 1,1 1-1,-1 0 0,1 0 0,0 0 1,0 0-1,-1 7 0,3-11-170,0-1 0,1 1-1,-1-1 1,0 0 0,1 1-1,-1-1 1,1 0 0,0 0-1,-1 1 1,1-1 0,0 0-1,0 0 1,-1 0 0,1 0-1,0 0 1,0 0 0,0 0-1,0 0 1,1 0-1,-1 0 1,0-1 0,0 1-1,0 0 1,1-1 0,-1 1-1,0-1 1,1 1 0,-1-1-1,0 0 1,1 1 0,-1-1-1,1 0 1,-1 0 0,0 0-1,1 0 1,2-1 0,55-1-10,-58 1-2,13-1-219,0-2 0,0 0 0,0-1 0,-1 0 0,0-1 0,0-1 0,0 0 0,-1-1 0,0 0 0,0 0 0,-1-2 0,18-17 0,-49 54 4009,18-25-3649,1 1-1,-1 0 1,0-1 0,1 1 0,0 0 0,0 0 0,0 0 0,0 0-1,0 0 1,0 0 0,1 1 0,-1-1 0,1 5 0,1-8-123,0 1 1,-1 0-1,1 0 1,0 0-1,0 0 0,0-1 1,0 1-1,0 0 1,0-1-1,0 1 1,0 0-1,0-1 1,0 0-1,0 1 1,1-1-1,-1 0 1,0 1-1,0-1 1,0 0-1,1 0 1,-1 0-1,0 0 1,2 0-1,35-2 10,-32 2 0,9-2-155,-1-1 1,1 0-1,27-10 1,-30 9-118,1 0-1,-1 0 1,1 1-1,-1 1 1,17-1-1,-31 26 409,-28 29 662,31-51-810,-1-1 0,0 1 0,1-1 0,-1 1 0,1-1 0,-1 1 0,1-1 0,-1 0 0,1 1 0,0-1 0,-1 0 0,1 1 0,-1-1 0,1 0 0,0 0 0,-1 0 0,1 0 0,0 1 0,-1-1 0,1 0 0,0 0 0,-1 0 0,1 0 0,0-1-1,-1 1 1,1 0 0,-1 0 0,1 0 0,0 0 0,-1-1 0,1 1 0,-1 0 0,1 0 0,1-1 0,26-7 44,53-34-170,-62 31-215,-1 1 1,2 0 0,-1 2-1,37-11 1,-55 18 336,0 1-1,-1 0 0,1-1 1,0 1-1,0 0 1,0-1-1,0 1 0,0 0 1,0 0-1,0 0 1,-1 0-1,1 0 0,0 0 1,0 0-1,0 0 1,0 0-1,0 0 1,0 1-1,0-1 0,-1 0 1,1 1-1,0-1 1,0 1-1,0-1 0,0 0 1,-1 1-1,1 0 1,0-1-1,-1 1 1,1-1-1,0 1 0,-1 0 1,2 1-1,-5 29 1087,-1-5-598,5-25-484,0-1-1,-1 1 1,1 0 0,0-1-1,0 1 1,-1 0 0,1-1 0,0 1-1,0-1 1,0 1 0,0-1-1,0 0 1,0 1 0,0-1 0,0 0-1,0 0 1,0 1 0,0-1-1,0 0 1,0 0 0,0 0-1,0 0 1,0 0 0,2-1 0,32 0 41,-35 1-52,12-2-125,-1 0 0,0-1 1,19-7-1,-21 6-595,1 1 0,-1 0-1,1 1 1,0 0 0,16-1 0,-27 6-3920,-8 0-587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00.524"/>
    </inkml:context>
    <inkml:brush xml:id="br0">
      <inkml:brushProperty name="width" value="0.025" units="cm"/>
      <inkml:brushProperty name="height" value="0.025" units="cm"/>
    </inkml:brush>
  </inkml:definitions>
  <inkml:trace contextRef="#ctx0" brushRef="#br0">87 18 11050,'7'-6'1098,"9"-6"6269,-16 13-7286,1-1-1,-1 0 0,1 0 0,-1 0 1,1 0-1,-1 1 0,1-1 0,-1 0 1,1 0-1,-1 1 0,1-1 1,-1 0-1,0 1 0,1-1 0,-1 1 1,1-1-1,-1 0 0,0 1 0,1-1 1,-1 1-1,0-1 0,0 1 0,1-1 1,-1 1-1,0-1 0,0 1 0,0-1 1,0 1-1,0 0 0,0-1 1,0 1-1,0-1 0,0 1 0,0-1 1,0 1-1,0-1 0,0 2 0,3 52 913,-2 0 0,-9 91-1,-2 20-2075,9-168 694,0-1 0,0 0 0,0 1 0,-1-1 0,0 1 0,0 0 0,0 0 0,0 0 0,0 0-1,-5-5 1,-4-6-674,-14-21-809,17 24 1814,0 0 0,0 0 0,1-1 0,-9-19 0,16 30 190,0 0 0,1 0 1,-1 0-1,0 0 0,0 1 0,1-1 1,-1 0-1,0 0 0,1 0 1,-1 0-1,1 1 0,-1-1 1,1 0-1,-1 0 0,1 1 0,0-1 1,-1 0-1,1 1 0,0-1 1,-1 1-1,1-1 0,0 1 0,0-1 1,0 1-1,-1 0 0,1-1 1,0 1-1,0 0 0,0 0 1,1-1-1,40-12 348,-27 9-102,17-7-273,1 0-1,1 3 1,0 1-1,0 1 0,0 2 1,65 0-1,-98 4-100,0 0 0,1 0 0,-1 1-1,0-1 1,0 0 0,0 0 0,0 0-1,1 1 1,-1-1 0,0 1 0,0-1-1,0 1 1,0-1 0,0 1 0,0-1-1,0 1 1,0 0 0,0 0 0,-1 0-1,1-1 1,0 1 0,0 0-1,-1 0 1,1 0 0,0 0 0,-1 0-1,1 2 1,0-1 15,-1 0 0,0 1 1,0-1-1,0 0 0,0 1 0,-1-1 0,1 0 0,0 1 1,-1-1-1,0 0 0,1 0 0,-3 5 0,-3 3 89,1 0-1,-1 0 1,-1-1-1,-11 13 1,10-13 34,2-3-16,0 0 0,1 1 1,-1 0-1,1 0 0,1 0 0,-6 11 0,10-17-115,0-1 0,1 1 1,-1-1-1,0 0 0,1 1 1,-1-1-1,1 0 0,-1 1 1,1-1-1,-1 0 0,1 0 0,-1 1 1,1-1-1,-1 0 0,1 0 1,-1 0-1,1 0 0,-1 1 0,1-1 1,-1 0-1,1 0 0,0 0 1,-1 0-1,1-1 0,-1 1 1,1 0-1,-1 0 0,1 0 0,-1 0 1,1 0-1,-1-1 0,1 1 1,-1 0-1,1 0 0,-1-1 0,1 1 1,0-1-1,24-7 40,-1-5-233,-1-1 0,-1-2 0,34-29-1,0 1-54,-49 44 252,-3 13 25,-2 30 92,-1-13 12,0-28-119,1 0 1,-1 0-1,0 0 0,1 0 0,-1 0 0,1-1 1,-1 1-1,1 0 0,0-1 0,0 1 0,0-1 1,0 1-1,0-1 0,0 0 0,0 0 0,0 0 1,0 0-1,1 0 0,-1-1 0,0 1 0,1-1 1,-1 1-1,0-1 0,1 0 0,-1 0 0,1 0 1,2 0-1,4 0 99,0 0 1,0-1-1,0 0 0,0-1 1,17-4-1,-17 2-97,-1 1-1,0-1 0,0-1 1,0 1-1,-1-1 0,1-1 1,-1 1-1,11-12 1,-15 13-21,1 0-1,0-1 1,-1 1 0,0-1 0,0 1 0,0-1 0,-1 0-1,0 0 1,0-1 0,0 1 0,0 0 0,-1-1 0,0 1-1,0-1 1,0-6 0,-4 10-11,-2 9 1,-4 11 50,7-15-12,1-1 0,0 1 0,0 0 0,0 0 0,1 1 0,-1-1 0,1 0 0,0 0 0,0 0 0,0 0 0,0 0 0,0 0 0,1 1 0,-1-1 0,1 0-1,0 0 1,0 0 0,0 0 0,0 0 0,3 4 0,-2-5-12,1 0 0,0 1 0,0-1 0,0-1 0,0 1 0,0 0 1,0-1-1,0 0 0,0 1 0,1-1 0,-1 0 0,1-1 0,-1 1 0,0-1 0,1 1 0,-1-1 0,1 0 0,3-1 0,3 1-13,-1-1 0,1 0-1,-1-1 1,0 0 0,1-1-1,-1 0 1,0 0 0,0-1-1,-1 0 1,1 0 0,-1-1-1,0 0 1,11-10 0,-13 10-4,0 0 0,-1 0 0,0 0 0,0-1 0,0 0 0,-1 0 1,0 0-1,0 0 0,-1-1 0,1 1 0,-2-1 0,1 0 0,-1 0 0,0 0 1,0-1-1,0 1 0,-1 0 0,0-9 0,-1 16-6,0-1 1,0 0-1,0 1 0,0-1 1,0 0-1,0 1 0,0-1 1,0 1-1,0-1 1,0 0-1,0 1 0,0-1 1,0 0-1,-1 1 0,1-1 1,0 1-1,0-1 0,-1 0 1,1 1-1,0-1 0,-1 1 1,1-1-1,-1 1 0,1-1 1,0 1-1,-1 0 0,0-1 1,1 1-1,-1-1 0,1 1 1,-1 0-1,0-1 0,-19 9-46,-14 28-23,32-34 76,1 0 1,0-1-1,0 1 0,0 0 0,0 0 0,0-1 1,0 1-1,0 0 0,0 0 0,1 0 0,-1 0 1,1 0-1,0 0 0,-1 0 0,1 0 0,0 0 0,0 0 1,0 0-1,1 0 0,-1 1 0,1 2 0,1-4 2,-1 0-1,1 1 0,-1-1 0,1 0 1,0 0-1,0 0 0,-1 0 0,1 0 1,0-1-1,0 1 0,0 0 0,0-1 1,0 0-1,0 1 0,0-1 0,0 0 1,0 0-1,0 0 0,0 0 0,2-1 1,3 1-124,24 1-463,-31-2 448,1 1 0,-1 0-1,1 0 1,-1 0 0,0 0 0,1 0 0,-1 1-1,1-1 1,-1 0 0,0 0 0,1 0 0,-1 0-1,1 0 1,-1 0 0,0 1 0,1-1-1,-1 0 1,0 0 0,1 1 0,-1-1 0,0 0-1,1 1 1,-1-1 0,0 0 0,0 1 0,1-1-1,-1 0 1,0 1 0,0-1 0,0 0 0,1 1-1,-1-1 1,0 1 0,0-1 0,0 0 0,0 1-1,0-1 1,0 1 0,0-1 0,0 1 0,0-1-1,0 0 1,0 1 0,0-1 0,0 1 0,0-1-1,0 0 1,-1 1 0,1-1 0,0 1 0,0-1-1,0 0 1,-1 1 0,1-1 0,0 0 0,-1 1 0,-8 4-6254</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00.855"/>
    </inkml:context>
    <inkml:brush xml:id="br0">
      <inkml:brushProperty name="width" value="0.025" units="cm"/>
      <inkml:brushProperty name="height" value="0.025" units="cm"/>
    </inkml:brush>
  </inkml:definitions>
  <inkml:trace contextRef="#ctx0" brushRef="#br0">6 40 15086,'0'-16'2563,"-6"4"31,6 4-928,0 4-321,0 11-2178,2 1-1601,2 4-2114,-1-4-3556</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04.036"/>
    </inkml:context>
    <inkml:brush xml:id="br0">
      <inkml:brushProperty name="width" value="0.025" units="cm"/>
      <inkml:brushProperty name="height" value="0.025" units="cm"/>
    </inkml:brush>
  </inkml:definitions>
  <inkml:trace contextRef="#ctx0" brushRef="#br0">19 268 5317,'-4'-19'6432,"1"17"-2381,1 13-2950,-2 34 653,1-20-1063,1 1-1,1 0 0,2 0 0,4 30 0,-6-55-637,1 0 1,0-1-1,1 1 0,-1 0 0,0-1 1,0 1-1,0 0 0,0 0 0,0-1 1,1 1-1,-1-1 0,0 1 0,1 0 0,-1-1 1,0 1-1,1-1 0,-1 1 0,1-1 1,-1 1-1,1-1 0,-1 1 0,1-1 0,-1 1 1,1-1-1,0 0 0,-1 1 0,1-1 1,-1 0-1,1 1 0,0-1 0,0 0 0,18-11 934,12-32-516,-26 30-459,0-1 1,0 0 0,-1-1 0,-1 1 0,0-1-1,-1 0 1,-1 1 0,0-1 0,-2-19 0,1 33-45,17 13-64,-10-9-66,0 0 1,0 0 0,1-1 0,-1 0 0,1-1 0,-1 0 0,1 0 0,0 0 0,-1-1 0,1 0 0,0-1 0,-1 0 0,1 0-1,-1 0 1,1-1 0,-1 0 0,1-1 0,-1 0 0,0 0 0,0 0 0,11-8 0,-9 5-390,-1 0 1,0 0-1,0-1 0,0 0 1,-1 0-1,0-1 1,-1 0-1,1 0 1,-2 0-1,1-1 0,-1 0 1,-1 0-1,1 0 1,-1-1-1,4-18 1,-5 13 647,-1-1 0,0 1 0,-2-1 0,0-17 0,0 32-23,0 1-1,0-1 1,0 0 0,0 1-1,0-1 1,0 0-1,0 1 1,0-1-1,0 0 1,-1 1-1,1-1 1,0 0 0,0 1-1,-1-1 1,1 0-1,0 1 1,-1-1-1,1 1 1,0-1-1,-1 1 1,1-1-1,-1 1 1,1-1 0,-1 1-1,1-1 1,-1 1-1,0 0 1,1-1-1,-1 1 1,1 0-1,-1 0 1,0-1 0,1 1-1,-1 0 1,0 0-1,1 0 1,-1 0-1,0 0 1,1 0-1,-1 0 1,0 0 0,1 0-1,-1 0 1,0 0-1,1 0 1,-1 0-1,0 0 1,1 1-1,-1-1 1,0 0-1,1 1 1,-1-1 0,0 1-1,-2 1 58,0-1 0,0 1-1,0 0 1,0 0 0,1 0 0,-1 1 0,1-1-1,-1 0 1,-2 5 0,1 1 18,1-1 0,0 1-1,0-1 1,1 1 0,0 0 0,0 0 0,1 0 0,0 0-1,0 1 1,1-1 0,1 15 0,3 10 351,14 55-1,0 4-129,-18-77-307,1 20 159,-1-34-141,0 0 0,0 0-1,0 0 1,0 0 0,0 0 0,0 0-1,0 0 1,1 0 0,-1 0-1,0 0 1,1 0 0,-1 0 0,1 0-1,-1 0 1,1 0 0,-1 0 0,1 0-1,0-1 1,-1 1 0,2 1 0,-1-2-44,0 0 1,-1-1 0,1 1 0,-1 0 0,1-1-1,-1 1 1,1 0 0,-1-1 0,1 1 0,-1 0-1,1-1 1,-1 1 0,1-1 0,-1 1 0,0-1-1,1 1 1,-1-1 0,0 1 0,1-1 0,-1 0-1,0 1 1,0-1 0,1 1 0,-1-1 0,0 0-1,0 1 1,0-1 0,0 0 0,0 1 0,0-1 0,0 1-1,0-1 1,-1-1 0,2-28-148,-1 26 194,-1-5-93,0 1 0,-1-1-1,0 1 1,-1 0-1,0 0 1,0 0 0,-1 0-1,0 0 1,0 1 0,0 0-1,-1 0 1,0 0-1,-1 0 1,0 1 0,0 0-1,0 0 1,0 0-1,-1 1 1,0 0 0,0 1-1,-1-1 1,1 1-1,-1 1 1,0-1 0,0 1-1,0 1 1,0-1 0,-15-1-1,54 3 178,0-2 0,33-8 1,-32 5-2506,58-4 0,-46 9-7913,-30 0 59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04.414"/>
    </inkml:context>
    <inkml:brush xml:id="br0">
      <inkml:brushProperty name="width" value="0.025" units="cm"/>
      <inkml:brushProperty name="height" value="0.025" units="cm"/>
    </inkml:brush>
  </inkml:definitions>
  <inkml:trace contextRef="#ctx0" brushRef="#br0">102 0 1281,'0'0'20777,"-9"6"-20734,0 0-27,-42 28-10,48-32-7,0 0 0,1 0 0,0 0 0,-1 0 0,1 0 0,0 0 0,0 1 0,0-1 0,0 1 0,1-1 0,-1 1 0,1 0 0,0 0 0,-1 0 0,1 0 0,-1 4 0,3-6 1,-1 0 1,0 0-1,1-1 0,-1 1 0,1 0 1,-1 0-1,1-1 0,-1 1 0,1 0 1,-1-1-1,1 1 0,0-1 0,-1 1 1,1-1-1,0 1 0,0-1 0,-1 1 1,1-1-1,0 0 0,0 1 0,0-1 1,0 0-1,-1 0 0,1 0 0,0 1 1,0-1-1,1 0 0,33 3-202,-26-2-30,25 0-677,-21-1 649,0 1 0,0 0-1,0 0 1,0 1 0,0 1 0,-1 0 0,1 1-1,12 5 1,-24-9 324,0 1 0,0-1 0,0 1 1,0-1-1,0 1 0,-1-1 0,1 1 0,0-1 0,0 1 0,0 0 1,0-1-1,-1 1 0,1 0 0,0 0 0,-1 0 0,1 0 0,-1 0 0,1-1 1,-1 1-1,1 0 0,-1 0 0,0 0 0,1 0 0,-1 0 0,0 0 0,0 0 1,0 1-1,0 0 0,0 0 76,-1-1 0,0 1 0,0-1 0,0 0 0,0 1 1,0-1-1,0 0 0,0 1 0,0-1 0,0 0 0,-1 0 0,1 0 1,0 0-1,-1 0 0,-2 1 0,-5 2 241,0 0-1,0 0 1,0-1 0,-18 4 0,26-7-471,0 1 1,0-1 0,0 0-1,0 0 1,0 1 0,0-1-1,0 0 1,0 0 0,0 0-1,0 0 1,0-1 0,0 1-1,0 0 1,0 0 0,0 0-1,0-1 1,0 1 0,0-1-1,0 1 1,-1-2 0,2 1-166,0 1 0,0-1 0,0 0 1,0 0-1,0 0 0,0 0 0,0 0 1,0 0-1,1 0 0,-1 0 0,0 0 1,0 1-1,1-1 0,-1 0 0,1 0 1,-1 0-1,1 0 0,-1 1 0,1-1 1,-1 0-1,1 1 0,1-2 0,11-13-5649</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04.824"/>
    </inkml:context>
    <inkml:brush xml:id="br0">
      <inkml:brushProperty name="width" value="0.025" units="cm"/>
      <inkml:brushProperty name="height" value="0.025" units="cm"/>
    </inkml:brush>
  </inkml:definitions>
  <inkml:trace contextRef="#ctx0" brushRef="#br0">39 269 9801,'0'0'7880,"-6"9"-6033,-20 28-53,25-36-1748,1-1 0,-1 1 1,1-1-1,-1 1 0,1-1 1,-1 1-1,1 0 0,-1-1 1,1 1-1,0 0 0,0-1 1,-1 1-1,1 0 0,0-1 1,0 1-1,-1 0 0,1-1 1,0 1-1,0 0 1,0-1-1,0 1 0,0 0 1,0 0-1,0-1 0,1 1 1,-1 0-1,0-1 0,0 1 1,0 0-1,1-1 0,-1 1 1,0 0-1,1-1 0,-1 1 1,1 0-1,-1-1 1,0 1-1,1-1 0,0 1 1,-1-1-1,1 1 0,-1-1 1,1 0-1,-1 1 0,1-1 1,0 0-1,-1 1 0,1-1 1,0 0-1,-1 0 0,1 1 1,0-1-1,-1 0 1,1 0-1,0 0 0,0 0 1,-1 0-1,1 0 0,1 0 1,39-5 49,-25 0-94,0-1 0,0 0 1,-1-1-1,0-1 0,-1-1 0,0 0 1,0-1-1,-1 0 0,0-1 0,-1 0 1,0-1-1,-1-1 0,0 0 0,-1 0 1,-1-1-1,0 0 0,0-1 0,8-22 1,-15 32-5,0 0 0,0 0 0,-1 0 0,0 0 0,0 0 0,0 0 0,-1-1 0,0 1 0,0 0 0,0 0 0,0 0 0,-1-1 0,0 1 0,-3-8 0,3 10 0,-1 1-1,0 0 1,1-1 0,-1 1 0,0 0 0,-1 0 0,1 0-1,0 1 1,0-1 0,-1 1 0,1-1 0,-1 1 0,0 0-1,1 0 1,-1 0 0,0 0 0,1 0 0,-1 0-1,0 1 1,0 0 0,0-1 0,0 1 0,0 0 0,0 0-1,1 1 1,-1-1 0,-3 1 0,-4 1 21,0 0 1,0 1-1,0 0 0,0 0 1,1 1-1,-1 0 1,1 1-1,0 0 1,1 0-1,-10 8 0,12-8 83,0-1 0,0 1 0,0 0 0,1 0-1,0 1 1,0-1 0,1 1 0,-1 0-1,1 0 1,1 1 0,-1-1 0,1 1 0,0 0-1,-3 13 1,6-19-96,0 0 0,0 0 0,0 0 0,0 0 0,0 0 0,0 0 0,0 0 0,1 0 0,-1 0-1,0 0 1,1 0 0,-1 0 0,1 0 0,-1-1 0,1 1 0,-1 0 0,1 0 0,0 0 0,-1-1 0,1 1 0,0 0 0,-1-1 0,1 1 0,0-1-1,0 1 1,0 0 0,0-1 0,0 0 0,0 1 0,0-1 0,0 0 0,-1 1 0,1-1 0,0 0 0,2 0 0,42 3 13,-35-3-49,48-1-893,-44-1 392,-1 1 0,1 1 1,-1 0-1,0 0 0,1 2 1,-1 0-1,1 0 0,-1 1 1,19 7-1,-30-9 513,-1 0 0,1 0-1,-1 1 1,1-1 0,-1 0 0,1 0-1,-1 1 1,0-1 0,0 1-1,0-1 1,0 1 0,0-1 0,0 1-1,0 0 1,0-1 0,-1 1 0,1 0-1,-1 0 1,1 0 0,-1 0 0,0 2-1,-2 43 62,0-20-42,2-26-105,0 0 0,1 0 0,-1 0-1,0 0 1,1 0 0,-1-1-1,1 1 1,-1 0 0,1 0 0,0 0-1,-1 0 1,1-1 0,0 1-1,-1 0 1,1-1 0,0 1 0,0 0-1,0-1 1,0 1 0,0-1-1,-1 0 1,1 1 0,0-1-1,0 0 1,0 1 0,0-1 0,0 0-1,0 0 1,0 0 0,0 0-1,0 0 1,0 0 0,0 0 0,1 0-1,40-5-4332,-15-6-320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05.887"/>
    </inkml:context>
    <inkml:brush xml:id="br0">
      <inkml:brushProperty name="width" value="0.025" units="cm"/>
      <inkml:brushProperty name="height" value="0.025" units="cm"/>
    </inkml:brush>
  </inkml:definitions>
  <inkml:trace contextRef="#ctx0" brushRef="#br0">104 241 13805,'0'0'2691,"-9"-1"-503,-42 2-20,49 0-2070,0-1 1,0 0 0,0 1-1,0-1 1,0 1 0,0 0-1,0 0 1,0 0 0,0 0-1,0 0 1,0 0 0,1 0-1,-1 1 1,0-1 0,1 0-1,-1 1 1,1 0 0,0-1-1,-1 1 1,1 0 0,0 0-1,0-1 1,0 1 0,0 0-1,0 0 1,0 4 0,1-5-90,0-1 1,1 1-1,-1 0 1,1 0-1,-1 0 1,1 0-1,-1-1 1,1 1-1,0 0 1,-1-1-1,1 1 1,0 0-1,-1-1 1,1 1-1,0-1 1,0 1-1,0-1 1,-1 1-1,1-1 1,0 0-1,0 1 1,0-1-1,0 0 1,0 0-1,0 0 1,0 1-1,0-1 1,0 0-1,0 0 1,-1 0-1,1-1 1,0 1-1,0 0 1,0 0-1,2-1 1,40-4 21,-36 3-152,1 0-1,-1-1 1,0 0-1,0 0 1,0 0 0,0-1-1,-1 0 1,1-1-1,-1 0 1,0 0-1,0 0 1,-1 0-1,0-1 1,0 0 0,7-10-1,-12 16 123,0 0 0,0 0 0,0 0 0,1 0 0,-1 0 0,0-1 0,0 1 0,0 0 0,0 0 0,0 0 0,0 0 0,0 0 0,1 0-1,-1 0 1,0 0 0,0-1 0,0 1 0,0 0 0,0 0 0,0 0 0,0 0 0,0 0 0,0-1 0,0 1 0,0 0 0,0 0 0,0 0 0,0 0 0,0 0 0,0-1 0,0 1 0,0 0 0,0 0 0,0 0 0,0 0-1,0 0 1,0-1 0,0 1 0,0 0 0,0 0 0,0 0 0,0 0 0,0 0 0,0 0 0,0-1 0,-1 1 0,1 0 0,0 0 0,0 0 0,0 0 0,0 0 0,0 0 0,0 0 0,-1 0 0,1 0 0,0 0 0,0-1-1,0 1 1,0 0 0,0 0 0,-1 0 0,-11 7 220,-13 17 428,24-21-565,-1-1 0,0 0 0,1 1 0,-1-1 0,1 1 0,0-1 0,0 1-1,0-1 1,0 1 0,0 0 0,1 0 0,-1-1 0,1 1 0,0 0 0,0 0 0,0 0 0,0-1 0,1 6 0,0-7-61,1 1 0,-1-1-1,1 0 1,-1 1 0,1-1 0,0 0 0,0 0 0,-1 0 0,1 0 0,0 0 0,0 0 0,0 0 0,0-1-1,0 1 1,0-1 0,0 0 0,1 1 0,-1-1 0,0 0 0,0 0 0,0 0 0,0-1 0,0 1-1,4-1 1,2 0-88,0-1 0,0 0-1,0 0 1,0-1-1,0 0 1,-1 0 0,1-1-1,-1 0 1,0 0-1,0-1 1,0 0 0,10-10-1,-6 5-43,-2 0 0,1 0-1,-2 0 1,1-1 0,-1-1 0,-1 0-1,6-12 1,-7 1 134,-6 23-23,0 0 0,0 0-1,0-1 1,0 1-1,-1 0 1,1 0-1,0 0 1,0-1-1,0 1 1,0 0 0,-1 0-1,1 0 1,0 0-1,0-1 1,0 1-1,-1 0 1,1 0-1,0 0 1,0 0 0,0 0-1,-1 0 1,1 0-1,0 0 1,0 0-1,-1 0 1,1 0-1,0-1 1,0 1 0,-1 1-1,1-1 1,0 0-1,0 0 1,-1 0-1,1 0 1,0 0-1,0 0 1,-1 0 0,1 0-1,0 0 1,0 0-1,-1 1 1,-2 0 21,-1 1 1,0 1-1,1-1 0,0 0 1,-1 1-1,1 0 0,-5 5 1,-6 7 216,0 1 0,2 0 0,-1 1 1,2 1-1,0 0 0,2 0 0,0 1 0,1 0 1,0 1-1,2 0 0,0 0 0,2 0 1,0 0-1,-2 33 0,6-48-227,0 6-17,0 0 0,1 1 0,0-1-1,3 14 1,-3-24 3,-1 0 1,0 0-1,1 0 0,-1 0 0,0 0 0,1 0 0,-1 0 1,1 0-1,-1 0 0,1 0 0,0 0 0,0 0 0,-1-1 1,1 1-1,0 0 0,0 0 0,0-1 0,0 1 1,-1-1-1,1 1 0,2 0 0,-1-1 4,-1 0 0,1 0 0,0 0 0,-1-1 0,1 1-1,0 0 1,-1-1 0,1 0 0,-1 1 0,1-1 0,-1 0 0,1 0 0,-1 1 0,0-1 0,1 0-1,-1-1 1,0 1 0,0 0 0,2-2 0,52-57-385,-3-2 0,-3-2-1,44-77 1,36-47-1196,-114 165 1779,-24 26 407,-29 33-24,19-9-290,0 1 0,3 1-1,0 1 1,2 0 0,1 0-1,1 2 1,-8 39-1,16-59-66,2-1 0,0 1 0,0 0 0,0 15-1,2-25-206,0-1 0,0 1-1,0 0 1,0 0-1,0-1 1,0 1 0,0 0-1,1-1 1,-1 1-1,1 0 1,-1-1 0,1 1-1,0-1 1,-1 1 0,1-1-1,0 1 1,0-1-1,0 1 1,0-1 0,1 0-1,-1 0 1,0 1-1,0-1 1,1 0 0,-1 0-1,0 0 1,1-1-1,-1 1 1,1 0 0,0 0-1,-1-1 1,1 1-1,0-1 1,-1 1 0,1-1-1,0 0 1,2 0-1,1 0-23,-1-1-1,1 1 0,0-1 0,0 0 0,-1-1 1,1 1-1,-1-1 0,1 0 0,-1 0 0,0-1 0,1 1 1,-1-1-1,0 0 0,-1 0 0,1 0 0,-1 0 1,1-1-1,-1 0 0,0 1 0,0-1 0,3-7 1,-3 7-78,0-1 0,-1 1 0,0-1 0,0 0 0,0 0 0,0 0 0,-1 0 0,0 0 0,0 0 1,0 0-1,0-1 0,-1 1 0,0 0 0,0 0 0,-1-1 0,1 1 0,-1 0 0,0 0 1,-1 0-1,-1-6 0,1 9 39,1 0 1,-1 0-1,1 0 0,-1 0 1,0 0-1,0 0 1,0 1-1,0-1 0,0 0 1,0 1-1,-1 0 1,1 0-1,0-1 0,-1 1 1,1 1-1,-1-1 1,1 0-1,-1 0 1,1 1-1,-1 0 0,1-1 1,-1 1-1,0 0 1,1 0-1,-5 1 0,5-1 49,1 0-1,0 1 0,-1-1 0,1 0 0,0 0 0,0 1 0,-1-1 0,1 0 0,0 1 0,0-1 0,0 1 0,-1 0 0,1-1 0,0 1 0,0 0 0,0 0 1,0 0-1,0 0 0,0 0 0,1 0 0,-1 0 0,0 0 0,0 0 0,1 0 0,-1 0 0,0 0 0,1 1 0,-1-1 0,1 0 0,0 0 0,-1 1 0,1-1 1,0 0-1,0 1 0,0-1 0,0 0 0,0 1 0,0-1 0,0 0 0,0 0 0,1 1 0,-1-1 0,1 0 0,-1 1 0,0-1 0,1 0 0,0 0 0,-1 0 1,2 2-1,0-1 13,-1 0-1,1 0 1,0 0 0,0 0 0,0 0 0,0 0 0,1-1 0,-1 1 0,0-1 0,1 1 0,-1-1 0,0 0 0,1 0 0,0 0 0,-1 0 0,1-1 0,0 1 0,3 0 0,55 3 59,-51-4-74,12 0 16,1-1-1,0 0 1,0-2-1,43-12 1,-57 13-11,0-1 0,0 0 0,0-1 0,0 0 0,-1 0 0,1-1 0,-1 0 0,0-1 1,-1 0-1,1 0 0,-1 0 0,-1-1 0,1 0 0,8-12 0,-14 18-6,-1 0 1,1 1-1,0-1 1,-1 0-1,1 1 0,-1-1 1,1 0-1,-1 1 1,1-1-1,-1 0 0,0 0 1,1 0-1,-1 0 1,0 1-1,0-1 0,0 0 1,0 0-1,1 0 1,-1 0-1,0 0 1,0 1-1,-1-1 0,1 0 1,0 0-1,0 0 1,0 0-1,-1 0 0,1 1 1,0-1-1,-1 0 1,1 0-1,0 0 0,-1 1 1,1-1-1,-1 0 1,1 1-1,-1-1 1,0 0-1,1 1 0,-1-1 1,0 1-1,1-1 1,-1 1-1,0-1 0,0 1 1,0-1-1,1 1 1,-1 0-1,0 0 0,0-1 1,0 1-1,0 0 1,1 0-1,-1 0 1,0 0-1,-1 0 0,-3-1 10,0 1-1,0 0 0,0 1 1,0-1-1,0 1 0,1 0 1,-1 0-1,0 0 0,-5 2 1,3 1 44,1 0 0,0 0 0,0 1 0,0 0 0,1 0-1,-1 0 1,1 0 0,0 1 0,1 0 0,0 0 0,-1 0 0,-2 8 0,5-11-32,1-1-1,-1 1 1,1 0-1,0 0 1,0 0-1,0 0 0,0 0 1,0 0-1,1 0 1,-1 0-1,1 0 1,0 0-1,0 0 1,0 0-1,0 0 1,1 0-1,-1 0 1,1 0-1,0 0 1,0 0-1,0 0 1,0 0-1,0 0 1,0-1-1,1 1 1,0 0-1,-1-1 1,1 0-1,0 1 1,0-1-1,4 4 1,3-1-68,-1 1 1,1-2 0,-1 1 0,1-1 0,1-1 0,-1 1-1,0-2 1,1 1 0,0-1 0,13 1 0,59-2-4709,-39-6-1323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7.614"/>
    </inkml:context>
    <inkml:brush xml:id="br0">
      <inkml:brushProperty name="width" value="0.025" units="cm"/>
      <inkml:brushProperty name="height" value="0.025" units="cm"/>
    </inkml:brush>
  </inkml:definitions>
  <inkml:trace contextRef="#ctx0" brushRef="#br0">155 64 11531,'0'0'5893,"-3"-9"-3885,-12-27-289,15 34-1673,-1 1 1,0 0-1,0 0 1,0 0 0,0 0-1,0 0 1,0 0-1,0 0 1,0 0 0,0 0-1,0 0 1,0 0-1,0 1 1,-1-1-1,1 0 1,0 1 0,-1-1-1,1 1 1,0 0-1,-1-1 1,1 1-1,-1 0 1,1 0 0,0 0-1,-1 0 1,1 0-1,-1 0 1,1 0 0,-1 1-1,-1 0 1,-1 0 33,1 0 0,-1 0 1,0 0-1,1 1 1,0-1-1,-1 1 0,1 0 1,-4 4-1,1-1-84,0 0-1,0 0 1,1 0-1,0 1 0,0 0 1,1 0-1,-1 0 1,1 1-1,1-1 1,-1 1-1,1 0 1,-4 12-1,9-18-4,-1 0-1,0 0 1,1-1-1,-1 1 0,1 0 1,-1-1-1,1 0 1,-1 1-1,1-1 0,0 0 1,-1 0-1,1 1 1,-1-1-1,1 0 0,0-1 1,1 1-1,34-1-62,-7-3-44,-19 2 107,-1 0 0,1 1-1,-1 0 1,1 1 0,-1 0-1,1 0 1,0 1 0,-1 1-1,1 0 1,13 4 0,-22-5 12,-1 0 1,0 0 0,0 0 0,1 0 0,-1 0 0,0 0-1,0 1 1,0-1 0,0 0 0,0 1 0,0-1 0,-1 0 0,1 1-1,0-1 1,-1 1 0,1-1 0,-1 1 0,1-1 0,-1 1-1,0-1 1,0 1 0,0 0 0,0-1 0,0 1 0,0-1 0,0 1-1,0 0 1,-1-1 0,1 1 0,0-1 0,-1 1 0,1-1-1,-1 1 1,0-1 0,0 0 0,1 1 0,-1-1 0,0 0-1,-2 3 1,-2 4 168,-1-1 1,0 1-1,-1-1 0,-13 13 0,9-10-60,0 0 0,-1-1 0,0-1 0,-1 0 0,1-1 1,-1 0-1,-1 0 0,-22 6 0,36-13-152,0 0 0,-1-1 0,1 1-1,0 0 1,0 0 0,-1-1 0,1 1 0,0 0 0,0-1 0,0 1 0,0 0 0,0-1 0,-1 1-1,1 0 1,0-1 0,0 1 0,0 0 0,0-1 0,0 1 0,0 0 0,0-1 0,0 1 0,0 0-1,0-1 1,0 1 0,0 0 0,1-1 0,-1 1 0,0 0 0,0-1 0,0 1 0,0 0 0,0-1-1,1 1 1,-1 0 0,0 0 0,0-1 0,1 1 0,-1 0 0,0-1 0,9-16-1460,37-50-5702,-15 23 1303</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06.887"/>
    </inkml:context>
    <inkml:brush xml:id="br0">
      <inkml:brushProperty name="width" value="0.025" units="cm"/>
      <inkml:brushProperty name="height" value="0.025" units="cm"/>
    </inkml:brush>
  </inkml:definitions>
  <inkml:trace contextRef="#ctx0" brushRef="#br0">133 1 12588,'0'0'2653,"-2"2"-171,-25 36 1315,-33 65-1,53-89-3628,0 0 0,1 1 1,1 0-1,0 0 0,1 1 1,1-1-1,0 1 0,0 22 1,3-36-161,0 0 1,0 0 0,0 0-1,0 0 1,1 0 0,-1 0 0,1 0-1,-1 0 1,1 0 0,0 0-1,0 0 1,0 0 0,0-1-1,0 1 1,0 0 0,0-1-1,1 1 1,-1-1 0,1 1 0,2 1-1,-1-1 4,1 0 0,-1 0 1,1 0-1,0-1 0,0 1 0,-1-1 0,1 0 0,0 0 0,0-1 0,5 1 0,2 0-9,0-1 0,0-1-1,-1 0 1,1 0-1,0-1 1,0 0-1,13-5 1,-8 0-223,-1 0 1,-1 0-1,0-1 1,26-20-1,-32 22 170,-1 0-1,0-1 1,0 1 0,-1-1-1,0-1 1,0 1 0,-1-1-1,0 0 1,8-16 0,-12 9 13,-11 17-9,-14 17 102,21-14-8,-1 0 0,1 0 0,0 0 0,1 0 1,-1 1-1,1-1 0,0 1 0,0 0 0,1-1 0,-2 8 0,3-11-39,0-1-1,0 1 1,0-1-1,0 1 1,1-1-1,-1 1 0,0 0 1,1-1-1,-1 1 1,1-1-1,-1 1 1,1-1-1,0 0 1,-1 1-1,1-1 0,0 0 1,0 1-1,0-1 1,0 0-1,0 0 1,0 0-1,1 0 0,-1 0 1,0 0-1,1 0 1,-1 0-1,0 0 1,1-1-1,-1 1 1,1-1-1,-1 1 0,1-1 1,-1 1-1,1-1 1,0 0-1,-1 0 1,1 0-1,-1 0 0,1 0 1,2 0-1,7 0-12,-1-1 1,1 0-1,-1-1 0,1 0 0,-1 0 0,0-1 0,0 0 0,0-1 0,0 0 0,15-9 1,-18 9-2,-1 0 0,1-1 1,-1 0-1,0 0 0,0 0 1,-1 0-1,0-1 0,1 0 1,-2 0-1,1-1 0,-1 1 1,0-1-1,0 0 0,-1 0 1,3-9-1,-5 15 4,-1 0 0,1 0 0,-1 0 0,0 0 0,1 1 0,-1-1 0,0 0 0,0 0 0,0 0 0,0 0 0,0 0 0,0 0 0,0 0 0,0 0 0,0 1 0,0-1 0,0 0 0,0 0 0,-1 0 0,1 0 0,0 0 0,-1-1 0,-14 8-48,-17 27-7,29-28 88,0-1 0,0 1 0,1 0 0,0 0 0,-1 0 0,2 0 0,-1 0 0,0 0 0,1 1 1,-1 10-1,2-15-20,0 1 1,0 0 0,1 0-1,-1 0 1,0-1-1,1 1 1,-1 0 0,1 0-1,0-1 1,-1 1 0,1 0-1,0-1 1,0 1 0,0-1-1,0 1 1,1-1 0,-1 1-1,0-1 1,0 0-1,1 0 1,-1 0 0,1 0-1,-1 0 1,1 0 0,0 0-1,-1 0 1,1 0 0,0-1-1,0 1 1,-1-1 0,1 1-1,0-1 1,0 0 0,2 0-1,8 2-31,0-1 1,0-1-1,0 0 0,0 0 0,0-1 0,0-1 1,0 0-1,0-1 0,-1 0 0,1-1 0,-1 0 1,0-1-1,0 0 0,0 0 0,-1-1 0,0-1 1,0 0-1,-1 0 0,1-1 0,-2 0 0,1-1 1,12-15-1,-10 6-526,-22 23 52,-21 24 180,28-24 16,0 0 0,0 0 0,1 0 0,0 0 0,0 1 0,0 0 0,1-1 0,0 1 0,0 0 0,0 0 0,1 0 0,0 1 0,-1 11 0,4-8-3552,7-4-2851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07.245"/>
    </inkml:context>
    <inkml:brush xml:id="br0">
      <inkml:brushProperty name="width" value="0.025" units="cm"/>
      <inkml:brushProperty name="height" value="0.025" units="cm"/>
    </inkml:brush>
  </inkml:definitions>
  <inkml:trace contextRef="#ctx0" brushRef="#br0">31 0 9385,'0'0'2722,"-31"47"-7975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07.609"/>
    </inkml:context>
    <inkml:brush xml:id="br0">
      <inkml:brushProperty name="width" value="0.025" units="cm"/>
      <inkml:brushProperty name="height" value="0.025" units="cm"/>
    </inkml:brush>
  </inkml:definitions>
  <inkml:trace contextRef="#ctx0" brushRef="#br0">133 47 13196,'0'0'9626,"-2"-8"-7891,2 6-1656,-1 0 0,1 0 0,-1 0 1,0 0-1,1 0 0,-1 0 0,0 0 1,0 0-1,0 1 0,-1-1 0,1 0 1,0 1-1,-1-1 0,1 1 0,-1-1 1,1 1-1,-1 0 0,0-1 0,0 1 1,-2-1-1,1 1-24,0 0-1,0 1 1,0 0 0,1-1 0,-1 1 0,0 0-1,0 0 1,0 1 0,0-1 0,0 1-1,0-1 1,0 1 0,1 0 0,-1 0 0,0 0-1,1 0 1,-1 1 0,1-1 0,-3 3 0,2-3-22,0 0 1,1 1 0,-1-1 0,1 1 0,0 0 0,-1-1 0,1 1 0,0 0 0,0 1 0,0-1 0,1 0 0,-1 1-1,0-1 1,1 1 0,-1-1 0,1 1 0,0-1 0,0 1 0,0 0 0,0 0 0,1 0 0,-1 4 0,1-4-46,1-1 0,0 0 0,-1 1 0,1-1 0,0 0 0,0 0 1,1 1-1,-1-1 0,0 0 0,1 0 0,-1 0 0,1-1 1,0 1-1,0 0 0,-1-1 0,1 1 0,0-1 0,0 1 1,1-1-1,-1 0 0,0 0 0,0 0 0,1 0 0,-1 0 0,0-1 1,1 1-1,3 0 0,45 7-839,-41-7 679,-1 0 0,1 0 0,-1 1-1,1 0 1,-1 1 0,0 0 0,0 0-1,0 1 1,9 5 0,-17-8 180,-1-1 0,0 0 0,1 1 1,-1-1-1,0 0 0,1 1 0,-1-1 0,0 0 1,0 1-1,1-1 0,-1 0 0,0 1 0,0-1 1,0 1-1,0-1 0,1 0 0,-1 1 0,0-1 1,0 1-1,0-1 0,0 1 0,0-1 0,0 1 1,0-1-1,0 0 0,0 1 0,0-1 0,0 1 0,-1-1 1,1 1-1,0-1 0,0 0 0,0 1 0,-1-1 1,1 1-1,0-1 0,0 0 0,-1 1 0,1-1 1,0 0-1,0 1 0,-1-1 0,1 0 0,-1 0 1,1 1-1,0-1 0,-1 0 0,1 0 0,0 0 1,-1 1-1,1-1 0,-1 0 0,1 0 0,-1 0 1,1 0-1,0 0 0,-1 0 0,0 0 0,-32 11 989,30-11-913,-17 6 291,1-2 0,-1 0 1,0-1-1,0-1 0,0-1 0,-24-1 0,44 0-405,0 0 0,0 0-1,0 0 1,-1 0-1,1 0 1,0 0-1,0-1 1,0 1-1,0 0 1,-1 0-1,1 0 1,0 0-1,0 0 1,0 0 0,0 0-1,-1-1 1,1 1-1,0 0 1,0 0-1,0 0 1,0 0-1,0-1 1,0 1-1,0 0 1,0 0-1,-1 0 1,1-1 0,0 1-1,0 0 1,0 0-1,0 0 1,0-1-1,0 1 1,0 0-1,0 0 1,0 0-1,0-1 1,0 1-1,0 0 1,0 0 0,1 0-1,-1-1 1,0 1-1,0 0 1,0 0-1,0 0 1,0 0-1,0-1 1,0 1-1,0 0 1,1 0-1,-1 0 1,0 0 0,0 0-1,0-1 1,0 1-1,1 0 1,-1 0-1,0 0 1,10-9-1997,70-30-12467,-45 18 5926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08.372"/>
    </inkml:context>
    <inkml:brush xml:id="br0">
      <inkml:brushProperty name="width" value="0.025" units="cm"/>
      <inkml:brushProperty name="height" value="0.025" units="cm"/>
    </inkml:brush>
  </inkml:definitions>
  <inkml:trace contextRef="#ctx0" brushRef="#br0">184 0 5093,'0'0'15492,"-8"0"-13538,1 1-1734,1 1 1,-1-1 0,0 1 0,1 1 0,-1-1 0,1 1 0,0 0-1,0 0 1,0 1 0,0 0 0,1 0 0,-1 0 0,1 1-1,0 0 1,0 0 0,1 0 0,0 0 0,-7 11 0,4-6-79,0 0 1,0 1-1,1 0 0,0 0 1,1 0-1,1 0 1,-1 1-1,2 0 1,0 0-1,0 0 1,1 0-1,1 0 1,0 1-1,0-1 1,3 21-1,-2-31-114,1 0 0,-1 0 1,1 1-1,0-1 0,-1 0 0,1 0 0,0 0 0,0 0 0,1 0 0,-1 0 1,0 0-1,1-1 0,-1 1 0,1 0 0,-1-1 0,1 1 0,0-1 0,0 0 1,-1 1-1,1-1 0,0 0 0,0 0 0,0 0 0,1 0 0,-1-1 1,0 1-1,0 0 0,0-1 0,1 0 0,-1 1 0,0-1 0,0 0 0,1 0 1,-1 0-1,0-1 0,0 1 0,1-1 0,2 0 0,2 0-7,-1-1-1,0 0 0,1 0 1,-1-1-1,0 1 0,0-1 1,0 0-1,-1-1 0,1 0 0,-1 0 1,0 0-1,5-5 0,-6 4-46,-1 1 0,0-1 0,0 0 0,0 0 1,-1-1-1,1 1 0,-1 0 0,-1-1 0,1 1 0,-1-1 0,0 0 0,0 1 0,-1-1 0,1-11 0,-2 17 18,1 1 1,-1-1-1,1 0 1,-1 1-1,1-1 1,-1 0-1,1 1 1,-1-1-1,1 1 1,0-1-1,-1 1 1,1-1-1,0 1 1,-1-1-1,1 1 1,0-1-1,0 1 1,0-1-1,-1 1 1,1 0-1,0-1 1,0 1-1,0-1 1,0 1-1,0 0 1,0-1-1,0 1 1,0-1-1,0 1 1,1 0-1,-1-1 1,0 1-1,0-1 1,0 1-1,1-1 1,-1 1-1,2 2 8,0-1 0,0 0-1,-1 0 1,1 0 0,1 0-1,-1 0 1,0 0 0,0 0 0,1-1-1,-1 1 1,1-1 0,-1 0-1,1 0 1,0 0 0,-1 0 0,1 0-1,0-1 1,4 1 0,56 6 4,-56-7-8,18 2-4,0-1-1,-1-2 1,1 0 0,-1-1 0,1-2-1,-1 0 1,0-2 0,0-1 0,-1 0-1,38-19 1,-63 27 10,1-1 0,0 1 0,0-1 0,-1 1 0,1 0 1,0-1-1,0 1 0,0 0 0,0 0 0,0 0 0,0-1 0,0 1 0,1 0 0,-1 0 0,0 1 0,0-1 1,1 0-1,-1 0 0,0 0 0,1 0 0,0 1 0,-1-1 0,1 0 0,0 0 0,-1 1 0,1-1 0,0 0 1,0 1-1,0-1 0,0 0 0,0 0 0,0 1 0,1 1 0,0-1-8,0 0 1,0 0-1,0 0 0,0 0 0,1 0 1,-1 0-1,1 0 0,-1-1 1,1 1-1,0-1 0,0 1 0,0-1 1,0 1-1,0-1 0,0 0 0,0 0 1,3 2-1,5 0-84,0 2 0,0-1 0,-1 1 0,0 1 0,0 0 0,-1 0 0,1 0 0,-1 1 0,-1 1 1,1-1-1,-1 1 0,-1 0 0,8 11 0,-8-7 70,0 0 0,-1 0 0,0 0 0,-1 1 0,0 0 0,-1 0 0,0 0 0,-1 0 0,-1 0 0,0 16 0,0-6 33,-3 104-52,1-114 85,-1-1 0,0 0 1,0 0-1,-1-1 0,-1 1 0,0 0 1,-1-1-1,-6 12 0,10-21-13,0 0-1,0-1 1,0 1 0,0-1 0,0 1-1,-1-1 1,1 1 0,0-1 0,-1 0-1,1 0 1,-1 0 0,1 0 0,-1 0-1,0 0 1,-2 1 0,3-2-18,0 0 1,0 1-1,0-1 1,0 0-1,0 0 1,0 0-1,0-1 1,0 1-1,0 0 1,0 0-1,0 0 1,0-1-1,0 1 0,0-1 1,0 1-1,0-1 1,0 1-1,0-1 1,0 1-1,0-2 1,-2-1 1,-1 0 1,2-1-1,-1 1 1,0-1-1,1 0 1,0 0-1,0 0 1,0 0-1,0 0 0,-2-8 1,-4-26 94,2-1 1,2 1-1,1-1 1,3-47-1,0 65-156,0 15-9,0 0 1,0 0-1,1 0 1,-1-1-1,1 1 1,1 0-1,-1 0 1,1 1-1,0-1 1,1 0 0,-1 1-1,1-1 1,0 1-1,1 0 1,5-8-1,-5 9-35,1 0-1,-1 1 1,1-1-1,0 1 1,1 0-1,-1 0 1,0 1-1,1 0 1,-1 0-1,1 0 1,0 0 0,-1 1-1,1 0 1,0 0-1,0 1 1,7-1-1,115 1-4601,-89 1 1255,2-1-2341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10.232"/>
    </inkml:context>
    <inkml:brush xml:id="br0">
      <inkml:brushProperty name="width" value="0.025" units="cm"/>
      <inkml:brushProperty name="height" value="0.025" units="cm"/>
    </inkml:brush>
  </inkml:definitions>
  <inkml:trace contextRef="#ctx0" brushRef="#br0">66 99 2498,'0'0'3385,"9"-4"-1170,-6 2-2176,40-24 3295,-42 24-3002,1 1-1,0 0 1,0-1-1,-1 1 0,1-1 1,-1 0-1,0 0 1,1 1-1,-1-1 1,0 0-1,0 0 1,0 0-1,0 0 0,0 0 1,-1-1-1,1 1 1,-1 0-1,1 0 1,-1 0-1,0-1 1,0 1-1,0 0 0,0 0 1,0-3-1,-3 4-112,1 1 0,-1 0 0,0-1 0,1 1 0,-1 0 0,1 1-1,-1-1 1,1 0 0,-1 1 0,0-1 0,-3 3 0,-3 1 14,1 1-1,0 0 1,0 1 0,0 0-1,1 0 1,-13 14 0,16-16-101,0 0 1,0 1-1,1-1 1,-1 1 0,1 0-1,0 0 1,0 1-1,1-1 1,0 0 0,0 1-1,0 0 1,-2 8-1,5-13-122,-1 0 1,0 0-1,0 0 0,1 1 0,-1-1 0,0 0 0,1 0 0,-1 0 0,1 0 0,0 0 0,-1 0 0,1 0 1,0 0-1,-1-1 0,1 1 0,0 0 0,0 0 0,0 0 0,0-1 0,0 1 0,0-1 0,0 1 0,0-1 0,0 1 1,0-1-1,0 1 0,0-1 0,0 0 0,0 1 0,1-1 0,-1 0 0,0 0 0,0 0 0,0 0 0,2 0 1,47-4 116,-35 0-119,0-1 0,-1 0 0,0-1 0,0-1 0,0 0 0,-1-1-1,0 0 1,-1-1 0,0-1 0,0 0 0,-1 0 0,0-1 0,-1-1-1,0 1 1,-1-2 0,10-16 0,-51 78 450,29-45-431,1 0 1,-1 0 0,1 1-1,0-1 1,1 0 0,-1 1-1,1 0 1,0-1 0,0 1-1,0 0 1,1-1 0,-1 1-1,1 0 1,0 0 0,1-1-1,-1 1 1,2 7 0,0-11-22,-1 1 0,1-1 1,0 1-1,-1-1 0,1 0 1,0 1-1,0-1 0,0 0 1,0 0-1,0-1 0,0 1 1,0 0-1,0-1 0,0 1 1,1-1-1,-1 1 0,0-1 1,0 0-1,0 0 0,5-1 1,45-4 46,-42 2-108,-1-1 0,1 0-1,-1 0 1,0-1 0,0-1 0,0 1-1,-1-1 1,0-1 0,13-12-1,-11 9 10,0 1 0,1 1-1,0 0 1,14-8 0,-25 16 42,1 0 0,-1 0 0,0 0 1,0 0-1,1 0 0,-1 0 0,0 0 1,0 0-1,0 0 0,1 0 0,-1 0 1,0 1-1,0-1 0,1 0 0,-1 0 1,0 0-1,0 0 0,1 0 0,-1 0 1,0 0-1,0 1 0,0-1 1,1 0-1,-1 0 0,0 0 0,0 0 1,0 1-1,0-1 0,0 0 0,1 0 1,-1 0-1,0 1 0,0-1 0,0 0 1,0 0-1,0 1 0,0-1 0,0 0 1,0 0-1,0 1 0,0-1 0,0 0 1,0 0-1,0 1 0,0-1 0,0 0 1,0 0-1,0 1 0,0-1 0,0 0 1,0 0-1,0 0 0,0 1 0,-1-1 1,1 0-1,0 0 0,0 1 0,0-1 1,-4 17-1,0-8 15,1-2-11,0 0 1,1 0-1,0 1 1,0-1-1,0 0 1,1 1-1,0-1 1,1 1-1,-1 0 1,2 9-1,0-16 1,-1 0-1,1 0 0,0 1 0,0-1 0,0 0 0,0 0 0,-1 0 0,2 0 0,-1 0 0,0 0 0,0 0 1,0 0-1,0-1 0,0 1 0,1 0 0,-1-1 0,0 1 0,1-1 0,-1 1 0,0-1 0,1 0 0,-1 1 0,0-1 1,1 0-1,-1 0 0,1 0 0,-1 0 0,0 0 0,3-1 0,2 1 3,-1-1-1,1 0 1,-1 0 0,1 0-1,-1 0 1,8-4 0,2-3-9,0-1 1,0-1 0,-1 0-1,-1-1 1,0-1 0,-1 0-1,0-1 1,15-19 0,-29 39-21,1-1-1,0 0 1,0 1 0,0-1 0,1 1 0,1 7-1,-1-9 8,-1 2-267,5 39 508,7-28-2960,9-10-5019,-6-8-662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10.995"/>
    </inkml:context>
    <inkml:brush xml:id="br0">
      <inkml:brushProperty name="width" value="0.025" units="cm"/>
      <inkml:brushProperty name="height" value="0.025" units="cm"/>
    </inkml:brush>
  </inkml:definitions>
  <inkml:trace contextRef="#ctx0" brushRef="#br0">89 101 8264,'-1'-17'1003,"0"-32"2617,0 47-3218,1 0-1,0 0 1,1 0-1,-1 0 1,0 0 0,1 0-1,-1 1 1,1-1-1,-1 0 1,1 0-1,0 0 1,0 0-1,0 1 1,0-1-1,0 0 1,0 1-1,2-3 1,1 61 3383,-7-26-3163,0 0 0,-3-1 0,0 1 0,-2-1 0,-19 49 0,12-39-384,3 0 0,-9 48 1,21-87-232,-1 0 0,1 0 0,0 0 0,0 0 0,0 0 0,0 0 0,0-1 0,0 1 0,0 0 0,0 0 0,0 0 0,0 0 0,1 0 0,-1 0 0,0 0 0,1 0 0,-1-1 0,0 1 0,2 1 0,10-2-294,-9-2-13,0 0 0,0 0 0,0 0 1,-1 0-1,1 0 0,-1-1 0,1 1 0,2-5 0,11-31-7440,-11 16 933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11.385"/>
    </inkml:context>
    <inkml:brush xml:id="br0">
      <inkml:brushProperty name="width" value="0.025" units="cm"/>
      <inkml:brushProperty name="height" value="0.025" units="cm"/>
    </inkml:brush>
  </inkml:definitions>
  <inkml:trace contextRef="#ctx0" brushRef="#br0">192 38 12716,'0'0'8333,"-8"-7"-6918,6 4-1340,0 0 1,0 1-1,-1 0 0,1-1 1,-1 1-1,0 0 0,1 0 1,-1 1-1,0-1 1,0 1-1,0-1 0,0 1 1,-1 0-1,1 0 0,0 0 1,0 0-1,-1 1 0,1 0 1,0-1-1,-1 1 1,1 0-1,0 0 0,-1 1 1,1-1-1,0 1 0,-1 0 1,1 0-1,0 0 1,0 0-1,0 0 0,0 1 1,0-1-1,-3 3 0,0 0 90,1 0 1,0 1-1,1-1 0,-1 1 0,1 0 0,0 0 0,0 0 0,-5 10 0,8-14-156,1 0-1,-1 0 0,0 1 0,1-1 0,0 0 1,-1 1-1,1-1 0,0 1 0,0-1 0,-1 0 1,1 1-1,0-1 0,1 1 0,-1-1 1,0 1-1,0-1 0,1 0 0,-1 1 0,0-1 1,1 0-1,0 1 0,-1-1 0,1 0 0,0 1 1,-1-1-1,1 0 0,0 0 0,0 0 0,0 0 1,0 0-1,0 0 0,0 0 0,0 0 0,1 0 1,-1-1-1,0 1 0,0 0 0,1-1 0,-1 1 1,0-1-1,1 1 0,-1-1 0,2 0 0,54 15 55,-44-12-63,0 0-1,0 1 0,0 0 1,0 1-1,15 8 0,-28-13 4,1 1 0,0-1 0,-1 0 0,1 0 0,0 1 0,-1-1 0,1 1 0,-1-1 0,1 1 0,-1-1 0,1 1 0,-1-1 0,1 1 0,-1-1 0,0 1 0,1-1 0,-1 1 0,0 0 0,1-1 0,-1 1 0,0-1-1,0 1 1,1 0 0,-1 0 0,0-1 0,0 1 0,0 0 0,0-1 0,0 1 0,0 0 0,0 0 0,-17 17 677,-32 3 451,-71 13-216,88-28-7542,49-6 445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13.906"/>
    </inkml:context>
    <inkml:brush xml:id="br0">
      <inkml:brushProperty name="width" value="0.025" units="cm"/>
      <inkml:brushProperty name="height" value="0.025" units="cm"/>
    </inkml:brush>
  </inkml:definitions>
  <inkml:trace contextRef="#ctx0" brushRef="#br0">213 169 6502,'0'0'5552,"-4"-8"-2605,3 5-2735,0 0 1,-1 0-1,1 0 1,-1 0-1,0 0 0,0 0 1,0 1-1,0-1 1,0 1-1,0-1 1,-1 1-1,1 0 1,-1 0-1,0 0 0,0 0 1,1 0-1,-1 1 1,0-1-1,-1 1 1,1 0-1,0 0 0,0 0 1,0 0-1,-1 1 1,1-1-1,0 1 1,-1 0-1,1 0 1,0 0-1,-1 0 0,1 1 1,0-1-1,-5 2 1,2 0-127,-1 0 1,0 0-1,1 1 1,-1 0-1,1 1 1,0-1-1,0 1 1,0 0-1,-9 9 1,11-9-68,0-1 0,1 1 0,-1-1 0,1 1 1,0 0-1,0 0 0,1 1 0,-1-1 0,1 1 1,0-1-1,0 1 0,0 0 0,1 0 1,-2 7-1,3-11-17,0 0 0,1 0 0,-1 0 0,0 0 1,1 0-1,-1 0 0,1 0 0,-1 0 0,1 0 0,-1 0 1,1 0-1,0 0 0,0-1 0,-1 1 0,1 0 0,0-1 1,0 1-1,0 0 0,-1-1 0,1 1 0,0-1 0,0 1 1,0-1-1,0 0 0,0 1 0,0-1 0,0 0 0,0 0 0,0 1 1,0-1-1,1 0 0,-1 0 0,0 0 0,0-1 0,0 1 1,0 0-1,0 0 0,0 0 0,2-1 0,45-11-462,-6-11-398,-35 18 711,0 1-1,0 0 0,0 0 0,1 0 1,-1 1-1,1 0 0,13-3 1,-20 7 146,0-1 0,0 0 0,0 1 0,1-1 0,-1 0 0,-1 1 0,1-1 0,0 1 0,0-1 0,0 1 0,0 0 0,0 0 0,0-1 0,-1 1 0,1 0 0,0 0 0,-1 0 0,1-1 0,0 1 0,-1 0 0,1 0 0,-1 0 0,0 0 0,1 0 1,-1 0-1,0 0 0,1 1 0,-1-1 0,0 0 0,0 0 0,0 2 0,5 47 351,-5-34-205,9 56 272,-1-23-110,-3 1 0,-2 0 0,-5 93-1,0-138-194,1 0 0,-1 0 0,1-1 0,-1 1 0,0 0 0,-1-1 0,1 0 0,-1 1 0,0-1 0,0 0-1,0-1 1,-1 1 0,1 0 0,-1-1 0,0 0 0,0 0 0,0 0 0,-1 0 0,1-1 0,0 0 0,-1 1-1,0-2 1,1 1 0,-8 1 0,9-2-91,0 0-1,0 0 1,0-1-1,0 1 1,0-1 0,0 0-1,0 0 1,0 0-1,0 0 1,0-1-1,0 1 1,0-1-1,0 0 1,0 0 0,0 0-1,0 0 1,1 0-1,-1-1 1,0 1-1,1-1 1,-1 1 0,1-1-1,-1 0 1,1 0-1,0 0 1,0-1-1,0 1 1,0 0 0,0-1-1,1 1 1,-1-1-1,1 0 1,-1 0-1,1 1 1,0-1-1,0 0 1,1 0 0,-1 0-1,0 0 1,1-4-1,-2-4-94,2-1-1,0 1 1,0 0-1,1 0 1,0 0-1,1 0 1,0 0-1,1 1 0,0-1 1,0 0-1,1 1 1,1 0-1,0 0 1,0 0-1,1 1 1,13-17-1,9-6-439,1 1 0,1 1-1,41-29 1,21-22-384,-83 73 882,-1 0 0,0 0 0,0-1 0,-1 0 0,0-1 0,0 0 0,-1 0-1,-1 0 1,9-22 0,-13 32 19,-1-1 0,0 1-1,0 0 1,0-1-1,0 1 1,0-1 0,1 1-1,-1-1 1,0 1 0,0-1-1,0 1 1,0-1-1,0 1 1,-1-1 0,1 1-1,0-1 1,0 1-1,0 0 1,0-1 0,0 1-1,-1-1 1,1 1-1,0-1 1,0 1 0,-1 0-1,1-1 1,0 1-1,-1 0 1,1-1 0,0 1-1,-1 0 1,1-1-1,0 1 1,-1 0 0,1 0-1,-1 0 1,1-1-1,-1 1 1,1 0 0,0 0-1,-1 0 1,1 0-1,-1 0 1,1 0 0,-1 0-1,1 0 1,-1 0 0,1 0-1,-1 0 1,1 0-1,-1 0 1,1 0 0,0 0-1,-1 0 1,1 0-1,-1 1 1,1-1 0,-1 0-1,1 0 1,0 1-1,-1-1 1,-28 18 108,17-7-24,1 1 0,0 0 0,0 1 0,-10 18 0,17-25 31,1 0 0,-1 0 0,1 1 0,0 0 0,1-1 0,0 1 0,0 0 0,0 0 0,1 0 0,0 1 0,0-1 1,1 11-1,0-17-103,1 1 1,0-1 0,-1 0 0,1 1-1,0-1 1,0 1 0,0-1 0,0 0-1,0 0 1,0 1 0,0-1 0,0 0-1,0 0 1,1 0 0,-1 0 0,0-1 0,1 1-1,-1 0 1,0 0 0,1-1 0,-1 1-1,1-1 1,0 1 0,-1-1 0,1 0-1,-1 0 1,1 1 0,-1-1 0,1 0-1,0 0 1,2-1 0,56-6 77,-39 1-283,-1-1-1,0-1 0,0 0 0,-1-2 1,0 0-1,-1-1 0,0-1 0,0-1 1,-2 0-1,0-2 0,0 1 0,-1-2 1,-1 0-1,15-22 0,-26 33 190,0 0-1,-1 0 1,0-1-1,0 1 1,0 0-1,0-1 1,-1 1-1,0-1 1,0 1 0,0-7-1,-1 12 6,0 0 0,0 0-1,0-1 1,0 1 0,0 0-1,0 0 1,0 0 0,0 0 0,0-1-1,0 1 1,0 0 0,0 0 0,0 0-1,0 0 1,0-1 0,-1 1-1,1 0 1,0 0 0,0 0 0,0 0-1,0 0 1,0 0 0,0-1 0,0 1-1,-1 0 1,1 0 0,0 0-1,0 0 1,0 0 0,0 0 0,-1 0-1,1 0 1,0 0 0,0 0 0,0 0-1,0 0 1,-1 0 0,1-1-1,0 1 1,0 0 0,0 1 0,0-1-1,-1 0 1,1 0 0,0 0 0,0 0-1,0 0 1,-12 5 169,-8 10 153,13-7-161,1 0 0,0 0 0,1 1 1,0 0-1,0-1 0,0 2 0,1-1 0,1 0 0,0 1 0,0 0 1,1 0-1,0 0 0,0 0 0,1 15 0,1-23-149,0-1 0,0 1 0,0 0 0,0-1-1,0 1 1,1-1 0,-1 1 0,1-1 0,-1 1 0,1-1 0,-1 0 0,1 1-1,0-1 1,0 0 0,0 1 0,0-1 0,0 0 0,0 0 0,0 0 0,0 0-1,0 0 1,0 0 0,1 0 0,1 1 0,0 0-3,1-1 1,0 0-1,-1 0 1,1 0-1,0 0 1,0 0-1,0-1 1,0 0 0,6 0-1,2-1-8,-1 0 0,0-1 0,-1 0-1,1 0 1,0-2 0,16-6 0,-9 1-309,0-1 1,27-20-1,-41 27 246,1-1 1,-1 1 0,0-1-1,0 0 1,0-1-1,0 1 1,-1 0 0,0-1-1,0 0 1,0 0-1,0 0 1,-1 0-1,0 0 1,3-10 0,-5 15 55,0-1 1,0 1 0,0 0 0,1-1 0,-1 1 0,0 0-1,0-1 1,0 1 0,0 0 0,0-1 0,0 1 0,0 0-1,0-1 1,-1 1 0,1 0 0,0-1 0,0 1 0,0 0-1,0-1 1,0 1 0,0 0 0,-1-1 0,1 1 0,0 0-1,0 0 1,-1-1 0,1 1 0,0 0 0,0 0 0,-1-1-1,1 1 1,0 0 0,0 0 0,-1 0 0,1 0 0,0-1-1,-1 1 1,1 0 0,0 0 0,-1 0 0,1 0 0,0 0-1,-1 0 1,1 0 0,0 0 0,-1 0 0,1 0 0,0 0-1,-1 0 1,1 0 0,0 0 0,-1 0 0,1 0 0,0 1-1,-1-1 1,1 0 0,0 0 0,-1 0 0,1 0 0,0 1-1,0-1 1,-1 0 0,1 0 0,0 1 0,0-1 0,-1 0-1,1 1 1,-21 15-37,13-5 76,1 0 0,0 0 0,0 0 0,1 1 0,-5 15 0,9-22 49,0 0 0,0 1 1,1-1-1,-1 0 0,2 1 0,-1-1 0,0 0 1,1 1-1,0-1 0,0 1 0,1-1 0,-1 1 0,1-1 1,0 1-1,3 6 0,-2-9-73,0-1 0,0 1-1,0-1 1,0 0 0,0 0 0,1 0 0,-1 0-1,1 0 1,-1 0 0,1-1 0,0 1-1,0-1 1,-1 0 0,1 1 0,0-1 0,0-1-1,0 1 1,0 0 0,1-1 0,-1 0 0,0 1-1,0-1 1,0-1 0,0 1 0,0 0-1,0-1 1,5 0 0,2-1-13,0 0 0,-1-1 0,1 1 1,-1-2-1,1 1 0,-1-2 0,12-6 0,-12 5-40,1-1 1,-1-1-1,0 0 0,0 0 1,-1-1-1,8-10 0,-13 14 25,0 1-1,0 0 1,0-1-1,-1 0 1,0 1-1,0-1 0,0 0 1,-1 0-1,1 0 1,-1 0-1,-1 0 1,1-1-1,-1 1 1,1 0-1,-1 0 1,-1-7-1,0 12 17,1-1 0,0 1 0,0-1 0,0 1 0,0-1 0,-1 0 0,1 1 0,0-1 0,-1 1 0,1-1 0,0 1 0,-1-1 0,1 1 0,0 0 0,-1-1 0,1 1 0,-1-1-1,1 1 1,-1 0 0,1-1 0,-1 1 0,1 0 0,-1 0 0,1-1 0,-1 1 0,0 0 0,1 0 0,-1 0 0,1 0 0,-1 0 0,0 0 0,1 0 0,-1 0 0,1 0 0,-1 0 0,0 0 0,1 0 0,-1 0 0,1 0 0,-1 0-1,1 1 1,-1-1 0,1 0 0,-2 1 0,1 0 7,-1-1-1,0 1 1,1 0-1,-1 0 1,1-1-1,0 1 1,-1 0-1,1 1 1,0-1-1,-1 0 1,1 0-1,0 0 1,0 1-1,0-1 1,-1 2-1,2-2 5,-1 0 0,1 0 0,-1 0-1,1 0 1,0 0 0,-1 1 0,1-1-1,0 0 1,0 0 0,0 0 0,-1 0-1,1 0 1,0 0 0,1 1 0,-1-1-1,0 0 1,0 0 0,0 0 0,1 0-1,-1 0 1,1 0 0,-1 0 0,1 0-1,-1 0 1,1 0 0,-1 0 0,1 0-1,0 0 1,0 0 0,-1 0 0,3 1-1,0-1 0,-1 0 0,1 0 0,0-1 0,0 1 0,-1-1-1,1 1 1,0-1 0,0 0 0,0 0 0,0 0 0,-1-1-1,6 0 1,5-2-1,1 0-1,-1-1 0,0-1 1,21-10-1,-21 7-42,-1 1-1,0-2 1,-1 0-1,0 0 1,0-1 0,-1 0-1,0-1 1,-1 0-1,0 0 1,-1-1-1,13-26 1,-16 20 43,-15 19 23,-17 23 92,17-10 67,1 0 1,1 0-1,-12 28 1,17-36-51,1 1 0,0-1 1,0 0-1,1 0 0,-1 1 0,2-1 1,-1 1-1,1-1 0,0 1 1,0-1-1,0 1 0,3 11 1,-2-16-135,1 0 0,-1 0 0,0 0 0,0-1 0,1 1 0,-1 0 0,1-1 0,0 1 0,-1-1 0,1 0 1,0 1-1,0-1 0,0 0 0,-1 0 0,1 0 0,0-1 0,1 1 0,-1 0 0,0-1 0,0 1 0,0-1 0,0 0 0,0 0 0,1 1 1,-1-2-1,0 1 0,0 0 0,0 0 0,0-1 0,4 0 0,2 0-51,1-1 1,-1 0-1,0 0 0,0 0 0,0-1 1,12-7-1,-16 8-195,1-1-1,-1 0 1,0 0-1,0 0 1,0-1-1,-1 1 1,1-1-1,-1 0 1,5-7-1,-1-7-3828,-4-2-4334,-3 9-152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14.249"/>
    </inkml:context>
    <inkml:brush xml:id="br0">
      <inkml:brushProperty name="width" value="0.025" units="cm"/>
      <inkml:brushProperty name="height" value="0.025" units="cm"/>
    </inkml:brush>
  </inkml:definitions>
  <inkml:trace contextRef="#ctx0" brushRef="#br0">14 5 17296,'-9'-4'833,"4"3"288,5 3-993,7 9-128,6 3-256,1 3-2306,4-1-3620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14.892"/>
    </inkml:context>
    <inkml:brush xml:id="br0">
      <inkml:brushProperty name="width" value="0.025" units="cm"/>
      <inkml:brushProperty name="height" value="0.025" units="cm"/>
    </inkml:brush>
  </inkml:definitions>
  <inkml:trace contextRef="#ctx0" brushRef="#br0">81 201 13869,'0'0'5264,"-8"8"-4538,1-2-397,0 0 1,1 1-1,0 0 1,1 0-1,0 0 1,0 1-1,0 0 1,1 0-1,0 0 1,1 0-1,-1 1 1,2-1-1,-1 1 1,1 0-1,1 0 1,-1 0-1,1 14 1,1-22-297,0 1 0,0-1 0,0 0-1,0 0 1,0 1 0,1-1 0,-1 0 0,0 0 0,1 0 0,-1 1 0,1-1 0,0 0 0,-1 0 0,1 0 0,0 0-1,-1 0 1,1 0 0,0 0 0,0 0 0,0 0 0,0-1 0,0 1 0,0 0 0,0 0 0,0-1 0,2 1 0,0 0 2,0 0 1,0 0 0,0-1-1,0 0 1,0 1 0,0-1-1,0 0 1,0-1 0,0 1-1,5-2 1,2 0-15,-1 0-1,0-1 1,-1-1-1,1 0 1,-1 0 0,12-7-1,-6 0-146,-1-1 0,-1 0-1,0-1 1,-1 0 0,0 0 0,-1-1 0,-1-1-1,0 0 1,-1 0 0,0-1 0,-1 0 0,-1 0-1,7-30 1,-13 46 125,0 0 0,1-1 1,-1 1-1,0 0 0,0-1 0,0 1 0,0 0 1,0-1-1,1 1 0,-1 0 0,0-1 0,0 1 1,0-1-1,0 1 0,0 0 0,0-1 0,0 1 1,0 0-1,0-1 0,-1 1 0,1-1 0,0 1 1,0 0-1,0-1 0,0 1 0,0 0 0,-1-1 1,1 1-1,0 0 0,0-1 0,-1 1 0,1 0 1,0 0-1,0-1 0,-1 1 0,1 0 0,0 0 0,-1-1 1,1 1-1,0 0 0,-1 0 0,1 0 0,0 0 1,-1 0-1,1 0 0,0-1 0,-1 1 0,-21 12 74,-18 25 69,35-30-49,0 0-1,0 0 1,1 1-1,0-1 1,0 1-1,1 0 1,0 0-1,0 1 1,1-1-1,0 0 1,-1 11-1,3-16-112,0 0-1,0 0 1,0-1-1,1 1 1,-1 0-1,0 0 1,1-1-1,0 1 1,0 0-1,0 0 1,0-1-1,0 1 1,0-1-1,1 1 1,-1-1-1,1 0 1,0 0-1,0 1 1,0-1-1,0 0 1,0-1-1,0 1 1,0 0-1,0 0 1,1-1-1,-1 0 1,1 1-1,-1-1 1,1 0-1,0 0 1,-1 0-1,1-1 1,0 1-1,0-1 1,-1 1-1,1-1 1,4 0-1,1 1-168,0-1 0,0 0 1,0 0-1,0 0 0,0-1 0,0 0 0,0-1 0,0 0 0,0 0 1,-1-1-1,1 0 0,10-6 0,-1-2 190,-1 0 0,0-1 0,-1-1 0,14-14 0,0 0-195,-2-1 0,-1-2 0,-1 0 0,-1-1 0,37-67 0,-59 91-107,-5 8 220,-11 17 372,-19 30 702,22-26-559,1 0 0,1 1 0,1 0 0,1 0 0,1 1 0,1 0 0,1 0 0,1 0 0,1 48 0,2-71-430,0 0-1,0-1 0,0 1 1,-1 0-1,1-1 0,0 1 1,0 0-1,1-1 0,-1 1 1,0 0-1,0-1 0,0 1 1,0-1-1,0 1 0,1 0 1,-1-1-1,0 1 0,1-1 1,-1 1-1,0 0 0,1-1 1,-1 1-1,0-1 0,1 1 1,-1-1-1,1 0 0,-1 1 1,1-1-1,-1 1 0,1-1 1,0 0-1,-1 1 0,1-1 1,-1 0-1,1 0 0,0 0 1,-1 1-1,1-1 0,0 0 1,-1 0-1,1 0 0,0 0 1,-1 0-1,1 0 0,0 0 1,-1 0-1,2-1 0,-1 1 0,0-1 0,0 1 0,0-1-1,0 0 1,0 0 0,0 1 0,0-1 0,0 0-1,0 0 1,-1 0 0,1 0 0,0 0 0,-1 0-1,1 0 1,0 0 0,-1-1 0,1 1-1,-1 0 1,0 0 0,1 0 0,-1-1 0,0 1-1,0 0 1,1-3 0,-2-3-65,0-1 1,0 1-1,-1 0 0,0-1 1,0 1-1,-1 0 0,0 0 0,0 0 1,-1 0-1,1 1 0,-1-1 1,-1 1-1,1 0 0,-1 0 1,0 1-1,-1-1 0,1 1 1,-1 0-1,0 1 0,0-1 1,-1 1-1,1 1 0,-1-1 0,0 1 1,0 0-1,-12-3 0,18 6 142,79 12 906,8 1-1240,-77-13 76,58-1-5687,-35-9-3744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7.977"/>
    </inkml:context>
    <inkml:brush xml:id="br0">
      <inkml:brushProperty name="width" value="0.025" units="cm"/>
      <inkml:brushProperty name="height" value="0.025" units="cm"/>
    </inkml:brush>
  </inkml:definitions>
  <inkml:trace contextRef="#ctx0" brushRef="#br0">38 0 5605,'0'0'15535,"-2"12"-14905,-9 44 140,4 2 1,-2 60-1,9-108-743,0 7-6,-1-1 1,2 0-1,0 0 0,1 1 1,1-1-1,0 0 1,1-1-1,6 17 0,-10-32-20,0 0-1,0 1 0,0-1 0,0 0 0,0 0 1,0 0-1,0 0 0,0 0 0,0 1 1,0-1-1,0 0 0,0 0 0,0 0 1,0 0-1,0 0 0,0 1 0,0-1 0,0 0 1,0 0-1,1 0 0,-1 0 0,0 0 1,0 0-1,0 0 0,0 1 0,0-1 1,0 0-1,0 0 0,0 0 0,0 0 0,1 0 1,-1 0-1,0 0 0,0 0 0,0 0 1,0 0-1,0 0 0,0 1 0,1-1 1,-1 0-1,0 0 0,0 0 0,0 0 0,0 0 1,0 0-1,1 0 0,-1 0 0,0 0 1,0 0-1,0 0 0,0-1 0,0 1 1,1 0-1,-1 0 0,0 0 0,0 0 0,0 0 1,0 0-1,0 0 0,0 0 0,0 0 1,1 0-1,-1 0 0,0-1 0,0 1 1,0 0-1,0 0 0,3-15 14,-3-22-1,-7 8-84,-19-54 1,18 59 3,14 31 22,1-1 0,-1 0 0,1-1 0,0 1 0,0-1 1,1-1-1,-1 1 0,1-1 0,0-1 0,0 1 0,1-2 0,12 4 0,-6-3-1365,0 0 0,0-1 0,24 0-1,-8-2-3751</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16.044"/>
    </inkml:context>
    <inkml:brush xml:id="br0">
      <inkml:brushProperty name="width" value="0.025" units="cm"/>
      <inkml:brushProperty name="height" value="0.025" units="cm"/>
    </inkml:brush>
  </inkml:definitions>
  <inkml:trace contextRef="#ctx0" brushRef="#br0">15 49 6054,'-15'4'9634,"16"5"-5958,0-8-3547,0 1 0,0-1 0,0 1 1,0-1-1,1 0 0,-1 0 0,1 0 0,-1 0 0,1 0 0,-1 0 1,1 0-1,-1 0 0,4 1 0,8 1 83,1-1 0,-1 0 1,1 0-1,-1-2 0,1 1 0,-1-2 0,15-2 0,-19 2-186,-1 0-1,0-1 1,0 0-1,0 0 1,0-1-1,0 0 1,-1 0-1,1-1 1,-1 0-1,0 0 1,0-1-1,11-9 1,-18 13-22,1 0 1,0 1-1,0-1 1,0 0 0,0 0-1,-1 0 1,1 1-1,0-1 1,-1 0 0,1 0-1,0 0 1,-1 0-1,1 0 1,-1 0-1,0 0 1,1 0 0,-1 0-1,0-1 1,0 1-1,0 0 1,1 0 0,-1 0-1,0 0 1,-1-2-1,1 2 0,-1 0-1,0 1 0,0-1 0,0 0 1,1 0-1,-1 1 0,0-1 1,0 1-1,0-1 0,0 1 0,0-1 1,0 1-1,0-1 0,0 1 1,0 0-1,0 0 0,0 0 1,-1-1-1,-1 1 0,-3 0-2,-1 0 0,0 0-1,0 1 1,0-1 0,1 2 0,-1-1 0,-7 3-1,7 0 2,-1 0 0,1 1 0,0 0 0,1 0-1,-1 1 1,1 0 0,0 0 0,0 0-1,-8 12 1,11-14 45,0 0 0,0 0 0,1 0 0,-1 1-1,1-1 1,0 0 0,0 1 0,1 0 0,-1-1 0,1 1-1,0 0 1,0 0 0,1 0 0,-1 0 0,1-1-1,0 1 1,0 0 0,2 7 0,-1-11-33,-1 0 0,1 0 0,0 0 0,-1 0 0,1 0 0,0 0 0,0 0 0,0 0 0,0 0 0,0 0 0,0 0 0,0-1 0,0 1 0,1 0 0,-1-1 0,0 1 0,0-1 0,1 1 0,-1-1 0,0 0 0,0 1 0,1-1 0,1 0 0,37 1 69,-28-2-48,13 1-200,-1-2 0,1-1 1,-1-1-1,0-1 0,36-13 1,-2-6-3398,-7-8-4140,-25 9-2553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16.720"/>
    </inkml:context>
    <inkml:brush xml:id="br0">
      <inkml:brushProperty name="width" value="0.025" units="cm"/>
      <inkml:brushProperty name="height" value="0.025" units="cm"/>
    </inkml:brush>
  </inkml:definitions>
  <inkml:trace contextRef="#ctx0" brushRef="#br0">75 1 14542,'0'0'5584,"-4"10"-4063,-15 38 400,-12 55-1,25-80-1736,1 1-1,1-1 1,1 1 0,1 0 0,1 27 0,1-51-190,0 1 0,0-1 1,0 1-1,0-1 1,0 1-1,0-1 1,0 1-1,1-1 1,-1 1-1,0-1 1,0 1-1,0-1 1,0 1-1,1-1 1,-1 0-1,0 1 1,1-1-1,-1 1 1,0-1-1,1 0 1,-1 1-1,0-1 1,1 0-1,-1 1 1,0-1-1,1 0 1,-1 0-1,1 1 0,-1-1 1,1 0-1,-1 0 1,1 0-1,-1 0 1,1 0-1,-1 1 1,1-1-1,-1 0 1,1 0-1,-1 0 1,1 0-1,-1 0 1,1-1-1,-1 1 1,1 0-1,-1 0 1,0 0-1,1 0 1,-1 0-1,1-1 1,-1 1-1,1-1 1,1 1-94,0-1 1,-1 0-1,1 0 1,-1 0-1,1 0 1,-1 0-1,1-1 1,-1 1-1,0 0 1,0-1-1,1 1 1,-1-1-1,1-1 1,1-11-367,1 0 1,-2 0 0,0 0-1,0-27 1,-2 44 501,0-1 0,0 1 0,1 0 1,-1-1-1,1 1 0,-1-1 0,1 0 1,0 1-1,0-1 0,0 1 0,0-1 1,1 0-1,-1 0 0,1 0 0,-1 0 1,1 0-1,0 0 0,-1 0 0,1 0 1,3 1-1,-1 0 1,1 0 1,0-1-1,-1 1 0,1-1 1,0 0-1,0-1 0,0 1 1,1-1-1,8 1 0,-7-1-24,-1 0-1,1-1 0,0 0 1,0 0-1,-1 0 1,1-1-1,0 0 0,-1-1 1,1 1-1,-1-1 1,1 0-1,-1-1 0,0 0 1,0 0-1,0 0 1,7-6-1,-12 9-15,0-1 0,-1 1 1,1-1-1,0 0 0,-1 1 0,1-1 0,-1 0 0,1 1 1,-1-1-1,1 0 0,-1 0 0,1 0 0,-1 1 0,0-1 1,1 0-1,-1 0 0,0 0 0,0 0 0,0 0 1,0-1-1,-11-5-345,8 6 324,1 1 0,-1 0 0,1 0-1,-1 0 1,1 1 0,-1-1 0,1 0-1,-1 1 1,1 0 0,0-1 0,-1 1-1,1 0 1,-4 3 0,3-2 23,0 1 0,1-1 1,0 1-1,-1 0 0,1 0 0,0 0 0,0 0 0,1 0 0,-1 0 1,1 0-1,0 1 0,-1-1 0,1 1 0,1-1 0,-1 1 1,0 3-1,1-5 2,0 0 0,0 0 0,0 0 0,0 0 0,0 0 0,0-1 0,1 1 0,-1 0 0,1 0 1,-1 0-1,1-1 0,0 1 0,0 0 0,0-1 0,0 1 0,0-1 0,0 1 0,0-1 0,0 1 0,0-1 0,1 0 1,-1 1-1,1-1 0,-1 0 0,1 0 0,-1 0 0,1 0 0,0-1 0,-1 1 0,1 0 0,2 0 0,23 4-92,-1-1 0,1-2 0,1 0-1,-1-2 1,30-3 0,-27 1 119,-29 3 21,0-1 0,0 0 0,0 0-1,0 0 1,0 0 0,0 0 0,0 0 0,0 0 0,0 0 0,0-1-1,0 1 1,0 0 0,0 0 0,0-1 0,0 1 0,-1-1 0,1 1 0,0-1-1,0 1 1,0-1 0,0 0 0,-1 1 0,1-1 0,0 0 0,-1 0-1,1 1 1,0-1 0,-1 0 0,1 0 0,-1 0 0,0 0 0,1 0 0,-1 0-1,1-1 1,-1-2 294,-1 0 0,1 0-1,-1 1 1,0-1 0,0 0-1,0 1 1,-4-7-1,-2-11-492,-1-5 384,4 16-227,1 0 0,0 0 0,1 0 0,0-1 0,-1-11 0,6 21-211,0 0 1,1 1-1,-1-1 0,0 1 0,0 0 0,1 0 0,-1 0 0,0 0 1,4 1-1,25 4-2728,2-3-2092</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17.827"/>
    </inkml:context>
    <inkml:brush xml:id="br0">
      <inkml:brushProperty name="width" value="0.025" units="cm"/>
      <inkml:brushProperty name="height" value="0.025" units="cm"/>
    </inkml:brush>
  </inkml:definitions>
  <inkml:trace contextRef="#ctx0" brushRef="#br0">65 44 7655,'-7'10'8859,"0"7"-3601,-9 30-2178,-8 51-3076,20-74 455,1 0 0,0 35 0,5-59-423,-1 0 0,1-1-1,0 1 1,0-1 0,-1 1 0,1-1 0,0 0 0,-1 0-1,1 1 1,-1-1 0,1 0 0,-1 0 0,3-3 0,4-5-29,0-1 1,-1 0 0,0 0-1,-1-1 1,0 0 0,-1 0 0,0 0-1,0-1 1,-1 0 0,-1 0-1,0 0 1,-1 0 0,0 0 0,-1 0-1,0-1 1,-1 1 0,-3-23-1,3 31-12,-2-1-1,1 0 1,0 1-1,-1 0 0,0-1 1,0 1-1,0 0 0,-3-5 1,4 8 3,1 1 1,-1-1-1,1 0 1,-1 0 0,1 0-1,-1 0 1,1 1-1,-1-1 1,0 0 0,1 1-1,-1-1 1,0 0-1,0 1 1,1-1-1,-1 1 1,0-1 0,0 1-1,0-1 1,0 1-1,0 0 1,0-1-1,0 1 1,0 0 0,1 0-1,-1 0 1,0 0-1,0 0 1,0 0 0,0 0-1,0 0 1,0 0-1,0 0 1,0 0-1,0 1 1,0-1 0,0 0-1,0 1 1,0-1-1,0 1 1,1-1-1,-1 1 1,0-1 0,0 1-1,1-1 1,-1 1-1,-1 1 1,1-1 0,0 0-1,0 1 1,-1-1 0,1 0-1,0 1 1,1-1 0,-1 1-1,0-1 1,0 1 0,1-1-1,-1 1 1,0-1-1,1 1 1,0 0 0,-1-1-1,1 1 1,0 0 0,0 0-1,0-1 1,0 1 0,0 0-1,0-1 1,1 1 0,-1 0-1,0-1 1,1 1 0,0 0-1,-1-1 1,1 1 0,0-1-1,0 1 1,-1-1 0,1 1-1,1-1 1,-1 0-1,0 1 1,2 0 0,0 1 1,1 1 1,0-2 0,0 1-1,0 0 1,0-1 0,0 0-1,0 0 1,1 0 0,-1 0-1,1-1 1,0 0 0,8 2-1,-1-2 3,0 0 0,0-1 0,0-1 0,0 1 1,0-2-1,0 0 0,0 0 0,0-1 0,-1 0 0,1-1 0,-1-1 0,0 0 0,0 0 0,-1-1 0,1 0 0,-1-1 0,-1 0 0,1-1 0,-1 0 0,13-15 0,-13 2-125,-9 14 28,-5 11 33,-3 10 58,0 0 1,1 1-1,0-1 1,2 2-1,-1-1 1,2 1-1,0-1 1,1 1 0,1 0-1,0 0 1,1 1-1,1 15 1,0-29 6,0-1-1,0 1 1,1-1 0,-1 1 0,1-1 0,-1 1 0,1-1-1,0 0 1,0 1 0,0-1 0,0 0 0,0 0 0,1 0 0,-1 0-1,1 0 1,-1 0 0,1 0 0,0 0 0,0-1 0,-1 1 0,1-1-1,1 1 1,-1-1 0,0 0 0,0 1 0,0-1 0,1-1-1,-1 1 1,0 0 0,1 0 0,-1-1 0,1 1 0,-1-1 0,1 0-1,-1 0 1,0 0 0,4 0 0,1 0-2,-1-1-1,1 0 1,-1 0 0,1 0 0,-1 0-1,1-1 1,-1 0 0,0-1 0,0 0 0,0 1-1,0-2 1,0 1 0,6-6 0,-7 5-42,-1 0 1,1 0 0,-1-1-1,0 0 1,0 0 0,0 0-1,-1 0 1,0 0 0,0-1-1,4-10 1,-8 14-34,-3 6 47,-5 8 8,6-5 45,-1 1 1,1 0-1,1 1 1,-1-1-1,1 1 1,1-1 0,0 1-1,0-1 1,1 12-1,0-18-21,0 1 0,0-1 0,1 1 0,0-1 0,-1 0 0,1 1 0,0-1 0,0 0 0,0 1 0,1-1 0,-1 0 0,0 0 0,1 0 0,0 0 0,-1 0 0,1 0 0,0-1 0,0 1 0,0 0 0,0-1 0,0 0 0,0 1 0,0-1 0,1 0 0,-1 0 0,0 0 0,1 0 0,-1-1 0,1 1 0,-1-1 0,1 1 0,-1-1 0,1 0 0,-1 0 0,4 0 0,0 0-278,-1 0 0,1-1-1,-1 1 1,1-1 0,0 0 0,-1 0 0,0-1 0,1 1 0,-1-1 0,6-3-1,-5 1-858,0 0-1,0 0 0,-1 0 0,0 0 0,1-1 0,-2 0 0,1 0 0,4-6 0,13-19-9320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18.853"/>
    </inkml:context>
    <inkml:brush xml:id="br0">
      <inkml:brushProperty name="width" value="0.025" units="cm"/>
      <inkml:brushProperty name="height" value="0.025" units="cm"/>
    </inkml:brush>
  </inkml:definitions>
  <inkml:trace contextRef="#ctx0" brushRef="#br0">112 1 12684,'0'0'2829,"-9"8"-789,2-2-1739,1-1 1,0 1-1,1 1 1,-1-1 0,1 1-1,0 0 1,1 0 0,0 1-1,0-1 1,1 1-1,-1 0 1,2 0 0,-1 0-1,1 0 1,0 0 0,1 1-1,-1 8 1,2 29 35,7 59 0,0-23-312,-9-75-191,-4-22-49,-13-47-495,7 22-169,11 38 853,0-1 0,0 0 0,0 0 0,0 0 0,0 0 0,1 0 0,0 0 0,-1 0 1,1-1-1,0 1 0,0 0 0,1 0 0,0-4 0,0 6 74,0-1 0,1 1 0,-1-1 0,1 1 0,-1 0 0,1 0 0,-1 0 0,1 0 0,0 0 0,0 0 0,0 0 0,-1 0 1,1 1-1,0-1 0,0 1 0,0-1 0,0 1 0,0 0 0,0 0 0,4 0 0,12-3-21,0 0 0,1-1-1,-1-1 1,-1 0 0,1-2-1,-1 0 1,0 0 0,0-2-1,-1 0 1,-1-1 0,1-1-1,-1 0 1,-1-1 0,16-17 0,-29 27-38,0 0 0,1 1 1,-1-1-1,0 0 0,0 0 1,0 0-1,0 0 0,-1 0 1,1 0-1,-1 0 0,1-3 1,-4 0-176,-9 15 126,4 1 160,0 0 1,1 0-1,0 0 1,1 0-1,1 1 1,-1 0 0,2 1-1,-6 23 1,4-9 716,2 0 1,1 0-1,0 35 0,3-59-783,1 0-1,-1 1 0,0-1 1,1 0-1,0 0 0,0 0 1,0 1-1,0-1 0,0 0 0,0 0 1,1-1-1,-1 1 0,1 0 1,0 0-1,0-1 0,0 1 0,0-1 1,1 0-1,4 4 0,-6-5-30,1 0 0,-1 0 0,1-1 0,0 1 0,-1 0 0,1-1 0,0 1 0,0-1 0,0 0 0,-1 1 0,1-1 0,0 0 0,0 0 0,0 0 0,0-1 0,-1 1 0,1 0 0,0-1 0,0 1 0,-1-1 0,1 1 0,0-1 0,-1 0 0,1 0 0,0 0 0,-1 0 0,1 0 0,-1 0 0,0 0 0,1-1 0,-1 1 0,0 0 0,0-1 0,1 1 0,0-4 1,3-2-116,0 0 1,-1-1 0,0 0 0,0 0 0,-1 0 0,4-13 0,-6 16 50,0 1 0,0-1 1,0 1-1,-1-1 0,1 0 0,-1 1 1,0-1-1,0 0 0,-1 0 0,1 1 1,-1-1-1,0 1 0,-3-8 0,4 11 57,0 1-1,0 0 1,0-1 0,0 1-1,0 0 1,0 0-1,0-1 1,0 1-1,-1 0 1,1 0-1,0-1 1,0 1-1,0 0 1,0 0 0,0 0-1,-1-1 1,1 1-1,0 0 1,0 0-1,0 0 1,-1-1-1,1 1 1,0 0-1,0 0 1,0 0 0,-1 0-1,1 0 1,0 0-1,-1 0 1,1-1-1,0 1 1,0 0-1,-1 0 1,1 0-1,0 0 1,0 0 0,-1 0-1,1 0 1,0 0-1,0 0 1,-1 1-1,-5 11-72,4 19 117,3-27-25,1 0-1,0-1 1,0 1 0,0-1-1,0 0 1,1 0 0,-1 0-1,1 0 1,0 0 0,0 0-1,0-1 1,0 1 0,0-1-1,1 0 1,-1 0 0,1 0-1,-1-1 1,1 1 0,0-1-1,0 0 1,-1 0 0,1 0-1,0 0 1,0-1 0,4 1-1,6 1 9,1-1 0,-1-1 0,0 0-1,1 0 1,23-5 0,-31 3-17,0 0 0,0-1 0,0 1 0,0-1 0,-1-1 0,1 0 0,-1 1 0,0-2 0,0 1 0,5-6 0,-8 8-2,-1 0-1,0-1 0,1 1 0,-1-1 1,0 0-1,0 1 0,0-1 0,-1 0 1,1 0-1,-1 0 0,1 0 0,-1 0 0,0 0 1,0-1-1,-1 1 0,1 0 0,-1-1 1,1 1-1,-1 0 0,0-1 0,0 1 1,0 0-1,-2-7 0,1 9-7,1 0-1,-1 0 1,0 0-1,0 0 1,0 0 0,0 0-1,1 0 1,-1 0-1,0 0 1,-1 0-1,1 0 1,0 1 0,0-1-1,0 0 1,0 1-1,-1-1 1,1 1 0,0-1-1,-1 1 1,1 0-1,0 0 1,0-1-1,-1 1 1,1 0 0,-1 0-1,1 0 1,0 1-1,-1-1 1,1 0 0,0 0-1,0 1 1,-1-1-1,1 1 1,0-1-1,0 1 1,-1-1 0,0 2-1,-3 0-7,0 0 1,0 0-1,0 1 0,0-1 1,0 1-1,0 1 0,-6 5 0,6-3 31,1-1 0,0 1-1,0 0 1,0 0-1,1 0 1,0 1-1,0-1 1,1 1-1,-1-1 1,1 1 0,-1 13-1,2-17-1,1-1 0,0 1-1,0-1 1,0 1 0,1-1 0,-1 1 0,1-1-1,-1 1 1,1-1 0,0 1 0,0-1 0,0 0 0,0 1-1,0-1 1,0 0 0,1 0 0,-1 0 0,1 0-1,-1 0 1,1 0 0,0 0 0,0-1 0,0 1-1,0-1 1,0 1 0,0-1 0,0 0 0,0 1-1,1-1 1,-1-1 0,1 1 0,-1 0 0,0 0-1,1-1 1,4 1 0,7 1-1,0-1-1,0-1 1,0 0 0,1-1-1,-1 0 1,0-1 0,0-1-1,0 0 1,-1-1 0,1-1-1,-1 0 1,0 0 0,0-1-1,22-15 1,-20 11-6,0-1 0,0 0 1,-1-1-1,-1 0 0,0-1 0,-1-1 0,0 0 1,-1-1-1,-1 0 0,0 0 0,9-20 1,-17 30-6,0 1 0,0 0 0,-1 0 0,1-1 0,-1 1 0,0-1 0,0 1 0,-1-1 0,1 0 0,-1 1 0,0-1 0,0 0 0,-1 1 0,1-1 0,-1 1 0,-3-9 0,3 10-5,0 1 0,-1 0 0,0 0 0,0 0 1,1 0-1,-1 1 0,0-1 0,0 0 0,-1 1 1,1-1-1,0 1 0,0 0 0,-1 0 0,1 0 0,-1 0 1,1 0-1,-1 0 0,1 1 0,-1-1 0,0 1 1,1 0-1,-1-1 0,1 1 0,-1 1 0,0-1 0,1 0 1,-1 1-1,1-1 0,-1 1 0,-2 1 0,-2-1 4,1 1-1,0 1 0,0-1 0,0 1 1,0 0-1,0 1 0,1-1 0,-1 1 1,1 0-1,0 1 0,0-1 0,1 1 1,-1 0-1,1 0 0,0 0 0,0 1 1,1-1-1,0 1 0,0 0 1,0 0-1,1 0 0,-1 0 0,0 8 1,1-8 16,0 0 0,1 0 1,0-1-1,0 1 1,0 0-1,1 0 0,0 0 1,0 0-1,1 0 1,-1 0-1,1-1 0,1 1 1,-1 0-1,1 0 1,0-1-1,0 1 0,0-1 1,1 0-1,0 0 1,0 0-1,1 0 0,-1 0 1,1 0-1,0-1 1,8 7-1,-2-4-91,1-1 1,0-1-1,1 0 1,-1 0-1,1-1 1,0-1-1,0 0 1,0 0-1,0-2 1,0 1-1,1-1 0,-1-1 1,25-2-1,-37 2-30,1 0-1,-1 0 1,1 0-1,-1 0 1,1-1-1,-1 1 1,1 0-1,-1 0 1,1 0-1,-1 0 0,0 0 1,1-1-1,-1 1 1,1 0-1,-1 0 1,0-1-1,1 1 1,-1 0-1,1-1 1,-1 1-1,0 0 1,1-1-1,-1 1 0,0 0 1,0-1-1,1 1 1,-1-1-1,0 1 1,0-1-1,0 1 1,0-1-1,0 1 1,1 0-1,-1-1 1,0 1-1,0-1 1,0 1-1,0-1 0,0 1 1,0-1-1,0 1 1,-1-1-1,1 1 1,0-1-1,0 1 1,0-1-1,0 1 1,-1-1-1,-14-21-6619,-13-2-4612</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19.209"/>
    </inkml:context>
    <inkml:brush xml:id="br0">
      <inkml:brushProperty name="width" value="0.025" units="cm"/>
      <inkml:brushProperty name="height" value="0.025" units="cm"/>
    </inkml:brush>
  </inkml:definitions>
  <inkml:trace contextRef="#ctx0" brushRef="#br0">10 43 15407,'-9'-5'1121,"9"-1"128,0 2 32,19 2-512,10-4-609,-2-2-416,5-4-6182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20.562"/>
    </inkml:context>
    <inkml:brush xml:id="br0">
      <inkml:brushProperty name="width" value="0.025" units="cm"/>
      <inkml:brushProperty name="height" value="0.025" units="cm"/>
    </inkml:brush>
  </inkml:definitions>
  <inkml:trace contextRef="#ctx0" brushRef="#br0">0 293 10794,'0'0'12609,"3"9"-12534,9 52 21,-11-60-90,0 0 0,0 0 0,-1 0 0,1 0 0,0 0 0,0-1 0,0 1 0,0 0 0,0 0 0,0-1 0,0 1 0,0 0-1,0-1 1,1 1 0,-1-1 0,0 1 0,0-1 0,0 0 0,1 0 0,-1 1 0,0-1 0,0 0 0,1 0 0,-1 0 0,0 0 0,1-1 0,-1 1-1,0 0 1,0 0 0,0-1 0,1 1 0,-1-1 0,2 0 0,40-16 81,-33 11-84,-1-1 0,0 1 0,0-1 0,0-1 1,-1 0-1,0 0 0,-1-1 0,0 1 0,8-14 1,-15 22-5,0 0 0,-1 0 1,1 0-1,0 0 0,0 0 0,0 0 1,0 0-1,-1 0 0,1 0 1,0 0-1,0 0 0,0 0 1,0 0-1,0 0 0,-1 0 0,1 0 1,0 0-1,0-1 0,0 1 1,0 0-1,0 0 0,0 0 1,-1 0-1,1 0 0,0 0 1,0-1-1,0 1 0,0 0 0,0 0 1,0 0-1,0 0 0,0 0 1,0-1-1,0 1 0,0 0 1,0 0-1,0 0 0,0 0 0,0-1 1,0 1-1,0 0 0,0 0 1,0 0-1,0 0 0,0-1 1,0 1-1,0 0 0,-10 9-56,6-3 58,0 0 1,0 1-1,1-1 1,0 1-1,0 0 1,1 0-1,-1 0 1,2 0-1,-1 0 1,1 0-1,0 0 1,0 1-1,1 11 1,0-15 4,1-1 0,-1 0 0,1 0 0,-1 0 0,1 0 0,0 0 0,0 0 0,0 0 0,1 0 0,-1 0 0,1 0 0,0-1 0,-1 1 0,1-1 0,0 1 0,1-1 0,-1 0 0,0 1 0,1-1 0,-1 0 0,1-1 0,0 1 0,-1 0 0,1-1 0,0 0 0,0 1 0,0-1 0,0 0 0,0-1 0,0 1 0,0 0 0,6-1 0,-2 1 10,0-1-1,0 0 1,-1 0 0,1-1 0,0 0 0,-1 0 0,1 0 0,-1-1-1,1 0 1,-1-1 0,0 1 0,0-1 0,0 0 0,0-1 0,-1 1-1,1-1 1,-1 0 0,0-1 0,0 1 0,6-8 0,-5 5-11,0-1 1,-1 0-1,0 0 1,-1 0-1,0-1 1,0 1 0,0-1-1,-1 0 1,-1 0-1,0 0 1,0-1-1,0 1 1,-1 0 0,-1-11-1,1 19-6,-1 1 0,0-1-1,0 0 1,0 0 0,0 1-1,0-1 1,0 0 0,0 1-1,0-1 1,0 0 0,0 0-1,0 1 1,0-1 0,-1 0 0,1 1-1,0-1 1,0 0 0,-1 1-1,1-1 1,-1 0 0,1 1-1,0-1 1,-1 1 0,1-1-1,-1 0 1,1 1 0,-1 0 0,0-1-1,1 1 1,-1-1 0,1 1-1,-1 0 1,0-1 0,1 1-1,-1 0 1,0-1 0,1 1-1,-1 0 1,0 0 0,0 0 0,1 0-1,-1 0 1,0 0 0,0 0-1,1 0 1,-1 0 0,0 0-1,-1 1 1,1-1-2,-1 1-1,0 0 1,0 0 0,1 0-1,-1 0 1,1 0-1,-1 0 1,1 0 0,-1 0-1,1 1 1,0-1 0,0 0-1,-1 1 1,1-1 0,0 1-1,0 0 1,1-1-1,-2 4 1,1-3 5,0 0 1,0 0-1,1 0 1,-1 0-1,1 0 1,0 0-1,0 1 1,-1-1-1,1 0 1,1 0-1,-1 0 1,0 0-1,0 1 1,1-1-1,-1 0 0,1 0 1,0 0-1,0 0 1,-1 0-1,1 0 1,1 0-1,-1 0 1,0-1-1,0 1 1,1 0-1,-1-1 1,1 1-1,-1-1 1,1 1-1,0-1 0,-1 0 1,1 1-1,0-1 1,0 0-1,0 0 1,0-1-1,0 1 1,0 0-1,0-1 1,0 1-1,0-1 1,1 1-1,-1-1 1,0 0-1,4 0 0,-1 0 4,0 0 0,1 0-1,-1 0 1,0 0-1,1-1 1,-1 0-1,0 0 1,0-1-1,0 1 1,0-1-1,0 0 1,0 0 0,-1-1-1,1 1 1,0-1-1,-1 0 1,0-1-1,6-5 1,-8 8-12,-1-1 0,0 1 0,0 0 0,0-1 0,0 1 0,0-1 1,-1 1-1,1-1 0,0 0 0,-1 1 0,1-1 0,-1 0 0,0 1 0,1-1 0,-1 0 0,0 0 1,0 1-1,0-3 0,0 3-4,-1 0 1,1 0-1,-1 1 1,1-1 0,0 0-1,-1 0 1,1 1-1,-1-1 1,0 0-1,1 1 1,-1-1-1,0 1 1,1-1-1,-1 0 1,0 1 0,1 0-1,-1-1 1,0 1-1,0-1 1,0 1-1,0 0 1,1 0-1,-1-1 1,-2 1 0,1 0-6,-1 0 1,0-1 0,1 2 0,-1-1 0,0 0-1,1 0 1,-1 1 0,1 0 0,-1-1 0,1 1 0,-1 0-1,1 0 1,-1 0 0,1 1 0,0-1 0,0 0 0,0 1-1,-1 0 1,1-1 0,1 1 0,-1 0 0,0 0-1,-1 3 1,1-4 14,1 1 0,0 0 0,-1 0 0,1 0 1,0 0-1,0 0 0,0 0 0,0 0 0,1 0 0,-1 0 0,1 0 0,-1 1 0,1-1 0,0 0 0,-1 0 0,1 1 0,1-1 0,-1 0 0,0 0 0,0 1 0,1-1 0,-1 0 0,2 4 1,0-5-8,-1 1 1,1 0-1,0 0 1,0-1-1,0 1 1,0-1 0,0 1-1,0-1 1,1 0-1,-1 0 1,0 0 0,1 0-1,-1 0 1,0 0-1,1-1 1,-1 1-1,1-1 1,-1 0 0,1 0-1,4 0 1,13 0-323,0-1 0,-1 0 1,1-2-1,-1 0 0,1-1 1,23-9-1,-36 11 283,1 1-1,-1 0 1,0 0 0,1 1 0,-1 0 0,1 0-1,9 2 1,-10-1 46,1 0-1,-1-1 1,1 0-1,0 0 1,-1-1-1,1 0 1,12-3-1,0-5-286,-1 0 0,0-2 0,-1 0 0,0-1 1,0 0-1,-2-2 0,1 0 0,-2-1 0,0 0 0,-1-1 0,20-29 0,-6-12 253,-26 53-4,-1 0 0,0 0 0,1-1 0,-2 1 0,1 0 0,0 0 0,-1-1 0,0 1 0,0 0 0,0-1 0,-1 1 0,-1-5-1,2 8 25,0 0 0,-1 0 0,0 0 0,1 0 0,-1 0 0,1 0 0,-1 0 0,0 0-1,0 0 1,0 0 0,0 1 0,1-1 0,-1 0 0,0 1 0,0-1 0,0 1-1,0-1 1,0 1 0,-1-1 0,1 1 0,0 0 0,0-1 0,0 1 0,0 0 0,0 0-1,0 0 1,-1 0 0,1 0 0,0 0 0,0 0 0,0 0 0,0 1 0,0-1 0,0 0-1,0 1 1,0-1 0,-2 1 0,-1 1 76,0-1 0,0 1 0,1 0 0,-1 0 0,0 0 0,1 0 0,-1 1 0,-5 5 0,2 1 155,0 1 1,1 0-1,0 1 0,1-1 1,0 1-1,0 0 1,1 0-1,1 1 0,0-1 1,0 1-1,1 0 0,1 0 1,0 0-1,1 22 1,0-28-202,0 1 0,1-1 0,0 0 0,0 0 1,0 0-1,0 0 0,1 0 0,0 0 1,1 0-1,-1 0 0,1-1 0,0 1 1,0-1-1,1 0 0,0 0 0,-1 0 0,2 0 1,-1-1-1,1 0 0,-1 0 0,1 0 1,0 0-1,0-1 0,1 1 0,-1-1 0,1-1 1,0 1-1,0-1 0,10 3 0,-15-5-81,1 0-1,-1 1 0,1-1 0,-1 0 0,0 0 0,1 0 0,-1 0 0,1 0 1,-1 0-1,1 0 0,-1-1 0,1 1 0,-1 0 0,0-1 0,2 0 0,-2 1-3,-1-1-1,1 1 0,-1 0 1,1-1-1,-1 1 0,0-1 1,1 1-1,-1-1 0,0 1 0,0-1 1,1 1-1,-1-1 0,0 1 1,0-1-1,0 0 0,0 1 1,1-1-1,-1 1 0,0-1 1,0 1-1,0-1 0,0 0 0,0 1 1,0-1-1,-1 0 0,0-2-216,0 0-1,0 0 1,0 0-1,0 0 1,-1 0-1,0 0 1,1 0-1,-1 1 0,0-1 1,0 1-1,-4-4 1,-79-62-5913,-6 4 7016,4 4 7207,87 60-7959,0 0 1,0 0-1,0 0 0,0 0 0,1 0 0,-1 0 1,0 0-1,0 0 0,0 0 0,0 0 0,1 0 1,-1 0-1,0 0 0,0 0 0,0 0 0,0 0 0,1 0 1,-1 0-1,0-1 0,0 1 0,0 0 0,0 0 1,0 0-1,0 0 0,1 0 0,-1 0 0,0 0 1,0 0-1,0-1 0,0 1 0,0 0 0,0 0 1,0 0-1,0 0 0,0 0 0,0-1 0,1 1 1,-1 0-1,0 0 0,0 0 0,0 0 0,0-1 0,0 1 1,0 0-1,0 0 0,0 0 0,0 0 0,0-1 1,0 1-1,-1 0 0,1 0 0,0 0 0,0 0 1,0 0-1,0-1 0,0 1 0,0 0 0,0 0 1,0 0-1,0 0 0,0 0 0,-1-1 0,1 1 0,0 0 1,28-1 941,34 6-929,148 10-431,-122-19-4889,-38-4-5408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21.653"/>
    </inkml:context>
    <inkml:brush xml:id="br0">
      <inkml:brushProperty name="width" value="0.025" units="cm"/>
      <inkml:brushProperty name="height" value="0.025" units="cm"/>
    </inkml:brush>
  </inkml:definitions>
  <inkml:trace contextRef="#ctx0" brushRef="#br0">123 9 7207,'-3'-8'9523,"-3"17"-6754,-5 19-1913,3 0-74,2 0-1,0 0 1,2 1-1,0 34 1,4-62-771,0 1 1,0-1-1,0 0 0,0 1 1,0-1-1,0 0 0,0 1 1,1-1-1,-1 0 0,1 0 1,-1 1-1,1-1 0,-1 0 1,1 0-1,0 0 0,-1 0 1,1 0-1,0 0 0,0 0 1,0 0-1,0 0 0,0 0 1,0 0-1,2 1 0,-1-1 9,1 0-1,-1 0 1,1-1-1,0 1 0,-1-1 1,1 0-1,-1 0 0,1 0 1,0 0-1,-1 0 0,6-1 1,7-3-40,-1 0 1,0-1 0,21-9-1,-29 11-76,5-2-23,16-5-165,-26 10 282,-1 0 0,1 1-1,0-1 1,-1 0-1,1 0 1,-1 1-1,1-1 1,0 0 0,-1 1-1,1-1 1,-1 1-1,1-1 1,-1 1-1,0-1 1,1 1 0,-1-1-1,1 1 1,-1-1-1,0 1 1,1-1-1,-1 1 1,0 0 0,0-1-1,0 1 1,1-1-1,-1 1 1,0 0-1,0-1 1,0 1 0,0 0-1,0-1 1,0 1-1,0 0 1,0-1-1,0 1 1,-1 0 0,1-1-1,0 1 1,0-1-1,-1 2 1,0 6 26,-1-1 0,0 1 0,-1-1 0,0 1-1,0-1 1,-1 0 0,1 0 0,-1 0 0,-1-1 0,1 1 0,-1-1 0,-1 0 0,1 0 0,-1-1 0,0 0 0,-11 8 0,12-9-1,-1 1 0,-1-1 0,1-1 1,-1 1-1,1-1 0,-1 0 0,0-1 1,0 0-1,0 0 0,0 0 1,-1-1-1,1 0 0,0 0 0,0-1 1,-1 0-1,1 0 0,-1-1 0,-7-2 1,12 2-148,1 0 0,0-1 1,-1 1-1,1-1 1,0 0-1,0 0 1,0 1-1,0-1 0,0-1 1,0 1-1,1 0 1,-1 0-1,1-1 1,-1 1-1,1-1 0,0 1 1,0-1-1,0 0 1,0 1-1,1-1 1,-1 0-1,0-5 0,0-1-1644,0 1 0,0-1 0,1 0 0,0 0-1,1 0 1,1-9 0,6-2-6170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22.024"/>
    </inkml:context>
    <inkml:brush xml:id="br0">
      <inkml:brushProperty name="width" value="0.025" units="cm"/>
      <inkml:brushProperty name="height" value="0.025" units="cm"/>
    </inkml:brush>
  </inkml:definitions>
  <inkml:trace contextRef="#ctx0" brushRef="#br0">0 92 7751,'15'1'2541,"12"1"-1353,95 3 4564,-111-5-5375,0-1 0,0 0 1,0 0-1,0-1 0,0 0 1,0-1-1,0-1 0,18-8 1,-27 12-335,-1-1 0,1 0 1,-1 1-1,1-1 1,-1 0-1,0 0 0,1 0 1,-1 0-1,0 0 1,0 0-1,0 0 1,0-1-1,0 1 0,0 0 1,0-1-1,0 1 1,0-1-1,-1 1 0,1-1 1,-1 1-1,1-1 1,-1 1-1,1-1 1,-1 1-1,0-1 0,0 0 1,0 1-1,0-1 1,0 1-1,0-1 0,0 0 1,0 1-1,-1-1 1,1 1-1,-2-4 1,1 3 24,-1 0 0,1 0 1,-1 1-1,0-1 0,0 1 1,1-1-1,-1 1 1,0-1-1,0 1 0,0 0 1,-1 0-1,1 0 0,0 0 1,0 0-1,-1 1 1,1-1-1,0 1 0,-1-1 1,1 1-1,0 0 0,-1 0 1,1 0-1,-1 0 1,-3 1-1,-1 1-26,0 0 1,0 0-1,0 1 1,0 0-1,0 1 1,0-1-1,1 1 1,0 0 0,-1 1-1,2 0 1,-1 0-1,0 0 1,1 0-1,-5 7 1,6-7-7,0 0 1,0 0 0,1 0 0,-1 0 0,1 1 0,0-1 0,1 1 0,0 0 0,-1 0 0,2 0 0,-1 0 0,1 0 0,0 0 0,0 0 0,0 0 0,1 0 0,1 10 0,0-13-70,0 0 0,0 0 1,1 0-1,0 0 1,-1 0-1,1-1 0,0 1 1,0-1-1,0 1 1,1-1-1,-1 0 0,1 0 1,-1 0-1,1 0 1,0 0-1,-1-1 1,1 1-1,0-1 0,0 1 1,0-1-1,0 0 1,0-1-1,1 1 0,-1 0 1,6 0-1,3 0-1253,1 0 0,-1 0 0,0-1 1,1 0-1,20-4 0,4-7-5329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22.411"/>
    </inkml:context>
    <inkml:brush xml:id="br0">
      <inkml:brushProperty name="width" value="0.025" units="cm"/>
      <inkml:brushProperty name="height" value="0.025" units="cm"/>
    </inkml:brush>
  </inkml:definitions>
  <inkml:trace contextRef="#ctx0" brushRef="#br0">213 5 10730,'-8'-1'1890,"-1"0"-1663,-72-2 3288,75 3-3288,0 1 0,-1 0 0,1 0 0,0 0 0,1 0 1,-1 1-1,0 0 0,0 0 0,1 1 0,-1-1 0,1 1 0,-6 4 0,10-6-213,1-1 0,-1 0-1,1 0 1,-1 0-1,1 1 1,-1-1 0,1 0-1,-1 1 1,1-1 0,0 0-1,-1 1 1,1-1-1,-1 1 1,1-1 0,0 1-1,-1-1 1,1 1 0,0-1-1,0 1 1,-1-1 0,1 1-1,0-1 1,0 1-1,0-1 1,-1 1 0,1-1-1,0 1 1,0-1 0,0 1-1,0 0 1,0-1-1,0 1 1,0-1 0,1 1-1,-1-1 1,0 1 0,0 0-1,0-1 1,0 1-1,1-1 1,-1 1 0,0-1-1,1 1 1,-1-1 0,0 1-1,1-1 1,-1 0 0,0 1-1,1-1 1,-1 0-1,1 1 1,-1-1 0,1 0-1,-1 1 1,1-1 0,-1 0-1,1 0 1,-1 1-1,1-1 1,-1 0 0,1 0-1,0 0 1,-1 0 0,1 0-1,-1 0 1,1 0 0,0 0-1,46 5 60,-42-5-48,56 2-177,-35-2-299,0 1 0,0 1 0,-1 1 0,39 10 0,-63-13 488,-1 0 0,1 0 1,-1 0-1,1 0 1,-1 0-1,1 0 1,-1 0-1,1 0 0,-1 0 1,1 0-1,0 1 1,-1-1-1,1 0 0,-1 0 1,1 1-1,-1-1 1,0 0-1,1 0 1,-1 1-1,1-1 0,-1 0 1,1 1-1,-1-1 1,0 1-1,1-1 0,-1 0 1,0 1-1,0-1 1,1 1-1,-1-1 1,0 1-1,0-1 0,1 1 1,-1-1-1,0 1 1,0 0-1,0-1 0,0 1 1,0-1-1,0 1 1,0-1-1,0 1 1,0-1-1,0 1 0,0-1 1,0 1-1,-1-1 1,1 1-1,0-1 0,0 1 1,-1-1-1,1 1 1,0-1-1,0 1 1,-1-1-1,1 1 0,0-1 1,-1 0-1,1 1 1,-1-1-1,1 0 0,-1 1 1,1-1-1,0 0 1,-1 1-1,1-1 1,-1 0-1,1 0 0,-2 1 1,-39 18 1600,38-17-1625,-29 10 334,1-1 0,-1-1 0,-1-2 0,0-1 0,0-1 0,-44 1 0,77-7-440,-1 0 0,1 0 0,0 0 0,0 0 0,-1 0 0,1 0 0,0 0 0,-1 0 0,1 0 0,0 0 0,0 0-1,-1 0 1,1 0 0,0 0 0,0 0 0,-1 0 0,1-1 0,0 1 0,-1 0 0,1 0 0,0 0 0,0 0 0,0 0 0,-1-1 0,1 1 0,0 0-1,0 0 1,0-1 0,-1 1 0,1 0 0,0 0 0,0 0 0,0-1 0,0 1 0,0 0 0,-1-1 0,1 1 0,6-11-3261,17-10-3828,6 0-2832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23.208"/>
    </inkml:context>
    <inkml:brush xml:id="br0">
      <inkml:brushProperty name="width" value="0.025" units="cm"/>
      <inkml:brushProperty name="height" value="0.025" units="cm"/>
    </inkml:brush>
  </inkml:definitions>
  <inkml:trace contextRef="#ctx0" brushRef="#br0">129 0 12075,'0'0'4613,"-5"8"-2654,-4 8-1306,1 0 1,1 1-1,0 0 1,1 0-1,1 1 1,1 0-1,-4 29 0,2 13 399,3 65-1,11-75-989,-8-49-58,0 0-1,0 0 1,0 0 0,0 0 0,1 1-1,-1-1 1,0 0 0,1 0 0,-1 0-1,1 0 1,-1 0 0,1 0 0,-1 0-1,1 0 1,0 0 0,-1 0 0,1 0-1,0 0 1,0 0 0,0-1-1,0 1 1,0 0 0,0-1 0,0 1-1,0-1 1,0 1 0,0-1 0,0 1-1,0-1 1,0 1 0,0-1 0,1 0-1,-1 0 1,0 0 0,0 0 0,0 0-1,0 0 1,2 0 0,-1-4-27,-1 0-1,1 0 1,-1 0 0,-1-1-1,1 1 1,0 0 0,-1 0 0,0-1-1,0 1 1,0 0 0,-1 0-1,0-5 1,0 0-101,1 2-122,-2 0 1,1 0-1,-1 0 1,0 0-1,0 0 1,-1 1-1,0-1 1,0 0-1,-6-7 0,8 11 160,-1 0-1,0 0 0,0 0 1,-1 0-1,1 0 0,0 1 1,-1-1-1,0 1 0,1-1 0,-1 1 1,0 0-1,0 0 0,-1 1 1,1-1-1,0 1 0,0-1 0,-1 1 1,1 0-1,-1 0 0,-3 0 1,6 1 85,0 0 1,1 0 0,-1 0 0,0 0 0,1 0-1,-1 1 1,0-1 0,1 0 0,-1 0 0,1 1 0,-1-1-1,1 0 1,-1 1 0,1-1 0,-1 0 0,1 1-1,-1-1 1,1 1 0,-1-1 0,1 1 0,-1-1-1,1 1 1,0-1 0,0 1 0,-1 0 0,1-1-1,0 1 1,0-1 0,-1 1 0,1 0 0,0-1-1,0 1 1,0 0 0,0-1 0,0 1 0,0 0-1,0-1 1,0 1 0,0 0 0,0-1 0,1 1 0,-1-1-1,0 1 1,0 0 0,1-1 0,-1 1 0,0-1-1,0 1 1,1 0 0,0 2 11,1 0 0,-1 0 0,0 0 0,1 0 1,-1-1-1,1 1 0,0 0 0,0-1 0,3 3 0,5 2-1,1-1 0,-1-1 0,1 0 0,1 0-1,-1-1 1,0-1 0,1 0 0,0-1 0,0 0 0,0 0 0,0-1 0,0-1-1,0 0 1,19-3 0,-20 2-2,0 0 0,0-2 0,0 1-1,0-1 1,-1-1 0,1 0 0,-1 0-1,0-1 1,-1 0 0,1-1 0,-1 0-1,0-1 1,0 1 0,-1-2 0,15-15-1,-24 24 54,-17 38 1448,18-37-1474,-1-1 0,1 0-1,-1 1 1,1-1-1,0 1 1,0-1 0,-1 1-1,1-1 1,0 1-1,0-1 1,1 0 0,-1 1-1,0-1 1,0 1 0,1-1-1,-1 0 1,1 1-1,-1-1 1,1 1 0,-1-1-1,1 0 1,0 0-1,0 0 1,0 1 0,-1-1-1,1 0 1,0 0 0,0 0-1,1 0 1,-1 0-1,0 0 1,0-1 0,0 1-1,1 0 1,-1-1-1,3 2 1,6 0-8,0 1 1,0-2-1,1 1 0,-1-2 0,1 1 1,-1-1-1,1-1 0,-1 0 0,0 0 1,20-6-1,7-4-287,56-25 0,-67 25 90,-26 11 180,1-1 0,0 1 1,-1-1-1,1 1 0,0 0 0,0 0 0,-1-1 0,1 1 0,0 0 0,0 0 0,0 0 0,-1 0 0,1 0 0,0 0 0,0 0 1,0 0-1,0 0 0,-1 0 0,1 0 0,0 0 0,1 1 0,1 12 1017,-3-12-977,0 0 0,0 0 0,0 0 0,0 0-1,0 0 1,0 0 0,0 0 0,1 1 0,-1-1 0,0 0-1,1 0 1,-1 0 0,1 0 0,-1 0 0,1 0 0,-1 0-1,1-1 1,0 1 0,0 0 0,-1 0 0,1 0 0,0-1-1,0 1 1,0 0 0,0-1 0,0 1 0,0 0 0,0-1-1,1 1 1,14 2 19,1-1-1,0 0 1,-1-1-1,1-1 0,0-1 1,0 0-1,-1-1 1,1-1-1,-1 0 1,24-9-1,-18 4-143,-16 5 61,-1 1-1,0 0 1,1 0-1,-1 1 1,1 0-1,7-1 1,-13 6 25,1 0 1,-1-1-1,-1 1 1,1 0-1,0 0 1,-1 0-1,0-1 1,-2 6-1,3-7 14,0-1-10,-1 1 1,1-1-1,0 0 1,0 0-1,0 1 0,0-1 1,0 0-1,0 0 0,1 1 1,-1-1-1,0 0 1,1 0-1,-1 0 0,1 1 1,-1-1-1,1 0 1,-1 0-1,1 0 0,0 0 1,-1 0-1,1 0 1,0 0-1,0 0 0,0 0 1,0-1-1,0 1 0,0 0 1,1 0-1,2 1 26,0 0 0,1 0 0,-1-1 1,0 0-1,1 0 0,-1 0 0,1 0 0,5 0 0,7-1-254,0 0-1,0-1 1,27-6 0,-34 5-526,0-1 0,0 0 0,-1-1 1,1 0-1,-1-1 0,10-6 0,3-6-4489,-3-2-4391,-13 13 4921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8.671"/>
    </inkml:context>
    <inkml:brush xml:id="br0">
      <inkml:brushProperty name="width" value="0.025" units="cm"/>
      <inkml:brushProperty name="height" value="0.025" units="cm"/>
    </inkml:brush>
  </inkml:definitions>
  <inkml:trace contextRef="#ctx0" brushRef="#br0">150 281 4965,'0'0'8424,"-8"2"-5205,1 1-2842,0-1 0,0 2 1,0-1-1,1 1 1,-1 0-1,1 1 0,0-1 1,1 1-1,-1 0 0,1 1 1,0-1-1,0 1 0,1 0 1,-1 0-1,-5 12 0,9-16-301,-29 57 808,27-54-858,1-1 1,1 1 0,-1 0 0,1 0 0,-1 1 0,1-1 0,1 0-1,-1 0 1,1 0 0,0 7 0,1-11-22,0 0 1,-1-1-1,1 1 0,0 0 0,0 0 1,-1-1-1,1 1 0,0-1 1,0 1-1,0-1 0,0 1 0,0-1 1,0 1-1,0-1 0,0 0 1,0 1-1,0-1 0,0 0 1,0 0-1,0 0 0,0 0 0,0 0 1,0 0-1,2 0 0,32-2 151,-32 2-140,78-10 0,-43 4 51,50 0 0,-87 6 1134,-3-2-1055,0 1 0,0-1 0,0 1 1,0-1-1,1 0 0,-1 0 0,0 1 0,1-1 1,-1 0-1,1-1 0,0 1 0,-2-3 0,-4-11 0,-26-61 130,31 72-281,1-1 0,-1 1 1,1-1-1,0 0 0,0 0 0,1 0 0,-1 0 0,1 0 0,1 1 0,-1-1 0,2-8 0,1 12-115,-1 1 1,1-1-1,0 1 0,0 0 0,-1-1 0,1 1 0,0 1 0,0-1 0,0 0 0,0 1 0,0-1 1,0 1-1,0 0 0,0 0 0,6 1 0,6-2-930,-3-1 31,-1 0-1,1 0 1,-1-1-1,0 0 1,0-1-1,0 0 1,0-1-1,-1 0 1,1-1 0,-1 0-1,14-11 1,-18 11 511,-1 1 0,1-1 0,-1 0 1,0 0-1,0-1 0,-1 1 0,5-12 1,-5 10 669,-1 0 1,0 0-1,-1-1 1,0 1-1,0-1 1,-1 0-1,1-12 1,-2 16 282,0-36 3002,-5 23-950,5 18-2418,0-1 0,0 1 0,0 0-1,-1-1 1,1 1 0,0 0-1,0 0 1,0-1 0,-1 1-1,1 0 1,0 0 0,-1 0-1,1 0 1,0-1 0,0 1-1,-1 0 1,1 0 0,0 0-1,-1 0 1,1 0 0,0 0-1,-1 0 1,1 0 0,0 0-1,-1 0 1,1 0 0,0 0-1,0 0 1,-1 0 0,1 0-1,0 0 1,-1 0 0,1 0-1,0 0 1,-1 0 0,1 0 0,-1 1-1,-1 2 47,-1 0 0,0 0 0,1 0 0,0 0 0,-1 1 0,2-1-1,-1 1 1,0 0 0,1-1 0,-1 1 0,0 5 0,-3 5 111,2-7-191,-52 141 1764,51-134-1619,0 1 1,1-1-1,1 1 0,0 0 0,1 0 1,1 0-1,0 0 0,4 21 0,-4-34-174,1 0 0,-1-1 0,1 1 0,-1 0 0,1 0 0,0-1 0,-1 1 0,1 0 0,0-1 0,0 1 0,1-1 0,-1 1 0,0-1 0,0 0 0,1 0 0,-1 1 0,0-1 0,1 0 0,0 0 0,-1 0 0,1 0 0,-1-1 0,1 1 0,0 0 0,0-1 0,-1 1 0,1-1 0,0 1 0,0-1 0,0 0 0,0 0 1,-1 0-1,1 0 0,0 0 0,0 0 0,0-1 0,0 1 0,-1 0 0,3-2 0,3 0 75,0 0 1,0 0 0,-1 0 0,1-1 0,-1 0 0,0-1-1,0 0 1,0 1 0,6-7 0,12-15 200,-2-2 0,-1 0 0,-1-2 0,-1 0 0,-1-1 1,18-44-1,-35 73 271,2-6-282,-2 2-4104,-11 8-7148,-8 10 1875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23.855"/>
    </inkml:context>
    <inkml:brush xml:id="br0">
      <inkml:brushProperty name="width" value="0.025" units="cm"/>
      <inkml:brushProperty name="height" value="0.025" units="cm"/>
    </inkml:brush>
  </inkml:definitions>
  <inkml:trace contextRef="#ctx0" brushRef="#br0">14 275 5349,'0'0'18999,"-2"8"-18582,0-3-384,-7 33 421,9-37-445,0 0 0,0 0 0,0 0 1,0 0-1,0 0 0,0 1 0,0-1 0,1 0 1,-1 0-1,0 0 0,1 0 0,-1 0 0,1 0 1,-1 0-1,1 0 0,-1 0 0,1 0 0,0 0 1,-1-1-1,1 1 0,0 0 0,0 0 0,0-1 1,0 1-1,0 0 0,-1-1 0,1 1 0,0-1 1,1 1-1,-1-1 0,0 1 0,0-1 0,0 0 1,0 0-1,0 1 0,2-1 0,7 1-212,0-1-1,1 0 0,-1 0 1,0-1-1,0 0 0,0-1 1,0 0-1,0-1 1,13-4-1,-2-3-1079,0 0-1,-1-1 1,20-14 0,-42 27 1521,0-1-1,0 1 1,1 0 0,-1 0 0,1 0 0,-1 0 0,1 0 0,0 1-1,0-1 1,0 0 0,0 0 0,0 1 0,0-1 0,1 1 0,-1-1-1,1 1 1,0-1 0,0 4 0,-1-5-201,1 1-1,0-1 1,0 1-1,1-1 1,-1 1-1,0-1 1,0 0-1,1 1 1,-1-1-1,1 1 1,-1-1-1,1 0 1,0 1-1,0-1 1,-1 0-1,1 0 1,0 1-1,0-1 1,0 0-1,0 0 1,0 0 0,0 0-1,1 0 1,-1 0-1,0-1 1,0 1-1,1 0 1,-1-1-1,1 1 1,-1 0-1,0-1 1,1 0-1,-1 1 1,3-1-1,7 1-124,-1 0-1,1-1 0,0 0 0,-1-1 1,1 0-1,-1-1 0,1 0 1,-1 0-1,0-1 0,0-1 1,0 0-1,0 0 0,-1-1 1,0 0-1,0 0 0,0-1 0,0-1 1,-1 1-1,0-1 0,0-1 1,-1 1-1,0-1 0,7-12 1,-1 1 49,-1 0 0,-1-1 1,-1-1-1,-1 1 1,-1-2-1,-1 1 1,0-1-1,-2 0 0,5-43 1,-10 65 41,0 0 0,0-1 1,0 1-1,0 0 0,0-1 0,0 1 0,0 0 1,0-1-1,0 1 0,0 0 0,0-1 1,0 1-1,0 0 0,0 0 0,0-1 0,0 1 1,0 0-1,0-1 0,1 1 0,-1 0 1,0-1-1,0 1 0,0 0 0,1 0 0,-1-1 1,0 1-1,0 0 0,0 0 0,1 0 1,-1-1-1,0 1 0,1 0 0,-1 0 1,0 0-1,0 0 0,1 0 0,-1 0 0,1-1 1,8 11 98,6 20 316,-1 15-37,-3-5-204,30 67 0,-36-97-176,0 0 1,0 0-1,1-1 1,1 0-1,0 0 1,0 0-1,1-1 1,-1 0-1,2 0 1,-1-1-1,14 9 1,-18-12-5783,-14-6 2289,-20-8-1638,0-2-1330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24.218"/>
    </inkml:context>
    <inkml:brush xml:id="br0">
      <inkml:brushProperty name="width" value="0.025" units="cm"/>
      <inkml:brushProperty name="height" value="0.025" units="cm"/>
    </inkml:brush>
  </inkml:definitions>
  <inkml:trace contextRef="#ctx0" brushRef="#br0">150 125 320,'-11'-7'6860,"-6"-2"-5260,-51-31 3569,62 36-4380,1 1 0,0-1 0,-1 0 0,2-1 0,-1 1 0,1-1 0,-1 0 0,1 0 0,-6-10 0,10 14-731,0 1-1,0-1 0,0 0 1,0 1-1,0-1 0,0 1 0,1-1 1,-1 1-1,0-1 0,0 1 1,1-1-1,-1 1 0,0-1 0,0 1 1,1-1-1,-1 1 0,0-1 1,1 1-1,-1-1 0,1 1 0,-1 0 1,1-1-1,-1 1 0,1 0 1,-1-1-1,1 1 0,-1 0 1,1 0-1,-1 0 0,1-1 0,-1 1 1,1 0-1,0 0 0,-1 0 1,1 0-1,-1 0 0,1 0 0,-1 0 1,1 0-1,0 0 0,-1 0 1,2 1-1,35-1 197,-30 0-41,28 2-66,-1 1 0,44 11 0,-38-7-1116,53 4 0,-79-10-293,-1-1 1,1-1-1,0 0 1,17-5-1,-3-6-5902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24.592"/>
    </inkml:context>
    <inkml:brush xml:id="br0">
      <inkml:brushProperty name="width" value="0.025" units="cm"/>
      <inkml:brushProperty name="height" value="0.025" units="cm"/>
    </inkml:brush>
  </inkml:definitions>
  <inkml:trace contextRef="#ctx0" brushRef="#br0">50 11 15855,'0'0'2114,"-48"-10"-416,46 10 255,29 4-1760,7 3-129,9-4-1826,5-3-7911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27.611"/>
    </inkml:context>
    <inkml:brush xml:id="br0">
      <inkml:brushProperty name="width" value="0.025" units="cm"/>
      <inkml:brushProperty name="height" value="0.025" units="cm"/>
    </inkml:brush>
  </inkml:definitions>
  <inkml:trace contextRef="#ctx0" brushRef="#br0">0 269 11787,'0'0'9508,"3"7"-9241,3 13 122,-3-8-99,1-1-1,0 0 1,0-1-1,1 1 1,11 17-1,-14-26-259,-1 0 1,0-1-1,1 1 1,-1-1-1,1 1 0,0-1 1,-1 0-1,1 1 1,0-1-1,0 0 0,0 0 1,0 0-1,0 0 0,0-1 1,0 1-1,0 0 1,0-1-1,0 0 0,0 1 1,1-1-1,-1 0 1,0 0-1,0 0 0,0 0 1,0-1-1,1 1 1,-1-1-1,0 1 0,0-1 1,0 0-1,0 1 0,0-1 1,0 0-1,0 0 1,-1-1-1,1 1 0,0 0 1,0-1-1,1-1 1,2 0-3,-1-1 0,0 1 0,0-1 0,0 0 0,0-1 0,0 1 1,-1 0-1,0-1 0,0 0 0,0 0 0,-1 0 0,1 0 0,-1 0 1,0 0-1,-1-1 0,1 1 0,-1-1 0,0 1 0,-1-1 1,1 0-1,-1-5 0,-11 59 73,11-47-110,0 1 1,0 0-1,1-1 0,-1 1 0,0-1 1,1 1-1,-1-1 0,1 1 0,0-1 1,-1 1-1,1-1 0,0 0 0,0 1 0,0-1 1,0 0-1,0 0 0,0 0 0,0 0 1,1 0-1,-1 0 0,0 0 0,1 0 0,2 1 1,0 0-39,0 0 1,0-1-1,0 1 1,1-1-1,-1 0 1,0 0-1,1-1 1,-1 0-1,6 1 1,-6-1 18,-1 0 1,1 0-1,-1 0 0,1 0 1,0-1-1,-1 1 0,1-1 1,-1 0-1,1 0 0,-1 0 1,1-1-1,-1 1 0,0-1 1,0 0-1,0 0 0,0 0 1,0 0-1,0 0 1,0-1-1,-1 1 0,1-1 1,-1 0-1,0 1 0,3-6 1,-5 2-33,-6 11 55,-7 12 187,12-16-162,1 0 0,-1 1-1,0-1 1,1 1 0,-1-1-1,1 0 1,0 1 0,-1-1 0,1 1-1,0-1 1,0 1 0,0 0-1,0-1 1,0 1 0,0-1 0,0 1-1,1-1 1,-1 1 0,1-1 0,-1 1-1,1-1 1,-1 0 0,1 1-1,0-1 1,0 0 0,1 2 0,-1-2-5,1 1 0,0-1 0,0 0 0,0 0 0,0-1 0,0 1 0,0 0 0,1-1 0,-1 1 0,0-1 0,0 1 0,0-1 0,0 0 0,1 0 0,-1 0 0,2-1 0,3 0 1,0 1 0,0-2 0,0 1 1,0-1-1,-1 0 0,1-1 0,-1 1 0,1-1 1,-1-1-1,0 1 0,7-6 0,9-22-11,-16 24-226,-4 34 122,-3-26 100,2 0-1,-1 1 1,0-1-1,0 0 0,0 0 1,0 0-1,1 0 1,-1 0-1,0 0 0,1 0 1,-1 0-1,1 0 1,-1 0-1,1 0 1,-1 0-1,1-1 0,0 1 1,0 0-1,-1 0 1,1 0-1,0-1 0,0 1 1,0-1-1,0 1 1,1 0-1,1 0 5,-1 0-1,1 0 1,0 0-1,0 0 1,0-1-1,0 0 0,0 1 1,0-1-1,4-1 1,2 1 1,-1-1 0,0-1-1,1 0 1,-1 0 0,0 0 0,9-5-1,-2-2-25,-1 0 0,0-1-1,-1 0 1,0-2 0,0 1-1,-2-1 1,1-1-1,-1 0 1,-1-1 0,-1 0-1,0 0 1,0-1-1,-2 0 1,0-1 0,-1 0-1,0 0 1,-1 0 0,-1 0-1,0-1 1,-2 0-1,2-28 1,-4 44 18,0 0 0,1 0-1,-1 0 1,0 0 0,0 0 0,0 0 0,0 0-1,0 0 1,0 0 0,-1 0 0,1 1-1,0-1 1,0 0 0,-1 0 0,1 0 0,-1 0-1,1 0 1,-1 0 0,1 0 0,-1 1 0,1-1-1,-1 0 1,0 0 0,1 1 0,-1-1-1,0 0 1,1 1 0,-1-1 0,0 1 0,0-1-1,0 1 1,0-1 0,0 1 0,0 0 0,0-1-1,1 1 1,-1 0 0,0 0 0,0 0-1,0-1 1,0 1 0,-2 1 0,1-1-3,0 1 0,0-1 0,0 1 1,-1 0-1,1 0 0,0 0 0,1 0 0,-1 0 0,0 0 1,0 1-1,0-1 0,1 1 0,-1-1 0,1 1 0,-1 0 1,1-1-1,-1 1 0,0 2 0,-4 8 18,1-1-1,1 1 1,-1 1-1,2-1 1,0 0 0,0 1-1,0 17 1,1 6 283,3 48 1,-1-77-255,1-1 1,0 1-1,0-1 0,1 0 0,-1 0 1,1 0-1,1 0 0,-1 0 0,1 0 0,0 0 1,7 8-1,1 0 39,0-1-1,26 22 1,-25-25-93,-73-49-3111,-47-32-217,-12-9 3578,127 78 144,1 1 0,-1 0-1,0 0 1,0 0 0,1 1-1,-1 0 1,10 2 0,50 5 205,145 9-373,-212-18-735,0 1 1,0 0-1,-1 0 1,1-1-1,0 1 1,-1 0-1,1 0 1,-1 0-1,1 0 1,-1-1-1,1 1 1,-1 0-1,0 0 1,0 0-1,0 0 1,1 0-1,-3-1 1,-18-17-7237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27.955"/>
    </inkml:context>
    <inkml:brush xml:id="br0">
      <inkml:brushProperty name="width" value="0.025" units="cm"/>
      <inkml:brushProperty name="height" value="0.025" units="cm"/>
    </inkml:brush>
  </inkml:definitions>
  <inkml:trace contextRef="#ctx0" brushRef="#br0">25 4 8296,'-16'-3'4548,"7"3"-256,14 0-3011,19 0-352,2 8-160,3 2-609,5 0-320,0 1-1922,-7 0-3747</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28.313"/>
    </inkml:context>
    <inkml:brush xml:id="br0">
      <inkml:brushProperty name="width" value="0.025" units="cm"/>
      <inkml:brushProperty name="height" value="0.025" units="cm"/>
    </inkml:brush>
  </inkml:definitions>
  <inkml:trace contextRef="#ctx0" brushRef="#br0">89 220 12396,'0'0'998,"4"-11"812,0 1-1151,-1 4-97,0-1 0,0 1 0,0-1 0,-1 0 0,-1 0-1,1 0 1,-1 0 0,0-1 0,0-11 0,-1 18-521,-1 0 0,1 0 1,0 0-1,-1 0 1,1 0-1,-1 0 0,1 0 1,-1 1-1,1-1 1,-1 0-1,0 0 0,1 1 1,-1-1-1,0 0 1,1 1-1,-1-1 0,0 0 1,0 1-1,0-1 1,0 1-1,0-1 0,0 1 1,1 0-1,-1-1 1,0 1-1,0 0 0,0 0 1,0 0-1,0 0 1,0 0-1,0 0 0,0 0 1,0 0-1,0 0 1,0 0-1,0 0 0,0 1 1,0-1-1,0 0 1,0 1-1,0-1 0,0 1 1,-1 0-1,-2 0-37,0 1 0,0 0 0,0 0 0,0 0 0,0 0 0,0 1 0,1-1 0,-6 6 0,5-3 118,-1 0 0,1 1-1,1-1 1,-1 1-1,1 0 1,0-1 0,0 2-1,1-1 1,0 0-1,0 0 1,0 1 0,1-1-1,0 1 1,0 0-1,0-1 1,1 1 0,1 8-1,0-14-109,-1 0 0,1 1 0,0-1 0,0 0 0,0 1-1,0-1 1,0 0 0,1 0 0,-1 0 0,0 0 0,1 0 0,-1 0 0,0 0 0,1-1-1,-1 1 1,1 0 0,-1-1 0,1 1 0,-1-1 0,1 1 0,0-1 0,-1 0-1,1 0 1,-1 0 0,1 0 0,2 0 0,46-4 132,-38 0-193,0-1 1,-1 1 0,1-2-1,-1 0 1,-1 0 0,1-1 0,-1 0-1,0 0 1,-1-1 0,13-13-1,-7 5-58,-1-1 0,0 0 0,-1-1 0,-1-1-1,10-20 1,-9-3 83,-13 41 24,0 1 0,0-1 1,1 1-1,-1-1 0,0 1 1,0 0-1,0-1 0,0 1 0,0-1 1,0 1-1,-1 0 0,1-1 1,0 1-1,0-1 0,0 1 1,0 0-1,0-1 0,-1 1 0,1-1 1,0 1-1,0 0 0,0-1 1,-1 1-1,1 0 0,0-1 0,-1 1 1,1 0-1,0 0 0,-1-1 1,1 1-1,-2 0 6,1 0-1,0 1 1,0-1-1,-1 0 1,1 1 0,0-1-1,0 1 1,0-1-1,0 1 1,-1 0 0,1-1-1,0 1 1,0 0-1,0 0 1,1 0 0,-2 1-1,-8 8 24,0 2-1,1-1 0,0 1 0,1 1 1,1-1-1,0 1 0,0 1 1,2-1-1,-1 1 0,2 0 0,0 1 1,0-1-1,2 0 0,0 1 1,0 0-1,1 0 0,1-1 1,1 1-1,2 18 0,-2-30-80,0 0 1,0-1-1,1 1 1,-1-1-1,1 1 0,-1-1 1,1 1-1,0-1 1,0 0-1,0 0 0,0 0 1,0 0-1,0 0 1,0 0-1,1 0 0,-1-1 1,1 1-1,0-1 1,-1 0-1,1 0 0,0 0 1,-1 0-1,5 0 1,-3 0-559,1 0 1,-1 0 0,1 0 0,-1-1-1,1 0 1,-1 0 0,1 0-1,-1-1 1,1 0 0,-1 1-1,0-1 1,1-1 0,-1 1 0,7-4-1,9-12-5347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28.693"/>
    </inkml:context>
    <inkml:brush xml:id="br0">
      <inkml:brushProperty name="width" value="0.025" units="cm"/>
      <inkml:brushProperty name="height" value="0.025" units="cm"/>
    </inkml:brush>
  </inkml:definitions>
  <inkml:trace contextRef="#ctx0" brushRef="#br0">27 1 12620,'0'0'4495,"-5"10"-2157,-14 34-352,19-42-1915,-1-1 0,1 1 1,-1-1-1,1 1 0,0-1 0,-1 1 1,1 0-1,0-1 0,0 1 0,0-1 1,0 1-1,1 0 0,-1-1 0,0 1 0,1-1 1,-1 1-1,1-1 0,-1 1 0,1-1 1,0 1-1,-1-1 0,1 0 0,0 1 1,0-1-1,0 0 0,0 0 0,0 0 1,1 0-1,-1 0 0,0 0 0,0 0 1,1 0-1,-1 0 0,1 0 0,-1-1 0,0 1 1,1 0-1,-1-1 0,1 0 0,0 1 1,-1-1-1,1 0 0,-1 0 0,3 0 1,4 2 26,1-1 1,0-1 0,-1 0 0,1 0-1,0 0 1,10-3 0,-14 1-81,-1 1 0,1-2-1,0 1 1,-1 0 0,1-1 0,-1 0-1,0 0 1,0 0 0,7-7 0,-10 9-15,0 0 1,1 0-1,-1 0 1,0 0-1,0 0 1,0-1-1,0 1 1,0 0-1,0-1 1,-1 1-1,1 0 1,0-1-1,-1 1 1,1-1-1,-1 1 1,1-1 0,-1 0-1,0 1 1,1-1-1,-1 1 1,0-1-1,0 0 1,0 1-1,-1-1 1,1 1-1,0-1 1,-1 0-1,1 1 1,0-1-1,-1 1 1,0-1-1,1 1 1,-1 0-1,0-1 1,-1-1-1,0 2-6,0-1 0,1 1 0,-1 0 0,0-1 0,0 1 0,0 0 0,0 0 0,0 1 0,-1-1 0,1 0 0,0 1 0,0-1 0,0 1 0,-1 0 1,1 0-1,0 0 0,0 0 0,-1 0 0,1 0 0,0 0 0,0 1 0,-1-1 0,1 1 0,0 0 0,0-1 0,-4 3 0,3-1 1,0-1 0,0 1 0,0 0 0,0-1 0,0 1 1,0 1-1,0-1 0,1 0 0,-1 1 0,1-1 0,0 1 0,-1 0 1,1 0-1,1 0 0,-1 0 0,-2 5 0,3-6 14,0 1-1,0-1 1,1 1-1,-1-1 0,1 0 1,0 1-1,-1-1 1,1 1-1,0-1 1,1 1-1,-1-1 1,0 1-1,1-1 1,-1 1-1,1-1 1,0 1-1,0-1 1,0 0-1,0 0 0,0 1 1,0-1-1,0 0 1,3 3-1,-1-2 3,1-1 0,-1 1-1,1-1 1,0 0-1,-1 0 1,1 0 0,0 0-1,0-1 1,0 1-1,0-1 1,0 0 0,8 0-1,4 1-32,1-1 1,0-1-1,-1-1 0,1 0 0,-1-1 0,20-6 0,-17 2-119,-1 0 0,0-2 0,28-15 0,-11 4 359,-44 59 1392,8-37-1563,0-1 1,1 1-1,-1-1 0,1 1 1,-1-1-1,1 1 1,0-1-1,0 1 1,0-1-1,0 1 1,0-1-1,1 1 0,-1-1 1,1 1-1,0-1 1,-1 1-1,1-1 1,0 1-1,1-1 1,-1 0-1,0 0 1,1 0-1,2 4 0,-1-4 0,1 1-1,-1 0 1,1-1-1,0 0 1,0 0-1,0 0 0,0 0 1,1-1-1,-1 0 1,0 0-1,0 0 1,8 1-1,11-1-670,1 0 0,0-2 1,45-6-1,-67 6 1105,7 0-4791</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29.766"/>
    </inkml:context>
    <inkml:brush xml:id="br0">
      <inkml:brushProperty name="width" value="0.025" units="cm"/>
      <inkml:brushProperty name="height" value="0.025" units="cm"/>
    </inkml:brush>
  </inkml:definitions>
  <inkml:trace contextRef="#ctx0" brushRef="#br0">24 1 7527,'-4'16'7431,"-5"6"-5797,4 2 384,-1 7-257,6 0-383,0 2-321,4-5-481,7-1-448,3-3-64,6-1-32,-2-5-384,-2 0-1025,-6-2-705,-6 0-513,-4-6-1921,0 1-1570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30.122"/>
    </inkml:context>
    <inkml:brush xml:id="br0">
      <inkml:brushProperty name="width" value="0.025" units="cm"/>
      <inkml:brushProperty name="height" value="0.025" units="cm"/>
    </inkml:brush>
  </inkml:definitions>
  <inkml:trace contextRef="#ctx0" brushRef="#br0">52 163 9673,'0'0'1607,"-9"-10"608,-25-35 257,33 44-2379,0 0-1,0 0 1,0 0-1,0-1 1,1 1-1,-1 0 1,1-1-1,-1 1 1,1-1-1,-1 1 1,1-1-1,0 1 1,-1-1 0,1 1-1,0-1 1,0 1-1,0-1 1,0 1-1,1-1 1,-1 1-1,0-1 1,1 1-1,-1-1 1,1 1-1,-1 0 1,1-1-1,0 1 1,-1-1-1,1 1 1,0 0 0,0 0-1,0 0 1,0-1-1,2 0 1,2-2 25,0 1 0,0-1 0,1 2 0,-1-1 0,1 0 0,7-1 0,-12 3-94,27-7 126,-1 0 0,1 2 0,1 1 0,-1 1 0,1 2 0,-1 1 0,1 1 0,-1 1 0,1 2 0,45 9 0,-65-9-53,0 0 1,0 1-1,0 0 1,0 0-1,-1 1 1,9 7-1,-15-12-42,-1 1 1,0 0-1,1 0 0,-1 0 0,0 0 0,0 0 1,0 0-1,0 0 0,0 0 0,0 0 0,0 1 0,0-1 1,0 0-1,0 1 0,-1-1 0,1 0 0,-1 1 1,1-1-1,-1 1 0,1-1 0,-1 1 0,0-1 0,0 1 1,0-1-1,0 1 0,0 0 0,0-1 0,0 1 1,0-1-1,-1 1 0,1-1 0,0 1 0,-1-1 0,0 0 1,1 1-1,-1-1 0,0 1 0,0-1 0,1 0 1,-1 0-1,0 1 0,0-1 0,0 0 0,-1 0 0,1 0 1,0 0-1,-2 1 0,-13 9 103,0 0 1,-1-1-1,0 0 0,0-2 0,-29 11 1,-98 23-3880,155-42-2649,-2-1 3777,18-5-4656</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30.760"/>
    </inkml:context>
    <inkml:brush xml:id="br0">
      <inkml:brushProperty name="width" value="0.025" units="cm"/>
      <inkml:brushProperty name="height" value="0.025" units="cm"/>
    </inkml:brush>
  </inkml:definitions>
  <inkml:trace contextRef="#ctx0" brushRef="#br0">91 0 8136,'0'0'8995,"-5"8"-7410,-3 4-974,-9 13 1365,-23 46 1,37-64-1877,0-1 1,0 1 0,1-1 0,0 1 0,0 0-1,0 0 1,1 0 0,0 0 0,0 0 0,1 0-1,0 0 1,0 0 0,0 0 0,3 8-1,-3-14-92,0 1 0,1-1 0,-1 0 0,1 0-1,0 0 1,-1 0 0,1 0 0,0 0 0,-1 0-1,1 0 1,0-1 0,0 1 0,0 0 0,0 0-1,0-1 1,0 1 0,0 0 0,0-1 0,0 1-1,0-1 1,1 1 0,-1-1 0,0 0 0,0 0-1,0 1 1,0-1 0,1 0 0,-1 0 0,0 0-1,0 0 1,0 0 0,1 0 0,-1-1 0,0 1-1,0 0 1,0-1 0,0 1 0,1-1 0,-1 1-1,1-1 1,2-1 3,0 0 1,0 0-1,0 0 0,-1 0 0,1-1 0,-1 1 1,1-1-1,-1 0 0,0 0 0,3-4 1,-1-1-94,0 0 0,-1-1 1,0 0-1,-1 0 0,0 0 1,3-14-1,-5 18 4,1-1 0,-1 1 0,-1-1 0,1 1 0,-1-1 0,0 0 0,0 1 0,-1-1 0,0 1 0,0-1 0,0 1 0,-3-8 0,4 12 69,0 1-1,0-1 1,-1 1 0,1-1 0,0 0-1,0 1 1,-1-1 0,1 1-1,0-1 1,-1 1 0,1-1-1,0 1 1,-1-1 0,1 1 0,-1 0-1,1-1 1,-1 1 0,1 0-1,-1-1 1,1 1 0,-1 0-1,1-1 1,-1 1 0,0 0 0,1 0-1,-1 0 1,0-1 0,-7 13-45,2 25 224,6-34-145,1-1-1,-1 0 1,1 1 0,0-1 0,0 0 0,0 0-1,0 0 1,0 1 0,0-1 0,1 0 0,-1-1-1,1 1 1,-1 0 0,1 0 0,0 0-1,0-1 1,-1 1 0,1-1 0,0 0 0,1 1-1,-1-1 1,0 0 0,0 0 0,0-1-1,1 1 1,-1 0 0,0-1 0,1 1 0,-1-1-1,1 0 1,4 0 0,4 2 8,0-1 1,1-1-1,-1 0 0,1-1 1,19-4-1,-21 3-103,-1-1 0,0-1 0,0 1-1,0-2 1,0 1 0,-1-1 0,11-8 0,-15 10 31,1-1-1,-1 1 1,0-1 0,0 0 0,0-1-1,0 1 1,-1 0 0,0-1 0,0 0-1,0 0 1,0 0 0,-1 0 0,3-10-1,-4 15 51,-1 0-1,0 0 0,0-1 1,0 1-1,0 0 0,0 0 0,0 0 1,0 0-1,0-1 0,0 1 0,0 0 1,0 0-1,0 0 0,0-1 0,0 1 1,0 0-1,0 0 0,0 0 1,0 0-1,0-1 0,0 1 0,0 0 1,-1 0-1,1 0 0,0 0 0,0 0 1,0-1-1,0 1 0,0 0 1,0 0-1,0 0 0,-1 0 0,1 0 1,0 0-1,0 0 0,0-1 0,0 1 1,-1 0-1,1 0 0,0 0 0,0 0 1,0 0-1,0 0 0,-1 0 1,1 0-1,0 0 0,-12 3 358,-9 11 143,16-8-389,1 0 0,0 1 0,0-1 0,1 1 0,-1 0 0,2 0 0,-1 0 0,1 0 0,-2 8 0,3-13-99,1 0 0,0 0 0,-1 0 0,1 0 0,0 1 0,0-1 1,0 0-1,0 0 0,1 0 0,-1 0 0,0 0 0,1 1 0,0-1 0,-1 0 0,1 0 0,0 0 1,0 0-1,0 0 0,0-1 0,1 1 0,-1 0 0,0 0 0,1-1 0,-1 1 0,1-1 0,0 1 1,-1-1-1,1 0 0,0 0 0,0 1 0,0-1 0,0 0 0,0-1 0,4 2 0,3 0-35,1 0-1,0-1 0,-1 0 1,1-1-1,0 0 0,-1-1 1,1 1-1,0-2 1,-1 0-1,1 0 0,-1-1 1,1 0-1,-1 0 0,0-1 1,9-5-1,-11 6-47,-1-1-1,1 0 1,0 0 0,-1-1-1,0 0 1,0 0 0,-1 0-1,1-1 1,-1 0-1,0 0 1,0 0 0,-1 0-1,0-1 1,0 0 0,-1 0-1,0 0 1,0 0 0,0 0-1,1-11 1,-3 18 60,-1-1 0,0 1 0,0 0 0,0-1 0,0 1 1,0 0-1,0-1 0,0 1 0,0 0 0,0-1 0,0 1 0,0 0 0,-1-1 0,1 1 0,0 0 0,0-1 0,0 1 1,0 0-1,0-1 0,-1 1 0,1 0 0,0 0 0,0-1 0,0 1 0,-1 0 0,1 0 0,0-1 0,0 1 0,-1 0 1,1 0-1,0 0 0,-1-1 0,1 1 0,0 0 0,-1 0 0,1 0 0,0 0 0,-1 0 0,1 0 0,0 0 1,-1 0-1,1 0 0,0 0 0,-1 0 0,1 0 0,0 0 0,-1 0 0,1 0 0,0 0 0,-1 0 0,1 0 0,0 0 1,-1 0-1,1 1 0,0-1 0,-1 0 0,1 0 0,0 0 0,0 1 0,-1-1 0,1 1 0,-3 1 20,0 1 0,0 0 0,0 0 0,1 0 0,-1 0 0,1 0 0,0 1 0,0-1 0,0 1-1,0 0 1,1-1 0,0 1 0,-1 0 0,1 0 0,0 6 0,-1-1 76,0 1 1,1 0-1,0 0 0,1-1 1,1 16-1,0-20-65,1 0-1,0 0 0,0-1 0,0 1 1,0-1-1,1 1 0,0-1 1,-1 0-1,2 0 0,-1 0 1,0 0-1,1-1 0,0 1 1,0-1-1,0 0 0,0 0 1,0 0-1,7 2 0,-6-2-213,-1-1 1,1 0-1,0 0 0,0-1 0,1 1 0,-1-1 0,0 0 0,6 0 0,-8-1-294,0 0 0,1 0 0,-1-1-1,0 1 1,0 0 0,0-1 0,0 0-1,0 0 1,0 0 0,0 0 0,0-1-1,0 1 1,5-4 0,8-14-7664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9.018"/>
    </inkml:context>
    <inkml:brush xml:id="br0">
      <inkml:brushProperty name="width" value="0.025" units="cm"/>
      <inkml:brushProperty name="height" value="0.025" units="cm"/>
    </inkml:brush>
  </inkml:definitions>
  <inkml:trace contextRef="#ctx0" brushRef="#br0">8 1 5637,'0'0'13229,"-8"55"-10923,23-45-352,4-2-289,1-1-576,3-1-736,2-2-289,0-1-801,-3-3-2530,-5 0-5253</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31.198"/>
    </inkml:context>
    <inkml:brush xml:id="br0">
      <inkml:brushProperty name="width" value="0.025" units="cm"/>
      <inkml:brushProperty name="height" value="0.025" units="cm"/>
    </inkml:brush>
  </inkml:definitions>
  <inkml:trace contextRef="#ctx0" brushRef="#br0">0 1 8584,'0'0'8574,"7"8"-8441,1 3-500,1-2 1,0 0-1,1 0 1,0 0-1,1-1 1,-1-1-1,2 0 0,-1 0 1,1-1-1,0-1 1,13 5-1,-4-4-224,0 0-1,0-2 0,23 2 1,-31-5 1449,-1 0 1,1-1-1,23-6 8094,-46 4-6699,-20 1-1303,22 3-824,0 0 1,0 1-1,0 0 1,1 0-1,-1 1 1,1 0-1,0 0 1,-9 8-1,12-10-109,2 0 0,-1 0 1,0 1-1,0-1 0,1 1 0,-1 0 0,1 0 0,0-1 1,0 1-1,0 1 0,0-1 0,0 0 0,1 0 1,-1 1-1,1-1 0,0 1 0,0-1 0,1 1 0,-1 0 1,1-1-1,-1 5 0,2-6-48,-1-1 0,1 0 0,-1 1 0,1-1-1,0 0 1,0 0 0,-1 1 0,1-1 0,0 0 0,0 0 0,0 0 0,0 0-1,0 0 1,1-1 0,-1 1 0,0 0 0,0 0 0,1-1 0,-1 1 0,0-1-1,1 1 1,-1-1 0,0 1 0,1-1 0,-1 0 0,2 0 0,45 5-2001,-37-5 1290,-8 0 643,13 1-438,0 1 0,0 0 0,21 6-1,-34-7 560,1 0-1,-1 1 1,0-1-1,0 1 1,0-1-1,0 1 1,0 0-1,-1 0 1,1 0-1,2 3 1,-4-4 75,0 0 1,0 0-1,0 1 1,0-1 0,-1 0-1,1 1 1,-1-1-1,1 0 1,-1 1 0,1-1-1,-1 1 1,0-1-1,0 1 1,0-1 0,1 1-1,-2-1 1,1 1-1,0-1 1,0 0 0,0 1-1,-1-1 1,1 1-1,-2 2 1,0-1 60,0 1 1,-1 0 0,1-1-1,-1 0 1,0 0-1,0 0 1,0 0-1,0 0 1,-1-1-1,1 1 1,-1-1-1,0 0 1,1 0 0,-7 2-1,-59 20-241,35-19-1374,12-6-2568,1-5-5707</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32.188"/>
    </inkml:context>
    <inkml:brush xml:id="br0">
      <inkml:brushProperty name="width" value="0.025" units="cm"/>
      <inkml:brushProperty name="height" value="0.025" units="cm"/>
    </inkml:brush>
  </inkml:definitions>
  <inkml:trace contextRef="#ctx0" brushRef="#br0">34 172 5862,'0'0'8845,"12"0"-6757,4-1-1709,-1-1 0,0-1 0,1 0 0,-1-1 0,-1 0 0,1-2 0,0 1 0,-1-2 0,16-9 0,-20 10-286,52-35 156,-58 38-238,-1 0 0,1 0 0,-1 0 0,0-1 0,0 1 0,0-1 0,0 0 0,-1 0 0,0 0 0,1 0 0,-1 0 0,-1 0 0,3-7 0,-4 11-8,0 0-1,0-1 0,0 1 1,0-1-1,0 1 0,0-1 1,0 1-1,0-1 0,0 1 1,0-1-1,0 1 0,0 0 1,-1-1-1,1 1 0,0-1 1,0 1-1,0-1 0,-1 1 1,1 0-1,0-1 0,-1 1 1,1 0-1,0-1 0,-1 1 1,1 0-1,0-1 0,-1 1 1,1 0-1,0 0 0,-1-1 1,1 1-1,-1 0 0,0 0 1,-22-3 13,-23 10-21,28 0 3,1 1-1,0 1 1,0 0 0,0 1 0,2 0-1,-26 23 1,30-24 0,0 1 1,1 0-1,1 1 1,0 0-1,0 1 0,1 0 1,0 0-1,1 0 1,-8 22-1,14-32 2,0 1 1,0-1-1,0 1 1,0 0-1,1-1 1,-1 1-1,1 0 0,0 0 1,0-1-1,0 1 1,0 0-1,0 0 1,1 0-1,-1-1 0,1 1 1,0 0-1,1 3 1,-1-5 0,0 1-1,0-1 1,0 0 0,1 1 0,-1-1 0,1 0 0,-1 1 0,1-1 0,-1 0 0,1 0-1,0 0 1,-1-1 0,1 1 0,0 0 0,0-1 0,-1 1 0,1-1 0,0 1-1,2-1 1,5 0 3,0 0-1,-1 0 0,1-1 1,0 0-1,-1 0 0,1-1 1,-1 0-1,0-1 0,13-5 1,8-6 1,-1-1 1,0-1 0,35-27-1,-50 33 8,0-1-1,-1 0 0,0-1 1,0 0-1,-2 0 0,0-2 1,0 1-1,10-21 0,-16 18 102,-11 13 355,5 3-391,0 1-1,0 0 1,0 0-1,0 0 1,0 1-1,0-1 1,1 0-1,-1 1 1,0-1-1,1 1 1,-1-1-1,-1 3 1,-5 7 170,1 0 0,-1 0-1,2 1 1,-9 20 0,14-29-214,0 0 0,0 0 0,0 1 0,1-1 0,-1 0 0,1 1 1,0-1-1,0 0 0,0 1 0,0-1 0,1 4 0,0-5-17,-1-1 1,1 1-1,-1-1 1,1 1-1,0-1 1,0 1-1,0-1 0,0 0 1,0 1-1,0-1 1,0 0-1,1 0 0,-1 0 1,0 0-1,1 0 1,-1 0-1,0 0 0,1 0 1,-1 0-1,1-1 1,0 1-1,-1-1 1,3 1-1,7 2-6,-1-1-1,1 0 1,0-1 0,0-1 0,0 1 0,0-2-1,0 0 1,21-4 0,3-3-546,47-20 0,-56 18 367,0 2 0,1 0 1,38-6-1,-64 14 173,1 0 0,-1 0 0,1 0 0,-1 0 1,1 0-1,-1 1 0,1-1 0,-1 0 0,0 1 0,1-1 1,-1 1-1,0-1 0,1 1 0,-1 0 0,0-1 1,0 1-1,1 0 0,-1 0 0,0 0 0,0 0 0,0 0 1,0 0-1,0 0 0,0 0 0,-1 1 0,1-1 0,0 0 1,-1 1-1,1-1 0,-1 0 0,1 1 0,-1-1 0,1 0 1,-1 1-1,0-1 0,0 1 0,0-1 0,0 2 1,1 11 212,-1 0 0,0-1 0,-3 21 1,0-1 302,3-32-531,0-1 0,0 1 0,1 0 0,-1-1 0,0 1 0,1-1 0,-1 1 0,0 0 0,1-1 0,-1 1 0,1-1 0,-1 1 0,0-1 0,1 0 0,-1 1 0,1-1 0,0 1 0,-1-1 0,1 0 0,-1 1 1,1-1-1,0 0 0,-1 0 0,1 1 0,0-1 0,-1 0 0,1 0 0,0 0 0,-1 0 0,1 0 0,0 0 0,-1 0 0,1 0 0,0 0 0,0 0 0,2-1-566,-1 1 1,0 0-1,1 0 1,-1-1-1,0 0 1,1 1-1,-1-1 1,0 0-1,0 0 0,0 0 1,3-2-1,14-16-11558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33.144"/>
    </inkml:context>
    <inkml:brush xml:id="br0">
      <inkml:brushProperty name="width" value="0.025" units="cm"/>
      <inkml:brushProperty name="height" value="0.025" units="cm"/>
    </inkml:brush>
  </inkml:definitions>
  <inkml:trace contextRef="#ctx0" brushRef="#br0">192 269 7719,'0'0'1522,"-9"-4"-33,5 2-1209,-1-1 0,1 1 0,-1 0 0,0 1 1,0-1-1,0 1 0,0 0 0,0 0 0,0 0 0,0 1 0,0 0 0,0 0 0,0 0 0,0 0 0,-1 1 0,1 0 0,0 0 0,0 1 1,1-1-1,-1 1 0,0 0 0,0 0 0,1 1 0,-1-1 0,1 1 0,0 0 0,-7 6 0,-20 32 162,30-40-411,-1 1-1,1 0 1,0-1 0,0 1 0,1 0-1,-1 0 1,0 0 0,0-1 0,1 1-1,-1 0 1,1 0 0,0 0 0,0 0-1,0 0 1,0 0 0,0 0 0,0 0-1,0 0 1,0 0 0,1 0 0,-1 0-1,1 0 1,1 3 0,-1-4-12,1 0 1,-1 0-1,1 0 0,-1 0 1,1-1-1,0 1 0,-1 0 0,1-1 1,0 1-1,-1-1 0,1 0 1,0 0-1,0 1 0,-1-1 0,1 0 1,3-1-1,31-2 203,-19-2-193,0-1 1,0 0 0,-1-1-1,0-1 1,0-1-1,-1 0 1,0-1-1,0 0 1,-1-1 0,-1-1-1,0 0 1,22-27-1,-25 28 1,-8 12 42,-12 25 140,-3 8 13,11-27-199,1 0 0,0 1 0,0-1-1,0 0 1,1 0 0,2 15 0,-2-20-11,0 0 0,1-1 0,0 1 0,-1 0 0,1 0 1,0 0-1,0 0 0,0-1 0,0 1 0,0 0 0,1-1 1,-1 1-1,0-1 0,1 1 0,-1-1 0,1 0 0,-1 1 1,1-1-1,0 0 0,0 0 0,-1 0 0,1-1 0,0 1 1,0 0-1,0-1 0,0 1 0,0-1 0,0 1 1,3-1-1,8 1 39,0-2 0,0 1 0,0-1 0,0-1 0,0-1 0,-1 0 0,1 0 0,-1-1 0,0-1 0,0 0 0,0 0 0,-1-1 0,0-1 0,20-14 0,-10 4-40,0-1 0,-1 0 0,0-2 0,-2 0-1,0-1 1,15-24 0,-26 34-8,0 1 0,-1-1 0,-1 0 0,0 0-1,0-1 1,-1 1 0,0-1 0,-1 0 0,-1 0-1,3-22 1,-5 34-5,0-1-1,0 1 0,0 0 0,0-1 1,0 1-1,0-1 0,0 1 0,0-1 1,0 1-1,0 0 0,0-1 1,0 1-1,0-1 0,0 1 0,0 0 1,0-1-1,-1 1 0,1-1 0,0 1 1,0 0-1,-1-1 0,1 1 1,0 0-1,0-1 0,-1 1 0,1 0 1,0-1-1,-1 1 0,1 0 0,0 0 1,-1-1-1,1 1 0,0 0 1,-1 0-1,1 0 0,-1-1 0,-16 10 28,-11 20 41,3 1 199,3 0 0,-27 46 0,42-63-41,0 0 0,1 1 0,0-1 1,2 1-1,-1 0 0,2 0 0,0 0 0,0 1 0,0 19 0,3-30-228,1-1 0,0 0 0,-1 1 1,1-1-1,0 1 0,1-1 0,-1 0 0,0 0 0,1 0 0,0 0 1,0 0-1,0 0 0,0 0 0,0 0 0,1-1 0,-1 1 0,1-1 1,-1 0-1,1 0 0,0 0 0,0 0 0,0 0 0,0-1 1,0 1-1,1-1 0,-1 0 0,0 0 0,1 0 0,-1 0 0,6 0 1,55 6-2866,-8-11-4988,-23-5-463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33.491"/>
    </inkml:context>
    <inkml:brush xml:id="br0">
      <inkml:brushProperty name="width" value="0.025" units="cm"/>
      <inkml:brushProperty name="height" value="0.025" units="cm"/>
    </inkml:brush>
  </inkml:definitions>
  <inkml:trace contextRef="#ctx0" brushRef="#br0">200 0 15150,'-12'1'1415,"-5"0"-424,1 2 0,0 0 0,-25 8 0,33-9-619,0 1 0,1 0 0,-1 0 1,1 1-1,0 0 0,0 0 0,0 1 0,1-1 0,-1 2 0,1-1 0,-5 7 0,10-11-335,0 0 0,0-1 0,1 1 0,-1 0 0,0 0 0,1 0 0,-1 0 0,1 0-1,-1 0 1,1 0 0,0 0 0,-1 0 0,1 0 0,0 0 0,0 0 0,0 1 0,0-1 0,0 2 0,0-3-26,0 1 1,1-1 0,-1 1 0,0 0 0,1-1 0,-1 1-1,1-1 1,-1 1 0,1-1 0,-1 1 0,1-1 0,-1 1 0,1-1-1,-1 0 1,1 1 0,0-1 0,-1 0 0,1 0 0,0 1-1,-1-1 1,2 0 0,46 2-18,-35-2 65,19-2-362,52-9 0,-63 7 116,0 0 0,0 2-1,0 0 1,0 1 0,0 2-1,35 4 1,-55-5 193,0 0 1,0 0-1,0 0 0,0 0 1,0 0-1,0 1 0,0-1 1,0 0-1,0 1 0,0-1 1,-1 0-1,1 1 0,0-1 0,0 1 1,0 0-1,0-1 0,0 1 1,-1 0-1,1-1 0,0 1 1,-1 0-1,1 0 0,0 0 0,-1-1 1,1 1-1,-1 0 0,0 0 1,1 0-1,-1 0 0,0 0 1,1 0-1,-1 0 0,0 0 1,0 0-1,0 0 0,0 0 0,0 0 1,0 0-1,0 0 0,0 0 1,0 0-1,0 0 0,-1 0 1,0 2-1,0 0 75,-1 0 1,0 0-1,0 0 0,0 0 1,0 0-1,0-1 0,0 1 1,-1-1-1,1 0 0,-1 1 1,-4 2-1,-18 9 110,1-1 1,-2-1-1,-49 17 1,64-27-901,0 1 1,0-1 0,0-1-1,-11 1 1,16-4-4598,5-4-4277</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34.505"/>
    </inkml:context>
    <inkml:brush xml:id="br0">
      <inkml:brushProperty name="width" value="0.025" units="cm"/>
      <inkml:brushProperty name="height" value="0.025" units="cm"/>
    </inkml:brush>
  </inkml:definitions>
  <inkml:trace contextRef="#ctx0" brushRef="#br0">370 16 14830,'0'0'1521,"-10"-3"188,3 0-1527,-1 1 0,0 0 0,0 0 0,0 1 0,0 0 0,-1 0 0,1 1 1,0 0-1,0 1 0,0-1 0,0 2 0,-1-1 0,1 1 0,1 0 0,-1 1 0,0 0 0,-14 7 1,4 2-2,0 1 1,0 0 0,1 1 0,1 1 0,1 1 0,0 0 0,0 1 0,2 0 0,0 1 0,1 1 0,-12 26 0,23-42-172,0-1 0,-1 1 0,2 0 1,-1-1-1,0 1 0,1 0 0,-1 0 0,1 0 1,0-1-1,0 1 0,0 0 0,0 0 0,0 0 1,1-1-1,-1 1 0,1 0 0,1 2 0,-1-3-4,0 0-1,0 0 1,0-1-1,1 1 0,-1 0 1,1-1-1,-1 0 1,1 1-1,0-1 0,0 0 1,-1 0-1,1 0 1,0 0-1,0 0 1,0 0-1,0 0 0,3 0 1,8 1 12,-1 0 0,1-1-1,0-1 1,-1 0 0,1-1 0,13-2 0,-15 1-37,0 0 0,0 0 0,-1-1 0,1-1 0,-1 0 0,0 0 0,0-1 0,15-10 0,-40 26-242,3 0 253,-1-2 1,-1 1-1,0-2 0,-25 12 1,48-30 58,0-1 1,0 0 0,-1 0-1,0-1 1,6-13-1,7-40-88,-21 69 36,0 1 0,0-1 0,1 0-1,0 0 1,0 1 0,0-1 0,0 0 0,1 0-1,-1 0 1,1 0 0,0-1 0,1 1 0,-1 0-1,0-1 1,1 1 0,0-1 0,0 0 0,0 0-1,0 0 1,0-1 0,1 1 0,-1-1 0,1 1-1,0-1 1,0 0 0,5 2 0,4 0-1,0 0 0,0 0 0,1-1 0,-1-1 0,1 0 0,-1-1 0,16 0 0,-29-1-7,0 0-1,1 0 1,-1-1 0,1 1-1,-1 0 1,0 0-1,1 0 1,-1 0 0,0 0-1,1 0 1,-1 0-1,1 0 1,-1 1 0,0-1-1,1 0 1,-1 0-1,0 0 1,1 0 0,-1 0-1,0 1 1,1-1 0,-1 0-1,0 0 1,1 0-1,-1 1 1,0-1 0,0 0-1,1 1 1,-1-1-1,0 0 1,0 1 0,0-1-1,1 0 1,-1 1 0,0-1-1,0 0 1,0 1-1,0 0 1,-9 15-101,-28 19 329,30-29-117,0 0-194,5-4 15,0-1 0,0 0 0,0 1 1,0 0-1,1-1 0,-1 1 0,1 0 1,-1 0-1,1 0 0,0 0 0,-1 0 0,1 0 1,0 0-1,0 0 0,1 0 0,-1 1 0,0-1 1,1 0-1,-1 4 0,6-4-7557,3-2 321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35.609"/>
    </inkml:context>
    <inkml:brush xml:id="br0">
      <inkml:brushProperty name="width" value="0.025" units="cm"/>
      <inkml:brushProperty name="height" value="0.025" units="cm"/>
    </inkml:brush>
  </inkml:definitions>
  <inkml:trace contextRef="#ctx0" brushRef="#br0">2 175 9833,'0'0'10474,"10"5"-9753,-6-3-671,0 0 1,1 0-1,-1 0 1,1 0-1,-1-1 0,1 0 1,-1 0-1,1 0 1,0 0-1,-1-1 1,1 0-1,0 0 0,0 0 1,-1 0-1,1-1 1,0 0-1,-1 0 0,1 0 1,0-1-1,-1 1 1,0-1-1,1 0 1,-1 0-1,0-1 0,0 1 1,4-4-1,-2 0 0,0 0 0,0-1 0,-1 1 0,9-15 0,-13 20-43,0-1 1,0 0 0,0 0-1,-1 0 1,1 0 0,0 0-1,-1 0 1,1 0 0,-1 0 0,0 0-1,1-3 1,-2 4-5,1 0 0,0 0 0,0 0 0,-1 1 0,1-1 0,0 0 1,-1 1-1,1-1 0,-1 0 0,1 1 0,-1-1 0,1 0 0,-1 1 0,1-1 0,-1 1 0,1-1 1,-1 1-1,0-1 0,1 1 0,-1 0 0,0-1 0,0 1 0,1 0 0,-1 0 0,0-1 0,0 1 1,0 0-1,1 0 0,-1 0 0,-1 0 0,-4 0-7,0 1 0,0-1 0,1 1 1,-1 0-1,0 1 0,1 0 0,-1 0 0,1 0 1,0 0-1,0 1 0,0 0 0,0 0 0,0 0 1,0 1-1,1-1 0,0 1 0,0 0 0,0 1 0,0-1 1,-4 7-1,1-3 74,1 0 0,1 1 1,-1-1-1,1 1 0,1 0 1,0 0-1,0 0 0,1 1 0,0 0 1,0-1-1,-1 15 0,4-22-54,1-1 0,-1 1 0,0 0 0,1 0 0,-1 0 0,1 0 0,0-1 0,-1 1 0,1 0 0,0 0 0,0-1 0,0 1 0,0-1 0,1 1 0,-1-1 0,0 1 0,1-1 0,-1 0 0,1 0-1,-1 0 1,1 0 0,-1 0 0,1 0 0,0 0 0,0 0 0,-1 0 0,1-1 0,0 1 0,0-1 0,0 0 0,0 1 0,-1-1 0,1 0 0,0 0 0,2 0 0,10 1 3,-1-1 0,0 0 0,25-5 1,-22 2-71,1-1 0,-1-1 1,0-1-1,0 0 0,-1-1 1,1-1-1,-2 0 1,1-1-1,14-12 0,-20 14 49,0 0 0,0-1 0,-1 0 0,0 0-1,0-1 1,-1 0 0,0 0 0,-1 0 0,0-1-1,-1 0 1,1 0 0,-2-1 0,0 0 0,4-15-1,-7 26 2,-1-1 0,0 1 0,0-1 0,1 0 0,-1 1 0,0-1 0,0 0 0,0 1 0,0-1 0,0 0 0,0 1 0,0-1 0,0 0 0,0 1 0,0-1 0,0 0 0,0 1 0,0-1 0,-1 0 0,1 1 0,0-1 0,-1 0 0,1 1 0,0-1 0,-1 1 0,1-1 0,-1 0 0,-15 8-44,-14 26-4,23-23 147,1 0 1,0 0 0,0 0 0,1 1-1,0-1 1,1 1 0,1 0 0,-1 1-1,2-1 1,-1 1 0,0 19 0,3-29-80,0-1 0,0 1 1,0-1-1,0 0 1,1 1-1,-1-1 0,0 0 1,1 1-1,-1-1 0,1 0 1,0 0-1,-1 1 0,1-1 1,0 0-1,0 0 1,-1 0-1,1 0 0,0 0 1,0 0-1,0 0 0,0 0 1,0 0-1,1 0 0,0 0 1,1 0-2,1 1 1,-1-1-1,1 0 1,-1 0-1,1 0 1,0-1-1,-1 1 1,1-1-1,4 0 1,2 0-9,0-1-1,0 0 1,-1-1 0,1 0-1,0 0 1,13-6-1,-2-3-16,0 0-1,0-1 0,25-20 1,-39 27 4,0-1-1,0 0 1,-1 0 0,1-1 0,-1 0-1,-1 0 1,1 0 0,-2-1 0,1 0 0,-1 0-1,7-15 1,-26 60 99,11-31-59,1 1 1,0-1-1,0 1 1,1-1-1,0 1 0,0 0 1,1 0-1,-1 0 0,1 0 1,1 0-1,0 0 1,0 0-1,0 0 0,2 13 1,0-18-22,-1 0 0,1 0 0,-1 0 0,1 0 0,-1-1 0,1 1 0,0 0 0,0-1 0,0 0 0,0 1 0,0-1 0,0 0 0,0 0 0,1 0 0,-1 0 0,0-1 0,0 1 0,1-1 0,-1 1 0,0-1 0,1 0 0,-1 0 0,1 0 0,-1 0 1,0 0-1,1 0 0,3-2 0,3 1 9,0 0 0,0-1 0,-1 0 0,1-1 0,-1 0 0,13-6 0,-8 1-13,-1 0 0,1-1-1,-2 0 1,1-1-1,-1-1 1,-1 0 0,12-14-1,-17 17-3,1 0-1,-1 0 1,0 0 0,-1-1-1,0 1 1,0-1 0,-1 0-1,0 0 1,-1 0 0,0-1-1,0 1 1,0-16-1,-2 25-4,0-1-1,0 1 0,0-1 0,0 1 0,0 0 0,0-1 1,0 1-1,0-1 0,0 1 0,-1-1 0,1 1 0,0 0 1,0-1-1,0 1 0,-1 0 0,1-1 0,0 1 0,0 0 1,-1-1-1,1 1 0,0 0 0,-1-1 0,1 1 0,0 0 0,-1 0 1,1-1-1,-1 1 0,1 0 0,0 0 0,-1 0 0,1 0 1,-1 0-1,1-1 0,0 1 0,-1 0 0,1 0 0,-1 0 1,1 0-1,-1 0 0,1 0 0,0 0 0,-1 1 0,1-1 1,-1 0-1,1 0 0,-1 0 0,1 0 0,0 0 0,-1 1 0,1-1 1,0 0-1,-1 0 0,1 1 0,0-1 0,-1 1 0,-20 15 150,19-14-122,1 0 1,0-1-1,0 1 1,0 0-1,0 0 0,0 0 1,1 0-1,-1 0 1,1 0-1,-1 0 1,1 1-1,0-1 1,-1 0-1,1 0 1,0 0-1,1 0 1,-1 0-1,1 3 0,-1-4-21,1 0-1,-1 0 0,1 0 1,0 0-1,-1 0 1,1 0-1,0-1 0,0 1 1,0 0-1,0 0 0,0-1 1,0 1-1,0 0 0,0-1 1,0 1-1,0-1 0,0 1 1,0-1-1,0 0 1,0 1-1,0-1 0,1 0 1,1 0-1,1 0-27,0 0 0,0 0 0,0 0 0,0-1 0,0 0 0,0 1 0,0-2 0,0 1 0,0 0 0,0-1 0,-1 0 0,1 1 0,-1-2 0,1 1 0,-1 0 0,0-1 0,6-4 0,21-44-97,-21 31 73,-8 17 31,-2 5 7,-6 13 119,1 0 0,0 0 0,1 1 0,0 0 1,1 0-1,1 0 0,1 0 0,0 1 0,1-1 0,2 23 0,-1-38-124,1 1 1,-1-1 0,1 0-1,-1 0 1,1 0 0,0 1-1,0-1 1,-1 0 0,1 0-1,0 0 1,0 0 0,0 0-1,0-1 1,0 1 0,0 0-1,0 0 1,0-1 0,1 1-1,-1 0 1,0-1 0,0 1-1,1-1 1,-1 0 0,0 1-1,0-1 1,1 0-1,-1 0 1,0 0 0,1 0-1,-1 0 1,3 0 0,-3 0-277,0 0 1,0 0 0,0-1-1,0 1 1,0 0 0,1 0-1,-1-1 1,0 1-1,0-1 1,0 1 0,0-1-1,0 1 1,0-1-1,0 0 1,0 1 0,-1-1-1,1 0 1,0 0 0,0 0-1,0 0 1,-1 1-1,1-1 1,0-2 0,5-13-4098,-1-4-2146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36.606"/>
    </inkml:context>
    <inkml:brush xml:id="br0">
      <inkml:brushProperty name="width" value="0.025" units="cm"/>
      <inkml:brushProperty name="height" value="0.025" units="cm"/>
    </inkml:brush>
  </inkml:definitions>
  <inkml:trace contextRef="#ctx0" brushRef="#br0">39 46 13453,'-2'-1'488,"-25"-13"7043,18 17-4806,11 15-2953,3-9-869,1-1 0,-1 1 0,2-1 0,-1 0 1,1-1-1,0 0 0,13 11 0,3 2-2801,-12-8 2467,0-2 0,1 0 0,1 0 0,14 8 0,17 0 773,-39-17 1341,1 0 1,-1 0 0,1-1 0,-1 0 0,1 0-1,8-1 1,-13 1-290,1-1-1,-1 1 0,1-1 1,0 0-1,-1 1 0,0-1 1,1 0-1,-1 0 1,1 0-1,-1 0 0,0 0 1,0-1-1,0 1 0,0 0 1,0-1-1,0 1 1,0 0-1,0-1 0,0 1 1,0-1-1,-1 0 0,1 1 1,-1-1-1,1 1 1,-1-3-1,1 3-263,-1 0 1,0 0-1,1 0 1,-1 0-1,0 0 1,0-1-1,0 1 1,0 0-1,0 0 1,0 0-1,0 0 1,0 0 0,0 0-1,-1 0 1,1-1-1,0 1 1,-1 0-1,1 0 1,-1 0-1,1 0 1,-1 0-1,0 0 1,1 1-1,-1-1 1,0 0-1,0 0 1,1 0-1,-1 1 1,0-1-1,0 0 1,0 1-1,0-1 1,0 0-1,0 1 1,-1-1-1,-3 0-99,1 1-1,-1 0 0,0 0 1,1 0-1,-1 0 0,1 1 1,-1 0-1,1 0 0,-1 0 1,1 0-1,0 1 1,0 0-1,-1 0 0,1 0 1,0 0-1,1 0 0,-1 1 1,0 0-1,1 0 0,-1 0 1,1 0-1,0 0 0,-4 6 1,3-4 110,0 1-1,0 0 1,0 0 0,1 0 0,0 0-1,0 1 1,0-1 0,1 1 0,0 0-1,0-1 1,1 1 0,0 0 0,0 0 0,0 12-1,1-17-128,1 0 0,-1 0 0,0-1 0,1 1 0,-1 0 0,1-1 0,0 1-1,-1 0 1,1-1 0,0 1 0,0-1 0,0 1 0,0-1 0,0 1 0,1-1 0,-1 0-1,0 1 1,1-1 0,-1 0 0,3 2 0,1-1 1,-1 0-1,0-1 1,1 1 0,-1 0 0,1-1-1,-1 0 1,1 0 0,5 0-1,0-1-14,0 1 0,0-2 0,0 1 0,0-1 0,-1-1 0,1 0-1,14-4 1,-13 0-79,0 1-1,-1-2 0,1 0 0,-1 0 0,0-1 1,-1 0-1,0 0 0,0-1 0,-1 0 0,0-1 1,-1 0-1,9-15 0,-9 13 77,0 0-1,-1-1 1,0 1 0,-1-1 0,-1 0-1,0 0 1,-1-1 0,0 1 0,-1-1-1,1-25 1,-4 38-7,1-1 1,0 1-1,0 0 0,0 0 0,-1-1 1,1 1-1,-1 0 0,1 0 0,-1 0 1,1-1-1,-1 1 0,0 0 0,1 0 1,-1 0-1,0 0 0,0 0 0,0 0 1,0 1-1,0-1 0,0 0 0,0 0 1,0 1-1,0-1 0,0 0 0,0 1 1,0-1-1,-1 1 0,1 0 0,0-1 1,0 1-1,0 0 0,-1 0 0,1 0 1,0 0-1,-1 0 0,1 0 0,0 0 1,0 0-1,-1 0 0,1 1 0,0-1 1,0 0-1,0 1 0,-1-1 0,0 1 1,-4 1-16,0 0 1,0 0-1,0 1 0,0-1 1,0 1-1,1 0 1,0 1-1,-6 4 1,4-2 40,1-1 1,-1 2-1,1-1 1,1 1-1,0 0 1,0 0-1,0 0 1,0 1-1,1-1 1,1 1-1,-1 0 1,1 0-1,1 1 1,0-1-1,0 1 1,0-1-1,1 1 1,0-1-1,1 1 1,0 10-1,1-17-70,0 1 0,0 0-1,0 0 1,0-1 0,1 1 0,-1-1-1,1 1 1,-1-1 0,1 0 0,0 1-1,0-1 1,0 0 0,0 0 0,0 0-1,1-1 1,-1 1 0,1-1 0,-1 1-1,1-1 1,-1 0 0,1 1 0,0-2-1,0 1 1,-1 0 0,1 0 0,0-1-1,3 1 1,13 1-923,0 0 1,0-1-1,21-2 0,-16 0 405,-13 1 552,0-2 1,0 1 0,0-1 0,0-1 0,0 0-1,0-1 1,-1 0 0,0-1 0,0 1 0,0-2-1,0 0 1,-1 0 0,0-1 0,0 0-1,-1 0 1,11-13 0,-10 12 18,-1-2 0,-1 1 0,0-1 0,0 0 0,-1-1 0,0 1 0,-1-1 0,0 0 0,0-1 0,-2 1 0,1-1 0,-1 0 0,-1 0 0,2-22 0,-9 17 570,-5 18 415,-10 23 560,13-5-1304,0-1 0,2 2 0,0-1 0,0 1 1,-1 33-1,3-10 884,5 68 0,-1-101-1020,1 0 1,0-1 0,0 1-1,1-1 1,0 1 0,5 10-1,-7-17-127,0 0 0,1-1 0,-1 1 0,1 0 0,-1-1 0,1 1 0,0-1 0,0 1 0,0-1 0,0 0 0,0 0 0,1 0 0,-1 0 0,1 0 0,-1 0 0,1-1 0,0 1-1,-1-1 1,1 0 0,0 0 0,0 0 0,0 0 0,5 0 0,-8-1-33,1 0 0,-1-1 0,0 1 0,0 0 0,1-1-1,-1 1 1,0-1 0,0 1 0,1 0 0,-1-1 0,0 1 0,0-1 0,0 1 0,0-1-1,0 1 1,0-1 0,0 1 0,0 0 0,0-1 0,0 1 0,0-1 0,0 1 0,0-1-1,0 1 1,0-1 0,0 1 0,0 0 0,-1-1 0,1 1 0,0-1 0,0 1 0,-1-1-1,1 1 1,0 0 0,0-1 0,-1 1 0,1 0 0,0-1 0,-1 1 0,0 0 0,-12-21-272,-65-70-112,38 46 1643,-52-76-1,93 120-1099,0 1 0,-1-1 0,1 0 0,0 1 0,0-1 0,0 1 0,0-1-1,0 1 1,0-1 0,0 1 0,0 0 0,0 0 0,0-1 0,0 1-1,0 0 1,1 0 0,-1 0 0,0 0 0,0 0 0,0 0 0,0 1 0,0-1-1,0 0 1,0 1 0,2 0 0,36 3 68,149 32-608,-125-29-2539,0-5-3683,-38-2 169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37.042"/>
    </inkml:context>
    <inkml:brush xml:id="br0">
      <inkml:brushProperty name="width" value="0.025" units="cm"/>
      <inkml:brushProperty name="height" value="0.025" units="cm"/>
    </inkml:brush>
  </inkml:definitions>
  <inkml:trace contextRef="#ctx0" brushRef="#br0">17 123 17008,'-17'2'4275,"20"3"-389,28 3-1509,-9-7-2270,1-2-1,-1 0 1,43-8 0,-59 8-132,0 0 1,0-1-1,-1 0 1,1 0-1,0 0 0,-1-1 1,1 0-1,-1 0 1,0 0-1,0 0 1,0-1-1,0 0 1,0 0-1,-1 0 1,0-1-1,0 0 1,0 1-1,-1-1 1,5-8-1,-8 12 14,1 0 1,0 0-1,-1-1 1,1 1-1,-1-1 0,1 1 1,-1-1-1,0 1 1,1 0-1,-1-1 0,0 1 1,0-1-1,0 1 1,0-1-1,0 1 0,-1-1 1,1 1-1,0-1 1,-1 1-1,1-1 1,-1 1-1,1 0 0,-1-1 1,0 1-1,-1-2 1,1 1 1,-1 1 0,0-1 0,0 1 1,0 0-1,-1-1 0,1 1 1,0 0-1,0 0 0,-1 1 0,1-1 1,0 0-1,-1 1 0,1-1 1,-3 1-1,-4-1-4,0 1-1,-1 0 1,1 0 0,0 1-1,0 1 1,0-1 0,-14 5 0,14-2 16,0 1 1,-1 0 0,1 0 0,1 1 0,-1 0 0,1 0 0,0 1-1,-8 9 1,12-11 46,0-1 0,0 1 0,0 0 0,0 1 0,1-1 0,0 0 0,0 1 0,1 0 0,-1-1 0,1 1 0,0 0 0,1 0 0,0 1 0,-1 10 0,2-15-42,0 0-1,0 0 0,0 0 0,1 0 1,-1 0-1,1 1 0,0-1 0,0 0 1,-1 0-1,1 0 0,1-1 1,-1 1-1,0 0 0,0 0 0,1 0 1,-1-1-1,1 1 0,-1-1 1,4 3-1,0-1 10,0 1 0,0-1 0,1-1 0,-1 1 0,1-1 0,0 0 1,6 2-1,9 0-390,1 0 1,0-2 0,22 1 0,-32-3-137,6 1-1570,0-1-1,28-3 0,-1-11-4267</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37.386"/>
    </inkml:context>
    <inkml:brush xml:id="br0">
      <inkml:brushProperty name="width" value="0.025" units="cm"/>
      <inkml:brushProperty name="height" value="0.025" units="cm"/>
    </inkml:brush>
  </inkml:definitions>
  <inkml:trace contextRef="#ctx0" brushRef="#br0">92 0 17809,'0'0'5061,"-52"75"-3204,38-41-63,3 5-609,4 0-736,1 2-257,5 0-160,1-1 32,0-1-705,0-1-896,7-4-1826,-4-4-1410,1-9-5124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37.762"/>
    </inkml:context>
    <inkml:brush xml:id="br0">
      <inkml:brushProperty name="width" value="0.025" units="cm"/>
      <inkml:brushProperty name="height" value="0.025" units="cm"/>
    </inkml:brush>
  </inkml:definitions>
  <inkml:trace contextRef="#ctx0" brushRef="#br0">50 0 19506,'0'0'5189,"-37"47"-4452,31-36-673,1 0-1249,3-5-2979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9.518"/>
    </inkml:context>
    <inkml:brush xml:id="br0">
      <inkml:brushProperty name="width" value="0.025" units="cm"/>
      <inkml:brushProperty name="height" value="0.025" units="cm"/>
    </inkml:brush>
  </inkml:definitions>
  <inkml:trace contextRef="#ctx0" brushRef="#br0">173 111 4036,'0'0'9769,"2"-10"-7158,-2 8-2330,10-41 1880,-9 41-1895,0-1-1,-1 1 0,0-1 0,1 1 1,-1-1-1,0 1 0,0-1 0,-1 1 1,1-1-1,0 1 0,-1-1 0,0 1 1,1 0-1,-1-1 0,0 1 0,0 0 1,-2-4-1,1 5-220,0 0-1,0 0 1,0 0 0,0 0-1,0 0 1,0 0 0,0 1-1,-1-1 1,1 1 0,0 0-1,0-1 1,-1 1 0,1 0-1,0 0 1,0 0 0,-1 1-1,1-1 1,0 1 0,0-1-1,0 1 1,0 0 0,-1-1-1,1 1 1,0 0-1,0 0 1,1 1 0,-1-1-1,-2 2 1,-8 5-74,1 1 1,0 0-1,-11 11 0,19-17 77,1-1-48,-35 39 55,35-39-59,0 0 0,1 0 0,-1 0 0,1 0 0,-1 0 0,1 0 0,0 1 0,0-1 0,0 1 0,0-1 0,0 1 0,1-1 1,-1 1-1,1-1 0,-1 1 0,1-1 0,0 6 0,1-7-14,0 0 0,0 0-1,0 0 1,0-1 0,0 1 0,0 0 0,0 0 0,0-1 0,0 1 0,0-1-1,0 1 1,0-1 0,1 1 0,-1-1 0,0 0 0,0 1 0,0-1 0,1 0-1,-1 0 1,0 0 0,3 0 0,35-1-391,-28 1 197,26-1-291,-21 0 434,0 0 0,0 2 0,-1 0-1,1 0 1,0 1 0,27 8 0,-42-9 65,0-1 0,0 0 0,0 0 0,-1 1 0,1-1 0,0 0 0,0 1 0,0-1 0,-1 1 0,1-1 0,0 1 0,0 0 0,-1-1 0,1 1 0,0-1 1,-1 1-1,1 0 0,-1 0 0,1-1 0,-1 1 0,0 0 0,1 0 0,-1 0 0,0 0 0,1 0 0,-1-1 0,0 3 0,0-2 24,0 1 1,-1-1-1,1 1 0,-1 0 0,1-1 0,-1 1 0,0-1 1,0 0-1,1 1 0,-1-1 0,0 0 0,0 1 1,0-1-1,-2 1 0,-43 34 1096,33-28-966,0 0 1,-1-1-1,0 0 1,0-1-1,0-1 1,-1 0-1,0 0 1,0-2-1,-20 3 1,35-6-203,0 0 0,-1 0 0,1 0 1,0 0-1,-1 0 0,1 0 0,0 0 0,-1 0 1,1 0-1,0 0 0,-1 0 0,1 0 0,0 0 1,-1 0-1,1 0 0,0 0 0,0 0 0,-1 0 0,1 0 1,0-1-1,-1 1 0,1 0 0,0 0 0,0 0 1,-1 0-1,1-1 0,0 1 0,0 0 0,-1 0 0,1-1 1,0 1-1,0 0 0,0 0 0,0-1 0,0 1 1,-1 0-1,1-1 0,0 1 0,0 0 0,0-1 1,0 1-1,0 0 0,0-1 0,0 1 0,0-1 0,11-16-2764,22-13-4775,-4 9-785</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6:38.107"/>
    </inkml:context>
    <inkml:brush xml:id="br0">
      <inkml:brushProperty name="width" value="0.025" units="cm"/>
      <inkml:brushProperty name="height" value="0.025" units="cm"/>
    </inkml:brush>
  </inkml:definitions>
  <inkml:trace contextRef="#ctx0" brushRef="#br0">0 245 17809,'0'0'486,"19"-3"144,1351-186 4575,28 136-6364,-605 137 25,-712-72 731,44-1-2154,-76-11-1234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8:46.391"/>
    </inkml:context>
    <inkml:brush xml:id="br0">
      <inkml:brushProperty name="width" value="0.025" units="cm"/>
      <inkml:brushProperty name="height" value="0.025" units="cm"/>
    </inkml:brush>
  </inkml:definitions>
  <inkml:trace contextRef="#ctx0" brushRef="#br0">10326 527 6054,'-101'-32'183,"-2"3"-1,0 6 1,-120-13 0,-323-6-442,282 27 150,-1410-126 232,1105 79 185,-711-47 286,149 100-449,-66-3-114,1150 11-33,-726-4 4,615 14 8,1 6 1,-293 67 0,283-35 73,2 6-1,-281 135 1,378-152-79,2 3 1,2 2 0,1 4-1,-107 100 1,130-106 27,3 1 0,1 2 1,3 1-1,1 2 0,2 2 0,2 0 0,-34 84 0,53-108-20,1 0 0,1 0 0,2 1 0,0 0 0,1 0 0,2 0 0,0 1 0,2-1 0,2 26 0,1-30-8,0 0-1,2 0 0,0 0 1,1-1-1,1 1 0,1-1 0,0-1 1,1 0-1,2 0 0,-1-1 1,17 19-1,3-2 8,1-1-1,2-2 1,1-1 0,2-2 0,1-1 0,1-2-1,0-2 1,49 21 0,11 0 11,3-5 1,135 34-1,-25-23 11,314 33 0,224-23 34,-587-49-65,2131 115 102,-1712-98-87,459 4 102,1747-170 0,-1707-35-209,-869 122 190,-3-9 0,-2-9 0,202-99 0,-346 139 119,-1-3 1,-1-2-1,76-59 1,-116 77-114,-1-1 1,-1-1 0,0-1-1,-2-1 1,18-25 0,-25 31-37,-1 0 0,-1-1 1,0 0-1,-1 0 1,0 0-1,-1-1 1,-1 0-1,-1 0 1,2-18-1,-4 19-38,-1 1 0,-1-1 1,-1 0-1,0 0 0,-1 0 0,0 1 0,-1-1 0,-1 1 1,0 0-1,-1 0 0,-1 1 0,0 0 0,0 0 0,-12-14 1,-6-6-5,-1 2 1,-2 0 0,-1 2-1,-33-26 1,-17-6-50,-2 3 0,-3 3 0,-171-81 0,-298-83-252,-263-21-730,581 190-1012,-377-30 1,281 61-2012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19:49.209"/>
    </inkml:context>
    <inkml:brush xml:id="br0">
      <inkml:brushProperty name="width" value="0.025" units="cm"/>
      <inkml:brushProperty name="height" value="0.025" units="cm"/>
    </inkml:brush>
  </inkml:definitions>
  <inkml:trace contextRef="#ctx0" brushRef="#br0">3538 491 3011,'-13'-7'721,"-344"-183"2386,244 133-1319,48 26-1429,-2 3 0,0 3 0,-2 2-1,-108-20 1,64 25-368,1 6 0,-134 1 0,88 9 22,-519 4 246,592 3-256,0 3 0,1 3 0,0 5-1,-142 45 1,164-40 40,2 4 0,1 1 0,2 4 0,0 2 0,2 2 0,-93 76 0,125-89 44,1 0-1,1 2 1,1 0-1,2 1 1,0 1-1,1 1 1,1 0 0,2 1-1,1 1 1,1 0-1,-17 58 1,23-60-95,1 1 0,2-1 0,0 1 0,2 0 1,0-1-1,2 1 0,2 0 0,0 0 0,1-1 0,2 0 0,1 0 1,0 0-1,23 47 0,-9-32-13,2-1 0,2 0 0,1-2 0,2-1 0,1-1 0,3-2 0,0-1 0,2-2 1,1 0-1,74 46 0,-43-38 98,2-3 1,1-3-1,1-4 1,2-2-1,138 32 1,-38-24 126,302 21 1,180-53-70,-422-20-83,-1-9 0,427-108 0,-394 56 67,-2-10 0,275-137 0,-120 3-97,-343 175 166,-1-4 0,-3-3 0,82-82 0,-136 121-94,-1-1 1,-1 0-1,-1-2 0,0 1 1,-1-2-1,-1 1 1,16-38-1,-24 48-68,0-1-1,-1 1 1,0-1 0,-1 1-1,0-1 1,0 0 0,0 1-1,-1-1 1,-1 0 0,1 0-1,-2 1 1,1-1 0,-1 1-1,0-1 1,-1 1 0,0 0-1,0-1 1,-1 2 0,0-1-1,0 0 1,-1 1 0,-6-9-1,-9-7 85,-2 0-1,0 1 1,-2 2-1,0 0 1,-1 1-1,-1 2 0,-37-20 1,-2 4 27,-1 3 0,-74-22 0,-41-1-54,-2 9 0,-1 7 0,-338-23 0,-569 48-2721,695 25-1708,216-9-709</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0:16.722"/>
    </inkml:context>
    <inkml:brush xml:id="br0">
      <inkml:brushProperty name="width" value="0.025" units="cm"/>
      <inkml:brushProperty name="height" value="0.025" units="cm"/>
    </inkml:brush>
  </inkml:definitions>
  <inkml:trace contextRef="#ctx0" brushRef="#br0">4801 420 4484,'0'0'3753,"-9"-5"-3331,-78-47 685,54 30-1011,-1 1-1,0 2 1,-2 2 0,-58-21-1,-615-102 323,603 123-78,-611-53 739,-4 55-830,654 14-178,-148-1 33,-519 3 273,638 3-113,1 4 0,0 4 0,0 5 1,-128 39-1,175-41-210,0 3 0,2 1 0,0 3 0,2 1 0,0 2 1,2 3-1,1 1 0,1 2 0,2 1 0,-39 43 0,67-63-65,1 0 0,0 0 0,1 1-1,0 1 1,1-1 0,1 1 0,0 0 0,1 1 0,0-1 0,1 1-1,1 0 1,1 0 0,0 0 0,0 0 0,2 1 0,0-1 0,1 0-1,0 0 1,1 1 0,1-1 0,0 0 0,6 15 0,7 10-8,2-2 0,1 0 1,3-1-1,48 66 0,125 121 43,-112-139-44,3-4-1,3-4 0,161 107 1,-170-135 29,3-2 0,2-5 1,2-3-1,1-4 0,93 23 1,-34-22 34,1-7 0,204 13 1,304-33 19,-475-21-25,-1-8-1,214-52 1,339-134 101,-223 9-373,-420 154 94,-1-4 0,-3-4 0,114-90-1,-168 115 161,-1-1 1,-1-2-1,-2 0 0,-1-3 0,-2 0 0,30-48 0,-44 62 31,-1 0 0,-2-1 0,1 0 0,-2 0 0,-1-1 1,0 0-1,-1 0 0,-1-1 0,-2 1 0,1-1 0,-2 1 0,-1-1 0,-1 0 0,-4-30 0,0 33-23,0 0-1,-1 1 1,-1 0-1,-1 0 1,0 1-1,-1 0 1,-1 0-1,0 1 1,-1 0-1,-1 1 1,0 0-1,-1 1 1,-25-21-1,4 8-9,-1 1-1,-2 1 0,0 3 1,-72-31-1,43 26-33,-1 4 0,-1 3-1,-1 3 1,-137-15-1,-285 16-3274,279 14-891,113-2-2583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0:21.675"/>
    </inkml:context>
    <inkml:brush xml:id="br0">
      <inkml:brushProperty name="width" value="0.025" units="cm"/>
      <inkml:brushProperty name="height" value="0.025" units="cm"/>
    </inkml:brush>
  </inkml:definitions>
  <inkml:trace contextRef="#ctx0" brushRef="#br0">0 1 1954,'0'0'7511,"25"4"-6048,21 11-1357,0-2 0,1-2 0,55 6 0,149 4 739,-204-18-289,1785 38 1201,-1497-40-556,764 29-1279,-15 1-84,-984-31 207,382 12 582,-470-11-536,33 3 24,-43-4-101,0 0 0,0 0 1,0 1-1,-1-1 0,1 1 1,0-1-1,0 1 0,0 0 0,-1-1 1,1 1-1,0 0 0,-1 0 1,1 0-1,-1 0 0,1 1 0,2 2 1,-1-3-314,-1-1 0,1 1 1,0 0-1,0-1 0,0 1 1,0-1-1,0 0 0,0 0 1,0 0-1,1-1 0,2 0 0,-1 1-622,20-4-2266,6-5-1164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3:34.262"/>
    </inkml:context>
    <inkml:brush xml:id="br0">
      <inkml:brushProperty name="width" value="0.025" units="cm"/>
      <inkml:brushProperty name="height" value="0.025" units="cm"/>
    </inkml:brush>
  </inkml:definitions>
  <inkml:trace contextRef="#ctx0" brushRef="#br0">0 2 7719,'0'0'3844,"6"1"-3791,65 7 266,0-3-1,1-4 1,97-9-1,-22 0 74,-112 7-383,885 14 462,349 45 1649,-747-65-60,-2-33-1099,-504 36-1467,-13 3-4486,-9-2 1388</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3:36.814"/>
    </inkml:context>
    <inkml:brush xml:id="br0">
      <inkml:brushProperty name="width" value="0.025" units="cm"/>
      <inkml:brushProperty name="height" value="0.025" units="cm"/>
    </inkml:brush>
  </inkml:definitions>
  <inkml:trace contextRef="#ctx0" brushRef="#br0">114 295 4676,'-5'0'300,"-1"-1"-1,0 0 1,0 0-1,0 0 1,1-1-1,-1 0 0,1 0 1,-1-1-1,1 1 1,0-1-1,0 0 1,0 0-1,0-1 1,1 0-1,-1 0 0,1 0 1,0 0-1,0 0 1,0-1-1,1 0 1,-6-9-1,9 13-242,0 1 0,0 0 0,0-1-1,-1 1 1,1 0 0,0 0 0,0-1 0,0 1 0,0 0-1,0-1 1,0 1 0,0 0 0,0-1 0,0 1 0,0 0-1,0-1 1,1 1 0,-1 0 0,0-1 0,0 1 0,0 0-1,0 0 1,0-1 0,1 1 0,-1 0 0,0-1 0,0 1 0,0 0-1,1 0 1,-1 0 0,0-1 0,0 1 0,1 0 0,-1 0-1,0 0 1,1-1 0,17-2 665,24 7-765,-37-3 176,47 2 13,-1-2 0,0-3 0,0-2 0,0-2-1,53-13 1,11-1 228,879-91 2236,-472 88-2044,-495 23-1867,1-1 0,-1-2 0,41-9-1,-10-4-3129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3:38.115"/>
    </inkml:context>
    <inkml:brush xml:id="br0">
      <inkml:brushProperty name="width" value="0.025" units="cm"/>
      <inkml:brushProperty name="height" value="0.025" units="cm"/>
    </inkml:brush>
  </inkml:definitions>
  <inkml:trace contextRef="#ctx0" brushRef="#br0">96 173 3171,'-19'1'160,"13"0"254,1 0-1,0 0 1,-1-1-1,1 0 1,-1 0-1,1 0 1,0-1-1,-1 0 1,1 0-1,0 0 1,0-1-1,-7-2 1,12 4-383,0-1 0,0 1 0,0 0 0,0-1 0,0 1 0,-1 0 0,1-1 0,0 1 0,0 0 0,0-1 0,0 1 0,0 0 0,0-1 0,0 1 0,0 0 0,1-1 0,-1 1 0,0 0 0,0-1 0,0 1 0,0 0 0,0-1 0,1 1 0,-1 0 0,0-1 0,0 1 0,0 0 0,1 0 0,-1-1 0,0 1 0,0 0 0,1 0 0,-1 0 0,0-1 0,1 1 0,-1 0 0,0 0 0,0 0 0,1 0 0,-1 0 0,0-1 0,1 1 0,-1 0 0,1 0 0,-1 0 0,0 0 0,1 0 0,-1 0 0,0 0 0,1 0 0,-1 0 0,0 0 0,1 1 0,-1-1 0,24-3-38,316 7 9,-106 1 54,1772-58 4294,-1139 22-3030,-171 25-565,-198 5-667,-445-2-145,-1-3-1,1-2 1,81-24 0,-97 27-500,-31 5-99,0 0-1,1-1 1,-1 0-1,0 0 1,0-1-1,7-2 1,-3-4-3188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3:55.039"/>
    </inkml:context>
    <inkml:brush xml:id="br0">
      <inkml:brushProperty name="width" value="0.025" units="cm"/>
      <inkml:brushProperty name="height" value="0.025" units="cm"/>
    </inkml:brush>
  </inkml:definitions>
  <inkml:trace contextRef="#ctx0" brushRef="#br0">0 169 5157,'0'0'251,"10"0"21,350-6 1403,214 2-78,1282-8 592,-788-24-1934,2 38-228,-116 1-5,49-70 299,-577 29 181,-41 28-2718,-365 10 1495,5 0-2268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4:53.774"/>
    </inkml:context>
    <inkml:brush xml:id="br0">
      <inkml:brushProperty name="width" value="0.025" units="cm"/>
      <inkml:brushProperty name="height" value="0.025" units="cm"/>
    </inkml:brush>
  </inkml:definitions>
  <inkml:trace contextRef="#ctx0" brushRef="#br0">44 58 6054,'0'0'2381,"-8"2"-1378,-23 9-303,31-11-673,0 0 0,0 0 1,0 0-1,-1 0 0,1 0 1,0 0-1,0 0 1,0 0-1,-1 0 0,1 0 1,0 0-1,0 0 0,0 0 1,0 0-1,-1 0 1,1 1-1,0-1 0,0 0 1,0 0-1,0 0 0,-1 0 1,1 0-1,0 1 1,0-1-1,0 0 0,0 0 1,0 0-1,0 1 0,0-1 1,0 0-1,0 0 1,0 0-1,-1 1 0,1-1 1,0 0-1,0 0 0,0 0 1,0 1-1,0-1 1,0 0-1,0 0 0,1 0 1,-1 1-1,0-1 0,0 0 1,0 0-1,10 8 343,15 1-354,-25-9 25,45 10 473,0-1 0,0-3 0,0-1-1,58-2 1,46 5 649,527 42-763,-282-39 464,279 5-447,621-69-257,-600 25-159,-309 19-2,354-45 41,238-4-47,-826 61 106,74-1-2430,-218-5-851,-4-8-1622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9.993"/>
    </inkml:context>
    <inkml:brush xml:id="br0">
      <inkml:brushProperty name="width" value="0.025" units="cm"/>
      <inkml:brushProperty name="height" value="0.025" units="cm"/>
    </inkml:brush>
  </inkml:definitions>
  <inkml:trace contextRef="#ctx0" brushRef="#br0">103 293 3844,'0'0'13650,"-11"6"-11947,4-2-1509,1 0-1,0 0 1,0 1 0,0-1 0,0 1 0,1 1-1,0-1 1,0 1 0,0 0 0,1 0-1,0 0 1,0 1 0,0 0 0,1-1 0,0 1-1,0 0 1,1 1 0,0-1 0,-2 13-1,4-16-161,-1-1-1,1 0 0,0 1 0,0-1 0,0 1 0,0-1 0,1 0 0,0 1 0,-1-1 1,1 0-1,0 1 0,0-1 0,1 0 0,-1 0 0,1 0 0,0 0 0,0 0 0,0 0 0,3 4 1,-2-5-20,0-1 0,0 1 0,0-1 0,0 1 0,0-1 0,0 0 0,1 0 0,-1-1 0,0 1 0,1 0 0,-1-1 0,0 0 0,1 0 0,-1 0 0,0 0 0,1-1 0,-1 1 0,0-1 0,0 0 0,1 0 0,3-2 0,1 0 8,0-1 1,0 0 0,-1-1 0,0 1 0,0-1-1,0-1 1,0 1 0,-1-1 0,0-1-1,0 1 1,-1-1 0,1 0 0,-2 0 0,1 0-1,-1-1 1,4-8 0,2-7 11,0 0 0,-1-1-1,-2 0 1,7-34 0,-9 30 49,-1 0 0,-1 0 0,-2 0 0,-1 0 0,-3-35 0,2 61-65,1 0 0,0 0 0,0 0 0,-1 0 1,1 0-1,-1 0 0,1 0 0,-1 0 0,0 0 0,0 0 0,0 0 0,0 1 1,0-1-1,0 0 0,0 1 0,-1-1 0,1 1 0,-1-1 0,1 1 1,-1 0-1,-1-2 0,1 3 2,0-1 1,1 1 0,-1 0-1,0 0 1,0 0 0,0 0-1,1 0 1,-1 0 0,0 0-1,0 0 1,1 1-1,-1-1 1,0 1 0,1-1-1,-1 1 1,0 0 0,1 0-1,-4 1 1,-4 5 10,0 0-1,1 0 1,-1 0-1,1 1 1,-13 17 0,6-5 241,-24 40-1,36-53-212,-1 0-1,1 0 0,0 0 0,1 0 1,-1 0-1,2 1 0,-1-1 0,1 1 1,0-1-1,0 14 0,2-19-59,-1 0-1,1 1 1,0-1-1,0 0 1,0 0-1,0 0 1,0 0-1,0 0 1,1 0-1,-1 0 1,1-1-1,-1 1 1,1 0-1,0-1 1,0 1-1,0-1 1,-1 0-1,1 1 1,0-1-1,1 0 1,-1 0-1,0 0 1,0-1-1,0 1 1,1 0 0,-1-1-1,0 0 1,0 1-1,5-1 1,12 2-289,0-1 0,33-3 0,-28 2-207,-7-1 271,-10 1 175,0 0 0,0 0 1,-1 0-1,1 1 0,0 0 0,9 2 0,-14-2 60,-1 0 1,1 0-1,0 0 0,0 0 0,-1 0 0,1 0 1,0 1-1,-1-1 0,1 1 0,-1-1 0,0 1 1,1-1-1,-1 1 0,0 0 0,0-1 0,0 1 1,0 0-1,0 0 0,-1 0 0,1 0 0,-1 0 1,1 0-1,-1 0 0,1 0 0,-1 3 0,1 13 81,0 0-1,-1-1 0,-1 1 1,-3 19-1,-6 6-6497,9-37-4043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5:52.240"/>
    </inkml:context>
    <inkml:brush xml:id="br0">
      <inkml:brushProperty name="width" value="0.025" units="cm"/>
      <inkml:brushProperty name="height" value="0.025" units="cm"/>
    </inkml:brush>
  </inkml:definitions>
  <inkml:trace contextRef="#ctx0" brushRef="#br0">0 35 8552,'0'0'1153,"11"1"-1121,87-1 110,138-17 1,46-2-70,783 45 530,-285 4 177,-4 0 736,709 35-1415,225-83 673,-570 7-288,-1090 15-171,3 1-4303</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22.914"/>
    </inkml:context>
    <inkml:brush xml:id="br0">
      <inkml:brushProperty name="width" value="0.025" units="cm"/>
      <inkml:brushProperty name="height" value="0.025" units="cm"/>
    </inkml:brush>
  </inkml:definitions>
  <inkml:trace contextRef="#ctx0" brushRef="#br0">1 248 5445,'0'0'5184,"9"1"-4506,95 6 384,1-4 1,158-16 0,-67 1-920,2590-59-682,680-16 914,-1373 22 109,102 55 1112,-1849 20-1834,154 1-3965,-378-10 642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31.987"/>
    </inkml:context>
    <inkml:brush xml:id="br0">
      <inkml:brushProperty name="width" value="0.025" units="cm"/>
      <inkml:brushProperty name="height" value="0.025" units="cm"/>
    </inkml:brush>
  </inkml:definitions>
  <inkml:trace contextRef="#ctx0" brushRef="#br0">0 9 7175,'0'0'2140,"8"-1"-1974,109-7 180,119 8 0,127 24-304,48 1 3,2045-8 1189,-1218-17-1117,-462 10-221,158 0 101,1718 0 1738,-1413-10-7789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33.152"/>
    </inkml:context>
    <inkml:brush xml:id="br0">
      <inkml:brushProperty name="width" value="0.025" units="cm"/>
      <inkml:brushProperty name="height" value="0.025" units="cm"/>
    </inkml:brush>
  </inkml:definitions>
  <inkml:trace contextRef="#ctx0" brushRef="#br0">5 129 7783,'-1'0'67,"1"-1"0,0 1-1,-1 0 1,1-1-1,0 1 1,-1 0 0,1-1-1,0 1 1,0-1 0,0 1-1,-1-1 1,1 1-1,0-1 1,0 1 0,0-1-1,0 1 1,0-1 0,0 1-1,0-1 1,0 1-1,0-1 1,0 1 0,0 0-1,0-1 1,0 1 0,1-1-1,-1 1 1,0-1-1,0 1 1,0-1 0,1 1-1,-1 0 1,0-1 0,1 1-1,-1-1 1,22-6 495,39 9-1141,-51-1 792,318 26-82,146 9 63,1048-11 429,0-65-98,1648-50 1680,373 81-2675,-3404 9-443,168-22 0,-301 21 518,0 0-1,0 0 1,0 0-1,0 0 1,0-1-1,-1 0 0,1-1 1,-1 1-1,6-4 1,5-9-3342</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14.254"/>
    </inkml:context>
    <inkml:brush xml:id="br0">
      <inkml:brushProperty name="width" value="0.025" units="cm"/>
      <inkml:brushProperty name="height" value="0.025" units="cm"/>
    </inkml:brush>
  </inkml:definitions>
  <inkml:trace contextRef="#ctx0" brushRef="#br0">15 21 5894,'0'0'5519,"-1"8"-3746,-5 30 833,-1 57 0,6-84-2262,1-1-1,1 1 1,0-1 0,0 1 0,1-1-1,0 0 1,1 1 0,0-1-1,1-1 1,0 1 0,8 13 0,-11-21-245,0 0 0,0-1 1,1 1-1,-1 0 0,1-1 1,-1 1-1,1-1 0,-1 1 1,1-1-1,0 0 1,0 0-1,0 0 0,0 0 1,0 0-1,0 0 0,0 0 1,0-1-1,0 1 0,0-1 1,0 1-1,3-1 0,-1 0 35,-1-1-1,1 1 0,-1-1 0,1 0 0,-1 0 1,0 0-1,1-1 0,-1 1 0,0-1 0,0 0 0,0 1 1,3-4-1,3-3 148,1 0-1,-1-1 1,-1 0 0,1-1 0,-2 1 0,10-16 0,-11 14-111,-1 0 1,0 0-1,0 0 1,-1-1 0,-1 0-1,1 0 1,-2 0-1,2-23 1,-3 32-159,-1-1 0,0 0 0,0 0 0,0 0 0,0 0 0,-1 1 0,1-1 1,-1 0-1,0 0 0,0 1 0,-1-1 0,1 1 0,-1-1 0,0 1 0,1-1 0,-1 1 0,-1 0 0,1 0 0,0 0 0,-1 0 1,0 0-1,0 1 0,0-1 0,0 1 0,0 0 0,0 0 0,0 0 0,-1 0 0,1 0 0,-1 1 0,-6-3 0,-18 3-114,28 1 39,0 1 0,-1-1-1,1 0 1,0 0 0,-1 0 0,1 0 0,0 1-1,-1-1 1,1 0 0,0 0 0,-1 1 0,1-1 0,0 0-1,0 1 1,-1-1 0,1 0 0,0 1 0,0-1 0,0 0-1,-1 1 1,1-1 0,0 0 0,0 1 0,0-1-1,0 0 1,0 1 0,0-1 0,0 1 0,0-1 0,0 0-1,0 1 1,0-1 0,0 1 0,1 1-285,0 0 0,0 0 0,0-1-1,0 1 1,0 0 0,1-1 0,-1 1 0,1-1 0,-1 0 0,1 1 0,-1-1-1,1 0 1,0 0 0,-1 0 0,1 0 0,0 0 0,0 0 0,0-1 0,0 1-1,4 0 1,14 3-3869,-2 0-1666</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14.914"/>
    </inkml:context>
    <inkml:brush xml:id="br0">
      <inkml:brushProperty name="width" value="0.025" units="cm"/>
      <inkml:brushProperty name="height" value="0.025" units="cm"/>
    </inkml:brush>
  </inkml:definitions>
  <inkml:trace contextRef="#ctx0" brushRef="#br0">165 233 6278,'0'0'13586,"-11"-6"-12497,-34-16-432,43 21-632,-1 0 1,0 0-1,0 1 1,0-1-1,0 1 1,0 0-1,0 0 1,1 0-1,-1 0 1,0 0-1,0 1 1,0-1-1,0 1 0,0 0 1,1 0-1,-1 0 1,0 0-1,1 0 1,-1 1-1,1-1 1,-1 1-1,1 0 1,-1-1-1,1 1 1,0 0-1,-2 3 1,0-1 0,1 0 0,-1 0 0,1 0-1,0 1 1,1-1 0,-1 1 0,1-1 0,0 1 0,0 0 0,0 0 0,1 0 0,-2 7 0,3-11-24,0 0-1,1 0 1,-1 1 0,1-1 0,-1 0 0,1 0-1,-1 0 1,1-1 0,0 1 0,-1 0 0,1 0-1,0 0 1,0 0 0,-1 0 0,1-1-1,0 1 1,0 0 0,0-1 0,0 1 0,0-1-1,0 1 1,0-1 0,0 0 0,0 1 0,0-1-1,1 0 1,-1 0 0,0 1 0,0-1 0,0 0-1,0 0 1,0 0 0,0 0 0,1-1 0,-1 1-1,1-1 1,46-4 140,-41 3-151,0 1 1,0 0-1,0 0 0,-1 0 1,1 1-1,0 0 0,0 1 1,0-1-1,12 4 0,-15-3 3,-1 1 1,1 0-1,-1 0 0,0 0 0,0 0 0,0 1 0,0-1 1,0 1-1,0 0 0,-1 0 0,1 0 0,-1 0 0,0 0 1,0 1-1,0-1 0,0 1 0,-1-1 0,3 8 0,3 11 164,-1 0 0,0 0 0,-2 1 0,-1-1 0,0 1-1,-2 0 1,-2 31 0,0-37-36,0 1 0,-2-1 0,0 0 0,-1-1 0,0 1 0,-1-1 0,-1 0 0,-1 0 0,0 0 1,-14 21-1,20-36-113,1 1 1,-1-1 0,0 1-1,0-1 1,0 0 0,0 1-1,0-1 1,0 0 0,0 0 0,0 0-1,-1 0 1,1 0 0,0 0-1,-1 0 1,1 0 0,-1-1-1,1 1 1,-1 0 0,1-1 0,-1 1-1,1-1 1,-1 0 0,0 1-1,1-1 1,-3 0 0,2-1-15,1 0-1,-1 0 1,0 0 0,1 0-1,0 0 1,-1-1 0,1 1 0,0 0-1,-1-1 1,1 1 0,0-1 0,0 1-1,0-1 1,0 1 0,0-1 0,1 0-1,-1 0 1,0-1 0,-4-12-227,1-1 1,1 1-1,-3-30 0,4 23 59,1 0-1,1-1 0,2 1 0,0 0 0,1 0 0,1 0 0,1 0 0,1 1 0,13-30 0,-6 23 205,2 1 0,0 1 0,2 0 1,1 1-1,1 1 0,30-29 0,-19 23-19,40-43 0,-64 66 1,-1-1-1,1 1 1,-1-1 0,-1 0 0,1 0-1,-1-1 1,-1 1 0,4-11 0,-7 18-1,1-1 0,-1 1 0,0 0 1,1-1-1,-1 1 0,0-1 0,0 1 1,0 0-1,0-1 0,0 1 0,0-1 0,0 1 1,0 0-1,-1-1 0,1 1 0,0-1 0,-1 1 1,1 0-1,-1 0 0,0-1 0,1 1 0,-2-2 1,0 2 3,1 1 1,0-1-1,0 1 1,0-1 0,0 1-1,-1-1 1,1 1-1,0 0 1,0 0 0,0 0-1,-1-1 1,1 1-1,0 0 1,-1 0 0,1 1-1,0-1 1,0 0-1,-1 0 1,-1 1 0,-2 1 26,0 0 0,0 0 0,0 0 1,0 1-1,0-1 0,1 1 1,-1 0-1,1 1 0,0-1 1,-6 7-1,0 1 31,1 1 1,1 1-1,0 0 0,0 0 1,1 0-1,1 1 0,1 0 1,0 0-1,0 1 0,1-1 1,1 1-1,1 0 1,-1 20-1,3-31-77,1 0 0,0 0 1,0 0-1,1 0 0,-1 0 1,1 0-1,0 0 0,0 0 0,0 0 1,0-1-1,1 1 0,0-1 0,-1 0 1,1 0-1,0 0 0,1 0 1,-1 0-1,0 0 0,1-1 0,0 0 1,-1 0-1,1 0 0,0 0 1,0 0-1,0-1 0,0 0 0,8 2 1,57 9-2485,-8-10-5077,-21-2-1832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15.291"/>
    </inkml:context>
    <inkml:brush xml:id="br0">
      <inkml:brushProperty name="width" value="0.025" units="cm"/>
      <inkml:brushProperty name="height" value="0.025" units="cm"/>
    </inkml:brush>
  </inkml:definitions>
  <inkml:trace contextRef="#ctx0" brushRef="#br0">29 1 17264,'0'0'7495,"-28"52"-6213,28-45-802,5-5-384,11-2-256,2 0-1698,0-6-1601,-4-11-5125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15.867"/>
    </inkml:context>
    <inkml:brush xml:id="br0">
      <inkml:brushProperty name="width" value="0.025" units="cm"/>
      <inkml:brushProperty name="height" value="0.025" units="cm"/>
    </inkml:brush>
  </inkml:definitions>
  <inkml:trace contextRef="#ctx0" brushRef="#br0">1 0 8904,'0'0'10907,"1"9"-10363,-2 23-143,0 50 393,2-76-726,-1 0 0,1 0 0,-1 0 0,2 0 0,-1 0 0,1-1 0,0 1 0,0 0 0,0-1 0,5 8 0,-6-12-34,1 0-1,-1 1 0,1-1 0,-1 0 1,1 0-1,-1 0 0,1 0 1,-1-1-1,1 1 0,0 0 0,0-1 1,-1 1-1,1-1 0,0 1 0,0-1 1,0 0-1,-1 0 0,1 0 0,0 0 1,0 0-1,0 0 0,-1 0 0,1-1 1,0 1-1,0-1 0,0 1 1,-1-1-1,1 0 0,-1 0 0,1 0 1,0 0-1,-1 0 0,1 0 0,1-2 1,8-4 182,0-2 0,0 0 0,11-12 0,-18 17-221,13-15 55,32-29 53,-47 45-87,0 1 1,0 0-1,1 1 0,-1-1 1,1 0-1,0 1 1,-1-1-1,1 1 1,0 0-1,0 0 0,0 0 1,0 0-1,0 0 1,0 1-1,0-1 1,4 1-1,-6 0-14,0 1 1,0 0-1,0-1 0,0 1 0,0 0 1,-1 0-1,1-1 0,0 1 0,0 0 1,-1 0-1,1 0 0,-1 0 1,1 0-1,-1 0 0,1 0 0,-1 0 1,1 0-1,-1 1 0,0-1 0,0 0 1,1 0-1,-1 0 0,0 0 0,0 0 1,0 2-1,0 35 81,0-31-59,0 78 61,2-85-303,0 0 0,1 0 0,-1 0 0,0 0 0,0 0 0,0-1 0,0 1 0,0-1 0,0 1 0,0-1 0,3-2 0,12-13-2931,-1-4-2414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16.493"/>
    </inkml:context>
    <inkml:brush xml:id="br0">
      <inkml:brushProperty name="width" value="0.025" units="cm"/>
      <inkml:brushProperty name="height" value="0.025" units="cm"/>
    </inkml:brush>
  </inkml:definitions>
  <inkml:trace contextRef="#ctx0" brushRef="#br0">102 0 13869,'0'0'5824,"-8"3"-5466,3-1-304,0 1-1,0 0 1,0 0 0,0 0-1,0 0 1,1 1 0,-1-1-1,1 1 1,0 0-1,0 1 1,0-1 0,1 1-1,0 0 1,-1 0 0,2 0-1,-1 0 1,1 0 0,-1 0-1,-1 8 1,4-11-28,-4 8 339,1 0 0,1 0 1,0 0-1,-2 21 0,5-31-350,-1 1 0,0-1 0,0 1 0,1 0 0,-1-1 0,0 1 0,1-1 0,-1 0 0,1 1-1,-1-1 1,1 1 0,-1-1 0,1 0 0,-1 1 0,1-1 0,-1 0 0,1 1 0,-1-1 0,1 0-1,0 0 1,-1 0 0,1 1 0,-1-1 0,1 0 0,0 0 0,-1 0 0,1 0 0,-1 0 0,1 0 0,0 0-1,-1 0 1,1-1 0,-1 1 0,1 0 0,0 0 0,25-7 532,-20 2-498,0-1 0,0 1 0,0-1 0,-1-1 0,1 1 0,-2-1 0,1 0 0,-1 0 0,0 0-1,0-1 1,-1 1 0,0-1 0,0 0 0,-1 0 0,0 0 0,0 0 0,0-16 0,-2 27-56,-1-1 1,1 0-1,0 1 0,0-1 0,0 0 1,1 1-1,-1-1 0,0 0 1,1 0-1,-1 1 0,1-1 1,0 0-1,0 0 0,0 0 0,0 0 1,0 0-1,0 0 0,1 0 1,-1 0-1,1 0 0,-1 0 1,1-1-1,0 1 0,-1-1 1,1 1-1,0-1 0,0 0 0,0 0 1,0 0-1,0 0 0,1 0 1,-1 0-1,0 0 0,0-1 1,1 1-1,-1-1 0,0 1 0,5-1 1,7-1 27,0-1 0,1 0 0,-1 0 1,0-2-1,19-6 0,22-5-63,-53 15 35,-1 0 0,1-1 0,0 1 0,-1 0 0,1 0 1,-1 0-1,1 0 0,-1 1 0,1-1 0,0 0 0,-1 1 0,1-1 0,-1 1 1,1-1-1,-1 1 0,1 0 0,-1-1 0,0 1 0,1 0 0,-1 0 1,0 0-1,0 0 0,0 0 0,1 0 0,0 3 0,0-1 28,-1 1 1,1 0-1,-1 0 0,0 0 1,0 0-1,-1 0 0,1 8 0,-1-7 78,1 1-1,-1-1 0,1 0 0,0 0 0,1-1 0,2 9 0,-3-11-79,0-1 0,0 0 0,0 0 0,0 0 1,0 0-1,0 0 0,0 0 0,0 0 0,0 0 1,0 0-1,1-1 0,-1 1 0,0 0 0,1-1 0,-1 1 1,0-1-1,1 1 0,-1-1 0,1 0 0,-1 0 1,0 1-1,1-1 0,-1 0 0,1 0 0,-1-1 0,1 1 1,-1 0-1,1 0 0,-1-1 0,0 1 0,1 0 1,-1-1-1,2-1 0,50-26 303,-41 21-325,-1-1 27,29-16-476,-38 23 336,0 0 0,-1 0 0,1 0 0,0 1 0,0-1 0,0 0 0,-1 1 0,1 0 0,0-1 0,0 1 0,0 0 0,0 0 0,0 0 0,0 0 0,0 0 0,0 0 0,0 1 0,2 0 0,-3 0 96,0 0 0,0 0 0,0 0-1,0 0 1,0 0 0,-1 0-1,1 0 1,-1 0 0,1 0 0,-1 1-1,1-1 1,-1 0 0,1 0-1,-1 0 1,0 1 0,0-1 0,0 0-1,0 1 1,0-1 0,0 0-1,0 1 1,0 0 0,-1-1-77,1 1-1,0-1 1,0 0 0,0 0 0,0 0 0,0 0-1,0 1 1,0-1 0,0 0 0,0 0 0,0 0-1,1 0 1,-1 1 0,0-1 0,1 0 0,-1 0-1,1 0 1,-1 0 0,1 0 0,0 0-1,-1 0 1,1 0 0,0 0 0,0 0 0,0-1-1,0 1 1,0 0 0,0 0 0,0-1 0,0 1-1,0-1 1,0 1 0,0-1 0,0 1 0,0-1-1,0 1 1,0-1 0,0 0 0,1 0 0,0 0-1,37-1-6697,-16-5 2652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17.178"/>
    </inkml:context>
    <inkml:brush xml:id="br0">
      <inkml:brushProperty name="width" value="0.025" units="cm"/>
      <inkml:brushProperty name="height" value="0.025" units="cm"/>
    </inkml:brush>
  </inkml:definitions>
  <inkml:trace contextRef="#ctx0" brushRef="#br0">87 264 6438,'0'0'5066,"-10"5"-1697,8-3-3177,-43 28 2940,42-28-2943,1 0-1,-1 0 1,1 1-1,0 0 0,0-1 1,0 1-1,0 0 1,0 0-1,1 0 0,-1 0 1,1 0-1,0 0 0,0 0 1,0 1-1,0-1 1,1 0-1,-1 5 0,1-7-179,1 0 0,-1-1-1,0 1 1,1 0 0,-1-1-1,0 1 1,1 0-1,-1-1 1,1 1 0,-1-1-1,1 1 1,-1-1-1,1 1 1,0-1 0,-1 1-1,1-1 1,0 0 0,-1 1-1,1-1 1,0 0-1,-1 1 1,1-1 0,0 0-1,0 0 1,-1 0 0,1 0-1,0 0 1,0 1-1,0-2 1,-1 1 0,1 0-1,0 0 1,0 0-1,-1 0 1,1 0 0,0-1-1,0 1 1,0-1 0,33-10 188,18-32-161,-49 40-66,0 1 1,0-1-1,-1-1 0,1 1 1,-1 0-1,1-1 1,-1 1-1,0-1 0,0 0 1,-1 1-1,1-1 0,-1 0 1,2-8-1,-3 11-194,-6 31-75,3-23 381,1 1 0,0 0 0,0 0 0,1 0 0,-1 15 0,2-22-56,0 1 1,0 0-1,0-1 1,0 1-1,1-1 1,-1 1-1,0-1 1,1 1 0,0-1-1,-1 1 1,1-1-1,0 0 1,-1 1-1,1-1 1,0 0-1,0 0 1,0 1-1,0-1 1,0 0-1,1 0 1,-1 0-1,0 0 1,0 0 0,1-1-1,-1 1 1,1 0-1,-1-1 1,0 1-1,1-1 1,-1 1-1,1-1 1,-1 1-1,1-1 1,0 0-1,-1 0 1,3 0-1,4 0 87,1-1-1,-1 0 1,0-1-1,1 0 0,-1 0 1,0 0-1,0-1 0,-1-1 1,1 1-1,-1-1 1,1 0-1,-1-1 0,0 0 1,-1 0-1,1 0 0,-1-1 1,0 0-1,-1 0 1,7-9-1,9-12-53,-2-1-1,0 0 1,20-44 0,-31 57-59,-1-1 0,0 1 0,-2-1 0,1-1 0,-2 1 0,5-28 0,-9 43-5,0 1-1,0 0 1,0 0 0,0-1 0,0 1-1,0 0 1,0 0 0,0-1 0,0 1 0,0 0-1,0 0 1,0-1 0,0 1 0,0 0-1,0 0 1,0-1 0,0 1 0,0 0-1,0 0 1,0-1 0,0 1 0,-1 0 0,1 0-1,0-1 1,0 1 0,0 0 0,0 0-1,-1 0 1,1-1 0,0 1 0,0 0 0,0 0-1,-1 0 1,1 0 0,0-1 0,0 1-1,-1 0 1,1 0 0,0 0 0,-1 0-1,-10 7-69,-10 15 61,6-2 170,0 1 0,2 0 1,-20 41-1,29-55-123,1-1 0,1 1-1,-1 0 1,1 0-1,0 0 1,1 0-1,0 0 1,0 0-1,0 0 1,1 1-1,0-1 1,1 0-1,-1 0 1,1 1-1,1-1 1,-1 0-1,1 0 1,3 7-1,-2-10-30,0 0 0,1 0-1,-1 0 1,1 0-1,-1-1 1,1 1-1,0-1 1,0 0 0,1 0-1,-1-1 1,1 1-1,-1-1 1,1 0-1,0 0 1,0-1 0,0 1-1,0-1 1,0 0-1,0-1 1,0 1 0,9-1-1,-5 1 3,0-1 1,0-1-1,1 0 0,-1 0 0,0 0 0,0-1 1,-1-1-1,1 1 0,0-1 0,-1-1 1,13-6-1,-6-1 13,-1 0 1,0-1 0,21-21 0,-30 27 7,0 1 1,-1-1 0,1 0-1,-1 0 1,-1 0 0,1-1-1,-1 1 1,0-1 0,0 0-1,-1 0 1,3-13 0,-5 20-23,0-1 0,0 0 1,0 1-1,0-1 0,0 0 0,0 0 1,0 1-1,0-1 0,-1 0 0,1 1 0,0-1 1,0 0-1,-1 1 0,1-1 0,0 0 1,-1 1-1,1-1 0,-1 1 0,1-1 1,-1 1-1,1-1 0,-1 1 0,1-1 1,-1 1-1,1-1 0,-1 1 0,0 0 1,1-1-1,-1 1 0,0 0 0,1-1 1,-1 1-1,0 0 0,1 0 0,-1 0 1,0 0-1,0 0 0,1 0 0,-1 0 1,0 0-1,1 0 0,-1 0 0,0 0 0,0 0 1,1 0-1,-1 1 0,0-1 0,0 1 1,-37 13 98,27-6-6,0-1-1,1 2 0,0-1 0,0 2 0,-13 16 1,20-22-66,0 0 0,0-1 0,0 1 0,1 0 0,0 0 1,0 1-1,0-1 0,0 0 0,0 1 0,1-1 0,0 1 1,0-1-1,0 1 0,1 0 0,-1-1 0,1 1 0,0 0 1,1-1-1,1 9 0,-1-11-31,0 1 1,0-1-1,1 0 0,-1 0 1,1 0-1,-1 0 1,1 0-1,0 0 0,0-1 1,0 1-1,0-1 1,0 1-1,0-1 0,0 0 1,1 0-1,-1 0 1,0 0-1,1 0 0,-1 0 1,0-1-1,1 1 1,2 0-1,61 4-881,-62-5 721,5 0-453,0 0 1,0-1-1,0 0 1,13-4-1,14-9-5666,11-15-11043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0.847"/>
    </inkml:context>
    <inkml:brush xml:id="br0">
      <inkml:brushProperty name="width" value="0.025" units="cm"/>
      <inkml:brushProperty name="height" value="0.025" units="cm"/>
    </inkml:brush>
  </inkml:definitions>
  <inkml:trace contextRef="#ctx0" brushRef="#br0">92 112 2146,'0'0'1868,"0"-9"3284,0 8-5075,-6-42 4384,6 42-4297,0 0 1,0 0-1,0 0 1,-1 0-1,1 0 0,0 0 1,-1 0-1,1 0 0,0 1 1,-1-1-1,1 0 0,-1 0 1,0 0-1,1 0 1,-1 1-1,0-1 0,1 0 1,-1 1-1,0-1 0,0 0 1,1 1-1,-1-1 1,0 1-1,0-1 0,0 1 1,0-1-1,0 1 0,0 0 1,0 0-1,0-1 0,0 1 1,0 0-1,0 0 1,0 0-1,0 0 0,0 0 1,0 0-1,0 0 0,0 0 1,0 1-1,0-1 1,0 0-1,0 1 0,0-1 1,1 1-1,-1-1 0,-1 1 1,-2 2-68,1 0-1,0 0 1,0 1 0,0-1 0,0 1-1,1-1 1,0 1 0,-1 0 0,1 0-1,1 0 1,-1 0 0,0 0 0,1 0-1,-1 9 1,-10 62 213,11-67-263,0-1-1,1 1 1,0-1-1,1 1 1,-1 0 0,2-1-1,-1 1 1,4 11-1,-4-17-14,0 0 0,1 0 0,-1 0 1,0 0-1,1 0 0,0 0 0,-1 0 0,1-1 0,0 1 0,0-1 1,0 1-1,0-1 0,0 0 0,0 0 0,0 0 0,0 0 0,1 0 0,-1 0 1,0 0-1,1-1 0,-1 1 0,0-1 0,1 0 0,-1 1 0,1-1 0,-1-1 1,0 1-1,1 0 0,-1 0 0,3-2 0,3 1 53,0-2 0,0 1-1,-1-1 1,1 0 0,-1-1-1,0 1 1,0-1 0,0-1 0,-1 0-1,1 0 1,-1 0 0,0 0-1,-1-1 1,1 0 0,-1 0 0,7-12-1,1-1 40,-1-1 0,-1 0 1,-1-1-1,13-34 0,-17 34-75,-6 21-53,0 0-1,0 0 1,0 0-1,0 0 1,0 0-1,0 0 1,0 0-1,0 0 1,0 0-1,0 0 1,-1 0-1,1 0 1,0 0-1,0 0 1,-10 37-90,10-35 95,-4 17-7,2-1 1,0 1 0,0 26 0,2-42 5,0 0 0,0 0 0,0 0 1,1 0-1,-1 0 0,1 0 0,-1 0 0,1 0 0,0 0 0,0 0 0,0 0 0,0-1 1,1 1-1,-1 0 0,1-1 0,0 1 0,0-1 0,0 0 0,0 0 0,0 1 1,0-1-1,0-1 0,1 1 0,-1 0 0,1 0 0,-1-1 0,1 0 0,0 1 0,5 0 1,-2 0 57,-1-2 0,1 1 1,0-1-1,0 0 1,0 0-1,0 0 1,0-1-1,0 0 0,0 0 1,0-1-1,-1 0 1,1 0-1,-1 0 1,1 0-1,-1-1 0,0 0 1,0 0-1,0-1 1,0 1-1,0-1 1,-1 0-1,0 0 0,0 0 1,5-7-1,-3 3 59,-1-1-1,1 1 1,-2-1-1,1 0 0,-1 0 1,-1 0-1,1 0 1,-2-1-1,1 0 1,-1 1-1,-1-1 1,0 0-1,0-19 1,-2 27-117,1-1 0,-1 1 1,1-1-1,-1 1 1,0-1-1,0 1 1,0 0-1,0-1 1,-1 1-1,1 0 1,-1 0-1,1 0 0,-1 0 1,0 0-1,1 0 1,-1 1-1,0-1 1,0 0-1,-1 1 1,-3-3-1,2 2-483,0 0-1,0 0 1,-1 0-1,1 1 1,0 0-1,-1-1 1,1 1-1,-1 1 1,0-1-1,1 1 1,-6 0-1,10 0 261,-1 0-1,1 0 0,0 0 1,-1 1-1,1-1 0,-1 0 0,1 0 1,0 1-1,-1-1 0,1 0 0,0 1 1,-1-1-1,1 0 0,0 1 1,0-1-1,-1 1 0,1-1 0,0 0 1,0 1-1,-1-1 0,1 1 1,0-1-1,0 1 0,0-1 0,0 1 1,0-1-1,0 0 0,0 1 1,0-1-1,0 1 0,0-1 0,0 1 1,0-1-1,0 1 0,0-1 1,0 1-1,1-1 0,-1 0 0,0 1 1,0-1-1,0 1 0,1 0 1,11 20-5361,4-7 1078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18.054"/>
    </inkml:context>
    <inkml:brush xml:id="br0">
      <inkml:brushProperty name="width" value="0.025" units="cm"/>
      <inkml:brushProperty name="height" value="0.025" units="cm"/>
    </inkml:brush>
  </inkml:definitions>
  <inkml:trace contextRef="#ctx0" brushRef="#br0">287 47 10922,'0'0'5974,"-1"-8"-4826,0 6-1024,1-1 0,-1 1 0,0 0 0,0-1 0,0 1 1,0 0-1,0 0 0,0 0 0,-1-1 0,1 1 0,-1 0 0,0 1 1,1-1-1,-1 0 0,-2-1 0,2 2-80,1 0 1,-1 1-1,0-1 1,1 1-1,-1 0 1,0-1-1,0 1 1,1 0-1,-1 0 1,0 0-1,0 0 1,0 0-1,1 1 1,-1-1-1,0 0 1,0 1-1,1 0 1,-1-1-1,1 1 0,-1 0 1,0 0-1,1-1 1,-1 1-1,1 0 1,0 1-1,-1-1 1,1 0-1,0 0 1,-2 2-1,-20 23 222,1 0-1,0 2 1,3 0-1,0 1 0,-27 58 1,45-84-241,-43 91 742,40-84-699,1-1 1,0 1 0,1 0 0,0 0 0,0 0 0,1 0 0,1 21 0,0-29-60,0 0-1,1 1 1,-1-1-1,1 0 0,0 1 1,-1-1-1,1 0 1,0 0-1,0 0 0,1 0 1,-1 0-1,0 0 0,1 0 1,-1 0-1,1-1 1,0 1-1,-1 0 0,1-1 1,0 1-1,4 1 1,-1 0 11,0-1 1,0 0 0,0 0-1,1-1 1,-1 1 0,1-1-1,-1 0 1,11 0 0,-5-1 31,-1 0 0,1 0-1,0-1 1,-1-1 0,1 0 0,0 0 0,-1-1 0,0 0-1,10-6 1,26-23 394,-44 30-376,0 0 0,-1 1 0,1-1 0,0 0 0,-1-1 0,1 1 0,-1 0 1,0 0-1,1-1 0,-1 1 0,0-1 0,-1 1 0,1-1 0,0 1 0,-1-1 0,1 1 1,-1-1-1,0-4 0,0 6-37,-1 1 1,0-1-1,0 0 1,1 0-1,-1 0 1,0 1-1,0-1 1,0 0-1,0 1 1,0-1-1,0 1 1,0-1-1,0 1 1,0 0-1,0-1 1,0 1-1,-1 0 1,1 0-1,0 0 1,0 0-1,0 0 1,0 0 0,0 0-1,0 0 1,-2 0-1,-30 3 131,22 1-142,0 0-1,1 0 1,0 1-1,0 1 0,1-1 1,-1 2-1,1-1 0,-12 12 1,28-24-17,0-1 0,0 1 1,1 0-1,13-7 0,6-6-47,-14 9-28,39-28-199,-49 36 254,-1 1 1,1-1 0,-1 1-1,1 0 1,0-1 0,0 1-1,-1 1 1,1-1-1,0 0 1,0 1 0,0-1-1,0 1 1,0 0-1,0 0 1,0 0 0,0 0-1,4 1 1,-6 0 11,0 0-1,0 1 1,0-1 0,0 0 0,0 0 0,0 1-1,0-1 1,0 0 0,0 1 0,-1-1-1,1 1 1,-1-1 0,1 1 0,-1-1 0,1 1-1,-1-1 1,0 1 0,0 0 0,0 1 0,3 41-40,-3-32 38,2 8-134,0-1 0,2 1 0,6 23 0,-2-32-2752,1-9-2359,-1-3-670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19.085"/>
    </inkml:context>
    <inkml:brush xml:id="br0">
      <inkml:brushProperty name="width" value="0.025" units="cm"/>
      <inkml:brushProperty name="height" value="0.025" units="cm"/>
    </inkml:brush>
  </inkml:definitions>
  <inkml:trace contextRef="#ctx0" brushRef="#br0">16 296 10314,'0'0'6267,"-1"9"-5023,-14 128 3929,15-136-5165,0-1 1,0 1 0,0 0 0,0 0-1,0 0 1,0-1 0,0 1 0,1 0-1,-1 0 1,0-1 0,0 1 0,1 0-1,-1 0 1,0-1 0,1 1 0,-1 0-1,0-1 1,1 1 0,-1-1 0,1 1-1,0 0 1,-1-1 0,1 1 0,-1-1-1,1 1 1,0-1 0,-1 0-1,1 1 1,0-1 0,1 1 0,0-1 1,0 0 1,0 1-1,1-1 1,-1 0 0,0-1-1,1 1 1,-1 0-1,0-1 1,0 1-1,4-2 1,2-1-9,0 0 0,0-1 0,-1 0 1,0 0-1,7-6 0,-7 4-40,-1 0 0,1 0 0,-2 0 0,1-1-1,-1 0 1,0 0 0,0-1 0,-1 1 0,0-1 0,0 0 0,-1 0 0,0 0-1,4-17 1,-27 86-20,19-56 71,0 0 0,1 0 0,0 0 0,0 0 0,0 0 0,0 0 0,1 0 0,0-1 0,2 10 0,-2-13 1,1 1-1,-1-1 0,0 1 1,0-1-1,1 0 1,-1 1-1,0-1 0,1 0 1,-1 0-1,1 0 0,0 0 1,-1 0-1,1 0 0,0 0 1,0-1-1,-1 1 0,1-1 1,0 1-1,0-1 0,0 0 1,0 0-1,0 1 0,-1-1 1,1-1-1,0 1 0,0 0 1,0 0-1,2-1 0,2-1 60,0 0 0,1 0-1,-1 0 1,0-1 0,0 0-1,0 0 1,-1 0 0,1-1-1,-1 0 1,0 0 0,0 0-1,0-1 1,0 1 0,-1-1-1,5-6 1,5-8 139,-1 0 0,23-41 0,-23 32-67,0 0 0,-2-1 0,-1-1 0,-1 0-1,-2 0 1,-1 0 0,4-58 0,-11 94-191,-1 0 1,1-1-1,-1 1 1,0-1-1,0 0 1,0 1-1,-5 5 1,-4 13 41,2 2 56,0 0 0,1 0 1,2 1-1,1-1 1,1 1-1,1 1 0,1-1 1,2 0-1,1 0 1,4 34-1,9-24 99,-8-34 307,-3-23 268,-5 0-698,0 0 1,-2 1-1,0-1 1,-2 1-1,-13-35 0,19 53-118,4 5 47,0-1 1,0 0 0,0 0-1,1 0 1,-1 0 0,7 2-1,-9-4 19,6 3 20,-1-1-1,1 0 0,0 0 0,-1-1 1,1 0-1,0 0 0,1-1 0,-1 0 1,0-1-1,10 0 0,-15 0-6,1 0 1,0-1-1,-1 1 0,1-1 0,-1 1 1,1-1-1,-1 0 0,1-1 1,-1 1-1,1-1 0,-1 1 0,0-1 1,0 0-1,0 0 0,0-1 1,0 1-1,0 0 0,-1-1 0,1 0 1,-1 0-1,0 1 0,0-1 1,0-1-1,3-4 0,-32 24-304,21-10 309,0 0-1,0 1 1,1-1 0,1 1-1,-1 1 1,1-1 0,0 1-1,0-1 1,1 1 0,0 0-1,1 0 1,0 0 0,0 1-1,0-1 1,0 16 0,3-23 3,-1 0 0,1 0 0,-1-1 0,1 1 0,-1 0 0,1 0 1,-1 0-1,1-1 0,0 1 0,-1 0 0,1-1 0,0 1 0,0-1 0,-1 1 1,1-1-1,0 1 0,0-1 0,0 1 0,0-1 0,0 0 0,0 0 0,-1 1 0,1-1 1,0 0-1,0 0 0,0 0 0,0 0 0,0 0 0,0 0 0,0 0 0,0 0 1,0-1-1,0 1 0,0 0 0,0 0 0,0-1 0,-1 1 0,2-1 0,37-13 73,-36 11-64,0-1 0,0 1 1,0-1-1,0 0 0,-1 0 0,1-1 0,-1 1 0,0 0 0,-1-1 1,1 1-1,-1-1 0,1 1 0,-1-1 0,-1 0 0,1 0 1,-1 1-1,0-1 0,0 0 0,0 0 0,0 0 0,-1 1 1,0-1-1,0 0 0,0 1 0,-4-9 0,10 12-36,-1-1 1,1 2-1,0-1 0,0 0 1,0 1-1,7 1 0,-9-1 19,40-1-57,-14 2-150,1-2 0,-1-1 1,40-8-1,-67 10-6,-1 0 1,0 0-1,0-1 1,0 1-1,0 0 1,0-1-1,0 1 1,0 0 0,0-1-1,0 1 1,0-1-1,0 0 1,0 1-1,0-1 1,0 0-1,-1 1 1,1-1-1,0 0 1,0 0-1,-1 0 1,1 0-1,-1 0 1,1 0-1,-1 0 1,1 0 0,-1 0-1,1 0 1,-1 0-1,0 0 1,0 0-1,1 0 1,-1 0-1,0 0 1,0-1-1,0 0 1,0-14-5975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19.432"/>
    </inkml:context>
    <inkml:brush xml:id="br0">
      <inkml:brushProperty name="width" value="0.025" units="cm"/>
      <inkml:brushProperty name="height" value="0.025" units="cm"/>
    </inkml:brush>
  </inkml:definitions>
  <inkml:trace contextRef="#ctx0" brushRef="#br0">1 79 7783,'0'-4'6342,"7"-4"-5477,13-2 801,5 0-321,8-1-704,5 0-513,1 0-737,2 5-3202,0-1-2595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19.792"/>
    </inkml:context>
    <inkml:brush xml:id="br0">
      <inkml:brushProperty name="width" value="0.025" units="cm"/>
      <inkml:brushProperty name="height" value="0.025" units="cm"/>
    </inkml:brush>
  </inkml:definitions>
  <inkml:trace contextRef="#ctx0" brushRef="#br0">23 0 21588,'0'0'4965,"-23"67"-4901,23-29-32,0 4-96,7 5-1153,4 0-1249,-2 2-1730,-2-1-4068</inkml:trace>
  <inkml:trace contextRef="#ctx0" brushRef="#br0" timeOffset="1">66 684 14542,'0'0'2722,"-9"47"225,9-21-737,0-1-192,4-2-801,3-2-736,9-4-449,-3-4-288,-3-5-1826,-3-8-2723</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45.934"/>
    </inkml:context>
    <inkml:brush xml:id="br0">
      <inkml:brushProperty name="width" value="0.025" units="cm"/>
      <inkml:brushProperty name="height" value="0.025" units="cm"/>
    </inkml:brush>
  </inkml:definitions>
  <inkml:trace contextRef="#ctx0" brushRef="#br0">232 115 5509,'0'0'1559,"8"-5"-454,-2 2-938,43-29 1469,-45 30-1438,-1-1 1,0 0-1,0 0 0,0 0 1,0 0-1,-1 0 1,1 0-1,-1-1 0,0 1 1,0-1-1,0 0 1,0 1-1,1-6 0,-3 7-130,0 1 0,-1 0-1,1 0 1,0 0-1,-1 0 1,1 0-1,-1 0 1,1 0 0,-1 0-1,1 0 1,-1 1-1,1-1 1,-1 0-1,0 0 1,0 0-1,1 1 1,-1-1 0,0 0-1,0 1 1,0-1-1,0 0 1,0 1-1,0 0 1,0-1 0,0 1-1,0-1 1,0 1-1,0 0 1,0 0-1,0 0 1,0-1 0,0 1-1,0 0 1,0 0-1,-2 1 1,-47-4 275,44 3-241,-205 17-1250,207-17 742,2 0 143,1 1 0,-1-1 0,0 0 0,1 0 0,-1-1 0,0 1 0,1 0-1,-1 0 1,1-1 0,-1 1 0,1-1 0,-1 0 0,-2-1 0,-3-8-2700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46.315"/>
    </inkml:context>
    <inkml:brush xml:id="br0">
      <inkml:brushProperty name="width" value="0.025" units="cm"/>
      <inkml:brushProperty name="height" value="0.025" units="cm"/>
    </inkml:brush>
  </inkml:definitions>
  <inkml:trace contextRef="#ctx0" brushRef="#br0">207 1 8712,'0'0'2814,"-9"4"-2708,-5 6-78,0 0-1,1 1 0,0 0 1,1 0-1,0 2 0,1 0 1,-13 18-1,-4 0 1,22-26-26,1 0-1,0-1 1,0 2-1,1-1 1,-1 0 0,1 1-1,0 0 1,1 0-1,-1 0 1,1 0-1,1 1 1,-5 12-1,9-18-5,0 0 0,0 0 0,0 0 0,0-1 0,1 1-1,-1 0 1,0-1 0,0 1 0,0-1 0,0 0 0,1 0 0,-1 0-1,0 0 1,0 0 0,1 0 0,2-1 0,2 1 5,108-4 149,-69 0-370,1 3-1,-1 2 1,69 10 0,-79-2-1622,-2 3-817</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47.095"/>
    </inkml:context>
    <inkml:brush xml:id="br0">
      <inkml:brushProperty name="width" value="0.025" units="cm"/>
      <inkml:brushProperty name="height" value="0.025" units="cm"/>
    </inkml:brush>
  </inkml:definitions>
  <inkml:trace contextRef="#ctx0" brushRef="#br0">3719 141 9001,'5'-8'379,"8"-11"226,0 1 0,1 0 0,1 1 0,1 1 0,34-28 0,-446 279-2762,53-34 2637,-394 300 1228,221-146-1670,-472 343 1943,928-651-1973,-608 440 80,659-481-117,-3 2-71,0 0-1,0-1 0,-1 0 1,0-1-1,0 0 1,-1-1-1,-22 5 1,35-11-36,1 1 1,0-1 0,0 0-1,-1 1 1,1-1-1,0 0 1,0 0-1,0 1 1,0-1-1,0 0 1,0 0-1,0 1 1,0-1-1,0 0 1,0 0 0,0 1-1,0-1 1,1 0-1,-1 0 1,0 1-1,0-1 1,1 0-1,0 0 1,17-27-2668,7-8-1526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6:47.458"/>
    </inkml:context>
    <inkml:brush xml:id="br0">
      <inkml:brushProperty name="width" value="0.025" units="cm"/>
      <inkml:brushProperty name="height" value="0.025" units="cm"/>
    </inkml:brush>
  </inkml:definitions>
  <inkml:trace contextRef="#ctx0" brushRef="#br0">479 0 6983,'0'0'774,"-9"7"-96,1-2-514,2-1-19,0 0-1,0 1 0,1 0 0,-1 0 0,1 0 1,0 0-1,1 1 0,-1 0 0,1 0 0,-4 7 1,-99 204 2021,-48 91-1989,120-248-159,-30 58 8,58-102-9,0-1-1,1 1 1,1 0 0,0 0 0,-3 28-1,8-43-22,-1 1-1,1 0 0,0-1 1,0 1-1,0 0 1,0-1-1,0 1 0,0 0 1,0-1-1,0 1 0,1 0 1,-1-1-1,1 1 1,-1 0-1,1-1 0,-1 1 1,1-1-1,0 1 0,0-1 1,0 0-1,0 1 1,0-1-1,0 0 0,0 1 1,1-1-1,1 2 0,0-2-2,0-1 0,0 1 0,0 0 0,0-1 0,-1 0 0,1 1 0,0-1 0,0 0 0,0-1 0,0 1 0,0 0 0,0-1 0,0 1 0,3-2 0,12-5-32,0 0 1,0-1 0,26-16 0,323-212-472,-191 118-2814,-95 65-2664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09.018"/>
    </inkml:context>
    <inkml:brush xml:id="br0">
      <inkml:brushProperty name="width" value="0.025" units="cm"/>
      <inkml:brushProperty name="height" value="0.025" units="cm"/>
    </inkml:brush>
  </inkml:definitions>
  <inkml:trace contextRef="#ctx0" brushRef="#br0">1 177 11243,'0'0'315,"15"1"-70,899-48 192,-456 9-265,2725-55 3404,-1572 122-3229,-273-2-90,-1275-26-543,-29 1-951,1-2 1,0-1 0,39-7-1,-25-6-6215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32.205"/>
    </inkml:context>
    <inkml:brush xml:id="br0">
      <inkml:brushProperty name="width" value="0.025" units="cm"/>
      <inkml:brushProperty name="height" value="0.025" units="cm"/>
    </inkml:brush>
  </inkml:definitions>
  <inkml:trace contextRef="#ctx0" brushRef="#br0">339 35 4356,'-11'4'-432,"-5"3"793,0 1-1,1 0 1,0 0 0,0 2 0,1 0 0,0 1 0,1 0 0,0 1 0,-11 13-1,4 4 108,1 0-1,2 2 0,1 0 0,1 0 0,2 1 0,1 1 0,2 0 0,-10 53 0,7-6-277,3 1-1,2 124 1,10-155-119,2 0 0,3 0 0,1 0-1,3-1 1,2-1 0,2 0 0,2-1 0,2 0 0,2-2 0,50 80-1,-63-112-168,1-1-1,0 0 0,1-1 0,0 0 1,1 0-1,0-1 0,0-1 0,19 12 0,-27-19 90,1 1 0,0-2 0,0 1 0,-1 0 0,1-1 0,0 0 0,1 0 0,-1 0 0,0 0 0,0 0 0,0-1 0,0 0 0,1 0 0,-1 0 0,0-1 0,0 1 0,0-1 0,0 0 0,1 0 0,-1 0 0,-1-1 0,1 1 0,0-1 0,0 0 0,0 0 0,-1-1 0,0 1 0,1-1 0,-1 1 0,0-1 0,0 0 0,0 0 0,4-7 0,10-13 165,-2 0 0,0-1 1,-1 0-1,-2-2 1,13-34-1,37-140 1226,-54 169-1071,33-118 593,-7-2-1,-7 0 1,9-169-1,-34 294-858,-2-1 0,-1 1-1,0-1 1,-2 1-1,-11-44 1,12 62-68,-1 0-1,0 0 1,-1 0 0,0 0 0,0 0 0,0 1 0,-1 0-1,0 0 1,-1 0 0,1 0 0,-1 1 0,0 0 0,-1 0 0,0 1-1,0-1 1,0 2 0,0-1 0,-1 1 0,0 0 0,-16-6 0,6 5-387,0 1 0,0 0 1,0 2-1,0 0 1,-27 0-1,25 3-1081,0 0 1,-28 6-1,23-2-1680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1.224"/>
    </inkml:context>
    <inkml:brush xml:id="br0">
      <inkml:brushProperty name="width" value="0.025" units="cm"/>
      <inkml:brushProperty name="height" value="0.025" units="cm"/>
    </inkml:brush>
  </inkml:definitions>
  <inkml:trace contextRef="#ctx0" brushRef="#br0">49 87 641,'0'0'6208,"9"-7"-2145,29-23-396,-36 29-3357,-1-1 0,1 1 0,-1-1 0,0 1-1,0-1 1,0 0 0,0 0 0,0 0 0,0 1 0,0-1 0,0 0-1,-1 0 1,1 0 0,-1 0 0,1 0 0,-1 0 0,0 0-1,0-3 1,0 5-265,0-1 1,0 1-1,0-1 0,0 1 0,0-1 0,0 1 0,0-1 0,0 1 0,0-1 1,-1 1-1,1-1 0,0 1 0,0 0 0,-1-1 0,1 1 0,0-1 0,-1 1 0,1 0 1,0-1-1,-1 1 0,1 0 0,0-1 0,-1 1 0,1 0 0,-1-1 0,1 1 1,-1 0-1,1 0 0,-1 0 0,1-1 0,-1 1 0,1 0 0,-1 0 0,1 0 0,-1 0 1,1 0-1,-1 0 0,1 0 0,-1 0 0,1 0 0,-1 0 0,1 0 0,-1 0 1,1 1-1,-1-1 0,1 0 0,0 0 0,-1 0 0,1 1 0,-1-1 0,1 0 0,-1 1 1,1-1-1,0 0 0,-1 1 0,1-1 0,-1 1 0,-8 8 92,0 0 0,1 1-1,0 0 1,1 0 0,0 1 0,0 0-1,1 0 1,0 0 0,1 1 0,1 0-1,0 0 1,-4 20 0,7-30-120,1-1 0,-1 1 0,1 0 0,0-1 0,0 1 0,-1 0 0,1-1-1,0 1 1,0-1 0,0 1 0,1 0 0,-1-1 0,0 1 0,1 0 0,-1-1 0,1 1 0,-1-1 0,1 1 0,0-1 0,-1 1 0,1-1 0,0 0 0,0 1 0,2 1 0,-1-2-3,0 0 1,0 0 0,0-1 0,1 1-1,-1 0 1,0-1 0,1 0-1,-1 1 1,0-1 0,1 0 0,-1 0-1,0 0 1,1-1 0,-1 1-1,1 0 1,-1-1 0,3-1 0,6-2 4,0 0 0,0-1 0,0-1 0,-1 0 1,1 0-1,-1-1 0,16-14 0,-20 14-20,1 1 0,1 0 0,-1 1 0,1 0 0,0 0 0,0 0 0,0 1 0,1 0 0,0 1 0,0 0 0,-1 0-1,2 1 1,9-2 0,-18 4 4,-1 1 0,1-1 0,0 0 0,0 1 0,0-1 0,-1 1 0,1-1 0,0 1 0,-1 0 0,1-1 0,0 1 0,-1-1 0,1 1 0,-1 0 0,1 0 0,-1-1 0,1 1 0,-1 0 0,1 0 0,-1 0 1,0-1-1,0 1 0,1 0 0,-1 0 0,0 2 0,6 30 215,-4-19-130,-1-11-66,-1-1 1,1 1-1,0 0 1,0-1 0,0 1-1,0-1 1,0 0-1,0 1 1,1-1 0,-1 0-1,1 0 1,0 0-1,-1 0 1,1 0-1,0 0 1,0 0 0,0-1-1,4 3 1,-1-2-5,-1-1 1,1 0 0,0 0 0,-1 0-1,1-1 1,0 0 0,0 0 0,-1 0-1,1 0 1,5-1 0,3-2-332,0 1 1,0-2-1,-1 0 1,1 0-1,-1-1 1,0 0-1,18-12 1,-23 13-851,0-1 1,0 0 0,0-1 0,-1 1 0,1-1-1,-1 0 1,8-12 0,1-8-5164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37.544"/>
    </inkml:context>
    <inkml:brush xml:id="br0">
      <inkml:brushProperty name="width" value="0.025" units="cm"/>
      <inkml:brushProperty name="height" value="0.025" units="cm"/>
    </inkml:brush>
  </inkml:definitions>
  <inkml:trace contextRef="#ctx0" brushRef="#br0">4839 367 5605,'-31'-14'421,"-2"2"0,0 1 0,0 1 1,-1 2-1,-58-6 0,15 1-86,-208-24 246,36 6-212,32 0-324,-399-6 1,-340 29 434,865 12-493,1 3-1,-1 4 1,1 4-1,-97 30 1,-341 141-75,419-139 103,2 5 0,3 4 1,-151 107-1,201-123 23,1 3 1,2 2-1,3 3 1,1 1-1,2 2 1,3 3-1,-58 95 1,87-125 1,0 0 0,1 1 0,2 0 0,1 1 1,0 0-1,2 0 0,1 1 0,1 0 0,2 0 0,0 0 1,2 0-1,1 1 0,1-1 0,2 0 0,0 0 1,2 0-1,1 0 0,12 34 0,0-14-23,2-1 0,2-1 1,2-1-1,44 62 0,-46-77-21,2-1 0,1 0 0,2-2 1,0-1-1,1-2 0,58 38 0,-28-29 23,0-3 1,2-2 0,0-3-1,2-3 1,73 16 0,328 44 49,-462-81-69,1053 87 7,-758-87-45,462-60-1,-446 13 29,350-98 0,-527 106 25,-2-5 1,-3-7 0,-1-5 0,-4-6 0,128-84 0,-194 106 78,-3-2 1,-1-3-1,-2-2 1,-2-3-1,-3-2 1,-1-1-1,62-96 1,-87 114 11,-1-1 0,-2-1 0,-1-1 0,-2-1 1,-2 0-1,-1-1 0,-3 0 0,-1-1 1,-1 0-1,-3 0 0,-1-1 0,-2 1 0,-2-1 1,-7-52-1,1 66-85,-1 0 1,-1 1-1,-1-1 0,-2 2 1,0-1-1,-2 2 0,-1-1 1,-1 2-1,-1 0 0,-1 1 1,-2 0-1,0 2 0,-29-26 1,0 4-36,-1 4 0,-3 1 0,-1 2 0,-114-56 0,97 61-284,-1 2 0,-2 4 0,-143-30 0,102 36-1740,-227-8-1,117 25-2610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04.723"/>
    </inkml:context>
    <inkml:brush xml:id="br0">
      <inkml:brushProperty name="width" value="0.025" units="cm"/>
      <inkml:brushProperty name="height" value="0.025" units="cm"/>
    </inkml:brush>
  </inkml:definitions>
  <inkml:trace contextRef="#ctx0" brushRef="#br0">39 1 14350,'0'0'320,"-26"65"32,18-24 513,3 6 32,5-1 64,0-3-545,0-4-352,9-6 0,2-9 0,-2-6 32,-2-8-64,-4-5 1,-6-15-5286,-13-10 1537,-4-5-4740</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05.079"/>
    </inkml:context>
    <inkml:brush xml:id="br0">
      <inkml:brushProperty name="width" value="0.025" units="cm"/>
      <inkml:brushProperty name="height" value="0.025" units="cm"/>
    </inkml:brush>
  </inkml:definitions>
  <inkml:trace contextRef="#ctx0" brushRef="#br0">0 77 8904,'0'0'11627,"81"-6"-10666,-22 6-256,3 0-353,6-11-127,-6 1-161,-4-1-64,-17 0-1025,-7-2-2435,-9-1-5604</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08.270"/>
    </inkml:context>
    <inkml:brush xml:id="br0">
      <inkml:brushProperty name="width" value="0.025" units="cm"/>
      <inkml:brushProperty name="height" value="0.025" units="cm"/>
    </inkml:brush>
  </inkml:definitions>
  <inkml:trace contextRef="#ctx0" brushRef="#br0">17 54 10698,'0'0'6502,"-5"6"-6043,4-5-442,0 0-1,0 0 1,0 1-1,0-1 1,0 0-1,0 1 0,1-1 1,-1 1-1,0-1 1,1 1-1,-1-1 1,1 1-1,0-1 1,-1 1-1,1 0 0,0-1 1,0 1-1,0-1 1,0 1-1,0 0 1,0-1-1,0 1 0,1 1 1,1 0-6,-1-1 0,1 0 0,0 0 0,0 0 0,0 0 0,0 0 0,0 0 0,0 0 0,0-1 0,0 1 0,1-1 0,-1 1 0,1-1 0,-1 0 0,1 0 0,0 0 0,4 0 0,12 4 2,0-2 0,1 0 0,-1-1 0,1-1 0,-1-1 0,1-1 0,-1-1 1,1 0-1,-1-1 0,0-1 0,0-1 0,0-1 0,-1-1 0,1 0 0,-2-1 0,1-1 0,-1-1 0,-1-1 0,21-15 1,-36 25-11,0 0 0,1 0 0,-1 0 0,0 0 1,0 0-1,0 0 0,0 0 0,0 0 1,0 0-1,0-1 0,0 1 0,0 0 1,-1-1-1,1 1 0,0 0 0,-1-1 1,1 1-1,-1-1 0,0 1 0,1-4 1,-2 5-2,1-1 1,-1 0-1,1 0 1,-1 1 0,0-1-1,0 0 1,1 1 0,-1-1-1,0 1 1,0-1-1,1 1 1,-1-1 0,0 1-1,0-1 1,0 1 0,0 0-1,0-1 1,0 1 0,0 0-1,0 0 1,0 0-1,0 0 1,-1 0 0,-8-1 8,-1 1 0,1 1 0,0 0 0,-18 4 0,-13 8 47,2 2 0,0 1 0,1 3 0,0 1 0,-41 29-1,77-48-47,-34 27 147,34-27-155,0 0 1,1 1 0,-1-1-1,1 1 1,0-1-1,-1 1 1,1 0 0,0 0-1,0 0 1,0-1 0,0 1-1,0 0 1,0 0-1,1 0 1,-1 1 0,1-1-1,-1 3 1,2-4-73,0 0 0,0 1-1,0-1 1,0 0 0,0-1 0,0 1 0,0 0-1,0 0 1,1 0 0,-1-1 0,0 1 0,1 0 0,-1-1-1,0 1 1,1-1 0,-1 0 0,1 1 0,-1-1-1,1 0 1,-1 0 0,0 0 0,1 0 0,-1 0 0,1 0-1,2-1 1,41-3-2899,3-9-1505</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11.077"/>
    </inkml:context>
    <inkml:brush xml:id="br0">
      <inkml:brushProperty name="width" value="0.025" units="cm"/>
      <inkml:brushProperty name="height" value="0.025" units="cm"/>
    </inkml:brush>
  </inkml:definitions>
  <inkml:trace contextRef="#ctx0" brushRef="#br0">0 5 8680,'0'0'1324,"11"3"-657,62 15 396,1-4 0,133 9 0,-112-14-963,580 31 127,5-36 430,-292-4 151,1082 0 1995,-2-42-844,-1332 36-1957,295-19-431,-427 25 356,73-9-1593,-31-5-2515,-14-5-4056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5.708"/>
    </inkml:context>
    <inkml:brush xml:id="br0">
      <inkml:brushProperty name="width" value="0.025" units="cm"/>
      <inkml:brushProperty name="height" value="0.025" units="cm"/>
    </inkml:brush>
  </inkml:definitions>
  <inkml:trace contextRef="#ctx0" brushRef="#br0">78 1 4004,'0'0'13965,"-10"7"-13180,5-3-687,0 0 1,0 0 0,1 0-1,-1 1 1,1 0-1,0 0 1,0 0 0,0 0-1,1 1 1,0 0 0,0-1-1,0 1 1,1 0-1,0 0 1,0 0 0,1 1-1,-1-1 1,0 11 0,0-3 144,1 1 1,0-1 0,1 1 0,0-1 0,4 22 0,-4-34-229,1 1 1,0 0-1,0 0 1,-1-1-1,2 1 1,-1 0-1,0-1 1,0 1 0,1-1-1,0 1 1,-1-1-1,1 0 1,0 0-1,0 0 1,0 0-1,0 0 1,1 0-1,-1 0 1,1-1 0,-1 1-1,1-1 1,-1 0-1,1 0 1,-1 0-1,1 0 1,0 0-1,0 0 1,0-1-1,-1 1 1,1-1 0,0 0-1,0 0 1,0 0-1,3-1 1,1 0 18,0 0 0,1-1 0,-1 0 0,0 0 0,-1-1 0,1 0 0,0 0 0,-1-1 0,0 0 0,1 0 0,-1 0 0,-1-1-1,1 1 1,-1-2 0,5-5 0,11-13 20,-1-1 0,18-28 0,-36 50-49,10-15 16,-6 11-13,0-1 0,-1 0 0,0-1 0,-1 1 0,1-1 0,-1 0 0,4-15 0,-26 60 832,1-3-804,14-25-38,1 1 1,0-1-1,0 1 1,1 0-1,0 0 1,0 0-1,1-1 1,0 1-1,3 16 1,-3-21-7,1-1 1,0 1-1,1-1 1,-1 1-1,1-1 1,-1 1 0,1-1-1,0 0 1,0 0-1,0 0 1,1 0-1,-1 0 1,1 0 0,-1-1-1,1 1 1,0-1-1,0 0 1,0 0-1,0 0 1,1 0 0,-1 0-1,1-1 1,-1 0-1,1 1 1,6 0-1,0 0-322,1 0 0,0-1-1,0 0 1,0-1-1,14-1 1,27-11-3773,-6-9-3051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6.396"/>
    </inkml:context>
    <inkml:brush xml:id="br0">
      <inkml:brushProperty name="width" value="0.025" units="cm"/>
      <inkml:brushProperty name="height" value="0.025" units="cm"/>
    </inkml:brush>
  </inkml:definitions>
  <inkml:trace contextRef="#ctx0" brushRef="#br0">137 1 11403,'0'0'4799,"-9"4"-3053,2 1-1551,1-1 0,-1 1 0,1 0 1,0 1-1,0-1 0,0 1 0,1 0 1,0 1-1,0-1 0,1 1 0,-1 0 0,2 0 1,-6 12-1,0 4 157,0 1 1,2 0-1,0 0 0,2 0 1,1 1-1,0 0 0,2 0 1,1 0-1,4 45 0,-2-64-333,1 1 1,0 0-1,0-1 0,1 1 0,0-1 0,0 0 0,0 0 0,1 0 1,0 0-1,0-1 0,0 1 0,1-1 0,0 0 0,0 0 1,0-1-1,11 8 0,-8-7-421,0 0 0,0-1 1,1 0-1,17 6 0,-17-8-741,-1 1 0,1-2 0,0 1 0,0-2 0,10 1 0,2-2-4174</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6.741"/>
    </inkml:context>
    <inkml:brush xml:id="br0">
      <inkml:brushProperty name="width" value="0.025" units="cm"/>
      <inkml:brushProperty name="height" value="0.025" units="cm"/>
    </inkml:brush>
  </inkml:definitions>
  <inkml:trace contextRef="#ctx0" brushRef="#br0">232 1 14798,'0'0'1730,"-25"47"95,6-14-607,-1 2-386,-7 4-95,1-1-289,6-3-287,-3-4-97,3-5 0,6-8 0,3-6-32,2-8-32,4-4-641,3 0-1473,-2-16-2178,1-6-737,-1-6-2434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7.095"/>
    </inkml:context>
    <inkml:brush xml:id="br0">
      <inkml:brushProperty name="width" value="0.025" units="cm"/>
      <inkml:brushProperty name="height" value="0.025" units="cm"/>
    </inkml:brush>
  </inkml:definitions>
  <inkml:trace contextRef="#ctx0" brushRef="#br0">0 0 9865,'0'0'11179,"48"32"-9898,-24-17-352,-1-5-384,5 0-289,-1 1-192,-2-2-128,-2 3-1634,-1-2-1697,-10-2-3780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7.449"/>
    </inkml:context>
    <inkml:brush xml:id="br0">
      <inkml:brushProperty name="width" value="0.025" units="cm"/>
      <inkml:brushProperty name="height" value="0.025" units="cm"/>
    </inkml:brush>
  </inkml:definitions>
  <inkml:trace contextRef="#ctx0" brushRef="#br0">0 99 9289,'0'0'10298,"10"3"-9476,-7-1-797,1-1 0,-1 0 1,1 0-1,-1 0 1,1 0-1,0-1 0,0 1 1,-1-1-1,1 0 1,0 0-1,0 0 0,-1-1 1,1 1-1,0-1 1,-1 0-1,1 0 1,-1 0-1,1-1 0,-1 1 1,1-1-1,-1 0 1,0 0-1,0 0 0,0 0 1,0-1-1,0 1 1,0-1-1,3-4 0,6-5-11,-5 7-21,-1-1 0,0 0 0,0-1 0,-1 0 0,0 0 0,0 0 0,7-13 0,-29 93 44,14-62-752,1 0 1,1 0-1,0 0 0,0 23 0,1-27-51,0-4-5400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1:34.653"/>
    </inkml:context>
    <inkml:brush xml:id="br0">
      <inkml:brushProperty name="width" value="0.025" units="cm"/>
      <inkml:brushProperty name="height" value="0.025" units="cm"/>
    </inkml:brush>
  </inkml:definitions>
  <inkml:trace contextRef="#ctx0" brushRef="#br0">1184 363 4324,'-166'13'4267,"-225"2"-3607,364-14-697,0 0-1,1 2 0,-1 1 1,1 1-1,0 1 0,1 1 1,-1 1-1,1 2 0,1 0 1,0 2-1,0 0 0,1 2 1,1 1-1,0 0 0,2 2 1,-22 20-1,24-18 50,0 1 0,2 1 1,0 0-1,1 1 0,1 1 1,1 0-1,2 1 0,0 0 1,1 1-1,2 0 0,-11 51 1,9-10 7,2 1 1,4 0-1,6 103 0,1-117-18,2 1 0,3-1 0,1-1 0,4 0 0,1 0 0,3-1 1,2-1-1,42 81 0,-39-93 14,1-1 1,3-1 0,0-1-1,2-1 1,2-2 0,1-1 0,1-1-1,2-2 1,1-1 0,1-2 0,40 22-1,-9-14-4,1-2 1,124 36-1,152 21 20,-311-81-31,1351 251 31,-562-198 102,2-60-60,-587-8 93,0-11 0,-2-10 1,0-10-1,-3-10 0,256-90 0,242-132-49,-31-72-11,-593 280-112,189-147 0,-252 173 3,0-2-1,-3-2 1,-1-1-1,-2-2 1,-2-2-1,39-68 1,-67 101-3,-1 1 0,0-1 0,0 0 0,-2 0 0,0 0 0,0-1 0,-1 1 0,-1-1 1,0 0-1,-1 0 0,0 0 0,-1 0 0,-1 0 0,0 1 0,-1-1 0,-1 0 0,0 0 0,-1 1 0,0 0 0,-1-1 0,0 2 0,-1-1 0,-1 1 0,0 0 0,0 0 0,-17-19 1,-5-1 5,-2 0 0,-2 2 1,0 2-1,-2 1 1,-1 1-1,-1 3 0,-1 0 1,-58-23-1,-7 4 43,-2 4 0,-126-28 0,-602-98 170,-12 52-231,412 58 60,-549-41-91,780 89-591,1 8 0,-380 56 0,361-14-1403,-216 73 1,213-44-1098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1.589"/>
    </inkml:context>
    <inkml:brush xml:id="br0">
      <inkml:brushProperty name="width" value="0.025" units="cm"/>
      <inkml:brushProperty name="height" value="0.025" units="cm"/>
    </inkml:brush>
  </inkml:definitions>
  <inkml:trace contextRef="#ctx0" brushRef="#br0">62 0 6150,'0'0'9171,"-4"8"-6075,-6 13-2008,1-1 0,2 1 1,0 1-1,1-1 0,-6 43 0,9-35-634,0 1 0,3 35 0,0-64-450,0 0 1,0 1 0,0-1 0,0 0 0,0 0 0,0 0 0,0 1 0,0-1-1,0 0 1,0 0 0,1 0 0,-1 0 0,0 1 0,1-1 0,-1 0-1,1 0 1,-1 0 0,1 0 0,0 0 0,-1 0 0,1 0 0,0 0 0,0 0-1,0-1 1,0 1 0,-1 0 0,1 0 0,0-1 0,0 1 0,1 0-1,-1-1 1,0 1 0,0-1 0,0 0 0,0 1 0,0-1 0,1 0 0,-1 0-1,0 1 1,0-1 0,0 0 0,1 0 0,-1 0 0,0-1 0,0 1-1,0 0 1,0 0 0,1-1 0,-1 1 0,0-1 0,0 1 0,0-1 0,2 0-1,5-3 26,-1 0-1,0-1 1,0 1 0,-1-1-1,1-1 1,8-8-1,9-13-1,0-2 0,-2 0 0,-1-2 0,-1 0 0,-2-1 0,-1-1 1,13-37-1,-79 152-3888,9 0-7452,25-56 6657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7.824"/>
    </inkml:context>
    <inkml:brush xml:id="br0">
      <inkml:brushProperty name="width" value="0.025" units="cm"/>
      <inkml:brushProperty name="height" value="0.025" units="cm"/>
    </inkml:brush>
  </inkml:definitions>
  <inkml:trace contextRef="#ctx0" brushRef="#br0">34 0 13773,'0'0'4548,"-20"66"-2145,15-38-770,0 0-672,1-2-416,4-3-417,0-1-96,0-5-160,0-3-1058,5-5-1248,-1-7-1474,1-2-1793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8.172"/>
    </inkml:context>
    <inkml:brush xml:id="br0">
      <inkml:brushProperty name="width" value="0.025" units="cm"/>
      <inkml:brushProperty name="height" value="0.025" units="cm"/>
    </inkml:brush>
  </inkml:definitions>
  <inkml:trace contextRef="#ctx0" brushRef="#br0">220 1 12908,'0'0'5061,"-3"9"-3401,-18 49-710,-2-1 1,-2-1-1,-49 78 0,74-133-1012,0-1 0,0 0 0,0 1 1,0-1-1,0 0 0,0 1 0,0-1 0,-1 0 0,1 1 0,0-1 0,0 0 0,0 0 0,0 1 0,0-1 1,-1 0-1,1 0 0,0 1 0,0-1 0,0 0 0,-1 0 0,1 1 0,0-1 0,0 0 0,-1 0 0,1 0 1,0 0-1,0 1 0,-1-1 0,1 0 0,0 0 0,-1 0 0,1 0 0,0 0 0,-1 0 0,1 0 0,0 0 0,0 0 1,-1 0-1,1 0 0,0 0 0,-1 0 0,1 0 0,0 0 0,-1 0 0,1 0 0,0 0 0,-1-1 0,-3-15-7378,3 13 6828,-3-22-7438</inkml:trace>
  <inkml:trace contextRef="#ctx0" brushRef="#br0" timeOffset="1">5 84 9385,'0'0'10250,"-5"49"-8617,25-34-320,-1-2-63,15-3-386,0-3-511,5-3-289,4-2 0,-3-2-737,-7 0-1825,-8 0-2275,-1 2-5540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8.545"/>
    </inkml:context>
    <inkml:brush xml:id="br0">
      <inkml:brushProperty name="width" value="0.025" units="cm"/>
      <inkml:brushProperty name="height" value="0.025" units="cm"/>
    </inkml:brush>
  </inkml:definitions>
  <inkml:trace contextRef="#ctx0" brushRef="#br0">37 1 10474,'0'0'12011,"8"2"-11178,-7-2-818,9 2 78,0 1 1,0 0-1,0 1 0,-1 0 0,12 6 0,-19-8-87,0-1 0,0 0 1,0 0-1,0 0 0,0 1 0,-1-1 1,1 1-1,0 0 0,-1-1 1,1 1-1,-1 0 0,0 0 1,0 0-1,1 0 0,-1 0 1,0 0-1,-1 0 0,1 1 1,0-1-1,-1 0 0,1 0 0,-1 1 1,0-1-1,0 0 0,1 0 1,-2 1-1,1-1 0,0 0 1,0 1-1,-1-1 0,1 0 1,-1 0-1,0 1 0,1-1 1,-3 2-1,-2 6-1,-2-1 0,1 0 0,-1-1 0,0 1 0,-1-1 0,0-1 0,0 0 0,-13 9 0,9-6 149,-1 0 0,2 1 1,-12 13-1,23-24-134,0 0 0,-1 0 0,1 0 0,0 0 0,0 0 1,0 1-1,-1-1 0,1 0 0,0 0 0,0 0 0,0 1 0,0-1 0,0 0 0,-1 0 1,1 1-1,0-1 0,0 0 0,0 0 0,0 1 0,0-1 0,0 0 0,0 0 1,0 1-1,0-1 0,0 0 0,0 0 0,0 1 0,0-1 0,0 0 0,0 0 1,0 1-1,0-1 0,0 0 0,0 0 0,0 1 0,1-1 0,-1 0 0,0 0 1,0 0-1,1 1 0,11 0 148,20-10-211,81-40-2722,-37 15-6551,-52 22 1624</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8.888"/>
    </inkml:context>
    <inkml:brush xml:id="br0">
      <inkml:brushProperty name="width" value="0.025" units="cm"/>
      <inkml:brushProperty name="height" value="0.025" units="cm"/>
    </inkml:brush>
  </inkml:definitions>
  <inkml:trace contextRef="#ctx0" brushRef="#br0">22 0 13901,'0'0'3748,"51"68"-1730,-26-42-481,0 6-416,-1 0-160,-7 5-416,-4 2-321,-9 4 64,-4 3 64,-9 2-191,-15 5-97,-1 0-161,-5-2-831,-4-3-546,4-5-1088,1-10-3172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0.277"/>
    </inkml:context>
    <inkml:brush xml:id="br0">
      <inkml:brushProperty name="width" value="0.025" units="cm"/>
      <inkml:brushProperty name="height" value="0.025" units="cm"/>
    </inkml:brush>
  </inkml:definitions>
  <inkml:trace contextRef="#ctx0" brushRef="#br0">3 0 10346,'0'0'2173,"0"17"1766,-1 38-1302,0-14-1839,6 64 1,-5-104-776,0 0 0,0 1 0,1-1 0,-1 1 0,0-1-1,1 1 1,-1-1 0,1 0 0,-1 1 0,1-1 0,-1 0 0,1 0 0,0 1 0,0-1 0,0 0 0,0 0 0,0 0 0,0 0 0,2 2 0,-2-3 0,0 0 0,0 1 0,0-1-1,0 0 1,0 0 0,0 0 0,1 0-1,-1 0 1,0 0 0,0 0 0,0 0 0,0 0-1,0 0 1,0-1 0,0 1 0,0 0-1,0-1 1,0 1 0,2-2 0,2-1 25,0 0-1,0-1 1,-1 0 0,0 0 0,1 0-1,-1 0 1,0 0 0,3-7 0,6-11 10,-11 16-47,1 0 1,0 1-1,1-1 1,-1 1-1,1 0 0,0 0 1,8-8-1,-9 60 283,-4-21-166,-1-18-115,2-1 0,-1 1 1,1 1-1,1-1 1,-1-1-1,1 1 0,3 11 1,-3-18-8,-1-1 1,1 1-1,0 0 1,0-1-1,-1 1 1,1-1-1,0 1 1,0-1-1,-1 1 1,1-1-1,0 0 1,0 1-1,0-1 1,0 0-1,0 1 1,0-1-1,0 0 1,-1 0-1,1 0 1,0 0-1,0 0 1,0 0-1,0 0 1,0 0-1,0-1 1,0 1-1,0 0 1,0 0-1,-1-1 1,1 1-1,0-1 1,0 1-1,0 0 1,0-1-1,-1 0 1,1 1-1,0-1 1,-1 1-1,1-1 1,0 0-1,0-1 1,31-27 162,-31 29-173,67-74-600,-67 87 133,-4 16 549,1-14-197,2-11 148,1 12-2584,8-13-3578,4-7 923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0.604"/>
    </inkml:context>
    <inkml:brush xml:id="br0">
      <inkml:brushProperty name="width" value="0.025" units="cm"/>
      <inkml:brushProperty name="height" value="0.025" units="cm"/>
    </inkml:brush>
  </inkml:definitions>
  <inkml:trace contextRef="#ctx0" brushRef="#br0">63 0 14446,'0'0'1420,"-8"7"-481,6-5-879,-32 31 941,33-31-857,-1 0 1,0 0-1,1 0 1,-1 0-1,1 0 1,-1 0-1,1 0 1,0 0-1,0 1 1,0-1-1,0 0 1,1 1-1,-1-1 1,1 1-1,-1-1 1,1 1-1,0-1 1,0 5-1,1-6-132,0 0-1,0-1 1,0 1-1,0 0 1,0-1-1,0 1 1,0 0-1,0-1 1,0 0-1,0 1 1,0-1-1,1 0 1,-1 1-1,0-1 0,0 0 1,0 0-1,1 0 1,-1 0-1,0 0 1,0 0-1,0 0 1,1-1-1,1 0 1,31-7 225,-24 0-261,1 0 0,-1-1 0,15-17 0,-29 33 19,-1 0 0,1 0 0,0 0 0,0 0 0,1 1 0,0-1 0,1 1 0,-1 0 1,2 0-1,-1 0 0,1 0 0,-1 15 0,2-23-6,1 0 0,-1 0 0,0 1 0,0-1 0,0 0 0,0 0 0,0 1 0,1-1-1,-1 0 1,0 0 0,0 0 0,0 1 0,0-1 0,1 0 0,-1 0 0,0 0 0,0 1 0,1-1 0,-1 0 0,0 0 0,0 0 0,1 0 0,-1 0 0,0 0 0,1 0 0,-1 0 0,0 0 0,0 0 0,1 0 0,-1 0 0,0 0 0,0 0-1,1 0 1,-1 0 0,0 0 0,1 0 0,-1 0 0,0 0 0,0 0 0,1 0 0,-1-1 0,0 1 0,0 0 0,1 0 0,-1 0 0,0-1 0,15-6-1456,2-10-2457,-1-5-3058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0.948"/>
    </inkml:context>
    <inkml:brush xml:id="br0">
      <inkml:brushProperty name="width" value="0.025" units="cm"/>
      <inkml:brushProperty name="height" value="0.025" units="cm"/>
    </inkml:brush>
  </inkml:definitions>
  <inkml:trace contextRef="#ctx0" brushRef="#br0">16 0 15150,'0'0'3139,"-12"47"-1633,8-29-706,4-1-415,0 3-289,0 2-32,0 0-64,6 4 32,-1 0-32,4-1-32,2-1-320,-2-3-353,1-4-736,-1-4-898,-2-4-1696,-1-7-1122</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1.307"/>
    </inkml:context>
    <inkml:brush xml:id="br0">
      <inkml:brushProperty name="width" value="0.025" units="cm"/>
      <inkml:brushProperty name="height" value="0.025" units="cm"/>
    </inkml:brush>
  </inkml:definitions>
  <inkml:trace contextRef="#ctx0" brushRef="#br0">1 152 8968,'0'0'10186,"19"-54"-9257,1 41-513,0-3-287,5 3-65,-2-1-64,-5-4-2275,-2-5-5988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1.776"/>
    </inkml:context>
    <inkml:brush xml:id="br0">
      <inkml:brushProperty name="width" value="0.025" units="cm"/>
      <inkml:brushProperty name="height" value="0.025" units="cm"/>
    </inkml:brush>
  </inkml:definitions>
  <inkml:trace contextRef="#ctx0" brushRef="#br0">84 1 13132,'0'0'1378,"-3"48"768,-6-16-833,-5 6-576,-2 5-385,3 0-128,1-2-96,1-6-64,6-9 0,5-7 129,0-12 159,10-7-288,3-17-737,-3-5-2113,-2-7-2179,1-7-1857</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2.102"/>
    </inkml:context>
    <inkml:brush xml:id="br0">
      <inkml:brushProperty name="width" value="0.025" units="cm"/>
      <inkml:brushProperty name="height" value="0.025" units="cm"/>
    </inkml:brush>
  </inkml:definitions>
  <inkml:trace contextRef="#ctx0" brushRef="#br0">1 55 10378,'0'0'4180,"1"8"-2557,0-1-1419,1 1 0,0-1 0,1 0 0,-1 1 0,1-1 0,0 0 0,1-1 0,0 1 0,0 0 0,0-1 0,1 0 0,0 0 0,7 6 0,16 14-14,-17-15-154,0 0 0,1-1 0,0 0 0,1-1 1,0-1-1,15 8 0,-27-15 104,1 0 0,0-1 0,0 1 0,0-1 1,0 1-1,0-1 0,0 0 0,0 0 0,-1 0 0,1 0 0,0 0 1,0 0-1,0 0 0,0-1 0,0 1 0,0-1 0,0 1 1,-1-1-1,1 0 0,0 0 0,0 0 0,-1 0 0,1 0 0,1-1 1,0-2-55,0 1 1,0 0 0,0-1-1,0 0 1,-1 0 0,0 0-1,0 0 1,0 0 0,0 0 0,1-5-1,2-7 44,-2-1-1,1 1 0,-2-1 0,1-27 0,-10-15 760,7 57-875,0 0 0,0 0 1,-1 0-1,1 0 0,-1 0 1,1 0-1,-1 0 0,0 0 0,0 1 1,0-1-1,0 0 0,0 0 1,0 1-1,0-1 0,-1 1 0,1-1 1,-1 1-1,1-1 0,-1 1 0,1 0 1,-1 0-1,0 0 0,0 0 1,1 0-1,-5-1 0,5 2-58,1 1 0,-1-1-1,1 1 1,-1 0 0,1 0-1,-1-1 1,1 1 0,0 0-1,-1 0 1,1-1 0,0 1 0,0 0-1,-1 0 1,1 0 0,0 0-1,0-1 1,0 1 0,0 0-1,0 0 1,0 0 0,0 0 0,1-1-1,-1 1 1,0 0 0,0 0-1,1 1 1,4 25-5187,0-14-989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1.921"/>
    </inkml:context>
    <inkml:brush xml:id="br0">
      <inkml:brushProperty name="width" value="0.025" units="cm"/>
      <inkml:brushProperty name="height" value="0.025" units="cm"/>
    </inkml:brush>
  </inkml:definitions>
  <inkml:trace contextRef="#ctx0" brushRef="#br0">4 1 3395,'0'0'7880,"-4"54"-5734,4-40-993,5-2-449,3-2-383,2-3-161,1-5-993,0-2-2018,1 0-2305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2.476"/>
    </inkml:context>
    <inkml:brush xml:id="br0">
      <inkml:brushProperty name="width" value="0.025" units="cm"/>
      <inkml:brushProperty name="height" value="0.025" units="cm"/>
    </inkml:brush>
  </inkml:definitions>
  <inkml:trace contextRef="#ctx0" brushRef="#br0">1 1 14574,'0'0'4068,"0"51"-2499,0-30-256,4 1-384,-1 1-576,11-5-321,-3-2-609,-2-1-1313,-4-3-800,1-5-1762,-6-2-1602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2.801"/>
    </inkml:context>
    <inkml:brush xml:id="br0">
      <inkml:brushProperty name="width" value="0.025" units="cm"/>
      <inkml:brushProperty name="height" value="0.025" units="cm"/>
    </inkml:brush>
  </inkml:definitions>
  <inkml:trace contextRef="#ctx0" brushRef="#br0">1 32 10314,'0'0'6683,"10"-5"-4921,2 0-1340,1 0 1,0 1-1,0 1 1,0 0-1,0 1 0,0 0 1,18 0-1,-27 2-317,12 0 54,0 0 0,0 1 0,0 1 0,28 7 1,-42-9-111,0 0 1,1 1 0,-1 0 0,0 0 0,0-1 0,0 1-1,1 0 1,-1 1 0,0-1 0,0 0 0,-1 1 0,1-1-1,0 1 1,0-1 0,-1 1 0,1 0 0,-1 0 0,1 0-1,-1 0 1,0 0 0,0 0 0,0 0 0,0 0-1,0 0 1,0 1 0,-1-1 0,1 0 0,-1 1 0,0-1-1,1 0 1,-1 1 0,0-1 0,0 0 0,0 1 0,-1-1-1,1 0 1,-1 1 0,1-1 0,-1 0 0,0 0 0,0 1-1,-1 2 1,-1-1 50,1 1 0,-1-1 0,0 0-1,0 0 1,0 0 0,-1-1 0,0 1 0,1-1-1,-9 5 1,8-5-133,0 0 0,0 1 0,0-1 0,1 0 0,-1 1 0,1 0 0,0 0 0,0 0 0,-3 6-1,6-10-124,0 1 0,1-1 0,-1 1-1,0-1 1,1 1 0,-1-1-1,1 1 1,-1-1 0,0 1 0,1-1-1,-1 0 1,1 1 0,-1-1-1,1 0 1,-1 1 0,1-1-1,-1 0 1,1 0 0,0 1 0,-1-1-1,1 0 1,-1 0 0,1 0-1,0 0 1,-1 0 0,1 0 0,-1 0-1,1 0 1,-1 0 0,1 0-1,0 0 1,0-1 0,32 2-1576,-27-1 1020,-2 0 642,0 0 0,0 0 1,0 1-1,0-1 0,0 1 0,-1 0 0,1 0 0,0 1 0,0-1 0,-1 1 1,7 4-1,-9-6 145,0 1 0,-1 0 0,1 0 0,0 0 1,0 0-1,0 0 0,-1 0 0,1 0 0,-1 0 1,1 0-1,-1 0 0,1 0 0,-1 0 0,1 1 1,-1-1-1,0 0 0,0 0 0,0 0 0,0 1 1,0-1-1,0 0 0,0 0 0,0 1 0,0-1 1,0 0-1,-1 0 0,1 0 0,0 0 0,-1 1 0,1-1 1,-1 0-1,1 0 0,-1 0 0,0 0 0,0 0 1,1 0-1,-1 0 0,0 0 0,0-1 0,0 1 1,0 0-1,-2 1 0,-4 5 389,-1 0-1,0 0 1,-1-1-1,0 0 1,0-1 0,0 0-1,0 0 1,-1-1-1,0 0 1,0-1 0,0 0-1,0 0 1,0-1-1,-18 1 1,27-3-513,0 0-1,0 0 1,0 0 0,0 0-1,1 0 1,-1 0 0,0-1 0,0 1-1,0 0 1,1 0 0,-1-1-1,0 1 1,0 0 0,1-1 0,-1 1-1,0-1 1,1 1 0,-1-1-1,0 1 1,1-1 0,-1 1 0,1-1-1,-1 0 1,1 1 0,-1-1-1,1 0 1,0 1 0,-1-1 0,1 0-1,0 0 1,-1 1 0,1-1-1,0 0 1,0 0 0,0 0 0,0-1-1,5-30-7184,3 15-254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3.175"/>
    </inkml:context>
    <inkml:brush xml:id="br0">
      <inkml:brushProperty name="width" value="0.025" units="cm"/>
      <inkml:brushProperty name="height" value="0.025" units="cm"/>
    </inkml:brush>
  </inkml:definitions>
  <inkml:trace contextRef="#ctx0" brushRef="#br0">1 1 18866,'0'0'7751,"9"42"-28763</inkml:trace>
  <inkml:trace contextRef="#ctx0" brushRef="#br0" timeOffset="1">17 197 13677,'0'0'11082,"-11"-2"-14156,16-13-2468</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6.705"/>
    </inkml:context>
    <inkml:brush xml:id="br0">
      <inkml:brushProperty name="width" value="0.025" units="cm"/>
      <inkml:brushProperty name="height" value="0.025" units="cm"/>
    </inkml:brush>
  </inkml:definitions>
  <inkml:trace contextRef="#ctx0" brushRef="#br0">30 0 5765,'0'0'9407,"2"11"-7544,3 15-867,-2 0-1,0 1 1,-2-1 0,-4 49-1,-21 121 657,7-81-1262,27-149-52,0-1 0,3 2 0,29-60 0,5-12-2251,-28 53 629,-12 30 960,1 1-1,19-37 0,-27 58 326,0-1 0,0 1 0,1-1 0,-1 1-1,0 0 1,0-1 0,0 1 0,0-1 0,1 1 0,-1 0 0,0-1-1,0 1 1,1 0 0,-1 0 0,0-1 0,1 1 0,-1 0-1,0 0 1,1-1 0,-1 1 0,0 0 0,1 0 0,-1 0 0,1-1-1,-1 1 1,0 0 0,1 0 0,-1 0 0,1 0 0,-1 0 0,1 0-1,-1 0 1,0 0 0,1 0 0,-1 0 0,1 0 0,-1 0 0,1 1-1,8 15 84,-2 22 34,-8-34-50,1 0 0,-1 0 0,1-1 0,-1 1 0,0 0 1,-1-1-1,1 1 0,0-1 0,-1 1 0,0-1 0,0 0 0,0 1 0,0-1 0,-1 0 0,1 0 0,-1-1 1,0 1-1,0 0 0,0-1 0,0 0 0,0 0 0,0 0 0,0 0 0,-1 0 0,-5 1 0,-2 2-114,-1-1-1,1-1 1,-1 0 0,1-1-1,-1 0 1,0-1-1,-14 0 1,26 0-28,-1-1 0,1 0 0,-1 0 0,1 0 0,0 0 0,-1 0 0,1 0 0,-1 1 0,1-1 0,0 0 0,-1 0 0,1-1 0,-1 1 0,1 0 0,-1 0 0,1 0 0,0 0 0,-1 0-1,1 0 1,-1 0 0,1-1 0,0 1 0,-1 0 0,1 0 0,0-1 0,-1 1 0,1 0 0,0 0 0,-1-1 0,1 1 0,0 0 0,0-1 0,-1 1 0,1 0 0,0-1 0,0 1 0,0-1 0,-1 1 0,1 0 0,0-1 0,0 1 0,0-1 0,0 1 0,0 0 0,0-1 0,0 1 0,0-1 0,0 1 0,0-1 0,0 1 0,0 0 0,0-1 0,0 1 0,0-1 0,1 1 0,-1 0 0,0-1 0,0 1 0,0-1 0,1 1 0,-1 0 0,0-1 0,0 1 0,1-1 0,21-19-4474,0 8 561,5 1-2366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7.078"/>
    </inkml:context>
    <inkml:brush xml:id="br0">
      <inkml:brushProperty name="width" value="0.025" units="cm"/>
      <inkml:brushProperty name="height" value="0.025" units="cm"/>
    </inkml:brush>
  </inkml:definitions>
  <inkml:trace contextRef="#ctx0" brushRef="#br0">2 0 8296,'0'0'2552,"0"9"95,-1-1-2226,1-1 502,0 1 0,0-1-1,0 0 1,1 1 0,2 11 0,-3-18-875,1 1 1,-1-1-1,1 0 1,-1 0-1,1 0 0,-1 0 1,1 0-1,0 0 0,-1 0 1,1 0-1,0 0 1,0-1-1,-1 1 0,1 0 1,0 0-1,0-1 1,0 1-1,0 0 0,0-1 1,0 1-1,0-1 0,1 0 1,-1 1-1,0-1 1,0 0-1,0 1 0,0-1 1,0 0-1,1 0 0,-1 0 1,0 0-1,0 0 1,0 0-1,0-1 0,1 1 1,-1 0-1,0 0 0,0-1 1,0 1-1,0-1 1,0 1-1,0-1 0,0 0 1,0 1-1,0-1 1,0 0-1,1-1 0,4-2-105,0-1-1,0 1 0,-1-1 0,0-1 1,0 1-1,0-1 0,-1 0 1,5-8-1,13-15-122,-27 40 714,1 0 1,1 0-1,0 1 1,0-1-1,1 1 1,-1 22-1,2-25-351,1-6-100,-2 8 72,1 0 0,1 0 1,-1-1-1,2 1 0,1 12 0,-2-22-186,1 0 0,-1-1 0,0 1-1,1 0 1,-1 0 0,1-1 0,-1 1 0,1 0 0,-1-1 0,1 1-1,0 0 1,-1-1 0,1 1 0,0-1 0,-1 1 0,1-1 0,0 0 0,0 1-1,-1-1 1,1 0 0,0 1 0,0-1 0,0 0 0,0 0 0,-1 0-1,1 0 1,0 1 0,0-1 0,1-1 0,15-5-4074,-4-9-1752</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7.406"/>
    </inkml:context>
    <inkml:brush xml:id="br0">
      <inkml:brushProperty name="width" value="0.025" units="cm"/>
      <inkml:brushProperty name="height" value="0.025" units="cm"/>
    </inkml:brush>
  </inkml:definitions>
  <inkml:trace contextRef="#ctx0" brushRef="#br0">156 0 10730,'0'0'11318,"2"10"-10091,-1-7-1166,0 1 0,-1 0 0,1-1-1,-1 1 1,0 0 0,0 0-1,0 0 1,0-1 0,-1 1 0,1 0-1,-1 0 1,-2 4 0,-1 2 26,-1 0 0,0 0 0,-14 18-1,-92 121 608,111-149-779,0 0-1,0-1 0,0 1 0,0 0 0,0 0 0,0 0 0,0-1 1,0 1-1,0 0 0,0 0 0,0 0 0,0 0 0,-1-1 0,1 1 1,0 0-1,0 0 0,0 0 0,0 0 0,0-1 0,0 1 0,0 0 1,0 0-1,-1 0 0,1 0 0,0 0 0,0 0 0,0-1 0,0 1 1,0 0-1,-1 0 0,1 0 0,0 0 0,0 0 0,0 0 0,0 0 1,-1 0-1,1 0 0,0 0 0,0 0 0,0 0 0,-1 0 0,1 0 1,0 0-1,0 0 0,0 0 0,0 0 0,-1 0 0,1 0 0,0 0 1,0 0-1,0 0 0,-1 0 0,1 0 0,0 1 0,0-1 0,0 0 1,0 0-1,0 0 0,0 0 0,-1 0 0,1 0 0,0 1 0,0-1 1,-1-25-5060,1 12 1499,-3-11-2691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7.738"/>
    </inkml:context>
    <inkml:brush xml:id="br0">
      <inkml:brushProperty name="width" value="0.025" units="cm"/>
      <inkml:brushProperty name="height" value="0.025" units="cm"/>
    </inkml:brush>
  </inkml:definitions>
  <inkml:trace contextRef="#ctx0" brushRef="#br0">1 0 6726,'0'0'15631,"68"49"-15311,-40-39-191,4-3-97,-7-2-289,4 0-2049,-10-4-3459</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8.125"/>
    </inkml:context>
    <inkml:brush xml:id="br0">
      <inkml:brushProperty name="width" value="0.025" units="cm"/>
      <inkml:brushProperty name="height" value="0.025" units="cm"/>
    </inkml:brush>
  </inkml:definitions>
  <inkml:trace contextRef="#ctx0" brushRef="#br0">1 59 11883,'0'0'7527,"9"0"-7180,3-2-391,0-1 0,1 0-1,-1-1 1,0 0 0,-1-1 0,1 0-1,-1-1 1,0 0 0,20-15-1,-27 22 1507,-5 9-426,-10 22 70,4-9-791,4 21-898,3-33-1696,0-3-2493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8.453"/>
    </inkml:context>
    <inkml:brush xml:id="br0">
      <inkml:brushProperty name="width" value="0.025" units="cm"/>
      <inkml:brushProperty name="height" value="0.025" units="cm"/>
    </inkml:brush>
  </inkml:definitions>
  <inkml:trace contextRef="#ctx0" brushRef="#br0">0 0 5605,'0'0'15567,"18"63"-15054,-13-41-385,-1-1-96,-2-3 0,1 0-705,-3-3-1313,0-5-1377,0-5-2146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8.796"/>
    </inkml:context>
    <inkml:brush xml:id="br0">
      <inkml:brushProperty name="width" value="0.025" units="cm"/>
      <inkml:brushProperty name="height" value="0.025" units="cm"/>
    </inkml:brush>
  </inkml:definitions>
  <inkml:trace contextRef="#ctx0" brushRef="#br0">1 47 10666,'0'0'7335,"68"-13"-6566,-31 11-225,1-5-384,6 3-128,-4-1-512,-1-3-2339,-7 0-3042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2.301"/>
    </inkml:context>
    <inkml:brush xml:id="br0">
      <inkml:brushProperty name="width" value="0.025" units="cm"/>
      <inkml:brushProperty name="height" value="0.025" units="cm"/>
    </inkml:brush>
  </inkml:definitions>
  <inkml:trace contextRef="#ctx0" brushRef="#br0">105 24 4644,'0'0'12433,"-4"9"-10591,-12 29-262,15-37-1530,1 0 0,-1 0-1,1 0 1,-1 0-1,1 0 1,0 0-1,-1 0 1,1 0-1,0 1 1,0-1 0,0 0-1,0 0 1,0 0-1,0 0 1,0 0-1,0 0 1,1 1-1,-1-1 1,0 0 0,1 0-1,-1 0 1,1 0-1,-1 0 1,1 0-1,0 0 1,-1 0-1,1 0 1,0 0 0,-1-1-1,1 1 1,0 0-1,0 0 1,0-1-1,0 1 1,0 0-1,0-1 1,0 1 0,0-1-1,0 1 1,0-1-1,0 0 1,0 1-1,0-1 1,2 0 0,-1 1-25,0-1 1,-1 0 0,1 0-1,0 0 1,-1 0 0,1 0-1,0-1 1,-1 1 0,1 0-1,0-1 1,-1 1 0,1-1-1,-1 1 1,1-1 0,-1 0-1,1 0 1,-1 0 0,0 0-1,1 0 1,-1 0 0,0 0-1,0 0 1,1 0 0,-1 0-1,0-1 1,0 1 0,0-1-1,-1 1 1,2-2 0,-1 0-35,-1 0 0,1 0 0,-1 0 0,0 0 0,1 0 1,-1 0-1,-1 0 0,1 0 0,0 0 0,-1 0 1,1 0-1,-1 1 0,0-1 0,0 0 0,0 0 0,-1 1 1,1-1-1,0 0 0,-1 1 0,0-1 0,0 1 0,0 0 1,0 0-1,0 0 0,0 0 0,0 0 0,-1 0 0,1 0 1,0 1-1,-1-1 0,0 1 0,1 0 0,-1-1 1,0 1-1,0 1 0,0-1 0,0 0 0,1 1 0,-1-1 1,0 1-1,0 0 0,0 0 0,0 0 0,0 0 0,0 1 1,0-1-1,0 1 0,-5 1 0,5 0 9,0-1 0,0 1 1,0 0-1,0-1 0,1 1 0,-1 0 0,1 1 0,-1-1 0,1 0 0,0 1 0,0 0 1,0-1-1,0 1 0,0 0 0,0 0 0,1 0 0,0 0 0,-1 0 0,-1 7 0,0 0 159,1 0 0,-1 0 0,2 0 0,-1 1 0,1 11 0,1-20-143,0 1 1,1-1 0,-1 1-1,1-1 1,-1 0 0,1 1-1,0-1 1,0 1-1,0-1 1,0 0 0,0 0-1,1 0 1,-1 0 0,1 0-1,-1 0 1,1 0 0,0 0-1,-1 0 1,1-1 0,0 1-1,0-1 1,1 1-1,-1-1 1,0 0 0,0 0-1,0 0 1,1 0 0,-1 0-1,1-1 1,-1 1 0,1-1-1,-1 1 1,0-1-1,1 0 1,-1 0 0,4 0-1,3 0-132,0 0 0,0-1 0,0 0 0,-1 0 0,1-1 0,0 0 0,-1-1 0,1 0 0,11-5 0,24-22-481,-37 24 746,1 0 1,-1 1-1,1-1 0,0 2 1,0-1-1,1 1 1,0 0-1,-1 1 1,1 0-1,13-3 1,-21 10 73,0 1 0,0-1 0,0 0 1,0 0-1,-1 1 0,1-1 1,-1 1-1,0-1 0,0 0 0,-2 5 1,2-3 47,0-5-244,0 1-1,0-1 0,0 0 0,0 0 0,0 0 0,0 0 0,0 0 0,0 0 0,1 0 0,-1 0 0,0 0 0,1 0 0,-1 0 0,1 0 1,-1 0-1,1 0 0,-1 0 0,1 0 0,0 0 0,-1 0 0,1-1 0,0 1 0,0 0 0,1 0 0,25 2 116,-18-3-103,3-1-126,0-1 0,-1 0 0,1-1 0,-1 0 0,1-1-1,-1 0 1,0-1 0,14-8 0,-15 7-12,1 1 0,-1 0 0,1 0 0,0 2-1,0-1 1,1 1 0,-1 1 0,17-2 0,-27 5 83,0 0 1,0 0-1,0 1 0,-1-1 0,1 0 1,0 1-1,-1-1 0,1 0 0,-1 1 1,1-1-1,-1 1 0,0-1 1,1 1-1,-1-1 0,0 1 0,0-1 1,0 1-1,0-1 0,-1 1 0,1-1 1,-1 3-1,1-1-362,0-1 0,0 1 1,0 0-1,0-1 0,0 1 0,1 0 1,-1 0-1,1-1 0,-1 1 0,1-1 0,2 5 1,-2-6-58,0-1 0,0 1 1,0-1-1,1 1 0,-1-1 1,0 1-1,0-1 0,1 0 1,-1 1-1,0-1 0,1 0 1,-1 0-1,0 0 0,3-1 1,-1 1-808,12 0-4518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9.139"/>
    </inkml:context>
    <inkml:brush xml:id="br0">
      <inkml:brushProperty name="width" value="0.025" units="cm"/>
      <inkml:brushProperty name="height" value="0.025" units="cm"/>
    </inkml:brush>
  </inkml:definitions>
  <inkml:trace contextRef="#ctx0" brushRef="#br0">76 1 8136,'0'0'3614,"-5"11"-1751,-9 21-461,2 1 0,1 0-1,2 1 1,-8 58 0,9 75 109,26-230-1542,3 0 0,34-72 1,-44 109-337,-9 19 332,1 0 0,0 1 1,1-1-1,-1 1 0,1 0 0,1 0 0,-1 0 1,1 1-1,7-7 0,-8 9 16,0 0 0,0 1 0,1-1-1,-1 1 1,0 0 0,1 0 0,0 1 0,-1-1 0,1 1-1,0 0 1,0 1 0,0-1 0,0 1 0,5 0 0,-9 0 18,-1 0 0,1 0 0,-1 0 0,1 0 1,-1 0-1,1 1 0,-1-1 0,1 0 0,-1 0 1,1 1-1,-1-1 0,1 0 0,-1 1 0,0-1 1,1 0-1,-1 1 0,1-1 0,-1 1 1,0-1-1,0 1 0,1-1 0,-1 1 0,0-1 1,0 1-1,1-1 0,-1 1 0,0-1 0,0 1 1,0-1-1,0 1 0,0-1 0,0 1 0,0-1 1,0 1-1,0-1 0,0 1 0,0-1 0,0 1 1,0-1-1,0 1 0,0-1 0,-1 1 0,1-1 1,0 1-1,0-1 0,-1 1 0,1-1 1,0 1-1,-1 0 0,-15 26 25,8-20 18,-1 1 1,1-1 0,-1 0-1,-1-1 1,1 0 0,-1-1 0,0 1-1,-1-2 1,1 0 0,-1 0-1,1-1 1,-1 0 0,-18 2-1,30-10-4120,13-3-1325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59.867"/>
    </inkml:context>
    <inkml:brush xml:id="br0">
      <inkml:brushProperty name="width" value="0.025" units="cm"/>
      <inkml:brushProperty name="height" value="0.025" units="cm"/>
    </inkml:brush>
  </inkml:definitions>
  <inkml:trace contextRef="#ctx0" brushRef="#br0">31 1 12812,'0'0'6193,"8"0"-5094,0 0-834,36 1 854,-43-1-1109,0 1-1,0-1 1,0 0 0,0 1 0,0-1 0,0 0 0,0 1 0,-1-1-1,1 1 1,0-1 0,0 1 0,-1 0 0,1-1 0,0 1-1,-1 0 1,1-1 0,0 1 0,-1 0 0,1 0 0,-1 0 0,1-1-1,-1 1 1,0 0 0,1 0 0,-1 0 0,0 0 0,0 0 0,1 0-1,-1 0 1,0 0 0,0 0 0,0 0 0,0 0 0,0 0-1,0 0 1,-1 0 0,1-1 0,0 1 0,0 0 0,-1 0 0,1 0-1,-1 0 1,1 0 0,0 0 0,-2 0 0,-2 7 6,-1-1-1,-1-1 1,1 1 0,-1-1 0,0 0 0,0 0 0,-1 0-1,-13 8 1,-18 16 413,38-30-425,0 0 1,0 0-1,0 0 1,0 0-1,0 0 0,-1 0 1,1 1-1,0-1 1,0 0-1,0 0 0,0 0 1,0 0-1,0 0 1,0 0-1,0 1 1,0-1-1,-1 0 0,1 0 1,0 0-1,0 0 1,0 0-1,0 1 0,0-1 1,0 0-1,0 0 1,0 0-1,0 0 0,0 0 1,0 1-1,0-1 1,0 0-1,0 0 1,0 0-1,0 0 0,0 0 1,1 1-1,-1-1 1,0 0-1,0 0 0,0 0 1,0 0-1,0 0 1,0 0-1,0 1 0,0-1 1,0 0-1,1 0 1,-1 0-1,0 0 1,0 0-1,0 0 0,0 0 1,0 0-1,1 0 1,-1 0-1,0 0 0,0 1 1,0-1-1,0 0 1,0 0-1,1 0 0,-1 0 1,0 0-1,0 0 1,0 0-1,1-1 1,19 1 426,22-8 129,-39 7-564,41-15-4652,71-36 0,-86 36-2076</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0.276"/>
    </inkml:context>
    <inkml:brush xml:id="br0">
      <inkml:brushProperty name="width" value="0.025" units="cm"/>
      <inkml:brushProperty name="height" value="0.025" units="cm"/>
    </inkml:brush>
  </inkml:definitions>
  <inkml:trace contextRef="#ctx0" brushRef="#br0">220 0 11307,'0'0'3779,"-53"29"-1537,28-7-608,-2 4 96,2 0-289,-2 1-320,6-3-288,3-3-193,7-4-383,4-6-193,3-5-64,3-3-705,1-11-9096,0-6 1697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0.604"/>
    </inkml:context>
    <inkml:brush xml:id="br0">
      <inkml:brushProperty name="width" value="0.025" units="cm"/>
      <inkml:brushProperty name="height" value="0.025" units="cm"/>
    </inkml:brush>
  </inkml:definitions>
  <inkml:trace contextRef="#ctx0" brushRef="#br0">0 1 9225,'0'0'12460,"52"2"-11275,-23 4-641,-3 2-416,3 2-96,-2 2-64,-4 3-1121,-3-3-1441,-6 2-2403,-3-5-4036</inkml:trace>
  <inkml:trace contextRef="#ctx0" brushRef="#br0" timeOffset="1">264 89 13229,'0'0'4398,"9"-2"-2625,0 0-1326,0 0 0,0 1 1,0 0-1,0 0 1,17 1-1,-24 0-381,0 0 1,-1 1-1,1-1 0,0 1 1,-1-1-1,1 1 1,0-1-1,-1 1 0,1 0 1,-1 0-1,1 0 0,-1-1 1,1 2-1,-1-1 0,0 0 1,0 0-1,1 0 0,0 2 1,-1-1-55,0 0 1,-1 1-1,1-1 1,-1 0-1,1 0 1,-1 0 0,0 0-1,0 1 1,0-1-1,0 0 1,0 0-1,0 0 1,0 1-1,-1-1 1,0 0-1,1 0 1,-1 0 0,0 0-1,-1 2 1,-3 7 145,-2-1 1,1 0-1,-1 0 1,-1-1-1,0 0 1,0 0-1,0-1 1,-1 0-1,-15 10 1,-35 37 717,62-55-852,0 1 0,-1-1 0,1 0 0,0 0 0,0 0 0,0 0 0,0 0 0,-1-1 0,6-1 0,25-9-1603,47-26 0,-11-5-7509,-44 22 258</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0.976"/>
    </inkml:context>
    <inkml:brush xml:id="br0">
      <inkml:brushProperty name="width" value="0.025" units="cm"/>
      <inkml:brushProperty name="height" value="0.025" units="cm"/>
    </inkml:brush>
  </inkml:definitions>
  <inkml:trace contextRef="#ctx0" brushRef="#br0">0 1 13100,'0'0'8552,"55"17"-8135,-37-16-289,5 0-128,2-1 32,4 0-320,-9 0-705,-1 0-897,-4-1-32,-10-2-3651</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1.303"/>
    </inkml:context>
    <inkml:brush xml:id="br0">
      <inkml:brushProperty name="width" value="0.025" units="cm"/>
      <inkml:brushProperty name="height" value="0.025" units="cm"/>
    </inkml:brush>
  </inkml:definitions>
  <inkml:trace contextRef="#ctx0" brushRef="#br0">1 42 11243,'0'0'9801,"57"22"-9609,-18-22-160,1-7 0,-1-2 0,0 0-96,-1-3-576,-10 3-802,-3 0-2273,0 1-3652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1.674"/>
    </inkml:context>
    <inkml:brush xml:id="br0">
      <inkml:brushProperty name="width" value="0.025" units="cm"/>
      <inkml:brushProperty name="height" value="0.025" units="cm"/>
    </inkml:brush>
  </inkml:definitions>
  <inkml:trace contextRef="#ctx0" brushRef="#br0">32 0 12940,'0'0'9353,"-4"9"-8376,2-4-884,-18 47 1265,19-49-1231,-1 1-1,2 0 1,-1-1-1,0 1 0,1 0 1,-1-1-1,1 1 0,0 0 1,1 0-1,-1-1 1,1 1-1,-1 0 0,1-1 1,2 6-1,-1-7-114,0-1 0,0 1 0,0 0-1,0-1 1,1 1 0,-1-1 0,1 0-1,-1 0 1,1 0 0,-1 0 0,1 0-1,0-1 1,-1 1 0,1-1 0,0 0-1,-1 1 1,1-1 0,0-1 0,0 1 0,-1 0-1,4-1 1,4 0-136,1 0-1,-1-1 1,1 0 0,11-5-1,-4-1-430,-1-1 0,0 0 0,0-2-1,-1 0 1,0-1 0,25-25 0,-56 58 1079,6-12-202,1 1-1,1 0 0,0 0 0,1 1 1,0 0-1,0 0 0,1 0 0,0 1 0,-3 14 1,8-26-316,0 0 0,0 1 0,0-1 0,0 1 0,0-1 0,0 1 0,0-1 0,0 1 0,0-1 0,0 1 1,0-1-1,0 0 0,0 1 0,0-1 0,0 1 0,1-1 0,-1 1 0,0-1 0,0 0 0,0 1 0,1-1 0,-1 0 0,0 1 0,1-1 1,-1 0-1,0 1 0,1-1 0,-1 0 0,0 1 0,1-1 0,-1 0 0,0 0 0,1 0 0,-1 1 0,1-1 0,-1 0 0,1 0 1,0 0-1,23-2-279,21-18-2254,49-56-4258,-93 76 6873,-1 0-1,1-1 0,-1 1 1,0 0-1,1-1 0,-1 1 1,1 0-1,-1-1 1,1 1-1,-1 0 0,1 0 1,-1 0-1,1-1 1,-1 1-1,1 0 0,-1 0 1,1 0-1,-1 0 0,1 0 1,-1 0-1,1 0 1,-1 0-1,1 0 0,0 0 1,-1 0-1,1 1 0,-1-1 1,1 0-1,-1 0 1,1 0-1,-1 1 0,0-1 1,1 0-1,-1 0 0,1 1 1,-1-1-1,1 1 1,-1-1-1,0 0 0,1 1 1,-1-1-1,0 1 1,1-1-1,-1 1 0,0-1 1,0 1-1,0-1 0,1 1 1,-1-1-1,0 1 1,0-1-1,0 1 0,0-1 1,0 1-1,0-1 0,0 1 1,0-1-1,0 1 1,0-1-1,0 2 0,1 50 699,-2-24-7959</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3.771"/>
    </inkml:context>
    <inkml:brush xml:id="br0">
      <inkml:brushProperty name="width" value="0.025" units="cm"/>
      <inkml:brushProperty name="height" value="0.025" units="cm"/>
    </inkml:brush>
  </inkml:definitions>
  <inkml:trace contextRef="#ctx0" brushRef="#br0">0 17 9673,'4'1'3908,"7"-1"-2947,12 0 832,2 0-447,9-5-802,5 1 65,9 0-321,-5 1 64,2 2-223,-8 1-65,-3 0-32,-9 0-64,-5 4-769,-15 6-1601,-5 1-1794,-5-3-1346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4.147"/>
    </inkml:context>
    <inkml:brush xml:id="br0">
      <inkml:brushProperty name="width" value="0.025" units="cm"/>
      <inkml:brushProperty name="height" value="0.025" units="cm"/>
    </inkml:brush>
  </inkml:definitions>
  <inkml:trace contextRef="#ctx0" brushRef="#br0">1 8 11979,'0'0'5990,"64"1"-4837,-32-1-192,-1-1-641,6-4-192,-3 3-64,0 2-64,-9 0-128,-2 0-1601,-3 1-2115,-10 3-4163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4.879"/>
    </inkml:context>
    <inkml:brush xml:id="br0">
      <inkml:brushProperty name="width" value="0.025" units="cm"/>
      <inkml:brushProperty name="height" value="0.025" units="cm"/>
    </inkml:brush>
  </inkml:definitions>
  <inkml:trace contextRef="#ctx0" brushRef="#br0">271 1 6598,'0'0'12786,"-11"4"-11697,0 2-910,0 0-1,0 0 1,1 1 0,0 1 0,0-1 0,1 1 0,-14 16-1,-31 45 507,31-38-1743,-46 48 1,57-71-1021,6-8-4797,6-8 2562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2.854"/>
    </inkml:context>
    <inkml:brush xml:id="br0">
      <inkml:brushProperty name="width" value="0.025" units="cm"/>
      <inkml:brushProperty name="height" value="0.025" units="cm"/>
    </inkml:brush>
  </inkml:definitions>
  <inkml:trace contextRef="#ctx0" brushRef="#br0">81 135 3491,'0'0'10960,"-9"0"-8515,6 0-2247,0 1 0,0-1 0,0 0 0,0 1 0,0-1 0,0 1 0,0 0 0,0 0 0,0 0 0,1 0-1,-1 1 1,0-1 0,1 1 0,-1 0 0,1 0 0,-1 0 0,1 0 0,0 0 0,0 0 0,0 0 0,0 1 0,0-1 0,0 1 0,1-1 0,0 1 0,-1 0 0,1 0 0,0 0 0,0-1 0,0 1 0,1 0-1,-1 0 1,1 0 0,-1 1 0,1-1 0,0 3 0,0-5-184,0 0-1,0 0 1,0 0-1,0 0 0,1 0 1,-1 0-1,0-1 1,0 1-1,1 0 0,-1 0 1,0 0-1,1-1 1,-1 1-1,1 0 1,-1 0-1,1-1 0,-1 1 1,1 0-1,-1-1 1,1 1-1,0 0 0,0-1 1,-1 1-1,1-1 1,0 0-1,0 1 1,1 0-1,28 1-53,-22-3-124,-1 0 1,0-1-1,0 0 0,0 0 0,-1-1 0,12-5 0,-3-4 45,0 0 0,-1-2 0,-1 1 1,0-2-1,-1 1 0,0-2 0,-2 0 1,1 0-1,-2-1 0,0 0 0,12-35 0,-41 81 2311,9-14-1442,0 0 0,-13 25 0,20-32-566,1 0-1,0-1 1,1 1-1,0 0 1,0 0 0,1 0-1,0 1 1,0-1-1,0 0 1,3 16 0,-2-20-171,1-1 0,0 1 0,1 0 0,-1-1 0,1 0 0,-1 1 0,1-1 0,0 0-1,0 0 1,1 0 0,-1 0 0,0 0 0,1-1 0,0 1 0,0-1 0,0 0 0,0 1 0,0-1 0,0-1 0,0 1 0,1 0 0,-1-1 0,1 0 0,-1 1 0,1-1 0,4 0 0,7 2-66,1 0 0,0-1 0,0-1-1,0-1 1,0 0 0,0-1 0,0-1-1,-1 0 1,1-1 0,16-6 0,-22 6 52,-1 0-1,0 0 1,0-1 0,0 0-1,0 0 1,-1-1 0,0-1 0,0 1-1,0-1 1,-1 0 0,0-1-1,0 0 1,0 0 0,-1-1 0,0 1-1,0-1 1,7-16 0,-12 23 10,-1 1-1,0-1 1,1 0 0,-1 0 0,0 0 0,1 1 0,-1-1 0,0 0 0,0 0 0,0 0 0,0 0 0,0 1 0,0-1-1,0 0 1,0 0 0,0 0 0,0 0 0,0 0 0,0 1 0,-1-1 0,1 0 0,0 0 0,0 0 0,-1 1-1,1-1 1,-1 0 0,1 0 0,-2 0 0,1 0-3,-1 0-1,1 0 1,-1 0-1,0 1 1,1-1 0,-1 0-1,0 1 1,1 0-1,-1-1 1,0 1-1,1 0 1,-1 0 0,-3 0-1,-2 1 12,-1-1 0,0 2-1,1-1 1,-1 1 0,1 0 0,-8 3-1,8-1 91,0 0-1,1 0 0,0 0 0,-1 0 0,2 1 0,-1 0 1,0 0-1,1 1 0,-8 11 0,12-16-88,-1 1 0,1 0 0,0 0 0,0 0 0,0 0 0,0 0 0,0 0 0,1 0 0,-1 0 0,0 0 0,1 0 0,0 1 0,-1-1 0,1 0 0,0 0 0,0 0 0,0 1 0,1-1 0,-1 0 0,0 0 0,1 0 0,0 1 0,-1-1 0,1 0 0,0 0 0,0 0 0,0 0 0,0-1 0,1 1 0,-1 0 0,0 0 0,1-1 0,-1 1 0,1 0 0,0-1 0,-1 0 0,3 2 0,6 4 2,1-1 0,0-1 0,0 0 0,0 0 0,1-1 0,-1 0 0,1-1 0,0-1 1,17 2-1,44 1-1544,-6-8-3463,-19-3-2433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5.258"/>
    </inkml:context>
    <inkml:brush xml:id="br0">
      <inkml:brushProperty name="width" value="0.025" units="cm"/>
      <inkml:brushProperty name="height" value="0.025" units="cm"/>
    </inkml:brush>
  </inkml:definitions>
  <inkml:trace contextRef="#ctx0" brushRef="#br0">1 9 8584,'0'0'11878,"9"-3"-11510,-5 1-323,0 1-1,0 0 1,1 0-1,-1 1 1,0-1-1,1 1 1,-1 0-1,1 0 1,-1 1-1,1-1 1,-1 1-1,0 0 1,0 0-1,1 0 1,-1 1-1,0-1 1,0 1-1,0 0 1,0 0-1,6 5 1,26 13 45,65 26 1,-87-41-1282,1-1-1,1 0 1,-1 0-1,23 0 0,-11-3-4610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7.264"/>
    </inkml:context>
    <inkml:brush xml:id="br0">
      <inkml:brushProperty name="width" value="0.025" units="cm"/>
      <inkml:brushProperty name="height" value="0.025" units="cm"/>
    </inkml:brush>
  </inkml:definitions>
  <inkml:trace contextRef="#ctx0" brushRef="#br0">0 178 5477,'12'-5'7046,"0"-9"-3750,9-23-2106,-12 21-59,5-8-746,-9 14-359,1 0 0,0 1 0,0-1 0,1 1 0,0 1 0,0-1-1,11-8 1,-17 20-28,0-1 0,-1 0 0,1 0 0,0 1 0,-1-1 0,0 0 0,0 1 0,1-1 0,-1 0 0,-1 1 0,1-1 0,0 3 0,-13 61 105,9-52-100,1 1 1,0 0 0,-1 22-1,4-37-67,0 0-1,0 1 0,0-1 1,0 0-1,1 1 1,-1-1-1,0 0 0,0 0 1,0 1-1,0-1 1,0 0-1,0 0 1,0 0-1,0 1 0,1-1 1,-1 0-1,0 0 1,0 0-1,0 1 0,0-1 1,1 0-1,-1 0 1,0 0-1,0 0 1,1 1-1,-1-1 0,0 0 1,0 0-1,0 0 1,1 0-1,-1 0 0,0 0 1,0 0-1,1 0 1,-1 0-1,0 0 0,1 0 1,-1 0-1,0 0 1,0 0-1,1 0 1,-1 0-1,0 0 0,0 0 1,1 0-1,-1 0 1,0 0-1,0-1 0,0 1 1,1 0-1,-1 0 1,0 0-1,0 0 1,1 0-1,-1-1 0,0 1 1,0 0-1,0 0 1,0 0-1,1-1 0,9-12-4408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7.769"/>
    </inkml:context>
    <inkml:brush xml:id="br0">
      <inkml:brushProperty name="width" value="0.025" units="cm"/>
      <inkml:brushProperty name="height" value="0.025" units="cm"/>
    </inkml:brush>
  </inkml:definitions>
  <inkml:trace contextRef="#ctx0" brushRef="#br0">120 1 10602,'0'0'7554,"4"10"-6903,-2-6-541,-1 0-1,1 1 1,-1 0 0,0-1-1,0 1 1,-1 0 0,1-1-1,-1 1 1,0 0 0,-1 0-1,1-1 1,-1 1 0,0 0-1,0-1 1,0 1 0,-1-1-1,1 1 1,-1-1 0,0 1-1,0-1 1,-1 0 0,1 0-1,-5 4 1,2-1 59,0 0 0,-1 0 0,0 0 0,0-1 0,-1 0 0,-6 5 0,12-10-246,0 0 0,0 0-1,-1-1 1,1 1 0,0-1 0,0 1 0,0-1 0,0 1-1,-1-1 1,1 0 0,0 1 0,0-1 0,-1 0 0,1 0 0,0 0-1,0 0 1,-1 0 0,1 0 0,0 0 0,0-1 0,-1 1 0,1 0-1,0-1 1,0 1 0,0-1 0,0 1 0,-1-1 0,1 0 0,0 1-1,0-1 1,0 0 0,0 0 0,1 0 0,-1 0 0,0 1 0,0-1-1,0-1 1,1 1 0,-1 0 0,0 0 0,1 0 0,-1 0-1,1 0 1,-1 0 0,1-1 0,0 1 0,0 0 0,-1 0 0,1-3-1,-9-39-4855,8 12 5452,9 37 2288,3 9-2188,-10-15-303,2 5-5,1-1 0,-1 1 1,1-1-1,0 0 0,0-1 1,0 1-1,1-1 0,0 1 1,-1-1-1,1-1 0,0 1 1,8 2-1,-2-2-322,0-1 0,1 0 1,-1-1-1,1-1 0,12 0 0,-19 0-575,3 1-852,-3-2-5592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8.328"/>
    </inkml:context>
    <inkml:brush xml:id="br0">
      <inkml:brushProperty name="width" value="0.025" units="cm"/>
      <inkml:brushProperty name="height" value="0.025" units="cm"/>
    </inkml:brush>
  </inkml:definitions>
  <inkml:trace contextRef="#ctx0" brushRef="#br0">1 1 64,'0'0'24343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8.716"/>
    </inkml:context>
    <inkml:brush xml:id="br0">
      <inkml:brushProperty name="width" value="0.025" units="cm"/>
      <inkml:brushProperty name="height" value="0.025" units="cm"/>
    </inkml:brush>
  </inkml:definitions>
  <inkml:trace contextRef="#ctx0" brushRef="#br0">174 1 12043,'0'0'7858,"-5"9"-6929,-138 256 1420,134-256-4125,4-14-1059,0-25-3456,4 14 3778,-4-9-2030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9.074"/>
    </inkml:context>
    <inkml:brush xml:id="br0">
      <inkml:brushProperty name="width" value="0.025" units="cm"/>
      <inkml:brushProperty name="height" value="0.025" units="cm"/>
    </inkml:brush>
  </inkml:definitions>
  <inkml:trace contextRef="#ctx0" brushRef="#br0">0 1 9321,'0'0'11082,"63"52"-10537,-42-38 63,-3-2-351,7 0-193,-5-2-64,-2-1-801,1-3-1633,-4-3-3076,4-3-5028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9.421"/>
    </inkml:context>
    <inkml:brush xml:id="br0">
      <inkml:brushProperty name="width" value="0.025" units="cm"/>
      <inkml:brushProperty name="height" value="0.025" units="cm"/>
    </inkml:brush>
  </inkml:definitions>
  <inkml:trace contextRef="#ctx0" brushRef="#br0">50 14 12204,'0'0'3309,"9"-2"-1664,-5 1-1504,40-9 1451,-43 10-1523,0-1 0,1 1 0,-1 0 0,0 0 1,0 0-1,0 0 0,1 0 0,-1 0 0,0 0 0,0 1 1,0-1-1,1 0 0,-1 1 0,0-1 0,0 1 0,0-1 1,0 1-1,0-1 0,0 1 0,0 0 0,0 0 0,0-1 0,0 1 1,0 0-1,0 0 0,-1 0 0,1 0 0,0 0 0,-1 0 1,1 0-1,0 0 0,-1 0 0,1 0 0,-1 1 0,0-1 0,1 1 1,-1 3 144,0 1 1,0-1 0,0 0 0,0 1 0,-1-1 0,0 0-1,0 0 1,-1 1 0,0-1 0,1 0 0,-2 0 0,1-1-1,0 1 1,-1 0 0,-6 7 0,-5 4-130,0 0 0,-29 24 0,2-1 130,38-32-278,16-8 65,16-10-26,51-39-3174,-30 12-4121,-26 18 59</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09.789"/>
    </inkml:context>
    <inkml:brush xml:id="br0">
      <inkml:brushProperty name="width" value="0.025" units="cm"/>
      <inkml:brushProperty name="height" value="0.025" units="cm"/>
    </inkml:brush>
  </inkml:definitions>
  <inkml:trace contextRef="#ctx0" brushRef="#br0">1 163 13741,'0'0'11435,"11"-9"-11344,29-23-458,-1-3 0,46-52 1,-90 96 332,0 1 1,1-1-1,0 1 0,-4 15 1,-1 0 46,-8 13 93,12-31-118,1 1-1,0 0 1,0 0-1,1 0 1,0 1 0,1-1-1,0 1 1,0 0 0,1-1-1,0 1 1,0 16-1,2-24-174,-1-1-1,1 0 0,-1 1 0,1-1 0,0 0 1,-1 0-1,1 0 0,0 1 0,-1-1 0,1 0 1,0 0-1,-1 0 0,1 0 0,0 0 0,-1 0 1,1 0-1,0 0 0,-1 0 0,1-1 0,0 1 1,-1 0-1,2-1 0,-2 1 114,14-5-5537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0.146"/>
    </inkml:context>
    <inkml:brush xml:id="br0">
      <inkml:brushProperty name="width" value="0.025" units="cm"/>
      <inkml:brushProperty name="height" value="0.025" units="cm"/>
    </inkml:brush>
  </inkml:definitions>
  <inkml:trace contextRef="#ctx0" brushRef="#br0">1 0 15567,'0'0'5253,"59"12"-5670,-47-6-864,4-2-1185,-3-1-2147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0.510"/>
    </inkml:context>
    <inkml:brush xml:id="br0">
      <inkml:brushProperty name="width" value="0.025" units="cm"/>
      <inkml:brushProperty name="height" value="0.025" units="cm"/>
    </inkml:brush>
  </inkml:definitions>
  <inkml:trace contextRef="#ctx0" brushRef="#br0">233 1 15150,'0'0'6817,"-3"10"-6133,-2 4-427,0 1 0,-1-1 0,-1 0 0,-1 0 0,0 0-1,0-1 1,-16 17 0,19-24-203,0 1-1,0-2 0,-1 1 1,0 0-1,0-1 1,-1 0-1,0-1 0,1 1 1,-2-1-1,1-1 0,0 1 1,-1-1-1,1 0 1,-1-1-1,0 0 0,0 0 1,-13 1-1,20-3-136,1-1 0,-1 1 1,0 0-1,0 0 0,0 0 1,0-1-1,1 1 0,-1 0 0,0-1 1,0 1-1,1 0 0,-1-1 0,0 1 1,0-1-1,1 1 0,-1-1 0,1 0 1,-1 1-1,0-1 0,1 0 1,-1 1-1,1-1 0,0 0 0,-1 0 1,0-1-1,-5-29-2474,6 25 1959,0 0 0,1 0 0,-1-1 0,1 1 0,1 0 0,-1 0 0,4-10 0,-3 13 701,-1 0-1,1 1 1,0-1-1,0 0 1,0 1-1,0 0 0,1-1 1,-1 1-1,1 0 1,-1 0-1,1 0 1,0 1-1,-1-1 1,1 1-1,0-1 1,0 1-1,0 0 0,0 0 1,1 0-1,-1 1 1,0-1-1,0 1 1,0-1-1,1 1 1,-1 0-1,0 0 1,0 1-1,1-1 0,-1 1 1,0 0-1,4 1 1,-2-1 191,0 1 1,-1 0 0,1 0-1,0 1 1,-1-1 0,0 1-1,1 0 1,-1 0 0,0 0-1,-1 1 1,1 0 0,-1-1-1,1 1 1,-1 0-1,0 1 1,0-1 0,-1 0-1,0 1 1,3 6 0,2 15 512,-6-20-529,0 0 1,1 1 0,0-1 0,0 0-1,6 11 1,-7-15-465,0-1 1,0 0-1,0 1 0,0-1 0,0 0 0,1 0 1,-1 0-1,0 0 0,1 0 0,-1 0 0,1 0 1,-1 0-1,1-1 0,-1 1 0,1 0 1,-1-1-1,1 0 0,0 1 0,-1-1 0,1 0 1,0 0-1,0 0 0,-1 0 0,1 0 0,0 0 1,-1 0-1,3-1 0,9-3-5110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4.113"/>
    </inkml:context>
    <inkml:brush xml:id="br0">
      <inkml:brushProperty name="width" value="0.025" units="cm"/>
      <inkml:brushProperty name="height" value="0.025" units="cm"/>
    </inkml:brush>
  </inkml:definitions>
  <inkml:trace contextRef="#ctx0" brushRef="#br0">63 90 5349,'0'0'8216,"-8"9"-7020,1 0-941,0 0 1,1 0-1,0 1 1,1 0-1,-8 18 1,11-23-147,0-1 1,1 1-1,-1 0 1,1 0 0,0 0-1,0 0 1,1 0-1,0 0 1,-1 0-1,2 0 1,-1 0-1,0 0 1,1 0-1,0 0 1,0 0-1,1 0 1,0-1-1,3 9 1,-3-11-61,-1 0 0,1 0 1,0 0-1,0 0 0,0 0 0,0 0 1,0-1-1,0 1 0,1-1 0,-1 0 1,0 1-1,1-1 0,-1 0 0,1 0 1,0-1-1,-1 1 0,1 0 0,0-1 1,-1 0-1,1 1 0,0-1 1,-1 0-1,1 0 0,0-1 0,0 1 1,-1-1-1,1 1 0,-1-1 0,1 0 1,0 0-1,-1 0 0,3-2 0,6-1 163,0-2-1,0 1 0,-1-2 1,0 1-1,17-16 0,-13 11-38,-2-1 1,0-1-1,0 0 0,-2-1 0,1 0 1,-2 0-1,0-1 0,0 0 0,-2-1 1,11-30-1,-17 45-82,-11 24-316,4-6 211,2 1 0,0 0 0,1 0 0,1 0 0,0 25 1,1-37 9,1 1 0,0-1 0,1 1 1,0-1-1,0 1 0,0-1 0,1 1 1,0-1-1,0 0 0,0 0 0,1 0 1,0 0-1,0 0 0,1-1 1,-1 1-1,1-1 0,1 0 0,4 5 1,-5-7 59,-1-1 1,1 0-1,0 0 0,0 0 1,0-1-1,0 1 1,1-1-1,-1 0 1,0 0-1,0 0 0,1-1 1,-1 1-1,1-1 1,-1 0-1,0 0 1,1-1-1,-1 1 1,1-1-1,-1 0 0,0 0 1,0-1-1,0 1 1,0-1-1,6-3 1,0 0 137,1-1 0,-1-1 0,0 0 0,-1 0 0,0-1-1,0 0 1,14-17 0,-15 16-133,-1-1 0,0 0 0,-1-1 0,0 0 0,-1 0-1,0 0 1,-1 0 0,5-20 0,-4 8 14,-2-1 1,-1 0-1,0-32 0,-7 36-206,-6 18-662,9 3 624,1 0 0,-1 0 0,0 0 0,0 0 0,1 0 0,-1 1 0,1-1 0,-1 0 0,1 1 0,0 0 0,0-1 0,-1 1 0,1 0 0,-1 3 0,-21 47-6725,18-38 3239,-1 4-3717</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29.924"/>
    </inkml:context>
    <inkml:brush xml:id="br0">
      <inkml:brushProperty name="width" value="0.025" units="cm"/>
      <inkml:brushProperty name="height" value="0.025" units="cm"/>
    </inkml:brush>
  </inkml:definitions>
  <inkml:trace contextRef="#ctx0" brushRef="#br0">63 1 7655,'0'0'12748,"-7"4"-12198,3-3-517,1 1 0,-1 0-1,1 0 1,0 0 0,0 1-1,0-1 1,0 1 0,1-1-1,-1 1 1,1 0 0,-1 0 0,1 0-1,0 1 1,0-1 0,0 0-1,1 1 1,-1-1 0,1 1-1,0 0 1,0-1 0,0 1 0,1 0-1,-1 5 1,0-5-6,0 3-28,0 0 0,1 0 0,0 0 0,0 0 1,1 9-1,-1-15 6,0 0 1,0 0-1,1 0 1,-1 0-1,0 0 1,1 0 0,-1-1-1,0 1 1,1 0-1,-1 0 1,1 0-1,0 0 1,-1-1 0,1 1-1,0 0 1,-1 0-1,1-1 1,0 1-1,0 0 1,0-1-1,-1 1 1,1-1 0,0 0-1,0 1 1,0-1-1,0 1 1,0-1-1,0 0 1,0 0 0,0 0-1,0 1 1,0-1-1,0 0 1,0 0-1,0-1 1,0 1-1,0 0 1,0 0 0,0 0-1,0-1 1,0 1-1,0 0 1,0-1-1,-1 1 1,3-2-1,2-1 39,0 0-1,0 0 0,-1-1 1,1 1-1,-1-1 0,0 0 1,0-1-1,0 1 0,-1-1 1,1 0-1,4-8 0,-6 10 94,0-1 0,1 0 0,-1 0 0,-1 0 0,1 0 0,0 0 0,-1-1 0,0 1 0,0 0 0,0-1 0,-1 1 0,0-1 0,1 1 0,-1 0 0,-2-9 0,1 11-126,0 1-1,-1-1 1,1 1-1,0 0 1,-1-1-1,0 1 0,1 0 1,-1 0-1,0 0 1,1 0-1,-1 0 1,0 1-1,0-1 1,0 0-1,0 1 0,0-1 1,0 1-1,0 0 1,1 0-1,-1 0 1,0 0-1,0 0 1,-4 1-1,5-2-22,0 1 0,-1 0 0,1 0 1,-1 0-1,1 0 0,-1 0 0,1 1 0,-1-1 0,1 0 1,-1 1-1,1-1 0,0 1 0,-1 0 0,1-1 0,0 1 1,-1 0-1,1 0 0,0-1 0,0 1 0,0 0 0,0 0 1,0 1-1,0-1 0,0 0 0,0 0 0,0 0 0,0 1 1,1-1-1,-1 0 0,0 1 0,0 1 0,2-2-288,0 0 0,0 0 0,0-1 0,0 1 0,1 0 1,-1-1-1,0 1 0,0 0 0,0-1 0,1 1 0,-1-1 0,0 0 0,0 1 0,1-1 0,-1 0 0,0 0 0,1 0 0,-1 0 0,0 0 0,1 0 0,1-1 0,-1 1-681,12 0-5244</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30.268"/>
    </inkml:context>
    <inkml:brush xml:id="br0">
      <inkml:brushProperty name="width" value="0.025" units="cm"/>
      <inkml:brushProperty name="height" value="0.025" units="cm"/>
    </inkml:brush>
  </inkml:definitions>
  <inkml:trace contextRef="#ctx0" brushRef="#br0">2 0 9545,'0'0'13869,"-1"50"-13837,2-37-64,5-2-544,-4-2-577,3-1-994,4-4-1792</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30.735"/>
    </inkml:context>
    <inkml:brush xml:id="br0">
      <inkml:brushProperty name="width" value="0.025" units="cm"/>
      <inkml:brushProperty name="height" value="0.025" units="cm"/>
    </inkml:brush>
  </inkml:definitions>
  <inkml:trace contextRef="#ctx0" brushRef="#br0">0 59 10602,'0'0'3897,"8"-9"-1452,24-25-694,-31 32-1649,1 1 1,-1-1-1,1 1 0,0 0 1,-1 0-1,1-1 0,0 1 1,0 1-1,0-1 0,0 0 1,0 0-1,0 1 0,0-1 1,0 1-1,0-1 0,0 1 0,0 0 1,0 0-1,0 0 0,0 0 1,1 0-1,-1 1 0,0-1 1,0 1-1,0-1 0,0 1 1,0 0-1,0 0 0,2 1 1,-3-1-52,0-1 0,0 1 0,0 0 0,0-1 1,0 1-1,-1 0 0,1 0 0,0 0 0,0 0 0,-1 0 1,1 0-1,-1 0 0,1 0 0,-1 0 0,1 0 0,-1 0 1,0 0-1,1 0 0,-1 1 0,0-1 0,0 0 1,0 0-1,0 0 0,0 0 0,0 1 0,0-1 0,0 0 1,-1 0-1,1 0 0,0 0 0,-1 0 0,1 0 0,-1 0 1,1 0-1,-1 0 0,1 0 0,-1 0 0,0 0 1,1 0-1,-1 0 0,0 0 0,0 0 0,0-1 0,0 1 1,-1 1-1,1-1-50,1-1 1,0 1 0,0-1-1,0 1 1,-1-1-1,1 1 1,0-1 0,0 1-1,0 0 1,0-1-1,0 1 1,0-1 0,0 1-1,1-1 1,-1 1-1,0-1 1,0 1 0,0 0-1,0-1 1,1 1-1,-1-1 1,0 1 0,1-1-1,-1 1 1,0-1-1,1 0 1,-1 1 0,0-1-1,1 1 1,-1-1-1,1 1 1,20 19 13,-14-13-38,12 11-132,-16-16 183,-1-1-1,0 1 1,1 0-1,-1 0 1,0 0-1,0 0 1,-1 0-1,1 0 1,0 1-1,-1-1 1,1 1-1,-1-1 1,0 1-1,0-1 1,0 1-1,0 0 1,0-1-1,1 6 1,-6-6 197,1 1 0,-1-1 1,1 0-1,-1-1 0,0 1 0,0-1 0,0 1 1,0-1-1,-5 1 0,2 0 160,-19 6 263,33-11-2017,51-25-9195,-35 11-706</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33.697"/>
    </inkml:context>
    <inkml:brush xml:id="br0">
      <inkml:brushProperty name="width" value="0.025" units="cm"/>
      <inkml:brushProperty name="height" value="0.025" units="cm"/>
    </inkml:brush>
  </inkml:definitions>
  <inkml:trace contextRef="#ctx0" brushRef="#br0">7 1 3203,'-1'0'416,"-3"0"-512,2 4-1505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34.807"/>
    </inkml:context>
    <inkml:brush xml:id="br0">
      <inkml:brushProperty name="width" value="0.025" units="cm"/>
      <inkml:brushProperty name="height" value="0.025" units="cm"/>
    </inkml:brush>
  </inkml:definitions>
  <inkml:trace contextRef="#ctx0" brushRef="#br0">103 108 6662,'-10'3'988,"7"-3"-416,-45 12 2932,45-11-3145,1 0 1,-1-1 0,0 1 0,1 0 0,-1 1 0,0-1 0,1 0-1,-1 1 1,1-1 0,0 1 0,0 0 0,-1 0 0,1 0 0,0 0-1,-3 4 1,6-5-295,0 0 0,0 0 0,0-1 0,0 1 0,0-1 0,1 1 0,-1-1 0,0 1 0,0-1 0,0 0 0,0 1 0,1-1 0,-1 0 0,0 0 0,0 0 0,0 0 0,1 0 0,-1 0 0,2-1 0,31 1 242,18-6-103,1-2-1,87-25 1,1-1 7,-128 32-131,-436 99 3609,849-213-5140,-424 115 1445,18-6 40,-24 5 327,-37 10 87,-117 53 443,111-41-715,-1-1 1,-1-3-1,-56 12 0,86-28-870,34-10 187,34-10 219,62-13 244,-65 21 44,-1-2 1,82-38-1,-125 51 21,1-1 0,0 1-1,0-1 1,-1 0-1,1 0 1,-1 0 0,0 0-1,0-1 1,0 1 0,3-4-1,-5 5-3,0 1 0,1-1 0,-1 1 0,0-1 0,0 0 0,0 1 0,0-1 0,0 0 0,0 1 0,0-1 0,0 0 0,0 0 0,0 1-1,0-1 1,0 0 0,0 1 0,-1-1 0,1 1 0,0-1 0,-1 0 0,1 1 0,0-1 0,-1 1 0,1-1 0,0 1 0,-1-1 0,1 1 0,-1-1 0,1 1-1,-1-1 1,1 1 0,-1-1 0,0 1 0,1 0 0,-1-1 0,1 1 0,-1 0 0,0 0 0,1 0 0,-1-1 0,0 1 0,1 0 0,-1 0 0,0 0-1,1 0 1,-1 0 0,0 0 0,-1 0 0,-16-3 2,0 1 0,-1 0-1,1 1 1,-1 2 0,1-1-1,-1 2 1,1 0 0,-1 2-1,1 0 1,0 1 0,1 0-1,-1 2 1,1 0 0,1 1-1,-1 0 1,1 1 0,0 1 0,1 1-1,-15 13 1,15-1 254,13-16-2148,11-15-5604,9-15-1244</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36.238"/>
    </inkml:context>
    <inkml:brush xml:id="br0">
      <inkml:brushProperty name="width" value="0.025" units="cm"/>
      <inkml:brushProperty name="height" value="0.025" units="cm"/>
    </inkml:brush>
  </inkml:definitions>
  <inkml:trace contextRef="#ctx0" brushRef="#br0">3054 50 4837,'-10'-1'3710,"-303"-19"119,-206-6-3991,-53 50 1713,442-9-634,1 5 1,-174 52-1,93-4-794,-296 139 0,473-192-88,1 2 1,1 1-1,0 1 1,2 2 0,0 1-1,-46 46 1,64-56-53,1 0 0,0 0 0,1 1 0,0 1-1,1 0 1,1 0 0,0 0 0,1 1 0,1 0 0,0 0 0,1 0 0,0 1-1,1-1 1,1 1 0,1 0 0,0 0 0,3 29 0,-1-37 4,0 0 1,0 0 0,1-1 0,0 1-1,1-1 1,-1 0 0,2 0-1,-1 1 1,1-2 0,0 1-1,0 0 1,0-1 0,1 0-1,7 7 1,-3-4 5,1-2 1,0 1-1,0-1 0,0-1 1,1 0-1,0 0 0,0-1 1,16 4-1,15 3 74,2-3-1,-1-1 1,87 3 0,-124-11-52,847 25-1695,0-85 1038,-771 46 1164,-1-4-1,0-3 1,101-41-1,-69 14 908,169-98-1,-259 132-1325,0-1 1,-2 0-1,0-2 0,0 0 0,-2-1 0,0-1 0,29-38 1,-36 39 93,-1 0 1,-1-1 0,0 0-1,-2-1 1,0 0 0,-1 0 0,-1 0-1,-1-1 1,0 0 0,0-23-1,-2 25-148,-2 0-1,-1 0 0,0 0 0,-1 0 0,-1 0 0,-1 0 0,-7-27 0,7 37-46,-1 1-1,1 0 1,-1-1 0,-1 2 0,1-1-1,-1 0 1,-1 1 0,1 0 0,-1 0 0,-1 1-1,1 0 1,-1 0 0,0 0 0,0 1 0,-1 0-1,1 0 1,-17-7 0,9 6-47,-1 1 1,0 0 0,0 1-1,0 1 1,0 0-1,-1 1 1,1 1-1,-1 0 1,-26 4 0,28-2-820,-1 2 1,1 0 0,-18 6 0,13-3-4780,2-5-5674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37.176"/>
    </inkml:context>
    <inkml:brush xml:id="br0">
      <inkml:brushProperty name="width" value="0.025" units="cm"/>
      <inkml:brushProperty name="height" value="0.025" units="cm"/>
    </inkml:brush>
  </inkml:definitions>
  <inkml:trace contextRef="#ctx0" brushRef="#br0">0 2126 7015,'0'1'117,"0"0"-1,0 0 1,0 0 0,0 0 0,1-1 0,-1 1 0,0 0 0,0 0 0,1 0 0,-1-1 0,0 1 0,1 0 0,-1 0 0,1-1 0,-1 1 0,1 0-1,-1-1 1,1 1 0,-1-1 0,1 1 0,0 0 0,-1-1 0,1 1 0,0-1 0,0 0 0,-1 1 0,2-1 0,29 4 997,34-17-719,-25-3 180,0-1 1,73-43 0,69-61 1263,-167 111-1706,51-37 955,-3-2 0,100-99-1,-132 114-788,-2-1 0,-1-1 0,-2-1-1,-1-1 1,-2-2 0,24-55 0,-24 36-189,-2-1 0,-3-1 1,-3-1-1,-2 0 0,-3 0 1,-3-2-1,-3 1 0,-4-88 1,-3 124-94,0 0 0,-2 1 0,0-1 0,-2 1 0,-1 0 1,-1 0-1,-1 1 0,-2 0 0,-24-40 0,15 36-18,0 0-1,-2 1 0,-1 2 1,-2 0-1,0 1 0,-55-38 1,25 26-24,35 24-17,0 0 0,1-2-1,0 0 1,2-1 0,0-1 0,-19-22 0,37 38-43,-1 1 0,1 0 1,-1-1-1,1 1 0,0 0 1,-1-1-1,1 1 1,0-1-1,-1 1 0,1-1 1,0 1-1,0 0 1,-1-1-1,1 1 0,0-1 1,0 0-1,0 1 1,0-1-1,0 1 0,-1-1 1,1 1-1,0-1 1,0 1-1,0-1 0,1 1 1,-1-1-1,0 1 1,0-1-1,0 1 0,0-1 1,17-2-5148,-15 3 4983,20 0-4460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56.879"/>
    </inkml:context>
    <inkml:brush xml:id="br0">
      <inkml:brushProperty name="width" value="0.025" units="cm"/>
      <inkml:brushProperty name="height" value="0.025" units="cm"/>
    </inkml:brush>
  </inkml:definitions>
  <inkml:trace contextRef="#ctx0" brushRef="#br0">0 76 6887,'0'0'9085,"10"2"-7718,16 3-1096,1-1 0,-1-1 0,0-1 0,1-2 0,-1 0 0,42-7 0,-26 0-190,-2-2 0,1-2 0,66-26 0,-96 29-42,-27 8-30,-30 8 18,-3 5-59,-12 4 628,-1-2 0,-77 7 0,137-22-527,26-9-35,-11 3-36,73-17 32,1 3 0,93-8-1,-175 27-27,-78 17-37,1 4 1,-94 38-1,45-15-4244,102-38-386,11-4-2265</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38.414"/>
    </inkml:context>
    <inkml:brush xml:id="br0">
      <inkml:brushProperty name="width" value="0.025" units="cm"/>
      <inkml:brushProperty name="height" value="0.025" units="cm"/>
    </inkml:brush>
  </inkml:definitions>
  <inkml:trace contextRef="#ctx0" brushRef="#br0">0 68 4420,'7'-16'5306,"10"3"-3665,24-2-1220,-35 13 229,16-4 14,-1 1 0,1 1 0,0 1-1,0 1 1,33 1 0,-53 1-654,0-1 1,-1 2-1,1-1 1,-1 0 0,1 0-1,-1 0 1,1 1-1,-1-1 1,1 1-1,-1-1 1,1 1-1,-1 0 1,1-1-1,-1 1 1,0 0-1,1 0 1,-1 0-1,0 0 1,0 0-1,0 0 1,0 0 0,0 1-1,0-1 1,0 0-1,0 1 1,0-1-1,-1 0 1,1 1-1,0-1 1,-1 1-1,0-1 1,1 1-1,-1-1 1,0 1-1,1 0 1,-1-1 0,0 1-1,0-1 1,0 1-1,-1 2 1,0 2 12,0-1-1,0 0 1,-1 1 0,0-1 0,0 0 0,0 0 0,0 0 0,-1 0-1,0 0 1,-5 6 0,-15 14 291,-39 34 0,41-41 325,1 1-1,0 1 1,-22 30-1,41-49-609,0 0 1,0 0-1,0 0 1,0 0-1,1 0 1,-1 0-1,0 0 1,0 0-1,1 0 1,-1 0-1,1 1 1,-1-1-1,1 0 1,0 0-1,-1 1 1,1-1-1,0 0 1,0 0-1,0 1 0,0-1 1,0 0-1,0 1 1,0-1-1,0 0 1,0 0-1,1 1 1,-1-1-1,1 0 1,-1 0-1,1 1 1,-1-1-1,1 0 1,0 0-1,-1 0 1,1 0-1,0 0 1,0 0-1,0 0 1,0 0-1,0 0 1,0-1-1,0 1 1,0 0-1,0 0 1,0-1-1,0 1 0,0-1 1,1 1-1,-1-1 1,0 1-1,0-1 1,1 0-1,-1 0 1,2 0-1,11 3-14,0-1 0,0-1 0,29-1-1,-30 0 46,15-1-224,-1 0 0,43-9 0,-58 7-752,0 0 0,-1 0 0,1-1 1,18-9-1,-19 3-3088,-10 1-811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38.737"/>
    </inkml:context>
    <inkml:brush xml:id="br0">
      <inkml:brushProperty name="width" value="0.025" units="cm"/>
      <inkml:brushProperty name="height" value="0.025" units="cm"/>
    </inkml:brush>
  </inkml:definitions>
  <inkml:trace contextRef="#ctx0" brushRef="#br0">0 73 5285,'0'0'10666,"47"-5"-9801,-8-8-64,0 1-449,4 1-320,-2 1-801,-1-1-2882,-7 0-1794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4.492"/>
    </inkml:context>
    <inkml:brush xml:id="br0">
      <inkml:brushProperty name="width" value="0.025" units="cm"/>
      <inkml:brushProperty name="height" value="0.025" units="cm"/>
    </inkml:brush>
  </inkml:definitions>
  <inkml:trace contextRef="#ctx0" brushRef="#br0">1 124 4484,'0'0'6673,"9"1"-2893,-1-1-3086,0-1-1,0 0 1,0 0 0,0-1 0,0 0 0,0 0 0,0-1 0,11-6-1,-15 7-566,0 1-1,-1-1 1,1-1-1,0 1 1,-1 0-1,0-1 1,1 0-1,-1 0 1,0 0-1,-1 0 1,1 0-1,-1-1 1,1 1-1,-1-1 1,0 0-1,0 1 1,0-1-1,-1 0 1,1 0-1,-1 0 1,1-9-1,-2 12-93,0 0 0,0 0 0,0 0 0,0 0 0,0 0 0,0 0 1,0 0-1,-1 0 0,1 0 0,0 0 0,-1 0 0,1 0 0,-1 0 0,1 0 0,-1 0 0,0 0 0,1 1 0,-1-1 0,0 0 1,0 0-1,1 1 0,-1-1 0,0 0 0,0 1 0,0-1 0,0 1 0,0-1 0,0 1 0,0-1 0,0 1 0,0 0 0,0-1 0,0 1 1,0 0-1,0 0 0,0 0 0,0 0 0,0 0 0,0 0 0,0 0 0,0 0 0,0 1 0,-2-1 0,-1 1-29,0-1-1,0 1 0,0 0 0,1 0 1,-1 0-1,0 1 0,1-1 1,-1 1-1,1 0 0,-1 0 0,-4 4 1,3-1-1,1 1 0,-1 0 0,1 0 0,0 0 0,0 1 0,1 0 0,0-1 0,0 1 1,0 0-1,1 0 0,0 1 0,1-1 0,-2 10 0,3-14-65,-1 1 1,1-1-1,0 0 1,0 0-1,0 0 1,0 0-1,1 0 1,-1 0-1,1 0 0,-1 0 1,1 0-1,0-1 1,1 1-1,-1 0 1,0 0-1,1-1 0,-1 1 1,1-1-1,0 1 1,0-1-1,0 0 1,0 1-1,0-1 0,1 0 1,-1-1-1,1 1 1,-1 0-1,1-1 1,0 1-1,-1-1 1,1 0-1,0 0 0,5 2 1,0-2-934,-1 0 1,1 0-1,-1-1 1,1 1-1,-1-2 1,11 0 0,14-8-5749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39.098"/>
    </inkml:context>
    <inkml:brush xml:id="br0">
      <inkml:brushProperty name="width" value="0.025" units="cm"/>
      <inkml:brushProperty name="height" value="0.025" units="cm"/>
    </inkml:brush>
  </inkml:definitions>
  <inkml:trace contextRef="#ctx0" brushRef="#br0">20 316 8008,'0'0'6149,"-16"48"-5636,13-36 31,3-4-159,0-4-321,9-4-32,10-3-1474,6-14-2786</inkml:trace>
  <inkml:trace contextRef="#ctx0" brushRef="#br0" timeOffset="1">342 0 14318,'0'0'1729,"-25"45"-1248,14-17-65,0 2 289,6 4 384,1 0-609,4-1-384,4 0-32,7-2-800,-1-7-1122,-2-3-1185,-7-12-769</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39.438"/>
    </inkml:context>
    <inkml:brush xml:id="br0">
      <inkml:brushProperty name="width" value="0.025" units="cm"/>
      <inkml:brushProperty name="height" value="0.025" units="cm"/>
    </inkml:brush>
  </inkml:definitions>
  <inkml:trace contextRef="#ctx0" brushRef="#br0">33 190 7079,'-5'-9'3043,"3"5"-2821,-3-4 278,1 0 1,0 0-1,1 0 0,-4-15 0,6 21-380,0-1-1,1 1 1,-1-1-1,1 1 1,0-1 0,0 0-1,0 1 1,0-1-1,1 1 1,-1-1-1,1 1 1,0-1-1,-1 1 1,1-1-1,0 1 1,0 0-1,0-1 1,1 1-1,-1 0 1,1 0 0,-1 0-1,1 0 1,0 0-1,1-2 1,6-3 202,0 1 1,1 0 0,-1 0 0,1 1 0,0 1-1,0-1 1,1 1 0,-1 1 0,21-4 0,-11 4-228,0 0 0,1 2 1,-1 0-1,29 3 0,-46-2-89,0 0-1,0 1 1,-1-1-1,1 0 1,0 1-1,0 0 0,-1-1 1,1 1-1,0 0 1,-1 0-1,1 1 0,-1-1 1,1 1-1,-1-1 1,1 1-1,-1 0 1,0-1-1,0 1 0,0 0 1,0 1-1,0-1 1,-1 0-1,1 0 0,-1 1 1,1-1-1,-1 1 1,0-1-1,1 5 1,-1-3-1,-1-1 0,0 1 1,0-1-1,0 1 1,-1-1-1,1 1 1,-1-1-1,0 1 1,0-1-1,0 1 1,0-1-1,-1 0 1,1 0-1,-1 0 1,0 0-1,0 0 1,0 0-1,0 0 1,-1 0-1,1-1 0,-1 0 1,-3 3-1,-70 49 146,50-38 142,26-16-288,-1 0 0,1 0 1,0 0-1,0 0 1,0 0-1,0 0 1,-1 0-1,1 0 1,0 1-1,0-1 1,0 0-1,0 0 1,-1 0-1,1 0 0,0 0 1,0 0-1,0 0 1,0 1-1,0-1 1,-1 0-1,1 0 1,0 0-1,0 0 1,0 0-1,0 1 1,0-1-1,0 0 1,0 0-1,0 0 0,0 0 1,0 1-1,0-1 1,0 0-1,0 0 1,0 0-1,0 1 1,0-1-1,0 0 1,0 0-1,0 0 1,0 0-1,0 1 0,0-1 1,0 0-1,0 0 1,0 0-1,0 1 1,0-1-1,0 0 1,0 0-1,1 0 1,-1 0-1,14 4 108,29-4-112,-35 0 12,8 0-28,-4 0-38,0 0 0,0 0-1,0 1 1,0 0-1,20 6 1,-28-5 43,-1-1-1,0 0 1,0 1 0,0 0 0,0 0 0,0 0 0,0 0 0,0 0 0,-1 1 0,1-1 0,-1 1 0,0-1 0,0 1 0,0 0-1,0 0 1,0 0 0,0 0 0,-1 0 0,0 1 0,1-1 0,-1 0 0,-1 1 0,1-1 0,0 7 0,0-3 119,0 0 1,-1 0-1,-1 0 1,1-1-1,-1 1 1,0 0-1,-1 0 1,1 0-1,-1 0 1,-1-1-1,1 1 1,-1-1-1,0 0 1,-1 0-1,1 0 1,-1 0-1,0 0 1,-1-1-1,1 0 1,-1 0-1,0 0 1,-10 6-1,8-5 42,-1 0-1,0-1 1,-1 0-1,1-1 1,-1 0-1,0 0 1,0-1-1,0 0 1,-1 0-1,1-1 1,-1 0-1,1-1 0,-1 0 1,0-1-1,1 0 1,-12-1-1,19 0-219,0 1-1,0-1 1,0 0-1,0 0 1,0 0-1,0 0 1,0 0 0,0-1-1,1 1 1,-1 0-1,0-1 1,1 1-1,-1-1 1,1 0-1,0 1 1,-1-1-1,1 0 1,0 0-1,0 0 1,0 0-1,0 0 1,0 0-1,1 0 1,-1 0-1,1-1 1,-1 1-1,1 0 1,0-3-1,-1 0-787,0 0-1,1-1 1,0 1-1,0 0 1,1-1-1,0 1 1,-1 0-1,2 0 1,-1 0-1,1-1 1,2-5 0,11-10-5635</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40.826"/>
    </inkml:context>
    <inkml:brush xml:id="br0">
      <inkml:brushProperty name="width" value="0.025" units="cm"/>
      <inkml:brushProperty name="height" value="0.025" units="cm"/>
    </inkml:brush>
  </inkml:definitions>
  <inkml:trace contextRef="#ctx0" brushRef="#br0">378 0 7559,'0'0'3230,"-7"5"-449,-87 80-86,-16 15-1199,95-88-1078,-1-1 0,1-1 0,-1 0 0,-1-1 1,-28 11-1,44-20-391,0 1 0,-1 0 0,1 0 0,-1-1 0,0 1 0,1-1 0,-1 1 1,1-1-1,-1 0 0,0 0 0,1 0 0,-1 0 0,0 0 0,1 0 0,-1 0 0,1 0 0,-1-1 0,0 1 0,1 0 1,-1-1-1,1 0 0,-4-1 0,5 1-25,-1 0 0,1 0 0,-1-1 1,1 1-1,-1 0 0,1-1 0,0 1 1,-1 0-1,1-1 0,0 1 0,0 0 0,0-1 1,0 1-1,1 0 0,-1-1 0,0 1 0,0 0 1,1-1-1,-1 1 0,2-2 0,2-9-223,1 1-1,1 0 1,0 1 0,11-15-1,-1 2-577,-10 14 639,0 0-1,1 0 1,0 0 0,0 1-1,0 0 1,1 0 0,1 1 0,-1 0-1,1 0 1,17-8 0,-25 14 175,-1 1 1,1 0 0,0 0-1,0 0 1,-1 0 0,1 0-1,0 0 1,0 0 0,-1 0-1,1 0 1,0 0 0,0 1-1,-1-1 1,1 0 0,0 0 0,0 1-1,-1-1 1,1 0 0,0 1-1,-1-1 1,1 1 0,-1-1-1,1 1 1,-1-1 0,1 1-1,-1-1 1,1 1 0,-1 0-1,1-1 1,-1 1 0,1-1-1,-1 1 1,0 0 0,0 0-1,1-1 1,-1 2 0,9 34 590,-6-21-394,-1-9-160,0 0-1,1 0 1,-1 0-1,1-1 0,0 1 1,1-1-1,-1 0 1,1 0-1,0 0 0,1 0 1,-1 0-1,1-1 0,-1 0 1,1 0-1,1 0 1,-1-1-1,6 3 0,-5-3-394,0-1 0,-1 0-1,1 0 1,0-1-1,0 1 1,9-1 0,6 0-4740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41.155"/>
    </inkml:context>
    <inkml:brush xml:id="br0">
      <inkml:brushProperty name="width" value="0.025" units="cm"/>
      <inkml:brushProperty name="height" value="0.025" units="cm"/>
    </inkml:brush>
  </inkml:definitions>
  <inkml:trace contextRef="#ctx0" brushRef="#br0">1 9 10602,'0'0'8969,"50"-9"-8009,-29 9-351,8 4-545,-1-1 0,4-2-32,-7-1-160,-3 0-737,-10 0-544,3 1-289,-21 1-5861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41.486"/>
    </inkml:context>
    <inkml:brush xml:id="br0">
      <inkml:brushProperty name="width" value="0.025" units="cm"/>
      <inkml:brushProperty name="height" value="0.025" units="cm"/>
    </inkml:brush>
  </inkml:definitions>
  <inkml:trace contextRef="#ctx0" brushRef="#br0">0 44 5733,'0'0'11980,"84"11"-11532,-43-19-256,6 0-160,1-2-160,-3 1-1217,-8-1-2883,-3 1-3011</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41.893"/>
    </inkml:context>
    <inkml:brush xml:id="br0">
      <inkml:brushProperty name="width" value="0.025" units="cm"/>
      <inkml:brushProperty name="height" value="0.025" units="cm"/>
    </inkml:brush>
  </inkml:definitions>
  <inkml:trace contextRef="#ctx0" brushRef="#br0">162 12 6662,'0'0'7202,"-11"-2"-5990,6 1-1073,0 0 1,1 0-1,-1 1 1,0-1-1,0 1 1,0 1-1,0-1 1,0 1-1,0-1 1,0 1-1,0 1 1,1-1 0,-1 1-1,0 0 1,1 0-1,-1 0 1,1 0-1,0 1 1,0 0-1,0 0 1,0 0-1,0 0 1,1 1-1,0-1 1,-1 1-1,1 0 1,0 0 0,-3 7-1,2-5 94,1-1 0,1 0-1,-1 1 1,1-1 0,0 1 0,0-1 0,1 1-1,0 0 1,0 0 0,-1 9 0,2-13-196,0 0 1,0 0-1,0 0 0,1 0 1,-1 0-1,0-1 1,1 1-1,-1 0 0,1 0 1,0 0-1,-1-1 1,1 1-1,0 0 1,0-1-1,0 1 0,0-1 1,0 1-1,1-1 1,-1 0-1,0 1 1,1-1-1,-1 0 0,1 0 1,-1 0-1,1 0 1,0 0-1,-1 0 0,1 0 1,0-1-1,-1 1 1,1 0-1,0-1 1,0 0-1,2 1 0,7 0-15,-1-1 0,1 0 0,-1 0 0,1-1 0,-1 0 0,0-1 0,1 0 0,-1-1 0,0 0-1,0-1 1,-1 0 0,15-8 0,-19 10-17,-1 0-1,0-1 1,0 0-1,0 0 1,0 0-1,0-1 1,0 1-1,-1-1 1,0 0-1,0 0 1,0 0-1,0 0 1,-1-1-1,1 1 1,-1-1-1,0 0 1,0 1-1,-1-1 1,0 0-1,1 0 1,-2 0-1,1 0 1,0 0-1,-1 0 1,0 0-1,0 0 1,-2-8-1,1 11-7,1 1-1,-1-1 1,1 0-1,-1 1 1,0-1-1,0 1 1,0 0-1,0-1 1,0 1-1,0 0 1,0-1-1,-1 1 1,1 0-1,0 0 0,-1 0 1,1 0-1,-1 0 1,1 0-1,-1 1 1,1-1-1,-1 0 1,1 1-1,-1-1 1,0 1-1,1 0 1,-1-1-1,-2 1 1,3 0-44,0 0 0,-1 0 0,1 0 0,0 0 0,-1 0 0,1 0 0,0 0 0,-1 0 0,1 0 1,0 1-1,-1-1 0,1 1 0,0-1 0,0 1 0,-1-1 0,1 1 0,0 0 0,0 0 1,0 0-1,0-1 0,0 1 0,0 0 0,0 0 0,0 0 0,1 0 0,-1 1 0,0-1 0,0 0 1,1 0-1,-1 0 0,1 1 0,-1-1 0,1 0 0,-1 3 0,0 30-3745,8-13-2447,6-8-1453</inkml:trace>
  <inkml:trace contextRef="#ctx0" brushRef="#br0" timeOffset="1">340 146 15214,'0'0'3684,"-21"54"-2563,14-30-384,3 1-1,4-2 97,0-2-641,9-3-256,5-5-1473,6-7-1282,0-6-2049,-1-7-3172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42.222"/>
    </inkml:context>
    <inkml:brush xml:id="br0">
      <inkml:brushProperty name="width" value="0.025" units="cm"/>
      <inkml:brushProperty name="height" value="0.025" units="cm"/>
    </inkml:brush>
  </inkml:definitions>
  <inkml:trace contextRef="#ctx0" brushRef="#br0">1 60 6470,'0'0'8499,"6"-9"-7389,-3 2-883,-2 4-155,0 1 1,1-1 0,-1 1-1,1-1 1,-1 1-1,1 0 1,0 0-1,0-1 1,0 1-1,0 0 1,0 1-1,0-1 1,1 0-1,-1 1 1,1-1 0,-1 1-1,1 0 1,0-1-1,-1 1 1,1 1-1,0-1 1,3-1-1,10 1 448,0 1 0,0 0-1,27 4 1,-37-3-456,1 1-1,-1-1 1,-1 1-1,1 0 1,0 0-1,0 1 0,-1 0 1,1 0-1,-1 0 1,0 0-1,0 1 1,7 7-1,-11-11-30,0 1 0,0 0-1,0 0 1,0 0 0,0 1-1,0-1 1,0 0 0,0 0-1,0 0 1,-1 1 0,1-1-1,-1 0 1,1 1 0,-1-1-1,1 0 1,-1 1 0,0-1-1,1 1 1,-1-1 0,0 1-1,0-1 1,0 1 0,0-1-1,-1 0 1,1 1 0,0-1-1,-1 1 1,1-1 0,0 0-1,-1 1 1,0-1 0,1 0-1,-1 1 1,0-1 0,-1 1-1,-3 4 86,0-1-1,-1 0 1,0-1-1,0 1 0,-13 6 1,14-9-44,1 1 0,0-1 0,0 1 0,0-1 0,0 1 0,1 1 0,-1-1 0,1 0 0,-6 7 1,10-9-73,-1 0 0,0-1 0,1 1 1,-1-1-1,1 1 0,-1-1 1,1 1-1,-1-1 0,1 0 0,0 1 1,-1-1-1,1 1 0,0-1 1,-1 0-1,1 0 0,0 1 0,-1-1 1,1 0-1,0 0 0,-1 0 1,1 0-1,0 0 0,-1 0 0,1 0 1,0 0-1,0 0 0,-1 0 1,2-1-1,32 2-337,-29-1 182,-2 0 106,2-1-11,1 1-1,-1 0 0,1 1 1,-1-1-1,1 1 1,9 3-1,-14-3 70,1-1-1,-1 1 1,0 0 0,0 0 0,0 0 0,1 0-1,-1 0 1,0 0 0,0 0 0,0 0 0,-1 1-1,1-1 1,0 0 0,0 0 0,-1 1-1,1-1 1,0 1 0,-1-1 0,0 0 0,1 1-1,-1-1 1,0 1 0,0-1 0,0 1-1,0-1 1,0 1 0,0-1 0,0 1 0,0 1-1,-1-1 55,0 1 1,0-1-1,0 0 0,0 0 0,0 0 0,-1 0 0,1 0 0,-1 0 0,1 0 0,-1-1 1,0 1-1,1 0 0,-1-1 0,0 1 0,0-1 0,0 0 0,0 0 0,-1 0 0,1 0 1,0 0-1,-4 1 0,-54 16 1290,56-17-1271,-11 2-166,0-1 0,-1 0 0,1-1 0,-30-1-1,45 0-47,0 0 0,-1-1-1,1 1 1,0 0-1,0 0 1,-1 0-1,1 0 1,0 0 0,0 0-1,0 0 1,-1 0-1,1-1 1,0 1-1,0 0 1,0 0 0,-1 0-1,1 0 1,0-1-1,0 1 1,0 0-1,0 0 1,0 0 0,-1-1-1,1 1 1,0 0-1,0 0 1,0-1-1,0 1 1,0 0 0,0 0-1,0-1 1,0 1-1,0 0 1,0 0-1,0-1 1,0 1 0,0 0-1,0 0 1,0-1-1,0 1 1,0 0-1,1-2-1336,-1-10-6743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43.096"/>
    </inkml:context>
    <inkml:brush xml:id="br0">
      <inkml:brushProperty name="width" value="0.025" units="cm"/>
      <inkml:brushProperty name="height" value="0.025" units="cm"/>
    </inkml:brush>
  </inkml:definitions>
  <inkml:trace contextRef="#ctx0" brushRef="#br0">0 184 5830,'0'0'14536,"12"-3"-13778,12-7-716,0-1 0,-1-1 0,-1-1 0,0-1 0,0-1 0,-1-1 0,24-24 0,-32 25-42,-11 11-1,1 1 0,0-1 0,0 1 0,1 0 0,-1 0 0,0 0 0,1 1 0,0-1 0,8-3 0,-41 59 91,11-19 78,11-22-46,0-1 0,1 1 0,0 0 0,1 1 0,0-1 0,1 1 0,0 0 0,-2 23 0,6-36-154,0 1 1,0 0 0,0-1 0,0 1 0,0 0 0,0-1 0,0 1 0,0-1-1,0 1 1,0 0 0,1-1 0,-1 1 0,0-1 0,0 1 0,1-1 0,-1 1-1,0 0 1,1-1 0,-1 1 0,1-1 0,-1 0 0,1 1 0,-1-1 0,0 1-1,1-1 1,0 0 0,-1 1 0,1-1 0,-1 0 0,1 1 0,-1-1 0,1 0-1,0 0 1,-1 0 0,1 0 0,1 1 0,0-1-344,0-1 1,0 1-1,0 0 0,0 0 0,0-1 1,0 1-1,-1-1 0,1 0 1,0 0-1,0 0 0,2-1 1,18-17-6598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43.442"/>
    </inkml:context>
    <inkml:brush xml:id="br0">
      <inkml:brushProperty name="width" value="0.025" units="cm"/>
      <inkml:brushProperty name="height" value="0.025" units="cm"/>
    </inkml:brush>
  </inkml:definitions>
  <inkml:trace contextRef="#ctx0" brushRef="#br0">20 0 6887,'0'0'12043,"-20"51"-11210,20-46-65,9-3-63,11-2-577,5 0-128,5-7-1185,8-5-1217,-5-2-1634,1-2-1057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43.773"/>
    </inkml:context>
    <inkml:brush xml:id="br0">
      <inkml:brushProperty name="width" value="0.025" units="cm"/>
      <inkml:brushProperty name="height" value="0.025" units="cm"/>
    </inkml:brush>
  </inkml:definitions>
  <inkml:trace contextRef="#ctx0" brushRef="#br0">210 1 4388,'0'0'12342,"2"11"-11295,0-3-804,-1-4-129,0 1 0,0-1 1,-1 1-1,1-1 0,-1 0 0,0 1 0,0-1 0,-1 1 0,1-1 0,-1 1 1,0-1-1,0 0 0,0 1 0,-1-1 0,1 0 0,-4 5 0,-12 17 1143,-35 39-1,45-58-1029,0 1 0,0-1-1,-1 0 1,0 0 0,0-1 0,-1-1-1,1 1 1,-19 7 0,26-12-355,0-1 0,0 1 0,0 0 0,-1-1 1,1 0-1,0 1 0,0-1 0,0 0 0,0 0 0,-1 1 0,1-1 1,0 0-1,0 0 0,-1 0 0,1 0 0,0-1 0,0 1 0,0 0 1,-1-1-1,1 1 0,0 0 0,0-1 0,0 1 0,0-1 0,0 0 1,0 1-1,0-1 0,0 0 0,0 0 0,0 1 0,0-1 0,0 0 1,0 0-1,1 0 0,-1 0 0,0 0 0,1 0 0,-1 0 0,1-1 0,-1 1 1,0-2-1,0-5-1334,0 0 0,0 0 0,1 1 0,0-1 1,1-13-1,1 5-284,-1-11-3037</inkml:trace>
  <inkml:trace contextRef="#ctx0" brushRef="#br0" timeOffset="1">32 78 3427,'0'0'11435,"53"-13"-9385,-37 17-513,6 4-415,3 1-386,3 0-448,5 0-127,0-1-129,0 1-417,-3-3-1953,-9-4-3588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4.889"/>
    </inkml:context>
    <inkml:brush xml:id="br0">
      <inkml:brushProperty name="width" value="0.025" units="cm"/>
      <inkml:brushProperty name="height" value="0.025" units="cm"/>
    </inkml:brush>
  </inkml:definitions>
  <inkml:trace contextRef="#ctx0" brushRef="#br0">127 219 4132,'-8'8'8477,"-11"8"-6489,1 2-1,-19 23 1,32-34-1658,0-1 0,1 1 0,-1-1 0,1 2 1,1-1-1,-1 0 0,1 1 0,0-1 0,1 1 1,0 0-1,0 0 0,-1 14 0,3-21-322,0 0 0,0 0 0,0 1 0,0-1 0,1 0 0,-1 0 0,0 0 0,1 0 0,-1 1-1,0-1 1,1 0 0,-1 0 0,1 0 0,0 0 0,-1 0 0,1 0 0,0 0 0,-1 0 0,1 0 0,0-1-1,0 1 1,0 0 0,0 0 0,0-1 0,0 1 0,0-1 0,1 2 0,2-1 6,-1-1 0,0 1 0,1 0 1,-1-1-1,0 0 0,1 1 0,-1-1 0,0-1 1,7 0-1,-1-1-34,-1 1 0,1-2 0,-1 1-1,1-1 1,-1-1 0,0 1 0,9-7 0,-7 2-21,0-1 0,-1 0 0,0 0 0,-1-1-1,0 0 1,-1 0 0,0-1 0,0 0 0,-1 0 0,-1-1-1,1 0 1,-2 0 0,4-13 0,-3 1 67,0 0-1,-1 0 1,-2 0 0,0 0 0,-4-46-1,2 67-15,0-1 0,-1 1 0,1 0 0,-1 0 0,1 0 0,-1 0 0,0 0 1,-1 0-1,1 0 0,0 0 0,-1 0 0,1 0 0,-1 1 0,0-1 0,0 1 0,0-1 0,0 1 0,-1 0 0,-2-3 0,3 4-4,0 0-1,0 1 1,0-1 0,0 1 0,0-1 0,0 1 0,0 0 0,0 0 0,0-1 0,0 1 0,0 1 0,0-1 0,0 0 0,0 0 0,0 1 0,0-1 0,0 1 0,0 0-1,0 0 1,0 0 0,1-1 0,-1 2 0,0-1 0,1 0 0,-1 0 0,0 0 0,1 1 0,0-1 0,-1 1 0,-1 3 0,-6 4 8,1 1 0,0 1 0,0-1 1,2 1-1,-9 16 0,13-21-10,-1 0 0,1-1 0,0 1-1,0 0 1,1 1 0,0-1 0,0 0 0,0 0 0,1 0-1,0 1 1,0-1 0,0 0 0,2 8 0,-1-11-75,1-1 1,-1 1 0,0 0-1,1-1 1,0 1-1,0 0 1,0-1 0,0 0-1,0 0 1,0 1 0,0-1-1,1 0 1,-1-1 0,1 1-1,-1 0 1,1-1 0,5 2-1,58 21-2911,-34-14 1193,-25-7 1667,-1 0 1,0 0-1,1 1 1,-1-1-1,-1 1 1,1 1-1,0-1 0,-1 1 1,0 0-1,0 0 1,6 10-1,-8-12 325,-1 1 0,0 0 0,0 0 0,0 0 0,-1 0 0,1 0 0,-1 0 0,0 0-1,0 0 1,0 1 0,-1-1 0,1 0 0,-1 1 0,0-1 0,-1 0 0,1 1 0,-1-1 0,1 0 0,-1 0 0,-3 7 0,3-9-174,0 1 1,0-1 0,-1 0 0,1 0 0,-1 0-1,1 0 1,-1 0 0,0 0 0,0 0 0,0 0-1,0-1 1,-2 2 0,-10 2-6178,8-5-1331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44.119"/>
    </inkml:context>
    <inkml:brush xml:id="br0">
      <inkml:brushProperty name="width" value="0.025" units="cm"/>
      <inkml:brushProperty name="height" value="0.025" units="cm"/>
    </inkml:brush>
  </inkml:definitions>
  <inkml:trace contextRef="#ctx0" brushRef="#br0">20 0 6182,'0'0'14285,"48"2"-13740,-25-2-417,8 0-192,-3 0-1153,-3 0-1346,-2 2-1825,-3-1-256</inkml:trace>
  <inkml:trace contextRef="#ctx0" brushRef="#br0" timeOffset="1">0 103 1794,'0'0'16335,"56"16"-16047,-15-26-224,3-3-192,8 0-1089,-7 0-2530,3-2-2083</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44.508"/>
    </inkml:context>
    <inkml:brush xml:id="br0">
      <inkml:brushProperty name="width" value="0.025" units="cm"/>
      <inkml:brushProperty name="height" value="0.025" units="cm"/>
    </inkml:brush>
  </inkml:definitions>
  <inkml:trace contextRef="#ctx0" brushRef="#br0">244 0 5830,'-9'1'5973,"-6"1"-5436,0 1-1,0 0 1,0 1 0,1 1-1,0 0 1,0 1 0,-18 10-1,24-12-242,1 0 0,0 0 0,0 1 0,1 0 0,-1 0-1,1 1 1,0 0 0,1 0 0,-1 0 0,1 1 0,0 0 0,1-1-1,0 2 1,0-1 0,0 0 0,-3 11 0,7-16-274,-1-1-1,1 1 1,-1-1-1,1 0 1,0 1-1,0-1 1,-1 1-1,1-1 1,0 1 0,0-1-1,0 0 1,1 1-1,-1-1 1,0 1-1,1-1 1,-1 1 0,1-1-1,-1 0 1,1 1-1,-1-1 1,1 0-1,0 0 1,0 1 0,0-1-1,-1 0 1,1 0-1,0 0 1,1 0-1,-1 0 1,0 0 0,0 0-1,0-1 1,0 1-1,1 0 1,-1-1-1,0 1 1,1-1-1,-1 1 1,1-1 0,-1 1-1,0-1 1,1 0-1,-1 0 1,1 0-1,-1 0 1,1 0 0,-1 0-1,1 0 1,-1 0-1,0-1 1,3 0-1,3 0-13,0 0 1,0 0-1,0-1 0,0 0 0,0 0 0,0-1 0,-1 0 0,1 0 0,8-7 0,-8 6-16,-1-1-1,0-1 0,0 1 1,0-1-1,-1 0 0,0-1 1,0 1-1,0-1 0,-1 0 1,0 0-1,-1 0 0,1-1 1,-1 1-1,-1-1 0,1 0 0,-1 0 1,-1 0-1,1-8 0,-2 15 12,0 0 0,0 0 0,-1 0-1,1 1 1,0-1 0,-1 0-1,1 0 1,-1 0 0,1 0 0,-1 1-1,1-1 1,-1 0 0,0 1-1,1-1 1,-1 0 0,0 1 0,0-1-1,1 1 1,-1-1 0,0 1-1,0-1 1,0 1 0,0 0 0,1-1-1,-1 1 1,0 0 0,0 0-1,0 0 1,0 0 0,0-1 0,0 1-1,0 1 1,0-1 0,0 0-1,0 0 1,1 0 0,-1 0 0,0 1-1,0-1 1,-1 1 0,0-1-35,1 0-1,0 0 1,-1 1 0,1-1 0,-1 1-1,1-1 1,-1 1 0,1 0 0,0 0-1,0-1 1,-1 1 0,1 0-1,0 0 1,0 0 0,0 0 0,0 0-1,0 1 1,0-1 0,0 0 0,0 0-1,1 1 1,-1-1 0,0 0 0,1 1-1,-1-1 1,1 1 0,-1-1 0,1 1-1,0 1 1,0-1-126,-1-1-87,1 0 0,0 0 1,0-1-1,0 1 0,0 0 1,0-1-1,0 1 0,0 0 0,0-1 1,0 1-1,0 0 0,0 0 1,0-1-1,1 1 0,-1 0 1,0-1-1,0 1 0,1 0 1,-1-1-1,0 1 0,1-1 1,-1 1-1,1 0 0,-1-1 1,1 1-1,-1-1 0,1 0 1,-1 1-1,1-1 0,0 1 1,-1-1-1,1 0 0,-1 1 1,1-1-1,0 0 0,-1 0 1,2 1-1,12 1-8658</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44.838"/>
    </inkml:context>
    <inkml:brush xml:id="br0">
      <inkml:brushProperty name="width" value="0.025" units="cm"/>
      <inkml:brushProperty name="height" value="0.025" units="cm"/>
    </inkml:brush>
  </inkml:definitions>
  <inkml:trace contextRef="#ctx0" brushRef="#br0">72 0 11018,'0'0'6182,"-38"56"-4901,26-26-352,1 0-32,6-2 641,-1-3-129,6-6-704,0-2-609,6-5-385,8-10-1248,0-2-897,2-8-3011</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45.225"/>
    </inkml:context>
    <inkml:brush xml:id="br0">
      <inkml:brushProperty name="width" value="0.025" units="cm"/>
      <inkml:brushProperty name="height" value="0.025" units="cm"/>
    </inkml:brush>
  </inkml:definitions>
  <inkml:trace contextRef="#ctx0" brushRef="#br0">0 103 9673,'0'0'6364,"9"-5"-4779,48-20-379,0 2 1,104-26-1,-148 50-1235,-16 5 60,3-6-17,-43 79 1763,21-43-882,-18 46 0,34-68-792,1 0 1,1 0-1,0 1 0,1-1 1,0 1-1,2 0 1,-1 17-1,2-10-257,0-15-6087,0-18-331</inkml:trace>
  <inkml:trace contextRef="#ctx0" brushRef="#br0" timeOffset="1">0 205 12460,'0'0'8840,"82"12"-7495,-32-12-544,2 0-352,7-8-385,0 0-128,-7 0-769,-8-4-1025,-4-4-2979</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58.428"/>
    </inkml:context>
    <inkml:brush xml:id="br0">
      <inkml:brushProperty name="width" value="0.025" units="cm"/>
      <inkml:brushProperty name="height" value="0.025" units="cm"/>
    </inkml:brush>
  </inkml:definitions>
  <inkml:trace contextRef="#ctx0" brushRef="#br0">471 35 6182,'-15'0'123,"-156"2"1053,142 0 76,0 1 0,-37 10 0,49-9-589,-28 9 690,43-13-1179,0 1 0,0 0 0,0-1 0,0 1 0,0 0 0,0 0 0,1 1 1,-1-1-1,0 0 0,1 1 0,-1-1 0,1 1 0,-1-1 0,1 1 0,0 0 1,-2 3-1,3-4-128,0 0 0,0 0 1,1 0-1,-1-1 1,0 1-1,1 0 0,-1 0 1,1 0-1,-1-1 1,1 1-1,0 0 0,-1 0 1,1-1-1,0 1 1,-1 0-1,1-1 0,0 1 1,0-1-1,-1 1 1,1-1-1,0 0 0,0 1 1,0-1-1,0 0 1,0 1-1,0-1 0,0 0 1,-1 0-1,1 0 1,0 0-1,2 0 1,41 8 185,-37-7-140,112 11 31,225-6 0,-311-7-157,-1-1 0,1-2 1,-1-1-1,0-2 0,34-12 0,-64 19 35,1-1-1,-1 0 1,0 1 0,0-1-1,0 0 1,-1 0-1,1-1 1,0 1 0,0 0-1,0 0 1,-1-1-1,3-2 1,-4 4-2,0-1 1,0 1-1,0-1 1,1 1-1,-1 0 1,0-1-1,0 1 1,0-1-1,-1 1 1,1 0-1,0-1 1,0 1-1,0-1 1,0 1-1,0-1 1,0 1-1,0 0 1,-1-1 0,1 1-1,0 0 1,0-1-1,-1 1 1,1 0-1,0-1 1,0 1-1,-1 0 1,1-1-1,0 1 1,-1 0-1,1 0 1,-1 0-1,1-1 1,0 1-1,-1 0 1,1 0-1,-1 0 1,-6-3-4,0 0 0,0 1 1,0 1-1,0-1 1,-13 0-1,-53-4-4,-1 4-1,1 3 1,-90 13-1,116-7 216,1 2 0,0 2 0,0 1 0,1 3 0,1 2 0,-46 25 0,85-40-173,0 0 0,1 1 0,-1 0 0,0 0 1,1 0-1,0 1 0,0-1 0,0 1 0,-6 7 0,10-10-33,0-1 0,0 0 0,0 0 0,-1 1-1,1-1 1,0 0 0,0 1 0,0-1-1,0 0 1,0 1 0,0-1 0,0 0 0,0 1-1,0-1 1,0 0 0,0 1 0,0-1-1,0 0 1,0 1 0,0-1 0,0 0-1,0 0 1,1 1 0,-1-1 0,0 0 0,0 1-1,0-1 1,0 0 0,1 0 0,-1 1-1,0-1 1,0 0 0,1 0 0,-1 1 0,0-1-1,0 0 1,1 0 0,-1 0 0,0 0-1,0 1 1,1-1 0,-1 0 0,0 0 0,1 0-1,-1 0 1,0 0 0,1 0 0,0 0-1,20 2 8,-17-1 0,59-4-6,0-2 1,-1-2-1,0-4 1,79-23 0,-61 15-187,27-5-60,5 0-98,131-47-1,-241 70 344,1 1-1,-1-1 0,0 0 1,1 0-1,-1 0 1,0 0-1,0 0 1,0-1-1,0 1 0,0 0 1,0-1-1,3-3 1,-5 4 0,0 1 0,0-1 1,-1 1-1,1-1 0,0 1 1,0-1-1,0 1 0,0 0 1,-1-1-1,1 1 0,0-1 1,0 1-1,-1-1 0,1 1 1,0 0-1,-1-1 0,1 1 1,-1 0-1,1-1 0,0 1 1,-1 0-1,1 0 0,-1-1 1,1 1-1,-1 0 0,1 0 1,-1 0-1,1-1 0,-1 1 1,1 0-1,-1 0 0,1 0 1,-1 0-1,0 0 0,-67-6 113,8 8-24,1 3-1,-1 2 1,1 3 0,-74 23 0,41-4-18,-166 76-1,252-102-81,-1 0-21,1 0-1,-1 0 1,1 1 0,0 0-1,-1 0 1,-9 10 0,16-14-11,0 0 0,0 1 1,0-1-1,-1 0 0,1 0 0,0 1 1,0-1-1,0 0 0,0 0 1,0 0-1,0 1 0,0-1 1,0 0-1,0 0 0,0 1 1,0-1-1,0 0 0,0 0 0,0 1 1,0-1-1,1 0 0,-1 0 1,0 1-1,0-1 0,0 0 1,0 0-1,0 0 0,0 1 1,1-1-1,-1 0 0,0 0 0,0 0 1,0 0-1,0 1 0,1-1 1,-1 0-1,0 0 0,0 0 1,1 0-1,-1 0 0,0 0 1,0 0-1,0 0 0,1 1 1,-1-1-1,0 0 0,0 0 0,1 0 1,-1 0-1,0 0 0,0 0 1,1 0-1,-1 0 0,0-1 1,0 1-1,1 0 0,-1 0 1,0 0-1,0 0 0,1 0 0,19-1-2278,22-5-2159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27.440"/>
    </inkml:context>
    <inkml:brush xml:id="br0">
      <inkml:brushProperty name="width" value="0.025" units="cm"/>
      <inkml:brushProperty name="height" value="0.025" units="cm"/>
    </inkml:brush>
  </inkml:definitions>
  <inkml:trace contextRef="#ctx0" brushRef="#br0">1 46 2402,'0'0'1121,"43"-41"-2338,-40 36 929</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28.489"/>
    </inkml:context>
    <inkml:brush xml:id="br0">
      <inkml:brushProperty name="width" value="0.025" units="cm"/>
      <inkml:brushProperty name="height" value="0.025" units="cm"/>
    </inkml:brush>
  </inkml:definitions>
  <inkml:trace contextRef="#ctx0" brushRef="#br0">262 104 3011,'-13'1'1495,"-24"0"11,15-2-935,0 2 0,0 0 0,0 1 0,0 1 0,0 1 0,-33 11 0,53-14-560,0 0 0,1 0 0,-1 0 0,0 0 0,1 0 0,-1 0 0,0 1 0,1-1 0,0 1 0,-1-1 0,1 1 0,-2 3 0,2-5 0,1 1 0,0 0 0,-1 0 0,1-1 0,0 1 0,0 0 0,0 0 0,0 0 0,0 0 0,0-1-1,0 1 1,0 0 0,0 0 0,0 0 0,0-1 0,0 1 0,1 0 0,-1 0 0,0 0 0,1-1 0,-1 1 0,1 0 0,1 2 22,0-1 1,0 0 0,0-1-1,0 1 1,0 0-1,0-1 1,1 1 0,-1-1-1,1 0 1,-1 1 0,1-1-1,-1 0 1,1-1 0,0 1-1,-1 0 1,6 0 0,74 3 553,0-3 0,156-20 0,-137 9-224,483-49 1173,690-45-675,-1085 101-1717,322 36-1,-502-32 785,222 18-1308,-294-35 312,-596-16 94,526 31 939,-104-1 70,-974 9 330,1151-5-288,-342 21 175,299-12-61,-189 46-1,283-54-182,-36 10 26,44-12-36,0-1 0,0 0 1,-1 1-1,1-1 1,0 1-1,0-1 1,0 1-1,-1 0 1,1 0-1,0-1 1,0 1-1,0 0 1,0 0-1,1 0 1,-1 0-1,0 0 1,0 0-1,0 0 1,1 0-1,-1 0 1,1 1-1,-1-1 1,1 0-1,-1 0 0,1 1 1,-1 0-1,2-1 3,0 0 0,0 0-1,0 0 1,0 0 0,0-1 0,0 1-1,0 0 1,0-1 0,0 1-1,0-1 1,0 1 0,0-1-1,1 0 1,-1 1 0,0-1-1,0 0 1,0 0 0,1 0-1,-1 0 1,2 0 0,36 2 100,-31-2-94,752-22 492,-390 2-128,492-5-190,429-20-1547,-1287 45 1334,29-2-61,-24 0 2,-19-1-98,-581-36 207,1 41-1771,563-2 1566,-176 6-2280,8 0-2054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36.090"/>
    </inkml:context>
    <inkml:brush xml:id="br0">
      <inkml:brushProperty name="width" value="0.025" units="cm"/>
      <inkml:brushProperty name="height" value="0.025" units="cm"/>
    </inkml:brush>
  </inkml:definitions>
  <inkml:trace contextRef="#ctx0" brushRef="#br0">432 221 3844,'4'-8'-6,"25"-77"2157,-27 79-1728,0-1 0,0 1 0,-1-1 0,0 0 0,0 0 0,-1 1 0,0-1 0,0 0 0,-1 0 0,1 0 0,-2 0 0,-2-11 0,2 16-322,1-1 0,-1 1 0,0 0 0,1 0-1,-1 1 1,0-1 0,0 0 0,0 1 0,0-1 0,-1 1-1,1 0 1,0-1 0,0 1 0,-1 0 0,1 0 0,-1 1-1,1-1 1,-1 0 0,1 1 0,-1 0 0,0-1 0,1 1-1,-1 0 1,1 1 0,-1-1 0,1 0 0,-1 1 0,0-1-1,-2 2 1,-3 0-70,0 0-1,0 0 1,1 1-1,-1 0 1,1 1-1,0-1 0,0 1 1,-8 7-1,-7 8-27,1 2 1,1 1-1,2 0 0,0 2 0,1 0 0,-25 49 0,12-12 8,-41 119-1,55-130-6,3 1 0,2 1-1,1-1 1,4 1 0,1 1 0,5 96-1,2-119-7,1 0-1,2 0 1,0 0-1,3-1 1,0 0-1,2 0 1,1-1-1,1-1 0,1 1 1,2-2-1,0 0 1,2-1-1,26 30 1,-37-48-20,1-1 1,-1 1-1,1-1 1,0-1-1,1 1 1,-1-2-1,1 1 1,0-1-1,1 0 1,-1 0-1,1-1 1,-1 0-1,1-1 1,17 3-1,-19-4 15,0-1-1,0 0 1,0-1-1,0 1 0,0-1 1,0-1-1,0 1 0,-1-1 1,1-1-1,0 1 1,-1-1-1,0 0 0,1 0 1,-1-1-1,-1 0 1,1 0-1,0-1 0,-1 1 1,8-9-1,2-5 40,-1-1-1,0 0 1,-2-1-1,0-1 1,-1 1-1,13-37 0,35-138 924,-37 99-672,-5 0 1,-3-2 0,-5 1 0,-4-109 0,-5 182-270,-2 1 1,0-1-1,-2 0 1,-1 1-1,0-1 1,-2 2-1,-1-1 0,0 1 1,-20-36-1,22 48-141,-1 0 0,0 0 0,0 0-1,-1 1 1,0 0 0,-1 0 0,0 1 0,0 0-1,0 1 1,-1 0 0,-1 1 0,1-1 0,-1 2-1,0 0 1,0 0 0,-1 1 0,1 0-1,-1 1 1,0 1 0,-21-3 0,-17 4-3384,36 1-411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37.447"/>
    </inkml:context>
    <inkml:brush xml:id="br0">
      <inkml:brushProperty name="width" value="0.025" units="cm"/>
      <inkml:brushProperty name="height" value="0.025" units="cm"/>
    </inkml:brush>
  </inkml:definitions>
  <inkml:trace contextRef="#ctx0" brushRef="#br0">51 1 11691,'0'0'5354,"-5"9"-4756,-4 12-450,1 0-1,1 1 0,1 0 1,1 0-1,1 0 0,1 1 1,1 0-1,0 0 0,2-1 1,1 1-1,1 0 0,1 0 1,0-1-1,13 38 0,-14-53-126,1-1-1,0 0 0,0 1 0,0-1 0,1-1 0,0 1 0,0 0 0,1-1 1,-1 0-1,1 0 0,0 0 0,1-1 0,-1 0 0,1 0 0,9 5 0,-12-7 29,1-1 0,-1 0 0,0 0 0,1 0 0,-1 0 0,1-1 0,-1 1 0,1-1 0,-1 0 0,1 0 0,-1 0 0,1-1 0,-1 1 0,1-1 0,-1 0 0,0 0 0,1 0 0,-1 0 0,0-1 0,0 1 0,0-1 0,0 0 0,0 0 0,0 0 0,0 0 0,0 0 0,-1-1 0,1 1 0,-1-1 0,0 1 0,4-7 0,0 0-1,-1-2 0,0 1 0,0-1 0,-1 1 0,0-1 0,-1-1 1,0 1-1,-1 0 0,0-1 0,-1 1 0,0-1 0,0 1 0,-2-1 0,1 0 0,-2 1 0,1-1 0,-2 1 0,1 0 0,-2 0 0,1 0 0,-1 0 0,-1 0 0,0 1 0,-1 0 0,0 0 0,0 0 0,-12-12 1,17 20-15,-1 0 1,0 0 0,0 0-1,0 0 1,0 1 0,0-1-1,0 1 1,0-1 0,0 1 0,-1 0-1,1 0 1,0 0 0,-1 0-1,1 1 1,-1-1 0,1 0-1,-1 1 1,1 0 0,-5 0 0,7 0-31,-1 1 1,1-1 0,0 1 0,-1-1-1,1 1 1,-1 0 0,1-1 0,0 1-1,0 0 1,-1-1 0,1 1 0,0 0-1,0-1 1,0 1 0,0 0 0,0 0-1,0-1 1,0 1 0,0 0 0,0-1-1,0 1 1,0 0 0,0 0 0,0-1 0,1 1-1,-1 0 1,0-1 0,1 1 0,-1-1-1,0 1 1,1 0 0,-1-1 0,1 1-1,-1-1 1,1 1 0,0 0 0,4 2 1,-1 0 1,1 0 0,0-1 0,0 1 0,0-1-1,0 0 1,0-1 0,0 1 0,1-1 0,-1 0-1,0-1 1,1 1 0,5-1 0,75-3 74,-29-12-170,-55 15-42,1-1-1,-1 0 1,0 0-1,1 0 1,-1 0 0,0 0-1,0 0 1,1-1-1,-1 1 1,0-1-1,0 0 1,-1 1 0,1-1-1,0 0 1,0 0-1,-1 0 1,0 0-1,1-1 1,1-3 0,-3 1-2373,-5 2-2253</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38.450"/>
    </inkml:context>
    <inkml:brush xml:id="br0">
      <inkml:brushProperty name="width" value="0.025" units="cm"/>
      <inkml:brushProperty name="height" value="0.025" units="cm"/>
    </inkml:brush>
  </inkml:definitions>
  <inkml:trace contextRef="#ctx0" brushRef="#br0">118 235 5541,'0'0'7068,"1"-10"-4457,-1 7-2540,1-3 240,-1 0 0,0 1 0,0-1 0,-1 0 1,1 1-1,-4-10 0,4 13-196,-1 0 0,0 0 1,0 0-1,0 0 0,0 1 1,0-1-1,0 0 1,0 1-1,0-1 0,-1 1 1,1-1-1,-1 1 0,1 0 1,-1 0-1,1-1 1,-1 1-1,0 0 0,0 1 1,1-1-1,-1 0 0,0 0 1,0 1-1,0-1 1,0 1-1,0-1 0,0 1 1,0 0-1,-3 0 0,2 0-87,1 0 1,-1 0-1,1 0 0,0 0 0,-1 1 0,1-1 0,-1 1 0,1 0 1,0-1-1,-1 1 0,1 0 0,0 0 0,0 1 0,0-1 0,0 0 0,0 1 1,0-1-1,0 1 0,0 0 0,1-1 0,-1 1 0,0 0 0,1 0 1,0 0-1,-2 3 0,1 0-18,-1 1 0,1-1 0,1 1 0,-1 0 0,1 0 1,0 0-1,0 0 0,1 0 0,0 7 0,0-12-19,0 0 0,0 0 0,1 0-1,-1 0 1,0 0 0,1-1 0,-1 1-1,1 0 1,-1 0 0,1 0 0,-1 0 0,1-1-1,0 1 1,-1 0 0,1-1 0,0 1 0,0 0-1,0-1 1,-1 1 0,1-1 0,0 1 0,0-1-1,0 0 1,0 1 0,0-1 0,0 0-1,0 1 1,0-1 0,1 0 0,41 6-532,-11-2 200,-27-1 335,0-1 0,0 1 0,0 0 0,-1 0 1,1 1-1,-1 0 0,0-1 0,0 1 0,0 1 0,-1-1 1,1 0-1,-1 1 0,0 0 0,0 0 0,-1 0 0,1 0 0,-1 0 1,-1 0-1,1 1 0,0-1 0,-1 1 0,0 6 0,4 18 16,-2 0-1,-2 57 1,-1-61-16,0-2 1,-1-1 0,-2 0 0,-8 42 0,9-57 82,0 1 1,-1-1 0,0 0-1,0 0 1,-1-1 0,0 1-1,-1-1 1,1 0 0,-1 0 0,-1 0-1,1 0 1,-1-1 0,-10 8-1,14-12-26,1-1 0,-1 1 1,0-1-1,0 0 0,0 0 0,0 0 0,0 0 0,0 0 0,0 0 0,0 0 0,0-1 0,0 1 0,0-1 0,-1 1 1,1-1-1,0 0 0,0 0 0,-4-1 0,5 1-25,-1-1 1,1 0-1,-1 1 1,1-1-1,0 0 1,0 0-1,-1 0 1,1 0-1,0 0 0,0 0 1,0-1-1,0 1 1,0 0-1,0 0 1,1-1-1,-1 1 1,0-1-1,1 1 1,-2-3-1,0-8 22,-1 0 1,2 0-1,-1 0 1,1 0-1,2-13 0,-1 21-44,0-12-5,1 0 0,1 1 0,0-1 0,2 1 0,-1 0 0,2 0 0,0 0 0,1 0 0,0 1 0,1 0 1,1 0-1,0 1 0,1 0 0,21-24 0,7-1 8,2 2 0,2 1 0,50-32 0,-41 30-32,71-64-1,-116 95 27,1 0 1,-1-1-1,0 0 1,-1 0 0,1 0-1,-1 0 1,-1 0-1,6-15 1,-8 21 0,-1-1-1,1 0 1,-1 0-1,0 1 1,1-1 0,-1 0-1,0 0 1,0 0-1,0 1 1,0-1-1,0 0 1,-1 0 0,1 0-1,0 1 1,-1-1-1,0 0 1,1 1-1,-1-1 1,0 0 0,0 1-1,0-1 1,0 1-1,0-1 1,0 1 0,0-1-1,0 1 1,-1 0-1,1 0 1,0-1-1,-1 1 1,1 0 0,-1 0-1,0 1 1,1-1-1,-1 0 1,0 0-1,1 1 1,-1-1 0,0 1-1,0 0 1,1-1-1,-1 1 1,0 0-1,-3 0 1,-4 0 24,-1-1-1,1 2 1,-1 0-1,1 0 0,-1 0 1,1 1-1,0 0 1,0 1-1,0 0 1,0 1-1,1 0 1,-1 0-1,1 1 1,0 0-1,0 0 1,1 1-1,-12 10 1,12-10 30,1 1 0,0-1 1,0 1-1,1 0 0,0 0 1,0 0-1,0 1 0,1-1 1,0 1-1,1 1 0,0-1 1,0 0-1,1 1 1,0-1-1,0 1 0,1 0 1,0-1-1,1 1 0,0 11 1,0-17-58,1 1 1,0-1 0,0 0 0,0 0 0,0 1 0,0-1 0,1 0 0,-1 0 0,1 0 0,0 0 0,0-1 0,0 1 0,0 0-1,0-1 1,1 1 0,-1-1 0,4 2 0,0 0-33,0 0-1,1 0 0,-1-1 1,1 0-1,0 0 1,0-1-1,11 3 1,58 5-2397,-10-9-4052,-60-1 5280,38 0-8065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5.268"/>
    </inkml:context>
    <inkml:brush xml:id="br0">
      <inkml:brushProperty name="width" value="0.025" units="cm"/>
      <inkml:brushProperty name="height" value="0.025" units="cm"/>
    </inkml:brush>
  </inkml:definitions>
  <inkml:trace contextRef="#ctx0" brushRef="#br0">184 4 4452,'0'0'13175,"-9"-2"-11765,1 1-1312,1 1 1,-1-1 0,0 1 0,1 1-1,-1 0 1,0 0 0,1 0 0,-1 1 0,1 0-1,0 0 1,0 1 0,0 0 0,0 0-1,0 1 1,0 0 0,1 0 0,-10 8-1,14-11-95,-1 1 0,1 0 1,0-1-1,0 1 0,-1 0 0,1 0 0,0 0 0,0 0 0,1 1 0,-1-1 0,0 0 0,1 1 0,-1-1 0,1 1 0,0 0 0,0-1 0,0 1 0,0 0 0,1 0 0,-2 5 0,6-7 17,-1 0 0,1 1 0,0-1-1,-1-1 1,1 1 0,0 0-1,0-1 1,0 0 0,-1 0-1,1 0 1,6-1 0,-5 1-6,34-2 16,-25 1-33,-1 0 0,0 1 1,0 0-1,24 5 0,-36-5 10,0 0 0,0 1-1,0-1 1,0 1 0,-1-1 0,1 1-1,0 0 1,0-1 0,0 1-1,-1 0 1,1-1 0,-1 1-1,1 0 1,0 0 0,-1 0-1,1-1 1,-1 1 0,0 0 0,1 0-1,-1 0 1,0 0 0,1 0-1,-1 0 1,0 0 0,0 0-1,0 0 1,0 0 0,0 0-1,0 0 1,0 0 0,0 0 0,0 0-1,0 0 1,-1 0 0,1 0-1,0 0 1,-1-1 0,1 1-1,-1 0 1,0 2 0,-21 33 1480,16-30-1468,1 0 1,-1 0-1,1 0 1,-2-1-1,1 0 1,0 0-1,-1-1 1,0 0-1,0 0 0,0-1 1,-1 0-1,1 0 1,-9 2-1,16-5-204,-1 0 0,1 0-1,-1 0 1,1 0 0,0-1-1,-1 1 1,1 0-1,-1 0 1,1 0 0,0-1-1,-1 1 1,1 0 0,0 0-1,-1-1 1,1 1 0,0 0-1,-1-1 1,1 1 0,0 0-1,0-1 1,-1 1 0,1 0-1,0-1 1,0 1 0,0-1-1,-1 1 1,1 0 0,0-1-1,0 1 1,0-1 0,0 1-1,0-1 1,0 1 0,0 0-1,0-1 1,0 1-1,0-1 1,0 1 0,0-1-1,0 1 1,1 0 0,-1-1-1,0 1 1,0-1 0,1 0-1,-1-1-454,3-15-4981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38.825"/>
    </inkml:context>
    <inkml:brush xml:id="br0">
      <inkml:brushProperty name="width" value="0.025" units="cm"/>
      <inkml:brushProperty name="height" value="0.025" units="cm"/>
    </inkml:brush>
  </inkml:definitions>
  <inkml:trace contextRef="#ctx0" brushRef="#br0">1 0 15855,'0'0'6246</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0.119"/>
    </inkml:context>
    <inkml:brush xml:id="br0">
      <inkml:brushProperty name="width" value="0.025" units="cm"/>
      <inkml:brushProperty name="height" value="0.025" units="cm"/>
    </inkml:brush>
  </inkml:definitions>
  <inkml:trace contextRef="#ctx0" brushRef="#br0">0 301 7847,'0'0'9642,"3"8"-8537,1 11-702,-1 1 0,-1-1 1,-1 1-1,-2 33 1,0-13-30,1-40-357,0 1 0,0-1 0,0 1-1,0-1 1,0 0 0,0 1 0,0-1 0,0 1-1,0-1 1,0 1 0,0-1 0,0 1 0,0-1 0,1 1-1,-1-1 1,0 1 0,0-1 0,1 0 0,-1 1-1,0-1 1,0 0 0,1 1 0,-1-1 0,1 0-1,-1 1 1,0-1 0,1 0 0,-1 1 0,1-1 0,-1 0-1,0 0 1,1 0 0,-1 1 0,1-1 0,-1 0-1,1 0 1,-1 0 0,1 0 0,0 0 0,23-8 515,19-23-7,4-23-373,-38 42-136,1 0-1,0 0 1,1 1-1,1 0 1,14-10-1,-25 21-6,-1 0-1,0 0 1,1 0-1,-1 0 1,0 0-1,1 0 1,-1 0-1,0 1 1,1-1-1,-1 0 1,0 0-1,1 0 1,-1 0-1,0 1 1,1-1-1,-1 0 1,0 1-1,0-1 1,1 0-1,-1 0 1,0 1-1,0-1 1,0 0-1,1 1 1,-1-1-1,0 0 1,0 1-1,0-1 1,0 0-1,0 1 1,0-1-1,0 1 1,0-1-1,0 0 1,0 1-1,0-1 1,0 0-1,0 1 1,0-1-1,0 1 1,0-1-1,0 0 1,-1 1-1,2 27 421,-1-23-345,-1-3-69,1 0 0,0 0 0,0 0 0,0 0 0,1 0 0,-1 0 0,0 0 1,1 0-1,0 0 0,-1 0 0,1 0 0,0 0 0,0-1 0,0 1 1,0 0-1,0 0 0,0-1 0,0 1 0,1-1 0,-1 1 0,1-1 0,-1 1 1,1-1-1,0 0 0,-1 0 0,1 0 0,0 0 0,3 2 0,-1-3-4,-1 1 0,1-1-1,0 1 1,-1-1-1,1 0 1,0 0 0,-1-1-1,1 1 1,0-1 0,-1 0-1,1 0 1,-1 0-1,1 0 1,-1-1 0,0 1-1,4-3 1,9-6-34,-1-1 0,-1 0 0,0-1 0,0 0 0,-1-1 1,15-20-1,-28 33 19,0 0 1,0 0 0,0-1-1,0 1 1,0 0 0,0 0-1,1 0 1,-1 0 0,0 0 0,0-1-1,0 1 1,0 0 0,0 0-1,0 0 1,0 0 0,0 0-1,0 0 1,1-1 0,-1 1-1,0 0 1,0 0 0,0 0-1,0 0 1,0 0 0,0 0-1,1 0 1,-1 0 0,0 0-1,0 0 1,0 0 0,0 0 0,1 0-1,-1 0 1,0 0 0,0 0-1,0 0 1,0 0 0,1 0-1,-1 0 1,0 0 0,0 0-1,0 0 1,0 0 0,0 0-1,1 0 1,-1 0 0,0 0-1,0 0 1,0 0 0,0 0 0,0 1-1,0-1 1,1 0 0,-1 0-1,0 0 1,1 14-45,-3 15 68,0-24-2,2-1 0,-1 0 0,0 0 0,1 0 0,0 1-1,0-1 1,0 0 0,0 0 0,1 0 0,-1 1 0,1-1 0,0 0 0,0 0 0,3 5-1,-2-7-8,-1 0 0,1-1-1,0 1 1,0-1-1,0 1 1,0-1-1,0 0 1,0 0-1,0 0 1,0 0-1,1 0 1,-1 0-1,0 0 1,0-1-1,1 1 1,-1-1-1,1 0 1,-1 0 0,0 0-1,1 0 1,-1 0-1,1 0 1,-1-1-1,0 1 1,1-1-1,-1 1 1,4-2-1,2-2-71,1 1 0,0-1 0,-1 0 0,0-1 0,0 0 0,-1 0 0,1-1 0,-1 0 0,0 0 0,0-1 0,-1 0 0,0 0-1,0 0 1,-1-1 0,5-8 0,-14 27-72,1 1 0,1 1 0,-1-1 0,2 0 0,0 0 0,0 13 0,1-23 137,0-1-1,0 0 0,0 1 1,0-1-1,0 1 0,0-1 1,1 0-1,-1 1 0,0-1 0,1 0 1,-1 1-1,1-1 0,0 0 1,-1 0-1,1 0 0,0 1 1,0-1-1,-1 0 0,1 0 1,0 0-1,0 0 0,0 0 0,0-1 1,1 1-1,-1 0 0,0 0 1,0-1-1,0 1 0,1 0 1,-1-1-1,0 0 0,1 1 0,-1-1 1,0 0-1,1 1 0,-1-1 1,0 0-1,1 0 0,-1 0 1,1 0-1,-1 0 0,0-1 1,1 1-1,1-1 0,2 0 5,1 0 0,-1-1 0,1 0 0,-1 0 0,0 0-1,0 0 1,0-1 0,0 0 0,8-6 0,6-9-186,-1-1 0,-1-1-1,-1 0 1,0-2 0,-2 1 0,21-43 0,-19 30 132,-2 0 0,-2 0 0,-1-2 1,8-42-1,-14 47-102,-7 36 146,-11 47 221,9-36-109,-2 7-51,1 1-1,2 0 1,0-1 0,1 1 0,2 0 0,0 0 0,6 35 0,-4-44-28,1 0 1,1 0-1,0 0 1,1 0-1,1-1 0,0 0 1,1 0-1,0 0 1,1-1-1,1 0 1,0 0-1,16 16 1,-23-27-4,-16-26 55,-241-247-3509,255 271 3458,0 0 0,0 0 0,0 0 0,0-1 0,-1 1 0,1 0-1,0 0 1,0 0 0,0 0 0,0-1 0,0 1 0,-1 0 0,1 0 0,0 0 0,0 0-1,0-1 1,0 1 0,0 0 0,0 0 0,0-1 0,0 1 0,0 0 0,0 0 0,0 0-1,0-1 1,0 1 0,0 0 0,0 0 0,0-1 0,0 1 0,0 0 0,0 0 0,0 0-1,0-1 1,0 1 0,0 0 0,1 0 0,-1 0 0,0-1 0,0 1 0,0 0 0,0 0-1,0 0 1,1 0 0,-1 0 0,0-1 0,0 1 0,0 0 0,0 0 0,1 0 0,-1 0-1,0 0 1,0 0 0,1 0 0,-1 0 0,0 0 0,0 0 0,0 0 0,1 0 0,-1 0-1,0 0 1,28-4 515,33 6-327,-35 0-474,64 3 532,-29-6-5341,-51 0 170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0.495"/>
    </inkml:context>
    <inkml:brush xml:id="br0">
      <inkml:brushProperty name="width" value="0.025" units="cm"/>
      <inkml:brushProperty name="height" value="0.025" units="cm"/>
    </inkml:brush>
  </inkml:definitions>
  <inkml:trace contextRef="#ctx0" brushRef="#br0">1 0 16207,'0'0'5061,"48"1"-9833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1.499"/>
    </inkml:context>
    <inkml:brush xml:id="br0">
      <inkml:brushProperty name="width" value="0.025" units="cm"/>
      <inkml:brushProperty name="height" value="0.025" units="cm"/>
    </inkml:brush>
  </inkml:definitions>
  <inkml:trace contextRef="#ctx0" brushRef="#br0">45 105 10858,'0'0'4025,"-2"8"-2605,-12 52-703,3 1-1,2 0 1,3 0-1,4 105 0,2-164-682,0 0 0,0-1 0,0 1 0,0 0-1,0 0 1,1-1 0,-1 1 0,1 0 0,-1-1-1,1 1 1,0-1 0,0 1 0,-1-1 0,1 1-1,0-1 1,0 0 0,1 1 0,-1-1 0,0 0-1,0 0 1,3 2 0,-3-2-8,0-1 1,0 0-1,0 0 0,0 0 1,-1 0-1,1 0 1,0 0-1,0 0 0,0 0 1,0 0-1,0-1 1,0 1-1,0 0 0,-1-1 1,1 1-1,0 0 1,0-1-1,0 1 0,-1-1 1,1 1-1,0-1 1,-1 1-1,1-1 0,0 0 1,-1 1-1,1-1 1,-1 0-1,1 0 0,-1 1 1,1-1-1,-1 0 1,1 0-1,-1 0 0,0 1 1,0-1-1,1 0 1,-1 0-1,0 0 0,0 0 1,0-1-1,8-36 33,-2-1 0,-1 1-1,-2-1 1,-2 0 0,-6-61 0,4 85-67,0 1 1,0-1 0,-2 0-1,0 1 1,-1 0 0,0 0-1,-12-27 1,16 40 5,-1 1 1,1-1-1,0 1 1,0-1 0,0 1-1,0 0 1,-1-1-1,1 1 1,0-1-1,0 1 1,-1-1-1,1 1 1,0 0-1,-1-1 1,1 1 0,0 0-1,-1-1 1,1 1-1,-1 0 1,1 0-1,-1-1 1,1 1-1,0 0 1,-1 0-1,1 0 1,-1 0-1,1-1 1,-1 1 0,1 0-1,-1 0 1,1 0-1,-1 0 1,1 0-1,-1 0 1,1 0-1,-2 1 1,2-1-1,0 0 0,0 1 1,0-1-1,0 1 0,0-1 1,0 0-1,0 1 0,0-1 0,0 0 1,0 1-1,0-1 0,0 0 0,0 1 1,0-1-1,0 1 0,0-1 1,0 0-1,1 1 0,-1-1 0,0 0 1,0 1-1,0-1 0,1 0 1,-1 0-1,0 1 0,0-1 0,1 0 1,-1 0-1,0 1 0,1-1 0,-1 0 1,0 0-1,0 0 0,1 1 1,-1-1-1,1 0 0,-1 0 0,0 0 1,1 0-1,-1 0 0,0 0 0,1 0 1,6 2 5,-1 0 0,0 0 0,1-1 1,0 0-1,-1 0 0,1-1 0,-1 0 1,1 0-1,0-1 0,-1 1 0,1-1 1,-1-1-1,1 1 0,-1-1 0,0 0 1,0-1-1,0 0 0,11-6 0,0-1 14,-2-1 0,1-1-1,-1 0 1,-1-1 0,15-17 0,-31 59 1055,-14 34-81,6-24-573,-8 51-1,17-78-344,0 0 0,0 0 1,1 0-1,1 0 1,0 0-1,1 0 0,0 0 1,7 21-1,-8-29-105,1-1 0,-1 1 0,1 0 0,0-1 1,0 1-1,1-1 0,-1 0 0,1 0 0,-1 0 0,1 0 1,0 0-1,0 0 0,0-1 0,1 0 0,-1 1 0,1-1 0,-1 0 1,1-1-1,0 1 0,-1-1 0,1 1 0,0-1 0,0 0 0,0-1 1,0 1-1,0-1 0,0 1 0,0-1 0,0-1 0,0 1 0,0 0 1,0-1-1,0 0 0,0 0 0,0 0 0,0 0 0,0-1 0,-1 0 1,1 1-1,0-1 0,-1-1 0,0 1 0,1 0 0,-1-1 0,0 0 1,0 0-1,-1 1 0,1-2 0,4-5 0,46-98-1266,-59 135 1389,1-7 245,1 1-1,1 0 0,0 25 0,2-43-434,1 0 0,0 1 0,1-1 0,-1 1 0,1-1 0,0 0 0,0 1 0,0-1-1,0 0 1,1 0 0,0 0 0,0 0 0,0 0 0,0 0 0,0-1 0,1 1 0,0-1 0,0 1 0,0-1-1,0 0 1,7 4 0,3-1-3462,-1-6-3103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1.854"/>
    </inkml:context>
    <inkml:brush xml:id="br0">
      <inkml:brushProperty name="width" value="0.025" units="cm"/>
      <inkml:brushProperty name="height" value="0.025" units="cm"/>
    </inkml:brush>
  </inkml:definitions>
  <inkml:trace contextRef="#ctx0" brushRef="#br0">72 0 17136,'0'0'1100,"-5"12"699,-11 42 46,1 1 1,-8 66-1,19-92-1788,0-8-37,2 0 0,0 1 0,1-1-1,2 1 1,4 33 0,-6-54-17,1 0-1,0 1 1,1-1-1,-1 0 1,0 0 0,0 1-1,1-1 1,-1 0-1,0 0 1,1 0 0,-1 1-1,1-1 1,0 0-1,-1 0 1,1 0-1,0 0 1,-1 0 0,1 0-1,0 0 1,0 0-1,0 0 1,0-1 0,0 1-1,0 0 1,0 0-1,1-1 1,-1 1 0,0-1-1,0 1 1,0-1-1,1 0 1,-1 1 0,0-1-1,0 0 1,1 0-1,-1 0 1,0 0 0,0 0-1,1 0 1,-1 0-1,0 0 1,0 0-1,1-1 1,-1 1 0,0-1-1,0 1 1,1-1-1,-1 1 1,0-1 0,0 1-1,2-3 1,5-2 22,-1-1 1,0 0 0,0 0-1,0-1 1,9-12-1,21-28 14,46-78 0,-70 103-70,-1-1-1,-1-1 0,-1 1 0,-1-2 1,-1 0-1,4-27 0,-11 49 195,0-16-2361,-1 18 1941,-1 1 0,1-1 1,0 1-1,0-1 0,-1 1 1,1 0-1,-1-1 0,1 1 0,0-1 1,-1 1-1,1 0 0,-1-1 0,1 1 1,0 0-1,-1 0 0,1-1 0,-1 1 1,1 0-1,-1 0 0,1 0 1,-1 0-1,1 0 0,-1-1 0,0 1 1,1 0-1,-1 0 0,1 0 0,-1 0 1,0 1-1,-15-1-7761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2.215"/>
    </inkml:context>
    <inkml:brush xml:id="br0">
      <inkml:brushProperty name="width" value="0.025" units="cm"/>
      <inkml:brushProperty name="height" value="0.025" units="cm"/>
    </inkml:brush>
  </inkml:definitions>
  <inkml:trace contextRef="#ctx0" brushRef="#br0">0 1 13229,'0'0'4548,"29"46"-2338,-10-42-1057,4-4-641,2 0-415,0-2-386,-3-8-2465,-4-3-4325</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2.573"/>
    </inkml:context>
    <inkml:brush xml:id="br0">
      <inkml:brushProperty name="width" value="0.025" units="cm"/>
      <inkml:brushProperty name="height" value="0.025" units="cm"/>
    </inkml:brush>
  </inkml:definitions>
  <inkml:trace contextRef="#ctx0" brushRef="#br0">55 1 12780,'0'0'1276,"-4"12"640,-8 25-550,1 1 0,3 0-1,0 1 1,-2 57-1,9-95-1366,1 0-1,0 0 1,0 0 0,0 0-1,0 0 1,0 0-1,0 0 1,0-1 0,0 1-1,0 0 1,0 0-1,0 0 1,0 0 0,1 0-1,-1 0 1,0 0-1,1 0 1,-1-1 0,1 1-1,-1 0 1,1 0-1,-1-1 1,1 1 0,-1 0-1,1 0 1,0-1-1,-1 1 1,1-1 0,0 1-1,0-1 1,-1 1-1,1-1 1,0 1-1,0-1 1,0 0 0,0 1-1,0-1 1,-1 0-1,1 0 1,0 1 0,2-1-1,-1-1-49,-1 1-1,1-1 1,0 0-1,-1 0 1,1 0-1,-1 0 1,1 0-1,-1 0 1,0 0-1,1 0 1,-1 0-1,0-1 1,0 1-1,0 0 1,0-1-1,0 1 0,0-1 1,0 1-1,-1-1 1,1 0-1,0 1 1,0-3-1,2-7-113,-1-2 1,0 1-1,-1 0 0,0 0 0,-1 0 0,-1-19 0,0 24 188,1 1-1,-1-1 1,-1 1-1,1 0 1,-1-1 0,0 1-1,0 0 1,-1 0-1,0 0 1,0 0-1,0 1 1,-1-1 0,-7-8-1,92 29-1591,-44-11-2157,2-3 26</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2.945"/>
    </inkml:context>
    <inkml:brush xml:id="br0">
      <inkml:brushProperty name="width" value="0.025" units="cm"/>
      <inkml:brushProperty name="height" value="0.025" units="cm"/>
    </inkml:brush>
  </inkml:definitions>
  <inkml:trace contextRef="#ctx0" brushRef="#br0">1193 271 12492,'-11'1'2205,"-3"1"-1414,0 1 0,0 0 1,0 1-1,1 0 1,-16 7-1,24-9-531,0 0 0,0 1 1,1 0-1,-1-1 0,1 1 0,-1 1 0,1-1 0,0 1 0,0-1 0,1 1 0,-1 0 1,1 1-1,0-1 0,0 0 0,0 1 0,1 0 0,-1 0 0,1 0 0,-2 8 0,3-12-244,1 1 0,0 0 0,0 0-1,0 0 1,0 0 0,0-1 0,0 1-1,0 0 1,0 0 0,1 0 0,-1-1-1,1 1 1,-1 0 0,1 0 0,0-1-1,0 1 1,0 0 0,-1-1 0,2 1-1,-1-1 1,2 3 0,0-1-8,0-1 1,1 0 0,-1 1-1,1-1 1,-1 0 0,1 0-1,0-1 1,-1 1 0,8 1-1,0-1 7,0 0-1,0 0 0,0-1 1,0 0-1,1-1 1,16-2-1,-25 1-4,1 1 0,0-1 1,0 0-1,-1-1 0,1 1 0,-1-1 0,1 1 0,-1-1 1,0 0-1,0 0 0,0-1 0,0 1 0,0-1 0,0 1 1,0-1-1,-1 0 0,1 0 0,-1 0 0,0 0 0,0-1 0,0 1 1,-1 0-1,1-1 0,-1 1 0,0-1 0,0 0 0,0 1 1,0-1-1,0 0 0,-1 0 0,0 0 0,0 1 0,0-1 1,0 0-1,0 0 0,-1 0 0,0 1 0,0-1 0,-2-7 0,1 8-173,0-1-1,1 0 1,-1 1-1,-1-1 1,1 1-1,0 0 1,-1 0-1,0 0 1,1 0-1,-1 0 1,-1 0-1,1 1 1,0 0-1,0-1 1,-7-2-1,-33-9-5996,22 11 656</inkml:trace>
  <inkml:trace contextRef="#ctx0" brushRef="#br0" timeOffset="1">0 20 15855,'0'0'2178,"66"-17"-2050,-46 17-961,-6-2-4388</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3.805"/>
    </inkml:context>
    <inkml:brush xml:id="br0">
      <inkml:brushProperty name="width" value="0.025" units="cm"/>
      <inkml:brushProperty name="height" value="0.025" units="cm"/>
    </inkml:brush>
  </inkml:definitions>
  <inkml:trace contextRef="#ctx0" brushRef="#br0">0 0 12011,'0'0'5990,"2"51"-5926,4-34-32,1 0 0,2 3 0,-2-5-608,2 3-6567</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7:44.179"/>
    </inkml:context>
    <inkml:brush xml:id="br0">
      <inkml:brushProperty name="width" value="0.025" units="cm"/>
      <inkml:brushProperty name="height" value="0.025" units="cm"/>
    </inkml:brush>
  </inkml:definitions>
  <inkml:trace contextRef="#ctx0" brushRef="#br0">0 1 14221,'0'0'3684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5.740"/>
    </inkml:context>
    <inkml:brush xml:id="br0">
      <inkml:brushProperty name="width" value="0.025" units="cm"/>
      <inkml:brushProperty name="height" value="0.025" units="cm"/>
    </inkml:brush>
  </inkml:definitions>
  <inkml:trace contextRef="#ctx0" brushRef="#br0">30 278 3299,'8'-2'1580,"1"0"-8,8-2 2650,0-1 1,29-13-1,-41 16-3544,-1 0 1,1-1-1,-1 1 1,0-1-1,0-1 1,7-5-1,-10 8-662,0-1 1,0 0-1,1 1 0,-1-1 0,0 0 0,0 1 0,-1-1 0,1 0 0,0 0 0,0 0 0,-1 0 0,1 0 0,-1 0 0,0 0 0,0 0 0,0 0 0,0-3 0,-1 4-10,0-1-1,0 1 0,0 0 1,0 0-1,0 0 1,0 0-1,-1 0 0,1 0 1,0 0-1,-1 0 0,1 0 1,-1 0-1,1 1 1,-1-1-1,1 1 0,-1-1 1,1 1-1,-1-1 1,1 1-1,-1 0 0,0 0 1,1 0-1,-1 0 1,0 0-1,-2 1 0,-45 4 95,43-2-70,0 0 0,0 1 0,1 0 0,-1 0-1,1 0 1,0 1 0,0 0 0,1 0-1,-1 0 1,1 0 0,0 1 0,0 0 0,1 0-1,0 0 1,0 0 0,0 0 0,1 1-1,-2 8 1,3-12-16,0 0-1,0-1 1,0 1 0,1 0-1,-1 0 1,1 0-1,0 0 1,0 0 0,0 0-1,0 0 1,1 0-1,-1 0 1,1 0 0,0-1-1,0 1 1,0 0-1,0 0 1,0-1-1,0 1 1,1-1 0,-1 1-1,1-1 1,0 1-1,0-1 1,0 0 0,0 0-1,0 0 1,0 0-1,1 0 1,-1 0 0,1-1-1,-1 1 1,1-1-1,-1 0 1,1 0 0,0 0-1,0 0 1,0 0-1,-1 0 1,1-1-1,0 0 1,0 1 0,5-1-1,7 0 4,0-1-1,-1 0 1,1-1 0,0 0-1,-1-1 1,1-1-1,-1 0 1,0-1 0,0-1-1,-1 0 1,0-1-1,0 0 1,0-1-1,-1-1 1,12-10 0,-9 7-21,0-2 1,-1 1 0,0-2 0,-1 0-1,-1-1 1,0 0 0,-1-1 0,-1 0-1,0 0 1,12-35 0,-20 46 4,0 0 1,-1 1 0,0-1 0,0 0-1,0 0 1,-1 0 0,0 0 0,0-8-1,0 12-4,-1 1-1,1 0 0,0 0 1,-1 0-1,1 0 0,0 0 1,-1 0-1,0 0 0,1 0 1,-1 0-1,1 0 0,-1 0 1,0 0-1,0 0 1,1 0-1,-1 1 0,0-1 1,0 0-1,-2 0 0,2 0-2,-1 1 0,0-1 0,0 1 0,0 0 0,1-1 0,-1 1 0,0 0 0,0 0 0,0 0 0,0 1 0,0-1 0,1 0 0,-1 1 0,0-1 0,0 1 0,-2 0 0,-4 3 1,0 1 1,0-1-1,0 1 1,0 1-1,1 0 1,0 0-1,0 0 1,0 1-1,-8 10 1,0 2 77,0 1 1,-16 30 0,29-46-52,-1 0 1,1 1-1,0-1 1,0 0-1,1 1 1,-1-1 0,1 1-1,0 0 1,0-1-1,0 1 1,1 0-1,0 0 1,0 0-1,0-1 1,0 1-1,1 0 1,0 0 0,0-1-1,2 7 1,-1-7-129,0-1 0,0 0 0,1 1 0,-1-1 0,1 0 0,0 0 0,0-1 0,0 1 0,0-1 0,1 1 0,-1-1 0,1 0 0,-1 0 0,1-1 0,0 1 0,0-1 1,-1 0-1,1 1 0,0-2 0,0 1 0,0 0 0,7-1 0,23 1-3684,0-1-3684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1.559"/>
    </inkml:context>
    <inkml:brush xml:id="br0">
      <inkml:brushProperty name="width" value="0.025" units="cm"/>
      <inkml:brushProperty name="height" value="0.025" units="cm"/>
    </inkml:brush>
  </inkml:definitions>
  <inkml:trace contextRef="#ctx0" brushRef="#br0">1 1 11435,'0'0'5797,"52"26"-4644,-13-21-384,9-2-417,0-2-255,6-1-65,-2 0-513,-6 0-704,-12-1-320,-7-4-2371,-17 0 705,-10-1-5958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1.888"/>
    </inkml:context>
    <inkml:brush xml:id="br0">
      <inkml:brushProperty name="width" value="0.025" units="cm"/>
      <inkml:brushProperty name="height" value="0.025" units="cm"/>
    </inkml:brush>
  </inkml:definitions>
  <inkml:trace contextRef="#ctx0" brushRef="#br0">0 73 12588,'0'0'3972,"68"6"-2883,-27-6-160,9-3-449,7-7-384,2 0-64,-5-2-96,-4 0-1089,-6 3-1185,-10-3-2050,-7 2-673</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2.276"/>
    </inkml:context>
    <inkml:brush xml:id="br0">
      <inkml:brushProperty name="width" value="0.025" units="cm"/>
      <inkml:brushProperty name="height" value="0.025" units="cm"/>
    </inkml:brush>
  </inkml:definitions>
  <inkml:trace contextRef="#ctx0" brushRef="#br0">1 1 11018,'0'0'305,"12"1"709,3 1-674,88 13 3254,-90-13-3245,-1 1 1,1 0-1,-1 1 0,0 0 1,0 1-1,16 9 0,-27-12-300,1-1 0,-1 0 0,1 0-1,-1 0 1,1 1 0,-1-1 0,0 1-1,0-1 1,1 1 0,-1 0 0,0-1 0,-1 1-1,1 0 1,0 0 0,0 0 0,-1-1-1,1 1 1,-1 0 0,0 0 0,1 0-1,-1 0 1,0 0 0,0 0 0,0 0-1,0 0 1,-1 0 0,1 0 0,-1 0 0,1 0-1,-1-1 1,1 1 0,-1 0 0,0 0-1,0-1 1,0 1 0,0 0 0,-1 1-1,-6 8 142,0-1 0,0 1 0,-1-2 0,-12 13 0,11-13-163,-123 112-1607,112-105-2269,1-10-3780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40.379"/>
    </inkml:context>
    <inkml:brush xml:id="br0">
      <inkml:brushProperty name="width" value="0.025" units="cm"/>
      <inkml:brushProperty name="height" value="0.025" units="cm"/>
    </inkml:brush>
  </inkml:definitions>
  <inkml:trace contextRef="#ctx0" brushRef="#br0">216 64 4068,'0'0'4548,"8"-5"-2316,2-3-1743,42-27 3672,-49 33-3852,1 0 1,-1 0 0,1 0-1,-1 1 1,1 0-1,0-1 1,0 1 0,0 0-1,0 1 1,-1-1-1,1 1 1,0 0 0,7 0-1,-11 1-243,1 0 0,-1-1 1,1 1-1,0 0 0,-1 0 0,1-1 0,-1 1 0,0 0 0,1 0 1,-1 0-1,0 0 0,1 0 0,-1-1 0,0 1 0,0 0 0,0 0 1,0 0-1,0 0 0,0 0 0,0 0 0,0 0 0,0 1 0,-3 24 682,-1-15-576,0 0 1,-1 0-1,0 0 1,0 0-1,-1-1 1,-1 0-1,-12 15 1,-61 62 427,65-72-237,-2-1 0,-25 18 0,36-28-284,-1 0 0,0 0 0,0 0 1,0-1-1,-1 0 0,1 0 0,-1-1 0,0 0 0,1-1 0,-10 1 1,15-1-75,0-2 1,0 1-1,0 0 1,1 0-1,-1-1 1,0 1 0,0-1-1,0 1 1,0-1-1,1 0 1,-1 0-1,0 0 1,1 0 0,-1 0-1,1 0 1,-1 0-1,1 0 1,-1-1-1,1 1 1,0 0-1,0-1 1,0 1 0,0-1-1,0 0 1,0 1-1,0-1 1,0 0-1,0 0 1,1 1 0,-1-1-1,1 0 1,-1-3-1,-1-8-87,1 1 0,0-1 0,1-24 0,0 19-184,0 15 243,0-7-65,-1-1 0,1 1 1,1 0-1,0-1 0,1 1 1,-1 0-1,2 0 0,0 0 0,0 0 1,8-17-1,-11 27 90,1-1-1,-1 0 1,1 1 0,-1-1 0,1 0-1,-1 1 1,1-1 0,-1 1-1,1-1 1,0 1 0,-1-1 0,1 1-1,0-1 1,0 1 0,-1 0 0,1-1-1,0 1 1,0 0 0,-1 0-1,1 0 1,0-1 0,0 1 0,0 0-1,-1 0 1,1 0 0,0 0-1,0 0 1,0 0 0,-1 1 0,1-1-1,0 0 1,0 0 0,-1 1 0,1-1-1,0 0 1,0 1 0,-1-1-1,1 0 1,0 1 0,-1-1 0,1 1-1,0 0 1,-1-1 0,1 1-1,-1-1 1,1 1 0,-1 0 0,1-1-1,-1 1 1,1 1 0,27 47 194,-20-32-96,0-6 52,1-1 0,0 0-1,0-1 1,1 0-1,1 0 1,-1-1-1,1 0 1,1-1 0,-1 0-1,17 6 1,-14-6-635,-1 0 0,0 0 1,0 2-1,-1-1 0,0 2 1,-1-1-1,19 21 0,-20-20-3707,-1-8-2921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41.696"/>
    </inkml:context>
    <inkml:brush xml:id="br0">
      <inkml:brushProperty name="width" value="0.025" units="cm"/>
      <inkml:brushProperty name="height" value="0.025" units="cm"/>
    </inkml:brush>
  </inkml:definitions>
  <inkml:trace contextRef="#ctx0" brushRef="#br0">20 0 10154,'0'0'4142,"-5"5"-896,2 3-2865,0-1 0,1 1 0,0-1 0,1 1 0,-1 0 0,1 0 0,1 0 0,0 0 0,0 0 0,1 10 0,0-12-313,-1 0-1,2 1 1,-1-1 0,0 0 0,1 0 0,0 0 0,1-1 0,-1 1-1,1 0 1,0-1 0,0 0 0,1 0 0,6 8 0,-8-12-21,0 1 1,0-1-1,0 0 1,0 0-1,0 0 1,0 0-1,0 0 1,0 0-1,0 0 1,1-1-1,-1 1 1,0-1-1,1 0 1,-1 0-1,0 0 1,1 0-1,-1 0 1,0 0 0,0-1-1,1 1 1,-1-1-1,0 1 1,0-1-1,1 0 1,-1 0-1,0 0 1,0 0-1,0 0 1,0 0-1,0-1 1,-1 1-1,1-1 1,0 1-1,2-5 1,9-6 23,-2-1 1,1 0 0,14-23-1,-18 23-34,49-76 699,-60 170-10,2-75-717,1 0 0,-1-1 0,1 1 0,1 0-1,-1 0 1,1 0 0,0-1 0,0 1 0,0 0 0,1-1-1,3 9 1,-3-12-3,-1-1 0,1 1-1,-1 0 1,1 0 0,0-1-1,-1 1 1,1-1 0,0 0 0,0 1-1,0-1 1,0 0 0,0 0-1,1 0 1,-1-1 0,0 1-1,0 0 1,1-1 0,-1 1 0,0-1-1,0 0 1,1 0 0,-1 0-1,0 0 1,1 0 0,-1 0-1,0-1 1,1 1 0,-1-1 0,0 0-1,0 0 1,3-1 0,2-1 3,0 0 0,-1 0 0,0-1 0,0 0 0,0 0 0,0 0 0,0-1 0,-1 0 0,0 0 0,6-8 0,42-61 52,-72 142-115,16-57 170,1 0-1,0 1 1,1-1 0,0 0-1,0 14 1,1-22-252,1-1 0,-1 0 0,0 0 1,1 0-1,-1-1 0,1 1 0,0 0 1,-1 0-1,1 0 0,0 0 0,0 0 1,0-1-1,0 1 0,1 0 0,1 1 1,-1-2-355,-1 0 0,1 0 1,-1 0-1,1 0 1,0-1-1,-1 1 0,1-1 1,0 1-1,0-1 1,0 0-1,-1 0 0,1 1 1,0-1-1,0 0 1,0-1-1,-1 1 0,1 0 1,0 0-1,0-1 1,2 0-1,7-5-10016</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42.052"/>
    </inkml:context>
    <inkml:brush xml:id="br0">
      <inkml:brushProperty name="width" value="0.025" units="cm"/>
      <inkml:brushProperty name="height" value="0.025" units="cm"/>
    </inkml:brush>
  </inkml:definitions>
  <inkml:trace contextRef="#ctx0" brushRef="#br0">1 170 9161,'0'0'4393,"13"2"-1222,11 0-1957,-1-2-1,1 0 1,0-1 0,0-2-1,45-10 1,-45 7-863,376-88 3288,-306 77-4675,0 5-1,129-2 1,-222 14-224,-20-6-11275,6-2 2275</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42.709"/>
    </inkml:context>
    <inkml:brush xml:id="br0">
      <inkml:brushProperty name="width" value="0.025" units="cm"/>
      <inkml:brushProperty name="height" value="0.025" units="cm"/>
    </inkml:brush>
  </inkml:definitions>
  <inkml:trace contextRef="#ctx0" brushRef="#br0">0 0 10154,'0'0'9854,"1"12"-9064,5 363 2938,-7-231-1647,1-201-2130,4-1 1,2 0 0,2 1 0,29-102 0,-34 149-5,1-1 0,0 1 0,1 0 0,0 0 0,1 0 0,12-17 0,-14 23 47,-1 0-1,1 0 0,0 1 0,0-1 1,1 1-1,-1 0 0,1 0 0,-1 1 1,1-1-1,0 1 0,0 0 0,0 0 1,0 1-1,0 0 0,1 0 0,6-1 0,3 1-4,0 0 0,0 1 0,0 1 0,20 3 0,-31-4 9,-1 1-1,0 0 0,1 0 0,-1 0 1,0 1-1,1-1 0,-1 1 0,0-1 1,0 1-1,-1 0 0,4 3 0,-4-4 1,-1 1-1,0-1 0,0 1 0,0-1 0,0 1 1,-1-1-1,1 1 0,0 0 0,-1-1 1,1 1-1,-1 0 0,1 0 0,-1-1 0,0 1 1,0 0-1,0 0 0,0 0 0,0-1 1,0 1-1,0 0 0,-1 0 0,1-1 0,-1 3 1,-1 0 36,0 1 0,-1-1 0,1 0 0,-1 0 0,0-1 0,0 1 0,0 0 0,-1-1-1,1 0 1,-1 0 0,1 0 0,-1 0 0,0-1 0,0 1 0,-1-1 0,1 0 0,-6 2 0,-8 3 222,0 0-1,-35 6 0,38-9-160,-1-2-1,1 0 1,-18 0 0,31-2-137,-1 0 1,1 0 0,-1 0-1,1 0 1,-1 0-1,1-1 1,-1 1-1,1-1 1,-1 1 0,1-1-1,0 0 1,-1 0-1,1 0 1,0 0 0,0 0-1,0-1 1,0 1-1,0-1 1,0 1 0,0-1-1,0 0 1,1 0-1,-1 0 1,1 0-1,-1 0 1,1 0 0,0 0-1,-2-3 1,3 4-152,0-1-1,-1 0 1,1 0 0,0 1 0,0-1 0,1 0-1,-1 0 1,0 1 0,0-1 0,1 0 0,-1 1 0,1-1-1,0 0 1,-1 1 0,1-1 0,0 1 0,0-1-1,0 1 1,0-1 0,0 1 0,0 0 0,1-1-1,-1 1 1,0 0 0,0 0 0,3-1 0,2-2-1399,-1 0 0,2 0 1,-1 1-1,0 0 1,10-3-1,16-2-8866</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43.038"/>
    </inkml:context>
    <inkml:brush xml:id="br0">
      <inkml:brushProperty name="width" value="0.025" units="cm"/>
      <inkml:brushProperty name="height" value="0.025" units="cm"/>
    </inkml:brush>
  </inkml:definitions>
  <inkml:trace contextRef="#ctx0" brushRef="#br0">0 201 14926,'0'0'9006,"9"-3"-7784,5-3-1163,-1-1 0,0-1 0,0 0-1,-1 0 1,0-2 0,0 1 0,-1-2-1,-1 1 1,14-18 0,47-65-155,-74 139-86,-4-16-311,2 1-1,2-1 1,0 1-1,2 0 1,1 0 0,9 58-1,-1-63-5469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3.713"/>
    </inkml:context>
    <inkml:brush xml:id="br0">
      <inkml:brushProperty name="width" value="0.025" units="cm"/>
      <inkml:brushProperty name="height" value="0.025" units="cm"/>
    </inkml:brush>
  </inkml:definitions>
  <inkml:trace contextRef="#ctx0" brushRef="#br0">326 24 128,'15'-20'11916,"-14"16"-7574,-11 13-3346,-106 138 654,68-83-1199,-84 87 0,131-150-719,-1 1 0,1-1 0,-1 0 0,1 1 0,-1-1 0,1 0 0,-1 0 0,0 0 0,0 0 0,1 0 0,-1-1 0,0 1 0,0 0 0,-3 0 0,-2-1-5076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4.121"/>
    </inkml:context>
    <inkml:brush xml:id="br0">
      <inkml:brushProperty name="width" value="0.025" units="cm"/>
      <inkml:brushProperty name="height" value="0.025" units="cm"/>
    </inkml:brush>
  </inkml:definitions>
  <inkml:trace contextRef="#ctx0" brushRef="#br0">0 0 12620,'0'0'6534,"14"58"-5605,4-43-160,7-2-321,6 0-352,6-2-32,2-2-96,1-4-1153,-1 0-1281,-5-3-2627,-11-1-2114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6.388"/>
    </inkml:context>
    <inkml:brush xml:id="br0">
      <inkml:brushProperty name="width" value="0.025" units="cm"/>
      <inkml:brushProperty name="height" value="0.025" units="cm"/>
    </inkml:brush>
  </inkml:definitions>
  <inkml:trace contextRef="#ctx0" brushRef="#br0">35 0 7847,'0'0'12028,"1"13"-10699,1 32-356,-2-1 1,-9 70-1,-1-63-800,4-25-113,1 1 0,-2 41-1,7-68-56,0 0-1,0 1 1,0-1-1,0 0 1,0 1-1,0-1 0,0 1 1,0-1-1,0 0 1,0 1-1,0-1 0,0 0 1,0 1-1,0-1 1,0 0-1,1 1 1,-1-1-1,0 0 0,0 1 1,0-1-1,1 0 1,-1 1-1,0-1 0,0 0 1,1 0-1,-1 0 1,0 1-1,1-1 0,-1 0 1,0 0-1,1 0 1,-1 1-1,0-1 1,1 0-1,-1 0 0,0 0 1,1 0-1,-1 0 1,1 0-1,17-6 230,13-18 219,20-29-88,-2-2 0,-3-1 0,71-117 0,-115 166-3277,-11 14-1928,7-5 4542,-13 10-6725</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4.508"/>
    </inkml:context>
    <inkml:brush xml:id="br0">
      <inkml:brushProperty name="width" value="0.025" units="cm"/>
      <inkml:brushProperty name="height" value="0.025" units="cm"/>
    </inkml:brush>
  </inkml:definitions>
  <inkml:trace contextRef="#ctx0" brushRef="#br0">0 229 15695,'0'0'6176,"12"-10"-5818,51-39-218,160-120-824,-230 199 507,-5-5 181,4-9-91,0-1 1,1 1 0,1 0-1,0 1 1,1-1-1,1 1 1,1 0 0,-2 22-1,14-41-7018,1-12-1303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4.836"/>
    </inkml:context>
    <inkml:brush xml:id="br0">
      <inkml:brushProperty name="width" value="0.025" units="cm"/>
      <inkml:brushProperty name="height" value="0.025" units="cm"/>
    </inkml:brush>
  </inkml:definitions>
  <inkml:trace contextRef="#ctx0" brushRef="#br0">141 1 11211,'0'0'7495,"-8"6"-6364,0 0-909,1 0-1,1 0 0,-1 1 1,1 0-1,0 0 0,1 0 1,0 1-1,0 0 0,0 0 0,-5 15 1,-3 7 309,2 0-1,1 1 1,2 0 0,1 1 0,1-1-1,-2 38 1,8-66-550,0 0 0,1 0 0,-1-1 1,0 1-1,1 0 0,0-1 0,-1 1 0,1-1 0,0 1 0,0-1 0,0 1 0,1-1 0,-1 1 0,1-1 0,-1 0 0,1 0 0,0 0 0,0 0 1,0 0-1,0 0 0,0-1 0,0 1 0,0 0 0,1-1 0,-1 0 0,0 0 0,1 1 0,-1-1 0,1-1 0,4 2 0,7 1-1377,-1-1 0,1 0 0,0-1 0,25-2 0,-34 1 737,40-1-6500</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6.097"/>
    </inkml:context>
    <inkml:brush xml:id="br0">
      <inkml:brushProperty name="width" value="0.025" units="cm"/>
      <inkml:brushProperty name="height" value="0.025" units="cm"/>
    </inkml:brush>
  </inkml:definitions>
  <inkml:trace contextRef="#ctx0" brushRef="#br0">79 1 5541,'0'0'4511,"-1"9"-2205,-29 143 3225,15-84-3775,2 0 0,-6 125 1,19-192-1399,15-65-275,2 0 0,4 1 0,2 1 1,36-67-1,-56 125-88,0-1 0,0 0 0,0 1 0,1-1 0,0 1 0,0 0 0,0 0 0,1 1 0,-1-1 1,1 1-1,0 0 0,0 0 0,0 1 0,0-1 0,0 1 0,1 0 0,-1 0 0,1 1 0,-1 0 0,1 0 0,-1 0 0,1 1 0,0-1 0,0 2 0,-1-1 0,11 2 1,-15-2 0,0 0 1,0 0 0,0 1 0,0-1 0,0 0 0,0 0 0,0 1-1,0-1 1,0 1 0,0-1 0,0 1 0,0-1 0,0 1 0,-1 0-1,1-1 1,0 1 0,0 0 0,-1 0 0,1-1 0,-1 1 0,1 0-1,0 0 1,-1 0 0,0 0 0,1 0 0,-1 0 0,1 0 0,-1 0-1,0 0 1,0 0 0,0 0 0,0 0 0,1 0 0,-1 0 0,-1 0-1,1 0 1,0 0 0,0 0 0,0 0 0,0 0 0,-1 0 0,0 2-1,0 0 2,0 0 0,0 0-1,-1 1 1,1-1 0,-1 0-1,0 0 1,0-1 0,0 1-1,0 0 1,-1-1 0,1 1-1,-4 2 1,-13 7 4,0-1 1,-1 0-1,0-1 1,-1-2-1,1 0 0,-2-1 1,1-1-1,-41 6 0,62-13-62,1 1 0,-1 0 0,0 0 0,0 0 0,0 0 0,0 0 0,0 0 0,0-1 0,0 1 0,0 0 0,0 0 0,0 0 0,1 0 0,-1 0 0,0-1 0,0 1 0,0 0 0,0 0 0,0 0 0,0 0 0,0-1 0,0 1 0,0 0 0,0 0 0,0 0 0,-1 0 0,1-1 0,0 1 0,0 0 0,0 0 0,0 0 0,0 0 0,0 0 0,0 0 0,0-1 0,0 1 0,0 0 0,-1 0 0,1 0 0,0 0 0,0 0 0,0 0 0,0 0 0,0-1 0,-1 1 0,1 0 0,0 0 0,0 0 0,0 0 0,0 0 0,0 0 0,-1 0 0,1 0 0,0 0 0,0 0 0,0 0 0,-1 0 0,14-10-3152,-12 10 3045,25-17-7467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6.455"/>
    </inkml:context>
    <inkml:brush xml:id="br0">
      <inkml:brushProperty name="width" value="0.025" units="cm"/>
      <inkml:brushProperty name="height" value="0.025" units="cm"/>
    </inkml:brush>
  </inkml:definitions>
  <inkml:trace contextRef="#ctx0" brushRef="#br0">0 105 12716,'0'0'5194,"10"3"-4025,-5-2-1098,1 1-1,-1-1 0,0 0 1,1 0-1,-1 0 0,1-1 1,-1 0-1,1 0 0,-1 0 1,1-1-1,-1 0 0,0 0 1,1 0-1,-1-1 1,0 1-1,7-4 0,53-37-153,-60 39 265,-1-1 0,0 1 1,0-1-1,0 0 0,0 0 0,-1-1 0,0 1 0,0-1 0,0 1 1,0-1-1,-1 0 0,3-5 0,-29 35 2178,19-16-2471,0 0 1,0 1 0,0 0 0,2 0 0,-1 0 0,1 0-1,0 1 1,1-1 0,1 1 0,-2 20 0,3-31-41,0 0 1,0 1 0,0-1-1,0 0 1,0 0 0,0 0-1,0 0 1,0 1 0,0-1-1,0 0 1,0 0 0,0 0-1,0 1 1,0-1 0,0 0-1,0 0 1,0 0 0,0 0-1,1 1 1,-1-1 0,0 0-1,0 0 1,0 0 0,0 0-1,0 1 1,0-1 0,0 0-1,1 0 1,-1 0 0,0 0-1,0 0 1,0 0 0,0 0-1,0 1 1,1-1 0,-1 0-1,0 0 1,0 0 0,0 0-1,0 0 1,1 0 0,-1 0-1,0 0 1,0 0 0,0 0-1,1 0 1,-1 0 0,0 0-1,0 0 1,0 0 0,0 0-1,1 0 1,-1 0 0,1 0-450,8 0-9169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6.858"/>
    </inkml:context>
    <inkml:brush xml:id="br0">
      <inkml:brushProperty name="width" value="0.025" units="cm"/>
      <inkml:brushProperty name="height" value="0.025" units="cm"/>
    </inkml:brush>
  </inkml:definitions>
  <inkml:trace contextRef="#ctx0" brushRef="#br0">17 1 9097,'0'0'3747,"-16"47"-2946,16-38-96,5 1-129,-3 1 129,2 3 256,-4 0-32,0-2-385,0-1-384,-4 0-128,4-5-128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7.375"/>
    </inkml:context>
    <inkml:brush xml:id="br0">
      <inkml:brushProperty name="width" value="0.025" units="cm"/>
      <inkml:brushProperty name="height" value="0.025" units="cm"/>
    </inkml:brush>
  </inkml:definitions>
  <inkml:trace contextRef="#ctx0" brushRef="#br0">55 0 16976,'0'0'7089,"-7"11"-6218,0 2-710,0 2 0,1-1 0,0 1 0,1 0 1,1 0-1,0 0 0,1 1 0,1-1 1,-1 29-1,3-42-150,0 0-1,0 0 1,0 0 0,0 0 0,0-1-1,0 1 1,1 0 0,-1 0 0,1 0-1,-1-1 1,1 1 0,-1 0 0,1-1-1,0 1 1,0 0 0,2 2 0,-2-4-3,1 1 0,-1 0 0,1-1 1,-1 1-1,1-1 0,-1 1 0,1-1 0,-1 0 0,1 0 1,-1 1-1,1-1 0,-1 0 0,1-1 0,0 1 1,-1 0-1,1 0 0,-1-1 0,1 1 0,-1 0 0,1-1 1,1-1-1,6-1 6,-1-1 1,0-1 0,1 0-1,-2 0 1,1 0-1,0-1 1,9-10-1,50-55-91,-53 55 22,-1 1 53,-2 3-133,-19 30 32,8-17 102,-5 6 26,1 1-1,0 1 0,0-1 1,1 1-1,0-1 0,1 1 1,0 0-1,-2 18 0,4-27-16,1 1 0,-1 0-1,0 0 1,1 0 0,-1 0-1,1-1 1,-1 1 0,1 0-1,-1 0 1,1-1 0,0 1 0,-1-1-1,1 1 1,0 0 0,-1-1-1,1 1 1,0-1 0,0 1-1,0-1 1,-1 0 0,1 1-1,0-1 1,0 0 0,0 0-1,0 0 1,0 1 0,0-1-1,0 0 1,-1 0 0,1 0-1,0 0 1,0-1 0,0 1-1,0 0 1,0 0 0,0 0-1,1-1 1,37-9 53,76-55-1828,-115 69 1507,0 1 1,-1 0-1,1-1 0,-1 1 1,0 0-1,0-1 1,-3 8-1,-1 9-5527,5-16-565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7.717"/>
    </inkml:context>
    <inkml:brush xml:id="br0">
      <inkml:brushProperty name="width" value="0.025" units="cm"/>
      <inkml:brushProperty name="height" value="0.025" units="cm"/>
    </inkml:brush>
  </inkml:definitions>
  <inkml:trace contextRef="#ctx0" brushRef="#br0">188 1 14478,'0'0'4804,"-8"50"-2498,8-27-800,8 1-449,-1 2-513,2 3-287,-8 3-65,-1 3-32,-5 3-64,-15 2-64,-5 4 32,-3 1 64,-6-2-96,4 0-704,3-7-1731,5-8-2177,8-9-7495</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8.056"/>
    </inkml:context>
    <inkml:brush xml:id="br0">
      <inkml:brushProperty name="width" value="0.025" units="cm"/>
      <inkml:brushProperty name="height" value="0.025" units="cm"/>
    </inkml:brush>
  </inkml:definitions>
  <inkml:trace contextRef="#ctx0" brushRef="#br0">0 21 18738,'0'0'4580,"52"2"-3427,-18-2-256,11-1-545,-1-5-288,-1 2-64,-3 1-512,-12-1-833,-8 2-1602,-11-1-2819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28:18.442"/>
    </inkml:context>
    <inkml:brush xml:id="br0">
      <inkml:brushProperty name="width" value="0.025" units="cm"/>
      <inkml:brushProperty name="height" value="0.025" units="cm"/>
    </inkml:brush>
  </inkml:definitions>
  <inkml:trace contextRef="#ctx0" brushRef="#br0">1 57 16335,'0'0'6599,"82"4"-5606,-34-4-513,4-6-416,3-1 0,-1-1-64,-1 2 32,-10-1-96,0 0-993,-13-1-1377,-3-3-3940</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46.454"/>
    </inkml:context>
    <inkml:brush xml:id="br0">
      <inkml:brushProperty name="width" value="0.025" units="cm"/>
      <inkml:brushProperty name="height" value="0.025" units="cm"/>
    </inkml:brush>
  </inkml:definitions>
  <inkml:trace contextRef="#ctx0" brushRef="#br0">0 0 7271,'7'10'5765,"0"3"-4964,-3 3 32,3 2 480,-2 5-128,6 1-160,-4 4-352,2 2-353,2-1-224,-4-1-32,0 0-224,-7-6-577,0-3-255,0-9-130,0-6-319,-14-4-865,-6-2-353,-3-16-2786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1:38.302"/>
    </inkml:context>
    <inkml:brush xml:id="br0">
      <inkml:brushProperty name="width" value="0.025" units="cm"/>
      <inkml:brushProperty name="height" value="0.025" units="cm"/>
    </inkml:brush>
  </inkml:definitions>
  <inkml:trace contextRef="#ctx0" brushRef="#br0">4187 163 2723,'-110'-39'2181,"-206"-44"0,226 67-2097,-1 4 0,-1 4 1,0 3-1,0 5 1,-111 14-1,-1089 228-1974,625-55 2382,472-118 111,-250 126 0,401-173-427,1 3 0,1 1 1,2 2-1,-43 38 0,62-46-96,0 1 0,0 2 0,2 0 0,1 1 0,1 0 0,2 2 0,0 0 0,-12 30 1,12-19-79,1 0 0,3 1 0,1 0 0,1 1 0,3 0 0,1 0 0,0 46 0,5-59-1,1 1 0,2-1 1,1 0-1,0 0 0,2 0 1,1 0-1,2-1 0,0 0 1,1-1-1,1 0 0,25 37 1,-4-18 2,2-2 0,2-1 0,1-2 0,3-1 0,0-2 1,3-2-1,69 42 0,345 161 53,-243-143 4,4-10 0,3-10 0,3-9 0,388 58 0,1052 31 1305,-1029-131-997,1157-112-1,-1441 43-480,-2-15 0,-3-15 0,416-150-1,-382 71-103,-310 122 109,-3-3-1,-1-3 1,78-62 0,-123 84 97,0 0 1,-2-1 0,0-1 0,-1-1 0,15-24 0,-24 32 42,-1 0 1,-1-1 0,0 0-1,-1 0 1,0-1-1,-2 0 1,1 0 0,-2 0-1,0 0 1,1-20 0,-3 5 116,-2 1 0,-1-1 0,-1 1 0,-1 0 0,-2 0 0,-1 0 1,-11-29-1,2 18-2,-2 1 0,-1 1 0,-1 0 0,-35-46 0,9 24-96,-3 2 0,-3 2 0,-2 3 0,-2 2-1,-73-51 1,-69-32-420,-7 8 0,-4 9-1,-445-176 1,545 250-1805,-2-3-2124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7.244"/>
    </inkml:context>
    <inkml:brush xml:id="br0">
      <inkml:brushProperty name="width" value="0.025" units="cm"/>
      <inkml:brushProperty name="height" value="0.025" units="cm"/>
    </inkml:brush>
  </inkml:definitions>
  <inkml:trace contextRef="#ctx0" brushRef="#br0">0 115 4420,'0'0'7522,"2"8"-3961,-1-6-3359,-1 1 1,1-1-1,0 1 1,0 0-1,0-1 1,0 0-1,0 1 1,0-1-1,1 1 1,-1-1 0,1 0-1,-1 0 1,1 0-1,0 0 1,0 0-1,0 0 1,0-1-1,0 1 1,1-1-1,-1 1 1,0-1-1,1 0 1,-1 0 0,1 0-1,-1 0 1,1 0-1,-1-1 1,1 1-1,0-1 1,-1 1-1,1-1 1,3 0-1,4 0-123,1-1 0,-1 1-1,0-2 1,0 1 0,1-2-1,-1 1 1,0-1 0,-1-1 0,1 0-1,0 0 1,14-10 0,-17 10-44,-1 0 0,1-1 0,-1 0 0,0 0 1,-1 0-1,1-1 0,-1 0 0,0 0 0,0 0 1,-1 0-1,0-1 0,0 0 0,0 0 1,-1 0-1,0-1 0,2-8 0,-5 16-23,0 0 0,1-1-1,-1 1 1,0 0 0,0-1 0,1 1-1,-1 0 1,0-1 0,0 1 0,0-1 0,0 1-1,1 0 1,-1-1 0,0 1 0,0-1-1,0 1 1,0 0 0,0-1 0,0 1-1,0-1 1,0 1 0,0 0 0,0-1-1,-1 1 1,1 0 0,0-1 0,0 1 0,0-1-1,0 1 1,0 0 0,-1-1 0,1 1-1,0 0 1,0-1 0,-1 1 0,1 0-1,0 0 1,-1-1 0,1 1 0,0 0 0,0 0-1,-1-1 1,0 1 0,-15 14 201,-16 27 156,27-31-223,1-1 1,-1 1-1,1 0 0,-3 17 1,6-26-131,0 1-1,0 0 1,1-1 0,-1 1-1,1 0 1,0 0 0,-1-1-1,1 1 1,0 0 0,0 0-1,0 0 1,0-1 0,1 1-1,-1 0 1,0 0 0,1 0-1,-1-1 1,1 1 0,-1 0 0,1-1-1,0 1 1,0-1 0,0 1-1,0-1 1,0 1 0,0-1-1,0 1 1,1-1 0,-1 0-1,0 0 1,1 0 0,-1 0-1,3 2 1,4-1-4,-1-1-1,1 0 1,-1-1-1,1 1 1,-1-1 0,1-1-1,-1 1 1,1-1-1,-1-1 1,0 1 0,1-1-1,-1-1 1,0 1-1,0-1 1,0 0 0,-1-1-1,1 0 1,-1 0 0,9-7-1,-7 5-14,0-1-1,0 0 0,-1-1 1,0 1-1,0-2 0,-1 1 1,0 0-1,-1-1 1,0 0-1,0-1 0,-1 1 1,0-1-1,5-18 1,-7 10-140,-10 36 78,-7 36 43,14-52 24,0 0-1,1 0 1,0 1 0,-1-1-1,1 0 1,0 0 0,0 1-1,0-1 1,1 0 0,-1 0 0,0 1-1,1-1 1,-1 0 0,1 0-1,0 0 1,0 0 0,0 0-1,0 0 1,0 0 0,0 0-1,1 0 1,-1 0 0,1-1-1,-1 1 1,1 0 0,-1-1 0,5 3-1,-2-3 6,0 0 0,0 0 0,0 0-1,1 0 1,-1-1 0,0 0 0,0 0 0,1 0 0,-1 0-1,0-1 1,0 1 0,1-1 0,-1 0 0,5-3-1,19-6-1,-24 7-5,1 0 0,0 1-1,0 0 1,0 0 0,0 1-1,0-1 1,0 1 0,0 0-1,1 1 1,-1-1 0,0 1-1,1 0 1,7 1-1,-11 2-2,-1 0-1,0-1 1,0 1-1,0 0 0,0 0 1,0 1-1,-1-1 1,0 0-1,1 0 0,-1 0 1,0 0-1,0 0 0,-1 1 1,0 4-1,0 2 21,1-4 145,-1 0 0,1 0 0,-1 0 0,-1 0 0,1 0 0,-1 0 0,0-1 1,0 1-1,-1 0 0,0-1 0,0 0 0,0 0 0,-7 9 0,9-13 121,12-25 336,-5 10-580,-2 0 1,0-1-1,0 1 0,-1 0 1,-1-1-1,-1 0 0,0 0 1,0 1-1,-3-20 0,1 5-21,1 29-157,1 1 1,-1 0-1,0-1 0,1 1 0,-1-1 1,0 1-1,1-1 0,-1 1 1,1-1-1,-1 1 0,1-1 0,-1 0 1,1 1-1,-1-1 0,1 0 0,-1 1 1,1-1-1,0 0 0,-1 1 0,1-1 1,-1 0-1,1 0 0,0 0 1,-1 0-1,1 0 0,0 0 0,-1 0 1,1 0-1,0 0 0,25 1-7965,-22-1 5204,13 0-3923</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46.797"/>
    </inkml:context>
    <inkml:brush xml:id="br0">
      <inkml:brushProperty name="width" value="0.025" units="cm"/>
      <inkml:brushProperty name="height" value="0.025" units="cm"/>
    </inkml:brush>
  </inkml:definitions>
  <inkml:trace contextRef="#ctx0" brushRef="#br0">1 170 8872,'0'0'8798,"11"8"-7949,-2-3-772,0 0 1,1 0 0,0-1-1,0 0 1,0-1-1,0 0 1,0-1-1,1 0 1,-1 0-1,1-1 1,-1 0 0,1-1-1,-1 0 1,1-1-1,0 0 1,14-4-1,-13 1 27,-1-1 0,1 0 0,-1 0 0,-1-1 0,1 0 0,-1-1 1,0 0-1,-1-1 0,0 0 0,0 0 0,9-12 0,-12 13-85,0 1 1,-1-1 0,1-1 0,-2 1 0,1-1-1,-1 0 1,0 0 0,-1 0 0,0 0-1,0-1 1,-1 0 0,3-17 0,-5 40-5,0-1 1,1 0-1,1 0 1,0 0-1,6 21 1,-6-27-19,1 0-1,0 0 1,1-1 0,0 0-1,0 0 1,0 0 0,1 0-1,0 0 1,0-1 0,0 0 0,12 9-1,-9-8-522,0-1 1,0 0-1,1 0 0,0-1 0,0 0 0,0 0 0,14 3 1,22-1-6319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47.423"/>
    </inkml:context>
    <inkml:brush xml:id="br0">
      <inkml:brushProperty name="width" value="0.025" units="cm"/>
      <inkml:brushProperty name="height" value="0.025" units="cm"/>
    </inkml:brush>
  </inkml:definitions>
  <inkml:trace contextRef="#ctx0" brushRef="#br0">0 1 4548,'0'0'13901,"15"58"-12940,-1-27-192,2 3-417,2 0-191,3 0-65,1-2-64,-1-2 0,-7-6-192,-5-5-609,-3-7-833,-6-5-2049,-6-7-1954</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47.810"/>
    </inkml:context>
    <inkml:brush xml:id="br0">
      <inkml:brushProperty name="width" value="0.025" units="cm"/>
      <inkml:brushProperty name="height" value="0.025" units="cm"/>
    </inkml:brush>
  </inkml:definitions>
  <inkml:trace contextRef="#ctx0" brushRef="#br0">0 284 12043,'0'0'5312,"13"0"-4426,0 0-806,0-2 0,0 1-1,-1-2 1,1 1-1,-1-2 1,0 0 0,0 0-1,0-1 1,0-1 0,-1 0-1,15-10 1,-2 0-25,-1-1 1,-1-1-1,-1-1 1,-1-1-1,0-1 1,-2 0-1,0-2 1,-2 0 0,17-30-1,-33 53-55,0 1 0,0-1 0,0 0-1,0 0 1,0 0 0,0 0 0,0 1 0,0-1 0,0 0-1,0 0 1,1 0 0,-1 0 0,0 0 0,0 0 0,0 1-1,0-1 1,0 0 0,0 0 0,0 0 0,0 0 0,1 0-1,-1 0 1,0 0 0,0 0 0,0 0 0,0 0 0,0 0-1,1 0 1,-1 0 0,0 1 0,0-1 0,0 0 0,0 0-1,1 0 1,-1 0 0,0 0 0,0 0 0,0-1 0,0 1-1,0 0 1,1 0 0,-1 0 0,0 0 0,0 0 0,0 0-1,0 0 1,0 0 0,0 0 0,1 0 0,-1 0 0,0 0-1,0-1 1,0 1 0,0 0 0,0 0 0,0 0 0,0 0-1,0 0 1,1 0 0,-1-1 0,0 1 0,0 0 0,0 0-1,3 25-43,-2 44-46,-1-59 86,0 0-263,1 0 0,-1 0 1,2 0-1,-1 0 1,1 0-1,7 17 1,-7-22-65,0 0 1,1 0-1,-1-1 1,1 1 0,1-1-1,-1 1 1,0-1-1,1 0 1,0 0-1,0 0 1,0-1-1,1 0 1,-1 1 0,7 2-1,30 10-7260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48.491"/>
    </inkml:context>
    <inkml:brush xml:id="br0">
      <inkml:brushProperty name="width" value="0.025" units="cm"/>
      <inkml:brushProperty name="height" value="0.025" units="cm"/>
    </inkml:brush>
  </inkml:definitions>
  <inkml:trace contextRef="#ctx0" brushRef="#br0">0 0 13869,'0'0'3523,"20"75"-3491,-16-31 1,1 6-290,6-3-95,-2-6-609,-2-8-993,-5-5-768,-2-13 31,0-12-1889</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48.876"/>
    </inkml:context>
    <inkml:brush xml:id="br0">
      <inkml:brushProperty name="width" value="0.025" units="cm"/>
      <inkml:brushProperty name="height" value="0.025" units="cm"/>
    </inkml:brush>
  </inkml:definitions>
  <inkml:trace contextRef="#ctx0" brushRef="#br0">0 99 11179,'0'0'1398,"6"-8"273,1 0-1342,0 1-1,1 0 1,0 1-1,0 0 1,0 0-1,1 1 1,0 0-1,0 0 1,0 1-1,1 0 1,-1 1-1,1 0 0,0 0 1,17-1-1,-19 2-198,93-10 514,-95 12-635,1-1 1,-1 1-1,1 0 1,-1 1-1,0 0 1,1 0-1,-1 0 1,0 1-1,0 0 1,0 0-1,0 0 1,11 7-1,-15-8 9,-1 1 1,1-1-1,0 1 0,-1 0 0,1 0 0,-1 0 0,0 0 0,1 0 0,-1 0 0,0 0 0,0 0 0,0 0 1,-1 1-1,1-1 0,0 0 0,-1 0 0,0 1 0,1-1 0,-1 1 0,0-1 0,0 0 0,-1 1 0,1-1 1,0 0-1,-1 1 0,1-1 0,-1 0 0,0 0 0,0 1 0,0-1 0,0 0 0,0 0 0,0 0 0,0 0 1,-1 0-1,-1 2 0,-6 7 167,0 0 0,0-1 1,-1 0-1,-18 14 0,-32 17 213,44-31-384,1 0 1,0 1-1,0 1 1,-18 19-1,33-31-97,0 0 0,0 0-1,1 0 1,-1 0-1,0 0 1,0 0 0,1 0-1,-1 0 1,0 0 0,0 0-1,1 0 1,-1 0-1,0 0 1,0 0 0,0 0-1,1 1 1,-1-1 0,0 0-1,0 0 1,0 0-1,0 0 1,1 0 0,-1 1-1,0-1 1,0 0 0,0 0-1,0 0 1,0 1-1,0-1 1,1 0 0,-1 0-1,0 1 1,0-1 0,0 0-1,0 0 1,0 0 0,0 1-1,0-1 1,0 0-1,0 0 1,0 1 0,0-1-1,0 0 1,0 0 0,0 1-1,0-1 1,-1 0-1,1 0 1,0 0 0,0 1-1,0-1 1,0 0 0,0 0-1,0 0 1,-1 1-1,1-1 1,0 0 0,21-6-4130,5-7-645</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49.393"/>
    </inkml:context>
    <inkml:brush xml:id="br0">
      <inkml:brushProperty name="width" value="0.025" units="cm"/>
      <inkml:brushProperty name="height" value="0.025" units="cm"/>
    </inkml:brush>
  </inkml:definitions>
  <inkml:trace contextRef="#ctx0" brushRef="#br0">69 0 12075,'0'0'1501,"-5"9"324,2-4-1565,-11 19 1850,-18 45 0,29-63-2004,1 1 0,0-1 0,0 0 0,0 1 0,1-1 0,0 1 0,0-1 0,1 1 0,0 0 0,0-1 0,0 1 0,1 0 0,0-1 0,3 12 0,-4-17-110,1 0-1,-1 0 1,0-1 0,1 1 0,-1 0-1,0-1 1,1 1 0,-1 0 0,1-1-1,-1 1 1,1-1 0,0 1 0,-1 0-1,1-1 1,-1 1 0,1-1 0,0 0-1,-1 1 1,1-1 0,0 0 0,0 1-1,-1-1 1,1 0 0,0 0 0,0 1-1,-1-1 1,1 0 0,0 0 0,0 0-1,0 0 1,-1 0 0,1 0 0,0 0-1,0-1 1,-1 1 0,1 0 0,0 0-1,0-1 1,-1 1 0,2-1 0,0 0 5,0 0 0,-1 0 1,1 0-1,0-1 0,-1 1 1,1 0-1,-1-1 0,0 0 0,1 1 1,-1-1-1,0 0 0,0 1 1,0-1-1,1-3 0,15-70-124,-16 69 124,0-1-1,-1 1 1,1-1-1,-1 1 1,-1-1 0,1 1-1,-1 0 1,-1-1-1,-2-9 1,4 15-3,0 1 0,0-1 1,0 1-1,0 0 1,0-1-1,0 1 0,0 0 1,0-1-1,0 1 1,0-1-1,0 1 0,-1 0 1,1-1-1,0 1 0,0 0 1,0-1-1,0 1 1,-1 0-1,1-1 0,0 1 1,0 0-1,-1 0 0,1-1 1,0 1-1,-1 0 1,1 0-1,0 0 0,-1-1 1,1 1-1,0 0 1,-1 0-1,1 0 0,0 0 1,-1 0-1,1-1 0,0 1 1,-1 0-1,1 0 1,-1 0-1,1 0 0,0 0 1,-1 0-1,1 0 0,-1 1 1,1-1-1,0 0 1,-1 0-1,1 0 0,0 0 1,-1 0-1,1 0 1,0 1-1,-1-1 0,1 0 1,0 0-1,-1 1 0,1-1 1,0 0-1,0 0 1,-1 1-1,1-1 0,0 0 1,0 1-1,0-1 0,-1 0 1,1 1-1,0-1 1,0 0-1,0 1 0,-7 25 41,7-24-39,0 0 1,0 0-1,0 0 1,0 0-1,1 0 1,-1 0-1,1 0 0,0 0 1,-1-1-1,1 1 1,0 0-1,0 0 1,0-1-1,0 1 1,0-1-1,1 1 0,-1-1 1,0 1-1,1-1 1,-1 0-1,1 0 1,1 2-1,2-1 2,-1 0 0,1 0-1,0 0 1,-1 0 0,1-1 0,0 0 0,0 0-1,9 1 1,-4-2 0,-1 0 0,1 0-1,0 0 1,-1-1-1,1-1 1,-1 0 0,1 0-1,-1-1 1,11-4 0,-17 5-17,1 0 0,0 0 0,-1 0 1,1 0-1,-1-1 0,0 0 0,0 0 1,0 0-1,0 0 0,-1 0 1,1 0-1,-1-1 0,0 1 0,0-1 1,0 1-1,0-1 0,0 0 0,-1 0 1,0 0-1,1-5 0,-6 3-65,-7 12 31,-7 11 93,14-11 42,0 1 1,0 0 0,1 1-1,0-1 1,0 1 0,0-1-1,1 1 1,1 0 0,-1 0-1,0 12 1,2-18-77,0 0 0,0 0 0,0 0 0,1 0 0,-1 0 0,0 0 0,1 0 0,-1 0 0,1 0 0,-1 0 0,1 0 0,0-1 1,0 1-1,0 0 0,0 0 0,0-1 0,0 1 0,1-1 0,-1 1 0,1-1 0,-1 1 0,1-1 0,-1 0 0,1 0 0,0 0 0,-1 0 0,1 0 0,0 0 0,0 0 0,0 0 0,0-1 0,-1 1 0,1-1 0,0 0 0,0 1 1,0-1-1,0 0 0,0 0 0,0 0 0,0 0 0,0-1 0,0 1 0,0 0 0,0-1 0,0 0 0,2 0 0,2-1 2,0 0 0,0-1 0,-1 1 0,1-1 0,-1-1 0,0 1 0,0-1 0,0 0-1,0 0 1,0 0 0,-1 0 0,5-7 0,-3 4-5,0 0 0,-1 0 0,0 0 0,-1-1 1,1 0-1,-2 0 0,1 0 0,2-10 0,-7 22-162,-2 11 313,0 0 1,0 0-1,2-1 0,-1 27 0,3-38-156,-1 0 0,0 1 0,1-1 0,-1 1 0,1-1 0,0 0 0,0 0 0,1 1 0,-1-1 1,1 0-1,-1 0 0,1 0 0,3 3 0,-4-5-87,1 1 0,0-1 0,0 1 0,0-1 1,0 0-1,0 0 0,1 0 0,-1 0 0,0 0 1,0 0-1,1-1 0,-1 1 0,0-1 0,1 1 0,-1-1 1,1 0-1,-1 0 0,0 0 0,1 0 0,-1-1 1,5 0-1,-7 1-93,1-1 0,0 1 1,0 0-1,0 0 0,0-1 1,-1 1-1,1-1 0,0 1 1,0-1-1,-1 1 0,1-1 1,0 1-1,-1-1 0,1 0 1,-1 1-1,1-1 0,-1 0 1,1 0-1,-1 1 0,1-1 1,-1 0-1,0 0 0,1 0 1,-1 1-1,0-1 0,0 0 1,0 0-1,1 0 0,-1 0 1,0 0-1,0-1 0,0-21-5165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49.722"/>
    </inkml:context>
    <inkml:brush xml:id="br0">
      <inkml:brushProperty name="width" value="0.025" units="cm"/>
      <inkml:brushProperty name="height" value="0.025" units="cm"/>
    </inkml:brush>
  </inkml:definitions>
  <inkml:trace contextRef="#ctx0" brushRef="#br0">1 0 12524,'0'0'5477,"64"47"-6918,-33-47-2819,-8 0-865</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50.094"/>
    </inkml:context>
    <inkml:brush xml:id="br0">
      <inkml:brushProperty name="width" value="0.025" units="cm"/>
      <inkml:brushProperty name="height" value="0.025" units="cm"/>
    </inkml:brush>
  </inkml:definitions>
  <inkml:trace contextRef="#ctx0" brushRef="#br0">72 0 3395,'0'0'12930,"-9"8"-11681,-3 1-858,7-6-212,0 0-1,0 0 0,1 1 1,0 0-1,0 0 0,0 0 1,0 1-1,-5 7 1,8-11-191,1-1 0,-1 1 0,1-1 0,-1 1 0,1 0 0,-1-1 0,1 1 0,-1 0 0,1-1 0,0 1 0,0 0 0,-1 0 0,1-1 0,0 1 0,0 0 0,0 0 0,0-1 0,0 1 0,0 0 0,0 0 0,0 0 0,0-1 0,0 1 0,0 0 0,0 0 0,0-1 0,1 1 0,-1 0 0,0 0 0,1-1 0,-1 1 0,1 0 0,-1-1 0,0 1 0,1 0 0,-1-1 0,1 1 0,0-1 0,-1 1 0,1-1 0,-1 1 0,1-1 0,0 1 0,0-1 0,0 1 0,45 9-2178,-16-4 2059,-27-5 169,35 16-207,-37-16 224,1 0-1,-1 0 1,1 0 0,-1 0-1,0 0 1,1 0-1,-1 0 1,0 0-1,0 1 1,0-1-1,0 0 1,0 1-1,0-1 1,0 1 0,0-1-1,-1 1 1,1 0-1,-1-1 1,1 1-1,0 3 1,-2-4 53,1 0 0,-1-1 1,1 1-1,-1 0 0,0 0 1,1 0-1,-1 0 0,0-1 1,0 1-1,1 0 0,-1-1 1,0 1-1,0 0 0,0-1 0,0 0 1,0 1-1,0-1 0,0 1 1,0-1-1,0 0 0,0 0 1,0 1-1,0-1 0,0 0 1,0 0-1,0 0 0,-2-1 1,-38 3 1401,35-2-1334,-2 0-191,6 0-129,0 0 0,0 1 1,0-1-1,1 0 0,-1 0 1,0 0-1,0 0 0,0-1 0,1 1 1,-1 0-1,0-1 0,0 0 1,1 1-1,-1-1 0,0 0 1,1 0-1,-1 1 0,1-1 1,-1-1-1,1 1 0,-2-1 1,-2-10-5084</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50.421"/>
    </inkml:context>
    <inkml:brush xml:id="br0">
      <inkml:brushProperty name="width" value="0.025" units="cm"/>
      <inkml:brushProperty name="height" value="0.025" units="cm"/>
    </inkml:brush>
  </inkml:definitions>
  <inkml:trace contextRef="#ctx0" brushRef="#br0">1 30 8168,'0'0'12427,"53"-29"-11882,-49 48 0,1 7-385,0 2-96,1 4 0,-1-2-32,0-2-64,-1-5-641,1-8-416,-1-6 0,-4-7-416,0-16-8040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50.766"/>
    </inkml:context>
    <inkml:brush xml:id="br0">
      <inkml:brushProperty name="width" value="0.025" units="cm"/>
      <inkml:brushProperty name="height" value="0.025" units="cm"/>
    </inkml:brush>
  </inkml:definitions>
  <inkml:trace contextRef="#ctx0" brushRef="#br0">25 44 11627,'0'0'5029,"49"-35"-3075,-26 30-993,2 2-417,0 2-320,3 1-160,-1 0-32,-5 4-224,-8 1-929,-3 2-833,-6-2-1985</inkml:trace>
  <inkml:trace contextRef="#ctx0" brushRef="#br0" timeOffset="1">0 149 11082,'0'0'9385,"72"-26"-8392,-31 9-640,4 2-321,-6 1 0,-5 10-481,-11 4-960,-12 0-897,-11 7-1858,-6 7-160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7.650"/>
    </inkml:context>
    <inkml:brush xml:id="br0">
      <inkml:brushProperty name="width" value="0.025" units="cm"/>
      <inkml:brushProperty name="height" value="0.025" units="cm"/>
    </inkml:brush>
  </inkml:definitions>
  <inkml:trace contextRef="#ctx0" brushRef="#br0">116 127 3235,'0'0'10127,"8"-10"-6732,-1 0-2749,1 2 274,-1-1 0,-1 0 0,1 0 0,-1-1 0,-1 0 0,0 0 0,0 0 0,4-16 0,-9 25-885,0 1 0,0-1 0,-1 1 0,1 0 0,0-1-1,0 1 1,-1 0 0,1 0 0,0-1 0,-1 1 0,1 0 0,0 0 0,-1-1 0,1 1 0,0 0 0,-1 0 0,1 0 0,-1-1-1,1 1 1,0 0 0,-1 0 0,1 0 0,-1 0 0,1 0 0,0 0 0,-1 0 0,1 0 0,-1 0 0,1 0 0,0 0 0,-1 0-1,1 0 1,-1 1 0,0-1 0,-17 3 168,5 3-154,0 1 0,0 0 0,1 1 0,0 1 0,0 0 0,1 0 0,0 1 0,0 0 0,1 1 0,1 0 0,-12 18 0,20-27-47,0-1 1,0 1 0,0-1 0,0 1-1,0 0 1,0-1 0,1 1 0,-1 0 0,1 0-1,-1 0 1,1-1 0,-1 1 0,1 0-1,0 0 1,0 0 0,0 3 0,1-4-5,-1 0 1,1 0-1,-1 0 1,1 0-1,-1 0 1,1 0-1,0-1 1,-1 1-1,1 0 1,0 0-1,0-1 1,0 1-1,-1 0 1,1-1-1,0 1 1,0-1-1,0 1 0,0-1 1,0 1-1,0-1 1,2 1-1,7 0-81,0 1-1,1-2 1,-1 1-1,0-1 0,11-2 1,3 1-326,8 1 48,-18-2 331,1 2-1,-1 0 0,0 0 1,0 2-1,0-1 0,0 2 0,0 0 1,0 1-1,18 7 0,-31-11 43,1 1-1,-1 0 0,1 0 1,-1 0-1,0 0 0,1 0 0,-1 0 1,0 0-1,0 1 0,0-1 1,0 0-1,0 1 0,0-1 1,0 1-1,0-1 0,0 1 0,-1-1 1,1 1-1,-1 0 0,1-1 1,-1 1-1,1 0 0,-1-1 1,0 1-1,0 0 0,0-1 0,0 1 1,0 0-1,0-1 0,-1 1 1,1 0-1,0-1 0,-1 1 1,0 0-1,1-1 0,-1 1 0,0-1 1,0 1-1,1-1 0,-1 1 1,0-1-1,-1 0 0,0 2 1,-4 5 225,-1 0 0,0-1 1,0 1-1,-1-1 1,-13 9-1,15-12-217,0 1 0,0-1 0,-1 0 0,1-1 0,-1 1 0,0-1 0,0-1 0,0 1 0,0-1 0,0-1-1,0 1 1,-1-1 0,1 0 0,-8-1 0,14 0-275,-1-1-1,1 0 0,0 0 1,0 0-1,0 1 0,0-1 1,0 0-1,0-1 0,0 1 1,0 0-1,0 0 0,0 0 1,1 0-1,-1-1 1,0 1-1,1 0 0,-1-1 1,1 1-1,0 0 0,-1-1 1,1 1-1,0-1 0,0 1 1,0 0-1,0-1 0,0 1 1,0-1-1,0 1 1,0-1-1,1 0 0,-1-3-889,0-21-5805</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51.122"/>
    </inkml:context>
    <inkml:brush xml:id="br0">
      <inkml:brushProperty name="width" value="0.025" units="cm"/>
      <inkml:brushProperty name="height" value="0.025" units="cm"/>
    </inkml:brush>
  </inkml:definitions>
  <inkml:trace contextRef="#ctx0" brushRef="#br0">1 73 10025,'0'0'9129,"64"10"-8456,-25-26-417,2 1-192,0-1-224,-1 3-1410,-3 1-2337,-12 1-1699</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51.471"/>
    </inkml:context>
    <inkml:brush xml:id="br0">
      <inkml:brushProperty name="width" value="0.025" units="cm"/>
      <inkml:brushProperty name="height" value="0.025" units="cm"/>
    </inkml:brush>
  </inkml:definitions>
  <inkml:trace contextRef="#ctx0" brushRef="#br0">7 0 11179,'0'0'2829,"-2"9"-539,1-1-2093,0-2 222,0-1 0,0 1 1,1-1-1,-1 1 0,1-1 0,2 11 0,-2-13-340,1-1 1,0 0-1,0 0 1,0 0-1,0 1 1,0-1-1,0 0 1,1 0-1,-1-1 1,1 1-1,-1 0 1,1 0-1,0-1 1,-1 1-1,1-1 1,0 1-1,0-1 1,0 0-1,0 0 1,1 0-1,-1 0 1,4 1-1,-1 0-73,1 0-1,0-1 0,-1 0 0,1 0 0,0 0 1,0-1-1,0 1 0,-1-2 0,1 1 0,0-1 0,0 1 1,0-2-1,-1 1 0,7-2 0,3-4-212,1 0 0,-1-1-1,20-13 1,-10 5-56,-24 16 273,-1 0 1,0 0-1,0-1 0,0 1 0,0 0 1,0 0-1,1 0 0,-1 0 1,0 0-1,0 0 0,0 0 0,0 0 1,1 0-1,-1 0 0,0 0 0,0 0 1,0 0-1,1 0 0,-1 0 0,0 0 1,0 0-1,0 0 0,1 0 0,-1 0 1,0 0-1,0 0 0,0 0 1,0 0-1,1 0 0,-1 0 0,0 0 1,0 1-1,0-1 0,0 0 0,0 0 1,1 0-1,-1 0 0,0 0 0,0 0 1,0 1-1,0-1 0,0 0 0,0 0 1,0 0-1,0 0 0,1 1 1,-1-1-1,0 0 0,2 15 519,-3-13-496,1-1 0,0 0 0,0 0 0,0 0 0,0 1-1,0-1 1,0 0 0,0 0 0,0 1 0,0-1 0,1 0-1,-1 0 1,0 0 0,1 1 0,-1-1 0,1 0-1,0 0 1,-1 0 0,1 0 0,0 0 0,-1 0 0,1 0-1,0 0 1,0 0 0,0-1 0,0 1 0,0 0 0,0 0-1,0-1 1,1 1 0,5-1-179,0-1-1,0 0 1,-1-1-1,1 1 1,0-1-1,-1-1 1,0 1-1,11-6 1,10-4-6939,-24 10 3802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51.843"/>
    </inkml:context>
    <inkml:brush xml:id="br0">
      <inkml:brushProperty name="width" value="0.025" units="cm"/>
      <inkml:brushProperty name="height" value="0.025" units="cm"/>
    </inkml:brush>
  </inkml:definitions>
  <inkml:trace contextRef="#ctx0" brushRef="#br0">1 1 12268,'0'0'3523,"61"22"-6502,-45-14-4196</inkml:trace>
  <inkml:trace contextRef="#ctx0" brushRef="#br0" timeOffset="1">156 27 12107,'0'0'5627,"0"8"-3892,0-7-1677,0 19 959,1 1 0,4 23 0,-4-39-981,0 1-1,0 0 1,1 0-1,0-1 0,0 1 1,0-1-1,0 0 1,1 1-1,0-1 1,0-1-1,1 1 1,-1 0-1,1-1 0,6 6 1,-9-9-29,0 0 0,1 0 0,-1-1 0,1 1 0,-1-1 0,1 1 1,-1-1-1,1 1 0,-1-1 0,1 0 0,-1 0 0,1 0 0,-1 0 0,1 0 0,0 0 0,-1 0 0,1 0 1,-1-1-1,1 1 0,-1 0 0,1-1 0,-1 0 0,1 1 0,-1-1 0,0 0 0,1 0 0,-1 1 1,0-1-1,1 0 0,-1 0 0,0-1 0,0 1 0,0 0 0,0 0 0,1-3 0,6-5-2,-1-1-1,0-1 1,8-15-1,-9 16 0,0 0-81,-4 7-39,0 0 0,0-1 0,0 1 0,0 0-1,-1-1 1,1 1 0,-1-1 0,0 1 0,1-7 0</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52.172"/>
    </inkml:context>
    <inkml:brush xml:id="br0">
      <inkml:brushProperty name="width" value="0.025" units="cm"/>
      <inkml:brushProperty name="height" value="0.025" units="cm"/>
    </inkml:brush>
  </inkml:definitions>
  <inkml:trace contextRef="#ctx0" brushRef="#br0">0 1 12332,'0'0'7431,"16"47"-5894,0-38-1088,2-2-353,5-2-1506,1-5-2337,2 0-3812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52.516"/>
    </inkml:context>
    <inkml:brush xml:id="br0">
      <inkml:brushProperty name="width" value="0.025" units="cm"/>
      <inkml:brushProperty name="height" value="0.025" units="cm"/>
    </inkml:brush>
  </inkml:definitions>
  <inkml:trace contextRef="#ctx0" brushRef="#br0">86 4 11275,'0'0'4035,"-7"-1"-2460,4 0-1468,0 0 0,1 1 0,-1 0 0,1 0 0,-1-1 0,0 1 0,1 1-1,-1-1 1,0 0 0,1 1 0,-1-1 0,0 1 0,1 0 0,-1 0 0,1 0 0,-1 0 0,1 0-1,0 1 1,0-1 0,-1 1 0,1-1 0,0 1 0,0 0 0,0 0 0,1 0 0,-1 0-1,0 0 1,1 0 0,-1 0 0,1 1 0,0-1 0,0 1 0,0-1 0,0 1 0,0-1 0,0 1-1,1-1 1,0 1 0,-1 0 0,1-1 0,0 6 0,0-7-94,0 0 0,0 0 0,0-1 1,0 1-1,0 0 0,0 0 0,0 0 0,0 0 1,1-1-1,-1 1 0,0 0 0,1 0 0,-1 0 1,0-1-1,1 1 0,-1 0 0,1-1 1,-1 1-1,1 0 0,-1-1 0,1 1 0,0-1 1,-1 1-1,1 0 0,0-1 0,-1 0 0,1 1 1,0-1-1,1 1 0,31 2 190,-20-5-426,0 0 0,-1-1-1,18-7 1,-11 3-364,-12 3 493,1 1 0,-1 0 1,1 1-1,-1 0 0,1 0 1,0 1-1,0-1 0,10 1 1,-17 3 199,0-1 0,0 0 0,-1 1 0,1 0 0,-1-1 0,1 1 0,-1-1 0,0 1 0,0-1 0,0 1 0,0 0 0,0-1 0,0 1 0,0-1 0,0 1 0,-1 2 0,2 20 1524,0-24-1602,0 1 1,1-1-1,-1 1 0,1-1 1,-1 0-1,1 1 0,-1-1 1,0 0-1,1 0 0,-1 0 1,1 0-1,-1 0 0,1 0 1,-1 0-1,1-1 0,-1 1 0,1 0 1,-1-1-1,0 1 0,1-1 1,1-1-1,37-20-590,-26 14-364,-10 5 150,1 1-1,-1-1 1,1 1 0,0 1-1,0-1 1,-1 1-1,1 0 1,10-1-1,0 35 729,3-30-2605,-7-4-171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52.874"/>
    </inkml:context>
    <inkml:brush xml:id="br0">
      <inkml:brushProperty name="width" value="0.025" units="cm"/>
      <inkml:brushProperty name="height" value="0.025" units="cm"/>
    </inkml:brush>
  </inkml:definitions>
  <inkml:trace contextRef="#ctx0" brushRef="#br0">0 0 8584,'0'0'4805</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53.275"/>
    </inkml:context>
    <inkml:brush xml:id="br0">
      <inkml:brushProperty name="width" value="0.025" units="cm"/>
      <inkml:brushProperty name="height" value="0.025" units="cm"/>
    </inkml:brush>
  </inkml:definitions>
  <inkml:trace contextRef="#ctx0" brushRef="#br0">1 1 9065,'0'0'12657,"3"8"-12107,0 9-163,0 0 1,-1 0 0,-1 0-1,-1 28 1,0-40-271,0-3-110,1-1 1,-1 0-1,0 0 0,1 0 1,-1 1-1,1-1 0,0 0 0,-1 0 1,1 0-1,0 0 0,-1 0 1,1 0-1,0 0 0,0-1 0,0 1 1,0 0-1,0 0 0,0-1 1,0 1-1,0 0 0,0-1 1,0 1-1,0-1 0,1 1 0,-1-1 1,0 0-1,0 0 0,0 1 1,1-1-1,-1 0 0,0 0 0,0 0 1,0 0-1,1 0 0,-1-1 1,0 1-1,0 0 0,1 0 1,0-1-1,5 0-99,0 0 1,0-1 0,0 0-1,0 0 1,11-5 0,77-53-1970,-94 60 2120,-8 39 891,6-37-932,1-1 0,-1 1-1,1 0 1,-1-1 0,1 1 0,0 0-1,-1-1 1,1 1 0,0 0-1,0-1 1,0 1 0,1 0 0,-1-1-1,0 1 1,0 0 0,1-1 0,-1 1-1,1 0 1,0-1 0,-1 1-1,1-1 1,2 3 0,-2-3-33,0 0 0,1-1 0,-1 1 1,1-1-1,-1 1 0,1-1 0,-1 1 0,1-1 1,-1 0-1,1 0 0,-1 0 0,1 0 0,-1 0 0,1 0 1,-1 0-1,1 0 0,0-1 0,-1 1 0,3-1 1,8-3-633,0-1 0,-1 0 0,1-1 0,15-10 0,-4 1-589,-17 9 1183,0 1 0,1 1 0,0 0 0,0 0 0,0 0 0,14-5 0,-19 9 859,-20 35 2974,9-9-3077,10-13-1579,10-7-3558,0-6-1054</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0:53.603"/>
    </inkml:context>
    <inkml:brush xml:id="br0">
      <inkml:brushProperty name="width" value="0.025" units="cm"/>
      <inkml:brushProperty name="height" value="0.025" units="cm"/>
    </inkml:brush>
  </inkml:definitions>
  <inkml:trace contextRef="#ctx0" brushRef="#br0">29 33 15278,'0'0'6364,"-1"9"-4891,0-7-1394,0 0-1,1 1 1,-1-1-1,1 0 0,0 0 1,-1 1-1,1-1 1,0 0-1,1 0 1,-1 1-1,0-1 0,1 0 1,0 5-1,1-6-46,0 1 0,-1-1-1,1 0 1,0 0-1,0 1 1,0-1 0,0 0-1,0-1 1,0 1-1,0 0 1,0-1 0,0 1-1,0-1 1,0 1-1,0-1 1,1 0-1,-1 0 1,0 0 0,0 0-1,4-1 1,-1 1-22,1-1 0,-1 0 0,0 0 0,1 0 0,-1 0 0,0-1 0,0 0 0,0 0 0,0-1 0,6-3 0,-9 5-46,1-1 1,-1 1 0,0-1 0,1 0 0,-1 0-1,0 1 1,0-2 0,0 1 0,-1 0-1,1 0 1,0-1 0,-1 1 0,0-1 0,1 1-1,-1-1 1,0 1 0,0-1 0,0 0-1,-1 0 1,1-5 0,-1 7 26,0 1 0,0-1 0,0 0 0,0 0 0,0 1 0,0-1 0,-1 0 0,1 1 0,0-1 0,0 0 0,-1 1 0,1-1 0,-1 0 0,1 1 0,0-1 0,-1 1 0,1-1 0,-1 0 0,1 1 0,-1 0 0,0-1 0,1 1 0,-1-1 0,0 1 0,1 0 0,-1-1 0,0 1 0,1 0 0,-2-1 0,-29 0-335,24 2 284,0 0 0,1 0-1,-1 1 1,1 0 0,-1 0 0,-9 6-1,9-3 186,1 1-1,-1 0 0,1 0 1,0 0-1,1 1 0,0 0 1,0 0-1,0 0 1,1 1-1,-5 12 0,8-18-71,0 1 0,0-1-1,1 0 1,-1 1-1,1-1 1,0 0 0,-1 1-1,1-1 1,0 0-1,1 1 1,-1-1 0,0 1-1,1-1 1,-1 0 0,1 1-1,0-1 1,1 3-1,-1-3-28,1 0-1,0 0 1,0 0-1,0 0 1,0 0-1,0-1 0,0 1 1,0 0-1,0-1 1,1 0-1,-1 0 0,1 1 1,-1-1-1,1-1 1,-1 1-1,1 0 0,0-1 1,5 1-1,62 4-877,-22-6-3604,-36 1 2280,8-1-4228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00.622"/>
    </inkml:context>
    <inkml:brush xml:id="br0">
      <inkml:brushProperty name="width" value="0.025" units="cm"/>
      <inkml:brushProperty name="height" value="0.025" units="cm"/>
    </inkml:brush>
  </inkml:definitions>
  <inkml:trace contextRef="#ctx0" brushRef="#br0">417 306 7207,'0'0'-1207,"11"-11"2563,42-35-286,-22 22 1130,-2-2 1,51-57 0,-78 81-2165,0-1 0,-1 1 1,1 0-1,-1 0 1,1-1-1,-1 1 0,0-1 1,0 1-1,0-1 1,0 1-1,0-1 0,-1 0 1,1 0-1,-1 1 1,1-1-1,-1 0 0,0 0 1,0 1-1,-1-1 1,0-4-1,0 5 22,0-1 0,-1 1 0,1 0 1,-1 0-1,1 0 0,-1 0 0,0 0 0,0 1 0,0-1 0,0 0 1,0 1-1,0 0 0,0-1 0,0 1 0,-1 0 0,1 0 0,-5-1 1,-9-2 161,0 0 0,-1 1 1,0 1-1,0 1 1,-19 0-1,11 2-124,0 1-1,0 1 0,1 2 1,-1 0-1,1 1 1,0 2-1,0 0 1,1 2-1,0 0 0,1 2 1,0 0-1,1 2 1,-23 18-1,31-22-1,2 1 1,0 0-1,0 1 0,1 0 1,0 0-1,1 1 0,1 1 1,0-1-1,-10 26 0,13-27-59,2 0-1,-1 1 0,2-1 1,0 1-1,0 0 0,1-1 1,1 1-1,0 0 0,1 0 1,0 0-1,1-1 0,0 1 1,5 13-1,-5-18-21,1 0 0,1 1 1,-1-2-1,1 1 0,0 0 0,1-1 0,0 0 0,0 0 0,1 0 1,-1-1-1,2 0 0,12 11 0,-8-9 1,0-1 1,1 0-1,0-1 1,0-1-1,1 0 1,-1 0-1,24 4 1,-6-3 15,1-3 0,-1 0 0,1-2 0,0-1 0,0-1 0,49-9 0,-45 2 131,0-1 0,-1-1 1,0-2-1,-1-1 1,0-2-1,-1-1 0,58-40 1,-68 40 12,0-1 0,-1 0 1,-1-2-1,0 0 0,-2-2 0,0 0 1,-2-1-1,0 0 0,-1-1 1,22-48-1,-34 62-64,0 1 0,0 0 0,-1-1 0,0 1 0,-1-1-1,1 0 1,-2 0 0,1 0 0,-2-12 0,0 17-73,1-1-1,-1 1 1,0 0 0,-1 0-1,1 0 1,-1 0-1,0 0 1,0 0 0,0 0-1,0 1 1,0-1 0,-1 1-1,0-1 1,0 1 0,0 0-1,0 0 1,0 0-1,-1 1 1,1-1 0,-8-3-1,-9-3-17,0 1-1,0 1 0,0 1 0,-1 0 0,0 2 0,-43-4 1,22 5-519,-1 3 0,-64 6 0,93-3-495,-1 0-1,1 0 0,-18 8 1,15-6-1802,8-3-2766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01.333"/>
    </inkml:context>
    <inkml:brush xml:id="br0">
      <inkml:brushProperty name="width" value="0.025" units="cm"/>
      <inkml:brushProperty name="height" value="0.025" units="cm"/>
    </inkml:brush>
  </inkml:definitions>
  <inkml:trace contextRef="#ctx0" brushRef="#br0">1 65 8360,'3'-8'3235,"-2"2"-2313,11-26 1301,3 14 2965,-14 25-2449,1 23-1949,-8 122 310,1-78-1076,6 77 0,9-109-71,-1 0-3734,-12-41-79,-10-1-1942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8.045"/>
    </inkml:context>
    <inkml:brush xml:id="br0">
      <inkml:brushProperty name="width" value="0.025" units="cm"/>
      <inkml:brushProperty name="height" value="0.025" units="cm"/>
    </inkml:brush>
  </inkml:definitions>
  <inkml:trace contextRef="#ctx0" brushRef="#br0">0 149 4773,'9'0'8888,"13"1"-6532,1-2 0,0-1 1,-1 0-1,25-7 0,-39 7-2132,1-1-1,-2 0 0,1 0 0,0-1 1,-1 1-1,1-2 0,-1 1 0,0-1 0,-1 0 1,1-1-1,-1 1 0,0-1 0,0 0 1,-1-1-1,7-9 0,-11 14-197,0 1 0,0 0 0,0 0 0,0 0 0,0-1 0,-1 1 0,1 0 0,0-1 0,-1 1 0,1 0 0,-1-1 0,1 1 0,-1-1 0,0 1 0,0-1 0,0 1 0,0-1 0,0 1 0,0-1 0,0 1 0,0-1 0,0 1 0,-1-1 0,1 1 0,-1-1 0,0-1 0,-1 1-13,1 1 0,-1 0-1,0 0 1,1-1 0,-1 2-1,0-1 1,0 0 0,0 0 0,0 0-1,0 1 1,0-1 0,0 1-1,0 0 1,0-1 0,0 1-1,-4 0 1,-3 1-10,-1-1-1,0 1 1,0 0 0,0 1 0,1 1-1,-1-1 1,-9 5 0,6 0 12,1 0 0,-1 1 0,2 0 1,-1 1-1,1 1 0,-15 16 0,21-21 22,1 0 0,0 0 0,0 0 1,1 1-1,-1-1 0,1 1 0,1 0 0,-1 0 0,1 0 0,0 0 0,0 1 0,1-1 0,-1 0 0,1 1 0,1 0 0,0 10 0,0-13-30,1 0 0,1 0 0,-1-1 0,0 1-1,1-1 1,0 1 0,0-1 0,0 1 0,0-1-1,0 0 1,1 0 0,-1 0 0,1 0 0,0-1-1,0 1 1,0-1 0,0 0 0,0 0 0,1 0 0,-1 0-1,1 0 1,-1-1 0,1 1 0,-1-1 0,1 0-1,7 1 1,11 2-427,-1 0 1,1-1-1,29-1 0,-50-2 357,55 0-4068,-19-5-1839,6-10-6527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01.691"/>
    </inkml:context>
    <inkml:brush xml:id="br0">
      <inkml:brushProperty name="width" value="0.025" units="cm"/>
      <inkml:brushProperty name="height" value="0.025" units="cm"/>
    </inkml:brush>
  </inkml:definitions>
  <inkml:trace contextRef="#ctx0" brushRef="#br0">1 66 11531,'0'0'6854,"73"-38"-5060,-20 27-321,10 2-383,5 3-578,5 4-448,-7 2-32,-3 0-1185,-14 0-1634,-7 0-2434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02.824"/>
    </inkml:context>
    <inkml:brush xml:id="br0">
      <inkml:brushProperty name="width" value="0.025" units="cm"/>
      <inkml:brushProperty name="height" value="0.025" units="cm"/>
    </inkml:brush>
  </inkml:definitions>
  <inkml:trace contextRef="#ctx0" brushRef="#br0">25 95 7591,'0'0'9273,"-6"-8"-7191,2 2-1901,2 4-47,1 1 0,-1-1 0,1 0 0,0 0 0,-1 0 0,1 0 0,0 0 0,1-1 0,-1 1 0,0 0 0,0-4 0,1 5-55,1 0 0,-1 0-1,1-1 1,-1 1-1,1 0 1,0 0 0,0 0-1,-1 0 1,1 0-1,0 0 1,0 0 0,0 0-1,0 0 1,0 1 0,0-1-1,0 0 1,0 1-1,1-1 1,-1 0 0,0 1-1,0 0 1,1-1 0,-1 1-1,0 0 1,0-1-1,1 1 1,-1 0 0,0 0-1,3 0 1,61-9 749,98 0-1,-121 7-1660,-39 2 171,10-1-116,-8-3-4300,-5-3-2423</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17.410"/>
    </inkml:context>
    <inkml:brush xml:id="br0">
      <inkml:brushProperty name="width" value="0.025" units="cm"/>
      <inkml:brushProperty name="height" value="0.025" units="cm"/>
    </inkml:brush>
  </inkml:definitions>
  <inkml:trace contextRef="#ctx0" brushRef="#br0">8 1 10474,'0'0'2808,"2"11"-1554,1 43 654,-8 105 0,0-23-860,4-17-610,0 121-230,40 334 0,-21-442-165,0 231-1,-18-361-72,0 8-111,0 0 1,0 0-1,-1 0 1,0 0-1,-1 0 0,0-1 1,0 1-1,-1 0 1,-8 16-1,8-26-2683,3-5-2205</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18.091"/>
    </inkml:context>
    <inkml:brush xml:id="br0">
      <inkml:brushProperty name="width" value="0.025" units="cm"/>
      <inkml:brushProperty name="height" value="0.025" units="cm"/>
    </inkml:brush>
  </inkml:definitions>
  <inkml:trace contextRef="#ctx0" brushRef="#br0">1 131 7783,'0'0'6156,"15"0"-5655,64-2 400,120-20-1,-80 7-192,1039-62 1267,5 62-2172,-801 32-1489,-208-3-3600,-138-14 1987</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18.448"/>
    </inkml:context>
    <inkml:brush xml:id="br0">
      <inkml:brushProperty name="width" value="0.025" units="cm"/>
      <inkml:brushProperty name="height" value="0.025" units="cm"/>
    </inkml:brush>
  </inkml:definitions>
  <inkml:trace contextRef="#ctx0" brushRef="#br0">1 8 13485,'0'0'1511,"13"-2"-1255,30-1 338,0 1 1,60 5 0,-84-2-513,1 1 0,0 1 1,-1 1-1,1 1 0,-1 1 1,-1 0-1,1 2 0,21 11 1,-37-18-46,-1 0 0,1 1 1,-1-1-1,0 1 0,0 0 0,0-1 1,0 1-1,0 0 0,0 0 1,0 0-1,0 1 0,-1-1 0,1 0 1,-1 1-1,0-1 0,0 1 0,1-1 1,-2 1-1,1 0 0,0-1 0,-1 1 1,1 0-1,-1 0 0,0-1 1,1 1-1,-1 0 0,-1 0 0,1-1 1,0 1-1,-1 0 0,1 0 0,-1-1 1,0 1-1,0 0 0,0-1 1,-3 5-1,-1 1 47,0 0 0,-1 0 0,0 0 1,0-1-1,-1 0 0,0 0 0,0-1 0,-1 1 0,-9 5 1,-83 40 128,63-34-17,-36 22 1,64-35-294,1 1 1,-1 1-1,1-1 1,0 2 0,1-1-1,0 1 1,0 0-1,-11 17 1,11-9-3646,6-9-4244</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19.196"/>
    </inkml:context>
    <inkml:brush xml:id="br0">
      <inkml:brushProperty name="width" value="0.025" units="cm"/>
      <inkml:brushProperty name="height" value="0.025" units="cm"/>
    </inkml:brush>
  </inkml:definitions>
  <inkml:trace contextRef="#ctx0" brushRef="#br0">1 460 13933,'0'0'4629,"14"-6"-3599,44-21-812,-1-2 0,-1-3 1,-1-2-1,-3-3 0,-1-2 1,-1-2-1,-3-2 0,69-79 0,-99 94-203,-3 6-9,-10 25-5,-3 13-1,0 3-41,1 0 1,0 0-1,1 0 1,1-1-1,1 0 1,1 0-1,0 0 1,1 0-1,1-1 1,1 0-1,16 23 1,-11-20-238,1-1 0,0-1-1,2 0 1,0-1 0,1-1 0,0 0 0,1-2-1,36 21 1,-3-10-4953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20.040"/>
    </inkml:context>
    <inkml:brush xml:id="br0">
      <inkml:brushProperty name="width" value="0.025" units="cm"/>
      <inkml:brushProperty name="height" value="0.025" units="cm"/>
    </inkml:brush>
  </inkml:definitions>
  <inkml:trace contextRef="#ctx0" brushRef="#br0">365 1 15887,'0'0'4965,"-29"69"-4453,-1-36-256,-4 6-159,-5 1-65,1 2 0,1-2 0,3-6-32,3-3-257,1-9-768,7-8-352,9-11-673,-1-3-1633,5-15-225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20.374"/>
    </inkml:context>
    <inkml:brush xml:id="br0">
      <inkml:brushProperty name="width" value="0.025" units="cm"/>
      <inkml:brushProperty name="height" value="0.025" units="cm"/>
    </inkml:brush>
  </inkml:definitions>
  <inkml:trace contextRef="#ctx0" brushRef="#br0">0 1 13741,'0'0'2210,"68"2"-192,-36 5-416,6 4-610,1 1-575,0 2-353,4 0-384,-7 0-1506,-4-4-2338,-9-6-3491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20.718"/>
    </inkml:context>
    <inkml:brush xml:id="br0">
      <inkml:brushProperty name="width" value="0.025" units="cm"/>
      <inkml:brushProperty name="height" value="0.025" units="cm"/>
    </inkml:brush>
  </inkml:definitions>
  <inkml:trace contextRef="#ctx0" brushRef="#br0">0 34 12908,'0'0'3604,"8"3"-1901,0 0-1584,1-1 0,-1 0 1,1 0-1,0-1 0,0-1 1,0 1-1,0-1 0,-1-1 1,1 0-1,0 0 0,0 0 1,-1-1-1,14-5 0,-3 1-284,-1-2 0,26-12-1,-49 30 101,-14 15 345,12-16-148,1-1-108,-1 1 1,2-1-1,-1 1 0,1 0 1,0 0-1,1 0 0,0 1 1,0-1-1,1 1 1,1 0-1,0 0 0,0 0 1,0 1-1,2-1 0,-1 14 1,10-5-2380,10-9-3629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22.507"/>
    </inkml:context>
    <inkml:brush xml:id="br0">
      <inkml:brushProperty name="width" value="0.025" units="cm"/>
      <inkml:brushProperty name="height" value="0.025" units="cm"/>
    </inkml:brush>
  </inkml:definitions>
  <inkml:trace contextRef="#ctx0" brushRef="#br0">84 56 10794,'3'33'700,"-2"-1"0,0 0 0,-2 1 0,-2-1 0,-1 1 0,-14 55 0,8-44-475,3 1-1,-4 70 0,11-50 780,0-64-812,-8-9 524,3-6-684,0 0 0,1-1 0,0 1 0,1-1 0,1 0 0,0 0 0,1 1 0,2-24 0,-1 30-21,-1-26-90,2 0 1,1 0 0,1 1 0,2-1 0,14-45 0,-16 68 84,1-1 1,0 1-1,1 1 0,0-1 1,0 1-1,2 0 0,-1 0 1,1 0-1,0 1 0,1 0 1,0 1-1,1 0 0,0 0 1,0 1-1,0 0 1,1 0-1,0 1 0,0 0 1,15-5-1,-19 9 64,0 0 1,1 0-1,-1 1 1,1 0-1,-1 0 1,1 1-1,0 0 1,-1 0-1,1 0 1,10 2-1,-16-1-54,1-1-1,-1 1 0,1-1 1,-1 1-1,1-1 0,-1 1 1,0 0-1,1-1 0,-1 1 1,0 0-1,0 0 0,1 0 1,-1 0-1,0 0 0,0 0 1,0 1-1,0-1 0,-1 0 1,1 0-1,1 2 0,-2 0-9,1-1 0,-1 0 0,0 1-1,0-1 1,0 0 0,0 1 0,0-1-1,-1 0 1,1 0 0,-1 1 0,1-1-1,-1 0 1,0 0 0,0 0 0,0 1 0,0-1-1,-3 3 1,-1 2 4,0 0-1,-1 0 1,0-1-1,0 0 1,0 0-1,-1-1 1,0 1-1,0-1 1,-1-1-1,1 0 1,-1 0-1,-10 4 1,-1-1 5,0 0-1,-1-1 1,0-1 0,-23 2 0,2-5 230,26-5-1315,15 2 911,0 1 1,1-1 0,-1 1 0,0-1 0,0 0 0,1 1 0,-1 0-1,0-1 1,1 1 0,-1-1 0,0 1 0,1-1 0,-1 1 0,1 0-1,-1-1 1,1 1 0,-1 0 0,1-1 0,-1 1 0,1 0 0,-1 0-1,1-1 1,-1 1 0,1 0 0,-1 0 0,1 0 0,0 0 0,21-7-3611,4-1-726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0.264"/>
    </inkml:context>
    <inkml:brush xml:id="br0">
      <inkml:brushProperty name="width" value="0.025" units="cm"/>
      <inkml:brushProperty name="height" value="0.025" units="cm"/>
    </inkml:brush>
  </inkml:definitions>
  <inkml:trace contextRef="#ctx0" brushRef="#br0">9 0 6470,'0'0'14093,"-9"47"-12747,22-39-353,12-4 32,5-1-289,13-3-255,0 0-161,12 0-192,-3-6-128,-2 1-512,-5 1-2211,-13-4-2946,-14-2-10378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22.853"/>
    </inkml:context>
    <inkml:brush xml:id="br0">
      <inkml:brushProperty name="width" value="0.025" units="cm"/>
      <inkml:brushProperty name="height" value="0.025" units="cm"/>
    </inkml:brush>
  </inkml:definitions>
  <inkml:trace contextRef="#ctx0" brushRef="#br0">1 162 13613,'0'0'7580,"11"-7"-7393,64-39-262,70-58 1,-145 104 83,0 0 0,1-1 0,-1 1 0,0 0 0,1-1 0,-1 1-1,0 0 1,1-1 0,-1 1 0,0 0 0,1 0 0,-1-1 0,1 1 0,-1 0 0,0 0 0,1 0 0,-1 0 0,1 0 0,-1-1 0,0 1 0,1 0 0,-1 0 0,1 0 0,-1 0 0,1 0 0,-1 0 0,1 1 0,-1-1 0,0 0 0,1 0 0,0 0 0,-1 15 242,-15 33 107,10-32-272,1-4-209,2 0-1,0 0 1,0 0 0,1 0-1,0 1 1,1-1-1,1 0 1,4 24 0,7-18-3796,8-9-4809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24.855"/>
    </inkml:context>
    <inkml:brush xml:id="br0">
      <inkml:brushProperty name="width" value="0.025" units="cm"/>
      <inkml:brushProperty name="height" value="0.025" units="cm"/>
    </inkml:brush>
  </inkml:definitions>
  <inkml:trace contextRef="#ctx0" brushRef="#br0">5 1 3812,'0'0'3160,"-1"10"-2156,1-6-940,-2 7 151,1-1 0,1 1 0,0 0 0,0-1 0,1 1 0,0-1 1,1 1-1,0-1 0,7 19 0,33 43 1035,2-2 0,59 70 0,-61-84-329,-9-15-613,1-1 0,1-2 0,3-1 0,0-2 1,3-1-1,52 32 0,88 62 95,41 28-333,-171-125 41,0-2 0,85 35 0,-99-52 97,0-1 1,1-1-1,1-3 0,-1-1 1,1-1-1,42-2 0,242-21 855,-119 3 190,-196 15-1215,121-10-120,-113 7-189,-1 0-1,0-1 1,0 0 0,0-1 0,0-1-1,15-8 1,-29 14 162,0-1-1,0 1 1,0-1 0,-1 1-1,1-1 1,0 1 0,-1-1-1,1 1 1,0-1 0,-1 1-1,1-1 1,-1 0 0,1 1-1,0-1 1,-1 0 0,0 0-1,1 1 1,-1-1 0,1 0-1,-1 0 1,0 0 0,0 1-1,0-1 1,1-1 0,-1-8-3906</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26.889"/>
    </inkml:context>
    <inkml:brush xml:id="br0">
      <inkml:brushProperty name="width" value="0.025" units="cm"/>
      <inkml:brushProperty name="height" value="0.025" units="cm"/>
    </inkml:brush>
  </inkml:definitions>
  <inkml:trace contextRef="#ctx0" brushRef="#br0">6 1 6150,'0'0'7655,"-6"65"-7303,6-42-256,0 1 1,0-1-97,0-5-353,4-2-255,-2-5-545,3-7-833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27.250"/>
    </inkml:context>
    <inkml:brush xml:id="br0">
      <inkml:brushProperty name="width" value="0.025" units="cm"/>
      <inkml:brushProperty name="height" value="0.025" units="cm"/>
    </inkml:brush>
  </inkml:definitions>
  <inkml:trace contextRef="#ctx0" brushRef="#br0">1 89 9097,'0'0'6128,"10"3"-5749,13 6-44,0 0-1,-1 2 1,0 1-1,-1 0 1,0 2-1,-1 0 1,-1 2-1,34 33 1,-53-49-305,0 0 0,0 0 0,0 0 0,0 1 0,0-1 0,0 0 0,0 0 0,0 0 1,0 0-1,1 0 0,-1 0 0,0 0 0,0 0 0,0 0 0,0 0 0,0 0 0,0 0 0,1 0 0,-1 0 0,0 0 0,0 0 0,0 0 0,0 0 0,0 0 1,1 0-1,-1 0 0,0 0 0,0 0 0,0 0 0,0 0 0,0 0 0,0 0 0,1 0 0,-1 0 0,0 0 0,0 0 0,0 0 0,0 0 0,0 0 0,0 0 1,0-1-1,1 1 0,-1 0 0,0 0 0,0 0 0,0 0 0,0 0 0,0 0 0,0 0 0,0-1 0,0 1 0,0 0 0,0 0 0,0 0 0,3-14 750,-2-21-178,-1 30-386,-18-161 435,18 165-711,0 1 0,0-1 0,0 1-1,0-1 1,0 0 0,0 1 0,0-1-1,1 0 1,-1 1 0,0-1 0,0 1-1,1-1 1,-1 1 0,0-1 0,1 1-1,-1-1 1,0 1 0,1-1 0,-1 1-1,1-1 1,-1 1 0,1 0 0,-1-1-1,1 1 1,-1 0 0,1-1 0,-1 1-1,1 0 1,0-1 0,-1 1 0,2 0-1,22-1-3744,-15 1 1691,12 0-3395</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30.024"/>
    </inkml:context>
    <inkml:brush xml:id="br0">
      <inkml:brushProperty name="width" value="0.025" units="cm"/>
      <inkml:brushProperty name="height" value="0.025" units="cm"/>
    </inkml:brush>
  </inkml:definitions>
  <inkml:trace contextRef="#ctx0" brushRef="#br0">36 1 9161,'0'0'6635,"0"12"-5978,-31 701 1158,30-706-1851,-3 35 250,4 82-1,1-110-433,1-1 0,1 1 0,0-1 0,0 0 0,2 1 0,-1-2 0,2 1-1,0 0 1,14 22 0,-16-30-339,6 11-1687,-7-5-2887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30.694"/>
    </inkml:context>
    <inkml:brush xml:id="br0">
      <inkml:brushProperty name="width" value="0.025" units="cm"/>
      <inkml:brushProperty name="height" value="0.025" units="cm"/>
    </inkml:brush>
  </inkml:definitions>
  <inkml:trace contextRef="#ctx0" brushRef="#br0">1 213 8200,'0'0'1131,"12"-1"-437,286-39 3392,-99 8-2582,700-48-251,-287 32 355,-347 37-2240,-151 18-6210,-92-5 2694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31.038"/>
    </inkml:context>
    <inkml:brush xml:id="br0">
      <inkml:brushProperty name="width" value="0.025" units="cm"/>
      <inkml:brushProperty name="height" value="0.025" units="cm"/>
    </inkml:brush>
  </inkml:definitions>
  <inkml:trace contextRef="#ctx0" brushRef="#br0">0 1 10282,'0'0'6256,"13"8"-5348,32 15-619,1-1 1,2-2 0,84 22-1,-82-31-257,-33-8-21,-1 0 0,1 2-1,21 8 1,-38-13-10,1 0 0,-1 0 0,1 1 0,-1-1 0,1 0 0,-1 1 0,1-1 0,-1 1 0,1-1 0,-1 0 0,0 1 0,1-1 1,-1 1-1,0-1 0,1 1 0,-1-1 0,0 1 0,0-1 0,1 1 0,-1 0 0,0-1 0,0 1 0,0-1 0,0 1 0,0-1 0,0 1 0,0 0 0,0-1 0,0 1 0,0-1 0,0 1 0,0-1 0,0 1 0,-1 0 0,1-1 0,0 1 0,0-1 0,-1 1 1,1-1-1,0 1 0,0-1 0,-1 1 0,1-1 0,-1 1 0,1-1 0,0 0 0,-1 1 0,1-1 0,-1 0 0,1 1 0,-1-1 0,1 0 0,-1 1 0,1-1 0,-1 0 0,0 0 0,-32 21 112,31-20-103,-49 25-66,3-2 267,-46 33-1,81-49-433,1 1 1,0 1-1,1 0 0,0 0 1,0 1-1,1 1 0,1 0 0,-12 18 1,14-14-3531,6-8-2733</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31.880"/>
    </inkml:context>
    <inkml:brush xml:id="br0">
      <inkml:brushProperty name="width" value="0.025" units="cm"/>
      <inkml:brushProperty name="height" value="0.025" units="cm"/>
    </inkml:brush>
  </inkml:definitions>
  <inkml:trace contextRef="#ctx0" brushRef="#br0">39 339 10410,'0'0'1409,"-8"1"38,-23 1 74,32-6 1161,20-10-2193,246-161 1412,-65 41-1586,-200 132-316,1 1 1,-1-1-1,0 1 1,1-1-1,-1 1 1,1 0-1,-1 0 1,1 0-1,0 1 1,-1-1-1,1 0 1,0 1-1,0 0 1,-1 0-1,1 0 1,0 0 0,0 0-1,0 0 1,-1 1-1,1-1 1,0 1-1,-1 0 1,1 0-1,-1 0 1,1 0-1,-1 0 1,1 1-1,-1-1 1,3 3-1,3 3-7,-1 1 0,0 0 0,0 1 0,-1 0 0,0 0 0,6 11 0,2 4-12,25 45-436,-22-38-1908,29 42 0,-21-41-2413</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33.563"/>
    </inkml:context>
    <inkml:brush xml:id="br0">
      <inkml:brushProperty name="width" value="0.025" units="cm"/>
      <inkml:brushProperty name="height" value="0.025" units="cm"/>
    </inkml:brush>
  </inkml:definitions>
  <inkml:trace contextRef="#ctx0" brushRef="#br0">299 0 12011,'-8'1'348,"1"0"1,0 1-1,-1 0 0,1 0 0,0 1 0,0 0 0,0 0 0,1 0 1,-1 1-1,1 0 0,-1 0 0,1 1 0,1 0 0,-1 0 0,1 0 0,-9 11 1,-7 9 46,1 2 1,-22 38 0,22-27-358,16-28-72,-1 0 0,0-1 0,0 0 0,-1 0-1,0-1 1,0 0 0,-9 8 0,15-15-119,-1-1-1,1 0 1,-1 0 0,1 0 0,0 0 0,-1 1 0,1-1-1,-1 0 1,1 0 0,0 0 0,-1 0 0,1 0-1,-1 0 1,1 0 0,-1 0 0,1 0 0,0-1 0,-1 1-1,1 0 1,-1 0 0,1 0 0,0 0 0,-1-1-1,1 1 1,0 0 0,-1 0 0,1-1 0,0 1 0,-1 0-1,1 0 1,0-1 0,-1 1 0,1 0 0,0-1-1,0 1 1,0-1 0,-1 1 0,1 0 0,0-1 0,0 1-1,0 0 1,0-1 0,0 1 0,0-1 0,0 1-1,0-1 1,0 1 0,0 0 0,0-1 0,0 0 0,-1 0-112,-7-22-5159</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33.923"/>
    </inkml:context>
    <inkml:brush xml:id="br0">
      <inkml:brushProperty name="width" value="0.025" units="cm"/>
      <inkml:brushProperty name="height" value="0.025" units="cm"/>
    </inkml:brush>
  </inkml:definitions>
  <inkml:trace contextRef="#ctx0" brushRef="#br0">0 0 5830,'0'0'12459,"39"49"-11338,1-28-352,8 1-481,4 2-224,1-5-64,6 1-864,-11-4-1218,-3-9-2403,-11-6-1120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1.318"/>
    </inkml:context>
    <inkml:brush xml:id="br0">
      <inkml:brushProperty name="width" value="0.025" units="cm"/>
      <inkml:brushProperty name="height" value="0.025" units="cm"/>
    </inkml:brush>
  </inkml:definitions>
  <inkml:trace contextRef="#ctx0" brushRef="#br0">166 129 4164,'0'0'8605,"4"-11"-4942,-3 7-3421,15-43 2117,-15 44-2128,0 0 0,0 1-1,-1-1 1,1 0 0,-1 1 0,0-1 0,0 0 0,0 1 0,0-1 0,0 0-1,-1 1 1,1-1 0,-1 0 0,0 1 0,1-1 0,-1 0 0,0 1 0,-3-4-1,3 5-174,0-1-1,-1 1 1,0 0-1,1 0 0,-1 0 1,0 0-1,1 1 0,-1-1 1,0 0-1,0 1 0,0-1 1,0 1-1,0-1 0,1 1 1,-1 0-1,0 0 0,0 0 1,0 0-1,0 0 0,0 1 1,0-1-1,0 0 0,0 1 1,1-1-1,-1 1 0,0 0 1,0 0-1,1 0 0,-4 1 1,0 1-67,1 0 0,-1 0 1,0 1-1,1-1 0,0 1 1,0 0-1,0 0 0,-6 8 1,6-6-4,0 0 0,1-1 1,0 1-1,1 1 1,-1-1-1,1 0 1,0 1-1,1-1 0,-1 1 1,0 8-1,3-15 2,-1 1-1,0 0 1,0 0-1,1-1 0,-1 1 1,1 0-1,-1-1 1,0 1-1,1-1 1,0 1-1,-1-1 1,1 1-1,-1 0 0,1-1 1,-1 0-1,1 1 1,0-1-1,-1 1 1,1-1-1,0 0 1,0 0-1,-1 1 0,1-1 1,0 0-1,0 0 1,-1 0-1,1 0 1,0 0-1,0 0 1,-1 0-1,1 0 0,0 0 1,0 0-1,0 0 1,0-1-1,33-5-336,-26 1 276,-1 1 0,1-1 0,0-1 0,9-8 0,-10 7-81,0 2 1,0-1 0,0 1 0,14-7 0,-20 12 141,0 0 0,-1-1 1,1 1-1,-1 0 1,1 0-1,-1 0 0,1 0 1,-1 0-1,1 0 0,0 0 1,-1 0-1,1 0 1,-1 0-1,1 0 0,0 0 1,-1 1-1,1-1 0,-1 0 1,1 0-1,-1 1 1,1-1-1,-1 0 0,1 0 1,-1 1-1,1-1 1,-1 1-1,0-1 0,1 0 1,-1 1-1,1-1 0,-1 1 1,0-1-1,0 1 1,1-1-1,-1 1 0,0-1 1,0 1-1,1-1 0,-1 2 1,7 27-140,-5-18 163,15 57 502,-2 1 0,-4 0 0,5 119 0,-16-181-469,-1 1 0,0 0 0,-1-1 0,1 1 0,-2-1 0,1 0 0,-1 1 0,0-1-1,0 0 1,-1-1 0,0 1 0,0-1 0,-1 1 0,0-1 0,0-1 0,0 1 0,-1-1 0,1 1 0,-1-2 0,-1 1 0,1-1 0,-1 0 0,1 0 0,-1-1 0,0 1 0,0-2 0,-1 1 0,1-1 0,-1 0 0,1-1 0,-1 1 0,0-1 0,1-1 0,-1 0 0,0 0 0,1 0 0,-1-1 0,0 0 0,-12-4 0,16 4-18,1-1 0,-1 1 0,0-1 0,1 0 1,-1 0-1,1 0 0,0 0 0,-1 0 0,1-1 0,0 0 1,0 1-1,1-1 0,-1 0 0,1-1 0,-1 1 0,1 0 0,0-1 1,0 1-1,1-1 0,-1 1 0,1-1 0,-1 0 0,1 0 1,0 0-1,1 0 0,-1 0 0,1 0 0,0 0 0,0 0 1,0 0-1,0 0 0,0 0 0,1 0 0,1-3 0,1-7-99,0 0 0,1 1-1,0-1 1,1 1-1,0 1 1,1-1 0,1 1-1,13-20 1,-6 16-602,1-1 0,0 2 0,1 0 0,36-26 0,34-16-4930,-67 45 3671,22-15-4355</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34.251"/>
    </inkml:context>
    <inkml:brush xml:id="br0">
      <inkml:brushProperty name="width" value="0.025" units="cm"/>
      <inkml:brushProperty name="height" value="0.025" units="cm"/>
    </inkml:brush>
  </inkml:definitions>
  <inkml:trace contextRef="#ctx0" brushRef="#br0">1 100 8232,'0'0'3593,"10"-3"-2851,7-2-498,1-1 0,-1-1 1,-1 0-1,22-13 0,32-29 3446,-70 49-3641,0 0 1,0-1-1,0 1 0,0 0 1,0 0-1,0 0 0,0 0 1,1 0-1,-1 0 0,0-1 1,0 1-1,0 0 1,0 0-1,0 0 0,0 0 1,1 0-1,-1 0 0,0 0 1,0 0-1,0 0 0,0 0 1,1 0-1,-1 0 0,0 0 1,0 0-1,0 0 1,0 0-1,1 0 0,-1 0 1,0 0-1,0 0 0,0 0 1,0 0-1,0 0 0,1 0 1,-1 0-1,0 0 0,0 0 1,0 0-1,0 1 1,0-1-1,0 0 0,1 0 1,-1 0-1,0 0 0,0 0 1,0 0-1,0 1 0,0-1 1,0 0-1,0 0 0,0 0 1,0 0-1,0 0 1,0 1-1,1-1 0,-1 0 1,0 0-1,0 0 0,0 1 1,0 17 1242,-9 30-559,8-40-324,-2 7-194,1 0 0,0 0 0,1 0-1,1 0 1,0 0 0,3 16 0,-3-27-315,1 0 0,0-1 1,0 1-1,1 0 0,-1-1 0,1 1 1,-1-1-1,1 1 0,0-1 0,1 0 1,-1 0-1,4 5 0,-3-6-267,-1 0 1,1-1-1,0 1 1,-1 0-1,1-1 0,0 0 1,0 0-1,0 0 1,0 0-1,0 0 0,0 0 1,0-1-1,0 0 1,0 1-1,0-1 0,0 0 1,1-1-1,2 0 1,20-3-9649</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35.348"/>
    </inkml:context>
    <inkml:brush xml:id="br0">
      <inkml:brushProperty name="width" value="0.025" units="cm"/>
      <inkml:brushProperty name="height" value="0.025" units="cm"/>
    </inkml:brush>
  </inkml:definitions>
  <inkml:trace contextRef="#ctx0" brushRef="#br0">26 0 11403,'0'0'5648,"-2"12"-4831,-8 39-212,-3 82 1,13-132-599,0 0 0,0 0-1,0 0 1,0 0 0,1 0 0,-1 0-1,0 0 1,1 0 0,-1 0-1,0 0 1,1 0 0,-1 0-1,1 0 1,0 0 0,-1 0-1,1 0 1,0 0 0,0 0 0,-1-1-1,1 1 1,0 0 0,0-1-1,0 1 1,0 0 0,0-1-1,0 1 1,0-1 0,0 0-1,0 1 1,0-1 0,0 0 0,0 1-1,0-1 1,0 0 0,0 0-1,0 0 1,1 0 0,-1 0-1,0 0 1,0-1 0,0 1-1,0 0 1,0 0 0,0-1 0,0 1-1,1-1 1,4-1 6,0 1 1,-1-1-1,0 0 1,1-1-1,-1 1 0,0-1 1,8-6-1,-6 3 25,-1 0-1,0-1 1,-1 1 0,1-1-1,-1 0 1,0-1 0,-1 1-1,0-1 1,0 0 0,-1 0-1,0 0 1,0 0 0,-1-1-1,0 1 1,0-1 0,-1 1-1,0-11 1,-2 36 787,1-15-807,-1 1 0,1-1 0,0 0 0,-1 0 0,1 0 0,0 0 0,0 1 0,0-1-1,1 0 1,-1 0 0,0 0 0,1 0 0,0 0 0,-1 0 0,1 1 0,0-1 0,0-1 0,0 1-1,0 0 1,0 0 0,1 0 0,-1-1 0,1 1 0,-1 0 0,1-1 0,-1 1 0,1-1 0,0 0-1,0 0 1,-1 1 0,1-1 0,0 0 0,0-1 0,0 1 0,0 0 0,1 0 0,2 0 0,4 1-27,1 0 0,0 0 0,0-1 0,0 0 0,-1-1 1,1 0-1,0 0 0,0-1 0,0-1 0,0 0 1,-1 0-1,1 0 0,-1-1 0,0-1 0,1 0 1,-1 0-1,-1-1 0,1 0 0,11-9 0,-26 16-95,4-1 96,-1-1-1,1 1 1,0-1-1,-1 1 1,1 0-1,0 0 1,0 0-1,0 1 1,0-1-1,-3 2 1,2 1-138,0-1 0,0 1 0,0 0-1,0 0 1,1 0 0,-1 0 0,1 0 0,0 0 0,0 0 0,1 1 0,0-1 0,-1 1-1,1 0 1,1-1 0,-1 1 0,1 0 0,0-1 0,0 6 0,4 4-4200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36.475"/>
    </inkml:context>
    <inkml:brush xml:id="br0">
      <inkml:brushProperty name="width" value="0.025" units="cm"/>
      <inkml:brushProperty name="height" value="0.025" units="cm"/>
    </inkml:brush>
  </inkml:definitions>
  <inkml:trace contextRef="#ctx0" brushRef="#br0">0 1711 3748,'0'0'10495,"15"-12"-9742,761-545 4208,-484 358-4990,1053-681-1684,-1340 877 1701,7-4-16,-1 0 0,0-1-1,0-1 1,0 1-1,10-13 1,-29 22-4568,-6 0 2984,-3 10-1981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57.606"/>
    </inkml:context>
    <inkml:brush xml:id="br0">
      <inkml:brushProperty name="width" value="0.025" units="cm"/>
      <inkml:brushProperty name="height" value="0.025" units="cm"/>
    </inkml:brush>
  </inkml:definitions>
  <inkml:trace contextRef="#ctx0" brushRef="#br0">3927 87 7623,'-16'-3'1335,"-269"-26"1924,33 6-1879,-10-1-1089,-480 17 0,556 18-166,0 8 0,1 8 0,2 8-1,-329 109 1,414-107 17,1 5-1,2 4 1,2 4-1,-100 73 0,142-86-85,1 2-1,2 2 1,3 2-1,1 2 1,2 2-1,2 1 1,2 3-1,-40 70 1,61-88-55,1 1 0,1 0 0,3 1 0,0 1 0,3 0 0,0 0 0,3 1 0,1 0 0,2 0 0,2 69-1,2-90 2,1-1 0,1 1 0,0-1 0,1 1 0,0-1-1,2 0 1,0-1 0,0 1 0,1-1 0,1 0 0,0-1-1,14 17 1,-8-15 3,0-1-1,0 0 1,1-1 0,1-1-1,0 0 1,1-1 0,0-1-1,32 14 1,-2-7 3,1-2 0,0-2 0,1-2 1,0-2-1,1-2 0,95 0 0,857-75 216,-581 25-127,792-97 244,-815 94-398,-211 26 45,-164 17 27,1 0 0,-1-2 0,0-1 0,-1-1 0,0 0 0,0-2 0,0 0 0,-1-2 0,-1 0 0,0-2 0,26-20 0,-32 21 54,0-1 0,-1-1 0,0 0 0,-1-1 1,-1 0-1,0-1 0,-2 0 0,1-1 0,-2 0 0,0 0 0,-1-1 1,-1 0-1,-1 0 0,5-27 0,-5 14 51,-2 1-1,-2-1 1,0 1-1,-2-1 1,-1 1-1,-2-1 1,-1 1-1,-1 0 1,-2 0-1,-1 1 1,-1 0-1,-27-54 1,18 49-5,-1 2 0,-1 0 0,-2 2 0,-1 0 0,-1 1 0,-2 2 0,-1 1 0,0 1 0,-2 1 0,-36-21 0,24 20-35,-1 3 0,-2 1 0,0 2 0,-89-24 0,-197-24-121,28 8-1514,271 51 57,1-2-1,-57-26 1,27 2-2981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58.768"/>
    </inkml:context>
    <inkml:brush xml:id="br0">
      <inkml:brushProperty name="width" value="0.025" units="cm"/>
      <inkml:brushProperty name="height" value="0.025" units="cm"/>
    </inkml:brush>
  </inkml:definitions>
  <inkml:trace contextRef="#ctx0" brushRef="#br0">1942 2173 2787,'-109'30'2563,"-1"-4"0,-1-6 1,-156 9-1,7-20-1878,218-10-672,0-2 1,1-2-1,0-2 1,-75-21-1,47 4 12,-127-63 0,190 84-30,-63-31 51,0-3 0,3-4 0,-62-48 0,110 75-13,2 0 0,0-1 0,1-1 0,0 0 0,1-1-1,1-1 1,0 0 0,2-1 0,0 0 0,1-1 0,1 0 0,1 0-1,1-1 1,1 0 0,-6-33 0,9 30-5,1 0 0,2 0-1,0 0 1,1 0 0,2 0-1,0 1 1,2-1 0,11-34-1,-3 20-19,3 1 0,1 1 0,2 1 0,30-44-1,-6 17 0,3 2 0,3 3-1,2 1 1,113-94 0,-90 94-1,2 3 0,2 3 1,140-65-1,-100 63-8,2 5 0,131-33-1,-159 57 4,1 5-1,0 4 0,144-4 1,-123 20 43,1 5-1,-1 5 1,-1 5 0,166 47 0,-122-24 362,242 30 1,-316-62-337,0-4 0,0-3 0,0-4 0,150-26 0,-65-12 155,319-124-1,32-11 582,-474 165-661,53-5 1,-81 14-125,0 0 1,0 2 0,0 0 0,0 1-1,-1 1 1,25 5 0,3 16-83,-38-18-295,1-1 0,0 0 0,-1 0 0,16 5 0,-20-8 39,0-1 0,0 1 0,0-1 1,0 0-1,0 0 0,0 0 0,0 0 1,0 0-1,0 0 0,0 0 0,-1-1 0,1 1 1,0-1-1,3 0 0,6-9-3212</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1:59.175"/>
    </inkml:context>
    <inkml:brush xml:id="br0">
      <inkml:brushProperty name="width" value="0.025" units="cm"/>
      <inkml:brushProperty name="height" value="0.025" units="cm"/>
    </inkml:brush>
  </inkml:definitions>
  <inkml:trace contextRef="#ctx0" brushRef="#br0">310 66 10218,'-81'15'1017,"-123"40"0,180-48-679,46-13 752,24-7-378,10-1-433,434-91 99,-481 103-376,-1 1 0,1 0 1,-1 1-1,1 0 0,-1 0 1,1 1-1,-1 0 0,10 2 0,-17-2 6,1-1 0,-1 1-1,1 0 1,-1 0 0,1-1-1,-1 1 1,0 0 0,1 0-1,-1 0 1,0 1 0,0-1-1,0 0 1,0 0 0,0 1-1,0-1 1,0 0-1,0 1 1,0 2 0,0 0 28,0-1 0,-1 1 0,1-1 0,-1 1 0,0-1 0,0 1 0,0-1 0,-1 1 0,1 0 0,-1-1 0,-2 7 0,-8 17 301,-1 0-1,-1-1 1,-1 0 0,-1-1 0,-2-1 0,-28 33 0,8-8-85,-11 15-143,-61 86 205,97-131-590,1 0 0,0 1 0,2 0 0,0 1 0,-10 39 0,18-57-44,0 1 1,1-1-1,-1 0 0,1 0 0,0 0 0,0 1 1,0-1-1,0 0 0,2 6 0,-2-8 77,0-1 0,1 1 0,-1-1-1,0 1 1,1 0 0,-1-1 0,1 1-1,-1-1 1,1 1 0,-1-1 0,1 1-1,-1-1 1,1 1 0,0-1 0,-1 0 0,1 1-1,-1-1 1,1 0 0,0 0 0,0 1-1,-1-1 1,2 0 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01.115"/>
    </inkml:context>
    <inkml:brush xml:id="br0">
      <inkml:brushProperty name="width" value="0.025" units="cm"/>
      <inkml:brushProperty name="height" value="0.025" units="cm"/>
    </inkml:brush>
  </inkml:definitions>
  <inkml:trace contextRef="#ctx0" brushRef="#br0">1 0 4356,'0'0'32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01.474"/>
    </inkml:context>
    <inkml:brush xml:id="br0">
      <inkml:brushProperty name="width" value="0.025" units="cm"/>
      <inkml:brushProperty name="height" value="0.025" units="cm"/>
    </inkml:brush>
  </inkml:definitions>
  <inkml:trace contextRef="#ctx0" brushRef="#br0">7 1 3844,'0'0'15374,"1"8"-14509,-5 176 926,0-37-2397,6-104-132,-1-23-1030,0 1-4262,-1-25 2555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01.804"/>
    </inkml:context>
    <inkml:brush xml:id="br0">
      <inkml:brushProperty name="width" value="0.025" units="cm"/>
      <inkml:brushProperty name="height" value="0.025" units="cm"/>
    </inkml:brush>
  </inkml:definitions>
  <inkml:trace contextRef="#ctx0" brushRef="#br0">0 352 8232,'0'0'10575,"4"-8"-9811,7-10-513,1 0 1,0 2 0,1-1 0,1 2-1,27-24 1,35-42-28,-53 53-65,-2-1-1,30-54 1,-61 156 337,-12 65-196,20-121-286,1 0-1,1 0 1,1 0-1,0-1 1,1 1 0,5 20-1,-5-32-81,-1-1 0,1 0 0,0 0 0,0 0 1,0 0-1,1 0 0,-1 0 0,1 0 0,0-1 0,0 1 0,0-1 0,0 0 0,1 0 0,-1 0 1,1-1-1,4 3 0,-5-3-368,0-1 0,0 0 0,0 0 0,0 0 0,0 0 0,0-1 0,0 1 0,0-1 0,0 1 0,1-1 0,-1 0 0,0-1 0,0 1 0,0 0 0,4-2 0,22-11-7091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02.191"/>
    </inkml:context>
    <inkml:brush xml:id="br0">
      <inkml:brushProperty name="width" value="0.025" units="cm"/>
      <inkml:brushProperty name="height" value="0.025" units="cm"/>
    </inkml:brush>
  </inkml:definitions>
  <inkml:trace contextRef="#ctx0" brushRef="#br0">0 0 16143,'0'0'4100,"2"45"-3171,0-10-352,3 5-353,1 1-160,-3 1-64,3-2 32,-5-6 0,-1-8-96,0-5-224,0-12-481,0-13-3844,0-17-31,-5-9-1698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2.169"/>
    </inkml:context>
    <inkml:brush xml:id="br0">
      <inkml:brushProperty name="width" value="0.025" units="cm"/>
      <inkml:brushProperty name="height" value="0.025" units="cm"/>
    </inkml:brush>
  </inkml:definitions>
  <inkml:trace contextRef="#ctx0" brushRef="#br0">57 155 6406,'0'0'4426,"-8"3"-1480,-25 13-340,18-3 81,18-4-1108,22-1-400,-9-8-1013,0-1 0,0 0 0,-1-2 0,1 0 0,0 0 0,-1-1 1,18-8-1,-25 8-146,1 1 0,-1-2 0,0 1 1,0-1-1,0 0 0,-1-1 0,0 1 0,0-2 1,0 1-1,-1-1 0,0 0 0,0 0 1,9-16-1,-13 21-9,-1 0 1,0 0-1,0 0 1,0-1-1,0 1 0,0 0 1,0-1-1,-1 1 1,1 0-1,-1-1 1,1 1-1,-1-1 0,0 1 1,0-1-1,0 1 1,-1-1-1,1 1 1,-1 0-1,1-1 0,-1 1 1,0-1-1,1 1 1,-1 0-1,0 0 1,-1 0-1,1-1 0,0 1 1,-1 0-1,-1-2 1,1 3-11,-1-1 1,1 1 0,0 0 0,-1 0-1,1 0 1,-1 0 0,0 0 0,1 0-1,-1 1 1,0-1 0,1 1 0,-1 0-1,0 0 1,1 0 0,-1 0-1,0 0 1,0 1 0,1-1 0,-1 1-1,0-1 1,1 1 0,-1 0 0,1 0-1,-1 0 1,1 1 0,-3 1 0,-5 3-19,1 1 1,0 0 0,0 0 0,1 1 0,0 0 0,0 1 0,1 0-1,-12 17 1,9-9 25,0 0 0,1 1 0,1-1-1,-9 27 1,8-1 30,9-42-38,0 1 0,-1-1 0,1 0 0,0 0 0,0 1 0,0-1 0,0 0 0,0 1 0,0-1 0,0 0 0,0 0 0,0 1 0,1-1 0,-1 0 0,0 1 0,1-1 0,-1 0 0,1 0 0,0 0 0,-1 0 0,1 0 0,0 0 0,0 1 0,0-2 0,-1 1 0,1 0 0,0 0 0,0 0 1,2 1-1,3-1-1,-1 0 0,1-1 0,0 0 0,-1 0 0,1 0 0,0 0 0,0-1 1,-1 0-1,1 0 0,-1-1 0,1 1 0,8-5 0,6-4-2,0-1-1,19-13 1,-28 16-7,0 1 0,0 0 0,0 1 0,1 0 0,0 0 1,1 2-1,-1-1 0,23-4 0,-33 9 0,-1 0 0,1 1 0,0-1 0,-1 0-1,1 0 1,-1 1 0,1-1 0,-1 1 0,1-1 0,-1 1 0,0 0 0,1-1-1,-1 1 1,0 0 0,1 0 0,-1 0 0,0 0 0,0 0 0,0 0 0,0 1-1,0-1 1,0 0 0,0 0 0,0 1 0,-1-1 0,1 1 0,0-1 0,-1 1-1,1-1 1,-1 1 0,1-1 0,-1 1 0,0-1 0,0 1 0,0-1-1,0 3 1,1 12 29,0-1 0,-1 1-1,-2 16 1,0-2 47,2-5 404,0-40 107,0-41-298,0-16-253,0 72-54,5-11-6544,-1 5 1200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02.551"/>
    </inkml:context>
    <inkml:brush xml:id="br0">
      <inkml:brushProperty name="width" value="0.025" units="cm"/>
      <inkml:brushProperty name="height" value="0.025" units="cm"/>
    </inkml:brush>
  </inkml:definitions>
  <inkml:trace contextRef="#ctx0" brushRef="#br0">0 36 12844,'0'0'10282,"63"-10"-9866,-31 10-320,3 0-96,-1-4 64,0-2-672,-5-1-673,-9 0-994,-8 6-831</inkml:trace>
  <inkml:trace contextRef="#ctx0" brushRef="#br0" timeOffset="1">63 145 9801,'0'0'12236,"71"0"-12044,-41-10-128,-1 1-32,-4 2-416,-11 5-1058,-8 2-640,-17 5-6694</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02.909"/>
    </inkml:context>
    <inkml:brush xml:id="br0">
      <inkml:brushProperty name="width" value="0.025" units="cm"/>
      <inkml:brushProperty name="height" value="0.025" units="cm"/>
    </inkml:brush>
  </inkml:definitions>
  <inkml:trace contextRef="#ctx0" brushRef="#br0">0 42 13036,'0'0'8040,"59"17"-7271,-21-21-353,-3-6-256,8-1-192,-7 2-897,-4 1-1569,-9 0-3075,-7 0-3396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03.277"/>
    </inkml:context>
    <inkml:brush xml:id="br0">
      <inkml:brushProperty name="width" value="0.025" units="cm"/>
      <inkml:brushProperty name="height" value="0.025" units="cm"/>
    </inkml:brush>
  </inkml:definitions>
  <inkml:trace contextRef="#ctx0" brushRef="#br0">15 212 13036,'0'0'2691,"-3"8"-994,-7 28-634,10-35-1024,-1 1 0,1-1 0,0 0 0,0 0 0,0 0 0,-1 0 0,1 1 0,0-1 1,1 0-1,-1 0 0,0 0 0,0 0 0,0 1 0,1-1 0,-1 0 0,1 0 0,-1 0 0,1 0 0,-1 0 0,1 0 0,-1 0 1,1 0-1,0 0 0,0 0 0,-1 0 0,1 0 0,0-1 0,0 1 0,0 0 0,0-1 0,0 1 0,0 0 0,0-1 1,0 1-1,0-1 0,0 0 0,1 1 0,-1-1 0,0 0 0,0 0 0,0 1 0,0-1 0,1 0 0,-1 0 0,0-1 0,2 1 1,1 0-27,0 0 1,0 0 0,-1-1 0,1 0-1,0 1 1,0-1 0,0 0 0,-1-1-1,1 1 1,0-1 0,4-3 0,8-12 36,29-26 210,-43 42-253,-1-1 0,1 1 0,-1 0 0,1 0 1,-1 0-1,1 0 0,0 0 0,0 1 0,-1-1 0,1 0 1,0 1-1,0-1 0,0 1 0,-1 0 0,1 0 0,0-1 1,0 1-1,0 0 0,0 1 0,0-1 0,0 0 1,0 0-1,-1 1 0,1-1 0,3 2 0,-2 2 48,0-1 0,-1 0 0,1 1 1,-1-1-1,0 1 0,0 0 0,0 0 0,-1 0 0,1 0 0,-1 0 0,0 0 0,0 0 0,0 1 0,-1-1 1,1 0-1,-2 8 0,2-5 65,-1-1 0,1 0 0,0 1 0,1-1 1,0 0-1,3 10 0,-4-15-101,-1-1 0,0 0 0,1 1 0,-1-1 0,0 0 0,1 1 1,-1-1-1,0 0 0,1 1 0,-1-1 0,1 0 0,-1 1 0,1-1 0,-1 0 0,1 0 0,-1 0 1,1 0-1,-1 1 0,1-1 0,-1 0 0,1 0 0,-1 0 0,1 0 0,-1 0 0,1 0 0,-1 0 1,1 0-1,-1 0 0,1-1 0,-1 1 0,1 0 0,-1 0 0,0 0 0,1-1 0,-1 1 1,1 0-1,-1 0 0,1-1 0,-1 1 0,0 0 0,1-1 0,-1 1 0,0 0 0,1-1 0,-1 1 1,0-1-1,1 0 0,17-23 407,-15 20-429,-1 2-16,23-30 129,-24 31-156,1-1 1,-1 1-1,0 0 1,1 0-1,-1 0 1,1 0-1,0 0 1,-1 0-1,1 0 1,0 0-1,0 1 0,-1-1 1,1 0-1,0 1 1,0 0-1,0-1 1,0 1-1,3 0 1,-4 2-79,0-1 0,0 1 0,0-1 1,0 1-1,0 0 0,0-1 0,0 1 0,-1 0 0,1 0 1,0 0-1,-1 0 0,0 0 0,1 0 0,-1 0 1,0-1-1,0 1 0,0 3 0,-1 20-2785,-5-9-4109,-2-13 1418</inkml:trace>
  <inkml:trace contextRef="#ctx0" brushRef="#br0" timeOffset="1">181 0 8840,'0'0'6470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03.622"/>
    </inkml:context>
    <inkml:brush xml:id="br0">
      <inkml:brushProperty name="width" value="0.025" units="cm"/>
      <inkml:brushProperty name="height" value="0.025" units="cm"/>
    </inkml:brush>
  </inkml:definitions>
  <inkml:trace contextRef="#ctx0" brushRef="#br0">1 0 9417,'0'0'2210,"0"12"-288,0-9-1785,-1 24 900,2 0 1,0-1-1,2 1 1,1-1-1,1 1 0,11 33 1,-12-49-1015,1-1 0,0 0-1,1 0 1,0 0 0,1-1 0,0 0 0,10 10 0,-16-18-12,1 1 1,0-1-1,-1 0 0,1 0 0,0 1 1,-1-1-1,1-1 0,0 1 1,0 0-1,0 0 0,0-1 1,0 1-1,0-1 0,0 1 1,0-1-1,0 0 0,0 0 0,4 0 1,-4-1 19,1 0-1,-1 0 1,1 0 0,-1-1 0,1 1-1,-1-1 1,0 1 0,0-1 0,0 0-1,0 0 1,0 0 0,0 0 0,0 0-1,-1 0 1,1-1 0,-1 1 0,1 0-1,0-4 1,13-26 499,-2 0 0,16-58 0,1-3 63,-30 93-663,1 0-1,-1 0 1,0 0-1,0 0 1,0 0-1,0 0 1,0 0-1,0 1 1,0-1-1,1 0 0,-1 0 1,0 0-1,0 0 1,0 0-1,0 0 1,0 0-1,0 0 1,1 0-1,-1 0 1,0 0-1,0 0 0,0 0 1,0 0-1,0 0 1,0 0-1,1 0 1,-1 0-1,0 0 1,0 0-1,0-1 0,0 1 1,0 0-1,0 0 1,1 0-1,-1 0 1,0 0-1,0 0 1,0 0-1,0 0 1,0 0-1,0-1 0,0 1 1,0 0-1,0 0 1,0 0-1,0 0 1,0 0-1,1 0 1,-1 0-1,0-1 1,0 1-1,0 0 0,0 0 1,0 0-1,0 0 1,0 0-1,0-1 1,-2 13-7727,-7-4 665</inkml:trace>
  <inkml:trace contextRef="#ctx0" brushRef="#br0" timeOffset="1">185 261 13261,'0'0'4196,"3"56"-2563,12-46-896,1-6-641,2-4-160,-1 0-1314,1-12-3106,-2-9-3812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04.228"/>
    </inkml:context>
    <inkml:brush xml:id="br0">
      <inkml:brushProperty name="width" value="0.025" units="cm"/>
      <inkml:brushProperty name="height" value="0.025" units="cm"/>
    </inkml:brush>
  </inkml:definitions>
  <inkml:trace contextRef="#ctx0" brushRef="#br0">53 5 13357,'0'0'1526,"-7"9"332,2-2-1476,1-3-148,0 0 0,0 1 0,0 0 0,1 0 0,0 0 0,0 0 0,0 0 0,1 0 0,0 1 0,0-1 0,0 1 0,0 0 0,1 0 0,-1 8 0,2-13-228,1 0 1,-1-1-1,1 1 0,-1 0 1,1-1-1,-1 1 0,1 0 1,-1-1-1,1 1 0,-1 0 1,1-1-1,0 1 0,-1-1 1,1 1-1,0-1 0,-1 0 1,1 1-1,0-1 1,0 0-1,0 1 0,-1-1 1,1 0-1,0 0 0,0 0 1,0 0-1,-1 0 0,1 0 1,0 0-1,0 0 0,0 0 1,0 0-1,-1 0 0,1 0 1,0-1-1,0 1 1,0 0-1,-1-1 0,1 1 1,0 0-1,1-2 0,32-14-42,-29 12 34,57-39 1,-58 40-2,1 1 0,0 0 1,-1 0-1,1 0 1,0 1-1,0 0 0,0 0 1,0 0-1,1 1 1,-1-1-1,0 1 0,8 1 1,-11 0 0,0 1 1,0-1 0,0 0-1,0 1 1,0-1 0,-1 1 0,1 0-1,-1 0 1,1 0 0,-1-1-1,0 1 1,0 0 0,0 1-1,2 2 1,15 22 159,-17-27-145,-1 1-1,1-1 1,-1 0 0,1 1 0,-1-1 0,1 0-1,-1 0 1,1 1 0,-1-1 0,1 0 0,0 0-1,-1 0 1,1 0 0,-1 0 0,1 0 0,0 0 0,-1 0-1,1 0 1,-1 0 0,1 0 0,0 0 0,-1 0-1,1 0 1,-1-1 0,1 1 0,-1 0 0,1 0-1,0-1 1,-1 1 0,1 0 0,-1-1 0,0 1-1,1-1 1,-1 1 0,1-1 0,-1 1 0,0 0-1,1-1 1,-1 1 0,0-1 0,1 0 0,-1 0-1,13-18 148,17-22-46,-29 39-144,1 0 0,-1 1 0,1-1 0,0 1 0,0-1 0,0 1 0,0-1 1,0 1-1,0 0 0,0 0 0,0 0 0,0 0 0,0 0 0,1 1 0,-1-1 0,5 0 0,-7 1 17,1 1-1,0-1 0,-1 0 0,1 1 0,0-1 0,-1 0 0,1 1 0,-1-1 1,1 0-1,-1 1 0,1-1 0,-1 1 0,1-1 0,-1 1 0,1-1 0,-1 1 0,1 0 1,-1-1-1,0 1 0,1 0 0,-1-1 0,0 1 0,0 0 0,1-1 0,-1 1 1,0 0-1,0-1 0,0 1 0,0 0 0,0-1 0,0 2 0,0 30 33,-1-23-15,-7 80 1458,24-105-1077,5-21-640,15-23-1182,-8 25-2375,-28 35 3740,0 0-1,0-1 1,1 1 0,-1-1 0,0 1-1,1 0 1,-1-1 0,0 1 0,1 0-1,-1 0 1,0-1 0,1 1-1,-1 0 1,1 0 0,-1 0 0,0-1-1,1 1 1,-1 0 0,1 0 0,-1 0-1,1 0 1,-1 0 0,1 0 0,-1 0-1,1 0 1,-1 0 0,0 0-1,1 0 1,-1 0 0,1 0 0,0 1-1,5 13-433,-6 34 1510,-1-36-1031,1-12 29,0 1 0,0-1 0,0 0 0,0 0-1,0 0 1,0 1 0,0-1 0,0 0 0,0 0 0,0 1 0,0-1-1,0 0 1,0 0 0,0 0 0,0 1 0,0-1 0,0 0 0,0 0-1,0 1 1,0-1 0,0 0 0,0 0 0,1 0 0,-1 0 0,0 1-1,0-1 1,0 0 0,0 0 0,0 0 0,1 0 0,-1 1 0,0-1-1,0 0 1,0 0 0,1 0 0,-1 0 0,0 0 0,0 0-1,0 0 1,1 0 0,-1 0 0,0 1 0,0-1 0,0 0 0,1 0-1,10-8-160,7-16-1507,-7 3-2018,0 1-2946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04.607"/>
    </inkml:context>
    <inkml:brush xml:id="br0">
      <inkml:brushProperty name="width" value="0.025" units="cm"/>
      <inkml:brushProperty name="height" value="0.025" units="cm"/>
    </inkml:brush>
  </inkml:definitions>
  <inkml:trace contextRef="#ctx0" brushRef="#br0">16 46 8232,'0'8'4116,"-16"81"3117,29-97-5732,3-9-1779,6-13-458,18-20-2625,-36 45 2428,0 0 0,1 1-1,0 0 1,0 0 0,0 0-1,1 0 1,6-3 0,-11 7 929,-1 0 1,0 0-1,0 0 0,1 0 1,-1 0-1,0-1 0,0 1 1,1 0-1,-1 0 1,0 0-1,0 0 0,1 0 1,-1 0-1,0 0 1,0 0-1,1 0 0,-1 1 1,0-1-1,0 0 1,1 0-1,-1 0 0,0 0 1,0 0-1,1 0 0,-1 0 1,0 1-1,0-1 1,1 0-1,-1 0 0,0 0 1,0 0-1,0 1 1,0-1-1,1 0 0,-1 0 1,0 1-1,0-1 1,0 0-1,0 0 0,0 1 1,3 15 1113,-6 18 1718,-6-6-411,-3 16 1978,42-65-5047,6-27-7323,-16 20-1319</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04.936"/>
    </inkml:context>
    <inkml:brush xml:id="br0">
      <inkml:brushProperty name="width" value="0.025" units="cm"/>
      <inkml:brushProperty name="height" value="0.025" units="cm"/>
    </inkml:brush>
  </inkml:definitions>
  <inkml:trace contextRef="#ctx0" brushRef="#br0">0 147 10730,'0'0'7234,"8"-4"-6081,11-6-1024,-1-1 1,0-1 0,27-23 0,15-26-5262,-52 48 2845,-16 14 3135,-18 17 2684,18-10-2699,0 1-1,1 0 1,0 0-1,0 0 1,-6 13 0,10-17-499,1 0 0,0 1-1,0-1 1,0 0 0,0 1 0,1-1 0,0 1 0,0-1 0,0 1 0,1 0 0,0-1 0,1 11 0,0-14-309,0-1 1,0 1-1,0-1 0,0 0 1,0 1-1,0-1 0,1 0 1,-1 0-1,0 0 0,1 0 1,-1 0-1,1 0 1,-1 0-1,1 0 0,-1-1 1,1 1-1,0 0 0,-1-1 1,1 0-1,0 1 0,-1-1 1,1 0-1,0 0 1,0 0-1,-1 0 0,1 0 1,0 0-1,0 0 0,2-1 1,6 0-73,-1 0 1,1-1-1,-1 0 1,12-4-1,0-2-501,0 1 0,26-5 0,-17 8-3285,3 2-4927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05.424"/>
    </inkml:context>
    <inkml:brush xml:id="br0">
      <inkml:brushProperty name="width" value="0.025" units="cm"/>
      <inkml:brushProperty name="height" value="0.025" units="cm"/>
    </inkml:brush>
  </inkml:definitions>
  <inkml:trace contextRef="#ctx0" brushRef="#br0">0 0 14926,'0'0'2050,"8"2"-795,55 17-37,-2 4 0,69 33 0,-23-8-586,-25-13-363,90 53-1,-137-67-215,-1 2 0,-1 1-1,-1 2 1,54 55 0,-86-80-54,29 25-1912,-18-25 225,-6-20 74,-5-3-2154,0-2-1501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05.847"/>
    </inkml:context>
    <inkml:brush xml:id="br0">
      <inkml:brushProperty name="width" value="0.025" units="cm"/>
      <inkml:brushProperty name="height" value="0.025" units="cm"/>
    </inkml:brush>
  </inkml:definitions>
  <inkml:trace contextRef="#ctx0" brushRef="#br0">73 254 7623,'0'0'2253,"-9"2"-716,3-2-1343,-28 8 1935,32-7-1927,1-1 0,0 1-1,-1 0 1,1-1 0,0 1 0,-1 0-1,1 0 1,0 0 0,0 0 0,0 0 0,0 0-1,0 1 1,0-1 0,0 0 0,0 0-1,1 1 1,-1-1 0,0 1 0,1-1 0,-1 0-1,1 1 1,-1-1 0,1 1 0,0 2-1,-1-2-42,1 1-1,1-1 0,-1 1 1,0-1-1,0 0 0,1 1 1,0-1-1,-1 0 0,1 1 1,0-1-1,0 0 0,0 0 1,0 0-1,1 0 0,-1 0 1,0 0-1,1 0 0,0 0 1,-1-1-1,1 1 0,2 1 1,-3-2-99,1 0 0,-1 0 0,1-1 0,0 1 0,-1 0 0,1-1 0,-1 0 0,1 1 1,0-1-1,-1 0 0,1 0 0,0 0 0,-1 0 0,1 0 0,0 0 0,0 0 0,-1 0 0,1-1 1,-1 1-1,1-1 0,0 1 0,-1-1 0,1 0 0,-1 0 0,1 0 0,-1 0 0,0 1 0,1-2 1,-1 1-1,0 0 0,0 0 0,2-2 0,3-4 78,0 0 0,-1-1 1,0 0-1,0 0 0,-1 0 0,0 0 0,-1-1 0,1 1 1,-2-1-1,1 0 0,-1 0 0,-1 0 0,1 0 1,-1-1-1,-1 1 0,0-12 0,-2-3-130,0 0 0,-2 1 0,0-1 0,-2 1 0,-9-25 0,15 48-14,0 0 0,0 0 0,0-1 1,0 1-1,0 0 0,-1-1 0,1 1 0,0 0 0,0-1 1,0 1-1,0 0 0,0-1 0,0 1 0,0 0 0,0-1 1,0 1-1,0 0 0,0 0 0,0-1 0,0 1 0,0 0 1,0-1-1,1 1 0,-1 0 0,0-1 0,0 1 0,0 0 1,0 0-1,1-1 0,-1 1 0,0 0 0,0 0 0,0-1 1,1 1-1,-1 0 0,0 0 0,0 0 0,1-1 1,-1 1-1,1 0 0,17 2-89,34 19 98,-34-13-24,4-1-231,-1-1 0,1-1 1,0-1-1,29 2 0,46-3-3502,-21-3-1926</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11.363"/>
    </inkml:context>
    <inkml:brush xml:id="br0">
      <inkml:brushProperty name="width" value="0.025" units="cm"/>
      <inkml:brushProperty name="height" value="0.025" units="cm"/>
    </inkml:brush>
  </inkml:definitions>
  <inkml:trace contextRef="#ctx0" brushRef="#br0">20 0 8584,'0'0'10602,"-20"68"-9257,20-40-512,20-1-288,0-2-193,8-3-224,-1-5-128,2-4 32,3-4-352,-9-3-801,-3-2-1185,-10-4-1954,-4 0-1186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3.893"/>
    </inkml:context>
    <inkml:brush xml:id="br0">
      <inkml:brushProperty name="width" value="0.025" units="cm"/>
      <inkml:brushProperty name="height" value="0.025" units="cm"/>
    </inkml:brush>
  </inkml:definitions>
  <inkml:trace contextRef="#ctx0" brushRef="#br0">10 113 4004,'0'0'13154,"-3"8"-11996,2-5-1058,0 0-1,0 0 1,0 0 0,0 0 0,1 0-1,-1 0 1,1 0 0,0 1 0,0 3-1,0-6-62,1-1 0,-1 1-1,0 0 1,0-1-1,1 1 1,-1 0-1,0-1 1,1 1 0,-1 0-1,0-1 1,1 1-1,-1-1 1,1 1 0,-1 0-1,1-1 1,0 0-1,-1 1 1,1-1-1,-1 1 1,1-1 0,1 1-1,0-1 45,0 1 0,0-1-1,0 1 1,0-1 0,0 0-1,0 0 1,1 0 0,-1 0-1,0 0 1,0-1 0,3 0 0,2-1 80,0-1 0,0 1 0,-1-2 1,1 1-1,-1-1 0,0 0 0,0 0 0,0-1 1,-1 1-1,1-1 0,7-11 0,3-2-58,-1-1-1,15-25 1,-18 19 168,-9 18 0,-6 24-141,-1 1-71,1 1 0,0-1 0,1 1-1,1-1 1,1 1 0,1 0-1,3 21 1,-4-38-51,0-1 0,1 1 0,-1 0 0,1 0 0,-1-1 0,1 1 0,0 0 0,0-1 0,0 1 0,0-1-1,0 1 1,0-1 0,0 0 0,0 1 0,1-1 0,-1 0 0,1 0 0,-1 0 0,0 0 0,1 0 0,0 0 0,-1 0 0,1 0 0,1 0 0,1 0 23,-1-1 0,0 0 1,1 0-1,-1 0 1,0 0-1,1 0 1,-1-1-1,0 0 0,1 1 1,-1-1-1,0 0 1,4-2-1,9-5 79,-1 0 1,1-2-1,24-18 1,-37 25-140,-2 3 29,38-24 22,-38 23-24,0 1 1,0-1-1,0 1 0,0 0 0,0-1 0,-1 1 0,1 0 0,0 0 1,0-1-1,0 1 0,0 0 0,0 0 0,0 0 0,0 0 0,0 1 1,0-1-1,0 0 0,0 0 0,0 0 0,0 1 0,0-1 1,0 1-1,0-1 0,0 1 0,0-1 0,-1 1 0,1-1 0,0 1 1,0 0-1,-1-1 0,1 1 0,0 0 0,-1 0 0,1-1 0,-1 1 1,1 0-1,-1 0 0,1 0 0,-1 0 0,1 1 0,6 21 75,-6-17-68,1 0 1,0 0-1,0 0 0,0 0 1,1 0-1,0 0 0,5 7 1,-7-12 4,-1-1 0,1 1 1,0 0-1,0-1 0,0 1 1,0 0-1,-1-1 0,1 1 0,0-1 1,0 1-1,0-1 0,0 1 1,0-1-1,1 0 0,-1 0 1,0 1-1,0-1 0,0 0 1,1 0-1,1-1 33,-1 1 0,1-1 0,-1 0 0,1 1 0,-1-1 0,0 0 0,0-1 0,1 1 0,-1 0 0,0 0 0,3-4 1,-3 3-29,54-35 166,-52 35-182,0 0 0,0 0 0,0 1 0,0-1 0,0 1 0,0 0 0,1 0 0,-1 1-1,0-1 1,1 1 0,-1 0 0,0 0 0,8 2 0,1 11 514,-8-6-3042,-3-24-17492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11.725"/>
    </inkml:context>
    <inkml:brush xml:id="br0">
      <inkml:brushProperty name="width" value="0.025" units="cm"/>
      <inkml:brushProperty name="height" value="0.025" units="cm"/>
    </inkml:brush>
  </inkml:definitions>
  <inkml:trace contextRef="#ctx0" brushRef="#br0">4 304 11211,'0'0'8968,"-1"-13"-7713,1 12-1235,-1-3 63,0-1 1,1 1-1,0-1 0,0 1 0,0-1 0,0 0 0,1 1 0,-1-1 1,1 1-1,1-1 0,-1 1 0,0 0 0,1-1 0,0 1 1,0 0-1,0 0 0,1 0 0,0 0 0,-1 1 0,7-7 1,23-22 165,2 2 0,41-28 0,-60 48-246,-1 1 0,1 0 0,1 1 0,0 0 0,0 2 0,0 0 0,1 0 0,26-4 0,-40 10-12,-1-1 0,1 1 0,0 0 0,0 0 0,-1 0 0,1 0 0,0 0 0,-1 0 0,1 1 0,0-1 0,-1 1 0,1 0 0,0 0 0,-1 0 0,1 0 0,-1 0 0,0 1 0,1-1 0,-1 1 0,0-1 0,0 1 0,0 0 0,0 0 0,3 4 0,-3-3 12,-1 1 0,1-1 0,-1 1 0,0 0 0,0-1 0,0 1 0,0 0 0,-1 0 0,1 0 0,-1 0 0,0 0 0,0 0 0,-1-1 0,1 1 0,-1 0 0,0 0 0,-2 5 0,-2 4 105,-1-1 0,-1 1-1,0-1 1,-1-1 0,0 1 0,-1-2 0,0 1 0,-1-1-1,0 0 1,0-1 0,-1 0 0,0-1 0,-1 0 0,-12 6-1,23-13-157,1-1 0,-1 1 0,1-1 0,-1 0 0,1 1 0,-1-1 0,0 0 0,1 1-1,-1-1 1,0 0 0,1 0 0,-1 1 0,0-1 0,1 0 0,-1 0 0,0 0 0,1 0-1,-1 0 1,0 0 0,1 0 0,-1 0 0,0 0 0,1 0 0,-2-1 0,5-13-2484,21-23-3890,-23 34 5589,21-29-6975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12.272"/>
    </inkml:context>
    <inkml:brush xml:id="br0">
      <inkml:brushProperty name="width" value="0.025" units="cm"/>
      <inkml:brushProperty name="height" value="0.025" units="cm"/>
    </inkml:brush>
  </inkml:definitions>
  <inkml:trace contextRef="#ctx0" brushRef="#br0">2 191 14990,'2'12'2338,"0"-2"-1919,2 16 1212,14 46-1,-17-67-1540,1 1 0,0-1-1,0 0 1,0 0 0,1 0-1,0 0 1,0 0 0,0 0 0,0-1-1,1 1 1,-1-1 0,1 0-1,1 0 1,-1 0 0,0-1 0,8 5-1,-11-7-89,0-1 1,0 1-1,0-1 0,1 1 0,-1-1 0,0 0 0,1 1 1,-1-1-1,0 0 0,0 0 0,1 0 0,-1 0 0,1 0 1,-1 0-1,0 0 0,0 0 0,1-1 0,-1 1 0,0 0 1,1-1-1,-1 1 0,0-1 0,0 0 0,0 1 0,0-1 1,1 0-1,0-1 0,0-1-3,0 1-1,-1 0 1,1-1 0,-1 0-1,0 1 1,0-1 0,0 0 0,0 1-1,0-1 1,-1 0 0,1 0-1,-1-4 1,1-1 3,-1-1-1,0 0 1,-1 1-1,1-1 1,-2 1-1,1-1 1,-1 1-1,-4-11 1,3 13 4,-1 0 1,1 0 0,-1 0 0,-1 0 0,1 0-1,-1 1 1,0 0 0,0 0 0,0 0 0,-1 0-1,1 1 1,-1 0 0,0 0 0,-1 1 0,1 0-1,-1 0 1,1 0 0,-1 1 0,-8-2 0,14 4-1,1-1 0,-1 1 0,1 0 0,-1 0 0,1 0 0,0 1 0,-1-1 0,1 0 0,-1 0 0,1 0 0,-1 0 0,1 0 0,0 0 1,-1 0-1,1 1 0,-1-1 0,1 0 0,0 0 0,-1 1 0,1-1 0,0 0 0,-1 1 0,1-1 0,0 0 0,0 1 0,-1-1 0,1 0 0,0 1 0,0-1 1,0 0-1,-1 1 0,1-1 0,0 1 0,0 0 0,2 19 96,17 17 63,-18-35-159,0-1 0,1 1 0,-1 0-1,1-1 1,0 1 0,-1-1-1,1 0 1,0 1 0,0-1-1,0 0 1,0 0 0,0 0 0,0-1-1,0 1 1,0 0 0,1-1-1,-1 1 1,0-1 0,0 0-1,0 0 1,1 0 0,-1 0 0,0 0-1,0 0 1,1 0 0,-1-1-1,0 1 1,0-1 0,0 0 0,0 0-1,0 0 1,0 0 0,0 0-1,0 0 1,0 0 0,0 0-1,0-1 1,-1 1 0,1-1 0,-1 0-1,1 1 1,-1-1 0,0 0-1,1 0 1,-1 0 0,0 0-1,1-2 1,3-6-8,-1 1 0,0-1-1,0 1 1,-1-1 0,0 0-1,-1 0 1,0 0 0,1-21-1,-5 7-115,1 15 16,1 12-104,0 11 290,2 0 1,-1 0 0,2 0-1,0-1 1,1 1 0,7 18-1,-8-24 36,1 1 1,0 0-1,1-1 0,0 0 0,0 0 1,1 0-1,-1-1 0,2 0 0,-1 0 1,13 10-1,-17-16-99,0 1 1,-1-1-1,1 0 0,0 0 1,0 1-1,0-2 0,0 1 1,0 0-1,1 0 0,-1-1 1,0 1-1,0-1 1,0 1-1,1-1 0,-1 0 1,0 0-1,1 0 0,-1 0 1,0 0-1,0-1 0,0 1 1,1-1-1,-1 1 0,2-2 1,-1 0 4,1 0 1,-1-1-1,0 1 0,0-1 1,0 0-1,-1 0 1,1 0-1,-1 0 0,0 0 1,1 0-1,-1-1 0,2-6 1,2-4 10,0-1 1,-2 0 0,0 0-1,0 0 1,2-30-1,-6 34-38,2 1-2,-1-1 0,-1 0 0,0 1 0,0-1 0,-1 0 0,0 1 0,-1-1 0,0 1 0,-7-19 0,9 29 0,0-1 1,0 1-1,0 0 1,0-1-1,0 1 0,0 0 1,0-1-1,-1 1 1,1-1-1,0 1 1,0 0-1,0-1 0,0 1 1,-1 0-1,1 0 1,0-1-1,0 1 1,-1 0-1,1-1 1,0 1-1,-1 0 0,1 0 1,0 0-1,0-1 1,-1 1-1,1 0 1,-1 0-1,1 0 0,0 0 1,-1 0-1,1 0 1,0-1-1,-1 1 1,1 0-1,0 0 1,-1 0-1,1 0 0,-1 0 1,1 1-1,-1-1 1,-3 17-81,7 28 122,-3-45-36,18 83 143,-17-79-147,0 1-1,0 0 1,1-1 0,0 1 0,0-1-1,0 0 1,1 1 0,-1-1 0,1 0-1,0 0 1,0-1 0,0 1 0,1-1-1,6 6 1,-9-8-64,-1-1 0,1 0 0,0 1 0,-1-1-1,1 0 1,0 0 0,-1 0 0,1 0 0,0 1 0,-1-1 0,1 0 0,0 0-1,-1 0 1,1 0 0,0 0 0,-1-1 0,1 1 0,0 0 0,-1 0 0,1 0-1,0 0 1,-1-1 0,1 1 0,-1 0 0,1-1 0,-1 1 0,1-1 0,0 1-1,-1 0 1,1-1 0,-1 1 0,0-1 0,1 1 0,-1-1 0,1 1 0,-1-1-1,0 0 1,1 1 0,-1-1 0,0 0 0,0 1 0,1-1 0,-1 1 0,0-1-1,0 0 1,0 1 0,0-2 0,3-36-4630,-3 35 3872,0-33-5709</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12.602"/>
    </inkml:context>
    <inkml:brush xml:id="br0">
      <inkml:brushProperty name="width" value="0.025" units="cm"/>
      <inkml:brushProperty name="height" value="0.025" units="cm"/>
    </inkml:brush>
  </inkml:definitions>
  <inkml:trace contextRef="#ctx0" brushRef="#br0">6 1 11979,'0'0'6406,"-6"47"-5669,10-38-481,8-7-128,6-2-63,4-2-1379,1-12-1985,0-2-1249,2-1-5446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12.939"/>
    </inkml:context>
    <inkml:brush xml:id="br0">
      <inkml:brushProperty name="width" value="0.025" units="cm"/>
      <inkml:brushProperty name="height" value="0.025" units="cm"/>
    </inkml:brush>
  </inkml:definitions>
  <inkml:trace contextRef="#ctx0" brushRef="#br0">6 1 11211,'0'0'3833,"0"11"-993,-5 138 2583,5-151-5481,1-1-1,0 1 1,0 0 0,0-1-1,0 1 1,0 0-1,1 0 1,-1 0-1,0 0 1,1 0-1,0 0 1,-1 0 0,1 0-1,0 1 1,0-1-1,0 1 1,0-1-1,0 1 1,1 0-1,-1 0 1,0 0-1,0 0 1,1 0 0,-1 0-1,1 1 1,-1-1-1,1 1 1,-1 0-1,1-1 1,-1 1-1,1 0 1,-1 1 0,1-1-1,-1 0 1,1 1-1,-1-1 1,0 1-1,4 1 1,-2 2 129,0 0 1,0 1-1,0-1 0,-1 1 0,0-1 1,0 1-1,0 0 0,0 0 1,-1 0-1,0 1 0,0-1 1,0 0-1,-1 1 0,0 0 0,1 5 1,0 0 388,-1-1 0,0 1 0,-1 0 0,0 0 0,-1 0 0,0 0-1,-3 13 1,4-22-445,-1-1 0,1 1 0,-1 0-1,0-1 1,1 1 0,-1 0-1,0-1 1,0 1 0,0-1-1,0 1 1,0-1 0,0 0-1,-1 0 1,1 1 0,0-1-1,-1 0 1,1 0 0,-1 0 0,1 0-1,-1-1 1,1 1 0,-1 0-1,0-1 1,1 1 0,-1-1-1,0 1 1,0-1 0,-3 1-1,4-2-304,0 1 0,-1 0 0,1 0-1,-1-1 1,1 1 0,0-1 0,-1 0 0,1 1-1,0-1 1,-1 0 0,1 1 0,0-1-1,0 0 1,0 0 0,0 0 0,0 0 0,0 0-1,0-1 1,0 1 0,0 0 0,0 0-1,1-1 1,-2-1 0,-8-19-8065</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2:13.311"/>
    </inkml:context>
    <inkml:brush xml:id="br0">
      <inkml:brushProperty name="width" value="0.025" units="cm"/>
      <inkml:brushProperty name="height" value="0.025" units="cm"/>
    </inkml:brush>
  </inkml:definitions>
  <inkml:trace contextRef="#ctx0" brushRef="#br0">1 836 12908,'0'0'6406,"57"-37"-4932,5-11-257,17-18 192,19-9-128,15-8-288,5-4-544,1 1-353,3 5-64,-10 9-545,-19 12-768,-11 11-961,-23 10-929,-14 9-1698,-22 7-1184</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3:37.041"/>
    </inkml:context>
    <inkml:brush xml:id="br0">
      <inkml:brushProperty name="width" value="0.025" units="cm"/>
      <inkml:brushProperty name="height" value="0.025" units="cm"/>
    </inkml:brush>
  </inkml:definitions>
  <inkml:trace contextRef="#ctx0" brushRef="#br0">432 286 9801,'-2'-9'2173,"-15"-49"-1249,20 79-866,-2 0 1,-1 41 0,-1-15-38,-2 63 35,-26 156 0,-40 110 47,41-238-35,-145 567 1561,100-430 46,62-238-1419,2 0-1,2 0 1,1 1-1,2 0 0,1 73 1,4-107-235,0 1 1,0-1 0,1 0 0,0 0-1,-1 0 1,1 0 0,1 0 0,-1 0 0,1-1-1,-1 1 1,1-1 0,0 0 0,0 0-1,1 0 1,-1 0 0,1 0 0,-1-1 0,1 1-1,0-1 1,0 0 0,0 0 0,7 2-1,9 3 18,0 0 0,1-1 0,26 4 0,22-1-8,0-2 0,0-3 1,130-10-1,204-50 26,975-108-495,-416 167 443,-375 9-10,387-9 55,380 0-36,-476-50 25,-92 0 210,-338 45-168,138-4-37,-2-43-41,-524 40 53,52-8 279,164-3 0,-271 19-326,1 0-1,0 0 0,0 0 1,-1-1-1,1 0 0,-1 0 1,0 0-1,1-1 0,-1 0 1,0 0-1,7-5 0,53-47 40,-53 44-41,42-40-94,-2-2 1,-2-2-1,-3-3 0,-3-1 0,-2-2 1,-2-2-1,58-130 0,-77 134 100,-2-2 1,-2 0-1,7-65 0,14-194 73,-19 132-65,4-141-63,-22 326 42,-1-1 0,0 1 0,0 0 0,0 0 1,-1-1-1,1 1 0,-1 0 0,0 0 0,0 0 1,0 0-1,0 0 0,-1 0 0,1 0 1,-1 0-1,1 0 0,-1 1 0,0-1 0,0 0 1,0 1-1,-1 0 0,1-1 0,-1 1 0,1 0 1,-1 1-1,0-1 0,1 0 0,-1 1 0,-5-3 1,-4 1 2,0 0 1,-1 1-1,1 1 1,-1 0 0,0 0-1,-13 2 1,11-1-3,-38-21 356,0 15-283,0 2-1,-80 4 1,-12 0-1,-337-25-101,-234-11-40,-1784-74-36,-936-30 165,1770 168 927,1552-21-991,1 4-1,0 6 1,1 4 0,-156 51 0,256-68-85,-2 2-355,1-2 1,-2 0-1,-15 3 1,29-7 345,1 0-1,0 0 1,-1 1-1,1-1 1,-1 0-1,1 0 1,-1 0-1,1 0 1,0 0-1,-1 0 1,1 0-1,-1 0 1,1 0 0,-1 0-1,1 0 1,-1-1-1,1 1 1,0 0-1,-1 0 1,1 0-1,-1 0 1,1-1-1,0 1 1,-1 0-1,1 0 1,0-1-1,-1 1 1,1 0 0,0-1-1,-1 1 1,1 0-1,0-1 1,0 1-1,-1-1 1,-1-27-6261</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10.777"/>
    </inkml:context>
    <inkml:brush xml:id="br0">
      <inkml:brushProperty name="width" value="0.025" units="cm"/>
      <inkml:brushProperty name="height" value="0.025" units="cm"/>
    </inkml:brush>
  </inkml:definitions>
  <inkml:trace contextRef="#ctx0" brushRef="#br0">420 140 5830,'-42'13'1085,"0"-1"0,0-3 1,-1-1-1,-1-3 1,-58 1-1,98-6-929,0-1-1,0 0 0,0 1 1,0-2-1,1 1 1,-1 0-1,0-1 0,1 1 1,-1-1-1,1 0 1,0 0-1,-1-1 0,1 1 1,-4-5-1,3 4 5,0-1-1,0 1 1,0 1 0,0-1 0,-1 0-1,-8-2 1,13 4-160,0 1 1,0 0-1,-1 0 1,1 0-1,0 0 0,0 0 1,0 0-1,-1-1 1,1 1-1,0 0 0,0 0 1,-1 0-1,1 0 1,0 0-1,0 0 0,-1 0 1,1 0-1,0 0 1,0 0-1,0 0 0,-1 0 1,1 0-1,0 1 1,0-1-1,-1 0 0,1 0 1,0 0-1,0 0 1,0 0-1,-1 0 0,1 0 1,0 1-1,0-1 1,0 0-1,-1 0 0,1 0 1,0 1-1,0-1 1,0 0-1,0 0 0,0 0 1,-1 1-1,5 12 63,13 13 17,-5-18-59,1-1-1,0 0 1,0 0-1,0-1 1,1-1 0,-1-1-1,1 0 1,0 0-1,1-1 1,-1-1 0,17 0-1,19 0 222,93-9 0,179-42 74,-103 13-215,271-17 345,574 12-1,-579 39-365,675 8 86,65 82 118,-379-18 48,0-53-115,-745-22-161,-1-4 1,0-4-1,-1-5 1,105-33 0,-186 45-224,0 0 0,0-1 0,21-12 0,-34 15-226,1 1 0,-1-1 0,-1 0 0,1 0 0,7-8 0,-10 9-171,0 0 1,0 0-1,0 0 1,0 0-1,0 0 1,-1-1-1,1 1 1,-1-1-1,0 1 0,1-7 1,-1-21-8347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11.589"/>
    </inkml:context>
    <inkml:brush xml:id="br0">
      <inkml:brushProperty name="width" value="0.025" units="cm"/>
      <inkml:brushProperty name="height" value="0.025" units="cm"/>
    </inkml:brush>
  </inkml:definitions>
  <inkml:trace contextRef="#ctx0" brushRef="#br0">0 19 8712,'2'-19'9290,"0"26"-6115,2 33-2977,-5-1-370,5 114 681,12-52-3286,-16-100 2623,0 4-2239,-9-2-8678</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11.947"/>
    </inkml:context>
    <inkml:brush xml:id="br0">
      <inkml:brushProperty name="width" value="0.025" units="cm"/>
      <inkml:brushProperty name="height" value="0.025" units="cm"/>
    </inkml:brush>
  </inkml:definitions>
  <inkml:trace contextRef="#ctx0" brushRef="#br0">1 145 11371,'0'0'5285,"68"18"-3780,-18-24-352,7-10-256,5-6-513,1 0-255,-8 1-65,-8 0-32,-10 4-321,-14 4-736,-12 4-608,-11 1-1826,-9 0-2307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12.271"/>
    </inkml:context>
    <inkml:brush xml:id="br0">
      <inkml:brushProperty name="width" value="0.025" units="cm"/>
      <inkml:brushProperty name="height" value="0.025" units="cm"/>
    </inkml:brush>
  </inkml:definitions>
  <inkml:trace contextRef="#ctx0" brushRef="#br0">0 95 14446,'0'0'5381,"43"-57"-4516,-9 42-193,9 5-287,1 2-321,12 3-64,-4 5-257,-1 0-1504,-6 7-2083,-2 4-2082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4.254"/>
    </inkml:context>
    <inkml:brush xml:id="br0">
      <inkml:brushProperty name="width" value="0.025" units="cm"/>
      <inkml:brushProperty name="height" value="0.025" units="cm"/>
    </inkml:brush>
  </inkml:definitions>
  <inkml:trace contextRef="#ctx0" brushRef="#br0">0 1 3587,'0'0'15055,"68"12"-19732,-45-5 289,2-1-3748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12.643"/>
    </inkml:context>
    <inkml:brush xml:id="br0">
      <inkml:brushProperty name="width" value="0.025" units="cm"/>
      <inkml:brushProperty name="height" value="0.025" units="cm"/>
    </inkml:brush>
  </inkml:definitions>
  <inkml:trace contextRef="#ctx0" brushRef="#br0">12 0 14446,'0'0'2818,"-1"10"-2097,-1 12-306,-4 35 363,4 79-1,7-122 958,2-24 274,5-26-799,-7-79-879,-5 114-299,6 23-443,4-21-273,0-2-3499,-4 1 583,1 0-3089</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13.427"/>
    </inkml:context>
    <inkml:brush xml:id="br0">
      <inkml:brushProperty name="width" value="0.025" units="cm"/>
      <inkml:brushProperty name="height" value="0.025" units="cm"/>
    </inkml:brush>
  </inkml:definitions>
  <inkml:trace contextRef="#ctx0" brushRef="#br0">0 135 6022,'0'0'11445,"3"-10"-9961,-1 6-1366,-1-1 0,1 0-1,0 1 1,1 0-1,-1-1 1,1 1 0,0 0-1,0 0 1,0 1 0,0-1-1,1 1 1,-1-1 0,1 1-1,0 0 1,0 0-1,0 1 1,1-1 0,-1 1-1,0 0 1,1 0 0,0 1-1,-1-1 1,1 1 0,0 0-1,0 0 1,0 0-1,6 1 1,-9-1-118,0 1 0,0 0 0,0-1 0,0 1 0,0 0 0,0 0 0,1 0 0,-1 1 0,0-1 0,0 0 0,0 1 0,0-1 0,0 1 0,0 0 0,0 0 0,0 0 0,0 0 0,-1 0 0,1 0 0,0 0 0,-1 0 0,1 1 0,0-1-1,-1 1 1,0-1 0,1 1 0,-1 0 0,0-1 0,0 1 0,1 2 0,1 4 30,-2 0 0,1-1 0,-1 1 0,0 0 0,0 0-1,-2 15 1,1 44 104,1-66-115,-1-1 1,0 1 0,1 0-1,-1-1 1,0 1-1,1 0 1,-1-1 0,1 1-1,-1-1 1,1 1 0,-1 0-1,1-1 1,-1 0-1,1 1 1,0-1 0,-1 1-1,1-1 1,0 0 0,-1 1-1,1-1 1,0 0-1,-1 0 1,1 1 0,0-1-1,0 0 1,-1 0 0,1 0-1,0 0 1,0 0-1,-1 0 1,1 0 0,0 0-1,0 0 1,-1-1 0,1 1-1,0 0 1,-1 0-1,1-1 1,0 1 0,1-1-1,30-12 720,-25 8-607,0 0 0,-1-1 1,0 1-1,0-1 0,-1-1 1,1 1-1,-1-1 0,-1 0 1,1 0-1,-1 0 0,0-1 1,-1 1-1,0-1 0,0 0 1,-1 0-1,0 0 0,0 0 1,0-13-1,-2 21-133,0-1 0,0 1 1,0 0-1,0-1 0,0 1 0,0 0 0,0-1 1,0 1-1,0 0 0,0-1 0,-1 1 1,1 0-1,0-1 0,0 1 0,0 0 0,-1-1 1,1 1-1,0 0 0,0 0 0,-1-1 1,1 1-1,0 0 0,-1 0 0,1 0 0,0 0 1,-1-1-1,1 1 0,0 0 0,-1 0 1,1 0-1,0 0 0,-1 0 0,1 0 0,0 0 1,-1 0-1,1 0 0,0 0 0,-1 0 1,1 0-1,0 0 0,-1 0 0,1 0 0,0 0 1,-1 0-1,1 1 0,0-1 0,-1 0 1,1 0-1,-1 1-13,0-1 1,0 0-1,0 1 0,0-1 1,0 1-1,0-1 1,1 1-1,-1-1 1,0 1-1,0 0 0,1-1 1,-1 1-1,0 0 1,1 0-1,-1-1 1,1 1-1,-1 0 0,1 0 1,-1 1-1,0-1 2,1 1-1,0-1 1,-1 0 0,1 1-1,0-1 1,0 0 0,0 1-1,0-1 1,0 0-1,0 1 1,1-1 0,-1 0-1,0 1 1,1-1-1,-1 0 1,1 0 0,-1 1-1,1-1 1,-1 0-1,1 0 1,0 0 0,0 1-1,0-1 1,1 1-1,0-1 17,0 1-1,0-1 1,0 0-1,0 0 1,1-1-1,-1 1 0,0 0 1,0-1-1,1 1 1,-1-1-1,0 0 0,1 0 1,2 0-1,3 0 29,0-1-1,0 0 0,0-1 1,0 1-1,0-2 1,-1 1-1,15-7 1,-11 3-9,0 0-1,-1 0 1,0-1 0,0 0 0,-1-1 0,0 0 0,0-1 0,-1 0 0,11-14 0,-21 67-239,2-41 200,0-1 1,0 1-1,1 0 1,-1 0 0,1 0-1,0 0 1,-1-1-1,1 1 1,0 0-1,1-1 1,-1 1-1,0-1 1,1 1-1,2 2 1,2-2 54,-1 0 0,1-1 0,0 0 0,0 0 0,1-1 0,-1 0 0,0 0 0,0 0 0,1-1 0,-1 0 0,12-1 0,2-1 8,-1-1-1,30-8 1,-27 3-48,-16 6-96,0-1 0,-1 1-1,1 0 1,0 1 0,0 0-1,0 0 1,0 0 0,0 0-1,0 1 1,0 0 0,9 1-1,-15-1 60,1 1 1,0-1-1,-1 1 0,1-1 0,-1 1 0,1-1 1,0 1-1,-1 0 0,1-1 0,-1 1 0,1-1 1,-1 1-1,0 0 0,1 0 0,-1-1 0,0 1 1,1 0-1,-1 0 0,0-1 0,0 2 0,6 11-2594,8-8-3930,-5-5 2024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13.789"/>
    </inkml:context>
    <inkml:brush xml:id="br0">
      <inkml:brushProperty name="width" value="0.025" units="cm"/>
      <inkml:brushProperty name="height" value="0.025" units="cm"/>
    </inkml:brush>
  </inkml:definitions>
  <inkml:trace contextRef="#ctx0" brushRef="#br0">0 1 15407,'0'0'4548,"59"47"-5893,-27-39-2083,-1-1-1664,-3-6-3813</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14.136"/>
    </inkml:context>
    <inkml:brush xml:id="br0">
      <inkml:brushProperty name="width" value="0.025" units="cm"/>
      <inkml:brushProperty name="height" value="0.025" units="cm"/>
    </inkml:brush>
  </inkml:definitions>
  <inkml:trace contextRef="#ctx0" brushRef="#br0">128 0 6854,'0'0'3017,"-1"11"-1165,0 1-1488,-3 26 441,2-1 0,1 1 0,2 0-1,11 65 1,-7-81-790,0 0-1,-1 1 1,-1 0 0,-1 0-1,-2 26 1,0-42 150,-1 0 0,0 1 1,-1-1-1,0 0 0,0 0 0,0 0 1,-1 0-1,-6 12 0,6-15 140,1-1 0,-1 1-1,0 0 1,0-1-1,-1 0 1,1 0 0,-1 0-1,1 0 1,-1-1-1,0 1 1,0-1 0,0 0-1,0 0 1,0-1-1,-8 3 1,10-3-249,0-1 0,0 0 0,1 1 0,-1-1 0,0 0 0,0 0 0,0 0 0,0 0 0,0 0 1,0 0-1,0-1 0,0 1 0,0-1 0,1 1 0,-1-1 0,0 0 0,0 0 0,0 0 0,1 0 0,-1 0 0,1 0 0,-1 0 0,1 0 0,-1-1 0,1 1 0,0-1 0,-1 1 0,1-1 1,0 1-1,0-1 0,0 0 0,0 1 0,0-1 0,1 0 0,-1 0 0,1 0 0,-1 0 0,1 1 0,-1-5 0,-2-9 347,1-1 1,1 1-1,0 0 0,2-17 0,-1 17-305,0-2-157,0 0-1,1 0 1,1 0-1,1 0 1,0 0-1,11-30 1,-11 41 37,-1 0 1,2 0 0,-1 0-1,1 0 1,-1 1 0,2-1-1,-1 1 1,0 0 0,1 1-1,0-1 1,0 1-1,1-1 1,-1 2 0,1-1-1,0 0 1,0 1 0,0 0-1,0 1 1,0 0 0,10-3-1,52-7-1019,-46 9-1827,0-1-1,24-8 1,-1-4-7483</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44.609"/>
    </inkml:context>
    <inkml:brush xml:id="br0">
      <inkml:brushProperty name="width" value="0.025" units="cm"/>
      <inkml:brushProperty name="height" value="0.025" units="cm"/>
    </inkml:brush>
  </inkml:definitions>
  <inkml:trace contextRef="#ctx0" brushRef="#br0">6 57 15759,'0'0'1580,"0"-9"-197,1 2-917,0 4-276,-1 1 1,1-1 0,-1 0 0,0 1 0,0-1 0,0 0 0,0 1 0,0-1 0,-1 0 0,1 1 0,-1-1 0,0 1 0,-1-4 0,1 34 2714,-1 13-3034,2-38 164,-1 20-11,2 0 1,1 0-1,0 0 1,10 38-1,-11-57 2,1 0-1,-1 0 0,1 0 1,-1 0-1,1-1 1,1 1-1,-1 0 0,0-1 1,1 0-1,0 0 0,-1 1 1,1-2-1,0 1 1,6 4-1,-6-6 57,1 1 0,-1-1 0,0 0 0,1 0-1,-1-1 1,0 1 0,1-1 0,-1 0 0,1 1 0,-1-2 0,1 1 0,-1 0 0,1-1 0,-1 1-1,0-1 1,1 0 0,-1 0 0,0 0 0,1-1 0,4-2 0,0-1 81,1-1 1,-1 1-1,-1-1 0,1 0 1,-1-1-1,0 0 1,0 0-1,-1-1 0,0 0 1,-1 0-1,1 0 0,-1 0 1,5-13-1,-6 13-37,-1 0 0,0-1 0,0 0 0,0 1-1,-1-1 1,0 0 0,-1 0 0,0 0 0,-1 0-1,1 0 1,-2 0 0,1 0 0,-1 0 0,-4-15-1,5 24-130,0 0-1,0 1 0,0-1 1,0 0-1,0 0 0,0 1 1,-1-1-1,1 0 0,0 0 1,0 1-1,0-1 0,0 0 1,0 0-1,-1 1 0,1-1 1,0 0-1,0 0 0,0 0 1,-1 1-1,1-1 0,0 0 0,0 0 1,-1 0-1,1 0 0,0 0 1,0 0-1,-1 1 0,1-1 1,0 0-1,0 0 0,-1 0 1,1 0-1,0 0 0,-1 0 1,1 0-1,0 0 0,0 0 1,-1 0-1,1 0 0,0 0 1,0-1-1,-1 1 0,1 0 1,0 0-1,0 0 0,-1 0 1,1 0-1,0 0 0,0-1 1,-1 1-1,1 0 0,0 0 0,0 0 1,0-1-1,-1 1 0,1 0 1,0 0-1,0 0 0,0-1 1,0 1-1,0 0 0,-1-1 1,-5 24-513,5-21 386,1 0 1,0-1-1,0 1 1,0 0-1,0 0 1,1-1-1,-1 1 1,0 0-1,1-1 1,-1 1-1,1 0 1,-1-1-1,1 1 1,0-1-1,0 1 1,0-1-1,0 1 1,0-1-1,0 1 1,1 0-1,1-1-183,0 1 0,-1-1 0,1 0-1,0 0 1,0-1 0,0 1-1,0-1 1,0 1 0,-1-1 0,1 0-1,6 0 1,-3 0-691,0 0 0,1-1 0,-1 0 0,1 0-1,-1 0 1,0 0 0,0-1 0,1 0 0,-1-1 0,-1 1 0,1-1 0,0 0 0,-1-1 0,10-6-1,7-9-3642</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45.161"/>
    </inkml:context>
    <inkml:brush xml:id="br0">
      <inkml:brushProperty name="width" value="0.025" units="cm"/>
      <inkml:brushProperty name="height" value="0.025" units="cm"/>
    </inkml:brush>
  </inkml:definitions>
  <inkml:trace contextRef="#ctx0" brushRef="#br0">40 68 8904,'0'0'8515,"-3"7"-7698,-2 0-659,3-5-132,1 0 0,-1 1-1,1-1 1,-1 0 0,1 1-1,0-1 1,0 1 0,0-1-1,0 1 1,1-1 0,-1 1-1,1 0 1,-1 4 0,42-4 524,-37-3-561,-1 1 0,0 0 0,1 0 0,-1 0 1,0 1-1,0-1 0,0 1 0,0 0 1,0 0-1,0 0 0,-1 0 0,1 0 0,0 0 1,-1 1-1,0-1 0,0 1 0,0 0 0,0 0 1,0 0-1,0 0 0,-1 0 0,1 0 0,-1 0 1,2 7-1,3 6 13,-1 1 0,-1 0 0,3 27 0,-4-25 159,8 104 39,-10-110 185,-2 0 0,1 1 1,-1-1-1,-1-1 0,0 1 1,-1 0-1,-5 14 0,7-24-292,0 0 0,0-1 0,0 1 0,0-1-1,-1 1 1,1-1 0,-1 0 0,1 1 0,-1-1-1,0 0 1,0 0 0,0 0 0,0 0 0,0 0 0,0-1-1,-1 1 1,1-1 0,0 1 0,-1-1 0,1 0-1,-1 0 1,0 0 0,1 0 0,-1 0 0,0-1-1,1 1 1,-1-1 0,-6 0 0,6-1-59,-1 0 1,1 0-1,-1 0 1,1 0-1,-1-1 0,1 0 1,0 1-1,0-1 1,0 0-1,0-1 0,0 1 1,0-1-1,1 1 1,-1-1-1,1 0 0,-1 0 1,1 0-1,0 0 1,0 0-1,1 0 0,-3-6 1,2 4-17,-1-1 0,1 1 1,1-1-1,-1 0 0,1 0 0,0 0 1,1 0-1,-1 0 0,1 1 1,0-1-1,0 0 0,1 0 0,0 0 1,0 0-1,0 0 0,1 0 0,0 1 1,0-1-1,1 1 0,-1-1 1,1 1-1,0 0 0,0 0 0,6-6 1,9-9-32,0 1 0,1 1 0,1 1 1,31-21-1,5-5 100,-37 27-82,0-1-1,-2 0 1,16-21 0,-28 33 106,-1-1-1,0 0 1,-1 0 0,1 0 0,-1 0 0,0 0 0,-1-1 0,0 1 0,0-1 0,0 0 0,-1 0 0,1 0 0,-2 1 0,1-1 0,-1-12 0,-1 18-89,1-1 1,-1 1-1,1-1 0,-1 1 0,0 0 1,1-1-1,-1 1 0,0 0 1,0-1-1,0 1 0,0 0 0,0 0 1,0 0-1,0 0 0,0 0 1,-1 0-1,1 0 0,0 0 0,-1 0 1,1 1-1,0-1 0,-1 0 1,1 1-1,-1-1 0,1 1 0,-1 0 1,1 0-1,-1-1 0,0 1 1,1 0-1,-1 0 0,1 0 0,-1 1 1,1-1-1,-3 1 0,0-1-26,-1 0 0,1 1 0,0 0-1,0 0 1,0 0 0,0 0 0,0 1 0,0 0-1,0 0 1,1 0 0,-1 0 0,-3 3-1,3-1-38,0 0 0,0 1 0,1-1 0,-1 1 0,1 0 0,0 0 0,1 0 0,-1 1 0,1-1 0,0 0 0,0 1 0,1-1 0,0 1 0,0 0 0,0 0-1,1-1 1,0 13 0,0-14-305,1 0-1,0 1 1,0-1-1,0 0 1,1 0-1,-1 1 1,1-1-1,0 0 1,0 0-1,3 3 0,-2-3-484,0 0-1,1-1 1,-1 1-1,1-1 1,-1 0-1,1 0 0,0 0 1,0-1-1,1 1 1,4 1-1,19 7-6592</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45.507"/>
    </inkml:context>
    <inkml:brush xml:id="br0">
      <inkml:brushProperty name="width" value="0.025" units="cm"/>
      <inkml:brushProperty name="height" value="0.025" units="cm"/>
    </inkml:brush>
  </inkml:definitions>
  <inkml:trace contextRef="#ctx0" brushRef="#br0">1 1 13293,'0'0'14637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47.240"/>
    </inkml:context>
    <inkml:brush xml:id="br0">
      <inkml:brushProperty name="width" value="0.025" units="cm"/>
      <inkml:brushProperty name="height" value="0.025" units="cm"/>
    </inkml:brush>
  </inkml:definitions>
  <inkml:trace contextRef="#ctx0" brushRef="#br0">18 28 4805,'10'-24'12377,"-9"21"-8881,-1 14-2870,0-9-753,-15 182 501,9-140-305,5-40-1552,0-10-100,-1-26-1842,0-46-4220,0 37 2531</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47.588"/>
    </inkml:context>
    <inkml:brush xml:id="br0">
      <inkml:brushProperty name="width" value="0.025" units="cm"/>
      <inkml:brushProperty name="height" value="0.025" units="cm"/>
    </inkml:brush>
  </inkml:definitions>
  <inkml:trace contextRef="#ctx0" brushRef="#br0">22 105 3651,'-8'-15'942,"6"13"-630,1-1-1,-1 0 1,1 0 0,-1 0-1,1 0 1,0 0 0,0 0 0,1 0-1,-1 0 1,0 0 0,1-4-1,0 6 1905,0 13 709,0-3-2600,1 1 0,0-1-1,1 0 1,0 0 0,0 0 0,1-1-1,0 1 1,1-1 0,0 1 0,0-1-1,1 0 1,5 7 0,-7-11-241,0 0 0,0 0 0,0 0-1,1-1 1,-1 1 0,1-1 0,0 0 0,0 0 0,0 0 0,0-1 0,1 1 0,-1-1-1,1 0 1,-1 0 0,1-1 0,0 0 0,0 1 0,-1-1 0,1-1 0,0 1 0,0-1 0,0 0-1,10-1 1,-13 0 3,1 0-1,-1 0 1,1-1-1,-1 1 0,0-1 1,1 1-1,-1-1 1,0 0-1,0 0 1,0 0-1,0 0 0,-1 0 1,1-1-1,0 1 1,-1 0-1,0-1 0,1 1 1,-1-1-1,0 0 1,-1 1-1,1-1 1,0 0-1,0-5 0,9-68 1518,-10 75-1572,0-4 77,2-19 405,-2 0-1,-2-24 1,2 49-533,0-1 0,-1 1 0,1-1-1,0 1 1,0-1 0,0 1 0,0-1 0,-1 1 0,1-1-1,0 0 1,0 1 0,-1-1 0,1 1 0,0-1 0,-1 1-1,1-1 1,0 0 0,-1 1 0,1-1 0,-1 0 0,1 0-1,-1 1 1,1-1 0,-1 0 0,1 0 0,-1 0 0,1 1-1,-1-1 1,1 0 0,-1 0 0,1 0 0,-1 0 0,1 0-1,-1 0 1,1 0 0,-1 0 0,1 0 0,-1 0 0,1 0-1,-1-1 1,1 1 0,-1 0 0,1 0 0,-1 0 0,1-1-1,0 1 1,-1 0 0,1 0 0,-1-1 0,1 1 0,0 0-1,-1-1 1,1 1 0,0-1 0,-1 1 0,1-1 0,0 1-1,-1 0 1,1-1 0,0 0 0,-1 10-954,1 25-3711,7-13-2695,3-6-2940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48.457"/>
    </inkml:context>
    <inkml:brush xml:id="br0">
      <inkml:brushProperty name="width" value="0.025" units="cm"/>
      <inkml:brushProperty name="height" value="0.025" units="cm"/>
    </inkml:brush>
  </inkml:definitions>
  <inkml:trace contextRef="#ctx0" brushRef="#br0">105 0 15503,'-7'2'1505,"-3"0"-1474,0 0 485,-1 1 0,1 0 0,0 0 0,-13 6 0,21-8-509,1-1 0,0 1 1,0-1-1,-1 1 1,1 0-1,0-1 1,0 1-1,0 0 1,0 0-1,0 0 1,0 0-1,0 0 1,0 0-1,0 0 1,0 0-1,0 0 1,1 0-1,-1 1 1,0-1-1,1 0 0,-1 0 1,1 1-1,-1-1 1,1 0-1,0 1 1,0-1-1,-1 1 1,1-1-1,0 0 1,0 1-1,1-1 1,-1 0-1,0 1 1,0-1-1,1 0 1,-1 1-1,0-1 1,1 0-1,-1 1 0,1-1 1,0 0-1,-1 0 1,1 0-1,2 2 1,-3-2 12,1 0 0,0 0 1,0 0-1,0 0 0,0-1 0,0 1 0,0 0 1,0-1-1,0 1 0,0 0 0,1-1 0,-1 0 1,0 1-1,0-1 0,0 0 0,1 1 0,-1-1 1,0 0-1,0 0 0,1 0 0,-1 0 0,0 0 1,0-1-1,1 1 0,-1 0 0,0 0 1,0-1-1,0 1 0,2-2 0,40-21 761,-21 11-316,-19 11-432,1 0 0,0 0 0,0 0 0,0 1 0,0 0 0,-1 0 0,1 0 0,0 0 0,0 1-1,0-1 1,0 1 0,0 0 0,-1 0 0,1 1 0,0-1 0,-1 1 0,1-1 0,4 4 0,-6-3-21,1 0 0,0 0 0,0-1 1,0 1-1,1-1 0,-1 0 0,0 0 0,0 0 1,1 0-1,-1-1 0,0 1 0,1-1 0,-1 0 1,1 0-1,-1 0 0,0 0 0,1-1 0,-1 1 1,0-1-1,1 0 0,-1 0 0,0 0 0,6-3 0,2-3 7,18-10 17,-29 16-45,1 1-1,-1 0 1,1 0 0,0 0 0,-1-1-1,1 1 1,-1 0 0,1 0 0,0 0 0,-1 0-1,1 0 1,0 0 0,-1 0 0,1 0 0,-1 1-1,1-1 1,0 0 0,-1 0 0,1 0 0,-1 1-1,1-1 1,0 0 0,-1 1 0,1-1 0,-1 0-1,1 1 1,-1-1 0,1 1 0,-1-1 0,0 1-1,1-1 1,-1 1 0,0-1 0,1 1-1,-1-1 1,0 1 0,1 0 0,-1-1 0,0 1-1,0-1 1,0 1 0,0 0 0,1 4 22,0-1 1,1 0-1,-1 1 1,1-1-1,0 0 0,0 0 1,0 0-1,0 0 1,1-1-1,0 1 1,-1-1-1,1 1 0,0-1 1,5 4-1,-5-6 1,-1 0-1,1 0 1,0 0-1,-1 0 1,1 0-1,0-1 1,0 0-1,0 1 1,-1-1-1,1 0 1,0 0-1,0 0 1,0-1-1,-1 1 1,1-1-1,0 0 1,0 1-1,-1-1 1,1 0-1,-1-1 1,1 1-1,-1 0 1,1-1 0,2-1-1,12-10 11,-15 10-55,1 1 1,-1-1-1,1 1 1,0 0-1,0 0 1,0 0-1,0 0 1,0 1-1,1-1 1,-1 1-1,0-1 1,1 1-1,-1 0 1,1 1-1,5-2 1,-7 6-5,-1 0 0,0 0 0,0 0 0,0 0 0,0 0 1,0 0-1,-1 9 0,3 7 239,-2-18-185,0-1 0,-1 0 0,1 1 0,0-1 0,0 0 1,1 0-1,-1 0 0,0 0 0,0 0 0,0 0 0,1 0 0,-1 0 1,0 0-1,1-1 0,-1 1 0,1-1 0,-1 1 0,1-1 0,-1 1 0,1-1 1,-1 0-1,1 0 0,0 1 0,-1-1 0,1 0 0,-1-1 0,1 1 0,-1 0 1,1 0-1,0-1 0,-1 1 0,3-2 0,55-17-834,-53 16 241,16-7-5477,-4-1 3314,-10 5 2992,-1 0 1,0-1-1,0 0 0,11-15 1,-5 9 2508,-6 14-992,-1 26-314,0 5-1318,-6-31-126,1 0 1,-1 0-1,0 0 0,1 0 1,-1 0-1,1 0 0,-1-1 0,1 1 1,-1 0-1,1 0 0,-1 0 1,1-1-1,0 1 0,0 0 0,-1-1 1,1 1-1,0 0 0,0-1 0,0 1 1,0-1-1,-1 0 0,1 1 1,0-1-1,2 1 0,7-1 37,0 1 1,0-2-1,0 1 0,0-2 1,0 1-1,16-6 0,-13 4-772,-1 0 0,1 1 0,20-1 0,-33 3 699,0 0 0,1 0 0,-1 0-1,0 0 1,1 0 0,-1 0 0,0-1 0,1 1-1,-1 0 1,0 0 0,1 0 0,-1 1-1,0-1 1,1 0 0,-1 0 0,0 0 0,1 0-1,-1 0 1,0 0 0,1 0 0,-1 1 0,0-1-1,0 0 1,1 0 0,-1 0 0,0 1 0,0-1-1,1 0 1,-1 0 0,0 1 0,0-1 0,1 0-1,-1 0 1,0 1 0,0-1 0,0 0 0,0 1-1,0-1 1,1 0 0,-1 1 0,0-1 0,0 0-1,0 1 1,0-1 0,0 0 0,0 1 0,0-1-1,0 0 1,0 1 0,0-1 0,-1 0 0,1 1 0,2 9-4685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4.582"/>
    </inkml:context>
    <inkml:brush xml:id="br0">
      <inkml:brushProperty name="width" value="0.025" units="cm"/>
      <inkml:brushProperty name="height" value="0.025" units="cm"/>
    </inkml:brush>
  </inkml:definitions>
  <inkml:trace contextRef="#ctx0" brushRef="#br0">140 0 4933,'0'0'12363,"-1"10"-10489,-2 19-485,-7 102 1636,7-86-2913,3 0 1,8 72-1,-4-96-215,-2 0 0,0 0-1,-2 0 1,-3 35 0,2-51 90,0 0 0,0 0 1,0 1-1,-1-1 1,0 0-1,0-1 0,0 1 1,-1 0-1,1 0 0,-6 6 1,6-9 20,-1 0 0,1 0 0,-1 1 0,1-1 0,-1-1 0,0 1 0,0 0 0,1-1 1,-1 1-1,-1-1 0,1 0 0,0 0 0,0 0 0,0-1 0,0 1 0,-1-1 0,1 1 0,-5-1 0,6 0 5,0 0-1,0 0 0,0-1 0,0 1 0,1 0 0,-1-1 0,0 1 0,0-1 0,1 1 0,-1-1 0,0 0 0,0 0 0,1 0 0,-1 0 0,1 0 0,-1 0 0,1 0 0,0-1 0,-1 1 0,1 0 0,0-1 0,-2-2 0,1 0-20,0 0 1,0 0-1,1 0 1,0 0-1,0-1 1,0 1-1,0 0 1,1 0 0,-1-9-1,1 3-33,1-1 1,0 1-1,1 0 0,0 0 0,0 0 0,1 0 1,0 0-1,6-11 0,11-10 34,2 0 1,0 1-1,3 2 1,41-40-1,-37 41 74,-2-2 0,-1 0 0,39-59 0,-62 83-15,-1 1 1,0-1-1,1 0 1,-2 1-1,1-1 0,-1 0 1,1 0-1,-1 0 1,-1 0-1,1-6 0,-1 11-49,0-1 0,0 1 0,0 0 0,0 0-1,0-1 1,0 1 0,0 0 0,0-1 0,0 1 0,0 0-1,0 0 1,0-1 0,0 1 0,0 0 0,-1 0-1,1-1 1,0 1 0,0 0 0,0 0 0,0 0-1,-1-1 1,1 1 0,0 0 0,0 0 0,0 0 0,-1 0-1,1-1 1,0 1 0,0 0 0,-1 0 0,1 0-1,0 0 1,0 0 0,-1 0 0,1 0 0,0 0-1,-1 0 1,1 0 0,0 0 0,0 0 0,-1 0 0,-16 5 111,-11 14 6,21-12-123,0 1 0,0-1 0,1 1 0,0 1 0,1-1 0,-1 1 0,2 0 0,-1 0 0,1 0 0,1 1 0,0-1 0,0 1 0,1 0 0,0 0 0,-1 13 0,4-21-22,-1-1 0,0 1 0,1 0 0,-1-1 0,1 1 0,-1-1 1,1 1-1,0-1 0,0 1 0,0-1 0,0 1 0,0-1 0,0 0 0,0 1 0,0-1 1,0 0-1,1 0 0,-1 0 0,0 0 0,1 0 0,-1 0 0,1 0 0,-1-1 1,1 1-1,-1-1 0,1 1 0,0-1 0,-1 1 0,1-1 0,0 0 0,-1 0 0,1 1 1,2-2-1,5 2-911,-1-1-1,0 0 1,0 0 0,0-1 0,0 0 0,9-3 0,18-11-8636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48.790"/>
    </inkml:context>
    <inkml:brush xml:id="br0">
      <inkml:brushProperty name="width" value="0.025" units="cm"/>
      <inkml:brushProperty name="height" value="0.025" units="cm"/>
    </inkml:brush>
  </inkml:definitions>
  <inkml:trace contextRef="#ctx0" brushRef="#br0">0 1 14253,'0'0'5061,"29"47"-11755,-13-39 416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49.797"/>
    </inkml:context>
    <inkml:brush xml:id="br0">
      <inkml:brushProperty name="width" value="0.025" units="cm"/>
      <inkml:brushProperty name="height" value="0.025" units="cm"/>
    </inkml:brush>
  </inkml:definitions>
  <inkml:trace contextRef="#ctx0" brushRef="#br0">78 180 14253,'0'0'1111,"-9"8"352,4-2-1382,-34 36 2198,36-38-2148,1 0 1,-1 0 0,1 0 0,-1 0 0,1 1-1,0-1 1,1 1 0,-1-1 0,1 1-1,0-1 1,0 1 0,0 5 0,1-9-149,0 0 0,0 0 1,0 0-1,1 0 1,-1 0-1,0 0 0,1 0 1,-1 1-1,1-1 0,-1 0 1,1-1-1,-1 1 0,1 0 1,0 0-1,0 0 0,-1 0 1,1 0-1,0-1 1,0 1-1,0 0 0,0-1 1,0 1-1,0-1 0,0 1 1,0-1-1,0 1 0,0-1 1,0 0-1,0 1 0,0-1 1,0 0-1,0 0 0,0 0 1,0 0-1,1 0 1,-1 0-1,0 0 0,0 0 1,0 0-1,0-1 0,0 1 1,0 0-1,0-1 0,0 1 1,2-1-1,1-1-30,1 1 0,0-1-1,-1 1 1,1-1 0,-1 0-1,0-1 1,0 1 0,0-1 0,6-5-1,-5 3-7,1-1 60,-1 1 0,0-1 0,-1 0 0,1 0 0,-1 0 0,0-1 0,-1 0 0,1 0 0,-1 1 0,2-10 0,-5 16 268,-12 30 1040,10-24-1145,-1 0 1,1 0-1,0 0 0,0 0 1,0 0-1,1 0 0,0 0 1,0 12-1,1-16-137,1-1 0,-1 1 0,1 0 0,-1-1 0,1 1 0,0-1 0,0 1 0,0-1 0,0 1 0,0-1 0,0 0 0,0 1 0,0-1 0,0 0 0,1 0 0,-1 0 0,1 0 0,-1 0 0,0 0 0,1 0 0,0-1 0,-1 1 0,1 0 0,-1-1 0,1 1 0,0-1 1,-1 0-1,1 1 0,0-1 0,0 0 0,-1 0 0,1 0 0,0 0 0,-1-1 0,4 1 0,2 0 38,-1 0 0,1 0 0,0-1 0,0 0 0,0 0 0,-1 0 0,1-1 0,0 0 0,-1 0 0,0-1 0,1 0 1,-1 0-1,0 0 0,0-1 0,-1 0 0,1 0 0,-1 0 0,0-1 0,0 1 0,0-1 0,-1-1 0,0 1 0,0-1 0,0 1 0,-1-1 1,1 0-1,-1 0 0,-1-1 0,1 1 0,-1-1 0,0 1 0,1-9 0,-2 9-72,0 1-1,1-1 0,0 1 1,0-1-1,1 1 1,0 0-1,-1 0 1,6-6-1,-8 10-39,-25 4-1510,26-7 1550,0-1-1,0 1 1,0-1 0,0 1 0,1 0 0,0 0-1,0 0 1,0 0 0,0 0 0,5-6-1,-4 6 23,0 0 0,-1 0 0,1 0-1,-1-1 1,0 1 0,0-1 0,-1 1-1,1-1 1,-1 1 0,1-10 0,-2 12 20,0-1 1,0 1-1,0 0 1,0-1-1,0 1 1,-1 0-1,1 0 1,-1-1-1,0 1 1,0 0-1,1 0 1,-1 0-1,-1 0 1,1 0-1,0 0 1,-3-3-1,3 5-42,0-1 0,0 1-1,0-1 1,0 1-1,0 0 1,0 0 0,0 0-1,0-1 1,-1 1 0,1 0-1,0 0 1,0 1-1,0-1 1,0 0 0,0 0-1,0 0 1,0 1-1,-1-1 1,1 1 0,0-1-1,0 1 1,0-1 0,0 1-1,1-1 1,-1 1-1,0 0 1,0 0 0,0-1-1,0 1 1,1 0-1,-1 0 1,0 0 0,1 0-1,-1 0 1,0 2 0,-9 8 102,1 1 0,1 1 0,0-1 0,1 1 1,0 1-1,1-1 0,1 1 0,-5 17 0,8-26-75,1 0-1,0 0 1,0 0-1,0 0 1,1 0-1,-1 0 1,1 0-1,1 0 1,-1 1-1,1-1 1,0 0-1,0 0 1,0 0-1,0-1 1,1 1-1,0 0 0,0 0 1,1-1-1,-1 1 1,1-1-1,0 0 1,0 0-1,0 0 1,1 0-1,-1 0 1,8 5-1,-5-4-8,1-1 1,0 0-1,1 0 0,-1 0 0,0-1 0,1 0 0,0 0 0,0-1 1,0 0-1,14 1 0,-17-2-1,0-1 0,1-1 0,-1 1 0,0-1 1,0 0-1,0 0 0,0 0 0,0-1 0,0 0 1,0 0-1,0 0 0,-1 0 0,1-1 0,-1 0 1,1 0-1,-1 0 0,6-7 0,-8 9-11,44-49 74,-43 47-60,-1-1 1,1 0 0,-1 0-1,1 0 1,-1 0 0,0 0 0,-1-1-1,1 1 1,-1 0 0,0-1-1,0 1 1,1-8 0,-2 12-21,-1 0 0,1 0 0,0-1 0,-1 1 0,1 0 0,0-1 0,-1 1 0,1 0 0,-1 0 0,1 0 0,0 0 0,-1-1 0,1 1 0,-1 0-1,1 0 1,-1 0 0,1 0 0,0 0 0,-1 0 0,1 0 0,-1 0 0,1 0 0,-1 0 0,1 0 0,0 0 0,-1 0 0,1 1 0,-1-1 0,1 0 0,0 0 0,-1 0 0,1 1 0,-1-1 0,1 0 0,0 0 0,-1 1 0,1-1 0,-17 9-101,-16 36 186,32-43-56,0 0-1,-1 1 1,1-1 0,0 1-1,0 0 1,0-1 0,1 1-1,-1 0 1,1 0 0,-1-1 0,1 1-1,0 0 1,0 0 0,0-1-1,1 1 1,-1 0 0,2 5-1,-1-6-26,1 0-1,0-1 0,-1 1 0,1-1 0,0 1 1,0-1-1,0 0 0,0 1 0,0-1 1,0 0-1,0 0 0,0-1 0,1 1 1,-1 0-1,0-1 0,0 1 0,1-1 0,-1 0 1,0 0-1,3 0 0,25-2-3361,-10-8-6011,-7-3 1585</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0.155"/>
    </inkml:context>
    <inkml:brush xml:id="br0">
      <inkml:brushProperty name="width" value="0.025" units="cm"/>
      <inkml:brushProperty name="height" value="0.025" units="cm"/>
    </inkml:brush>
  </inkml:definitions>
  <inkml:trace contextRef="#ctx0" brushRef="#br0">52 1 7079,'-1'0'8116,"-3"0"-4035,-21 8-514,23-6-3561,0-1 0,1 1 0,-1-1 0,0 1 1,1 0-1,0 0 0,-1-1 0,1 1 0,0 0 0,0 0 0,0 0 1,0 1-1,0-1 0,1 0 0,-1 0 0,0 4 0,1-4-39,0-1 0,1 0 0,-1 0 0,0 1 0,1-1 0,-1 0 0,1 1 0,-1-1 0,1 0-1,0 0 1,0 0 0,-1 0 0,1 0 0,0 0 0,0 0 0,0 0 0,0 0 0,0 0 0,0 0 0,2 1 0,8 3-283,0-1 0,-1 1 1,1-2-1,1 1 0,14 1 1,0 2 39,-25-7 307,0 0 0,0 0 0,-1 0 0,1 0 0,0 1 0,0-1 0,0 0 0,0 1 0,0-1 1,-1 1-1,1-1 0,0 1 0,0-1 0,-1 1 0,1-1 0,0 1 0,-1 0 0,1-1 0,-1 1 0,1 0 0,-1 0 0,1-1 0,-1 1 0,1 0 0,-1 0 0,0 0 0,1 1 1,-1 0 91,-1-1 0,1 1 0,0-1 0,-1 1 0,0-1 0,1 0 0,-1 1 0,0-1 0,1 0 0,-1 1 0,0-1 0,0 0 0,0 0 0,0 0 0,-2 1 0,-48 34 3272,48-34-3313,-27 11-376,10-10-3629,5-2-3236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0.601"/>
    </inkml:context>
    <inkml:brush xml:id="br0">
      <inkml:brushProperty name="width" value="0.025" units="cm"/>
      <inkml:brushProperty name="height" value="0.025" units="cm"/>
    </inkml:brush>
  </inkml:definitions>
  <inkml:trace contextRef="#ctx0" brushRef="#br0">86 0 16624,'0'0'5957,"-20"49"-5412,10-14 160,-1 7-289,-2 5-224,3 0 32,1-1-64,2-6-127,3-2-130,2-10-1600,2-14-1058,0-9-1441,6-5-3107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0.959"/>
    </inkml:context>
    <inkml:brush xml:id="br0">
      <inkml:brushProperty name="width" value="0.025" units="cm"/>
      <inkml:brushProperty name="height" value="0.025" units="cm"/>
    </inkml:brush>
  </inkml:definitions>
  <inkml:trace contextRef="#ctx0" brushRef="#br0">83 0 16848,'0'0'1922,"-29"62"128,20-33-673,0 2-929,4 0-319,0-2-129,5-2-993,-2-4-705,2-3-64,0-5 705,-4-3-1217,-1-6-256,1-3 31,-6-3-2433</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1.286"/>
    </inkml:context>
    <inkml:brush xml:id="br0">
      <inkml:brushProperty name="width" value="0.025" units="cm"/>
      <inkml:brushProperty name="height" value="0.025" units="cm"/>
    </inkml:brush>
  </inkml:definitions>
  <inkml:trace contextRef="#ctx0" brushRef="#br0">20 133 8136,'-3'-10'2626,"2"7"-2336,-13-45 3083,14 46-3172,-1 0 0,1 0-1,-1 1 1,1-1 0,0 0 0,0 0-1,0 0 1,0 0 0,0 0 0,1 1-1,-1-1 1,0 0 0,1 0-1,0 0 1,-1 1 0,1-1 0,0 0-1,0 1 1,0-1 0,0 0 0,0 1-1,0-1 1,0 1 0,0 0-1,1-1 1,-1 1 0,3-2 0,12-2 89,1 0 1,0 1 0,1 1 0,-1 1-1,1 0 1,-1 1 0,1 1 0,-1 0-1,1 2 1,-1 0 0,1 1-1,24 7 1,-36-8-283,0 0-1,0 1 0,0 0 0,0 0 1,-1 0-1,1 0 0,-1 1 1,0 0-1,0 0 0,0 0 1,0 1-1,-1 0 0,7 8 1,-10-10 43,1 0 1,-1 0 0,0-1-1,0 1 1,0 0 0,-1 0-1,1 0 1,-1 0 0,1 0 0,-1 0-1,0 0 1,0 0 0,0 0-1,0 0 1,-1 0 0,0 0-1,1 0 1,-1 0 0,0 0-1,0 0 1,0 0 0,-1-1-1,1 1 1,-1 0 0,1-1-1,-1 1 1,0-1 0,0 0-1,0 0 1,0 1 0,-4 1 0,-30 26 726,27-23-560,0 0 0,0 0 0,1 1 0,0 0 1,-13 16-1,64-20-736,27-9-3144,-24-3-2045,-16 2-2146</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1.656"/>
    </inkml:context>
    <inkml:brush xml:id="br0">
      <inkml:brushProperty name="width" value="0.025" units="cm"/>
      <inkml:brushProperty name="height" value="0.025" units="cm"/>
    </inkml:brush>
  </inkml:definitions>
  <inkml:trace contextRef="#ctx0" brushRef="#br0">1 54 16624,'0'0'8541,"9"3"-8231,-2-2-270,1 0 0,-1 0 0,0 0 0,1-1 1,-1 0-1,0 0 0,9-2 0,-14 2-19,1 0-1,-1 0 1,0-1-1,0 1 1,1-1-1,-1 0 1,0 1-1,0-1 1,0 0-1,0 0 1,0-1 0,0 1-1,0 0 1,-1-1-1,1 1 1,0-1-1,-1 1 1,1-1-1,-1 0 1,1 0-1,-1 1 1,0-1-1,0 0 1,0 0 0,0 0-1,0-1 1,0 1-1,0 0 1,-1 0-1,1 0 1,-1-1-1,0 1 1,0-3-1,0 5-10,0-1-1,-1 1 1,1-1-1,0 1 1,-1 0-1,1-1 1,-1 1-1,1-1 1,-1 1-1,1 0 1,-1-1-1,1 1 1,-1 0-1,1 0 1,-1-1-1,0 1 1,1 0-1,-1 0 1,1 0-1,-1 0 1,0 0-1,1 0 1,-1 0-1,1 0 1,-1 0-1,0 0 1,1 0-1,-1 0 1,1 0-1,-1 1 1,0-1-1,-23 6-115,18-3 116,0 0 0,1 1 1,0-1-1,0 1 0,0 0 0,0 1 1,0-1-1,1 1 0,0 0 0,0 0 0,0 1 1,1-1-1,-1 1 0,1-1 0,1 1 1,-1 0-1,1 0 0,0 0 0,0 1 1,1-1-1,0 0 0,0 1 0,0 6 0,2-11-46,-1-1-1,1 1 0,-1-1 0,1 1 0,0-1 0,0 0 0,0 0 1,0 1-1,0-1 0,0 0 0,0 0 0,0 0 0,0 0 0,0 0 1,0 0-1,1 0 0,-1 0 0,1-1 0,-1 1 0,0 0 0,1-1 1,-1 1-1,1-1 0,-1 0 0,1 1 0,-1-1 0,1 0 0,2 0 1,46 0-6786,-50 0 6716,21-3-7304</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2.187"/>
    </inkml:context>
    <inkml:brush xml:id="br0">
      <inkml:brushProperty name="width" value="0.025" units="cm"/>
      <inkml:brushProperty name="height" value="0.025" units="cm"/>
    </inkml:brush>
  </inkml:definitions>
  <inkml:trace contextRef="#ctx0" brushRef="#br0">146 223 17392,'0'0'10597,"-10"-7"-10469,7 5-129,1 0-5,0 1 0,0-1-1,0 0 1,0 1 0,-1-1-1,1 1 1,-1 0 0,1 0-1,-1 0 1,1 0-1,-1 0 1,1 0 0,-1 1-1,0 0 1,0-1 0,1 1-1,-1 0 1,0 0 0,1 0-1,-1 0 1,0 1 0,0-1-1,1 1 1,-1 0 0,1 0-1,-1 0 1,1 0 0,-1 0-1,1 0 1,-1 1-1,1-1 1,0 1 0,0 0-1,0-1 1,-3 4 0,1-2-3,1-1 0,0 1-1,0 0 1,0 0 0,0 0 0,0 1 0,1-1 0,0 1 0,-1-1 0,1 1 0,0 0 0,1-1 0,-1 1 0,1 0 0,0 0 0,0 1-1,0-1 1,0 0 0,0 8 0,2-11-13,-1-1 0,1 1 0,0 0 0,-1 0 0,1-1-1,0 1 1,0 0 0,-1-1 0,1 1 0,0-1 0,0 1 0,0-1 0,0 0 0,0 1-1,-1-1 1,1 0 0,0 1 0,0-1 0,0 0 0,0 0 0,0 0 0,0 0-1,0 0 1,0 0 0,0 0 0,0 0 0,1-1 0,30-3-576,-26 1 466,0 0-1,0-1 1,0 0-1,0 0 1,-1 0 0,0 0-1,0-1 1,0 0-1,0 0 1,-1-1 0,4-5-1,28-28 8,-43 73-478,5-27 659,-1 1 1,1 0-1,0 0 0,-1 13 0,2-20-43,1 0 1,0 0-1,0 0 0,0 0 0,0 1 0,0-1 0,0 0 0,0 0 0,0 0 0,0 0 0,0 0 0,1 1 0,-1-1 0,1 0 0,-1 0 0,1 0 0,-1 0 1,1 0-1,-1 0 0,1 0 0,0 0 0,-1-1 0,1 1 0,0 0 0,0 0 0,0 0 0,0-1 0,0 1 0,0 0 0,0-1 0,0 1 0,0-1 0,0 1 1,0-1-1,0 0 0,0 0 0,0 1 0,0-1 0,0 0 0,3 0 0,1 0 17,0 0-1,0-1 1,1 0 0,-1 0-1,0 0 1,0-1 0,0 0-1,-1 0 1,1 0 0,0 0-1,-1-1 1,1 1-1,7-7 1,-4 1-4,0 1 0,-1-1 1,0-1-1,0 1 0,0-1 0,5-12 0,2-5 118,-1-1 0,-2-1 0,16-56 0,-27 83-135,11-57 687,-29 66-215,6 3-450,1 1 0,0 0 1,1 0-1,0 1 1,1 0-1,0 1 0,1 0 1,1 0-1,0 1 1,1 0-1,1 0 0,0 0 1,1 1-1,1 0 1,0-1-1,0 18 0,3-29-94,0-1-1,0 1 1,1-1-1,0 1 1,0-1-1,-1 1 0,2-1 1,-1 0-1,0 1 1,1-1-1,0 0 1,-1 0-1,1 0 1,0 0-1,1 0 0,-1-1 1,0 1-1,1-1 1,0 1-1,-1-1 1,1 0-1,0 0 1,0 0-1,0-1 0,1 1 1,-1-1-1,0 1 1,0-1-1,1 0 1,-1 0-1,7 0 1,-3 1-718,1-1 0,0-1 1,-1 1-1,1-1 1,0-1-1,-1 1 1,1-1-1,0-1 1,-1 1-1,1-1 0,-1 0 1,0-1-1,13-6 1,7-6-3763</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2.558"/>
    </inkml:context>
    <inkml:brush xml:id="br0">
      <inkml:brushProperty name="width" value="0.025" units="cm"/>
      <inkml:brushProperty name="height" value="0.025" units="cm"/>
    </inkml:brush>
  </inkml:definitions>
  <inkml:trace contextRef="#ctx0" brushRef="#br0">119 1 13132,'0'0'2525,"-9"-1"102,3 1-2194,0 0 1,0 1-1,0 0 1,0 0 0,0 0-1,0 1 1,0-1-1,0 2 1,-5 2-1,8-4-318,1 0 1,-1 0-1,0 1 0,1-1 1,-1 1-1,1 0 0,-1 0 0,1 0 1,0 0-1,0 0 0,0 1 1,0-1-1,1 0 0,-1 1 0,0 0 1,1-1-1,0 1 0,0 0 1,-1 0-1,2-1 0,-1 1 1,0 0-1,1 0 0,-1 5 0,1-7-100,0 1-1,1-1 0,-1 0 1,1 0-1,-1 1 0,1-1 1,-1 0-1,1 0 0,0 0 1,0 0-1,-1 0 0,1 0 1,0 0-1,0 0 0,0 0 1,0 0-1,0 0 0,1 0 1,-1-1-1,0 1 0,0 0 0,0-1 1,1 1-1,-1-1 0,0 1 1,0-1-1,1 0 0,-1 0 1,0 0-1,3 1 0,49 2-314,-43-4-164,104 2-4607,-114-1 5173,1 0 1,-1 0 0,1 0-1,-1 0 1,1 0-1,-1 1 1,1-1 0,-1 0-1,1 0 1,-1 1-1,1-1 1,-1 0 0,0 1-1,1-1 1,-1 0-1,0 1 1,1-1 0,-1 1-1,0-1 1,1 0 0,-1 1-1,0-1 1,0 1-1,1-1 1,-1 1 0,0-1-1,0 1 1,0-1-1,0 1 1,0-1 0,0 1-1,0-1 1,0 1 0,0-1-1,0 1 1,0-1-1,0 1 1,0-1 0,0 1-1,0-1 1,0 1-1,-1-1 1,1 1 0,0-1-1,0 1 1,-1 0-1,-11 22 1914,6-18-1731,1-1 0,-1 1-1,1-2 1,-1 1 0,0-1 0,-7 4-1,-15-1-1172,1-11-3895,16-4-1991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3.319"/>
    </inkml:context>
    <inkml:brush xml:id="br0">
      <inkml:brushProperty name="width" value="0.025" units="cm"/>
      <inkml:brushProperty name="height" value="0.025" units="cm"/>
    </inkml:brush>
  </inkml:definitions>
  <inkml:trace contextRef="#ctx0" brushRef="#br0">2 110 9769,'0'0'14222,"9"-4"-13144,51-36-49,-54 36-946,-1 0-1,0-1 1,0 0 0,-1 0-1,1 0 1,-1-1-1,0 0 1,0 1 0,-1-1-1,4-9 1,-22 21 3,-5 9-172,13-7 74,-51 58-69,56-62 79,-1-1 0,1 1-1,-1 0 1,1 0-1,0 0 1,1 0-1,-1 0 1,1 0 0,0 1-1,0-1 1,0 0-1,0 1 1,1-1 0,-1 0-1,1 1 1,1 7-1,0-10 9,0-1-1,0 1 0,0-1 0,0 1 0,0-1 1,1 0-1,-1 1 0,0-1 0,1 0 0,-1 0 1,0 0-1,1 0 0,0 0 0,-1-1 0,1 1 1,-1 0-1,1-1 0,0 1 0,0-1 0,-1 1 1,1-1-1,3 0 0,44 4 26,-45-4-53,18 0-314,33 0-2444,-49 0 1604,1-1 0,-1 0-1,1 0 1,-1-1 0,0 0-1,8-3 1,6-5-6308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5.258"/>
    </inkml:context>
    <inkml:brush xml:id="br0">
      <inkml:brushProperty name="width" value="0.025" units="cm"/>
      <inkml:brushProperty name="height" value="0.025" units="cm"/>
    </inkml:brush>
  </inkml:definitions>
  <inkml:trace contextRef="#ctx0" brushRef="#br0">159 60 5958,'0'0'4810,"1"-9"-1906,6-26-102,-7 34-2690,0 1 0,0-1-1,0 1 1,0-1 0,0 0-1,0 1 1,-1-1 0,1 0-1,0 1 1,0-1-1,-1 1 1,1-1 0,0 0-1,-1 1 1,1-1 0,0 1-1,-1-1 1,1 1 0,-1-1-1,1 1 1,-1 0 0,1-1-1,-1 1 1,0 0 0,1-1-1,-1 1 1,1 0 0,-1 0-1,0-1 1,1 1 0,-1 0-1,1 0 1,-1 0 0,0 0-1,1 0 1,-1 0 0,0 0-1,1 0 1,-1 0 0,0 0-1,1 0 1,-1 0-1,0 0 1,1 1 0,-1-1-1,0 1 1,-30 8 1100,22-4-1088,1 0 0,0 1 1,0 0-1,1 0 0,0 1 1,0 0-1,1 0 0,-10 13 1,13-15-119,-1 0 0,1 0 0,0 1 0,0-1 1,0 0-1,1 1 0,0 0 0,0 0 0,0 0 1,1 0-1,0 0 0,0 0 0,0 0 0,1 11 1,1-16-21,-1 1 1,1-1 0,0 0 0,-1 0 0,1 0-1,0 1 1,0-1 0,0 0 0,0 0 0,0 0-1,0 0 1,0-1 0,0 1 0,0 0 0,0 0 0,1-1-1,-1 1 1,0 0 0,0-1 0,1 0 0,0 1-1,36 9-257,-22-6 224,-7-2 8,87 32-101,-90-32 127,-1 1-1,1 0 0,0 0 1,-1 0-1,0 0 1,0 1-1,0 0 1,0 0-1,-1 1 1,1-1-1,-1 1 1,0 0-1,4 7 1,-7-11 12,-1 1-1,1 0 1,0 0 0,-1 0 0,1 0 0,-1 0 0,0-1 0,1 1 0,-1 0 0,0 0 0,0 0 0,0 0 0,0 0 0,-1 0 0,1 0 0,-1 0 0,1 0 0,-1 0-1,0 0 1,1-1 0,-3 4 0,0-1 16,0 0-1,1-1 1,-2 0-1,1 0 0,0 0 1,-1 0-1,1 0 1,-1-1-1,-5 4 0,-7 1 178,1 0-1,-1-1 1,0-1-1,-18 4 1,22-6-70,1 0 0,-1-1 0,0 0 0,0-1 1,0-1-1,0 0 0,-16-1 0,27 0-176,0 1 1,0-1 0,0 1-1,1-1 1,-1 0-1,0 1 1,0-1 0,1 0-1,-1 1 1,0-1-1,1 0 1,-1 0 0,1 0-1,-1 0 1,1 1-1,-1-1 1,1 0-1,-1 0 1,1 0 0,0 0-1,0 0 1,0 0-1,-1 0 1,1 0 0,0 0-1,0 0 1,0 0-1,0 0 1,1 0-1,-1 0 1,0 0 0,0 0-1,1 0 1,-1 0-1,0 0 1,1 0 0,-1 0-1,1-1 1,20-37-3624,38-39-4817,-24 32 2841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3.676"/>
    </inkml:context>
    <inkml:brush xml:id="br0">
      <inkml:brushProperty name="width" value="0.025" units="cm"/>
      <inkml:brushProperty name="height" value="0.025" units="cm"/>
    </inkml:brush>
  </inkml:definitions>
  <inkml:trace contextRef="#ctx0" brushRef="#br0">110 12 15855,'0'0'7137,"-8"-3"-6037,5 1-1053,0 1-1,0 0 0,0 0 1,0 0-1,0 0 1,0 1-1,0-1 1,-1 1-1,1 0 1,0 0-1,0 0 0,0 0 1,0 0-1,-1 1 1,1-1-1,0 1 1,0 0-1,0 0 1,0 0-1,0 0 0,0 1 1,1-1-1,-1 1 1,0-1-1,1 1 1,-1 0-1,1 0 1,0 1-1,-4 3 0,5-5-46,0-1 0,0 1 0,1-1 0,-1 1 0,0-1 0,1 1 0,-1 0-1,1-1 1,-1 1 0,0 0 0,1 0 0,0 0 0,-1-1 0,1 1-1,-1 0 1,1 0 0,0 0 0,0 0 0,-1-1 0,1 1 0,0 0-1,0 0 1,0 0 0,0 0 0,0 0 0,0 0 0,0 0 0,1 0 0,-1-1-1,0 1 1,0 0 0,1 0 0,-1 0 0,0 0 0,1-1 0,-1 1-1,1 0 1,-1 0 0,1-1 0,-1 1 0,1 0 0,0-1 0,-1 1 0,1 0-1,0-1 1,0 1 0,-1-1 0,1 1 0,1 0 0,6 2-9,0 0 0,1-1 0,-1 1 1,14 1-1,-1 0-362,-2 1-112,44 14-900,-60-18 1309,1 0 0,-1 1 0,1 0 1,-1-1-1,1 1 0,-1 1 0,0-1 1,0 0-1,0 1 0,0-1 0,-1 1 1,1 0-1,2 4 0,-5-7 81,1 1 0,-1 0-1,0-1 1,1 1 0,-1 0 0,0 0 0,0 0 0,1-1-1,-1 1 1,0 0 0,0 0 0,0 0 0,0-1 0,0 1-1,0 0 1,0 0 0,0 0 0,0-1 0,-1 1 0,1 0-1,0 0 1,-1-1 0,1 1 0,0 0 0,-1 0 0,1-1-1,-1 2 1,-23 12 717,-31-3 528,44-10-1569,-33 0 1275,29-8-2833,14 6 1587,1 0 0,-1 0 0,1 1 0,0-1 0,-1 0 0,1 0 0,0 0 0,0 0 0,0 0 0,-1 1 0,1-1 0,0 0 0,0 0 0,0 0 0,0 0 1,1 0-1,-1 0 0,0 1 0,0-1 0,1-1 0,5-11-6802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4.005"/>
    </inkml:context>
    <inkml:brush xml:id="br0">
      <inkml:brushProperty name="width" value="0.025" units="cm"/>
      <inkml:brushProperty name="height" value="0.025" units="cm"/>
    </inkml:brush>
  </inkml:definitions>
  <inkml:trace contextRef="#ctx0" brushRef="#br0">73 1 11115,'0'0'6950,"-44"53"-4804,31-27 128,3 1-864,4 4-706,6-2-383,0 1-289,0-1 0,16-2-289,2-3-1152,2-5-192,-6-3 415,-3-8-1696,-6-8-2724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4.377"/>
    </inkml:context>
    <inkml:brush xml:id="br0">
      <inkml:brushProperty name="width" value="0.025" units="cm"/>
      <inkml:brushProperty name="height" value="0.025" units="cm"/>
    </inkml:brush>
  </inkml:definitions>
  <inkml:trace contextRef="#ctx0" brushRef="#br0">1 32 15695,'0'0'4991,"11"-3"-3352,16-5-1047,1 2-1,0 1 1,50-2-1,97 5 390,-170 2-988,0 0 1,1 1-1,-1 0 0,0 0 0,0 0 0,-1 0 1,1 1-1,0 0 0,6 3 0,-10-4 8,0-1 0,-1 1 0,1-1 0,0 1 0,0-1 0,-1 1 0,1-1 0,-1 1 0,1 0 0,-1 0 0,1-1 0,-1 1 0,1 0 0,-1 0 0,1-1 0,-1 1 0,0 0 0,0 0 0,1 0 0,-1 0 0,0 0 0,0 0 0,0 1 24,-1 0 0,1-1-1,-1 1 1,1-1 0,-1 0 0,0 1-1,1-1 1,-1 0 0,0 1 0,0-1-1,0 0 1,0 0 0,0 0 0,-1 0-1,1 0 1,0 0 0,-2 1 0,-13 9 194,-1-1-1,0 0 1,-1-2 0,0 0 0,0-1 0,0-1 0,-1 0 0,0-2 0,-20 3-1,37-7-154,8-1-233,-1 0-1,0 1 0,1-1 0,-1 1 1,0 0-1,1 0 0,8 2 0,4-1-110,-3-1 2,-1 1 0,1 1 0,0 0 0,17 4 0,-29-5 176,1 0 1,-1 0-1,0 0 1,0 0-1,1 0 1,-1 1-1,0-1 0,0 1 1,-1 0-1,1 0 1,0 0-1,0 0 0,-1 0 1,1 1-1,-1-1 1,0 1-1,0 0 1,0-1-1,0 1 0,0 0 1,-1 0-1,1 0 1,-1 1-1,1 3 1,-2-5 165,0 0 1,0 1 0,0-1 0,0 0 0,-1 0 0,1 0 0,-1 1 0,0-1 0,1 0 0,-1 0 0,0 0 0,-1 0 0,1 0-1,0 0 1,0 0 0,-1 0 0,1-1 0,-1 1 0,1 0 0,-1-1 0,0 0 0,0 1 0,0-1 0,0 0 0,0 0 0,-2 2-1,-61 24 2139,58-25-1995,4-1-128,-91 27 1914,85-26-2018,0 0 0,-1-1 0,1 0 0,-1-1 0,1 0 0,-1 0 0,1 0 0,-11-3 0,20 3-58,0 0 0,-1 0 0,1 0 0,0-1-1,-1 1 1,1 0 0,0 0 0,0 0 0,-1 0 0,1 0-1,0 0 1,-1-1 0,1 1 0,0 0 0,0 0 0,-1 0-1,1-1 1,0 1 0,0 0 0,0 0 0,-1-1 0,1 1 0,0 0-1,0 0 1,0-1 0,0 1 0,0 0 0,0-1 0,0 1-1,-1 0 1,1-1 0,0 1 0,0 0 0,0 0 0,0-1-1,0 1 1,0 0 0,0-1 0,0 1 0,1 0 0,-1-1-1,11-15-3611,17-9-3836,4 3-1257</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4.725"/>
    </inkml:context>
    <inkml:brush xml:id="br0">
      <inkml:brushProperty name="width" value="0.025" units="cm"/>
      <inkml:brushProperty name="height" value="0.025" units="cm"/>
    </inkml:brush>
  </inkml:definitions>
  <inkml:trace contextRef="#ctx0" brushRef="#br0">31 1 19571,'0'0'6502,"-9"62"-5605,-2-29-609,6 4-224,1-2 32,3 0-96,1-1-481,0 0-768,0-6-448,1-5 191,3-6-1216,1-8-3364</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5.069"/>
    </inkml:context>
    <inkml:brush xml:id="br0">
      <inkml:brushProperty name="width" value="0.025" units="cm"/>
      <inkml:brushProperty name="height" value="0.025" units="cm"/>
    </inkml:brush>
  </inkml:definitions>
  <inkml:trace contextRef="#ctx0" brushRef="#br0">0 1 12588,'0'0'13389,"13"53"-13037,-8-20-32,0 2-192,-1 2-64,-4-1-32,2 0 0,1-4-672,-3-3-1282,0-6-897,-3-6-1056,-8-9-1987</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5.443"/>
    </inkml:context>
    <inkml:brush xml:id="br0">
      <inkml:brushProperty name="width" value="0.025" units="cm"/>
      <inkml:brushProperty name="height" value="0.025" units="cm"/>
    </inkml:brush>
  </inkml:definitions>
  <inkml:trace contextRef="#ctx0" brushRef="#br0">0 194 16239,'0'0'1346,"2"-8"864,0 5-1978,-1 0-1,0 0 1,1 0 0,-1 0 0,1 0 0,0 0 0,0 0-1,0 0 1,0 1 0,1-1 0,-1 1 0,1 0 0,-1-1-1,1 1 1,0 1 0,5-4 0,2 1 144,-1 0 0,1 1 0,-1 0 0,1 0 0,19-1 1,11-1-159,1 1 1,0 3 0,60 5 0,-100-4-225,0 0 0,0 0 0,1 0 1,-1 0-1,0 0 0,0 0 0,0 1 0,1-1 0,-1 0 0,0 1 1,0-1-1,0 1 0,0-1 0,1 1 0,-1 0 0,0-1 0,0 1 0,0 0 1,-1 0-1,1 0 0,0 0 0,0-1 0,0 1 0,0 1 0,-1-1 1,1 0-1,-1 0 0,1 0 0,-1 0 0,1 0 0,-1 0 0,1 3 0,-1-3 23,-1 1-1,1 0 0,-1-1 0,1 1 0,-1 0 0,0-1 0,1 1 0,-1 0 0,0-1 0,0 0 0,0 1 0,0-1 1,-1 1-1,1-1 0,0 0 0,-1 0 0,1 0 0,0 0 0,-1 0 0,1 0 0,-4 1 0,-1 2 84,-14 7 227,-1 0-1,0-1 1,-1-1 0,0-1-1,0-1 1,-35 6-1,91-47-10372,-12 12 2689</inkml:trace>
  <inkml:trace contextRef="#ctx0" brushRef="#br0" timeOffset="1">505 1 16752,'0'0'9769,"-16"56"-8520,11-31-704,0 2-385,3 1-160,-2 3-256,-1-1-1314,5 0-1953,0-1-2819,-6 1-10090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5:55.789"/>
    </inkml:context>
    <inkml:brush xml:id="br0">
      <inkml:brushProperty name="width" value="0.025" units="cm"/>
      <inkml:brushProperty name="height" value="0.025" units="cm"/>
    </inkml:brush>
  </inkml:definitions>
  <inkml:trace contextRef="#ctx0" brushRef="#br0">9 1 15022,'0'0'9161,"-9"53"-7944,20-44-1057,-4-4-1889,-2-4-6824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16.994"/>
    </inkml:context>
    <inkml:brush xml:id="br0">
      <inkml:brushProperty name="width" value="0.025" units="cm"/>
      <inkml:brushProperty name="height" value="0.025" units="cm"/>
    </inkml:brush>
  </inkml:definitions>
  <inkml:trace contextRef="#ctx0" brushRef="#br0">1 258 9161,'0'0'1617,"9"1"-1296,39 0 693,0-2 0,1-2 0,84-18 1,-38 6-588,618-58 228,4 33-545,-255 16-32,16-7-12,442-21 32,-3 52-16,-337 52 78,129 2 2509,-735-52-3401,18-2-1934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53.626"/>
    </inkml:context>
    <inkml:brush xml:id="br0">
      <inkml:brushProperty name="width" value="0.025" units="cm"/>
      <inkml:brushProperty name="height" value="0.025" units="cm"/>
    </inkml:brush>
  </inkml:definitions>
  <inkml:trace contextRef="#ctx0" brushRef="#br0">105 2 10218,'-11'0'1163,"11"0"-1045,-48-1 887,46 1-897,0 0 1,0-1-1,0 1 1,0 1-1,0-1 0,0 0 1,0 0-1,0 1 1,0-1-1,0 1 1,0 0-1,1-1 0,-1 1 1,0 0-1,0 0 1,1 0-1,-1 0 0,1 1 1,-1-1-1,1 0 1,-1 1-1,1-1 1,0 1-1,-2 2 0,3-3-57,0 0 0,1 0-1,-1-1 1,1 1-1,-1 0 1,1 0-1,-1 0 1,1 0-1,0 0 1,-1 0-1,1-1 1,0 1 0,0 0-1,-1-1 1,1 1-1,0 0 1,0-1-1,0 1 1,0-1-1,0 1 1,0-1 0,0 0-1,0 1 1,0-1-1,0 0 1,0 0-1,0 0 1,1 0-1,41 8 558,-36-7-413,149 16 1000,293-7-1,-295-11-1079,374-35 28,-331 16-121,-181 18-78,-37 2 67,-46 3 104,-136 5-18,-349 20-31,4 36-42,517-58-3,90-1-133,690-19-144,-594 15-81,9 1-746,180-21-1,-336 19 1066,-2-1 17,1 1 0,-1-1 0,1-1 0,-1 1 0,1-1 0,-1 0 0,0 0 0,7-4 0,-12 6 4,-1 0 0,0-1-1,0 1 1,0 0 0,0-1-1,1 1 1,-1 0 0,0 0-1,0-1 1,0 1 0,0 0 0,0-1-1,0 1 1,0 0 0,0-1-1,0 1 1,0 0 0,0-1-1,0 1 1,0 0 0,0-1-1,0 1 1,0 0 0,0-1 0,0 1-1,-1 0 1,1 0 0,0-1-1,0 1 1,0 0 0,-1-1-1,1 1 1,0 0 0,0 0-1,0 0 1,-1-1 0,1 1 0,0 0-1,0 0 1,-1 0 0,1-1-1,0 1 1,-1 0 0,1 0-1,0 0 1,-1 0 0,1 0-1,0 0 1,-1 0 0,1 0 0,0 0-1,-1 0 1,1 0 0,0 0-1,-1 0 1,-24-8 70,-57-3-7,-1 3 0,-128 4 0,133 4 105,-372 4 899,2 33-256,429-35-791,11-1-20,0 0 0,0 0 0,0 1 0,1 0-1,-1 0 1,-8 4 0,27-1-613,14-2 243,1243-65-9690,-1210 57 9889,-29 4 128,0-2 1,0-1-1,42-12 1,-115 10 994,-503 43 316,334-16-2317,104-14-2899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55.475"/>
    </inkml:context>
    <inkml:brush xml:id="br0">
      <inkml:brushProperty name="width" value="0.025" units="cm"/>
      <inkml:brushProperty name="height" value="0.025" units="cm"/>
    </inkml:brush>
  </inkml:definitions>
  <inkml:trace contextRef="#ctx0" brushRef="#br0">38 320 8968,'0'0'12882,"-6"-5"-12733,-17-9 39,15 10-5,18 13 114,-3-6-279,0 0 0,0 0 0,0-1 1,0 0-1,0-1 0,0 1 0,0-1 0,1 0 1,-1-1-1,0 0 0,1 0 0,8-2 0,4 1 7,44-3 56,-1-3 0,102-26 0,-54 10 200,902-122 626,-757 113 155,99-33-149,-353 63-922,-8 1 219,-22-3 184,-34 0-4496,53 4 173,1 0-2830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1:40.227"/>
    </inkml:context>
    <inkml:brush xml:id="br0">
      <inkml:brushProperty name="width" value="0.025" units="cm"/>
      <inkml:brushProperty name="height" value="0.025" units="cm"/>
    </inkml:brush>
  </inkml:definitions>
  <inkml:trace contextRef="#ctx0" brushRef="#br0">4395 320 2755,'-335'-70'4956,"-163"-56"-3837,255 63-564,156 43-730,-1 4 0,0 4 0,-1 4 0,0 4 0,0 4 0,0 3 0,0 4 0,-157 35 0,50 3 109,2 9 0,-281 117 0,360-119 189,2 5 0,3 5-1,3 4 1,2 6 0,-110 97 0,116-80-84,4 5 1,-156 197-1,213-238-47,1 2 0,3 0 0,3 3 0,2 1 0,2 1 0,3 1 0,-29 121 0,47-157 7,2 1 1,0 1-1,2-1 1,1 0-1,1 0 1,2 1-1,0-1 1,2 0-1,1 0 1,0 0-1,2-1 1,2 0-1,0 0 0,1-1 1,1 0-1,2-1 1,0 0-1,1-1 1,1 0-1,30 31 1,25 17-13,3-2 1,2-4-1,4-3 0,1-4 1,4-4-1,1-3 0,148 63 1,-98-61 31,1-5 0,261 51 0,295 4 89,447-22-54,6-74-17,-277-30-19,1462-232 1,-1569 81 173,-569 115-96,341-158 0,-479 192-19,-2-1-1,-1-3 1,-2-2-1,49-41 0,-84 61-41,0-1-1,-1 0 1,0-1-1,-1 0 1,-1-1-1,-1 0 1,0 0 0,-1-1-1,0-1 1,-1 0-1,-1 0 1,-1 0-1,0-1 1,-2 0-1,0 0 1,-1 0 0,1-19-1,-4 13 30,-1 0 0,-2 0 1,0 0-1,-2 1 0,-1 0 0,0 0 0,-2 0 0,0 1 0,-2 0 1,0 0-1,-2 1 0,0 0 0,-28-34 0,3 10-78,-1 3 0,-2 1 0,-2 2 0,-80-58 0,29 34-72,-3 5 0,-2 4 0,-3 4 0,-182-62 1,61 43-1532,-288-50 0,297 79-1068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5.607"/>
    </inkml:context>
    <inkml:brush xml:id="br0">
      <inkml:brushProperty name="width" value="0.025" units="cm"/>
      <inkml:brushProperty name="height" value="0.025" units="cm"/>
    </inkml:brush>
  </inkml:definitions>
  <inkml:trace contextRef="#ctx0" brushRef="#br0">65 1 7399,'0'0'10324,"2"11"-9138,12 144 2082,-11-99-2505,2 1 0,15 65 0,-23-132-2999,-10-23 1194,-70-93 247,74 104 1761,9 22-938,0-1-1,0 1 0,1-1 1,-1 1-1,0-1 0,0 1 1,1-1-1,-1 1 0,0 0 1,1-1-1,-1 1 0,0-1 1,1 1-1,-1 0 0,1-1 1,-1 1-1,0 0 0,1-1 1,-1 1-1,1 0 0,-1 0 1,1-1-1,-1 1 0,1 0 1,0 0-1,46 0 602,-25 1-720,60 2-1622,-1-1-6776,-50-2 2905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58.605"/>
    </inkml:context>
    <inkml:brush xml:id="br0">
      <inkml:brushProperty name="width" value="0.025" units="cm"/>
      <inkml:brushProperty name="height" value="0.025" units="cm"/>
    </inkml:brush>
  </inkml:definitions>
  <inkml:trace contextRef="#ctx0" brushRef="#br0">99 214 9097,'-9'0'240,"-81"0"2087,103 0-965,583-31 3165,-92-34-3799,380-45-319,-930 113-115,-53-5 0,24 0-3215,67 1-1601,3-5-3790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04.351"/>
    </inkml:context>
    <inkml:brush xml:id="br0">
      <inkml:brushProperty name="width" value="0.025" units="cm"/>
      <inkml:brushProperty name="height" value="0.025" units="cm"/>
    </inkml:brush>
  </inkml:definitions>
  <inkml:trace contextRef="#ctx0" brushRef="#br0">797 99 1217,'-136'-4'3337,"-270"30"-1,336-17-1010,-40 5 1408,37-10 1518,72-4-4510,15 0 342,430-27 615,-207 7-1626,131-3 6,628-45 109,-868 60-157,-58 7 120,-88 6-1106,-4 1-4117,17-5-43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08.801"/>
    </inkml:context>
    <inkml:brush xml:id="br0">
      <inkml:brushProperty name="width" value="0.025" units="cm"/>
      <inkml:brushProperty name="height" value="0.025" units="cm"/>
    </inkml:brush>
  </inkml:definitions>
  <inkml:trace contextRef="#ctx0" brushRef="#br0">291 98 3523,'-200'8'5251,"109"-7"5695,576 15-8864,66-37-1674,-412 7-337,266-65 0,-384 71-66,-38 8 17,-35 7-572,-15 2-3860,36-8-1574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36.864"/>
    </inkml:context>
    <inkml:brush xml:id="br0">
      <inkml:brushProperty name="width" value="0.025" units="cm"/>
      <inkml:brushProperty name="height" value="0.025" units="cm"/>
    </inkml:brush>
  </inkml:definitions>
  <inkml:trace contextRef="#ctx0" brushRef="#br0">6181 1 5733,'0'0'3844,"-1"8"-3150,-1 0-590,1 0-1,-2 0 1,1 0-1,-1-1 1,0 1-1,-1-1 1,0 0-1,0 0 1,-1 0-1,0 0 1,0-1-1,0 1 1,-1-1-1,0-1 1,0 1-1,0-1 1,-1 0-1,1-1 1,-1 1-1,-1-1 1,1-1-1,-11 5 1,-266 62 1607,144-40-641,10-3-947,-1-5 0,0-7 0,-183 0-1,-857-82 156,595 13 269,-644 23 0,451 86-161,399-22 638,178-11-133,-325 82 1,511-103-883,-14 5 35,0-2 1,0 0-1,-25 0 1,61-20-2741,23-12-2365,16-9-2765</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57.374"/>
    </inkml:context>
    <inkml:brush xml:id="br0">
      <inkml:brushProperty name="width" value="0.025" units="cm"/>
      <inkml:brushProperty name="height" value="0.025" units="cm"/>
    </inkml:brush>
  </inkml:definitions>
  <inkml:trace contextRef="#ctx0" brushRef="#br0">293 251 5029,'0'0'1831,"0"-8"-710,-9-50 945,8 58-1954,1 0 1,-1 0-1,0 0 1,1 0 0,-1 0-1,0 0 1,1 0-1,-1 1 1,0-1-1,1 0 1,-1 0-1,1 1 1,-1-1 0,0 1-1,1-1 1,-1 0-1,1 1 1,-1-1-1,1 1 1,-1-1-1,1 1 1,0-1 0,-1 2-1,-12 27 198,1 1 0,-9 34 0,0 2-215,-37 93-8,-66 197 835,119-341-769,1 1 0,0 0 0,1 0 0,1 0 0,0 0 0,2 1 0,-1-1 0,4 20 0,-2-30-98,0 0-1,0-1 0,0 1 1,1-1-1,0 0 0,0 1 1,1-1-1,-1 0 1,1 0-1,0 0 0,0-1 1,1 1-1,-1-1 0,1 1 1,0-1-1,0-1 1,1 1-1,-1 0 0,1-1 1,0 0-1,0 0 0,0-1 1,0 1-1,0-1 1,1 0-1,7 2 0,7 0 83,-1-1 1,1-1-1,-1 0 0,1-1 0,0-2 0,35-4 0,122-32 87,-58 9-116,8 9-64,213-5 0,129 30 28,-314-2 55,-1 7-1,198 40 0,-273-40 4,1-2 0,0-4-1,114-8 1,-53 1-216,106-1 32,1-12 1,272-50 0,-229 22 95,2 13 1,342 9 0,14-10-377,-551 23 321,502 8 376,-33 2-481,-230-11 138,102-8-2,-428 13-26,-24-3-8,-22-2 8,33 8 9,-42-8 25,0-2-1,-52-21 0,82 26-23,-1-2 1,1 1-1,0-2 1,0 0-1,1-1 0,0 0 1,1-1-1,0 0 1,-18-23-1,18 20 12,2-2 0,-1 0 1,2 0-1,0-1 0,1 0 0,1 0 0,-8-30 1,8 17 11,2 0 0,1 0 1,0-61-1,5 18-48,-3-92-79,1 156 98,0 1-1,0-1 0,-1 0 1,0 1-1,-1-1 0,1 1 1,-2 0-1,1 0 0,-1 0 1,-1 0-1,-4-7 0,5 11-9,1 0 1,-1 0-1,0 0 0,1 0 0,-2 1 0,1 0 0,0-1 0,-1 2 1,1-1-1,-1 0 0,0 1 0,0 0 0,0 0 0,0 0 0,0 1 1,-1 0-1,1 0 0,-11-1 0,-19 4-51,1 1 0,0 2 0,0 1 0,0 2 0,1 1 0,-51 21 0,-28 7-38,-1-8 102,-1-6 0,-1-5 0,-1-4 0,-184-3 0,-577-34-390,66 1 43,-408-11 303,779 17 30,-526 16 3,738 21-564,1 9 0,-267 72 1,467-96-2290,-52 6 0,50-11-2331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00.897"/>
    </inkml:context>
    <inkml:brush xml:id="br0">
      <inkml:brushProperty name="width" value="0.025" units="cm"/>
      <inkml:brushProperty name="height" value="0.025" units="cm"/>
    </inkml:brush>
  </inkml:definitions>
  <inkml:trace contextRef="#ctx0" brushRef="#br0">124 951 5894,'0'0'4217,"9"2"-3849,63 4 942,136-3-1,-108-5-938,558-15 23,-115 0-94,347 17 44,-391 2 401,-465-2-606,0-1 0,-1-1 0,1-2-1,47-12 1,-70 13-67,-1 0-1,0-1 0,0 0 0,0-1 0,-1 0 0,0 0 0,0-1 1,0 0-1,0 0 0,-1-1 0,0 0 0,-1-1 0,0 0 0,0 0 1,0-1-1,-1 1 0,10-20 0,7-14-27,1 0 0,48-59 0,-33 47-139,-32 46 96,-1-1-1,0 1 1,-1-1-1,0-1 1,0 1-1,-1-1 1,-1 0-1,1 0 1,-1 0 0,-1 0-1,0 0 1,-1 0-1,0-1 1,0 1-1,-1-1 1,0 1-1,-1-1 1,0 1-1,-1-1 1,0 1-1,-1 0 1,0 0-1,0 0 1,-1 0-1,0 1 1,-1-1-1,0 1 1,-1 0-1,1 1 1,-13-14-1,-66-80 395,80 101-403,1-1-1,-1 1 0,0 0 0,0 0 0,0 1 0,0-1 0,0 1 0,0 0 1,0 0-1,0 0 0,-5 2 0,-3-2-109,-228-7-4477,-118-35 5048,151 12 594,-367-6 1,-212 58-415,786-22-632,-516 31 1162,3 35-1036,511-65-126,-29 4-4,0 2 1,-37 14-1,62-19 1,0 0 0,0 1 1,0-1-1,1 1 0,-1 0 0,1 0 0,0 1 0,0 0 0,0 0 1,0 0-1,0 0 0,1 1 0,0 0 0,0 0 0,0 0 0,1 0 0,0 1 1,-4 8-1,6-10-47,0 1 1,1 0 0,-1-1 0,1 1-1,0 0 1,1 0 0,-1-1 0,1 1-1,0 0 1,0-1 0,0 1 0,1-1-1,0 1 1,0-1 0,0 0 0,0 0-1,1 0 1,-1 0 0,1 0 0,0 0-1,0-1 1,6 6 0,-5-5-10,0 0 0,-1 1 0,1-1 0,-1 1 0,0 0 0,0 0 0,0 1 0,-1-1-1,0 1 1,0-1 0,0 1 0,0-1 0,-1 1 0,1 6 0,-4 1 64,0 0-1,-1-1 1,0 1 0,-1-1-1,0 0 1,-1 0-1,-1 0 1,-9 15 0,-7 19 45,9-18-22,1 0 0,2 1 1,0 0-1,3 0 0,0 1 1,2 0-1,-3 59 0,8-83-15,0-1 0,1 1-1,0-1 1,0 0-1,0 0 1,1 1-1,0-1 1,0 0-1,0 0 1,0 0-1,1-1 1,0 1-1,0-1 1,0 1-1,5 4 1,-1-2 15,0-1 0,1 0 0,0 0 0,0-1 0,0 0 0,0 0 0,1-1 0,9 3 0,9 2-158,0-1 1,1-2-1,0 0 1,54 2-1,-29-6-1040,-17-2-2835,-24 0-1238</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05.244"/>
    </inkml:context>
    <inkml:brush xml:id="br0">
      <inkml:brushProperty name="width" value="0.025" units="cm"/>
      <inkml:brushProperty name="height" value="0.025" units="cm"/>
    </inkml:brush>
  </inkml:definitions>
  <inkml:trace contextRef="#ctx0" brushRef="#br0">392 31 4805,'-3'-31'4062,"-3"40"-773,-7 52-454,11-53-3033,-53 411 2250,32 4-2221,15-223 304,-10 9-229,-64 306 1,65-415 84,-7 155 1,19 104-19,6-269 23,-2 36-541,-25 192 1,-9 37 336,10-71-428,10-169 582,-2 4 158,0 137 1,21-185-596,-1-3-3662,-3-59 1078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07.113"/>
    </inkml:context>
    <inkml:brush xml:id="br0">
      <inkml:brushProperty name="width" value="0.025" units="cm"/>
      <inkml:brushProperty name="height" value="0.025" units="cm"/>
    </inkml:brush>
  </inkml:definitions>
  <inkml:trace contextRef="#ctx0" brushRef="#br0">15 163 10698,'6'-13'1991,"3"-6"-1340,0-5 1295,2 1 0,1 1 0,21-31 0,-23 45-300,-5 15-803,-3 21-382,-3-22-373,-2 39 26,-2 0 0,-2-1 0,-2 0 0,-2 0 0,-18 44 0,-9 41 18,38-128-131,-2 7 7,0 1 0,0 0 0,1-1 0,-1 17-1,2-24-6,0 0 1,0 0-1,0 0 0,0 0 0,1 1 0,-1-1 0,0 0 0,0 0 0,1 0 0,-1 0 0,1 0 0,-1-1 0,1 1 0,-1 0 0,1 0 0,-1 0 0,1 0 0,0 0 0,-1-1 0,1 1 0,0 0 0,0-1 0,0 1 0,0 0 0,-1-1 0,1 1 0,0-1 0,0 0 0,0 1 0,0-1 0,0 0 0,0 1 0,0-1 0,0 0 0,1 0 0,-1 0 0,0 0 0,0 0 0,0 0 0,0 0 0,0 0 0,0-1 0,0 1 0,0 0 0,0-1 0,0 1 0,0 0 0,0-1 0,1 0 0,10-4 40,-1 0-1,1-1 1,-1 0-1,-1-1 1,1 0 0,15-14-1,56-59 117,-65 62-144,1 0 3,3-3 0,0 0 0,-1-1 0,-1-2 0,-1 0 0,-1 0 0,14-30 0,-24 25-1181,-7 28 985,0 0 1,0 1-1,0-1 1,0 0-1,0 1 1,0-1-1,-1 1 1,1-1-1,0 0 1,-1 1-1,1-1 1,0 1-1,-1-1 1,1 1-1,0-1 1,-1 1-1,1-1 1,-1 1 0,1-1-1,-1 1 1,1 0-1,-1-1 1,0 1-1,1 0 1,-1-1-1,1 1 1,-1 0-1,0 0 1,1-1-1,-1 1 1,0 0-1,1 0 1,-1 0-1,-1 0 1,-15 0-6110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07.441"/>
    </inkml:context>
    <inkml:brush xml:id="br0">
      <inkml:brushProperty name="width" value="0.025" units="cm"/>
      <inkml:brushProperty name="height" value="0.025" units="cm"/>
    </inkml:brush>
  </inkml:definitions>
  <inkml:trace contextRef="#ctx0" brushRef="#br0">1 1 12908,'0'0'4645,"16"46"-2083,5-36-608,3 0-865,1-1-513,3-1-383,3 0-225,-3-3-1282,1-4-1600,-6-1-4998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08.523"/>
    </inkml:context>
    <inkml:brush xml:id="br0">
      <inkml:brushProperty name="width" value="0.025" units="cm"/>
      <inkml:brushProperty name="height" value="0.025" units="cm"/>
    </inkml:brush>
  </inkml:definitions>
  <inkml:trace contextRef="#ctx0" brushRef="#br0">120 70 9513,'1'-4'799,"0"0"0,1 1 0,-2-1 0,1 0 0,0 0 0,-1 1 0,0-1 0,1 0 0,-2-5 0,1 8-695,0 0 0,0 1 0,0-1 0,-1 0 0,1 0 0,0 0 0,-1 1 0,1-1 0,0 0 0,-1 0 0,1 0 0,-1 1 0,1-1 0,-1 0 0,1 1 0,-1-1 0,0 1 0,1-1 0,-1 1 0,0-1 1,0 1-1,1-1 0,-1 1 0,0-1 0,0 1 0,1 0 0,-1 0 0,0-1 0,0 1 0,0 0 0,0 0 0,0 0 0,1 0 0,-1 0 0,0 0 0,0 0 0,0 0 0,0 0 0,0 0 0,1 1 0,-1-1 0,0 0 0,0 1 0,0-1 0,-1 1 0,-3 2-58,0 0 1,0 0-1,1 0 1,-1 0 0,1 1-1,0 0 1,0 0-1,0 0 1,0 0 0,1 1-1,-1-1 1,1 1-1,0 0 1,-4 10-1,2-3 156,0 0-1,0 0 0,1 1 0,1 0 0,-3 19 1,5-28-125,0 0 1,1 0-1,0 0 1,0 1-1,0-1 1,0 0 0,1 0-1,-1 1 1,1-1-1,0 0 1,3 6-1,-3-9-54,0 1-1,0-1 0,1 0 0,-1 0 0,0 0 0,1 0 0,-1 0 1,1 0-1,-1 0 0,1 0 0,-1 0 0,1-1 0,0 1 1,-1-1-1,1 1 0,0-1 0,0 0 0,-1 1 0,1-1 0,0 0 1,0 0-1,-1 0 0,1-1 0,0 1 0,0 0 0,-1-1 0,1 1 1,0-1-1,-1 1 0,3-2 0,4-1 60,-1-1 1,0 1-1,0-1 1,0 0-1,0 0 0,-1-1 1,0 0-1,0 0 1,0-1-1,0 0 0,-1 0 1,0 0-1,6-10 1,-6 8 56,0-1 0,0 1 0,-1-1 1,0 1-1,0-1 0,-1-1 0,0 1 1,-1 0-1,0-1 0,1-17 0,-3 25-172,-1 0 0,1-1 0,-1 1 0,0-1 1,0 1-1,0 0 0,0 0 0,0 0 0,0 0 0,0 0 0,-1 0 0,1 0 0,-1 0 0,0 0 0,1 0 0,-1 1 0,0-1 0,0 1 0,0-1 0,0 1 0,0 0 0,0 0 0,-1 0 0,1 0 0,0 0 0,-1 0 0,1 1 0,0-1 0,-1 1 1,1 0-1,-1-1 0,1 1 0,0 0 0,-1 1 0,1-1 0,-1 0 0,1 1 0,0-1 0,-1 1 0,1 0 0,0-1 0,-1 1 0,1 0 0,0 1 0,-3 1 0,-4 14-2467,9-17 2286,0 1-1,0-1 0,0 0 0,0 0 0,0 1 1,0-1-1,0 0 0,0 1 0,0-1 0,0 0 1,0 0-1,0 1 0,0-1 0,0 0 0,0 1 1,0-1-1,0 0 0,0 0 0,0 1 0,0-1 1,0 0-1,1 0 0,-1 1 0,0-1 1,0 0-1,0 0 0,0 1 0,1-1 0,-1 0 1,0 0-1,0 0 0,0 1 0,1-1 0,-1 0 1,0 0-1,1 0 0,8 1-6068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5.988"/>
    </inkml:context>
    <inkml:brush xml:id="br0">
      <inkml:brushProperty name="width" value="0.025" units="cm"/>
      <inkml:brushProperty name="height" value="0.025" units="cm"/>
    </inkml:brush>
  </inkml:definitions>
  <inkml:trace contextRef="#ctx0" brushRef="#br0">129 30 9961,'0'0'7907,"-8"0"-6263,2 1-1451,-1 1 0,1-1 1,0 1-1,0 0 0,1 1 0,-1-1 1,0 1-1,1 0 0,0 1 0,-1-1 1,1 1-1,1 0 0,-1 0 0,0 1 1,1-1-1,0 1 0,0 0 0,1 0 1,-1 1-1,1-1 0,0 1 0,0-1 1,1 1-1,-2 8 0,3-14-176,1 1 0,-1 0 1,1 0-1,0-1 0,-1 1 0,1 0 1,0 0-1,0 0 0,0-1 0,0 1 1,0 0-1,0 0 0,0 0 0,0 0 0,0 0 1,0-1-1,0 1 0,0 0 0,1 0 1,-1 0-1,0-1 0,0 1 0,1 0 1,-1 0-1,1-1 0,-1 1 0,1 0 0,-1-1 1,1 1-1,-1 0 0,1-1 0,0 1 1,-1-1-1,1 1 0,0-1 0,0 1 1,34-1 235,-28 0-226,63-13 50,-50 9-67,-1 0 0,40-2 0,-33 5-39,30 3-102,-56-2 133,0 0 0,0 0 1,0 0-1,0 0 0,0 0 0,0 1 0,0-1 1,0 0-1,0 0 0,0 0 0,0 0 1,0 0-1,0 0 0,0 0 0,0 1 1,0-1-1,0 0 0,0 0 0,0 0 0,0 0 1,0 0-1,0 0 0,0 1 0,0-1 1,0 0-1,0 0 0,0 0 0,0 0 0,0 0 1,0 0-1,1 0 0,-1 0 0,0 0 1,0 1-1,-19-7 272,6-4-51,1-1 0,0 0 0,1-1 0,0 0 0,1 0 0,1-1 0,0-1 0,-8-14 0,17 27-219,0 1-1,0 0 1,0 0-1,0-1 1,0 1-1,0 0 1,0 0-1,0-1 0,0 1 1,0 0-1,0 0 1,0-1-1,0 1 1,0 0-1,0 0 1,0-1-1,1 1 0,-1 0 1,0 0-1,0-1 1,0 1-1,0 0 1,0 0-1,1-1 0,-1 1 1,0 0-1,0 0 1,0 0-1,1 0 1,-1-1-1,0 1 1,0 0-1,0 0 0,1 0 1,-1 0-1,0 0 1,0 0-1,1 0 1,-1 0-1,0-1 1,0 1-1,1 0 0,-1 0 1,1 0-1,22-1-29,25 6-662,-46-5 575,61 8-3175,-21-7-2120,-11-1-3054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08.939"/>
    </inkml:context>
    <inkml:brush xml:id="br0">
      <inkml:brushProperty name="width" value="0.025" units="cm"/>
      <inkml:brushProperty name="height" value="0.025" units="cm"/>
    </inkml:brush>
  </inkml:definitions>
  <inkml:trace contextRef="#ctx0" brushRef="#br0">0 39 13357,'0'0'12075,"68"3"-11178,-20-10-545,4-3-288,1 1-32,-4 1 0,-5 2-512,-8 4-1218,-13 2-1184,-7 0-386,-12 1-895,-4 7-610</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09.267"/>
    </inkml:context>
    <inkml:brush xml:id="br0">
      <inkml:brushProperty name="width" value="0.025" units="cm"/>
      <inkml:brushProperty name="height" value="0.025" units="cm"/>
    </inkml:brush>
  </inkml:definitions>
  <inkml:trace contextRef="#ctx0" brushRef="#br0">0 34 14382,'0'0'8360,"79"2"-6631,-40-12-896,7 3-513,-3-1-192,-3 1-96,-5 5-192,-6 2-1025,-4 0-993,-11 0-2594,-3-1-6727</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09.965"/>
    </inkml:context>
    <inkml:brush xml:id="br0">
      <inkml:brushProperty name="width" value="0.025" units="cm"/>
      <inkml:brushProperty name="height" value="0.025" units="cm"/>
    </inkml:brush>
  </inkml:definitions>
  <inkml:trace contextRef="#ctx0" brushRef="#br0">0 335 8840,'0'0'10464,"8"3"-8708,-4-2-1603,-1-1 0,0 1-1,1 0 1,-1-1 0,0 0 0,1 0 0,-1 0-1,1 0 1,-1-1 0,1 1 0,-1-1 0,0 0-1,0 0 1,1 0 0,5-3 0,2-2 193,0-1-1,0 0 1,17-16 0,4-5-218,0 0 0,-3-2 0,0-1 0,-2-2 0,-1 0 0,29-51 0,-46 62-61,-15 28-246,-22 34-162,10-4 81,1 1 1,1 0-1,2 1 1,-13 62-1,25-94 79,0 1-1,1 0 1,0-1-1,0 1 0,1 0 1,0 0-1,0 0 0,2 11 1,-2-17 25,0 0 1,1 0-1,-1 1 0,1-1 1,-1 0-1,1 0 0,0 1 1,0-1-1,-1 0 0,1 0 1,0 0-1,0 0 0,0 0 1,0 0-1,0 0 0,0-1 1,0 1-1,3 1 0,-2-1-167,1 0 0,0-1-1,-1 1 1,1-1 0,0 0 0,-1 0-1,1 0 1,0 0 0,-1 0 0,1 0-1,0-1 1,-1 1 0,4-2-1,32-13-4405</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0.321"/>
    </inkml:context>
    <inkml:brush xml:id="br0">
      <inkml:brushProperty name="width" value="0.025" units="cm"/>
      <inkml:brushProperty name="height" value="0.025" units="cm"/>
    </inkml:brush>
  </inkml:definitions>
  <inkml:trace contextRef="#ctx0" brushRef="#br0">218 0 14446,'-8'4'859,"-11"6"-446,0 1 1,1 1-1,1 0 0,0 2 1,-17 16-1,25-22-214,0 1 1,1 0-1,1 0 1,-1 1-1,1 0 1,1 0-1,0 1 1,1 0 0,0 0-1,0 0 1,-4 17-1,9-26-191,-1-1 0,1 1 0,0 0 0,0 0 0,-1 0 0,1-1 0,1 1 0,-1 0 0,0 0 0,0 0 0,1-1 0,-1 1 0,1 0 0,-1-1 0,1 1 0,0 0 0,0-1 0,0 1 0,0-1 0,0 1 0,0-1 0,2 3 0,0-2 29,-1 0-1,1 0 0,0-1 0,0 1 0,0-1 1,0 0-1,0 1 0,0-2 0,0 1 0,1 0 1,5 0-1,5 0 113,-1-1-1,1 0 1,0-1 0,0-1-1,16-3 1,-16 2-77,0-1 0,0-1 0,-1 0 1,0-1-1,0 0 0,0-1 0,20-15 0,-28 19 64,-1 0-1,1-1 0,-1 0 0,0 0 1,0 0-1,-1-1 0,1 1 1,-1-1-1,0 0 0,0 0 0,0 0 1,-1 0-1,0 0 0,0 0 0,0-1 1,-1 1-1,1-1 0,-1 0 1,-1 1-1,1-1 0,-1 0 0,0-8 1,-1 12-106,1 0 1,-1 0 0,1 0-1,-1 1 1,1-1 0,-1 0-1,0 0 1,0 0 0,0 1-1,0-1 1,0 0 0,-1 1-1,1-1 1,0 1 0,-1-1-1,1 1 1,-1 0 0,1 0-1,-1 0 1,0 0 0,-2-2-1,-1 1-21,-1 0 0,1 0-1,-1 0 1,0 1-1,0 0 1,1 0 0,-10 0-1,0 1-79,0 0-1,0 1 1,0 1 0,0 0-1,-16 5 1,22-4-237,1 0 0,0 1 0,0-1 0,-14 10 0,20-12 87,0 0 1,0 1-1,0-1 1,0 1 0,0-1-1,1 1 1,-1-1-1,1 1 1,-1 0 0,1 0-1,0 0 1,0 0 0,-1 0-1,1 0 1,1 0-1,-1 0 1,0 0 0,0 1-1,1-1 1,-1 0-1,1 0 1,0 5 0,0-6-76,0 1 1,1-1-1,-1 0 1,1 0-1,-1 0 0,1 0 1,-1 1-1,1-1 1,0 0-1,0 0 1,0 0-1,-1 0 1,1-1-1,0 1 0,0 0 1,0 0-1,0 0 1,0-1-1,1 1 1,-1 0-1,0-1 1,0 1-1,0-1 1,1 0-1,-1 1 0,0-1 1,0 0-1,2 0 1,-2 1-12,27 6-7402</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0.670"/>
    </inkml:context>
    <inkml:brush xml:id="br0">
      <inkml:brushProperty name="width" value="0.025" units="cm"/>
      <inkml:brushProperty name="height" value="0.025" units="cm"/>
    </inkml:brush>
  </inkml:definitions>
  <inkml:trace contextRef="#ctx0" brushRef="#br0">294 4 11787,'0'0'3054,"-10"-2"-1421,2 1-1523,0 1 1,1-1-1,-1 1 0,0 1 0,0-1 1,0 1-1,1 1 0,-1 0 0,0 0 0,1 0 1,0 1-1,-1 0 0,1 0 0,0 1 1,1-1-1,-14 11 0,-1 2 401,0 0-1,-24 25 1,39-35-391,0 0 1,1 1 0,-1 0-1,1 0 1,1 0-1,-1 1 1,1-1 0,1 1-1,-1 0 1,1 0-1,-2 9 1,5-15-111,0 0 0,0 0-1,0-1 1,0 1 0,0 0 0,0 0 0,0-1 0,0 1-1,1 0 1,-1 0 0,1-1 0,-1 1 0,1 0 0,0-1-1,-1 1 1,1-1 0,0 1 0,0-1 0,0 1 0,0-1 0,1 0-1,-1 1 1,0-1 0,1 0 0,-1 0 0,0 0 0,1 0-1,-1 0 1,1 0 0,0 0 0,-1-1 0,1 1 0,0-1-1,-1 1 1,1-1 0,0 1 0,3-1 0,8 2 69,-1-1 1,1 0-1,0-1 0,14-1 1,-20 1-61,6-1 7,1 0 0,-2-1 0,1-1 1,0 0-1,0-1 0,-1 0 0,0-1 0,0 0 0,0-1 0,0 0 1,-1-1-1,0 0 0,-1-1 0,0 0 0,0 0 0,0-1 1,-1-1-1,0 0 0,8-13 0,-15 21 11,0-1-1,-1 1 1,1-1-1,-1 1 1,0-1-1,0 0 1,0 0-1,0 0 1,0 0-1,-1 0 1,1 1-1,-1-1 1,0 0-1,0 0 1,0 0-1,0 0 1,0 0-1,-1 0 1,1 0-1,-2-5 1,0 7-23,1-1 1,0 0-1,-1 0 1,1 1-1,-1-1 1,0 0-1,1 1 1,-1 0-1,0-1 1,0 1-1,0 0 1,0 0-1,0 0 1,0 0-1,0 0 1,0 1-1,0-1 1,-1 1-1,1-1 1,0 1-1,0 0 1,0 0-1,-1 0 1,1 0-1,0 0 1,-3 1 0,-3 0-31,0 1 0,0 0 0,0 1 1,1 0-1,-1 0 0,1 0 0,-1 1 1,1 0-1,0 1 0,0-1 0,1 2 1,0-1-1,0 0 0,0 1 1,0 0-1,1 1 0,0-1 0,-7 13 1,12-19-74,0 1 0,0-1 1,0 1-1,1-1 0,-1 1 1,0-1-1,0 1 0,0-1 1,0 0-1,1 1 0,-1-1 1,0 1-1,1-1 0,-1 0 1,0 1-1,1-1 1,-1 0-1,0 1 0,1-1 1,-1 0-1,1 1 0,-1-1 1,0 0-1,1 0 0,-1 0 1,1 1-1,-1-1 0,1 0 1,-1 0-1,1 0 0,-1 0 1,1 0-1,-1 0 0,1 0 1,-1 0-1,1 0 1,-1 0-1,1 0 0,-1 0 1,1 0-1,-1-1 0,1 1 1,26-3-4492,-3-8-887</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1.075"/>
    </inkml:context>
    <inkml:brush xml:id="br0">
      <inkml:brushProperty name="width" value="0.025" units="cm"/>
      <inkml:brushProperty name="height" value="0.025" units="cm"/>
    </inkml:brush>
  </inkml:definitions>
  <inkml:trace contextRef="#ctx0" brushRef="#br0">170 22 13453,'-7'4'2151,"-8"4"-1381,-5 3 611,0 1 0,-34 28 1,49-36-1262,1 0 0,-1 0 1,1 0-1,0 0 0,1 1 0,-1 0 1,1 0-1,0 0 0,0 0 1,0 0-1,1 1 0,0-1 0,0 1 1,0 0-1,1-1 0,0 1 1,-1 9-1,2-13-98,0 0 1,0 0 0,0 0-1,1 0 1,-1 0 0,0 0-1,1-1 1,0 1 0,-1 0-1,1 0 1,0-1 0,0 1-1,0 0 1,0-1 0,0 1-1,0-1 1,1 0 0,-1 1-1,0-1 1,1 0 0,-1 0-1,4 2 1,0 0 63,-1-1 0,1 0 0,0-1 0,0 1 0,0-1 0,0 0 1,0 0-1,8 0 0,-2 0 39,0-1 0,0-1 0,-1 0 0,1 0-1,0-1 1,-1 0 0,20-8 0,-21 5 7,-1 1-1,0-2 1,-1 1-1,1-1 1,-1 0-1,0-1 1,-1 0-1,1 0 1,-1 0-1,7-13 1,-11 17-73,0 1 1,0-1 0,-1 0-1,1 0 1,-1 0 0,0 0-1,0 0 1,0 0 0,0 0-1,-1 0 1,1-1 0,-1 1-1,0 0 1,0 0 0,0-1-1,0 1 1,0 0 0,-1 0-1,1 0 1,-1 0 0,0-1-1,0 1 1,0 0 0,-1 0 0,1 0-1,-1 1 1,1-1 0,-1 0-1,0 1 1,0-1 0,0 1-1,0-1 1,-5-2 0,-2-2-205,0 2 1,-1-1 0,0 1 0,0 0 0,0 1 0,-1 0 0,1 1 0,-1 0-1,0 1 1,0 0 0,0 0 0,0 1 0,0 1 0,0 0 0,-13 2-1,9 2-1563,10 1-676,5 2-3763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1.655"/>
    </inkml:context>
    <inkml:brush xml:id="br0">
      <inkml:brushProperty name="width" value="0.025" units="cm"/>
      <inkml:brushProperty name="height" value="0.025" units="cm"/>
    </inkml:brush>
  </inkml:definitions>
  <inkml:trace contextRef="#ctx0" brushRef="#br0">261 0 11915,'0'0'13998,"-11"6"-14031,-16 12 27,0 1-1,2 0 0,-29 29 1,38-33 42,2 0-1,0 1 1,0 0 0,2 1 0,0 1 0,-16 31 0,27-48-25,1 0 1,-1 0 0,0 0-1,1 1 1,-1-1 0,1 0-1,-1 0 1,1 1 0,-1-1 0,1 0-1,0 0 1,0 1 0,0-1-1,0 0 1,0 1 0,0-1-1,0 0 1,0 1 0,0-1-1,1 0 1,-1 1 0,0-1-1,1 0 1,-1 0 0,1 1-1,-1-1 1,1 0 0,0 0-1,0 0 1,-1 0 0,1 0-1,0 0 1,0 0 0,0 0 0,0 0-1,0 0 1,0-1 0,0 1-1,1 0 1,-1-1 0,0 1-1,2 0 1,5 1 51,0-1 0,0 1 1,0-2-1,0 1 0,15-2 0,-8 1 27,27-3-430,0-1 1,0-2-1,0-2 0,-1-1 0,64-25 0,-80 21-1582,-17 3-1194,-14-2-4690,-8 4-960</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2.090"/>
    </inkml:context>
    <inkml:brush xml:id="br0">
      <inkml:brushProperty name="width" value="0.025" units="cm"/>
      <inkml:brushProperty name="height" value="0.025" units="cm"/>
    </inkml:brush>
  </inkml:definitions>
  <inkml:trace contextRef="#ctx0" brushRef="#br0">6 87 6278,'0'0'16015,"48"-24"-15278,11 10-1,12-2-287,-1 2 31,2 4-287,-10 4-161,-14 4-481,-10 2-1184,-20 0-674,-13 6-543,-5 5-1090,-11-2-865</inkml:trace>
  <inkml:trace contextRef="#ctx0" brushRef="#br0" timeOffset="1">1 147 11627,'0'0'10282,"71"-1"-8296,-14-9-833,13-2-801,3 2-288,-2 1-32,-6 3-1185,-15 2-3555,-6-3-3108</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8.505"/>
    </inkml:context>
    <inkml:brush xml:id="br0">
      <inkml:brushProperty name="width" value="0.025" units="cm"/>
      <inkml:brushProperty name="height" value="0.025" units="cm"/>
    </inkml:brush>
  </inkml:definitions>
  <inkml:trace contextRef="#ctx0" brushRef="#br0">102 51 10954,'0'0'7090,"-2"8"-6540,-9 31 232,-20 68 538,-22 134-1,53-238-1300,-2 6 79,1 0-1,0 0 0,1 0 0,0 0 0,0 0 1,3 14-1,-3-23-73,0 1 0,1 0 1,-1 0-1,1-1 0,0 1 1,-1 0-1,1-1 0,0 1 1,-1-1-1,1 1 0,0 0 1,-1-1-1,1 0 0,0 1 1,0-1-1,0 1 0,-1-1 1,1 0-1,0 0 0,0 1 1,0-1-1,0 0 0,0 0 1,0 0-1,-1 0 0,1 0 1,0 0-1,0 0 0,0 0 1,0-1-1,0 1 0,0 0 1,-1 0-1,2-1 0,32-13 1153,3-12-637,-1-1-1,-1-3 0,-2 0 0,39-47 0,-24 27-432,162-191 11,-193 212-990,-18 19-1724,-14 12-1250,-8 12-1727,-3 1-2093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8.836"/>
    </inkml:context>
    <inkml:brush xml:id="br0">
      <inkml:brushProperty name="width" value="0.025" units="cm"/>
      <inkml:brushProperty name="height" value="0.025" units="cm"/>
    </inkml:brush>
  </inkml:definitions>
  <inkml:trace contextRef="#ctx0" brushRef="#br0">1 0 14414,'0'0'11755,"61"54"-11051,-33-44-543,4 2-129,4-2 64,1-1-609,-1 4-1088,-9 0-2083,-9 1-4451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6.774"/>
    </inkml:context>
    <inkml:brush xml:id="br0">
      <inkml:brushProperty name="width" value="0.025" units="cm"/>
      <inkml:brushProperty name="height" value="0.025" units="cm"/>
    </inkml:brush>
  </inkml:definitions>
  <inkml:trace contextRef="#ctx0" brushRef="#br0">158 90 4548,'0'0'1591,"2"-7"4335,0 0-5274,-1 2 275,1-1 1,-1 0-1,1 1 0,-2-1 1,2-10-1,-2 14-782,-1 1-1,1 0 1,0-1-1,0 1 1,0 0-1,-1-1 1,1 1-1,-1 0 1,1 0-1,-1-1 1,1 1 0,-1 0-1,0 0 1,1 0-1,-1 0 1,0 0-1,0 0 1,0 0-1,0 0 1,0 0-1,0 0 1,0 1-1,0-1 1,0 0-1,-1 1 1,1-1-1,0 1 1,0-1-1,-1 1 1,1-1-1,0 1 1,0 0-1,-1 0 1,-1 0-1,-2-1-81,0 1 0,0 1-1,0-1 1,0 1 0,1 0-1,-1 0 1,0 0 0,1 0-1,-1 1 1,1 0 0,-1 0-1,1 0 1,0 1 0,0-1-1,0 1 1,0 0 0,0 0-1,1 0 1,-1 1 0,1-1-1,0 1 1,-4 6 0,2-3-55,0 1 0,1 0 0,0-1 0,1 2 0,-1-1 0,1 0 0,1 1 0,0-1 0,0 1 0,0 0 0,0 15 0,3-23 1,-1 1 0,0-1 0,0 0 0,1 0 0,-1 0 0,0 0 0,1 0 0,-1 0 0,1-1 0,-1 1 0,1 0 0,0 0 0,-1 0 0,1 0 0,0-1 0,0 1 0,-1 0 0,1-1 0,0 1 0,0 0 0,0-1 0,0 1 0,0-1 0,0 1 0,0-1 0,0 0 0,0 1 0,0-1 0,0 0 0,0 0 0,0 0 0,0 0 0,0 0 0,0 0 0,0 0 0,0 0 0,0 0 0,0 0 0,0-1 0,0 1 0,0 0 0,0-1 0,2 0 0,4-1 48,1 0 0,-1 0-1,0-1 1,0 0 0,6-4 0,24-17 19,-2-2 1,34-32-1,-68 57-77,0 0 1,0 0-1,0 0 1,0 0-1,0 0 0,1 0 1,-1 1-1,0-1 0,0 0 1,1 1-1,-1-1 1,0 1-1,1-1 0,-1 1 1,1 0-1,2-1 0,-4 1 2,1 1 0,0-1-1,-1 0 1,1 1 0,0-1-1,-1 0 1,1 1 0,-1-1-1,1 1 1,-1-1-1,1 1 1,-1-1 0,1 1-1,-1-1 1,0 1 0,1-1-1,-1 1 1,0-1 0,1 1-1,-1 0 1,0-1-1,0 1 1,0 0 0,0-1-1,1 2 1,0 7 10,0 1 1,-1-1-1,0 1 1,-2 11-1,1-1 1,1-18-10,0 0 0,0 0 0,0 0 0,0 0 0,0-1-1,0 1 1,1 0 0,-1 0 0,0 0 0,1 0 0,0-1 0,-1 1 0,1 0 0,0-1 0,0 1 0,0-1 0,0 1 0,0-1 0,0 1 0,1-1 0,-1 1 0,0-1 0,1 0-1,1 1 1,0-1 3,0 0-1,-1 0 0,1-1 1,0 1-1,0-1 1,-1 0-1,1 0 0,0 0 1,0 0-1,0 0 0,-1-1 1,1 1-1,0-1 1,-1 0-1,1 0 0,3-1 1,48-27-34,-47 24-233,0 0 0,0 1-1,0 0 1,0 1-1,1-1 1,-1 1-1,1 1 1,0-1 0,0 1-1,14-1 1,-21 3 148,0 0 1,-1 0-1,1 0 1,0 0-1,0 0 0,-1 1 1,1-1-1,0 0 1,0 0-1,-1 1 1,1-1-1,0 0 1,-1 1-1,1-1 0,-1 1 1,1-1-1,0 1 1,-1-1-1,1 1 1,-1 0-1,1-1 0,-1 1 1,0-1-1,1 1 1,-1 0-1,1 1 1,6 8-5726,-4-7 170</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9.710"/>
    </inkml:context>
    <inkml:brush xml:id="br0">
      <inkml:brushProperty name="width" value="0.025" units="cm"/>
      <inkml:brushProperty name="height" value="0.025" units="cm"/>
    </inkml:brush>
  </inkml:definitions>
  <inkml:trace contextRef="#ctx0" brushRef="#br0">1 293 12780,'0'0'9791,"11"-9"-8537,32-27-941,-1-1 0,-3-3 0,-1-1 0,50-71-1,-76 94-175,-15 22-69,-19 32-96,9-6-83,1 0 1,2 1 0,1 0-1,1 1 1,2-1 0,1 2-1,1-1 1,1 42 0,3-69-423,1 11-1570,4-9-2959,2-6-4926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20.430"/>
    </inkml:context>
    <inkml:brush xml:id="br0">
      <inkml:brushProperty name="width" value="0.025" units="cm"/>
      <inkml:brushProperty name="height" value="0.025" units="cm"/>
    </inkml:brush>
  </inkml:definitions>
  <inkml:trace contextRef="#ctx0" brushRef="#br0">1 43 16143,'0'0'8777,"64"-14"-7849,-16 9-127,11-1-609,4-1-96,-1 3-63,-5 0-290,-12 2-576,-11 2-672,-16 0-673,-13 0-673,-5 4-1601,-16 6-1794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20.755"/>
    </inkml:context>
    <inkml:brush xml:id="br0">
      <inkml:brushProperty name="width" value="0.025" units="cm"/>
      <inkml:brushProperty name="height" value="0.025" units="cm"/>
    </inkml:brush>
  </inkml:definitions>
  <inkml:trace contextRef="#ctx0" brushRef="#br0">1 32 14510,'0'0'5765,"66"1"-4291,-23-9-321,12 4 0,2-1-865,0 0-256,-7 3-1153,-10 0-2466,-8-4-5062</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3.467"/>
    </inkml:context>
    <inkml:brush xml:id="br0">
      <inkml:brushProperty name="width" value="0.025" units="cm"/>
      <inkml:brushProperty name="height" value="0.025" units="cm"/>
    </inkml:brush>
  </inkml:definitions>
  <inkml:trace contextRef="#ctx0" brushRef="#br0">1 476 5093,'0'0'15721,"14"-7"-14589,17-11-746,-1-1-1,-1-1 1,0-1-1,44-45 1,107-125 424,-97 99-638,-44 50 52,-45 70 262,-27 48-487,21-52-273,1 0 0,1 1 0,1 0-1,1 0 1,1 1 0,2 0 0,-4 38-1,9-62-182,0-1 279,0-1 0,0 1-1,0-1 1,-1 0 0,1 1-1,0-1 1,0 1 0,0-1-1,0 1 1,0-1-1,1 1 1,-1-1 0,0 0-1,0 1 1,0-1 0,0 1-1,0-1 1,1 0 0,-1 1-1,0-1 1,0 1-1,1-1 1,-1 0 0,0 1-1,0-1 1,1 0 0,-1 0-1,0 1 1,1-1 0,-1 0-1,1 0 1,-1 1-1,0-1 1,1 0 0,9 1-6533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3.859"/>
    </inkml:context>
    <inkml:brush xml:id="br0">
      <inkml:brushProperty name="width" value="0.025" units="cm"/>
      <inkml:brushProperty name="height" value="0.025" units="cm"/>
    </inkml:brush>
  </inkml:definitions>
  <inkml:trace contextRef="#ctx0" brushRef="#br0">140 80 13549,'0'0'1281,"2"-9"353,0-1-1095,0 4-194,-1 0 1,0 0 0,0 0-1,0 0 1,-1 0 0,0 0-1,-1-11 1,0 17-294,1-1-1,-1 1 1,1 0-1,-1 0 1,0 0-1,1 0 1,-1 0-1,1-1 1,-1 1-1,0 0 1,1 0-1,-1 1 1,1-1 0,-1 0-1,1 0 1,-1 0-1,0 0 1,1 0-1,-1 1 1,1-1-1,-1 0 1,1 0-1,-1 1 1,1-1-1,-1 1 1,-10 10 85,1 0 0,0 0 0,1 1 0,0 0 0,1 1 0,0 0 0,1 0 0,-6 17 0,5-14 135,1-4-61,1 0-1,1 1 1,0 0-1,1-1 1,0 1-1,1 1 0,0-1 1,1 0-1,1 1 1,0-1-1,2 21 0,-1-32-194,1 0-1,-1 0 0,1-1 0,0 1 0,0 0 0,0-1 0,0 1 0,0 0 0,0-1 0,0 1 0,0-1 0,1 1 0,-1-1 1,0 0-1,1 0 0,0 0 0,-1 1 0,1-1 0,-1-1 0,1 1 0,0 0 0,0 0 0,0-1 0,-1 1 0,1-1 1,0 1-1,0-1 0,0 0 0,0 0 0,0 0 0,0 0 0,2 0 0,5 0 73,-1-1-1,0 0 1,0 0-1,1-1 1,-1 0-1,11-4 1,-6 0 0,0-1 0,-1 0 1,0 0-1,0-1 0,-1-1 0,0 0 1,0 0-1,-1-1 0,-1 0 0,11-14 1,-13 14 36,0 1 0,-1-1 1,0-1-1,-1 1 0,0-1 1,0 0-1,-1 0 0,-1 0 0,0 0 1,0-1-1,-1 0 0,1-18 1,-3 28-123,0 0 0,0 1 0,0-1 0,-1 0 0,1 0 1,0 0-1,-1 0 0,1 0 0,-1 0 0,0 1 0,1-1 1,-1 0-1,0 0 0,0 1 0,0-1 0,0 1 0,-1-1 1,1 1-1,0-1 0,0 1 0,-1 0 0,1 0 0,-1-1 1,0 1-1,1 0 0,-1 0 0,0 1 0,1-1 0,-1 0 1,0 1-1,0-1 0,0 1 0,0-1 0,1 1 0,-1 0 1,0 0-1,0-1 0,0 2 0,-2-1 0,-1 0-56,0 1 0,0-1 0,0 1 1,0 0-1,0 1 0,0-1 0,0 1 0,0 0 0,0 0 0,1 1 0,-1-1 0,1 1 0,0 0 0,-4 4 0,3-2-230,0 0 0,0 1-1,0 0 1,1 0 0,0 0-1,0 1 1,-5 12 0,8-15-331,0-1 0,0 0 0,0 0-1,0 0 1,1 1 0,0-1 0,-1 0 0,1 0 0,1 1 0,-1-1 0,0 0 0,2 7 0,4 0-5531</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4.186"/>
    </inkml:context>
    <inkml:brush xml:id="br0">
      <inkml:brushProperty name="width" value="0.025" units="cm"/>
      <inkml:brushProperty name="height" value="0.025" units="cm"/>
    </inkml:brush>
  </inkml:definitions>
  <inkml:trace contextRef="#ctx0" brushRef="#br0">161 1 15983,'0'0'4100,"-10"10"-2867,-8 8-671,1 2 1,0 0-1,-23 38 0,31-44-406,1 0 1,1 1-1,0 0 1,1 0-1,1 0 1,0 0-1,1 1 1,-3 22-1,7-36-154,0 0 1,-1 1-1,1-1 1,0 0-1,0 1 1,0-1-1,1 0 1,-1 0-1,0 1 1,1-1-1,0 0 1,-1 0-1,1 0 1,0 0-1,0 0 0,0 0 1,0 0-1,1 0 1,-1 0-1,0 0 1,1-1-1,-1 1 1,1 0-1,0-1 1,-1 1-1,1-1 1,0 0-1,0 0 1,0 1-1,0-1 1,0-1-1,0 1 0,0 0 1,1 0-1,-1-1 1,0 1-1,0-1 1,1 0-1,3 0 1,-1 0 19,0 0 1,0 0-1,0-1 1,1 0-1,-1 0 0,0 0 1,0-1-1,0 0 1,0 0-1,-1 0 1,1 0-1,0-1 1,-1 0-1,0 0 1,1 0-1,5-6 0,-3-1 130,1 0 0,-1 0 0,-1-1 0,0 0 0,0 0 0,-1-1 0,0 1 0,-1-1 0,-1 0 0,0 0 0,0-1 0,-1 1 0,-1-1 0,0 1 0,-1-1 0,-2-24 0,2 35-150,0 0-1,0 0 0,0 1 1,0-1-1,0 0 0,-1 0 1,1 0-1,-1 1 0,1-1 1,-1 0-1,1 1 0,-1-1 1,0 0-1,0 1 0,0-1 1,0 1-1,0-1 1,0 1-1,-1-1 0,1 1 1,0 0-1,-1 0 0,1 0 1,-1 0-1,1 0 0,-1 0 1,1 0-1,-1 0 0,0 0 1,1 1-1,-1-1 0,0 1 1,0-1-1,1 1 1,-1 0-1,0 0 0,0 0 1,0 0-1,1 0 0,-1 0 1,0 0-1,-3 1 0,-1 0-17,1 1 0,-1 0 0,0 0 0,0 1 0,1 0 0,0 0 1,-1 0-1,1 0 0,0 1 0,0 0 0,-6 6 0,-28 40-335,37-47-7,0 0-1,0 0 0,1 0 0,0 1 0,-1-1 1,1 0-1,0 1 0,1-1 0,-1 1 0,1-1 1,-1 1-1,1-1 0,0 1 0,0-1 0,2 7 1,3-6-4185,9-3-3022</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4.757"/>
    </inkml:context>
    <inkml:brush xml:id="br0">
      <inkml:brushProperty name="width" value="0.025" units="cm"/>
      <inkml:brushProperty name="height" value="0.025" units="cm"/>
    </inkml:brush>
  </inkml:definitions>
  <inkml:trace contextRef="#ctx0" brushRef="#br0">212 76 14958,'0'0'3427,"0"-9"-186,2-27-433,-2 35-2709,0-1 0,0 1 0,0 0 0,-1 0 0,1 0 0,0 0 0,0-1 0,0 1 0,-1 0 0,1 0 1,-1 0-1,1 0 0,-1 0 0,1 0 0,-1 0 0,0 0 0,0 0 0,1 0 0,-1 0 0,0 0 0,0 0 0,0 1 0,0-1 0,0 0 0,0 1 0,0-1 1,0 0-1,0 1 0,0 0 0,0-1 0,0 1 0,0 0 0,-1-1 0,1 1 0,0 0 0,0 0 0,0 0 0,-1 0 0,1 0 0,0 0 0,0 0 1,0 0-1,-2 1 0,-2 0-68,-1 0 0,1 0 0,0 0 0,-1 1 0,1 0 0,0 0 0,-8 4 0,2 2-28,1 0 1,0 0-1,0 0 1,1 1-1,0 1 0,0 0 1,1 0-1,-11 18 1,14-19-1,1-1 0,-1 0 0,2 1 0,-1 0 0,1 0 0,1 0 0,0 0-1,0 1 1,1-1 0,0 0 0,0 1 0,1 14 0,1-22-1,-1 0 0,1 0 0,0 0 0,0 0-1,-1 0 1,1 0 0,0 0 0,1-1 0,-1 1 0,0 0-1,0-1 1,1 1 0,-1-1 0,1 1 0,-1-1 0,1 0-1,0 1 1,-1-1 0,1 0 0,0 0 0,0 0 0,0-1-1,0 1 1,0 0 0,0-1 0,0 1 0,0-1 0,0 0-1,0 1 1,0-1 0,0 0 0,0 0 0,0-1 0,4 0 0,3 1 18,0-1 0,-1 0-1,1-1 1,-1 0 0,1 0 0,-1-1 0,9-4 0,-6 2-2,0-2 0,-1 0 0,1 0-1,-2-1 1,1 0 0,-1 0 0,0-1-1,14-19 1,-19 23-9,0-1-1,0 0 1,-1 0 0,0 0-1,0-1 1,0 1 0,-1-1-1,0 1 1,0-1-1,-1 0 1,0 0 0,0 1-1,0-1 1,-1 0 0,0 0-1,0 0 1,-3-10-1,3 15-48,-1 0-1,0 1 0,1-1 1,-1 0-1,0 1 0,0-1 0,0 0 1,-1 1-1,1 0 0,0-1 1,-1 1-1,1 0 0,0 0 1,-1-1-1,0 1 0,1 0 0,-1 0 1,0 1-1,1-1 0,-1 0 1,0 1-1,0-1 0,1 1 0,-1-1 1,0 1-1,0 0 0,0 0 1,0 0-1,0 0 0,0 0 1,-2 0-1,0 1-544,-1-1 0,1 1-1,-1-1 1,1 1 0,0 0 0,0 1 0,-1-1-1,1 1 1,0 0 0,0 0 0,0 0 0,-5 4 0,-5 7-6318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5.351"/>
    </inkml:context>
    <inkml:brush xml:id="br0">
      <inkml:brushProperty name="width" value="0.025" units="cm"/>
      <inkml:brushProperty name="height" value="0.025" units="cm"/>
    </inkml:brush>
  </inkml:definitions>
  <inkml:trace contextRef="#ctx0" brushRef="#br0">214 1 15791,'0'0'4538,"-9"3"-2611,1 0-1772,0 1 1,0 0-1,0 1 1,0 0-1,1 0 1,0 1-1,0 0 1,1 0-1,-1 0 1,1 1-1,1 0 1,-1 0 0,1 1-1,-6 12 1,-4 3-40,2 1 0,1 0 0,1 1 0,1 1 1,2 0-1,0 0 0,1 0 0,2 1 1,1 0-1,1 0 0,1 0 0,3 43 0,-1-64-114,1 1-1,0-1 1,0 0-1,0 0 1,1 0-1,0 0 0,0-1 1,0 1-1,1 0 1,-1-1-1,2 1 1,-1-1-1,0 0 0,1 0 1,0 0-1,0-1 1,1 0-1,-1 1 1,1-1-1,0-1 1,0 1-1,0-1 0,0 0 1,1 0-1,9 4 1,-2-3-421,0 1 0,1-2 0,-1 0 1,18 2-1,55-1-5628,-33-5-1283</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5.741"/>
    </inkml:context>
    <inkml:brush xml:id="br0">
      <inkml:brushProperty name="width" value="0.025" units="cm"/>
      <inkml:brushProperty name="height" value="0.025" units="cm"/>
    </inkml:brush>
  </inkml:definitions>
  <inkml:trace contextRef="#ctx0" brushRef="#br0">1 255 10410,'0'0'13437,"11"-8"-11996,125-103 266,29-22-1444,-164 133-263,-1-1 1,0 1 0,1 0-1,-1 0 1,0-1-1,1 1 1,-1 0 0,1 0-1,-1 0 1,0 0-1,1-1 1,-1 1 0,1 0-1,-1 0 1,0 0 0,1 0-1,-1 0 1,1 0-1,-1 0 1,1 0 0,-1 0-1,0 1 1,1-1-1,-1 0 1,1 0 0,-1 0-1,0 0 1,1 1-1,-1-1 1,0 0 0,1 0-1,-1 0 1,0 1 0,1-1-1,-1 0 1,0 1-1,1-1 1,-1 0 0,0 1-1,0-1 1,0 0-1,1 1 1,-1-1 0,0 1-1,0-1 1,0 0-1,0 1 1,0-1 0,0 1-1,1-1 1,-1 0-1,0 1 1,0-1 0,0 1-1,-1-1 1,1 0 0,0 1-1,0-1 1,0 1-1,0-1 1,0 0 0,0 1-1,-1 0 1,-3 31 28,4-31-28,-25 99 168,16-72-200,2 0-1,1 0 0,1 1 1,-2 39-1,7-67-60,0-1-1,0 1 1,0-1 0,0 1 0,0 0 0,0-1-1,0 1 1,1-1 0,-1 1 0,0 0 0,0-1-1,0 1 1,1-1 0,-1 1 0,0-1-1,1 1 1,-1-1 0,0 1 0,1-1 0,-1 1-1,1-1 1,-1 0 0,1 1 0,-1-1 0,0 0-1,1 1 1,0-1 0,-1 0 0,1 1 0,-1-1-1,1 0 1,-1 0 0,1 0 0,0 0 0,-1 0-1,1 0 1,-1 1 0,1-1 0,-1 0-1,1-1 1,0 1 0,-1 0 0,2 0 0,25-11-5535,-4-12-977</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6.071"/>
    </inkml:context>
    <inkml:brush xml:id="br0">
      <inkml:brushProperty name="width" value="0.025" units="cm"/>
      <inkml:brushProperty name="height" value="0.025" units="cm"/>
    </inkml:brush>
  </inkml:definitions>
  <inkml:trace contextRef="#ctx0" brushRef="#br0">105 1 15118,'0'0'6161,"-6"10"-4421,0 1-1489,-51 98 2543,51-94-2537,0-1 1,1 0-1,0 1 1,1 0-1,1 0 1,-2 25-1,4-21-522,1 42-1908,0-58 2030,0 0-1,0 0 0,1 0 0,-1 0 0,1 0 0,0 0 0,0 0 0,0 0 0,0-1 0,0 1 0,1 0 1,-1-1-1,1 1 0,0 0 0,3 2 0,-1-3-1115,-3-20-12985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8.044"/>
    </inkml:context>
    <inkml:brush xml:id="br0">
      <inkml:brushProperty name="width" value="0.025" units="cm"/>
      <inkml:brushProperty name="height" value="0.025" units="cm"/>
    </inkml:brush>
  </inkml:definitions>
  <inkml:trace contextRef="#ctx0" brushRef="#br0">97 113 3555,'0'0'14804,"-9"12"-14009,-1 1-675,1 2-1,0-1 0,1 1 1,1 0-1,0 1 1,1-1-1,-5 21 1,5-10 207,2 1 1,0 1-1,2-1 0,1 0 1,5 50-1,-4-74-315,1 0 1,-1 1-1,1-1 0,0 0 0,0 0 0,1 0 0,-1 0 0,1 0 1,0 0-1,-1 0 0,1 0 0,0-1 0,1 1 0,-1-1 0,0 0 1,1 1-1,-1-1 0,1 0 0,0 0 0,-1-1 0,1 1 1,0 0-1,0-1 0,0 0 0,1 0 0,-1 0 0,0 0 0,7 1 1,-9-3 13,0 1 1,0-1-1,0 1 1,0-1-1,0 1 1,0-1-1,0 0 1,-1 0-1,1 1 1,0-1-1,0 0 0,0 0 1,-1 0-1,1 0 1,0 0-1,-1 0 1,1 0-1,-1 0 1,1 0-1,-1 0 1,0 0-1,1 0 1,-1 0-1,0 0 1,0 0-1,0-1 1,0 1-1,0 0 1,0-2-1,1-44 706,-1 37-609,-1 2-77,1 0-1,-1 1 1,-1-1-1,0 0 0,0 1 1,0-1-1,-1 1 1,-6-12-1,8 16-50,0 0-1,-1 0 0,0 0 0,0 0 1,0 1-1,0-1 0,0 1 1,0-1-1,-1 1 0,1 0 0,-1 0 1,1 0-1,-1 0 0,0 0 1,0 1-1,0-1 0,0 1 0,0 0 1,0 0-1,0 0 0,0 0 0,-7 0 1,10 1 2,0 0 1,-1 0-1,1 0 0,0 0 1,-1 0-1,1 0 1,0 0-1,-1 0 1,1 0-1,0 0 1,-1 0-1,1 1 0,0-1 1,-1 0-1,1 0 1,0 0-1,0 0 1,-1 1-1,1-1 1,0 0-1,0 0 0,-1 1 1,1-1-1,0 0 1,0 1-1,0-1 1,0 0-1,-1 0 1,1 1-1,0-1 0,0 0 1,0 1-1,0-1 1,0 0-1,0 1 1,0-1-1,0 0 0,0 1 1,0-1-1,0 0 1,0 1-1,0-1 1,0 0-1,0 1 1,0-1-1,0 0 0,1 1 1,-1-1-1,0 0 1,0 1-1,0-1 1,0 0-1,1 0 1,-1 1-1,0-1 0,0 0 1,1 1-1,15 16-89,-7-14 27,0 0-1,1 0 0,-1-1 0,0 0 0,12 1 0,-10-2-801,1-1-1,0 0 0,-1-1 0,1 0 1,0-1-1,-1 0 0,14-5 1,-16 4 171,1 0 0,-1-1 0,0-1 0,0 0 0,-1 0 0,1 0 0,-1-1 0,11-11 0,-13 12 811,-1-1 1,0 0 0,0 0 0,-1 0-1,0-1 1,7-13 0,-7 0 3184,-16 24-672,-18 26-901,24-21-1509,0-1 0,0 1 0,1 1 0,0-1-1,1 1 1,0 0 0,0 0 0,1 0 0,0 1 0,-1 14 0,5-24-202,0-1 1,0 1-1,1-1 1,-1 0-1,0 0 1,0 1-1,0-1 1,1 0-1,-1 0 0,0 0 1,0 0-1,1 0 1,-1-1-1,0 1 1,0 0-1,0 0 1,1-1-1,-1 1 1,0-1-1,0 1 1,0-1-1,0 0 0,1 0 1,10-8-63,-1-1 0,0 0 0,0 0 0,-1-1 0,-1 0 0,13-20 0,30-33-64,-50 95-88,-3-14 229,0-8 41,0 0 0,1 0 1,0 0-1,1 0 0,0-1 1,2 13-1,-2-20-60,-1 1 0,1-1 0,0 1 0,-1-1 0,1 0 0,0 1 0,0-1 1,-1 0-1,1 0 0,0 0 0,0 0 0,1 0 0,-1 0 0,0 0 0,0 0 0,0 0 0,1 0 0,0 0 0,1 0-11,-1-1 0,1 1 1,-1-1-1,1 0 0,-1 0 0,1 0 1,-1 0-1,0 0 0,1 0 0,-1-1 1,1 1-1,-1-1 0,1 1 0,2-3 1,4-1-36,0 0 1,-1-1-1,0 0 0,0-1 1,0 0-1,-1 0 1,0 0-1,7-8 1,49-62-61,-63 76 95,17-23 34,0 0 0,-2-1 1,0-1-1,-2 0 1,-1-1-1,-1 0 0,12-44 1,-45 89 193,4 5-167,-57 80 744,68-91-634,0-1 1,1 1 0,0 0 0,1 1-1,0-1 1,-5 28 0,10-39-169,-1 0 1,1 0-1,-1 0 1,1 0-1,0 0 1,0 0-1,0 0 1,0-1-1,0 1 1,0 0-1,0 0 1,1 0-1,-1 0 1,1 0-1,-1 0 0,1 0 1,0 0-1,0 0 1,0-1-1,0 1 1,0 0-1,0-1 1,0 1-1,0-1 1,1 1-1,-1-1 1,1 0-1,-1 1 1,1-1-1,-1 0 1,1 0-1,0 0 1,0 0-1,-1 0 1,1-1-1,0 1 1,0 0-1,0-1 1,0 1-1,0-1 1,0 0-1,0 0 0,0 0 1,0 0-1,0 0 1,0 0-1,3-1 1,3 0-26,1 0 1,0-1 0,-1 0-1,1-1 1,-1 0-1,0 0 1,0-1-1,0 0 1,12-8-1,-1-3 65,-1 0-1,0-2 0,0 0 0,-2-2 0,-1 1 1,0-2-1,-1 0 0,-1-1 0,-1 0 0,15-37 1,-26 57-37,-1 0 1,1-1 0,-1 1 0,1 0 0,-1 0 0,1-1-1,-1 1 1,0 0 0,0-1 0,0 1 0,0 0-1,0-1 1,0 1 0,0 0 0,0-1 0,-1 1 0,1 0-1,-1-3 1,0 4-7,1-1 0,-1 1-1,0 0 1,1 0 0,-1-1 0,1 1-1,-1 0 1,0 0 0,1 0 0,-1 0-1,0-1 1,1 1 0,-1 0-1,0 0 1,1 1 0,-1-1 0,0 0-1,1 0 1,-1 0 0,0 0 0,1 0-1,-1 1 1,1-1 0,-1 0 0,0 1-1,-6 2-6,1 1-1,0 0 0,0 0 1,0 0-1,-7 8 1,0 2 73,0 1 1,1 0 0,1 1-1,0 0 1,-13 27 0,19-34 36,2-1 1,-1 1-1,1 0 1,0 1-1,1-1 1,0 0-1,0 1 0,1-1 1,0 1-1,1-1 1,0 1-1,1 0 1,2 12-1,-2-19-94,0-1 0,0 1 0,0-1 0,1 1 0,-1-1 0,1 0 0,-1 0 0,1 0 0,0 1 0,0-2 1,0 1-1,0 0 0,0 0 0,1-1 0,-1 1 0,0-1 0,1 1 0,-1-1 0,1 0 0,0 0 0,-1 0 0,1-1 0,0 1 0,-1-1 0,1 1 0,0-1 0,0 0 0,-1 0 0,1 0 0,0 0 0,3-1 0,4 0 13,-1 0-1,1 0 1,-1-1 0,1-1-1,-1 1 1,0-2-1,16-6 1,7-11-58,-1 0 0,-1-2-1,0-2 1,41-45 0,-74 74-222,-11 13 534,1 0-1,0 1 0,-20 39 1,31-53-168,0 1 1,0 0 0,1 0-1,-1 0 1,1 0 0,1 0 0,-1 0-1,1 0 1,0 1 0,0 8-1,1-12-90,0-1-1,0 1 1,-1 0-1,1-1 1,1 1-1,-1 0 1,0-1-1,0 0 1,0 1 0,1-1-1,-1 0 1,1 1-1,-1-1 1,1 0-1,-1 0 1,1 0-1,0 0 1,-1-1-1,1 1 1,0 0-1,0-1 1,0 1-1,0-1 1,-1 0-1,1 1 1,0-1-1,0 0 1,0 0-1,0 0 1,0-1-1,2 1 1,5 0-150,0 0 1,0 0 0,0-1 0,0 0-1,-1 0 1,1-1 0,0 0 0,-1-1-1,1 0 1,-1 0 0,0-1 0,0 0-1,0 0 1,9-8 0,-16 11-176,1 0 1,-1 0 0,0 0-1,0-1 1,0 1 0,0 0-1,0-1 1,0 1 0,0-1-1,0 1 1,-1-1 0,1 1-1,-1-1 1,1 0-1,-1 1 1,1-1 0,-1 0-1,0 0 1,0-2 0,0-15-6059</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6.430"/>
    </inkml:context>
    <inkml:brush xml:id="br0">
      <inkml:brushProperty name="width" value="0.025" units="cm"/>
      <inkml:brushProperty name="height" value="0.025" units="cm"/>
    </inkml:brush>
  </inkml:definitions>
  <inkml:trace contextRef="#ctx0" brushRef="#br0">45 280 5637,'0'0'10506,"-45"-51"-7975,45 47-385,0-1-737,20 2-832,5 0-449,9-1-96,5 0-32,11-2-96,2 1-961,5-1-1185,4-1 640,-4-2-2946,-2-1-1954</inkml:trace>
  <inkml:trace contextRef="#ctx0" brushRef="#br0" timeOffset="1">768 0 12812,'0'0'8403,"-12"4"-7304,0 1-1000,-1 0-1,1 0 0,0 2 0,1-1 0,-1 2 0,1-1 0,1 1 1,0 1-1,0 0 0,0 1 0,1 0 0,-11 15 0,12-15-43,1 1-1,0 1 1,1-1-1,0 1 1,1 0-1,0 0 0,1 0 1,0 1-1,1 0 1,0-1-1,1 1 1,1 0-1,0 1 1,1 24-1,1-36-48,0 0 0,0 0-1,-1-1 1,1 1 0,0-1 0,1 1-1,-1-1 1,0 1 0,0-1-1,1 0 1,-1 1 0,0-1 0,1 0-1,-1 0 1,1 0 0,0 0 0,-1 0-1,1-1 1,0 1 0,0 0 0,-1-1-1,1 1 1,0-1 0,0 0 0,0 0-1,0 1 1,-1-1 0,1 0 0,0-1-1,0 1 1,0 0 0,0 0 0,1-1-1,5 0 21,0 0 1,0-1-1,-1 0 0,1 0 1,0 0-1,10-6 0,-11 4-3,0 1 0,-1-1 1,0 0-1,0-1 0,0 0 0,0 1 0,-1-2 0,0 1 0,0-1 0,0 0 1,-1 0-1,0 0 0,0 0 0,0-1 0,-1 0 0,0 1 0,4-15 1,-7 20 0,0 1 0,0-1 0,0 0 0,0 0 1,0 1-1,0-1 0,0 0 0,0 1 0,0-1 1,-1 0-1,1 1 0,0-1 0,0 0 1,-1 1-1,1-1 0,0 0 0,-1 1 0,1-1 1,-1 1-1,1-1 0,-1 1 0,1-1 0,-1 1 1,1-1-1,-1 1 0,0-1 0,1 1 1,-1 0-1,1-1 0,-1 1 0,-1 0 0,-29-3 155,22 4-206,-1 0-1,1 1 1,0 0 0,-13 6-1,16-6-59,0 1-1,1 1 1,-1-1-1,1 1 1,0 0-1,-4 5 1,-5 11-1819,10 5-3690,6-19-682</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6.810"/>
    </inkml:context>
    <inkml:brush xml:id="br0">
      <inkml:brushProperty name="width" value="0.025" units="cm"/>
      <inkml:brushProperty name="height" value="0.025" units="cm"/>
    </inkml:brush>
  </inkml:definitions>
  <inkml:trace contextRef="#ctx0" brushRef="#br0">211 0 11115,'0'0'7959,"-8"9"-7366,-184 219 5204,185-217-5499,4-5-4064,3-17-1526,3-10-2379</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7.155"/>
    </inkml:context>
    <inkml:brush xml:id="br0">
      <inkml:brushProperty name="width" value="0.025" units="cm"/>
      <inkml:brushProperty name="height" value="0.025" units="cm"/>
    </inkml:brush>
  </inkml:definitions>
  <inkml:trace contextRef="#ctx0" brushRef="#br0">89 29 16303,'-8'0'1559,"4"0"-1277,-1 0 0,1 0 0,0 1 0,0 0 0,-1 0 0,1 0 0,0 1 0,0-1 0,0 1 0,0 0 0,0 0 0,-6 5 0,8-6-195,1 1 1,-1 0 0,0 0 0,1 0 0,-1 0-1,1 0 1,0 0 0,-1 0 0,1 0 0,0 0-1,0 1 1,1-1 0,-1 0 0,0 1 0,1-1-1,-1 0 1,1 1 0,0-1 0,0 1 0,0-1-1,0 1 1,0-1 0,1 1 0,-1-1 0,1 0-1,-1 1 1,1-1 0,0 0 0,2 4 0,-1-3-73,1 1 1,-1 0-1,1-1 1,0 0-1,0 0 1,1 0-1,-1 0 1,1 0-1,-1-1 1,1 1 0,0-1-1,0 0 1,0 0-1,0-1 1,0 1-1,1-1 1,-1 0-1,0 0 1,1 0-1,4 0 1,-2 0 7,0 0 0,0 0 0,0-1 0,0 0 0,0 0 0,0-1 0,0 1-1,-1-2 1,1 1 0,0-1 0,0 0 0,9-4 0,-13 4-2,0 0 0,0 0 1,0 0-1,0 0 0,0-1 0,-1 1 0,1-1 1,-1 1-1,0-1 0,0 0 0,0 0 0,0 0 0,0 0 1,-1-1-1,1 1 0,-1 0 0,0-1 0,0 1 0,0-1 1,0 1-1,-1-1 0,1 1 0,-1-1 0,0 0 0,0 1 1,0-1-1,-1 1 0,1-1 0,-1 1 0,0-1 0,0 1 1,0-1-1,0 1 0,-1 0 0,1-1 0,-1 1 1,0 0-1,0 0 0,0 0 0,-1 0 0,1 1 0,0-1 1,-1 1-1,0-1 0,0 1 0,1 0 0,-2 0 0,1 0 1,0 0-1,0 1 0,0-1 0,-1 1 0,1 0 0,-1 0 1,1 0-1,-1 0 0,1 1 0,-5-1 0,6 1-126,0 1 0,-1-1-1,1 0 1,0 1 0,0-1 0,-1 1-1,1 0 1,0 0 0,0 0 0,0 0-1,0 0 1,0 0 0,0 1-1,0-1 1,0 1 0,1-1 0,-1 1-1,1 0 1,-1-1 0,1 1 0,-1 0-1,1 0 1,0 0 0,0 0-1,0 0 1,0 1 0,-1 3 0,0-1-638,1 1 0,0-1 0,0 1 0,0 0 0,0 0 0,1 0 0,0-1 0,0 1 0,1 0 0,1 6 0,7 11-5011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7.530"/>
    </inkml:context>
    <inkml:brush xml:id="br0">
      <inkml:brushProperty name="width" value="0.025" units="cm"/>
      <inkml:brushProperty name="height" value="0.025" units="cm"/>
    </inkml:brush>
  </inkml:definitions>
  <inkml:trace contextRef="#ctx0" brushRef="#br0">87 378 17489,'0'0'1457,"-10"8"545,4-3-1640,-29 26 1314,33-29-1504,0 0 0,0 0-1,0 1 1,0-1-1,0 1 1,1 0-1,-1-1 1,1 1 0,0 0-1,0 0 1,0 0-1,0 0 1,0 0 0,0 5-1,1-7-164,1-1 0,-1 1 1,1 0-1,-1-1 0,1 1 0,-1 0 0,1-1 0,-1 1 0,1-1 0,0 1 1,-1-1-1,1 1 0,0-1 0,-1 0 0,1 1 0,0-1 0,0 0 0,-1 1 1,1-1-1,0 0 0,0 0 0,0 0 0,-1 0 0,1 0 0,0 0 0,0 0 0,0 0 1,-1 0-1,1 0 0,1-1 0,28-3 114,-23 1-109,-1 0 1,1-1-1,-1 0 1,0-1-1,0 1 0,0-1 1,0 0-1,-1 0 1,0-1-1,8-10 1,-10 12-3,0 0 1,-1 0 0,1 0 0,-1 0 0,0-1-1,0 1 1,0-1 0,0 0 0,-1 1-1,0-1 1,0 0 0,0 0 0,0 0 0,-1 0-1,0 0 1,0 1 0,-1-8 0,-1 9-13,1 0 1,-1 0-1,1 1 0,-1-1 1,0 1-1,0-1 1,0 1-1,-1-1 0,1 1 1,-1 0-1,1 0 0,-1 0 1,1 1-1,-1-1 1,0 1-1,0-1 0,0 1 1,0 0-1,0 0 1,0 0-1,-7-1 0,3 1-135,0-1 1,0 1-1,0 1 0,0-1 0,0 1 0,0 0 0,0 1 1,0 0-1,-8 1 0,13-1 16,0 0-1,1 0 1,-1 1 0,0-1 0,1 0 0,-1 0-1,1 1 1,0-1 0,-1 1 0,1-1 0,0 1-1,0 0 1,-1 2 0,1-4-91,1 1 0,-1 0 0,1 0 0,-1 0 0,1-1 0,0 1 0,-1 0 0,1 0 0,0 0 0,0 0 0,0 0 0,-1 0 0,1 0 0,0 0 0,0 0 0,0 0 0,1 0 0,-1-1 0,0 1 0,0 0 0,0 0 0,1 0 0,-1 0 0,0 0 0,1 0 0,-1 0 0,1-1 0,-1 1 0,1 0 0,1 1 0,16 5-5233</inkml:trace>
  <inkml:trace contextRef="#ctx0" brushRef="#br0" timeOffset="1">367 1 19186,'0'0'2370,"2"54"-768,3-21 608,1 2-641,5 2-447,-6 0-642,2 3-288,-7 3-96,0 1-96,-11 3 64,-12 1-64,-5-1 32,-6-2 0,0-9-544,2-8-1506,1-14-2658,8-14-8393</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7.953"/>
    </inkml:context>
    <inkml:brush xml:id="br0">
      <inkml:brushProperty name="width" value="0.025" units="cm"/>
      <inkml:brushProperty name="height" value="0.025" units="cm"/>
    </inkml:brush>
  </inkml:definitions>
  <inkml:trace contextRef="#ctx0" brushRef="#br0">1 50 10025,'0'0'12684,"68"-17"-11402,-18 13-193,10-3-481,5 2-512,11 0-64,-11 1-1249,-8 0-2690,-18 0-4293</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8.342"/>
    </inkml:context>
    <inkml:brush xml:id="br0">
      <inkml:brushProperty name="width" value="0.025" units="cm"/>
      <inkml:brushProperty name="height" value="0.025" units="cm"/>
    </inkml:brush>
  </inkml:definitions>
  <inkml:trace contextRef="#ctx0" brushRef="#br0">0 77 16367,'0'0'3460,"72"-4"-2051,-14-6-416,10-1-416,11 0-481,-1-1-897,-4-1-3203,-8-3-6982</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8.686"/>
    </inkml:context>
    <inkml:brush xml:id="br0">
      <inkml:brushProperty name="width" value="0.025" units="cm"/>
      <inkml:brushProperty name="height" value="0.025" units="cm"/>
    </inkml:brush>
  </inkml:definitions>
  <inkml:trace contextRef="#ctx0" brushRef="#br0">0 362 10666,'0'0'10357,"12"-9"-8772,56-39-1074,-3-3 1,-1-2-1,-3-3 1,73-88-1,-165 213-1744,14-36 1152,-22 65-1,35-86-130,0 0-1,2 1 0,-1-1 0,1 0 1,1 1-1,0-1 0,1 1 0,1 0 1,2 17-1,-3-28 5,1 0 1,0 0 0,-1 0-1,1-1 1,0 1 0,0 0-1,0 0 1,0-1 0,0 1-1,0-1 1,0 1 0,1-1-1,-1 1 1,0-1 0,1 0-1,0 0 1,-1 0-1,1 0 1,-1 0 0,1 0-1,0 0 1,0 0 0,0-1-1,-1 1 1,1 0 0,0-1-1,4 1 1,-2-1-376,0 0-1,1 0 1,-1 0-1,1 0 1,-1-1 0,0 0-1,1 0 1,-1 0-1,0 0 1,0-1-1,8-3 1,23-21-5754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9.075"/>
    </inkml:context>
    <inkml:brush xml:id="br0">
      <inkml:brushProperty name="width" value="0.025" units="cm"/>
      <inkml:brushProperty name="height" value="0.025" units="cm"/>
    </inkml:brush>
  </inkml:definitions>
  <inkml:trace contextRef="#ctx0" brushRef="#br0">181 1 5093,'0'0'7014,"-11"4"-4964,0 2-1654,-1 1 0,1 1 0,0 0 0,0 0-1,1 1 1,1 0 0,-1 1 0,1 0 0,1 1-1,0-1 1,0 2 0,1-1 0,-6 16 0,8-17-95,0-1 1,1 2-1,0-1 0,0 0 1,2 1-1,-1 0 1,-1 15-1,4-23-286,0-1-1,0 0 1,0 1-1,0-1 0,1 0 1,-1 1-1,1-1 1,-1 0-1,1 1 0,0-1 1,0 0-1,0 0 1,0 0-1,0 0 0,0 0 1,1 0-1,-1 0 1,1 0-1,-1 0 0,1-1 1,0 1-1,0-1 1,0 1-1,0-1 0,0 0 1,0 1-1,0-1 1,0 0-1,0 0 0,0-1 1,1 1-1,-1 0 1,0-1-1,1 0 0,-1 1 1,0-1-1,1 0 1,4 0-1,1 0 53,1-1 1,0 0-1,-1 0 0,1 0 0,-1-1 0,0-1 1,0 1-1,0-1 0,0-1 0,0 1 0,0-2 1,-1 1-1,0-1 0,0 0 0,0 0 0,0 0 1,-1-1-1,0 0 0,6-9 0,-5 7 46,-1 0 0,-1 0 0,1 0-1,-1-1 1,-1 0 0,1 0 0,-2 0 0,1 0-1,-1-1 1,-1 1 0,0-1 0,0 0 0,-1 0-1,0 0 1,0 0 0,-2-13 0,0 20-142,1 1-1,-1-1 1,0 0 0,-1 1 0,1-1 0,0 1-1,-1-1 1,1 1 0,-1 0 0,0-1-1,0 1 1,0 0 0,0 0 0,0 0-1,0 1 1,0-1 0,-1 0 0,1 1 0,-1-1-1,1 1 1,-1 0 0,0 0 0,-4-1-1,5 1-205,0 1 0,-1-1 0,1 1 0,0-1 0,-1 1 1,1 0-1,-1 0 0,1 0 0,0 1 0,-1-1 0,1 0 0,-4 2 0,5-1-189,-1-1 0,1 1 0,-1 0 0,1 0 0,0 0 0,-1 0 0,1 0 0,0 0 0,0 0 0,0 0 0,0 1 0,0-1 0,0 0 0,0 0 0,0 1 0,0-1 0,1 1 0,-1-1 0,0 3 0,-2 8-9174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9.549"/>
    </inkml:context>
    <inkml:brush xml:id="br0">
      <inkml:brushProperty name="width" value="0.025" units="cm"/>
      <inkml:brushProperty name="height" value="0.025" units="cm"/>
    </inkml:brush>
  </inkml:definitions>
  <inkml:trace contextRef="#ctx0" brushRef="#br0">329 51 13132,'0'0'1997,"1"-9"320,-1 8-2161,0-1-1,1 0 1,-1 0 0,0 0-1,0 0 1,0 1 0,0-1-1,-1 0 1,1 0 0,0 0-1,-1 1 1,0-1 0,1 0-1,-1 0 1,0 1 0,0-1 0,1 1-1,-3-3 1,1 3-58,0 0 0,0 0 1,1 1-1,-1-1 0,0 0 1,0 1-1,0 0 0,0-1 1,-1 1-1,1 0 0,0 0 0,0 0 1,0 0-1,0 0 0,0 1 1,0-1-1,0 1 0,0-1 0,0 1 1,0 0-1,0 0 0,0-1 1,-2 3-1,-18 8 102,1 2-1,0 0 1,1 1 0,0 1 0,2 1-1,-1 1 1,2 0 0,0 2 0,1-1-1,1 2 1,-22 38 0,32-48-125,1-1 1,0 1 0,0 0-1,1 0 1,-2 15 0,4-23-67,0 0 1,1 0-1,-1 0 1,1 0-1,0 0 1,-1 0-1,1 0 1,0 0 0,0 0-1,1 1 1,-1-1-1,0 0 1,1 0-1,-1 0 1,1 0-1,0 0 1,-1 0-1,1 0 1,0 0-1,0 0 1,0-1 0,1 1-1,-1 0 1,0 0-1,1-1 1,-1 1-1,1-1 1,0 0-1,-1 1 1,1-1-1,0 0 1,3 2 0,0-2 19,0 0 0,-1 0 0,1-1 0,0 1 0,0-1 0,0 0 0,-1-1 0,1 1 0,0-1 0,0 0 0,-1 0 0,1 0 0,0-1 0,-1 1 1,1-1-1,-1-1 0,0 1 0,0 0 0,0-1 0,0 0 0,0 0 0,0 0 0,-1 0 0,0-1 0,1 1 0,-1-1 0,-1 0 0,1 0 0,0 0 0,-1 0 1,0-1-1,0 1 0,0-1 0,-1 1 0,1-1 0,-1 0 0,0 1 0,0-1 0,-1 0 0,1 0 0,-1 1 0,0-1 0,-1 0 0,0-6 0,0 9-39,1 0-1,-1 0 0,0 0 1,0-1-1,0 1 0,0 0 1,0 0-1,0 0 1,-1 1-1,1-1 0,-1 0 1,1 0-1,-1 1 0,0-1 1,1 1-1,-1 0 0,0-1 1,0 1-1,0 0 0,0 0 1,0 0-1,0 0 0,-1 1 1,1-1-1,0 0 0,0 1 1,0 0-1,-1-1 0,1 1 1,0 0-1,-3 0 0,2 0-114,0 0-1,0 0 0,0 0 0,1 1 0,-1-1 0,0 1 0,0 0 0,1-1 0,-1 1 1,0 0-1,1 1 0,-1-1 0,1 0 0,0 1 0,-1-1 0,1 1 0,0 0 0,0 0 1,0 0-1,0 0 0,0 0 0,0 0 0,1 0 0,-1 1 0,-1 2 0,2-2-354,0 0-1,0-1 1,1 1 0,-1 0-1,1-1 1,-1 1-1,1 0 1,0 0-1,0 0 1,1-1-1,0 5 1,6 8-4853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7:49.955"/>
    </inkml:context>
    <inkml:brush xml:id="br0">
      <inkml:brushProperty name="width" value="0.025" units="cm"/>
      <inkml:brushProperty name="height" value="0.025" units="cm"/>
    </inkml:brush>
  </inkml:definitions>
  <inkml:trace contextRef="#ctx0" brushRef="#br0">262 64 15791,'0'0'1948,"-1"-10"449,1 9-2327,0-1 22,1 0 1,-1 0-1,0 0 0,0 0 0,0 0 1,0 1-1,0-1 0,-1 0 0,1 0 1,-1 0-1,1 0 0,-1 1 0,1-1 1,-1 0-1,0 1 0,0-1 0,0 0 1,0 1-1,0-1 0,0 1 1,0-1-1,-1 1 0,1 0 0,0 0 1,-1-1-1,1 1 0,-1 0 0,1 0 1,-1 0-1,0 1 0,1-1 0,-1 0 1,0 1-1,0-1 0,0 1 0,1-1 1,-1 1-1,0 0 0,0 0 0,0 0 1,0 0-1,0 0 0,1 0 0,-1 0 1,-3 1-1,-5 2-44,0-1 1,0 2 0,0-1 0,0 1-1,1 1 1,0 0 0,0 0-1,0 1 1,0 0 0,1 0-1,0 1 1,0 0 0,1 0-1,-7 10 1,6-9 5,2 0 1,-1 1-1,1 0 0,0 0 0,1 1 0,0-1 1,1 1-1,0 0 0,0 0 0,1 1 1,1-1-1,-1 1 0,0 16 0,3-25-50,0 1 0,0 0 0,1-1 0,-1 1 0,1 0 0,-1-1 0,1 1 0,0 0 0,0-1 0,0 1 0,0-1 0,1 0 0,-1 1 0,1-1 0,-1 0 0,1 0 0,0 0 0,0 0 0,0 0 0,0 0 0,0-1 0,0 1 0,1-1 0,-1 1 1,0-1-1,1 0 0,-1 0 0,1 0 0,-1 0 0,1 0 0,0-1 0,-1 1 0,1-1 0,0 0 0,-1 0 0,1 0 0,0 0 0,5-1 0,1 1 11,0-1 0,0 0 1,0-1-1,0 0 1,0 0-1,0-1 0,-1 0 1,1-1-1,-1 0 0,13-8 1,-12 6-33,-1-1 0,0 0 0,-1 0 0,1-1-1,-2 0 1,1 0 0,-1-1 0,0 1 0,-1-1 0,0-1 0,0 1 0,-1-1 0,0 0 0,-1 0 0,0 0 0,0 0-1,-1-1 1,-1 1 0,1-20 0,-2 29-135,0 0-1,0-1 1,0 1-1,-1 0 1,1 0-1,0-1 1,-1 1-1,1 0 1,-1 0-1,1-1 1,-1 1-1,0 0 1,1 0-1,-1 0 1,0 0-1,0 0 1,0 0-1,1 0 1,-1 0-1,0 0 1,0 1-1,-1-1 0,1 0 1,0 0-1,0 1 1,0-1-1,-2 0 1,-23-1-9244,15 5 1303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8.406"/>
    </inkml:context>
    <inkml:brush xml:id="br0">
      <inkml:brushProperty name="width" value="0.025" units="cm"/>
      <inkml:brushProperty name="height" value="0.025" units="cm"/>
    </inkml:brush>
  </inkml:definitions>
  <inkml:trace contextRef="#ctx0" brushRef="#br0">0 18 18065,'0'-4'3235,"0"0"-769,0 2-1409,11 2-928,1 0-129,1 0-1186,-2-7-4034</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04.080"/>
    </inkml:context>
    <inkml:brush xml:id="br0">
      <inkml:brushProperty name="width" value="0.025" units="cm"/>
      <inkml:brushProperty name="height" value="0.025" units="cm"/>
    </inkml:brush>
  </inkml:definitions>
  <inkml:trace contextRef="#ctx0" brushRef="#br0">194 74 4228,'0'0'10271,"7"-9"-8120,24-30-213,-30 39-1880,-1 0 0,1-1 0,-1 1 0,1 0 0,-1-1 0,1 1 0,-1-1 0,0 1 0,1-1 0,-1 1-1,0-1 1,1 1 0,-1-1 0,0 1 0,0-1 0,0 0 0,1 1 0,-1-1 0,0 1 0,0-1 0,0 0 0,0 1 0,0-1-1,0 1 1,0-1 0,0 0 0,0 1 0,0-1 0,-1 1 0,1-1 0,0 1 0,0-1 0,0 0 0,-1 1 0,1-1 0,0 1 0,-1-1-1,1 1 1,-1-1 0,1 1 0,0 0 0,-1-1 0,1 1 0,-1-1 0,1 1 0,-1 0 0,1-1 0,-1 1 0,1 0 0,-1 0-1,0 0 1,1-1 0,-1 1 0,1 0 0,-1 0 0,1 0 0,-1 0 0,0 0 0,1 0 0,-1 0 0,1 0 0,-1 0 0,0 0 0,1 0-1,-1 0 1,1 1 0,-1-1 0,0 0 0,-41 7 93,29-2-92,1-1-1,-1 2 1,1 0-1,0 1 1,0 0-1,1 0 1,-16 15-1,21-17-8,0 0-1,0 0 1,1 1-1,0 0 1,0 0 0,1 1-1,0-1 1,0 1-1,0 0 1,1 0 0,0 0-1,0 0 1,1 1-1,-3 12 1,5-18-38,0 1 1,0-1-1,1 0 0,-1 1 0,1-1 1,-1 1-1,1-1 0,0 0 1,0 0-1,0 1 0,0-1 1,0 0-1,1 0 0,-1 0 0,1 0 1,-1 0-1,1-1 0,0 1 1,-1 0-1,1-1 0,0 1 1,0-1-1,0 1 0,0-1 0,1 0 1,-1 0-1,0 0 0,0 0 1,1-1-1,-1 1 0,0-1 1,1 1-1,2-1 0,12 4 33,1-1 0,0-2 0,23 1 0,-34-2-40,17 1-544,-14 0 497,-1 0-1,0-1 0,1 0 1,-1-1-1,17-3 0,-23 3-283,-2 1 0,1-1 0,0 0 0,0 0 0,0 0 0,0 0-1,0 0 1,-1 0 0,1-1 0,-1 1 0,1-1 0,2-2 0,-3 2-483,0 0 0,1-1 0,-1 1 0,0 0 0,0-1 0,-1 1 0,1-1 0,0 1 0,-1-1 0,0 1 0,1-1 0,-1-4 1,0-8-5438</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04.438"/>
    </inkml:context>
    <inkml:brush xml:id="br0">
      <inkml:brushProperty name="width" value="0.025" units="cm"/>
      <inkml:brushProperty name="height" value="0.025" units="cm"/>
    </inkml:brush>
  </inkml:definitions>
  <inkml:trace contextRef="#ctx0" brushRef="#br0">0 1 11563,'0'0'8264,"70"29"-7271,-15-27-449,2-1-352,0-1-128,-5 0-32,-13 1-192,-12 1-1089,-14 3-480,-13 0-1699,-7 1-479,-20 0-2307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04.767"/>
    </inkml:context>
    <inkml:brush xml:id="br0">
      <inkml:brushProperty name="width" value="0.025" units="cm"/>
      <inkml:brushProperty name="height" value="0.025" units="cm"/>
    </inkml:brush>
  </inkml:definitions>
  <inkml:trace contextRef="#ctx0" brushRef="#br0">1 12 12268,'0'0'6342,"66"3"-4421,-11-4-767,10-7-514,6 4-448,-7 2-160,-3 2-96,-15 0-801,-14 2-1441,-12 5-3011,-15-2-3043</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05.595"/>
    </inkml:context>
    <inkml:brush xml:id="br0">
      <inkml:brushProperty name="width" value="0.025" units="cm"/>
      <inkml:brushProperty name="height" value="0.025" units="cm"/>
    </inkml:brush>
  </inkml:definitions>
  <inkml:trace contextRef="#ctx0" brushRef="#br0">171 75 9705,'0'0'2039,"7"-7"150,-4 4-1669,33-30 1504,-35 31-1669,1 1 1,-1-1-1,1 0 1,-1 1-1,0-1 0,0 0 1,0 0-1,0 0 1,0 0-1,0 0 0,-1 0 1,2-3-1,-3 4-279,1 1 1,-1-1-1,0 1 0,1 0 0,-1-1 0,0 1 0,1 0 1,-1-1-1,0 1 0,1 0 0,-1 0 0,0 0 0,0 0 1,1 0-1,-1-1 0,0 1 0,0 0 0,1 1 0,-1-1 0,0 0 1,0 0-1,1 0 0,-1 0 0,0 1 0,0-1 0,-23 5-129,7 2 76,1 0 0,-1 1 0,1 1 0,-26 18 0,34-22-8,1 1-1,0 0 1,0 0-1,1 0 1,0 1-1,0-1 0,0 2 1,1-1-1,0 1 1,0-1-1,-5 14 1,9-20-13,1 0 0,0 1 0,-1-1 0,1 0 0,0 1 0,0-1 0,0 0 0,0 0 0,0 1 0,0-1 0,0 0 0,0 1 0,1-1 0,-1 0 0,0 1 0,1-1 0,-1 0 0,1 0 0,-1 0 0,1 0 0,0 1 0,0-1 0,-1 0 0,1 0 0,0 0 0,0 0 0,0 0 0,0-1 0,0 1 0,0 0 0,0 0 0,0-1 0,1 1 0,-1 0 0,0-1 0,0 0 0,0 1 0,1-1 0,-1 0 0,0 1 0,1-1 0,-1 0 0,3 0 1,9 2-136,1-1 0,-1-1 0,22-2 1,-16 1-435,-2 1-404,1-1 0,-1-1 0,0-1 0,1 0 1,-1-2-1,21-7 0,-116 8-113,75 4 886,-27 0 1229,18 0-4837</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06.315"/>
    </inkml:context>
    <inkml:brush xml:id="br0">
      <inkml:brushProperty name="width" value="0.025" units="cm"/>
      <inkml:brushProperty name="height" value="0.025" units="cm"/>
    </inkml:brush>
  </inkml:definitions>
  <inkml:trace contextRef="#ctx0" brushRef="#br0">257 11 7591,'0'0'9903,"-11"-3"-9311,7 1-561,0 1-1,-1 0 0,1 0 1,0 0-1,-1 0 0,1 1 1,-1-1-1,0 1 0,1 0 1,-1 1-1,1-1 0,-1 1 1,1 0-1,0 0 0,-1 0 1,1 1-1,0-1 0,-1 1 1,1 0-1,0 0 0,-6 6 1,-7 3 340,0 2-1,1 0 1,0 1 0,-24 29 0,36-39-305,0 1 0,1 0-1,-1 0 1,1 0 0,0 1 0,0-1-1,1 1 1,-1 0 0,1-1 0,1 1-1,-1 0 1,1 0 0,0 1 0,0-1-1,1 0 1,0 0 0,0 0 0,0 0-1,1 1 1,2 10 0,-2-14-56,1 0-1,-1-1 1,1 1 0,0-1-1,0 1 1,0-1 0,0 0-1,0 0 1,0 0 0,0 0 0,1 0-1,-1 0 1,1 0 0,-1-1-1,1 0 1,0 1 0,0-1-1,-1 0 1,1 0 0,0-1 0,0 1-1,5 0 1,8 2 20,1-2 0,29 0 0,-35-1-60,15 1-512,41-2-938,-35-7-1978,-6-8-3613,-16 6-2650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06.766"/>
    </inkml:context>
    <inkml:brush xml:id="br0">
      <inkml:brushProperty name="width" value="0.025" units="cm"/>
      <inkml:brushProperty name="height" value="0.025" units="cm"/>
    </inkml:brush>
  </inkml:definitions>
  <inkml:trace contextRef="#ctx0" brushRef="#br0">1 24 9001,'0'0'8744,"53"0"-6983,-15-3-63,8 1-705,6-2-513,-2 0-255,-2 0-161,-9 0-64,-10 1-449,-9 3-383,-15 0-418,-23 5-7430,-5 2 4324</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07.142"/>
    </inkml:context>
    <inkml:brush xml:id="br0">
      <inkml:brushProperty name="width" value="0.025" units="cm"/>
      <inkml:brushProperty name="height" value="0.025" units="cm"/>
    </inkml:brush>
  </inkml:definitions>
  <inkml:trace contextRef="#ctx0" brushRef="#br0">1 39 4164,'0'0'11787,"78"-15"-10602,-33 6-288,3 3-224,6 0-321,-4 3-224,-9 3-96,-11 0-448,-5 0-1058,-16 0-1633,-9 6-800,0-2-1731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07.471"/>
    </inkml:context>
    <inkml:brush xml:id="br0">
      <inkml:brushProperty name="width" value="0.025" units="cm"/>
      <inkml:brushProperty name="height" value="0.025" units="cm"/>
    </inkml:brush>
  </inkml:definitions>
  <inkml:trace contextRef="#ctx0" brushRef="#br0">0 56 9225,'0'0'8648,"70"0"-7399,-24-8-512,6-3-321,3 2-224,-5 2-160,-10 0-544,-10 2-2403,-7-3-6021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3.382"/>
    </inkml:context>
    <inkml:brush xml:id="br0">
      <inkml:brushProperty name="width" value="0.025" units="cm"/>
      <inkml:brushProperty name="height" value="0.025" units="cm"/>
    </inkml:brush>
  </inkml:definitions>
  <inkml:trace contextRef="#ctx0" brushRef="#br0">46 94 6534,'8'-9'4949,"24"-27"-2054,10-13 4598,-49 60-7030,-1 0-1,1 0 0,1 0 0,-7 17 0,-5 8-344,15-30-105,-13 24 32,-17 42-1,30-64-35,0 0 0,0 0-1,1 1 1,0-1 0,1 1-1,0 0 1,0-1 0,1 1-1,0 0 1,2 15 0,-1-22-1,0 0-1,0 0 1,0 0-1,0 0 1,1 0 0,-1 0-1,1-1 1,-1 1 0,1-1-1,0 1 1,0-1 0,0 1-1,-1-1 1,1 0 0,0 0-1,0 0 1,1 0 0,-1 0-1,0-1 1,0 1 0,0-1-1,0 1 1,1-1 0,-1 0-1,0 0 1,1 0 0,-1 0-1,3 0 1,7 0 54,0-1 1,0 0-1,0-1 0,12-2 1,-12 0-53,1 0 0,-1 0 0,0-1 0,-1 0 0,0-1 0,18-12 0,-25 15-349,1-1 0,-1 1 1,0-1-1,0 0 0,0 0 0,0 0 1,-1 0-1,0-1 0,0 0 1,0 1-1,0-1 0,-1 0 0,0-1 1,0 1-1,0 0 0,0 0 0,0-8 1,0-23-6335</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3.743"/>
    </inkml:context>
    <inkml:brush xml:id="br0">
      <inkml:brushProperty name="width" value="0.025" units="cm"/>
      <inkml:brushProperty name="height" value="0.025" units="cm"/>
    </inkml:brush>
  </inkml:definitions>
  <inkml:trace contextRef="#ctx0" brushRef="#br0">1 0 15759,'0'0'9513,"62"13"-13068,-42-1-1666,-7-2-5702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8.883"/>
    </inkml:context>
    <inkml:brush xml:id="br0">
      <inkml:brushProperty name="width" value="0.025" units="cm"/>
      <inkml:brushProperty name="height" value="0.025" units="cm"/>
    </inkml:brush>
  </inkml:definitions>
  <inkml:trace contextRef="#ctx0" brushRef="#br0">203 120 3523,'2'-8'7565,"-1"-1"-6825,1 0 617,-1 0 1,0 0 0,0-1-1,-1 1 1,-1-15 0,0 22-1238,1 1-1,0-1 1,0 0 0,-1 1 0,1-1-1,-1 1 1,0 0 0,1-1 0,-1 1-1,0 0 1,0-1 0,0 1 0,0 0-1,0 0 1,0-1 0,0 1 0,0 0-1,0 0 1,-1 1 0,1-1 0,0 0-1,-1 0 1,1 0 0,-1 1 0,1-1-1,-1 1 1,1-1 0,-1 1 0,1 0-1,-1 0 1,1-1 0,-1 1 0,1 0-1,-1 0 1,1 0 0,-1 1 0,0-1-1,1 0 1,-1 1 0,1-1 0,-1 1-1,1-1 1,0 1 0,-3 1 0,-1 0-107,0 0 0,1 1 0,-1-1 0,1 1 0,-1 1 0,1-1 0,0 0 0,0 1 0,1 0 0,-1 0 0,1 0 0,-1 0 0,1 1 0,1-1 0,-1 1 0,1 0 0,0 0 0,0-1 0,0 2 0,0-1 0,1 0 0,0 0 0,0 0 0,0 10 0,1-14-16,1 0-1,-1 1 1,0-1-1,1 0 0,-1 0 1,1 0-1,-1 0 1,1 0-1,0 0 0,-1 0 1,1 0-1,0 0 1,0-1-1,0 1 0,0 0 1,-1 0-1,1-1 1,0 1-1,0-1 0,0 1 1,0 0-1,1-1 1,-1 0-1,1 1 0,37 7-108,-5-1-166,-29-4 263,0 0-1,-1 1 1,1-1 0,-1 1 0,0 0-1,0 0 1,0 1 0,-1-1 0,1 1 0,-1 0-1,0-1 1,0 2 0,-1-1 0,0 0-1,0 0 1,0 1 0,0-1 0,-1 1-1,0 0 1,1 7 0,1 15-5,-1 1 1,-2 47-1,-1-57 14,-1 0 0,-1 0 0,-1-1 0,0 1 0,-1-1 0,-14 32 0,14-39 71,-1 0 0,0-1 0,0 1-1,-1-1 1,0-1 0,0 1 0,-1-1 0,-1 0 0,0-1 0,0 0 0,-18 12 0,25-18-27,0-1 0,-1 1 0,1-1 0,0 0 0,-1 0 0,1 0 0,-1 0 0,0 0 0,1 0 0,-1 0 0,0-1 0,1 0 0,-1 1 0,0-1 0,0 0 0,1 0 0,-1-1 0,0 1 0,0-1 0,1 1 0,-4-2 0,3 0-14,1 1 1,0-1 0,0 0 0,-1 0-1,1 0 1,1 0 0,-1 0-1,0-1 1,0 1 0,1-1 0,0 1-1,-1-1 1,1 1 0,0-1-1,0 0 1,-1-4 0,-1-8-16,1 0 1,1-1 0,0 1-1,0 0 1,2 0 0,2-21-1,0 20-77,1-1-1,0 0 1,1 1-1,1 0 1,0 0-1,1 1 1,1 0-1,0 0 1,15-19-1,-10 17-657,2 0 0,20-20 0,40-23-5294,-55 44 121,-6-1-4767</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4.086"/>
    </inkml:context>
    <inkml:brush xml:id="br0">
      <inkml:brushProperty name="width" value="0.025" units="cm"/>
      <inkml:brushProperty name="height" value="0.025" units="cm"/>
    </inkml:brush>
  </inkml:definitions>
  <inkml:trace contextRef="#ctx0" brushRef="#br0">0 17 13485,'0'0'8392,"79"-1"-6855,-35-3-448,6 0-544,4 0-321,-4 1-128,0 3-96,-6 0-961,-13 0-1569,-10 0-2019,-15 0-2882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4.455"/>
    </inkml:context>
    <inkml:brush xml:id="br0">
      <inkml:brushProperty name="width" value="0.025" units="cm"/>
      <inkml:brushProperty name="height" value="0.025" units="cm"/>
    </inkml:brush>
  </inkml:definitions>
  <inkml:trace contextRef="#ctx0" brushRef="#br0">1 57 16432,'0'0'2274,"62"2"-256,-14-4-97,10-7-639,1-2-770,1 1-416,-8 3-64,-4 0-1281,-14 2-2210,-14-2-5766</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5.146"/>
    </inkml:context>
    <inkml:brush xml:id="br0">
      <inkml:brushProperty name="width" value="0.025" units="cm"/>
      <inkml:brushProperty name="height" value="0.025" units="cm"/>
    </inkml:brush>
  </inkml:definitions>
  <inkml:trace contextRef="#ctx0" brushRef="#br0">285 29 10634,'0'0'4570,"-8"-6"-2344,3 2-1957,3 2-226,0 0 0,-1 1 0,1-1 0,0 0 0,-1 1 0,1 0 0,0-1 0,-1 1 0,0 0 0,1 0 0,-1 0 0,0 1 0,1-1 0,-1 1 0,0-1 0,0 1 0,1 0 0,-1 0 0,0 0 0,0 1 0,0-1 0,1 0 0,-1 1 0,0 0 0,1 0 1,-6 2-1,-8 8 76,1 0 0,0 2 0,1 0 0,0 0 0,1 1 0,0 1 0,1 0 1,1 1-1,1 0 0,0 0 0,1 1 0,1 1 0,0 0 0,1 0 0,1 0 1,1 0-1,1 1 0,-2 20 0,5-35-106,1 0 1,0 0-1,0 0 0,0 0 0,1 0 1,0 1-1,0-1 0,0 0 0,0 0 1,0 0-1,1-1 0,-1 1 1,1 0-1,0 0 0,1-1 0,-1 1 1,0-1-1,1 0 0,0 0 1,0 0-1,0 0 0,0 0 0,0-1 1,1 1-1,6 3 0,-5-4 61,1 0-1,0 1 1,0-2 0,0 1-1,1-1 1,-1 0-1,0 0 1,0-1 0,1 1-1,-1-2 1,0 1-1,1-1 1,-1 1-1,0-2 1,0 1 0,11-5-1,-11 4 95,-1-1 0,0 0 0,0 0 0,0 0-1,0-1 1,-1 1 0,1-1 0,-1 0 0,0-1 0,0 1-1,-1-1 1,1 0 0,-1 1 0,0-2 0,0 1 0,-1 0-1,1 0 1,-1-1 0,1-6 0,-2 9-131,0 0 0,0 0 1,-1-1-1,1 1 0,-1 0 0,0-1 1,0 1-1,0 0 0,0-1 0,0 1 1,-1 0-1,0 0 0,0-1 0,0 1 1,0 0-1,0 0 0,0 0 0,-1 0 1,0 0-1,1 0 0,-1 0 0,0 1 1,-1-1-1,1 1 0,0-1 0,-1 1 1,1 0-1,-1 0 0,0 0 0,1 0 1,-1 1-1,0-1 0,0 1 0,-4-2 1,0 1-212,-1-1 1,0 1 0,1 1-1,-1 0 1,0 0 0,0 0-1,0 1 1,0 0 0,0 0 0,1 1-1,-15 3 1,18-3-114,1 0 0,0 0 1,0 0-1,0 0 0,0 1 0,0-1 0,0 1 1,0 0-1,1-1 0,-1 1 0,0 1 0,1-1 1,0 0-1,-1 1 0,1-1 0,0 1 0,0-1 1,1 1-1,-1 0 0,0 0 0,1 0 0,0 0 1,-1 0-1,1 0 0,1 0 0,-1 0 0,0 1 1,1-1-1,0 0 0,-1 4 0,1 10-4624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5.520"/>
    </inkml:context>
    <inkml:brush xml:id="br0">
      <inkml:brushProperty name="width" value="0.025" units="cm"/>
      <inkml:brushProperty name="height" value="0.025" units="cm"/>
    </inkml:brush>
  </inkml:definitions>
  <inkml:trace contextRef="#ctx0" brushRef="#br0">315 0 12876,'0'0'11307,"-23"46"-11179,-4-7-32,-13 7-32,1 1-32,0-3 0,0-2 32,5-7-736,3-6-1122,14-7-256,0-13-737,9-9-2305</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5.910"/>
    </inkml:context>
    <inkml:brush xml:id="br0">
      <inkml:brushProperty name="width" value="0.025" units="cm"/>
      <inkml:brushProperty name="height" value="0.025" units="cm"/>
    </inkml:brush>
  </inkml:definitions>
  <inkml:trace contextRef="#ctx0" brushRef="#br0">143 54 11819,'-12'4'1004,"11"-3"-946,-14 4 812,1 1 1,0 1-1,-24 15 1,34-20-676,1 1 1,-1 0-1,1-1 1,0 1 0,0 0-1,0 0 1,0 1-1,0-1 1,1 0-1,-1 1 1,1 0-1,0 0 1,0 0-1,0 0 1,1 0 0,-1 0-1,1 0 1,0 0-1,0 0 1,1 1-1,-1 7 1,1-11-147,0 0 0,1 0 0,-1 0 0,0 0 0,1 0 0,-1 0 0,0-1-1,1 1 1,-1 0 0,1 0 0,-1 0 0,1 0 0,0 0 0,-1-1 0,1 1 0,0 0 0,0-1 0,0 1 0,-1 0 0,1-1 0,0 1 0,0-1 0,2 1 0,31 7 1108,33-11 221,-58 1-1274,1-1 0,-1 0 0,0 0 0,-1-1 0,1 0 0,-1-1-1,1 0 1,-1 0 0,-1-1 0,1 0 0,9-10 0,-13 13-55,0-1 0,-1 0-1,0 1 1,0-2 0,0 1 0,0 0 0,0 0-1,-1-1 1,0 1 0,0-1 0,0 0 0,0 0-1,-1 0 1,0 0 0,0 0 0,0 0 0,-1 0 0,1 0-1,-1 0 1,-1 0 0,1 0 0,-1 0 0,-1-5-1,2 8-60,-1 0 0,1 1 0,-1-1 0,0 0 0,0 1 0,0-1 0,0 0 0,0 1 0,0 0 0,0-1 0,0 1 0,-1-1 0,1 1 0,-1 0 0,1 0 0,-1 0 0,1 0 0,-1 0 0,0 0 0,1 1 0,-1-1 0,0 0 0,1 1 0,-1-1 0,0 1 0,0 0 0,0-1 0,0 1 0,1 0-1,-1 0 1,0 0 0,0 1 0,0-1 0,0 0 0,0 1 0,1-1 0,-1 1 0,0-1 0,1 1 0,-3 1 0,-3 1-194,1-1-1,0 2 1,0-1 0,0 1-1,1-1 1,-1 2-1,1-1 1,0 0 0,-8 11-1,8-8-196,0 1 0,0 0-1,1 0 1,0 0 0,1 1 0,0-1-1,0 1 1,0 0 0,-1 13 0,3-11-1164,0 0 0,1 1 0,0-1 0,2 14 0,6 6-4844</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6:16.275"/>
    </inkml:context>
    <inkml:brush xml:id="br0">
      <inkml:brushProperty name="width" value="0.025" units="cm"/>
      <inkml:brushProperty name="height" value="0.025" units="cm"/>
    </inkml:brush>
  </inkml:definitions>
  <inkml:trace contextRef="#ctx0" brushRef="#br0">147 1 14542,'0'0'1212,"-8"5"186,-4 2-1087,-2 0 307,-1 2-1,1 0 1,1 0 0,0 1 0,0 1 0,1 0-1,-13 15 1,25-25-582,-1-1 1,0 1-1,1 0 0,-1 0 0,0-1 0,1 1 0,-1 0 0,1 0 1,0 0-1,-1 0 0,1 0 0,0-1 0,-1 1 0,1 0 1,0 0-1,0 0 0,0 0 0,0 0 0,0 0 0,0 0 1,0 0-1,0 0 0,0 0 0,0 0 0,1 0 0,-1 0 0,0 0 1,1-1-1,0 3 0,0-3 35,0 1-1,1-1 1,-1 1-1,1-1 1,-1 0 0,0 0-1,1 0 1,-1 1-1,1-1 1,-1 0 0,1-1-1,-1 1 1,1 0-1,-1 0 1,1-1 0,1 0-1,8-2 242,0-1 1,0 0-1,16-9 0,-22 10-163,0-1 1,0 0-1,0 0 0,-1 0 0,1 0 0,-1 0 0,0-1 0,-1 0 1,6-7-1,-9 11-117,1 0 1,-1 0 0,0 0-1,1 0 1,-1 0 0,0 0-1,1 0 1,-1 0 0,0 0 0,0 0-1,0 0 1,0 0 0,0 0-1,0 0 1,0 0 0,0 0-1,-1 0 1,1 0 0,0 0-1,0 0 1,-1 0 0,1 0-1,-1-1 1,-1 1-55,0-1 0,1 1 0,-1 0 0,0 0 0,0 0-1,1 0 1,-1 0 0,0 0 0,0 0 0,0 0 0,0 1 0,0-1 0,0 1 0,0 0 0,-1-1 0,-1 1 0,3 0-72,-36-2-669,35 2 525,1 0 0,0-1 0,0 1 0,0 0 0,-1 0 0,1 0 0,0 1 0,0-1 0,0 0-1,0 0 1,-1 1 0,1-1 0,0 1 0,0-1 0,0 1 0,0-1 0,0 1 0,0-1 0,0 1 0,0 0-1,0 0 1,0 0 0,0-1 0,1 1 0,-2 2 0,3 1-4481,5-4-2290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0.584"/>
    </inkml:context>
    <inkml:brush xml:id="br0">
      <inkml:brushProperty name="width" value="0.025" units="cm"/>
      <inkml:brushProperty name="height" value="0.025" units="cm"/>
    </inkml:brush>
  </inkml:definitions>
  <inkml:trace contextRef="#ctx0" brushRef="#br0">1 120 10826,'0'0'4121,"14"1"-2861,139 9 948,158-9 0,-123-4-1883,9 4 109,409-7-1057,-2-51-710,-521 43 1279,27-6 97,0 5 0,188-3 0,-257 25-783,-24-2-5289</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3.740"/>
    </inkml:context>
    <inkml:brush xml:id="br0">
      <inkml:brushProperty name="width" value="0.025" units="cm"/>
      <inkml:brushProperty name="height" value="0.025" units="cm"/>
    </inkml:brush>
  </inkml:definitions>
  <inkml:trace contextRef="#ctx0" brushRef="#br0">1 264 13613,'0'0'9091,"10"-11"-8514,65-60-321,146-106 0,-210 172-330,-9 9 22,-6 7-30,-36 62-261,31-61-28,1 1-1,0 1 1,1-1-1,0 1 1,1 0 0,1 1-1,1-1 1,0 1-1,-4 28 1,8-42 248,0 0-1,0 0 1,0 0 0,0 0-1,0 0 1,0 0 0,0 0 0,0 0-1,1 0 1,-1 0 0,0 0-1,1 0 1,-1 0 0,1 0 0,-1 0-1,1 0 1,0 0 0,-1 0 0,1 0-1,0 0 1,-1-1 0,1 1-1,0 0 1,0-1 0,0 1 0,0 0-1,0-1 1,0 1 0,0-1-1,0 0 1,0 1 0,0-1 0,0 0-1,0 1 1,0-1 0,2 0-1,2 0-528,-1 0 0,1 0 0,0 0 0,-1-1-1,1 0 1,0 0 0,-1 0 0,6-2 0,27-16-6619</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4.072"/>
    </inkml:context>
    <inkml:brush xml:id="br0">
      <inkml:brushProperty name="width" value="0.025" units="cm"/>
      <inkml:brushProperty name="height" value="0.025" units="cm"/>
    </inkml:brush>
  </inkml:definitions>
  <inkml:trace contextRef="#ctx0" brushRef="#br0">210 1 12268,'0'0'2316,"-9"0"-826,-1 3-1314,-1 0 1,1 0-1,-1 1 0,1 0 1,0 1-1,1 0 0,-1 1 1,1 0-1,0 0 0,0 1 1,1 0-1,-14 15 0,16-16-88,1 0-1,-1 0 0,1 0 0,0 0 0,0 1 0,1 0 1,0 0-1,0 0 0,1 1 0,0-1 0,0 1 0,0 0 1,1 0-1,1 0 0,-1 0 0,1 0 0,1 0 0,-1 0 1,2 9-1,0-15-74,0 1 0,0-1 1,0 0-1,0 0 0,1 0 1,-1 0-1,1 0 0,0-1 0,-1 1 1,1 0-1,0-1 0,0 1 1,0-1-1,0 0 0,0 1 1,0-1-1,1 0 0,-1 0 1,0-1-1,0 1 0,1 0 0,-1-1 1,1 1-1,-1-1 0,0 0 1,1 0-1,-1 0 0,5-1 1,3 2 77,0-2 0,-1 0 0,1 0 1,0 0-1,-1-1 0,12-4 1,-13 2 45,0 0 1,-1 0 0,0 0-1,0-1 1,0 0 0,0-1-1,-1 0 1,0 0 0,0 0-1,0-1 1,7-11 0,-11 15-77,0 1 0,0-1 0,-1 0 0,1 1 0,-1-1 0,0 0 0,0 0 1,0 0-1,0 0 0,0 0 0,0 0 0,-1 0 0,0 0 0,0 0 0,0-1 0,0 1 0,0 0 0,0 0 1,-1 0-1,1 0 0,-1 0 0,0 0 0,0 0 0,0 0 0,-1 0 0,1 1 0,-1-1 0,1 0 0,-1 1 0,0-1 1,0 1-1,0-1 0,0 1 0,-5-3 0,2 0-167,-1 1-1,-1 0 1,1 0-1,0 0 1,-1 1 0,0 0-1,0 1 1,0-1 0,0 1-1,0 1 1,0-1 0,-14 0-1,21 2 32,0 0-1,0 0 1,-1 0-1,1 0 1,0 0-1,0 0 1,0 0-1,0 0 1,-1 0-1,1 0 1,0 0-1,0 0 1,0 0-1,-1 0 1,1 0-1,0 0 1,0 0-1,0 0 1,0 0 0,-1 0-1,1 0 1,0 1-1,0-1 1,0 0-1,0 0 1,-1 0-1,1 0 1,0 0-1,0 0 1,0 1-1,0-1 1,0 0-1,0 0 1,0 0-1,0 0 1,-1 1-1,1-1 1,0 0-1,0 0 1,0 0-1,0 0 1,0 1-1,0-1 1,0 0-1,0 0 1,0 1-1,7 9-2977,11 6-2069,2-2-355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4.417"/>
    </inkml:context>
    <inkml:brush xml:id="br0">
      <inkml:brushProperty name="width" value="0.025" units="cm"/>
      <inkml:brushProperty name="height" value="0.025" units="cm"/>
    </inkml:brush>
  </inkml:definitions>
  <inkml:trace contextRef="#ctx0" brushRef="#br0">185 51 12620,'0'0'3966,"-3"-8"-1894,3 4-1877,-10-24 1295,10 27-1435,-1 1 0,0-1 1,1 0-1,-1 0 1,1 1-1,-1-1 0,0 0 1,0 1-1,1-1 0,-1 1 1,0-1-1,0 1 0,0 0 1,0-1-1,1 1 1,-1 0-1,0-1 0,0 1 1,0 0-1,0 0 0,0 0 1,0 0-1,0 0 0,0 0 1,0 0-1,0 0 1,0 0-1,1 0 0,-1 1 1,0-1-1,0 0 0,0 0 1,0 1-1,0-1 0,-1 2 1,-6 3-23,0 0-1,1 1 1,-1 0 0,1 1-1,0-1 1,1 1 0,0 1 0,-6 8-1,0 1 20,0 2-1,-14 29 0,22-38 7,0-1-1,1 1 0,0-1 0,1 1 1,0 0-1,0 0 0,1 0 0,0 17 1,1-24-41,0 0-1,1 0 1,-1-1 0,0 1 0,1 0 0,0 0-1,-1-1 1,1 1 0,0-1 0,1 1 0,-1-1 0,0 1-1,1-1 1,-1 0 0,1 1 0,0-1 0,-1 0-1,1 0 1,0 0 0,1-1 0,-1 1 0,0 0 0,0-1-1,1 1 1,-1-1 0,1 0 0,-1 0 0,1 0 0,-1 0-1,1 0 1,0-1 0,-1 1 0,1-1 0,0 0-1,3 1 1,-3-1 45,0 1-1,0-1 0,1 0 1,-1 0-1,0 0 0,1-1 1,-1 1-1,0-1 0,0 0 1,1 1-1,-1-2 1,0 1-1,0 0 0,0 0 1,0-1-1,0 0 0,-1 0 1,1 1-1,0-2 0,3-3 1,-3 2 74,-1 0 1,1-1 0,-1 0-1,-1 1 1,1-1-1,-1 0 1,0 0 0,0 0-1,0 0 1,0 0-1,-1 0 1,0-10 0,0 14-173,-1-1 0,1 1 0,0-1 0,0 1 0,-1-1 0,1 1 0,-1-1 0,0 1 0,1-1 0,-1 1 0,0 0 0,0-1 0,1 1 0,-1 0 0,0 0 0,0 0 0,-1 0 0,1 0 0,0 0 0,0 0 0,0 0 0,-1 0 0,1 0 0,0 0 0,-1 1 0,1-1 0,-1 1 1,1-1-1,-1 1 0,1 0 0,-1-1 0,1 1 0,-1 0 0,1 0 0,-1 0 0,1 0 0,-3 0 0,3 0-1678,12 0-4334,8 0 1233,4 0-1036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9.230"/>
    </inkml:context>
    <inkml:brush xml:id="br0">
      <inkml:brushProperty name="width" value="0.025" units="cm"/>
      <inkml:brushProperty name="height" value="0.025" units="cm"/>
    </inkml:brush>
  </inkml:definitions>
  <inkml:trace contextRef="#ctx0" brushRef="#br0">0 46 6022,'0'0'13132,"72"-9"-13036,-37 0-320,5-2-3524,-1-6-4195</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4.773"/>
    </inkml:context>
    <inkml:brush xml:id="br0">
      <inkml:brushProperty name="width" value="0.025" units="cm"/>
      <inkml:brushProperty name="height" value="0.025" units="cm"/>
    </inkml:brush>
  </inkml:definitions>
  <inkml:trace contextRef="#ctx0" brushRef="#br0">91 0 14798,'0'0'4479,"-9"6"-3166,0-1-1053,1 0-1,0 1 1,0 0 0,-14 15-1,20-18-164,-1 0-1,0 0 0,1 0 1,0 0-1,0 1 0,0-1 1,0 1-1,0 0 1,1-1-1,0 1 0,-1 0 1,2 0-1,-1 0 0,0 0 1,1 0-1,-1 0 0,1 0 1,1 7-1,0-9-85,0 0 0,0 0-1,0 0 1,0 0 0,0 0 0,0-1-1,1 1 1,-1 0 0,1 0 0,-1-1-1,1 1 1,0-1 0,0 1 0,0-1 0,0 0-1,0 0 1,0 0 0,0 0 0,0 0-1,0 0 1,0-1 0,0 1 0,0-1-1,1 1 1,-1-1 0,0 0 0,0 0 0,1 0-1,2 0 1,2 0 22,1 0 0,-1 0 1,1-1-1,-1 0 0,1 0 0,-1 0 0,15-6 1,-19 5 12,1 0 0,-1 0 1,0 0-1,0-1 0,0 1 1,0-1-1,0 0 1,-1 0-1,1 0 0,-1 0 1,1 0-1,-1-1 0,0 1 1,-1-1-1,1 1 0,-1-1 1,1 0-1,-1 1 1,1-9-1,-1 10-31,-1 0-1,0 0 1,0 0 0,0 1 0,0-1-1,-1 0 1,1 0 0,0 0 0,-1 0 0,1 0-1,-1 0 1,0 1 0,0-1 0,0 0-1,0 1 1,0-1 0,0 0 0,0 1-1,0-1 1,0 1 0,-1 0 0,1-1-1,-1 1 1,1 0 0,-1 0 0,1 0-1,-1 0 1,0 0 0,1 0 0,-1 0-1,0 1 1,0-1 0,0 1 0,0-1 0,1 1-1,-1 0 1,0-1 0,0 1 0,0 0-1,0 0 1,0 1 0,-2-1 0,3 0-103,0 0 1,1 0 0,-1 0 0,0 0-1,0 0 1,1 0 0,-1 0 0,0 0 0,1 1-1,-1-1 1,0 0 0,0 0 0,1 1-1,-1-1 1,0 0 0,1 1 0,-1-1-1,1 0 1,-1 1 0,0-1 0,1 1 0,-1-1-1,1 1 1,0 0 0,-1-1 0,1 1-1,-1-1 1,1 1 0,0 0 0,-1-1 0,1 1-1,0 0 1,0-1 0,-1 1 0,1 0-1,0 0 1,0 0 0,0 1-347,0-1 0,0 1-1,1-1 1,-1 0 0,0 1 0,1-1 0,-1 0-1,1 0 1,0 1 0,-1-1 0,1 0 0,0 0 0,0 0-1,-1 0 1,1 0 0,0 0 0,0 0 0,0 0-1,0 0 1,2 1 0,16 9-7134</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5.299"/>
    </inkml:context>
    <inkml:brush xml:id="br0">
      <inkml:brushProperty name="width" value="0.025" units="cm"/>
      <inkml:brushProperty name="height" value="0.025" units="cm"/>
    </inkml:brush>
  </inkml:definitions>
  <inkml:trace contextRef="#ctx0" brushRef="#br0">227 1 14221,'0'0'8819,"-12"0"-8536,2 0-278,-1 1-1,1 1 0,-1 0 0,1 0 1,0 1-1,-1 0 0,1 1 1,1 0-1,-1 1 0,1 0 0,0 0 1,0 1-1,0 0 0,-10 10 0,11-9 1,1 0 0,0 1 0,1-1 0,-9 15-1,13-20 4,0 1-1,1-1 0,-1 1 1,1 0-1,0 0 0,0 0 1,0 0-1,0 0 0,0 0 1,1 0-1,-1 0 1,1 0-1,0 0 0,0 0 1,0 0-1,0 0 0,1 0 1,-1 0-1,2 5 0,0-6 7,-1 0 0,0 0 0,1-1 0,0 1 0,-1-1 0,1 1-1,0-1 1,0 1 0,0-1 0,-1 0 0,1 0 0,1 0 0,-1 0 0,0 0-1,0-1 1,0 1 0,0-1 0,1 1 0,-1-1 0,4 0 0,54 2 244,-48-2-226,2 1-240,0-1 1,-1-1-1,1 0 0,0-1 1,0 0-1,-1-1 0,0-1 0,1 0 1,-1 0-1,24-14 0,-26 3-2804,-11 15 2811,0 0 1,0-1-1,0 1 1,0-1-1,0 1 1,0-1-1,0 1 1,0 0-1,-1-1 1,1 1-1,0-1 1,0 1-1,0 0 1,-1-1-1,1 1 1,0 0-1,0-1 1,-1 1 0,1 0-1,0-1 1,-1 1-1,1 0 1,0 0-1,-1-1 1,1 1-1,0 0 1,-1 0-1,1 0 1,-1-1-1,-21-4-5708</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5.656"/>
    </inkml:context>
    <inkml:brush xml:id="br0">
      <inkml:brushProperty name="width" value="0.025" units="cm"/>
      <inkml:brushProperty name="height" value="0.025" units="cm"/>
    </inkml:brush>
  </inkml:definitions>
  <inkml:trace contextRef="#ctx0" brushRef="#br0">0 27 10858,'0'0'7527,"75"-1"-6374,-32-5-288,7-2-128,-3 3-257,-1-1-319,-3 5-129,-9 1-96,-9 0-1186,-7 0-1120,-13 5-2627,-5 2-1569</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5.996"/>
    </inkml:context>
    <inkml:brush xml:id="br0">
      <inkml:brushProperty name="width" value="0.025" units="cm"/>
      <inkml:brushProperty name="height" value="0.025" units="cm"/>
    </inkml:brush>
  </inkml:definitions>
  <inkml:trace contextRef="#ctx0" brushRef="#br0">0 47 12876,'0'0'7623,"73"3"-6534,-23-3-544,13-3-385,-1-5-96,1 2-64,-2-3-1409,-11-2-1986,-11-2-3588</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6.468"/>
    </inkml:context>
    <inkml:brush xml:id="br0">
      <inkml:brushProperty name="width" value="0.025" units="cm"/>
      <inkml:brushProperty name="height" value="0.025" units="cm"/>
    </inkml:brush>
  </inkml:definitions>
  <inkml:trace contextRef="#ctx0" brushRef="#br0">150 9 14286,'0'0'2119,"-8"-1"-277,-4-2-1183,1 1 0,-1 1 0,0 0 0,-12 1 0,20 0-602,1 0 0,-1 0 0,1 0 0,-1 1 0,1 0 0,0 0-1,-1 0 1,1 0 0,0 0 0,0 0 0,-1 1 0,1 0 0,0-1 0,1 1 0,-1 0 0,0 1 0,0-1 0,1 0 0,-1 1 0,1 0 0,-3 4 0,5-6-57,-1 0-1,1 0 1,0 0 0,0 0 0,0 0 0,0 0-1,0 0 1,0 0 0,1 0 0,-1 0 0,0 0-1,0 0 1,1 0 0,-1-1 0,0 1-1,1 0 1,-1 0 0,1 0 0,-1 0 0,1 0-1,0-1 1,-1 1 0,1 0 0,0 0 0,-1-1-1,1 1 1,0 0 0,0-1 0,0 1-1,0-1 1,0 1 0,-1-1 0,1 0 0,0 1-1,0-1 1,0 0 0,0 0 0,0 0 0,1 1-1,53 14-412,-41-12 248,-4 0 135,0 1 1,0 0 0,0 0 0,0 1-1,-1 0 1,16 12 0,-23-16 58,0 1 0,-1-1 0,1 0 1,0 0-1,-1 1 0,1-1 0,-1 1 0,0-1 1,1 1-1,-1 0 0,0-1 0,0 1 1,0 0-1,0 0 0,-1 0 0,1 0 0,0 0 1,-1 0-1,1 0 0,-1 0 0,0 0 1,1 0-1,-1 0 0,0 0 0,0 0 0,-1 0 1,1 0-1,0 0 0,-1 0 0,1 0 1,-1 0-1,1 0 0,-1 0 0,0 0 1,0 0-1,0 0 0,0-1 0,0 1 0,-1 0 1,1-1-1,0 1 0,-4 2 0,-1 1 168,-1 0 0,0 0 0,0-1 0,0 0 0,0 0 0,-1 0 0,0-1-1,0-1 1,0 1 0,0-1 0,0 0 0,0-1 0,0 0 0,-1 0 0,1-1 0,-12-1 0,19 2-228,0-1 0,0 0 0,1 0 1,-1 0-1,0 0 0,0 0 1,0 0-1,0 0 0,1-1 0,-1 1 1,0 0-1,0 0 0,0-1 1,1 1-1,-1 0 0,0-1 0,0 1 1,1-1-1,-1 1 0,0-1 1,1 1-1,-1-1 0,0 1 0,1-1 1,-1 0-1,1 1 0,-1-1 1,1 0-1,0 0 0,-1 1 0,1-1 1,0 0-1,-1 0 0,1 1 1,0-1-1,0 0 0,0 0 0,-1 0 1,1 0-1,0 0 0,0 1 1,0-1-1,1 0 0,-1 0 0,0 0 1,0 0-1,0 1 0,1-1 1,-1 0-1,0 0 0,1 1 0,-1-1 1,0 0-1,2-1 0,1-3-680,-1 0-1,1 1 0,1-1 0,-1 1 1,1 0-1,-1 0 0,7-5 1,23-15-5487,6 1-2504</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6.878"/>
    </inkml:context>
    <inkml:brush xml:id="br0">
      <inkml:brushProperty name="width" value="0.025" units="cm"/>
      <inkml:brushProperty name="height" value="0.025" units="cm"/>
    </inkml:brush>
  </inkml:definitions>
  <inkml:trace contextRef="#ctx0" brushRef="#br0">63 1 17585,'0'0'1324,"-7"8"-145,1-2-886,1-2-67,1 1-1,-1 0 1,1 0-1,0 0 1,0 0-1,0 1 1,1-1-1,-1 1 1,2 0-1,-1 0 1,1 0-1,-4 12 1,7-18-219,-1 1 0,1-1 0,-1 1 0,0 0 1,1-1-1,-1 1 0,1-1 0,-1 0 0,1 1 1,-1-1-1,1 1 0,0-1 0,-1 0 0,1 1 0,0-1 1,-1 0-1,1 0 0,-1 0 0,1 1 0,0-1 1,-1 0-1,1 0 0,0 0 0,0 0 0,-1 0 0,1 0 1,0 0-1,1-1 0,24 0 93,-24 1-83,12-3-111,-1 0 0,1-1-1,-1 0 1,-1-1 0,1-1 0,15-8-1,-18 8-19,0 0-1,1 1 0,0 1 1,0 0-1,0 0 0,0 1 0,1 0 1,18-1-1,-30 4 161,1 1 0,0 0-1,-1-1 1,1 1 0,-1 0 0,1 0 0,-1-1-1,1 1 1,-1 0 0,0 0 0,1 0 0,-1-1-1,0 1 1,0 0 0,0 0 0,1 0-1,-1 0 1,0 0 0,0 0 0,0 0 0,0-1-1,0 1 1,-1 0 0,1 0 0,0 0 0,0 0-1,-1 0 1,1-1 0,0 1 0,-2 2 0,-7 28 787,6-25-665,1-1 1,0 1-1,0 0 0,0 0 1,1 0-1,-2 8 0,3-13-148,0 0 0,1 0 0,-1 0 0,0 0 0,0 0 0,1 0 0,-1 0 0,0 0-1,1 0 1,-1 0 0,1 0 0,-1 0 0,1 0 0,0 0 0,-1 0 0,1 0 0,0-1-1,0 1 1,-1 0 0,1-1 0,0 1 0,0 0 0,0-1 0,0 1 0,0-1 0,0 1 0,0-1-1,0 0 1,0 1 0,0-1 0,0 0 0,0 0 0,0 0 0,0 0 0,0 0 0,0 0-1,0 0 1,0 0 0,0 0 0,0 0 0,0-1 0,1 1 0,8-2-94,0-1 1,0 0-1,-1 0 1,1-1-1,-1 0 1,0-1-1,0 0 1,0 0-1,-1-1 1,0 0-1,0 0 1,11-13-1,-6 7-639,1 1-1,26-16 1,-40 27 710,0 0 1,0 0 0,0 0 0,0-1-1,0 1 1,0 0 0,1 0 0,-1 0-1,0 0 1,0 0 0,0 0 0,0 0-1,0 0 1,0 0 0,1 0 0,-1 0-1,0 0 1,0 0 0,0 0 0,0 0-1,0 0 1,1-1 0,-1 2 0,0-1-1,0 0 1,0 0 0,0 0 0,0 0-1,1 0 1,-1 0 0,0 0 0,0 0 0,0 0-1,0 0 1,0 0 0,1 0 0,-1 0-1,0 0 1,0 0 0,0 0 0,0 1-1,0-1 1,0 0 0,0 0 0,0 0-1,1 0 1,-1 0 0,0 0 0,0 1-1,0-1 1,0 0 0,0 0 0,0 0-1,0 0 1,0 0 0,0 1 0,0-1-1,0 0 1,0 0 0,0 0 0,0 0-1,0 0 1,0 1 0,-5 15-13,-11 16 40,12-23-365,-8 13 643,7-16-8279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7.206"/>
    </inkml:context>
    <inkml:brush xml:id="br0">
      <inkml:brushProperty name="width" value="0.025" units="cm"/>
      <inkml:brushProperty name="height" value="0.025" units="cm"/>
    </inkml:brush>
  </inkml:definitions>
  <inkml:trace contextRef="#ctx0" brushRef="#br0">0 1 17969,'0'0'2915,"0"45"-2915,23-32-993,8 2-1762,3-5-3106</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7.577"/>
    </inkml:context>
    <inkml:brush xml:id="br0">
      <inkml:brushProperty name="width" value="0.025" units="cm"/>
      <inkml:brushProperty name="height" value="0.025" units="cm"/>
    </inkml:brush>
  </inkml:definitions>
  <inkml:trace contextRef="#ctx0" brushRef="#br0">168 204 14221,'0'0'897,"-10"3"-133,-5 1-257,0 0 1,0 2-1,-28 13 1,38-17-225,0 1 0,1-1 0,-1 1 0,0 1 0,1-1 1,0 0-1,0 1 0,0 0 0,0 0 0,1 0 0,-1 1 0,1-1 1,0 1-1,1 0 0,-1 0 0,1 0 0,-3 7 0,5-11-253,0 0 0,1 0 0,-1 0 0,0 0 0,1 0 0,-1-1 0,0 1 0,1 0 0,-1 0 0,1 0 0,0-1-1,-1 1 1,1 0 0,0-1 0,-1 1 0,1 0 0,0-1 0,0 1 0,-1-1 0,1 1 0,0-1 0,0 1 0,0-1-1,0 0 1,0 0 0,-1 1 0,1-1 0,0 0 0,0 0 0,0 0 0,0 0 0,0 0 0,0 0 0,0 0 0,0 0 0,0 0-1,0 0 1,1-1 0,41-3 410,-27-2-389,-1 1 0,0-2 0,0 0 0,-1-1 0,0 0 0,0-1 0,-1-1 0,0 0 0,20-21 0,-17 15-43,-1-1 0,-1 0 0,0-1 0,-2-1 0,0 0 0,14-32 0,-23 46 2,-1 0 1,0 0-1,0 0 0,-1-1 0,1 1 0,-1 0 0,0-1 1,-1 1-1,1-1 0,-2-8 0,1 14-10,0-1 1,0 1-1,-1 0 0,1-1 0,0 1 0,-1 0 0,1 0 0,0-1 1,-1 1-1,1 0 0,-1 0 0,1-1 0,0 1 0,-1 0 0,1 0 1,-1 0-1,1 0 0,0 0 0,-1 0 0,1 0 0,-1 0 0,1 0 1,-1 0-1,1 0 0,0 0 0,-1 0 0,1 0 0,-1 0 0,1 0 1,0 0-1,-1 0 0,1 1 0,-1-1 0,1 0 0,0 0 0,-1 0 1,1 1-1,0-1 0,-1 0 0,1 1 0,0-1 0,-1 0 0,1 1 1,0-1-1,0 0 0,-1 1 0,-15 15 63,10-8-29,0 0 1,0 0-1,1 1 1,1-1-1,-1 1 1,1 0-1,1 1 1,0-1 0,0 1-1,-2 16 1,5-22-71,-1 1 0,1-1 1,0 0-1,1 0 0,-1 1 1,1-1-1,0 0 0,0 0 0,0 0 1,1 0-1,-1 0 0,1 0 1,0 0-1,0 0 0,0-1 1,1 1-1,-1-1 0,1 0 1,0 1-1,0-1 0,0 0 1,0-1-1,1 1 0,-1-1 0,1 1 1,-1-1-1,6 2 0,-3-1-997,1 0 0,0 0-1,0-1 1,1 0 0,-1 0-1,12 1 1,10-2-8341</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8.579"/>
    </inkml:context>
    <inkml:brush xml:id="br0">
      <inkml:brushProperty name="width" value="0.025" units="cm"/>
      <inkml:brushProperty name="height" value="0.025" units="cm"/>
    </inkml:brush>
  </inkml:definitions>
  <inkml:trace contextRef="#ctx0" brushRef="#br0">0 5 13549,'0'0'10650,"9"-2"-10394,-6 2-245,-1-1 1,0 1-1,1-1 0,-1 1 0,1 0 1,-1 0-1,0 0 0,1 0 1,-1 0-1,1 1 0,-1-1 0,5 2 1,-5-1-2,0 1 0,-1 0 0,1 0 1,0-1-1,0 1 0,-1 0 0,0 0 1,1 0-1,-1 1 0,0-1 0,0 0 1,0 0-1,0 1 0,0-1 0,-1 0 1,1 1-1,0 3 0,0 0 44,0 0-1,1 0 1,0 0 0,0-1-1,0 1 1,1-1 0,0 1-1,0-1 1,0 0 0,5 6-1,-6-10-7,0 1 0,0-1 0,0 0 1,0 0-1,0 1 0,1-1 0,-1-1 0,0 1 0,0 0 0,1 0 0,-1-1 0,0 0 1,1 1-1,-1-1 0,1 0 0,-1 0 0,0 0 0,1 0 0,-1-1 0,1 1 0,-1-1 1,0 1-1,1-1 0,-1 0 0,0 0 0,0 0 0,0 0 0,3-2 0,31-21 103,-32 20-142,1 0 1,0 1 0,1-1 0,-1 1 0,0 0 0,1 1-1,0-1 1,8-2 0,-13 6-16,-1-1 0,1 1 0,0-1 0,-1 1 0,1-1 0,-1 1 0,0 0 0,1-1 0,-1 1 0,1 0-1,-1-1 1,0 1 0,0 0 0,1 0 0,-1-1 0,0 1 0,0 0 0,0 0 0,0-1 0,0 1 0,0 0 0,0 0 0,0-1 0,0 1 0,0 1-1,0 30 88,0-26-49,-1-4-25,1 1 0,0-1 0,0 0 0,0 0-1,0 0 1,0 1 0,1-1 0,-1 0 0,1 0 0,0 0 0,-1 0 0,1 0 0,0 0 0,0 0 0,0 0 0,0 0 0,1 0 0,0 2 0,0-4 5,-1 0 1,1 0-1,0 1 0,-1-1 1,1 0-1,-1 0 0,1 0 1,-1 0-1,1-1 0,0 1 1,-1 0-1,1-1 1,-1 1-1,1-1 0,-1 1 1,0-1-1,1 0 0,-1 1 1,0-1-1,1 0 1,-1 0-1,0 0 0,0 0 1,0 0-1,0-1 0,0 1 1,2-2-1,37-44 66,-33 37-73,0 0 0,1 1 0,0 1 0,10-9 0,-18 17-27,0 0-1,0 0 1,0 0 0,0-1 0,0 1-1,1 0 1,-1 0 0,0 0 0,0 0-1,0 0 1,0 0 0,1 0 0,-1 0-1,0 0 1,0-1 0,0 1 0,0 0-1,1 0 1,-1 0 0,0 0 0,0 0-1,0 0 1,1 0 0,-1 0 0,0 0-1,0 0 1,0 0 0,0 1 0,1-1-1,-1 0 1,0 0 0,0 0 0,0 0-1,0 0 1,1 0 0,-1 0 0,0 0 0,0 0-1,0 1 1,0-1 0,0 0 0,1 0-1,-1 0 1,0 0 0,0 0 0,0 1-1,0-1 1,0 0 0,0 0 0,0 0-1,0 0 1,0 1 0,0-1 0,3 17-34,2 10-2575,-4-26 2325,-1-1 0,0 1-1,0-1 1,1 1 0,-1-1 0,0 1-1,1-1 1,-1 1 0,0-1 0,1 1-1,-1-1 1,1 1 0,-1-1 0,1 0-1,-1 1 1,1-1 0,-1 0 0,1 1-1,-1-1 1,1 0 0,-1 0 0,1 1-1,-1-1 1,1 0 0,0 0 0,-1 0-1,1 0 1,-1 0 0,1 0-1,0 0 1,-1 0 0,1 0 0,-1 0-1,1 0 1,1-1 0,7-2-5943</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9.033"/>
    </inkml:context>
    <inkml:brush xml:id="br0">
      <inkml:brushProperty name="width" value="0.025" units="cm"/>
      <inkml:brushProperty name="height" value="0.025" units="cm"/>
    </inkml:brush>
  </inkml:definitions>
  <inkml:trace contextRef="#ctx0" brushRef="#br0">34 53 32,'0'0'20136,"-7"-2"-19164,-4-2-993,-5-2 1396,42 3-364,-25 3-986,0 0 0,1 0 0,-1 0 0,0 0 0,1 0 0,-1 0 0,0 0 0,1 1 0,-1-1 0,0 0 0,1 1 0,-1-1 0,0 1 0,0 0 0,0-1 0,1 1 0,-1 0 0,0 0 0,0-1 0,0 1 0,0 0 0,0 0 0,-1 0 0,1 0 0,0 0 0,0 1 1,-1-1-1,1 0 0,0 0 0,-1 0 0,1 1 0,-1-1 0,0 0 0,1 1 0,-1-1 0,0 0 0,0 1 0,0-1 0,0 0 0,0 1 0,0-1 0,0 0 0,0 1 0,-1-1 0,1 0 0,0 0 0,-2 3 0,12-53 2068,-1 17-2077,22 49-3358,-21-15 1449,0 0 1,0 0-1,1-1 0,-1 0 0,18-1 1,-17 0-520,9 0-2520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9.749"/>
    </inkml:context>
    <inkml:brush xml:id="br0">
      <inkml:brushProperty name="width" value="0.025" units="cm"/>
      <inkml:brushProperty name="height" value="0.025" units="cm"/>
    </inkml:brush>
  </inkml:definitions>
  <inkml:trace contextRef="#ctx0" brushRef="#br0">11 0 4388,'0'0'16565,"5"8"-16164,-1-1-332,0-1 0,-1 1 1,0 0-1,0 0 1,-1 1-1,0-1 1,0 1-1,-1-1 1,0 1-1,0-1 0,0 1 1,-2 15-1,-3 11 57,-13 60-1,10-65 23,2-1-1,-4 52 1,9-79-116,0-1 0,1 0 0,-1 1 1,0-1-1,1 1 0,-1-1 0,0 0 0,1 1 1,-1-1-1,0 0 0,1 1 0,-1-1 0,0 0 1,1 0-1,-1 1 0,1-1 0,-1 0 1,1 0-1,-1 0 0,1 0 0,-1 1 0,1-1 1,-1 0-1,1 0 0,-1 0 0,1 0 0,-1 0 1,0 0-1,1 0 0,-1 0 0,1 0 0,-1-1 1,1 1-1,-1 0 0,1 0 0,-1 0 1,1-1-1,-1 1 0,0 0 0,1 0 0,-1-1 1,1 1-1,-1 0 0,0-1 0,1 1 0,-1 0 1,1-1-1,23-15 755,11-14-617,-2-2 1,-2-1 0,0-1 0,-3-2 0,0 0 0,28-53-1,-55 87-529,5-15 433,-7 11-2288,-8 4-4858,-10 6-482</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9.516"/>
    </inkml:context>
    <inkml:brush xml:id="br0">
      <inkml:brushProperty name="width" value="0.025" units="cm"/>
      <inkml:brushProperty name="height" value="0.025" units="cm"/>
    </inkml:brush>
  </inkml:definitions>
  <inkml:trace contextRef="#ctx0" brushRef="#br0">28 18 384,'4'-15'9347,"-13"12"-3429,8 3-5803,-1 1-1,1-1 1,0 1-1,0-1 1,0 1 0,0 0-1,0-1 1,0 1-1,0 0 1,0 0 0,0 0-1,0 0 1,0 0-1,0-1 1,1 2 0,-1-1-1,0 0 1,1 0-1,-1 0 1,1 0-1,-1 0 1,1 0 0,-1 1-1,1-1 1,0 0-1,0 3 1,-1 34 286,4 44 0,1 2-1192,-4-83 849,0-30 231,1 20-214,1 1 0,-1 0 0,1 1 1,0-1-1,1 0 0,0 0 0,0 1 1,1 0-1,0 0 0,0 0 0,1 0 0,8-10 1,0 1 677,1 1 1,1 0 0,30-23 0,-46 39-711,1-1-1,0 1 1,0-1 0,-1 1 0,1 0 0,0-1-1,0 1 1,0 0 0,0-1 0,0 1 0,0 0-1,0-1 1,0 1 0,0 0 0,0-1-1,0 1 1,0 0 0,0-1 0,1 1 0,-1 0-1,0-1 1,1 1 0,-1-1 0,0 1 0,1 0-1,-1-1 1,0 1 0,1-1 0,-1 1-1,1-1 1,-1 0 0,1 1 0,0 0 0,22 15 13,-11-14-30,-1-1 0,1-1 0,0 0 0,0 0 0,-1-1 0,1-1 0,0 0 0,-1-1 0,0 0 0,13-5 0,53-11 61,-77 19-75,0 1 0,1-1 0,-1 0 0,0 0 0,0 0 0,1 0 0,-1 0 0,0 0 0,1 1 0,-1-1 0,0 0 0,0 0 0,1 1 0,-1-1 0,0 0 0,0 0 0,0 1 0,1-1 0,-1 0 0,0 0 0,0 1 0,0-1 0,0 0 0,1 1 0,-1-1 0,0 0 0,0 1 0,0-1 0,0 0 0,0 1 0,0-1 0,0 0 0,0 1 0,0-1 0,0 0 0,0 1 0,0-1 0,-1 0 0,1 1 0,0-1 0,0 1 0,0-1-95,-1 1 1,1 0 0,0-1 0,0 1 0,0-1 0,0 1 0,0 0-1,0-1 1,0 1 0,0-1 0,0 1 0,0 0 0,0-1 0,0 1-1,1-1 1,-1 1 0,0 0 0,0-1 0,1 1 0,-1-1 0,0 1-1,1-1 1,-1 1 0,0-1 0,1 1 0,-1-1 0,1 1 0,-1-1-1,1 0 1,-1 1 0,1-1 0,-1 0 0,1 1 0,-1-1 0,1 0-1,-1 0 1,1 1 0,0-1 0,-1 0 0,1 0 0,0 0-1,16 0-5901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0.695"/>
    </inkml:context>
    <inkml:brush xml:id="br0">
      <inkml:brushProperty name="width" value="0.025" units="cm"/>
      <inkml:brushProperty name="height" value="0.025" units="cm"/>
    </inkml:brush>
  </inkml:definitions>
  <inkml:trace contextRef="#ctx0" brushRef="#br0">5 0 11339,'0'0'10714,"0"8"-10463,-1 18 7,-1-11-38,1-1-1,1 0 0,0 0 1,1 1-1,1-1 0,2 14 0,-2-26-169,-1 0-1,0-1 1,1 1-1,-1-1 1,1 1-1,0-1 1,-1 0-1,1 1 1,0-1-1,0 0 1,0 0-1,0 0 1,0-1-1,0 1 1,0 0-1,0-1 1,0 1-1,0-1 1,0 0-1,0 0 1,1 1-1,2-2 1,55-2 310,-52 2-342,25-3 17,-23 2-38,-1 0 0,0 1 0,0 0 0,0 1 0,1 0-1,-1 0 1,12 3 0,-20-2 2,1-1 0,-1 1 0,1 0-1,-1 0 1,1 0 0,-1 0 0,0 0-1,0 0 1,0 1 0,1-1 0,-1 0 0,0 1-1,0-1 1,-1 0 0,1 1 0,0-1-1,0 1 1,-1 0 0,1-1 0,-1 1-1,1-1 1,-1 1 0,0 0 0,0-1 0,0 1-1,0 0 1,0-1 0,0 1 0,0 0-1,0-1 1,-1 3 0,-13 59 133,10-52-107,21-28-4814,9-23-3870,-11 12-2322</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1.568"/>
    </inkml:context>
    <inkml:brush xml:id="br0">
      <inkml:brushProperty name="width" value="0.025" units="cm"/>
      <inkml:brushProperty name="height" value="0.025" units="cm"/>
    </inkml:brush>
  </inkml:definitions>
  <inkml:trace contextRef="#ctx0" brushRef="#br0">9 288 15471,'0'0'3720,"0"8"-1985,0-5-1611,0 0 0,1 0 0,-1-1-1,1 1 1,-1 0 0,1 0 0,0 0-1,0-1 1,0 1 0,3 4 0,-3-6-73,0 0 0,0 0 0,0 0 0,1 0 0,-1-1 0,0 1 0,1 0 0,-1-1 0,1 1 0,-1-1 0,1 1 0,-1-1 1,1 1-1,-1-1 0,1 0 0,-1 0 0,1 0 0,-1 0 0,1 0 0,-1 0 0,1 0 0,-1-1 0,1 1 0,-1-1 1,1 1-1,-1-1 0,1 1 0,-1-1 0,3-1 0,0 0-29,0 0-1,-1-1 1,1 1 0,-1-1 0,1 0 0,-1 0-1,0 0 1,0 0 0,0 0 0,0-1 0,-1 1-1,1-1 1,-1 0 0,0 0 0,0 0 0,0 0-1,-1 0 1,0 0 0,1 0 0,-1 0 0,-1-1-1,1 1 1,0-8 0,-1 11-12,-1 0-1,1 0 1,0 0 0,-1-1-1,1 1 1,0 0 0,-1 0-1,1 0 1,-1 0 0,0 0-1,1 0 1,-1 0 0,0 0-1,0 0 1,0 0 0,1 1-1,-1-1 1,0 0 0,0 0-1,0 1 1,0-1 0,0 1-1,-1-1 1,1 1 0,0-1-1,0 1 1,0-1 0,0 1-1,0 0 1,-1 0 0,1 0-1,0 0 1,0 0 0,0 0-1,-1 0 1,1 0 0,-1 0-1,-2 1 2,1-1 1,0 0-1,0 1 0,0 0 0,0-1 0,0 1 0,0 0 0,0 1 0,0-1 1,0 1-1,0-1 0,0 1 0,-3 3 0,2 0 20,-1 0 1,1 0-1,1 1 0,-1 0 0,1 0 1,0 0-1,0 0 0,1 0 0,-1 0 1,-1 13-1,3-17-24,1 0 1,-1 0-1,1 0 1,0 0-1,0 0 1,0 0 0,0 0-1,0 0 1,0 0-1,1 0 1,-1 0-1,1 0 1,-1 0-1,1 0 1,0 0-1,0-1 1,0 1-1,0 0 1,0 0-1,0-1 1,0 1 0,0 0-1,1-1 1,-1 1-1,1-1 1,-1 0-1,1 1 1,0-1-1,-1 0 1,1 0-1,0 0 1,0 0-1,0-1 1,0 1 0,0 0-1,0-1 1,3 1-1,3 0 10,-1 0-1,1 0 1,0-1-1,-1 0 1,1-1-1,-1 0 1,1 0-1,-1-1 1,0 1-1,1-2 1,-1 1-1,0-1 1,0 0-1,-1 0 1,1-1-1,-1 0 1,1 0-1,-1-1 1,0 0-1,-1 0 1,1 0-1,-1 0 1,0-1-1,0 0 1,-1 0-1,0-1 1,0 1-1,0-1 1,-1 0-1,0 0 1,0 0-1,2-10 1,-10 44-258,-4 54 1,9-80 241,0 0 0,0 0 0,0 0 0,0 0 0,1 0 0,-1 0 0,0 0 0,0 0 0,0-1 0,1 1 0,-1 0-1,1 0 1,-1 0 0,1 0 0,-1 0 0,1-1 0,-1 1 0,1 0 0,-1-1 0,1 1 0,0 0 0,-1-1 0,1 1 0,0-1 0,0 1 0,0-1 0,-1 1 0,3 0 0,-1-1 12,1 1 0,-1-1 0,1 1 1,0-1-1,-1 0 0,1 0 0,0 0 1,-1-1-1,1 1 0,3-1 0,0-1 11,-1 1 0,0-1 0,0 0 0,1 0-1,-1 0 1,0-1 0,-1 1 0,1-1-1,8-7 1,-8 3-13,-1 1-1,0-1 0,0 0 1,0-1-1,3-9 1,-3 10-196,-5 28 43,0-7 129,1-12 17,0-1 1,0 0 0,0 1 0,0-1 0,0 0 0,0 1 0,0-1-1,0 0 1,1 1 0,-1-1 0,0 0 0,1 0 0,-1 1 0,1-1-1,0 0 1,-1 0 0,1 0 0,0 0 0,0 1 0,-1-1-1,1 0 1,0-1 0,0 1 0,0 0 0,0 0 0,0 0 0,1 0-1,-1-1 1,0 1 0,0-1 0,3 2 0,0-2 28,0 1 0,0-1 0,0 1 0,0-1 0,0 0 0,1-1 0,-1 1 0,0-1 0,7-1 0,-3-1-19,0-1 0,0 1 0,-1-1 0,1 0-1,-1-1 1,0 0 0,0 0 0,0-1 0,-1 1-1,0-1 1,0-1 0,-1 1 0,1-1 0,-1 0 0,-1 0-1,8-15 1,-3 4-34,-1 0-1,0-1 0,-2 0 1,0 0-1,-1-1 1,2-21-1,0-47-694,-11 82 340,-4 14 283,-5 14 89,5-3 60,1 0 0,0 1 0,2 0 1,1 0-1,0 0 0,-1 33 0,4-41-119,1 0 1,0-1-1,1 1 1,0 0-1,1 0 1,0-1-1,1 1 0,0-1 1,1 1-1,0-1 1,1 0-1,11 18 1,3-7-799,-19-21 815,1-1 1,-1 1-1,1 0 0,0-1 1,-1 1-1,1 0 1,0-1-1,0 1 0,-1-1 1,1 1-1,0-1 1,0 1-1,0-1 0,-1 0 1,1 1-1,0-1 1,0 0-1,0 0 0,0 0 1,0 0-1,0 0 1,0 0-1,-1 0 0,1 0 1,0 0-1,0 0 1,1 0-1,-2-3 62,0 1 1,-1-1-1,1 1 1,-1 0-1,0-1 1,0 1-1,0 0 1,0-1-1,0 1 0,0 0 1,-1 0-1,1 0 1,-1 0-1,-1-2 1,-27-33 73,16 21 265,2 0-1,0 0 0,0-1 1,-16-33-1,28 49-328,0 0 0,-1 0 0,1 0-1,0 0 1,0 1 0,0-1 0,-1 0 0,1 0 0,0 0 0,0 0-1,0 0 1,0 1 0,0-1 0,1 0 0,-1 0 0,0 0-1,0 0 1,1 1 0,-1-1 0,0 0 0,1 0 0,-1 0 0,1 1-1,-1-1 1,1 0 0,-1 1 0,1-1 0,-1 0 0,1 1-1,0-1 1,-1 1 0,1-1 0,0 1 0,0-1 0,-1 1 0,1 0-1,0-1 1,0 1 0,0 0 0,-1-1 0,1 1 0,0 0-1,0 0 1,0 0 0,0 0 0,0 0 0,-1 0 0,2 0 0,57 1-287,-40 0 293,30 0-810,36 1-5445,-42-2-1235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1.926"/>
    </inkml:context>
    <inkml:brush xml:id="br0">
      <inkml:brushProperty name="width" value="0.025" units="cm"/>
      <inkml:brushProperty name="height" value="0.025" units="cm"/>
    </inkml:brush>
  </inkml:definitions>
  <inkml:trace contextRef="#ctx0" brushRef="#br0">0 61 16592,'0'0'7148,"10"8"-6187,-4-4-870,1 1 0,0-1 0,0-1 0,0 1 0,0-1 0,1 0 0,0-1 0,-1 0 0,1 0 0,0 0 0,0-1 0,0-1 1,0 1-1,0-1 0,0 0 0,13-3 0,-1 0-15,1-2 0,28-9 0,-40 11-44,-1 0 1,0-1 0,0 0 0,0 0 0,-1-1 0,0 0-1,1 0 1,10-11 0,-18 16-31,1 0-1,-1-1 1,1 1-1,-1 0 1,1-1-1,-1 1 1,1 0 0,-1-1-1,1 1 1,-1-1-1,1 1 1,-1-1 0,0 0-1,1 1 1,-1-1-1,0 1 1,0-1-1,1 1 1,-1-1 0,0 0-1,0 1 1,0-1-1,0 0 1,0 1-1,0-1 1,0 0 0,0 1-1,0-1 1,0 1-1,0-1 1,0 0-1,0 1 1,-1-1 0,1 0-1,0 1 1,0-1-1,-1 1 1,1-1 0,0 1-1,-1-1 1,1 1-1,0-1 1,-1 1-1,1-1 1,-1 1 0,1-1-1,-1 1 1,1 0-1,-1-1 1,0 1-1,1 0 1,-1-1 0,1 1-1,-1 0 1,1 0-1,-1 0 1,0-1 0,1 1-1,-1 0 1,0 0-1,1 0 1,-2 0-1,-47-2-138,41 2 148,-1 0-16,0 1-1,0 0 1,0 1 0,1-1-1,-1 2 1,0-1-1,1 1 1,0 0 0,-14 8-1,19-9-25,-1 0-1,1 0 1,0 0-1,0 1 0,0-1 1,0 1-1,0-1 1,1 1-1,-1 0 0,1 0 1,0 0-1,-1 1 1,2-1-1,-1 1 1,0-1-1,1 1 0,-1-1 1,1 1-1,0 0 1,0 0-1,1-1 1,-1 1-1,1 0 0,0 7 1,0-9-184,0-1 1,0 1 0,0 0-1,1-1 1,-1 1-1,1 0 1,-1-1 0,1 1-1,0-1 1,-1 1 0,1-1-1,0 1 1,0-1-1,0 0 1,0 1 0,0-1-1,1 0 1,-1 0-1,0 0 1,1 0 0,-1 0-1,0 0 1,1 0-1,1 1 1,21 6-5402</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2.563"/>
    </inkml:context>
    <inkml:brush xml:id="br0">
      <inkml:brushProperty name="width" value="0.025" units="cm"/>
      <inkml:brushProperty name="height" value="0.025" units="cm"/>
    </inkml:brush>
  </inkml:definitions>
  <inkml:trace contextRef="#ctx0" brushRef="#br0">27 1 11627,'0'0'10143,"3"8"-9337,6 19-242,-6-15-406,1 0 0,0 0 0,1 0 1,1-1-1,-1 0 0,2 0 0,0 0 1,0-1-1,14 16 0,-4-12-216,-8-7-180,0 0 0,-1 1-1,1 0 1,-2 0-1,9 12 1,-15-19 233,0 1-1,0-1 1,0 1 0,0 0 0,0 0 0,0-1-1,-1 1 1,1 0 0,-1 0 0,1 0-1,-1 0 1,0 0 0,0 0 0,0-1-1,0 1 1,0 0 0,0 0 0,0 0 0,-1 0-1,1 0 1,-1 0 0,1 0 0,-1-1-1,0 1 1,0 0 0,1 0 0,-1-1-1,-1 1 1,1-1 0,0 1 0,0-1 0,0 1-1,-1-1 1,1 0 0,-1 1 0,1-1-1,-3 1 1,-4 4 276,-1-1 1,0 0-1,0 0 0,-1-1 1,1-1-1,-1 1 0,0-1 1,-14 2-1,21-5-195,-1 1 0,1-1 0,-1 0 1,1 0-1,-1 0 0,1 0 0,-1-1 0,1 0 1,-1 1-1,1-1 0,0 0 0,-5-3 1,6 3-92,1 0 0,-1 0 1,0 0-1,1-1 0,-1 1 1,1-1-1,0 1 1,-1-1-1,1 0 0,0 1 1,0-1-1,0 0 1,0 0-1,0 0 0,1 0 1,-1 0-1,1 0 0,-1 0 1,1 0-1,0 0 1,-1 0-1,1-3 0,0 2-220,1 0 0,-1 0 0,0 0 0,1 0 0,-1 0 0,1 1 0,0-1 0,0 0-1,0 1 1,0-1 0,1 0 0,-1 1 0,1-1 0,0 1 0,-1 0 0,1 0 0,0-1 0,0 1-1,0 1 1,1-1 0,-1 0 0,0 0 0,5-1 0,4-3-1616,1 0 0,0 1 0,23-7-1,6 1-2552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2.968"/>
    </inkml:context>
    <inkml:brush xml:id="br0">
      <inkml:brushProperty name="width" value="0.025" units="cm"/>
      <inkml:brushProperty name="height" value="0.025" units="cm"/>
    </inkml:brush>
  </inkml:definitions>
  <inkml:trace contextRef="#ctx0" brushRef="#br0">1 119 11082,'0'0'12519,"10"-6"-11798,-6 4-704,1 0 1,0-1 0,-1 0-1,0 0 1,1 0 0,-1 0-1,-1 0 1,1-1-1,0 0 1,-1 0 0,0 0-1,1 0 1,-2 0 0,1-1-1,0 0 1,-1 1 0,0-1-1,0 0 1,-1 0-1,1 0 1,-1 0 0,1-6-1,-2 10-19,0 0 1,0 0-1,0 1 0,0-1 0,-1 0 0,1 1 0,0-1 0,0 0 0,-1 1 0,1-1 0,0 1 0,0-1 0,-1 0 0,1 1 0,-1-1 0,1 1 0,-1-1 0,1 1 0,-1-1 0,1 1 1,-1 0-1,1-1 0,-1 1 0,1-1 0,-1 1 0,0 0 0,1 0 0,-1-1 0,0 1 0,1 0 0,-1 0 0,0 0 0,1 0 0,-1 0 0,0 0 0,1 0 0,-1 0 0,0 0 1,1 0-1,-1 0 0,0 0 0,1 0 0,-1 0 0,0 1 0,0 0 0,-2-1 3,0 1 0,0 0-1,1 0 1,-1 0 0,1 0 0,-1 1 0,1-1 0,-1 1 0,1-1-1,-4 4 1,3-2 31,1 1-1,-1 0 0,0-1 1,1 1-1,0 0 1,0 1-1,0-1 0,0 0 1,1 0-1,0 1 1,0-1-1,0 1 0,0-1 1,1 1-1,-1-1 0,2 9 1,-1-10-8,1 0 0,-1-1-1,1 1 1,0 0 0,0-1 0,0 1 0,1-1 0,-1 1-1,0-1 1,1 1 0,0-1 0,-1 0 0,1 0 0,0 0 0,0 0-1,0 0 1,0 0 0,1-1 0,-1 1 0,0-1 0,1 1-1,-1-1 1,1 0 0,0 0 0,-1 0 0,1 0 0,5 0-1,3 1 45,0 0-1,0-1 0,0-1 0,0 0 1,0-1-1,0 0 0,0 0 0,-1-1 1,17-5-1,-21 5-49,0 0-1,0 0 1,0-1 0,0 1 0,0-1 0,-1-1-1,1 1 1,-1-1 0,0 0 0,0 0 0,-1-1 0,1 1-1,-1-1 1,0 0 0,0 0 0,-1-1 0,6-8-1,-47 55-342,35-36 330,0 1 0,1 0 1,0 0-1,-1-1 1,2 1-1,-1 1 0,-1 8 1,3-13-3,0-1 0,0 0 0,0 0 0,0 1 0,0-1 0,0 0 0,1 0 0,-1 0 0,0 1 0,1-1 0,-1 0 0,1 0 0,-1 0 0,1 0 0,0 0 0,-1 0 0,1 0 0,0 0 0,0 0 1,0 0-1,-1 0 0,1 0 0,0 0 0,0-1 0,0 1 0,0 0 0,1-1 0,-1 1 0,0-1 0,0 1 0,0-1 0,0 0 0,1 1 0,-1-1 0,0 0 0,0 0 0,1 0 0,-1 0 0,0 0 0,0 0 1,3 0-1,4 0-182,25-4-2681,-32 3 2441,0 1 1,1-1-1,-1 0 0,0 0 0,0 0 0,0 0 0,0 0 1,0 0-1,0 0 0,0 0 0,0 0 0,0 0 0,-1-1 1,2-1-1,6-15-8843</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3.343"/>
    </inkml:context>
    <inkml:brush xml:id="br0">
      <inkml:brushProperty name="width" value="0.025" units="cm"/>
      <inkml:brushProperty name="height" value="0.025" units="cm"/>
    </inkml:brush>
  </inkml:definitions>
  <inkml:trace contextRef="#ctx0" brushRef="#br0">0 1 18225,'0'0'3427</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4.937"/>
    </inkml:context>
    <inkml:brush xml:id="br0">
      <inkml:brushProperty name="width" value="0.025" units="cm"/>
      <inkml:brushProperty name="height" value="0.025" units="cm"/>
    </inkml:brush>
  </inkml:definitions>
  <inkml:trace contextRef="#ctx0" brushRef="#br0">1 0 10826,'0'0'13255,"3"9"-12731,0 4-446,-1 1 1,0-1-1,0 1 1,-2 0-1,0 0 1,-3 26-1,1 18-29,1-55-47,1-1 1,0 0 0,0 0 0,0 0 0,1 0 0,-1 1 0,0-1 0,1 0 0,0 0 0,-1 0 0,1 0 0,0 0 0,0 0 0,0 0 0,0 0 0,0 0 0,0-1 0,1 1 0,-1 0 0,1-1 0,2 3 0,-2-3-26,1 0 0,-1 0 0,1-1 0,-1 1 1,1-1-1,-1 1 0,1-1 0,0 0 0,-1 0 1,1 0-1,0 0 0,-1 0 0,1-1 0,-1 1 0,1-1 1,-1 0-1,1 0 0,3-2 0,1 1-350,-1-1 0,0 0 0,0-1 1,0 1-1,10-9 0,-11 7-246,0 0 1,0 1 0,0-2-1,-1 1 1,1 0 0,-1-1-1,-1 0 1,1 0 0,-1 0-1,0 0 1,0-1 0,-1 1-1,0-1 1,0 0 0,0 1 0,-1-1-1,0-8 1,-18 47 5951,11-15-4879,0 0 0,1 0 1,1 1-1,0-1 0,2 1 1,0 0-1,0 0 0,2-1 1,2 20-1,-2-36-458,0 1-1,1-1 1,-1 1 0,1-1-1,-1 0 1,1 1 0,0-1-1,0 0 1,-1 1 0,1-1-1,0 0 1,0 0 0,0 0 0,0 0-1,0 1 1,1-2 0,-1 1-1,0 0 1,0 0 0,1 0-1,-1-1 1,2 2 0,1-1-102,-1 0 1,1 0-1,0-1 1,-1 1-1,1-1 1,0 0 0,-1 0-1,1 0 1,4-1-1,1 0-897,0-1-1,0 0 1,0-1-1,-1 0 1,1 0-1,15-9 0,15-14-6811</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5.310"/>
    </inkml:context>
    <inkml:brush xml:id="br0">
      <inkml:brushProperty name="width" value="0.025" units="cm"/>
      <inkml:brushProperty name="height" value="0.025" units="cm"/>
    </inkml:brush>
  </inkml:definitions>
  <inkml:trace contextRef="#ctx0" brushRef="#br0">68 0 14221,'0'0'5574,"-23"52"-4197,12-35-160,2 0-224,-1 3-576,4-5-353,1 0-96,1-3-449,4-1-480,0-1-704,0-4-1090</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5.671"/>
    </inkml:context>
    <inkml:brush xml:id="br0">
      <inkml:brushProperty name="width" value="0.025" units="cm"/>
      <inkml:brushProperty name="height" value="0.025" units="cm"/>
    </inkml:brush>
  </inkml:definitions>
  <inkml:trace contextRef="#ctx0" brushRef="#br0">66 28 13741,'0'0'2274,"-8"-1"-48,-26-1-806,33 2-1380,0 0 0,0-1-1,1 2 1,-1-1-1,0 0 1,0 0 0,0 0-1,0 0 1,0 0-1,0 1 1,0-1 0,0 1-1,1-1 1,-1 0 0,0 1-1,0-1 1,0 1-1,1 0 1,-1-1 0,0 1-1,1-1 1,-1 1-1,1 0 1,-1 0 0,0-1-1,1 1 1,0 0 0,-1 0-1,1 0 1,-1 0-1,1-1 1,0 1 0,0 0-1,-1 0 1,1 0 0,0 0-1,0 0 1,0 0-1,0 0 1,0 0 0,0 0-1,1 0 1,-1 1-1,0 0-35,1 1 0,-1-1-1,1 0 1,-1 0-1,1 1 1,0-1 0,-1 0-1,1 0 1,0 0-1,1 0 1,-1 0 0,0 0-1,0 0 1,1 0-1,0-1 1,1 3 0,2-2 17,1 1 0,-1-1 1,1 0-1,0 0 1,0-1-1,0 0 1,0 0-1,0 0 0,0-1 1,0 1-1,0-2 1,0 1-1,0-1 0,0 1 1,0-2-1,6-1 1,-8 2 31,-1 0 0,0 0 0,1 0 0,-1-1 0,0 1 1,0-1-1,0 0 0,0 0 0,0 0 0,-1 0 0,1 0 1,-1-1-1,1 1 0,-1-1 0,0 0 0,0 0 0,0 0 1,0 0-1,-1 0 0,1 0 0,-1 0 0,1 0 0,-1-1 1,0 1-1,-1 0 0,1-1 0,-1 1 0,1-6 0,-1 8 1,-1 0 0,1 0-1,-1 0 1,1 0 0,-1 0 0,1 0-1,-1 0 1,0 0 0,1 0-1,-1 0 1,0 0 0,0 0-1,0 0 1,0 0 0,0 1-1,0-1 1,0 0 0,0 1-1,0-1 1,0 1 0,0-1-1,0 1 1,-1-1 0,1 1-1,0 0 1,0 0 0,0 0-1,-1-1 1,1 1 0,0 0-1,0 1 1,0-1 0,-1 0-1,1 0 1,-1 1 0,-3-1-68,0 0 1,0 1-1,1-1 0,-1 1 1,0 1-1,1-1 0,-1 0 1,-5 4-1,7-3-11,0-1-1,1 1 1,0 0 0,-1 0-1,1 0 1,0 1 0,0-1-1,0 0 1,0 1 0,0-1-1,1 1 1,-1 0-1,1 0 1,0-1 0,0 1-1,0 0 1,0 0 0,0 0-1,1 0 1,-1 0 0,1 0-1,0 0 1,0 0-1,0 1 1,0-1 0,0 0-1,2 4 1,-1-2-361,0-1 0,1 1 0,0 0-1,0-1 1,0 1 0,5 8 0,25 19-5810,-4-14-696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0.113"/>
    </inkml:context>
    <inkml:brush xml:id="br0">
      <inkml:brushProperty name="width" value="0.025" units="cm"/>
      <inkml:brushProperty name="height" value="0.025" units="cm"/>
    </inkml:brush>
  </inkml:definitions>
  <inkml:trace contextRef="#ctx0" brushRef="#br0">1 1 5733,'0'0'10314,"2"60"-7751,8-43-866,6-4-1280,0 0-353,4-6-673,1-5-2146,-3-2-3715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6.041"/>
    </inkml:context>
    <inkml:brush xml:id="br0">
      <inkml:brushProperty name="width" value="0.025" units="cm"/>
      <inkml:brushProperty name="height" value="0.025" units="cm"/>
    </inkml:brush>
  </inkml:definitions>
  <inkml:trace contextRef="#ctx0" brushRef="#br0">96 193 13805,'0'0'1175,"-9"9"592,0-2-1352,1-1 168,1 0 0,-1 0 0,1 1 0,1 0 0,-1 0 0,1 0 0,0 1-1,1 0 1,0 0 0,-7 15 0,12-23-566,0 1 1,0-1-1,0 1 0,0-1 0,0 1 0,1-1 0,-1 1 1,0-1-1,0 1 0,1-1 0,-1 1 0,0-1 0,0 0 1,1 1-1,-1-1 0,0 1 0,1-1 0,-1 0 0,1 1 1,-1-1-1,1 0 0,-1 1 0,0-1 0,1 0 0,-1 0 1,1 1-1,-1-1 0,1 0 0,0 0 0,-1 0 0,1 0 1,-1 0-1,1 0 0,-1 0 0,1 0 0,-1 0 0,1 0 1,-1 0-1,1 0 0,-1 0 0,1 0 0,-1 0 0,1-1 1,0 1-1,28-7 737,-22 4-681,0-1 1,0 0-1,-1 0 1,0-1-1,0 0 0,0 0 1,-1 0-1,1-1 0,7-10 1,-10 12 12,0 1 1,-1-1-1,0 0 1,1 0-1,-1 0 1,-1 0-1,1 0 1,0-1-1,-1 1 1,0 0-1,0-1 0,-1 1 1,1-1-1,-1 1 1,0-1-1,0 1 1,-1-10-1,0 13-171,0-1-1,1 1 1,-1 0 0,0-1-1,0 1 1,0 0-1,0-1 1,0 1 0,0 0-1,-1 0 1,1 0-1,0 0 1,-1 0-1,1 0 1,0 1 0,-1-1-1,1 0 1,-1 1-1,1-1 1,-1 1 0,0-1-1,1 1 1,-1 0-1,1 0 1,-1 0-1,0 0 1,1 0 0,-1 0-1,1 0 1,-3 1-1,5 10-6763,8-3 774</inkml:trace>
  <inkml:trace contextRef="#ctx0" brushRef="#br0" timeOffset="1">607 0 17232,'0'0'4388,"-55"37"-4099,46-15 415,7 0-63,2 1-481,0 0-128,11 1 96,1 2-800,1-3-1090,-4 1-800,-4-3-2820,-5-6-4771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6.372"/>
    </inkml:context>
    <inkml:brush xml:id="br0">
      <inkml:brushProperty name="width" value="0.025" units="cm"/>
      <inkml:brushProperty name="height" value="0.025" units="cm"/>
    </inkml:brush>
  </inkml:definitions>
  <inkml:trace contextRef="#ctx0" brushRef="#br0">44 318 13389,'0'0'10506,"55"-49"-10474,-7 41-32,0-2 32,10-1-32,-8 2-577,-2-3-832,-13 2-673,-11-2-2178,-15-1-1121</inkml:trace>
  <inkml:trace contextRef="#ctx0" brushRef="#br0" timeOffset="1">1 24 12908,'0'0'9033,"87"-23"-8873,-38 23-64,-3 0-96,-5 0-1057,-7 0-2082,-5 0-2018,-13 4-1761</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6.778"/>
    </inkml:context>
    <inkml:brush xml:id="br0">
      <inkml:brushProperty name="width" value="0.025" units="cm"/>
      <inkml:brushProperty name="height" value="0.025" units="cm"/>
    </inkml:brush>
  </inkml:definitions>
  <inkml:trace contextRef="#ctx0" brushRef="#br0">1 0 2915,'0'0'18711,"0"8"-17190,0-6-1465,0-1-1,-1 0 1,1 1-1,0-1 1,0 1-1,0-1 1,0 0-1,1 1 1,-1-1 0,0 0-1,1 1 1,-1-1-1,0 0 1,1 1-1,0-1 1,-1 0-1,1 0 1,0 1-1,0-1 1,-1 0-1,1 0 1,0 0 0,0 0-1,0 0 1,0 0-1,0 0 1,2 0-1,1 0 30,0-1 0,-1 0 0,1 0 0,0 0 0,-1-1 0,1 1 0,-1-1 0,1 0 0,-1 0-1,1 0 1,-1-1 0,1 1 0,3-3 0,5-2-46,34-11-34,-46 17-12,1 0 0,0-1-1,0 1 1,0 0 0,0 0-1,0 0 1,-1 0 0,1 0-1,0 0 1,0 1 0,0-1-1,0 0 1,0 0 0,-1 0-1,1 1 1,0-1 0,0 0-1,-1 1 1,1-1 0,0 1-1,0-1 1,-1 1 0,1-1-1,0 1 1,-1 0-1,1-1 1,-1 1 0,1 0-1,-1-1 1,1 1 0,-1 0-1,0 0 1,1 0 0,-1-1-1,0 1 1,1 0 0,-1 0-1,0 0 1,0 0 0,0-1-1,0 1 1,0 0 0,0 0-1,0 0 1,0 1 0,0 0 4,-1 3 3,1 1 1,0-1 0,1 1 0,-1 0 0,1-1 0,0 1-1,4 9 1,-4-14-157,0 0-1,0 1 1,0-1-1,0 0 1,0 0 0,0 0-1,0 0 1,1 0-1,-1 0 1,0 0-1,1 0 1,-1-1 0,1 1-1,-1-1 1,1 1-1,-1-1 1,1 1-1,-1-1 1,1 0 0,0 0-1,-1 1 1,1-1-1,-1-1 1,1 1-1,0 0 1,-1 0 0,1 0-1,-1-1 1,1 1-1,-1-1 1,4-1-1,8-5-6083,3-9-3567</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7.121"/>
    </inkml:context>
    <inkml:brush xml:id="br0">
      <inkml:brushProperty name="width" value="0.025" units="cm"/>
      <inkml:brushProperty name="height" value="0.025" units="cm"/>
    </inkml:brush>
  </inkml:definitions>
  <inkml:trace contextRef="#ctx0" brushRef="#br0">96 1 18417,'0'0'4848,"-4"8"-4106,0 4-579,1 1 1,0-1-1,1 0 0,0 1 1,1 0-1,0-1 1,1 1-1,0-1 1,1 1-1,1 0 1,0-1-1,5 16 0,4 4-67,18 64-1194,-27-89 989,-1 2 0,0-1 0,0 0 0,-1 0 0,1 0 0,-2 0 0,1 0 0,-1 0 0,-4 14 0,4-20 110,1 0-1,-1 0 1,0 0 0,0-1 0,0 1 0,0 0 0,-1-1-1,1 1 1,0-1 0,-1 1 0,1-1 0,-1 1 0,0-1-1,1 0 1,-1 0 0,0 0 0,0 0 0,-2 1 0,3-2-14,0 1 1,0-1 0,-1 0 0,1 0 0,0 1 0,0-1 0,0 0-1,0 0 1,0 0 0,0 0 0,0-1 0,0 1 0,-1 0-1,1 0 1,0-1 0,0 1 0,0-1 0,0 1 0,0-1 0,0 1-1,0-1 1,1 1 0,-1-1 0,0 0 0,0 1 0,0-1-1,1 0 1,-1 0 0,0 0 0,1 0 0,-1 0 0,0 0-1,1 0 1,-1 0 0,1-1 0,-11-26-603,2 0-1,-8-48 1,-1 2 395,15 62 261,-4-27 415,7 38-457,0 0-1,1 0 0,-1 0 0,0 0 1,1 0-1,-1 0 0,1 1 0,-1-1 1,1 0-1,0 0 0,-1 0 0,1 0 1,0 1-1,-1-1 0,1 0 0,0 1 1,0-1-1,0 0 0,0 1 0,0-1 1,0 1-1,0-1 0,0 1 0,0 0 1,0 0-1,0-1 0,0 1 0,0 0 1,0 0-1,0 0 0,0 0 0,0 0 1,1 0-1,56-5-2577,-3-8-6266,-25 1-791</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7.492"/>
    </inkml:context>
    <inkml:brush xml:id="br0">
      <inkml:brushProperty name="width" value="0.025" units="cm"/>
      <inkml:brushProperty name="height" value="0.025" units="cm"/>
    </inkml:brush>
  </inkml:definitions>
  <inkml:trace contextRef="#ctx0" brushRef="#br0">16 0 9225,'0'0'12614,"-3"11"-12293,-1 10 33,0 1 0,1-1 1,1 1-1,2 36 1,0-52-325,1 0 0,0 0 1,0 0-1,0-1 1,1 1-1,0 0 0,0-1 1,1 1-1,-1-1 1,6 9-1,-6-12-88,0 1 1,0-1 0,1 0-1,-1 0 1,0 0-1,1-1 1,0 1-1,-1 0 1,1-1-1,0 0 1,0 1-1,-1-1 1,1 0-1,0-1 1,0 1 0,0 0-1,0-1 1,0 0-1,1 1 1,-1-1-1,0-1 1,3 1-1,-2-1-328,0 0 0,0 0 0,0 0 0,-1 0-1,1-1 1,0 1 0,-1-1 0,1 0 0,-1 0-1,0 0 1,6-5 0,28-32-8811,-21 17 1205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7.866"/>
    </inkml:context>
    <inkml:brush xml:id="br0">
      <inkml:brushProperty name="width" value="0.025" units="cm"/>
      <inkml:brushProperty name="height" value="0.025" units="cm"/>
    </inkml:brush>
  </inkml:definitions>
  <inkml:trace contextRef="#ctx0" brushRef="#br0">49 183 10346,'0'0'10773,"-8"10"-9748,-25 33-310,32-42-698,0 0 0,0 0-1,0 0 1,1 0 0,-1 0 0,1 0 0,-1 0 0,1 0-1,-1 1 1,1-1 0,0 0 0,-1 0 0,1 0-1,0 1 1,0-1 0,0 0 0,0 3 0,1-3-2,-1-1 0,0 1-1,1-1 1,-1 1 0,0 0 0,1-1 0,-1 1 0,1-1 0,-1 1 0,1-1 0,0 1 0,-1-1-1,1 1 1,-1-1 0,1 0 0,0 1 0,-1-1 0,1 0 0,0 0 0,-1 1 0,2-1 0,40 0 420,-39 0-423,4-2-176,-1 1-1,0-1 0,1 0 0,-1 0 0,0-1 1,-1 0-1,1 0 0,0 0 0,-1-1 0,0 1 1,0-1-1,0-1 0,0 1 0,0-1 0,-1 1 1,0-1-1,0-1 0,0 1 0,-1-1 0,0 1 1,0-1-1,3-7 0,-9 11 40,-5 10 362,-6 15 388,13-21-592,0 0 1,1 0-1,-1 0 1,1 1-1,0-1 0,0 0 1,0 0-1,0 0 1,0 1-1,0-1 1,0 0-1,1 0 1,-1 1-1,1-1 0,-1 0 1,1 0-1,0 0 1,0 0-1,0 0 1,0 0-1,0 0 1,1 0-1,-1-1 0,1 1 1,-1 0-1,1-1 1,-1 1-1,1-1 1,0 1-1,0-1 1,0 0-1,0 0 0,0 0 1,0 0-1,0 0 1,0 0-1,0-1 1,0 1-1,0 0 1,1-1-1,-1 0 1,0 0-1,0 0 0,0 0 1,4 0-1,2 0-14,0 0-1,0-1 1,0 0 0,0 0-1,0-1 1,0 0-1,0 0 1,-1-1 0,1 0-1,-1 0 1,14-9-1,-11 5-32,-1-2-1,-1 1 0,0-1 1,0-1-1,-1 0 0,0 0 1,0 0-1,-1-1 0,-1 1 1,0-1-1,0-1 0,-1 1 1,-1-1-1,0 0 0,0 0 1,-1 0-1,-1 0 0,0 0 0,-1-17 1,1 29 31,-1 0 0,0-1 0,0 1 0,0 0 0,0-1 0,0 1 0,0 0 0,0-1 0,0 1 0,0-1 0,0 1 0,0 0 0,0-1 0,0 1 0,0 0 0,0-1 0,0 1 0,0-1 0,0 1 0,0 0 0,-1-1 0,1 1-1,0 0 1,0-1 0,0 1 0,-1 0 0,1 0 0,0-1 0,-1 1 0,1 0 0,0-1 0,0 1 0,-1 0 0,1 0 0,0 0 0,-1 0 0,1-1 0,-1 1 0,-12 11 168,-8 27-183,15-18 17,1 0 1,1 1-1,-4 38 1,8-51-38,-1 0-1,1 0 1,1 0 0,0 0 0,0 0 0,0 0 0,1 0-1,0-1 1,0 1 0,1 0 0,0-1 0,1 0 0,4 9-1,-7-15 17,0 1-1,0 0 0,0-1 0,0 1 0,0-1 0,1 1 0,-1-1 0,0 0 1,1 1-1,-1-1 0,1 0 0,-1 0 0,1 0 0,0 0 0,-1 0 1,1-1-1,0 1 0,0 0 0,-1-1 0,1 0 0,0 1 0,0-1 0,0 0 1,0 0-1,0 0 0,0 0 0,-1 0 0,1 0 0,0 0 0,0-1 0,0 1 1,0-1-1,-1 1 0,1-1 0,3-1 0,-2-1 65,0 1-1,-1 0 1,1-1-1,-1 1 1,1-1-1,-1 0 1,0 0-1,0 0 1,0 0-1,0 0 1,-1-1-1,1 1 1,-1 0-1,0-1 1,0 1-1,0-1 1,0-6-1,-1 9-18,3-48 1574,-3 47-1529,0 1-1,0-1 0,0 0 0,0 0 0,0 1 1,0-1-1,-1 0 0,1 0 0,0 1 0,-1-1 1,1 0-1,-1 1 0,0-1 0,0 0 0,1 1 0,-1-1 1,0 1-1,0 0 0,-1-1 0,1 1 0,0 0 1,0-1-1,-3-1 0,3 3-28,23 25-155,-10-19 73,0 1 1,0-2 0,0 0 0,0 0-1,1-1 1,0 0 0,0-1-1,0-1 1,17 2 0,-23-4-28,-1 1-1,1-1 1,0 1-1,-1-2 1,1 1-1,0-1 1,-1 0 0,1 0-1,-1-1 1,1 0-1,-1 0 1,0-1 0,0 0-1,0 0 1,0 0-1,0 0 1,-1-1 0,0 0-1,1 0 1,4-7-1,-6 6 310,-10 13-199,-10 21-37,15-24-11,0 0 0,0 0-1,0 0 1,1 0 0,0 0 0,0 0 0,0 0 0,2 8-1,-2-11-32,1-1-1,-1 0 1,0 0-1,1 0 1,-1 0-1,0 0 0,1 0 1,-1 0-1,1 0 1,0 0-1,-1 0 0,1-1 1,0 1-1,-1 0 1,1 0-1,0 0 1,0-1-1,0 1 0,0-1 1,0 1-1,0 0 1,0-1-1,0 1 1,0-1-1,0 0 0,0 1 1,0-1-1,0 0 1,0 0-1,0 0 1,0 0-1,0 0 0,0 0 1,0 0-1,0 0 1,1 0-1,-1 0 0,0 0 1,0-1-1,0 1 1,0 0-1,0-1 1,0 1-1,0-1 0,1 0 1,-1 0-248,0 0 1,0 0-1,0 1 0,0-1 1,0 0-1,0-1 1,0 1-1,0 0 0,-1 0 1,1 0-1,0 0 1,-1-1-1,1 1 1,-1 0-1,1 0 0,-1-1 1,1 1-1,-1-2 1,2-2-1094,6-21-6304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8.257"/>
    </inkml:context>
    <inkml:brush xml:id="br0">
      <inkml:brushProperty name="width" value="0.025" units="cm"/>
      <inkml:brushProperty name="height" value="0.025" units="cm"/>
    </inkml:brush>
  </inkml:definitions>
  <inkml:trace contextRef="#ctx0" brushRef="#br0">0 0 10698,'0'0'4682,"3"10"-3865,-3-6-826,1 1 0,0-1 0,0 0-1,0 0 1,1 0 0,-1 0 0,1 0 0,0 0 0,1-1 0,-1 1 0,0 0 0,1-1 0,0 0 0,0 0 0,0 0 0,0 0 0,0 0 0,1 0 0,-1-1 0,1 0 0,0 1 0,6 1-1,5 3-987,1-2-1,-1 0 0,1-1 0,0-1 0,0 0 0,24 1 0,20-3 6318,-60 0-5148,1-1 0,-1 0 0,0 0 0,0 1 0,0-1 0,1 0 0,-1 0 0,0 1 0,0-1 0,0 0 0,0 1 0,0-1 0,0 0 0,0 1 0,1-1 0,-1 0 0,0 1 0,0-1-1,0 0 1,0 0 0,0 1 0,-1-1 0,1 0 0,0 1 0,0-1 0,0 0 0,0 1 0,0-1 0,0 0 0,0 1 0,-1-1 0,1 0 0,0 0 0,0 1 0,0-1 0,0 0 0,-1 0 0,1 0 0,0 1 0,0-1 0,-1 0 0,1 0 0,-1 1 0,-12 18 710,9-14 6,4-4-853,-1-1 0,1 1 1,0 0-1,0 0 1,-1-1-1,1 1 0,0 0 1,0-1-1,0 1 1,0 0-1,0 0 0,0-1 1,0 1-1,0 0 0,0 0 1,0-1-1,1 1 1,-1 0-1,0 0 0,0-1 1,1 1-1,-1 0 1,0-1-1,1 1 0,-1 0 1,1-1-1,-1 1 0,0-1 1,1 1-1,0-1 1,-1 1-1,1-1 0,-1 1 1,1-1-1,0 0 0,-1 1 1,1-1-1,0 0 1,-1 1-1,1-1 0,0 0 1,-1 0-1,1 0 1,0 1-1,0-1 0,-1 0 1,1 0-1,0 0 0,0 0 1,-1 0-1,2-1 1,49 1-226,-44-1 120,9-1-1132,0 0 0,0-2 0,30-10 0,15-3 703,-19 12 6623,-40 6-6052,-1-1 0,0 0 1,1 1-1,-1-1 0,0 1 1,1 0-1,-1-1 0,0 1 1,0 0-1,1 0 1,-1 0-1,0 0 0,0 0 1,1 2-1,0-2-244,-1 0 1,0 1-1,1-1 0,-1 0 1,0 0-1,1 0 0,0 0 1,-1 0-1,1 0 0,0 0 1,-1-1-1,1 1 1,0 0-1,2 0 0,7-1-4664</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9.427"/>
    </inkml:context>
    <inkml:brush xml:id="br0">
      <inkml:brushProperty name="width" value="0.025" units="cm"/>
      <inkml:brushProperty name="height" value="0.025" units="cm"/>
    </inkml:brush>
  </inkml:definitions>
  <inkml:trace contextRef="#ctx0" brushRef="#br0">1 337 13581,'0'0'5584,"9"-6"-4458,45-34-497,-2-2 0,-2-3 0,-2-1 0,-2-3 0,44-59 0,-121 185-570,23-59-222,0 1 1,1 0-1,1 1 0,1-1 0,0 1 0,2 0 0,-2 30 1,5-49 86,0 0 0,0 0 0,0 0 0,0 0 0,0 0 1,0 0-1,1 0 0,-1 0 0,0 0 0,1 0 0,-1 0 1,0 0-1,1 0 0,-1 0 0,1 0 0,-1 0 0,1 0 1,0-1-1,-1 1 0,1 0 0,0 0 0,0-1 1,0 1-1,-1 0 0,1-1 0,0 1 0,0-1 0,0 1 1,0-1-1,0 0 0,0 1 0,0-1 0,0 0 0,0 0 1,0 1-1,2-1 0,0 0-429,0 0 0,1-1 0,-1 1-1,0-1 1,1 1 0,-1-1 0,0 0 0,0 0 0,0-1 0,1 1 0,3-3 0,22-18-5859</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09.791"/>
    </inkml:context>
    <inkml:brush xml:id="br0">
      <inkml:brushProperty name="width" value="0.025" units="cm"/>
      <inkml:brushProperty name="height" value="0.025" units="cm"/>
    </inkml:brush>
  </inkml:definitions>
  <inkml:trace contextRef="#ctx0" brushRef="#br0">113 0 12268,'0'0'3614,"-8"9"-2541,-10 12-499,1 0 0,-21 37 1,33-52-401,2 0 1,-1 1 0,1-1 0,0 1-1,0 0 1,1-1 0,-1 1 0,2 0-1,-1 0 1,1 1 0,0-1 0,1 0 0,-1 0-1,1 0 1,1 1 0,-1-1 0,3 10-1,-2-15-127,1-1-1,-1 1 0,0 0 0,1-1 1,0 1-1,-1-1 0,1 0 0,0 1 0,-1-1 1,1 0-1,0 0 0,0 0 0,0 0 1,0 0-1,0-1 0,0 1 0,0 0 1,0-1-1,0 0 0,1 1 0,-1-1 1,0 0-1,0 0 0,0 0 0,0-1 1,1 1-1,1-1 0,2 0 59,0 1 1,0-2-1,0 1 0,0-1 0,0 0 1,0 0-1,-1 0 0,10-6 0,-6 1-16,0 0-1,-1-1 0,0 0 0,-1 0 0,0-1 0,0 0 0,6-10 0,-10 14 22,-1 1-1,1-1 0,-1 0 1,0 0-1,0 0 1,-1 0-1,1 0 1,-1-1-1,0 1 0,-1 0 1,1 0-1,-1-1 1,0 1-1,0 0 1,-1-1-1,1 1 1,-3-6-1,2 9-101,0 0 0,0 0 0,0 0 0,-1 0-1,1 1 1,-1-1 0,1 0 0,-1 1 0,0-1 0,1 1 0,-1-1 0,0 1-1,0 0 1,0 0 0,0 0 0,0 0 0,0 0 0,-1 0 0,1 1 0,0-1 0,0 1-1,-1 0 1,1-1 0,0 1 0,0 0 0,-1 0 0,1 0 0,-3 1 0,2-1-164,0 1 0,0-1 0,1 1 0,-1 0 0,1 0 0,-1 0 0,1 0 0,-1 0 0,1 0 0,-1 0 0,-1 3 0,2-3-114,1 0 1,0 0-1,0 0 0,0 0 1,0 1-1,0-1 0,0 0 1,0 1-1,0-1 0,1 1 1,-1-1-1,0 1 1,1-1-1,-1 1 0,1 0 1,0-1-1,-1 1 0,1-1 1,0 3-1,1 8-4775,2-2-1446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10.123"/>
    </inkml:context>
    <inkml:brush xml:id="br0">
      <inkml:brushProperty name="width" value="0.025" units="cm"/>
      <inkml:brushProperty name="height" value="0.025" units="cm"/>
    </inkml:brush>
  </inkml:definitions>
  <inkml:trace contextRef="#ctx0" brushRef="#br0">264 1 16496,'-12'2'1809,"-8"4"-1276,1 1 1,0 0-1,1 1 0,0 1 0,0 1 0,1 1 0,-23 17 1,32-21-326,-1 0 0,1 1 0,1 0 0,-1 0 1,1 1-1,1 0 0,-8 13 0,11-17-128,1 0 1,0 0-1,0 1 0,0-1 0,1 0 0,0 1 0,0-1 0,0 1 0,0 0 0,1-1 0,0 1 0,0 0 0,1-1 0,0 1 0,1 7 0,0-8-70,1-1 0,-1 1-1,0-1 1,1 1 0,0-1-1,0 0 1,0 0 0,1-1-1,-1 1 1,1-1 0,0 1-1,0-1 1,0 0-1,0-1 1,1 1 0,-1-1-1,1 0 1,-1 0 0,1 0-1,6 1 1,-2 0 2,0-1 0,0 1 0,0-2 1,0 0-1,1 0 0,-1 0 0,0-1 0,1 0 0,-1-1 1,11-2-1,-18 2 2,0 1 1,0-1 0,0 0-1,-1 0 1,1 1 0,-1-1-1,1 0 1,0-1-1,-1 1 1,0 0 0,1 0-1,-1 0 1,0-1 0,1 1-1,-1-1 1,0 1 0,0-1-1,0 0 1,0 1-1,-1-1 1,1 0 0,0 1-1,-1-1 1,1 0 0,-1 0-1,0 0 1,1 1-1,-1-1 1,0 0 0,0 0-1,0 0 1,0 0 0,-1 0-1,1 1 1,0-1-1,-1 0 1,0 0 0,1 0-1,-1 1 1,0-1 0,0 0-1,0 1 1,0-1 0,0 1-1,0-1 1,0 1-1,0-1 1,-1 1 0,1 0-1,0 0 1,-1-1 0,1 1-1,-4-1 1,-4-1-205,0 0 1,0 1-1,-1 0 1,1 0-1,-1 1 1,1 0-1,-1 1 1,1 0-1,-19 3 1,33-2-4891,15 4 476,3-5-1332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0.779"/>
    </inkml:context>
    <inkml:brush xml:id="br0">
      <inkml:brushProperty name="width" value="0.025" units="cm"/>
      <inkml:brushProperty name="height" value="0.025" units="cm"/>
    </inkml:brush>
  </inkml:definitions>
  <inkml:trace contextRef="#ctx0" brushRef="#br0">25 313 6182,'0'0'4420,"-4"10"-2306,2-5-1969,-2 3 309,1-1 1,0 1 0,1 0 0,0 0-1,0 0 1,0 8 0,2-14-391,0 0 1,0-1 0,0 1-1,0 0 1,0-1-1,1 1 1,-1 0-1,0-1 1,1 1-1,0-1 1,-1 1-1,1 0 1,0-1-1,0 1 1,-1-1-1,1 0 1,0 1-1,1-1 1,-1 0 0,0 0-1,0 1 1,1-1-1,-1 0 1,0 0-1,1 0 1,-1-1-1,1 1 1,-1 0-1,1-1 1,-1 1-1,1 0 1,0-1-1,-1 0 1,1 1 0,0-1-1,-1 0 1,1 0-1,0 0 1,-1 0-1,4-1 1,1 1 67,0-1 0,0 0 0,0 0 0,0-1 0,0 0 0,0 0 0,0 0 0,0-1 0,-1 1 1,1-1-1,-1-1 0,0 1 0,0-1 0,0 0 0,0 0 0,-1-1 0,0 1 0,0-1 0,0 0 0,0 0 0,-1 0 1,0 0-1,0-1 0,0 0 0,0 1 0,-1-1 0,0 0 0,-1 0 0,1 0 0,-1 0 0,0-1 0,-1 1 1,1 0-1,-2-10 0,1 15-129,1 0 0,-1 0 0,0 0 0,0 0 1,0 0-1,-1 0 0,1 0 0,0 0 0,0 0 1,0 0-1,-1 0 0,1 0 0,-1 0 0,1 0 1,0 0-1,-1 0 0,0 1 0,1-1 0,-1 0 1,1 0-1,-1 1 0,0-1 0,0 0 0,1 1 1,-1-1-1,0 0 0,0 1 0,0-1 0,0 1 1,0 0-1,0-1 0,0 1 0,0 0 0,0-1 0,0 1 1,0 0-1,0 0 0,0 0 0,0 0 0,0 0 1,0 0-1,0 0 0,0 0 0,0 0 0,0 1 1,1-1-1,-1 0 0,0 1 0,0-1 0,0 0 1,-2 2-1,-1 0-10,0 0 1,0 1-1,0 0 1,0 0-1,0 0 1,1 0 0,-1 0-1,1 1 1,-5 6-1,2-1 4,0 1 0,1-1 0,0 2 1,0-1-1,1 0 0,1 1 0,-1 0 0,2 0 0,0 0 0,-2 22 0,4-32 5,0 0 0,0 0 0,0 0 0,0 0 0,0 0 0,0 1 0,0-1 1,1 0-1,-1 0 0,0 0 0,1 0 0,-1 0 0,1 0 0,-1 0 0,1 0 0,0 0 0,-1 0 0,1 0 0,0 0 0,-1 0 0,1 0 0,0-1 0,0 1 0,0 0 0,0-1 0,0 1 0,1 0 1,1 0 7,-1-1 1,1 1 0,0-1 0,-1 1-1,1-1 1,-1 0 0,1 0 0,0 0 0,-1-1-1,1 1 1,4-2 0,2-1 25,0 0 1,1 0-1,-1-1 1,-1 0-1,16-10 1,-4-2 9,0-2-1,-1 0 1,-1-1 0,-1 0 0,0-2-1,19-33 1,-44 110-163,6-49 117,1 0 0,-1 0 0,1 0 0,1 0 0,-1 0 0,1 0 0,0 0 0,2 9 0,-2-15 4,1 1 1,-1-1 0,0 0 0,1-1-1,-1 1 1,1 0 0,-1 0 0,1 0 0,-1 0-1,1 0 1,0 0 0,0-1 0,-1 1-1,1 0 1,0 0 0,0-1 0,0 1-1,0-1 1,-1 1 0,1-1 0,0 1-1,0-1 1,2 1 0,0-1 28,0 0-1,0 0 1,0 0-1,-1 0 1,1 0 0,0-1-1,0 0 1,0 1 0,-1-1-1,1 0 1,0 0 0,-1-1-1,4-1 1,10-6 131,0-1 0,0-1-1,-2-1 1,1 0 0,-1-1 0,-1 0 0,0-1 0,-1 0 0,18-29 0,-11 12 44,-1 0 0,-2-1 0,-1-1 1,13-41-1,-19 33-175,-9 41-34,0 0-1,-1 0 1,1 0 0,0 0 0,0 0 0,0 0 0,0 0-1,0 0 1,0 0 0,0 0 0,0 0 0,0 0 0,0 0 0,0 0-1,-1 0 1,1 0 0,0 0 0,0 0 0,0 0 0,0 0-1,0 0 1,0 0 0,0 0 0,0 0 0,0 0 0,0 0-1,0 0 1,0 0 0,0 0 0,-1 0 0,1-1 0,0 1-1,0 0 1,0 0 0,0 0 0,0 0 0,0 0 0,0 0 0,0 0-1,0 0 1,0 0 0,0 0 0,0 0 0,0-1 0,0 1-1,0 0 1,0 0 0,0 0 0,0 0 0,0 0 0,0 0-1,0 0 1,-9 20-45,-55 166 65,56-158-23,2 0 0,1 0 1,1 0-1,0 54 0,4-80 4,0 1 0,0-1 0,0 0 0,0 1 0,0-1 0,1 0 0,-1 1 0,1-1 0,-1 0 0,1 0 0,0 0 0,0 0 0,0 1 0,0-1 0,0 0 0,0-1 0,1 1 0,-1 0 0,1 0 0,-1 0 0,1-1 0,0 1 0,0-1 0,0 0 0,0 1 0,0-1 0,0 0 0,0 0 0,0 0 0,0 0 0,0 0 0,5 0 0,-7-1-38,1 0 0,-1 0 0,1-1 0,-1 1 0,1 0 0,-1-1 0,1 1 0,-1 0 0,1-1 0,-1 1 0,1 0-1,-1-1 1,0 1 0,1-1 0,-1 1 0,0-1 0,1 1 0,-1-1 0,0 1 0,0-1 0,0 1 0,1-1 0,-1 1 0,0-1 0,0 1 0,0-1 0,0 0 0,0 1 0,0-1 0,0 1 0,0-1 0,0 1 0,0-1-1,0 0 1,0 1 0,-1-1 0,1 1 0,0-1 0,-8-25-1489,-1 11 521,0 0 1,-1 1-1,0 0 0,-2 1 1,-23-23-1,-73-55 449,99 84 876,8 7-144,0-1 0,0 0 1,0 1-1,0-1 1,0 0-1,0 0 0,0 0 1,0 0-1,1 0 1,-1 0-1,0 0 0,0 0 1,1 0-1,-1 0 1,1 0-1,-1 0 0,1 0 1,-1-2-1,2 3-88,-1-1-1,0 1 0,0-1 1,1 1-1,-1-1 1,0 1-1,1-1 0,-1 1 1,1-1-1,-1 1 1,0 0-1,1-1 0,-1 1 1,1 0-1,-1-1 1,1 1-1,-1 0 1,1 0-1,-1 0 0,1-1 1,0 1-1,-1 0 1,1 0-1,-1 0 0,1 0 1,0 0-1,55 0 2132,-41 0-2051,72 5 910,-44-2-1890,-2-2-3636,-35-3-1162,-5-7-3448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10.526"/>
    </inkml:context>
    <inkml:brush xml:id="br0">
      <inkml:brushProperty name="width" value="0.025" units="cm"/>
      <inkml:brushProperty name="height" value="0.025" units="cm"/>
    </inkml:brush>
  </inkml:definitions>
  <inkml:trace contextRef="#ctx0" brushRef="#br0">177 29 13004,'0'0'6620,"-13"-2"-4538,8 1-2019,-1 0 0,1 1 1,-1-1-1,1 1 0,-1 0 1,0 1-1,1-1 0,-1 1 1,1 0-1,-1 1 0,1-1 0,0 1 1,-1 0-1,1 0 0,0 1 1,0 0-1,1 0 0,-1 0 1,0 0-1,-6 7 0,6-6 93,1 1 1,0 0-1,0 1 1,0-1-1,0 1 0,1-1 1,0 1-1,0 0 0,0 0 1,1 1-1,0-1 0,-2 10 1,3-14-143,1 1 1,0-1 0,0 1 0,0-1-1,0 1 1,0-1 0,1 1-1,-1-1 1,1 1 0,-1-1 0,1 1-1,0-1 1,0 0 0,0 0 0,0 1-1,1-1 1,-1 0 0,0 0-1,1 0 1,0 0 0,-1 0 0,1-1-1,0 1 1,0 0 0,0-1-1,0 1 1,0-1 0,0 0 0,1 0-1,-1 0 1,0 0 0,1 0-1,-1 0 1,0-1 0,3 1 0,3 1-4,0-1 1,-1 0 0,1 0 0,0-1 0,0 0 0,-1 0 0,1-1 0,0 0 0,0 0 0,-1-1 0,1 0 0,-1 0 0,0-1 0,1 0-1,-1 0 1,-1-1 0,12-7 0,-13 8 33,-1 0 0,1-1 0,-1 0 0,0 0 0,0 0 0,-1 0 0,1-1 0,-1 1 0,0-1 0,0 0 0,0 0 0,-1 0 0,0 0 0,0-1 0,0 1 0,-1-1 0,1 1 0,-1-1 0,-1 1 0,1-1 0,-1 0 0,0 1 0,0-1 0,-2-11 0,1 14-10,-1 0-1,1 0 0,-1 1 0,1-1 0,-1 0 0,0 0 1,0 1-1,0-1 0,-1 1 0,1 0 0,0 0 1,-1 0-1,0 0 0,1 0 0,-1 0 0,0 1 0,0-1 1,0 1-1,0 0 0,0 0 0,0 0 0,0 0 0,-1 0 1,1 1-1,0-1 0,0 1 0,-5 0 0,0 0-193,1-1 0,0 1 0,0 0 1,0 1-1,0 0 0,0 0 0,0 0 0,0 1 0,1 0 0,-1 0 0,-12 7 0,-15 20-7277,23-14-1090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10.869"/>
    </inkml:context>
    <inkml:brush xml:id="br0">
      <inkml:brushProperty name="width" value="0.025" units="cm"/>
      <inkml:brushProperty name="height" value="0.025" units="cm"/>
    </inkml:brush>
  </inkml:definitions>
  <inkml:trace contextRef="#ctx0" brushRef="#br0">1 354 12107,'0'0'2445,"10"1"-758,31-3-777,0-1-1,-1-1 0,1-3 1,49-15-1,-17 6 150,379-69 2968,232-2-3613,-661 84-421,31-1-17,0-3-1,100-26 1,-108 10 437,-45 23-388,0-1 1,1 0-1,-1 0 0,0 0 0,0 0 1,0 0-1,0 0 0,0 0 0,0 0 1,0-1-1,0 1 0,0 0 0,0-1 1,-1 1-1,1 0 0,0-1 0,-1 1 1,1-1-1,-1 1 0,0-1 0,0 1 1,1-1-1,-1 1 0,0-1 0,0 1 1,0-1-1,-1 1 0,1-1 0,0 1 1,-1-3-1,0 3-163,1 0 1,-1 0-1,0 1 1,1-1-1,-1 0 0,0 0 1,0 1-1,0-1 1,0 0-1,0 1 0,1-1 1,-1 1-1,0-1 1,0 1-1,-1-1 0,1 1 1,-1 0-1,-35-6-7704,13 6 1073</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11.244"/>
    </inkml:context>
    <inkml:brush xml:id="br0">
      <inkml:brushProperty name="width" value="0.025" units="cm"/>
      <inkml:brushProperty name="height" value="0.025" units="cm"/>
    </inkml:brush>
  </inkml:definitions>
  <inkml:trace contextRef="#ctx0" brushRef="#br0">0 377 11627,'0'0'5472,"12"-2"-3187,10-5-1498,0-1 0,-1-1 1,0-1-1,0 0 0,-1-2 1,28-21-1,120-102 1522,-144 115-2122,24-25 195,-34 30-325,1 1 0,0 1 0,1 0 0,30-18 1,-47 52-646,-5-4 497,0 0 0,-2 0-1,-10 20 1,11-26 70,1 0 1,0 1-1,1 0 0,0 0 1,1 0-1,0 0 1,1 1-1,1-1 1,-2 15-1,4-26-117,0-1 0,0 1 0,0-1-1,0 0 1,0 1 0,1-1 0,-1 1-1,0-1 1,0 1 0,0-1 0,0 1 0,1-1-1,-1 1 1,0-1 0,0 0 0,1 1 0,-1-1-1,0 0 1,1 1 0,-1-1 0,1 0 0,-1 1-1,0-1 1,1 0 0,-1 0 0,1 1 0,-1-1-1,0 0 1,1 0 0,-1 0 0,1 0 0,-1 0-1,1 1 1,-1-1 0,1 0 0,-1 0 0,1 0-1,-1 0 1,1 0 0,-1-1 0,1 1 0,-1 0-1,1 0 1,-1 0 0,0 0 0,1 0 0,-1-1-1,1 1 1,-1 0 0,1 0 0,-1-1-1,0 1 1,1-1 0,18-9-6359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11.590"/>
    </inkml:context>
    <inkml:brush xml:id="br0">
      <inkml:brushProperty name="width" value="0.025" units="cm"/>
      <inkml:brushProperty name="height" value="0.025" units="cm"/>
    </inkml:brush>
  </inkml:definitions>
  <inkml:trace contextRef="#ctx0" brushRef="#br0">254 1 16784,'0'0'544,"-20"52"129,-3-18 96,4 4-641,-1-3 609,2-1 416,7-3-449,4-8-511,7-6-129,0-7-257,0-16-9832</inkml:trace>
  <inkml:trace contextRef="#ctx0" brushRef="#br0" timeOffset="1">1 153 15471,'0'0'6246,"50"-4"-5958,-17-3 0,10 2-160,13-1-160,1-1-1441,-2-2-2339,-3-2-4227</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13.049"/>
    </inkml:context>
    <inkml:brush xml:id="br0">
      <inkml:brushProperty name="width" value="0.025" units="cm"/>
      <inkml:brushProperty name="height" value="0.025" units="cm"/>
    </inkml:brush>
  </inkml:definitions>
  <inkml:trace contextRef="#ctx0" brushRef="#br0">104 1 12748,'6'7'9108,"-7"8"-6366,-9 14-1983,-31 27-33,27-39-486,0 1 1,-13 25-1,27-43-230,-1 0 0,1 1-1,0-1 1,0 0 0,0 1 0,0-1-1,-1 0 1,1 1 0,0-1 0,0 0-1,0 1 1,0-1 0,0 0 0,0 1-1,0-1 1,0 0 0,0 1 0,0-1-1,0 0 1,0 1 0,0-1 0,0 0 0,0 1-1,0-1 1,1 0 0,-1 1 0,0-1-1,0 0 1,0 1 0,0-1 0,1 0-1,-1 1 1,0-1 0,0 0 0,1 0-1,-1 1 1,0-1 0,0 0 0,1 0-1,-1 0 1,0 0 0,1 1 0,21 1 208,26-11-55,37-23-605,-45 9-2594,-8-6-5204,-25 16 2539</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13.412"/>
    </inkml:context>
    <inkml:brush xml:id="br0">
      <inkml:brushProperty name="width" value="0.025" units="cm"/>
      <inkml:brushProperty name="height" value="0.025" units="cm"/>
    </inkml:brush>
  </inkml:definitions>
  <inkml:trace contextRef="#ctx0" brushRef="#br0">68 79 10442,'0'0'9897,"-41"61"-8391,30-40-289,6-1-320,0-2-545,-1-1-256,6 0-32,0-8-128,4-4-1441,7-5-898,5 0-1248,-2-6-3428</inkml:trace>
  <inkml:trace contextRef="#ctx0" brushRef="#br0" timeOffset="1">316 0 15503,'0'0'7618,"-6"9"-7309,-37 48 78,-33 48 591,66-90-886,1 0 0,1 1 0,0 0 0,1 0 0,-5 18 0,12-18-977,9-22-1273,11-20-2999,-7-2-128,-1-5-1612</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13.775"/>
    </inkml:context>
    <inkml:brush xml:id="br0">
      <inkml:brushProperty name="width" value="0.025" units="cm"/>
      <inkml:brushProperty name="height" value="0.025" units="cm"/>
    </inkml:brush>
  </inkml:definitions>
  <inkml:trace contextRef="#ctx0" brushRef="#br0">83 1 7431,'0'0'3577,"-8"0"-614,6 0-2755,-1 0 0,0-1 1,0 1-1,1 0 0,-1 1 0,0-1 1,0 0-1,1 1 0,-1-1 1,0 1-1,1 0 0,-1 0 1,0 0-1,1 0 0,0 1 1,-1-1-1,1 1 0,0-1 1,-1 1-1,1 0 0,0 0 1,0 0-1,1 0 0,-1 0 1,0 0-1,1 1 0,-1-1 1,1 1-1,0-1 0,0 1 1,0-1-1,0 1 0,0-1 1,0 1-1,1 0 0,-1 0 1,1-1-1,0 1 0,0 0 0,0 0 1,0 2-1,0-2-140,0 0 0,0-1-1,0 1 1,1-1 0,-1 1 0,1-1 0,-1 1-1,1-1 1,0 1 0,0-1 0,0 1-1,0-1 1,0 0 0,1 0 0,-1 0-1,1 1 1,-1-1 0,1 0 0,0-1 0,0 1-1,0 0 1,0-1 0,0 1 0,0-1-1,4 3 1,-1-3-19,-1 1 0,1-1 1,0 0-1,0 0 0,0 0 0,0-1 0,-1 1 0,1-1 1,0-1-1,0 1 0,0 0 0,0-1 0,5-2 0,-6 2-21,-1 0-1,1 0 0,-1-1 0,0 1 0,1-1 1,-1 0-1,0 0 0,0 0 0,0 0 0,-1-1 0,1 1 1,0-1-1,-1 0 0,0 0 0,1 0 0,-1 0 0,0 0 1,-1 0-1,1 0 0,0-1 0,-1 1 0,0 0 1,0-1-1,0 0 0,0 1 0,-1-1 0,1 0 0,-1 1 1,0-1-1,0 0 0,0 1 0,-1-6 0,0 8-18,1-1 0,-1 1 0,1 0-1,-1-1 1,0 1 0,0 0 0,0 0-1,1 0 1,-1 0 0,0 0 0,0 0 0,-1 0-1,1 0 1,0 0 0,0 0 0,0 0-1,-1 1 1,1-1 0,0 0 0,-1 1-1,1-1 1,0 1 0,-1 0 0,1-1 0,-1 1-1,1 0 1,0 0 0,-1 0 0,1 0-1,-1 0 1,1 0 0,-1 0 0,1 1-1,0-1 1,-1 0 0,-2 2 0,1-1-51,-1 0 1,0 0-1,1 0 1,-1 1-1,1-1 1,-1 1-1,1 0 1,0 0-1,0 0 1,0 1 0,0-1-1,0 1 1,-3 4-1,3-3-300,1 1-1,0 0 1,0-1-1,1 1 0,0 0 1,-1 0-1,1 0 1,1 0-1,-1 0 1,1 10-1,0-11-439,1 0-1,-1 0 1,1 0-1,0 0 1,0 0-1,0 0 1,0 0-1,3 6 1,9 8-4418</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14.123"/>
    </inkml:context>
    <inkml:brush xml:id="br0">
      <inkml:brushProperty name="width" value="0.025" units="cm"/>
      <inkml:brushProperty name="height" value="0.025" units="cm"/>
    </inkml:brush>
  </inkml:definitions>
  <inkml:trace contextRef="#ctx0" brushRef="#br0">100 67 8104,'0'0'7820,"-11"5"-5134,5-2-2190,-1-1-13,-1 0 0,1 1 0,0 1 0,0-1 0,0 1-1,0 0 1,1 1 0,0-1 0,0 1 0,-8 9 0,14-14-413,1 1 1,-1-1 0,1 1-1,-1-1 1,1 0 0,0 1-1,-1-1 1,1 0 0,0 1-1,-1-1 1,1 0 0,0 0-1,-1 0 1,1 0 0,0 0-1,0 0 1,-1 0 0,1 0-1,0 0 1,-1 0 0,1 0 0,0 0-1,-1 0 1,1-1 0,0 1-1,-1 0 1,1 0 0,0-1-1,0 0 1,26-5 99,-10-3-50,1 0 0,23-16-1,-36 21-108,0 1 0,0-1 0,-1 0 0,1 0 0,-1 0 0,0 0 0,0-1 0,0 0 0,-1 0 0,0 0 0,0 0 0,3-8 0,-6 13-18,0 0 0,0-1 1,0 1-1,1 0 0,-1-1 1,0 1-1,0 0 1,0-1-1,0 1 0,0 0 1,-1-1-1,1 1 0,0 0 1,0-1-1,0 1 0,0 0 1,0-1-1,0 1 0,0 0 1,-1-1-1,1 1 0,0 0 1,0 0-1,0-1 0,-1 1 1,1 0-1,0 0 0,-1-1 1,1 1-1,0 0 1,0 0-1,-1 0 0,1-1 1,0 1-1,-1 0 0,1 0 1,0 0-1,-1 0 0,-19-1-657,-17 10-3644,29-2 347,7-2-3102</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15.708"/>
    </inkml:context>
    <inkml:brush xml:id="br0">
      <inkml:brushProperty name="width" value="0.025" units="cm"/>
      <inkml:brushProperty name="height" value="0.025" units="cm"/>
    </inkml:brush>
  </inkml:definitions>
  <inkml:trace contextRef="#ctx0" brushRef="#br0">39 362 13677,'0'0'6881,"-6"8"-6475,2-2-277,0 1 0,0-1-1,1 1 1,-1 0 0,2 0 0,-1 0 0,1 0 0,0 1-1,-1 7 1,3-13-80,-1 1 0,1-1 0,0 0 0,0 1 0,0-1 0,0 1 0,0-1 0,0 0 0,1 1 0,-1-1 0,1 0 0,0 1 0,-1-1 0,1 0 0,0 0 0,0 0 0,1 0-1,-1 0 1,0 0 0,1 0 0,-1 0 0,1 0 0,0 0 0,-1-1 0,1 1 0,0-1 0,0 1 0,0-1 0,0 0 0,0 0 0,0 0 0,1 0 0,-1 0 0,0 0 0,0-1 0,1 1 0,-1-1 0,4 1 0,4 0-10,1-1 0,-1 0 0,1 0 0,-1-1 0,0 0 0,1-1 0,-1 0 0,0-1 0,0 0 0,0-1 0,0 0 0,-1 0 1,1-1-1,-1 0 0,0-1 0,-1 0 0,1 0 0,-1-1 0,-1 0 0,1 0 0,-1-1 0,0 0 0,-1-1 0,7-9 0,-6 2 110,-11 19-139,-13 31-94,15-27 76,1 0 0,0 0 0,0 0 0,1 0 0,0 1 0,0-1 0,0 0 0,1 0 0,0 0 0,1 0 0,2 8 0,-2-12 9,-1 0 0,1 0 0,0 0 0,0 0 0,0-1 0,0 1 0,0-1 0,0 1 0,1-1 0,-1 0 0,1 0 0,0 0 0,-1 0 0,1-1 0,0 1 0,0-1 0,0 1 0,0-1 0,1 0 0,-1-1 0,0 1 0,0 0 0,1-1 0,-1 0 0,0 1 0,4-2 0,-1 2 53,0-1 0,0-1 0,0 1 0,0-1 0,0 0 0,0-1 0,-1 1 0,1-1 0,0 0 0,-1 0-1,0-1 1,1 0 0,-1 0 0,0 0 0,0-1 0,-1 1 0,1-1 0,7-8 0,-7 5 51,0 1-1,-1 0 1,0-1 0,-1 0-1,1 0 1,-1 0-1,0 0 1,-1-1 0,0 1-1,0-1 1,-1 1-1,0-1 1,0 0 0,0-10-1,-1 18-102,0-1 0,0 0 0,0 0 0,0 1 0,0-1 0,0 0 0,0 0 0,-1 1 0,1-1 0,0 0 0,0 0 0,-1 1 0,1-1 0,0 0 0,-1 1 0,1-1 0,0 0-1,-1 1 1,1-1 0,-1 1 0,1-1 0,-1 1 0,0-1 0,1 1 0,-1-1 0,1 1 0,-1-1 0,0 1 0,1 0 0,-1-1 0,0 1 0,0 0 0,1 0 0,-1 0 0,0-1 0,0 1 0,1 0 0,-1 0 0,0 0 0,0 0 0,0 0 0,-1 1-10,1-1 1,-1 0 0,0 1-1,1-1 1,-1 1 0,1-1-1,0 1 1,-1 0 0,1 0-1,-1-1 1,1 1 0,0 0-1,0 0 1,-1 0 0,1 1-1,0-1 1,0 0 0,0 0 0,-1 3-1,0-1 2,0 0 0,1 0 0,-1 0 0,1 0-1,0 1 1,0-1 0,0 1 0,0-1 0,0 1 0,1-1 0,0 1 0,-1-1-1,2 1 1,-1 0 0,0-1 0,2 6 0,-1-7 7,0 0 1,0-1-1,0 1 1,0 0-1,1-1 1,-1 1-1,1-1 1,-1 0 0,1 1-1,-1-1 1,1 0-1,0 0 1,-1 0-1,1 0 1,0 0-1,0-1 1,0 1-1,0-1 1,0 1-1,0-1 1,0 1-1,0-1 1,0 0-1,0 0 1,0 0-1,0 0 1,0 0-1,0-1 1,3 0-1,6-1 15,-1-1-1,1 0 1,0 0-1,-1-1 1,0 0-1,0-1 1,16-10-1,-6 2-131,-2 0 0,31-28 0,-48 41 97,0-1-1,-1 1 1,1-1-1,0 0 1,0 0-1,0 0 0,0 0 1,-1 1-1,1-1 1,0 0-1,-1 0 1,1 0-1,0-1 1,-1 1-1,0 0 1,1 0-1,-1 0 0,0 0 1,1 0-1,-1 0 1,0-3-1,0 4 12,-1-1 0,0 1 0,1-1 0,-1 1 0,0-1 0,1 1 0,-1 0 0,0-1 0,1 1 0,-1 0 0,0 0 0,0-1 0,0 1-1,1 0 1,-1 0 0,0 0 0,0 0 0,0 0 0,1 0 0,-1 0 0,0 0 0,-1 1 0,-4-1 24,-1 1 0,1 1 1,0-1-1,0 1 0,0 0 0,-11 6 0,-17 16 577,33-23-625,36 16-256,-23-11 288,0 2 4,1-1 0,-1-1 0,1 0 0,0-1 1,1-1-1,-1 0 0,1 0 0,26 2 0,-38-53 461,-2-39-460,0 85-7,1 0 0,0 0 0,-1 0 0,1 1 0,0-1 0,-1 0 0,1 0 0,0 1 0,0-1 0,0 0 0,-1 1 1,1-1-1,0 1 0,0-1 0,0 1 0,0 0 0,0-1 0,0 1 0,0 0 0,0 0 0,0-1 0,0 1 0,1 0 0,37-5-61,-26 3 50,8-2-963,0-1 1,0-1-1,-1-1 1,0 0-1,31-17 1,-43 19 600,0 0 0,0 0 0,-1-1 0,0 0 0,-1 0 0,1 0 1,-1-1-1,0 0 0,-1-1 0,1 1 0,-1-1 0,-1 0 0,0 0 1,0 0-1,4-15 0,-4 13 581,0 0 1,-2 0 0,1-1-1,-1 0 1,-1 1-1,0-1 1,0 0 0,-1 1-1,-2-22 1,2 32-161,0-1 1,-1 1 0,1 0-1,0-1 1,0 1-1,0 0 1,-1 0 0,1-1-1,0 1 1,0 0 0,-1 0-1,1-1 1,0 1-1,0 0 1,-1 0 0,1 0-1,0-1 1,-1 1-1,1 0 1,0 0 0,-1 0-1,1 0 1,0 0-1,-1 0 1,1 0 0,-1 0-1,1 0 1,0 0-1,-1 0 1,1 0 0,0 0-1,-1 0 1,1 0 0,0 0-1,-1 0 1,1 0-1,0 0 1,-1 1 0,1-1-1,0 0 1,-1 0-1,1 0 1,0 1 0,0-1-1,-1 0 1,1 0-1,0 1 1,-14 12 513,7 0-361,1 1 0,1-1 0,0 1 0,0 0 0,2 0 0,-1 1 0,2-1 0,0 1 0,1-1 0,0 1-1,1-1 1,1 1 0,0 0 0,1-1 0,1 1 0,0-1 0,1 0 0,0 0 0,1 0 0,8 14 0,-8-17-397,1 0 0,1-1 0,-1 0 1,2 0-1,-1-1 0,1 1 0,1-2 0,-1 1 0,13 8 1,-21-17 135,0 1 0,0-1 0,1 0 1,-1 0-1,0 1 0,0-1 1,0 0-1,0 0 0,1 1 0,-1-1 1,0 0-1,0 0 0,0 0 1,1 1-1,-1-1 0,0 0 1,0 0-1,0 0 0,1 0 0,-1 0 1,0 0-1,1 0 0,-1 1 1,0-1-1,0 0 0,1 0 0,-1 0 1,0 0-1,0 0 0,1 0 1,-1 0-1,0 0 0,1 0 1,-1 0-1,0-1 0,0 1 0,1 0 1,-1 0-1,0 0 0,0 0 1,1 0-1,-1 0 0,0-1 1,0 1-1,0 0 0,1 0 0,-1 0 1,0 0-1,0-1 0,0 1 1,1 0-1,-1-1 0,-4-19-1096,-17-23-366,9 28 1102,0 0-1,0 1 1,-2 0-1,0 1 1,-17-13-1,-81-49 3325,58 41 596,40 20-1033,23 8-1248,35 4-703,-33 2-412,30 0-247,161-7 529,-166 3-3120,60-15 1,-38 1-4381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6.042"/>
    </inkml:context>
    <inkml:brush xml:id="br0">
      <inkml:brushProperty name="width" value="0.025" units="cm"/>
      <inkml:brushProperty name="height" value="0.025" units="cm"/>
    </inkml:brush>
  </inkml:definitions>
  <inkml:trace contextRef="#ctx0" brushRef="#br0">26 15 10410,'-20'2'6342,"15"-2"-4004,26 0-1313,19 0-128,10-3-128,12-2-449,2 1-224,4 0-160,-7 4-32,-15 0-417,-12 0-448,-12 0-320,-28 5-5125,-22 2-1986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34.117"/>
    </inkml:context>
    <inkml:brush xml:id="br0">
      <inkml:brushProperty name="width" value="0.025" units="cm"/>
      <inkml:brushProperty name="height" value="0.025" units="cm"/>
    </inkml:brush>
  </inkml:definitions>
  <inkml:trace contextRef="#ctx0" brushRef="#br0">7492 621 6342,'-74'-53'203,"-1"3"0,-3 4 0,-1 3-1,-112-43 1,137 65 235,-470-169 1474,409 155-2017,0 6 0,-200-25-1,116 40-68,-255 15-1,-203 49-992,191-12 169,-438 61 1778,629-50-420,-335 105 0,365-73 8,4 10 0,-265 141 0,343-143-321,4 7 0,4 6 0,-249 216 0,353-271-3,3 1-1,2 2 1,2 3 0,-42 64 0,64-81-13,1 1 1,2 1-1,2 0 0,1 2 1,2 0-1,2 0 0,-14 79 1,21-80-57,1-1 0,2 1 1,2 0-1,1 0 1,2 0-1,2-1 0,2 0 1,1 0-1,2 0 0,1-1 1,2 0-1,2-1 1,1-1-1,1-1 0,2 0 1,2-1-1,31 38 1,-6-18-48,2-2 0,3-2 1,1-3-1,3-2 1,1-2-1,72 39 1,-14-18-15,4-5 0,171 60 0,-103-59-198,3-7-1,372 50 0,403-22 191,-675-62 108,863 12-9,-769-46 217,383-65 0,-195-23 320,-5-25 1,864-316 0,-1159 341-483,330-177 0,-479 214-42,-3-6-1,-3-5 1,-3-5 0,179-173-1,-261 225 10,-1-3 0,-1 0-1,-2-2 1,-1-1 0,-2-1 0,34-76 0,-49 92 44,-1-1 1,-1 0-1,-1 0 1,-1-1-1,-1 0 1,-1 0-1,-1 0 0,-1 0 1,-1 0-1,-2 0 1,0 0-1,-1 0 1,-2 0-1,-9-29 1,-2 9 61,-2 1-1,-2 1 1,-1 0 0,-3 2 0,-1 1-1,-1 0 1,-3 2 0,-1 2-1,-50-48 1,17 27 14,-2 3 0,-2 2-1,-3 4 1,-103-54 0,34 34-220,-2 7 1,-3 5 0,-237-56 0,-464-42-339,278 87 171,-597 7-1,11 101-5155,915-22 1888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1.140"/>
    </inkml:context>
    <inkml:brush xml:id="br0">
      <inkml:brushProperty name="width" value="0.025" units="cm"/>
      <inkml:brushProperty name="height" value="0.025" units="cm"/>
    </inkml:brush>
  </inkml:definitions>
  <inkml:trace contextRef="#ctx0" brushRef="#br0">1 1 6790,'0'0'12748,"52"56"-25688</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6.391"/>
    </inkml:context>
    <inkml:brush xml:id="br0">
      <inkml:brushProperty name="width" value="0.025" units="cm"/>
      <inkml:brushProperty name="height" value="0.025" units="cm"/>
    </inkml:brush>
  </inkml:definitions>
  <inkml:trace contextRef="#ctx0" brushRef="#br0">0 19 11018,'0'0'6310,"75"9"-5573,-18-9-192,8 0-1,2-5-352,-8 0-128,2 1-608,-15-3-1602,-12 0-3876</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8.180"/>
    </inkml:context>
    <inkml:brush xml:id="br0">
      <inkml:brushProperty name="width" value="0.025" units="cm"/>
      <inkml:brushProperty name="height" value="0.025" units="cm"/>
    </inkml:brush>
  </inkml:definitions>
  <inkml:trace contextRef="#ctx0" brushRef="#br0">1 171 11211,'19'-4'3566,"1"-1"0,24-10 0,48-26-1514,-38 13-2395,66-48 0,-118 75 290,-12 7 24,1 2 0,-1 0 0,1 0-1,0 1 1,1 0 0,0 0 0,-10 15 0,7-9 6,6-10 14,0 0 0,1 1 1,0-1-1,0 1 1,1 0-1,-1 1 0,1-1 1,0 0-1,1 1 0,0 0 1,0-1-1,-2 14 1,4-19-29,1-1 1,-1 1 0,0 0 0,1-1 0,-1 1 0,1-1-1,-1 1 1,1-1 0,0 1 0,-1-1 0,1 1 0,-1-1-1,1 1 1,0-1 0,-1 0 0,1 1 0,0-1 0,-1 0-1,1 1 1,0-1 0,0 0 0,-1 0 0,1 0 0,0 0-1,0 0 1,-1 0 0,1 0 0,0 0 0,0 0 0,0 0-1,0-1 1,28-2-1235,-21 1 230,0-1 1,-1 0 0,1 0-1,-1 0 1,0-1 0,0-1-1,11-8 1,21-17-7090</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8.522"/>
    </inkml:context>
    <inkml:brush xml:id="br0">
      <inkml:brushProperty name="width" value="0.025" units="cm"/>
      <inkml:brushProperty name="height" value="0.025" units="cm"/>
    </inkml:brush>
  </inkml:definitions>
  <inkml:trace contextRef="#ctx0" brushRef="#br0">165 0 12780,'-12'7'1153,"6"-3"-1000,-75 50 2513,75-50-2276,0 1 0,0 0 0,1 0 1,-1 1-1,1-1 0,1 1 0,-1 0 0,1 1 0,0-1 0,0 1 0,1 0 0,-3 7 0,6-13-349,-1 0 0,1 0-1,0 0 1,0 0-1,0 0 1,0 0-1,-1 0 1,1 0 0,1 1-1,-1-1 1,0 0-1,0 0 1,0 0 0,0 0-1,1 0 1,-1 0-1,1 0 1,-1 0 0,0-1-1,1 1 1,0 0-1,-1 0 1,1 0 0,-1 0-1,1-1 1,0 1-1,1 1 1,0-1-7,0 0 0,0 0-1,1 0 1,-1 0 0,0 0 0,1-1 0,-1 1 0,1 0-1,-1-1 1,1 0 0,2 0 0,6 0 11,0-1 0,0 0-1,0 0 1,16-5 0,-15 2-41,1-1-1,-1 0 1,0-1-1,0 0 0,21-15 1,-28 18-12,-1 0 1,1-1-1,-1 1 1,0-1-1,0 0 1,0 0-1,-1-1 1,1 1-1,-1-1 1,0 0-1,-1 0 1,1 0-1,-1 0 1,0 0 0,0 0-1,2-11 1,-4 15 7,0 0 1,0 0-1,1 0 0,-1 0 1,0 0-1,0-1 1,-1 1-1,1 0 1,0 0-1,0 0 1,-1 0-1,1 0 1,0 0-1,-1-1 1,1 1-1,-1 0 1,1 0-1,-1 0 1,0 1-1,0-1 1,1 0-1,-1 0 1,0 0-1,0 0 1,0 1-1,0-1 1,-1 0-1,0 0 2,0 0 0,-1 0-1,1 0 1,-1 1-1,1 0 1,-1-1 0,1 1-1,-1 0 1,0 0 0,1 0-1,-6 1 1,1 0 1,1 1 0,-1 0-1,0 0 1,0 0 0,1 1 0,-1 0 0,1 0-1,-10 7 1,14-9-33,1 0 0,-1 0-1,1 1 1,-1-1 0,1 1 0,0-1-1,-1 1 1,1 0 0,0-1-1,0 1 1,0 0 0,0 0-1,1 0 1,-1 0 0,0 0 0,1 0-1,-1 0 1,1 0 0,0 2-1,0-3-14,1 0 0,-1 0 0,1 0 0,-1 0 0,1 0 0,0 0 0,-1 0 0,1 0 0,0 0 0,0 0 0,0 0 0,0 0 0,0-1 0,0 1 0,0 0 0,0-1-1,0 1 1,0-1 0,0 1 0,0-1 0,0 1 0,1-1 0,-1 0 0,0 0 0,0 1 0,1-1 0,-1 0 0,0 0 0,0 0 0,0 0 0,1-1 0,1 1 0,7 0-1279,0 0 1,1-1 0,-1 0 0,0 0-1,0-1 1,0 0 0,13-5 0,12-9-5281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8.853"/>
    </inkml:context>
    <inkml:brush xml:id="br0">
      <inkml:brushProperty name="width" value="0.025" units="cm"/>
      <inkml:brushProperty name="height" value="0.025" units="cm"/>
    </inkml:brush>
  </inkml:definitions>
  <inkml:trace contextRef="#ctx0" brushRef="#br0">121 1 12043,'0'0'2670,"-8"4"-919,-55 32 597,59-34-2107,0 1 1,0 0 0,0 0-1,1 0 1,-1 1 0,1-1 0,0 1-1,0 0 1,0 0 0,0 0-1,0 0 1,1 0 0,0 1 0,-3 8-1,5-12-222,0 0 0,1-1-1,-1 1 1,0 0-1,1 0 1,-1 0 0,0-1-1,1 1 1,-1 0 0,1 0-1,-1-1 1,1 1 0,-1 0-1,1-1 1,0 1 0,-1-1-1,1 1 1,0-1-1,-1 1 1,1-1 0,0 1-1,0-1 1,0 0 0,-1 1-1,1-1 1,0 0 0,0 0-1,0 1 1,0-1-1,-1 0 1,1 0 0,0 0-1,0 0 1,1 0 0,41 1 122,-36-1-97,10 0-26,0-1-1,0-1 1,21-4-1,-32 5-12,0-1 0,-1 1 0,1-1 0,0-1 0,-1 1 0,0-1 0,0 0 0,0 0-1,0 0 1,0-1 0,0 0 0,-1 0 0,5-5 0,-9 9 8,1-1-1,0 1 1,0-1 0,-1 0-1,1 1 1,-1-1-1,1 0 1,-1 0 0,1 1-1,-1-1 1,1 0 0,-1 0-1,1 0 1,-1 0-1,0 1 1,0-1 0,1 0-1,-1 0 1,0 0 0,0 0-1,0 0 1,0 0-1,0 0 1,0 0 0,0 1-1,0-1 1,-1 0 0,1 0-1,0 0 1,-1 0-1,1 0 1,0 0 0,-1 1-1,1-1 1,-1 0-1,1 0 1,-1 1 0,1-1-1,-1 0 1,0 1 0,1-1-1,-1 0 1,0 1-1,1-1 1,-1 1 0,0-1-1,0 1 1,0 0 0,0-1-1,1 1 1,-1 0-1,0-1 1,0 1 0,0 0-1,-1 0 1,-54-7 457,51 7-531,-3 0 57,-6-1 20,1 1 0,-1 1-1,-16 2 1,29-3-18,-1 0 0,0 0 1,1 0-1,-1 0 1,1 0-1,-1 1 0,1-1 1,-1 1-1,1-1 0,-1 1 1,1-1-1,0 1 0,-1 0 1,1 0-1,0 0 0,-1 0 1,1 0-1,0 0 0,0 0 1,0 0-1,0 0 1,0 0-1,0 0 0,0 1 1,0-1-1,1 1 0,-1-1 1,0 0-1,1 1 0,-1-1 1,1 1-1,0-1 0,-1 1 1,1-1-1,0 1 0,0 0 1,0-1-1,0 2 1,1-1-66,0-1 1,-1 0 0,1 1 0,0-1 0,0 0 0,0 0 0,0 0-1,1 0 1,-1 0 0,0 0 0,0 0 0,1 0 0,-1 0 0,0-1-1,1 1 1,-1 0 0,1-1 0,-1 1 0,1-1 0,-1 0 0,1 1 0,-1-1-1,3 0 1,43 3-3392,-41-3 2599,29 1-4463,3-1-3011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9.197"/>
    </inkml:context>
    <inkml:brush xml:id="br0">
      <inkml:brushProperty name="width" value="0.025" units="cm"/>
      <inkml:brushProperty name="height" value="0.025" units="cm"/>
    </inkml:brush>
  </inkml:definitions>
  <inkml:trace contextRef="#ctx0" brushRef="#br0">124 28 10794,'0'0'8430,"-9"-2"-8089,-28-7-207,35 9-95,0 0 0,0 0 0,1 0 0,-1 0 0,0 0 0,0 1 0,0-1 0,1 0 1,-1 1-1,0 0 0,0-1 0,1 1 0,-1 0 0,1 0 0,-1 0 0,1 0 0,-1 0 0,1 0 1,-1 0-1,1 1 0,0-1 0,0 0 0,-2 3 0,-20 35 1821,20-34-1530,2-2-153,-1 1 0,0 0-1,1-1 1,0 1 0,-1 0 0,1 0 0,1 0-1,-1 0 1,1 0 0,-1-1 0,1 1 0,0 0-1,2 7 1,-2-9-152,1 0 0,0 0 0,-1-1 1,1 1-1,0 0 0,0 0 0,0-1 0,1 1 0,-1-1 0,0 1 0,1-1 0,-1 0 0,0 1 1,1-1-1,0 0 0,-1 0 0,1 0 0,0 0 0,-1 0 0,1 0 0,0-1 0,0 1 0,0-1 0,0 1 1,0-1-1,0 0 0,0 1 0,3-1 0,3 0-11,0 0 0,0-1 0,-1 1 0,1-1 0,0-1 0,0 0 0,-1 0 0,1 0 0,-1-1 1,0 0-1,0 0 0,13-8 0,-16 8-7,0 0 0,1-1 0,-1 1 0,0-1 0,0 1 1,-1-1-1,1-1 0,-1 1 0,0 0 0,0-1 0,0 1 0,-1-1 1,1 0-1,-1 0 0,0 0 0,-1 0 0,1 0 0,-1-1 0,1-8 1,-2 13-6,0-1 0,0 1 0,0-1 0,-1 1 0,1 0-1,0-1 1,-1 1 0,1-1 0,-1 1 0,1 0 0,-1 0 0,0-1 0,0 1 0,1 0 0,-1 0 0,0 0 0,0 0 0,0 0 0,0 0 0,0 0 0,0 0 0,-3-1 0,1-1-1,-1 1 0,-1 0 0,1 1 0,0-1 0,0 1 0,-1-1 0,-6 0 0,4 1-138,0 0 0,0 1 0,1-1 0,-1 1 0,0 1 1,0-1-1,0 1 0,1 0 0,-1 1 0,-8 2 1,1 13-1999,11-3-2713,3-7-1382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10.087"/>
    </inkml:context>
    <inkml:brush xml:id="br0">
      <inkml:brushProperty name="width" value="0.025" units="cm"/>
      <inkml:brushProperty name="height" value="0.025" units="cm"/>
    </inkml:brush>
  </inkml:definitions>
  <inkml:trace contextRef="#ctx0" brushRef="#br0">154 30 9545,'1'-1'404,"-1"0"1,1 0-1,0-1 1,-1 1-1,0 0 0,1 0 1,-1 0-1,0 0 0,1 0 1,-1-1-1,0 1 0,0 0 1,0 0-1,0 0 1,0-1-1,0 1 0,-1 0 1,1 0-1,0 0 0,-1 0 1,1-1-1,0 1 1,-2-1-1,1 2-273,0 0 0,0 0-1,0 0 1,0 0 0,0 0 0,0 0 0,-1 1-1,1-1 1,0 0 0,0 1 0,0-1 0,0 1 0,0-1-1,0 1 1,0 0 0,1-1 0,-1 1 0,-2 1-1,-45 46 492,37-34-148,-1 1-1,2 0 1,0 1 0,-14 31-1,21-40-321,0 1 0,0 0-1,0 0 1,1 1 0,1-1-1,-1 0 1,1 1 0,1-1 0,-1 1-1,1-1 1,1 1 0,2 14-1,-1-20-144,-1 0-1,0 0 1,1 0-1,0 0 1,0-1-1,0 1 1,0-1 0,0 1-1,0-1 1,1 0-1,-1 0 1,1 0-1,0 0 1,-1-1-1,1 1 1,0-1-1,0 1 1,0-1-1,0 0 1,0 0-1,0 0 1,0-1 0,6 2-1,-1-1-612,0 0-1,0 0 1,1-1-1,-1 0 1,0-1 0,0 1-1,0-1 1,13-4-1,10-11-5286</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10.703"/>
    </inkml:context>
    <inkml:brush xml:id="br0">
      <inkml:brushProperty name="width" value="0.025" units="cm"/>
      <inkml:brushProperty name="height" value="0.025" units="cm"/>
    </inkml:brush>
  </inkml:definitions>
  <inkml:trace contextRef="#ctx0" brushRef="#br0">1 0 4356,'0'0'-673</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11.064"/>
    </inkml:context>
    <inkml:brush xml:id="br0">
      <inkml:brushProperty name="width" value="0.025" units="cm"/>
      <inkml:brushProperty name="height" value="0.025" units="cm"/>
    </inkml:brush>
  </inkml:definitions>
  <inkml:trace contextRef="#ctx0" brushRef="#br0">1 0 3972,'0'0'-2851</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11.559"/>
    </inkml:context>
    <inkml:brush xml:id="br0">
      <inkml:brushProperty name="width" value="0.025" units="cm"/>
      <inkml:brushProperty name="height" value="0.025" units="cm"/>
    </inkml:brush>
  </inkml:definitions>
  <inkml:trace contextRef="#ctx0" brushRef="#br0">194 5 8168,'0'0'10874,"-12"-1"-10826,7 0-45,0 0 0,0 0 1,0 1-1,-1 0 0,1 0 0,0 0 0,0 1 1,0-1-1,0 1 0,0 0 0,0 1 1,0-1-1,0 1 0,0 0 0,0 1 0,1-1 1,-1 1-1,1 0 0,-8 6 0,0 1 257,1 1 1,-21 23-1,30-32-225,0 1 0,0-1-1,1 0 1,-1 1 0,0-1 0,1 1 0,0-1 0,-1 1 0,1 0 0,0 0-1,0 0 1,1-1 0,-1 1 0,1 0 0,-1 0 0,1 0 0,0 0-1,0 0 1,0 0 0,0 0 0,1 0 0,-1 0 0,2 4 0,0-5-31,-1-1 0,1 1 1,-1-1-1,1 1 0,0-1 0,-1 0 1,1 0-1,0 0 0,0 0 1,0 0-1,0 0 0,0-1 1,0 1-1,0 0 0,0-1 0,0 0 1,0 1-1,3-1 0,46 1-1287,-40-1 333,-6 0 128,-1 0-1,0 0 1,0 0-1,1-1 1,-1 1-1,0-1 0,0 0 1,0 0-1,0-1 1,0 1-1,4-3 1,1-4-4821</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11.901"/>
    </inkml:context>
    <inkml:brush xml:id="br0">
      <inkml:brushProperty name="width" value="0.025" units="cm"/>
      <inkml:brushProperty name="height" value="0.025" units="cm"/>
    </inkml:brush>
  </inkml:definitions>
  <inkml:trace contextRef="#ctx0" brushRef="#br0">1 38 7111,'0'0'10890,"62"-22"-10506,-24 15-127,-3 2-97,5 2-64,-3 3-32,-8 0-128,-8 0-865,-12 0-640,-9 2-962,0 3-768,-14-2-2531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1.761"/>
    </inkml:context>
    <inkml:brush xml:id="br0">
      <inkml:brushProperty name="width" value="0.025" units="cm"/>
      <inkml:brushProperty name="height" value="0.025" units="cm"/>
    </inkml:brush>
  </inkml:definitions>
  <inkml:trace contextRef="#ctx0" brushRef="#br0">131 211 9545,'0'0'7383,"-4"-7"-5322,-16-25-844,20 32-1186,-1-1 1,1 1-1,-1-1 0,1 1 1,-1-1-1,1 1 0,-1-1 1,1 1-1,-1-1 1,1 1-1,-1 0 0,0-1 1,1 1-1,-1 0 0,0 0 1,1 0-1,-1-1 1,0 1-1,1 0 0,-1 0 1,0 0-1,1 0 1,-1 0-1,0 0 0,1 0 1,-1 0-1,0 1 0,0-1 1,1 0-1,-1 0 1,1 0-1,-1 1 0,0-1 1,1 0-1,-1 1 0,1-1 1,-1 1-1,0-1 1,1 1-1,-1 0 0,-16 20 454,16-19-436,-8 9 164,2 1 0,-1 1 0,2-1 0,0 1 0,0 0 0,1 1 0,1-1 0,0 1 0,-4 28 0,8-41-204,0 0-1,0 0 1,1-1-1,-1 1 1,0 0-1,0-1 1,1 1-1,-1 0 1,0 0-1,1-1 1,-1 1-1,1-1 1,-1 1 0,1 0-1,-1-1 1,1 1-1,-1-1 1,1 1-1,0-1 1,-1 1-1,1-1 1,0 0-1,-1 1 1,1-1-1,0 0 1,0 0-1,-1 1 1,1-1-1,0 0 1,0 0-1,-1 0 1,1 0-1,0 0 1,0 0-1,0 0 1,-1 0 0,1 0-1,0 0 1,0-1-1,-1 1 1,1 0-1,0 0 1,1-1-1,36-13 226,-23 4-233,1-1 0,-1-1 1,-1 0-1,0-1 0,-1 0 1,0-1-1,-1-1 0,20-31 1,-18 24-11,-2 0 1,0 0-1,-2-2 0,0 1 1,-2-1-1,7-28 1,-15 51 7,0 1 0,0-1 0,1 1 1,-1-1-1,0 1 0,0-1 0,0 1 1,1-1-1,-1 1 0,0-1 0,0 1 1,0-1-1,0 1 0,0-1 0,0 1 1,0-1-1,0 1 0,0-1 0,0 1 0,0-1 1,-1 1-1,1-1 0,0 1 0,0-1 1,0 1-1,-1 0 0,1-1 0,0 1 1,0-1-1,-1 1 0,0-1 0,-10 12-49,-14 28 7,14-22 242,2 1-1,0 1 1,0 0 0,2 0-1,1 1 1,0-1-1,1 1 1,1 1 0,-2 29-1,6-48-188,0 0 0,1 0-1,-1 1 1,0-1 0,1 0 0,-1 0-1,1 0 1,0 0 0,-1 0 0,1 0-1,0 0 1,0 0 0,1 0 0,-1 0-1,0-1 1,1 1 0,-1 0-1,1-1 1,-1 1 0,1-1 0,0 0-1,-1 1 1,1-1 0,0 0 0,0 0-1,0 0 1,0 0 0,0 0 0,0-1-1,0 1 1,0-1 0,0 1 0,1-1-1,-1 0 1,0 0 0,4 0 0,0 0 7,0 0 1,-1 0 0,1-1-1,-1 0 1,1 0 0,-1 0 0,0-1-1,1 0 1,-1 0 0,0 0 0,0-1-1,0 1 1,8-7 0,-7 3-1,1 0 1,-1 0-1,-1-1 1,1 1-1,-1-1 1,0-1-1,-1 1 1,1-1-1,-2 0 1,1 1-1,-1-2 1,0 1-1,-1 0 1,0-1-1,0 1 1,-1-1-1,1-15 1,-2 23-18,0 1 0,0 0 0,0 0-1,0-1 1,0 1 0,-1 0 0,1 0 0,0 0 0,0-1 0,0 1 0,0 0 0,-1 0 0,1 0 0,0-1 0,0 1 0,0 0 0,-1 0 0,1 0 0,0 0-1,0 0 1,-1 0 0,1 0 0,0-1 0,0 1 0,-1 0 0,1 0 0,0 0 0,0 0 0,-1 0 0,1 0 0,0 0 0,0 0 0,-1 0 0,1 0 0,0 0-1,0 1 1,-1-1 0,1 0 0,0 0 0,0 0 0,-1 0 0,1 0 0,0 0 0,0 0 0,0 1 0,-1-1 0,1 0 0,0 0 0,0 0 0,0 1 0,0-1-1,-1 0 1,1 0 0,0 0 0,0 1 0,0-1 0,-13 12-18,6-4 61,0 0-1,1 1 0,1 0 1,-1 0-1,2 0 0,-1 1 1,1-1-1,1 1 0,-1 0 1,2 0-1,-1 1 0,2-1 1,-2 11-1,3-20-36,0 0-1,0 0 1,1 0 0,-1 0 0,0 0 0,0 0-1,1 0 1,-1 0 0,0 0 0,1 0-1,-1 0 1,1 0 0,-1-1 0,1 1 0,0 0-1,-1 0 1,1-1 0,0 1 0,-1 0-1,1-1 1,0 1 0,0 0 0,0-1 0,0 1-1,1 0 1,33 5 128,-23-6-106,1-1-1,0 0 1,18-5 0,36-14-217,-48 13 124,0 1 1,0 1-1,0 0 1,1 2-1,23-2 0,-42 5 51,-1 1-1,1-1 0,0 1 1,-1-1-1,1 1 1,-1 0-1,1-1 0,-1 1 1,1-1-1,-1 1 0,1 0 1,-1-1-1,1 1 0,-1 0 1,0 0-1,1-1 1,-1 1-1,0 0 0,0 0 1,0 0-1,0-1 0,0 1 1,0 2-1,3 29 692,-3-15 339,-1-45-350,0-50-492,0-1-3706,1 78 3348,0 1 1,1-1-1,-1 0 1,0 1-1,0-1 1,1 0-1,-1 1 1,0-1-1,1 1 1,-1-1-1,1 1 1,-1-1-1,1 1 1,-1-1-1,1 1 1,-1-1-1,1 1 1,-1-1-1,1 1 1,-1 0-1,1-1 1,0 1-1,-1 0 1,1 0-1,0-1 1,-1 1-1,1 0 0,0 0 1,-1 0-1,1 0 1,0 0-1,-1 0 1,1 0-1,0 0 1,0 0-1,0 1 1,30 3-6298,-1 4-1287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12.256"/>
    </inkml:context>
    <inkml:brush xml:id="br0">
      <inkml:brushProperty name="width" value="0.025" units="cm"/>
      <inkml:brushProperty name="height" value="0.025" units="cm"/>
    </inkml:brush>
  </inkml:definitions>
  <inkml:trace contextRef="#ctx0" brushRef="#br0">1 9 7944,'0'0'10121,"55"-8"-9160,-17 8-705,-4 0-224,3 0 0,6 4-448,-4-2-1442,-3-2-2658,-2 0-1570</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12.738"/>
    </inkml:context>
    <inkml:brush xml:id="br0">
      <inkml:brushProperty name="width" value="0.025" units="cm"/>
      <inkml:brushProperty name="height" value="0.025" units="cm"/>
    </inkml:brush>
  </inkml:definitions>
  <inkml:trace contextRef="#ctx0" brushRef="#br0">0 254 13357,'0'0'7932,"10"-8"-6640,142-101 720,34-27-2000,-233 202 15,41-57 94,1 0 1,0 0-1,1 1 1,0 0-1,0 0 1,1 0 0,1 0-1,-4 19 1,7-28-132,-1 0 1,0 0-1,0 0 1,1 0-1,-1 0 1,1 0 0,-1 0-1,1 0 1,-1 0-1,1 0 1,-1 0-1,1 0 1,0 0-1,0 0 1,-1 0 0,1-1-1,0 1 1,0 0-1,0-1 1,0 1-1,0 0 1,0-1-1,0 1 1,0-1 0,0 1-1,0-1 1,0 0-1,0 0 1,0 1-1,1-1 1,-1 0-1,0 0 1,0 0 0,0 0-1,0 0 1,0 0-1,1-1 1,0 1-1,24-6-2833,-8-5-3352,-4-7-2373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13.109"/>
    </inkml:context>
    <inkml:brush xml:id="br0">
      <inkml:brushProperty name="width" value="0.025" units="cm"/>
      <inkml:brushProperty name="height" value="0.025" units="cm"/>
    </inkml:brush>
  </inkml:definitions>
  <inkml:trace contextRef="#ctx0" brushRef="#br0">4 1 14382,'0'0'7559,"0"54"-6726,0-32-609,-3 4-128,3-1-64,0 0-32,0 0 0,0-4-64,0-3-673,0-4 225,3-3-866,-1-6-736</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13.437"/>
    </inkml:context>
    <inkml:brush xml:id="br0">
      <inkml:brushProperty name="width" value="0.025" units="cm"/>
      <inkml:brushProperty name="height" value="0.025" units="cm"/>
    </inkml:brush>
  </inkml:definitions>
  <inkml:trace contextRef="#ctx0" brushRef="#br0">1 187 11787,'0'0'9930,"71"-16"-9194,-35 14-576,1-1-160,-1-1-224,3 0-961,-5-1-1698,-2-3-1825,-7 0-1410</inkml:trace>
  <inkml:trace contextRef="#ctx0" brushRef="#br0" timeOffset="1">547 1 13933,'0'0'9150,"-3"9"-8739,-2 2-206,1 1 0,0 1 0,1-1 0,1 1 0,-2 14 0,4-23-165,0-1 0,0 1 0,0 0-1,0-1 1,1 1 0,0-1 0,0 1 0,0-1 0,0 1 0,0-1 0,3 6-1,-3-7-68,0-1 0,1 1-1,-1-1 1,1 1 0,-1-1-1,1 1 1,0-1 0,0 0-1,-1 1 1,1-1 0,0 0-1,0-1 1,0 1-1,0 0 1,0 0 0,0-1-1,0 1 1,1-1 0,-1 0-1,0 1 1,4-1 0,-1 0-297,13-1-2766,-2-7-4018,-5-9-2307</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13.795"/>
    </inkml:context>
    <inkml:brush xml:id="br0">
      <inkml:brushProperty name="width" value="0.025" units="cm"/>
      <inkml:brushProperty name="height" value="0.025" units="cm"/>
    </inkml:brush>
  </inkml:definitions>
  <inkml:trace contextRef="#ctx0" brushRef="#br0">0 1 16496,'0'0'8488,"27"6"-14766,-11-4-3524</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14.324"/>
    </inkml:context>
    <inkml:brush xml:id="br0">
      <inkml:brushProperty name="width" value="0.025" units="cm"/>
      <inkml:brushProperty name="height" value="0.025" units="cm"/>
    </inkml:brush>
  </inkml:definitions>
  <inkml:trace contextRef="#ctx0" brushRef="#br0">0 325 5029,'0'0'12865,"13"0"-11717,596-42 3239,-326 16-4274,-14 5-56,915-86 185,-1161 104-209,1 1 28,0 0 0,-1-2 1,0-1-1,0-1 0,28-10 1,-49 15-15,-1 0 1,1 0-1,-1 0 1,1 0-1,-1 0 1,1 0-1,-1-1 1,0 1-1,0 0 1,1-1-1,-1 1 1,0-1-1,0 1 1,-1-1-1,1 1 1,0-1-1,0 0 1,-1 1 0,1-1-1,-1 0 1,1 0-1,-1-2 1,1-25-3996,-2 15-1419,1 1-2197</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14.651"/>
    </inkml:context>
    <inkml:brush xml:id="br0">
      <inkml:brushProperty name="width" value="0.025" units="cm"/>
      <inkml:brushProperty name="height" value="0.025" units="cm"/>
    </inkml:brush>
  </inkml:definitions>
  <inkml:trace contextRef="#ctx0" brushRef="#br0">108 0 12876,'0'0'6620,"3"9"-5243,6 10-798,1 0 1,0-1-1,19 24 0,-15-22-404,0 0-1,-2 0 1,0 2 0,14 36-1,-24-52-214,0-1 0,0 1-1,-1 0 1,0 0-1,-1 0 1,1 0 0,-1 1-1,0-1 1,0 0-1,-1 0 1,0 0 0,0 0-1,0 0 1,-1-1-1,0 1 1,0 0 0,-1 0-1,1-1 1,-1 0-1,0 1 1,-1-1 0,1 0-1,-7 6 1,0-1-330,0 0 1,-1-1-1,0 0 1,0 0-1,-1-1 1,-17 8-1,-45 15-6236,25-16-1145</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31.436"/>
    </inkml:context>
    <inkml:brush xml:id="br0">
      <inkml:brushProperty name="width" value="0.025" units="cm"/>
      <inkml:brushProperty name="height" value="0.025" units="cm"/>
    </inkml:brush>
  </inkml:definitions>
  <inkml:trace contextRef="#ctx0" brushRef="#br0">0 223 4068,'0'0'16063,"6"0"-14878,-1 0-1063,0 0 0,1-1 0,-1 0 0,0 0 0,0 0-1,0-1 1,1 0 0,-2 0 0,1 0 0,0 0 0,0-1 0,-1 0-1,1 0 1,-1 0 0,4-4 0,72-67 538,-60 53-478,-5 7-79,-5 6-42,-1-1-1,-1 0 1,0 0 0,0 0 0,-1-1 0,10-16 0,-70 109 985,47-70-1008,1 0 0,0 1 0,1-1-1,1 1 1,0 0 0,1 1 0,0-1 0,1 0 0,1 0 0,1 21-1,-1-34-70,1-1 0,-1 1 0,0 0-1,0-1 1,1 1 0,-1-1 0,0 1-1,0-1 1,1 1 0,-1-1 0,1 1-1,-1-1 1,0 1 0,1-1 0,-1 0-1,1 1 1,-1-1 0,1 0-1,-1 1 1,1-1 0,0 0 0,-1 0-1,1 1 1,-1-1 0,2 0 0,1-4-7836,-3-5 1297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31.922"/>
    </inkml:context>
    <inkml:brush xml:id="br0">
      <inkml:brushProperty name="width" value="0.025" units="cm"/>
      <inkml:brushProperty name="height" value="0.025" units="cm"/>
    </inkml:brush>
  </inkml:definitions>
  <inkml:trace contextRef="#ctx0" brushRef="#br0">30 1 4740,'0'0'17227,"0"12"-16623,-27 221 143,26-227-1063,0 1-889,0-2-5516</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32.296"/>
    </inkml:context>
    <inkml:brush xml:id="br0">
      <inkml:brushProperty name="width" value="0.025" units="cm"/>
      <inkml:brushProperty name="height" value="0.025" units="cm"/>
    </inkml:brush>
  </inkml:definitions>
  <inkml:trace contextRef="#ctx0" brushRef="#br0">1 24 8168,'0'0'14221,"52"0"-12844,-16 0-800,3 0-449,-2 0-96,-3 0-672,-8-1-1026,0-4-1281,-11-3-2017,-4-2-1635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2.191"/>
    </inkml:context>
    <inkml:brush xml:id="br0">
      <inkml:brushProperty name="width" value="0.025" units="cm"/>
      <inkml:brushProperty name="height" value="0.025" units="cm"/>
    </inkml:brush>
  </inkml:definitions>
  <inkml:trace contextRef="#ctx0" brushRef="#br0">63 299 7783,'0'0'14894,"-8"0"-13842,6 0-998,0 0 0,0-1 0,0 1 0,0 1 0,0-1 0,0 0 0,-1 0 0,1 1 0,0-1 0,0 1 0,0 0 0,0-1 0,0 1 0,1 0 0,-1 0 0,0 1 0,0-1 0,1 0 0,-3 2 0,2 1 44,0-1 1,0 0-1,1 0 0,0 1 0,-1-1 1,1 0-1,0 1 0,1-1 0,-1 1 1,1 0-1,-1-1 0,1 1 1,1 5-1,-1-8-90,0 0-1,0-1 1,1 1 0,-1 0 0,0-1-1,1 1 1,-1-1 0,0 1 0,1 0-1,-1-1 1,1 1 0,-1-1 0,1 1 0,-1-1-1,1 1 1,-1-1 0,1 0 0,0 1-1,-1-1 1,1 0 0,0 1 0,-1-1-1,1 0 1,0 0 0,-1 0 0,1 1 0,0-1-1,-1 0 1,1 0 0,0 0 0,-1 0-1,1 0 1,0 0 0,0-1 0,-1 1-1,2 0 1,30-8 132,-21 1-61,1-1-1,-1 0 1,-1-1 0,1 0 0,-1 0-1,-1-1 1,0 0 0,0-1 0,-1 0-1,-1-1 1,0 1 0,0-1-1,-1-1 1,-1 1 0,0-1 0,0 0-1,-2 0 1,1 0 0,-2-1 0,0 1-1,0-1 1,-1 0 0,-2-26 0,1 36-81,-1 1 0,1-1 0,0 1 0,-1-1 0,0 1 0,0 0 0,0-1 0,0 1 0,-1 0 0,1 0 0,-1 0 0,1 0 0,-1 0-1,0 0 1,-1 0 0,-1-2 0,2 4-12,-1-1 0,1 1 0,0-1 0,0 1-1,-1 0 1,1 0 0,-1 0 0,1 0-1,-1 0 1,1 1 0,-1-1 0,0 1 0,1 0-1,-1 0 1,1 0 0,-6 0 0,2 1-1,-1 1 0,0-1-1,1 2 1,-1-1 0,1 0 0,0 1 0,0 0 0,0 1 0,0-1 0,0 1 0,1 0 0,-1 1 0,1-1 0,-8 10 0,10-11 16,1 0 0,-1 0 0,1 0 0,0 0 0,0 0 0,0 1 0,0-1 0,0 0 0,1 1 0,-1 0 0,1-1 0,0 1 0,0 0 0,1 0 0,-1-1 0,1 1 0,0 0 0,0 0 0,0 0 0,0 0 0,1 0 0,-1-1 0,1 1 0,0 0 0,0 0 0,0-1 0,1 1 0,-1-1 0,1 1 0,3 3 1,5 6-143,2 0 1,0-1-1,0 0 1,1-1 0,26 18-1,-26-20 17,0 0 0,0 1 0,-1 1 0,19 22 0,-27-27 58,0 1-1,0 0 1,-1 0-1,0 0 1,0 0-1,-1 1 1,0-1-1,0 1 1,-1 0-1,1 7 1,-7 32-2168,4-43 1472,0 0 0,-1 0 0,0 0 0,0 0 0,0 0 0,0-1 0,0 1 0,-5 4 1,-9 6-11085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32.657"/>
    </inkml:context>
    <inkml:brush xml:id="br0">
      <inkml:brushProperty name="width" value="0.025" units="cm"/>
      <inkml:brushProperty name="height" value="0.025" units="cm"/>
    </inkml:brush>
  </inkml:definitions>
  <inkml:trace contextRef="#ctx0" brushRef="#br0">42 0 7431,'0'0'12876,"-15"56"-11691,6-31-192,3 2-416,1 2-353,3-2-96,-2-2-128,4-3 32,0-6-192,0-5-897,0-8-1089</inkml:trace>
  <inkml:trace contextRef="#ctx0" brushRef="#br0" timeOffset="1">81 22 14894,'0'0'5990,"-18"54"-4485,12-31-576,6 2-320,0-1-449,0-3-128,6-1 0,1-5-577,-1-5-704,1 0-416,-1-8-225,-1-2-1377,1 0-1474,-4-12-2370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33.044"/>
    </inkml:context>
    <inkml:brush xml:id="br0">
      <inkml:brushProperty name="width" value="0.025" units="cm"/>
      <inkml:brushProperty name="height" value="0.025" units="cm"/>
    </inkml:brush>
  </inkml:definitions>
  <inkml:trace contextRef="#ctx0" brushRef="#br0">1 87 12139,'0'0'9546,"20"-49"-8137,21 40-64,8 1-320,12 1-480,1 3-289,2 1-192,-10 3 32,4 0-224,-10 0-1217,3 0-1378,-7-7-4260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36.164"/>
    </inkml:context>
    <inkml:brush xml:id="br0">
      <inkml:brushProperty name="width" value="0.025" units="cm"/>
      <inkml:brushProperty name="height" value="0.025" units="cm"/>
    </inkml:brush>
  </inkml:definitions>
  <inkml:trace contextRef="#ctx0" brushRef="#br0">84 590 4965,'0'0'4836,"-60"19"-4387,44-16 255,8-3 1987,21-6-1090,21-15-576,20-9-96,26-6-320,17-11-33,32-6-63,13-5-129,13-4-192,4-1-128,-6 1-256,-13 2-1153,-22 4-1730,-23-2-1281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30.208"/>
    </inkml:context>
    <inkml:brush xml:id="br0">
      <inkml:brushProperty name="width" value="0.025" units="cm"/>
      <inkml:brushProperty name="height" value="0.025" units="cm"/>
    </inkml:brush>
  </inkml:definitions>
  <inkml:trace contextRef="#ctx0" brushRef="#br0">234 34 11179,'0'-1'211,"1"0"0,-1 1 0,1-1 0,-1 0 0,0 0 0,1 1 0,-1-1 0,0 0 0,0 0 0,1 1 0,-1-1 0,0 0 0,0 0 0,0 0 0,0 1 0,0-1 0,0 0 0,0 0 0,0 0 0,0 1 0,0-1 0,-1 0 0,1 0 0,0 1 1,-1-1-1,1 0 0,0 0 0,-1 1 0,1-1 0,-1 0 0,1 1 0,-1-1 0,1 0 0,-2 0 0,0 0-33,0 0 0,-1 0 0,1 0-1,-1 1 1,1-1 0,-1 0 0,1 1 0,-1 0 0,1 0 0,-1 0 0,-3 0-1,-4 1-110,-1 0-1,1 1 0,-1 0 1,1 0-1,-11 5 0,-40 25 888,56-30-873,0 2 0,0-1 1,0 0-1,1 1 1,-1 0-1,1 0 0,0 1 1,0-1-1,-4 7 0,8-11-81,0 1 0,-1-1 0,1 1 0,0-1 0,0 0-1,0 1 1,0 0 0,-1-1 0,1 1 0,0-1 0,0 1 0,0-1-1,0 1 1,0-1 0,1 1 0,-1-1 0,0 1 0,0-1 0,0 1-1,0-1 1,1 1 0,-1-1 0,0 1 0,0-1 0,1 0 0,-1 1 0,0-1-1,1 1 1,-1-1 0,0 0 0,1 1 0,-1-1 0,0 0 0,1 1-1,-1-1 1,1 0 0,-1 0 0,1 1 0,-1-1 0,1 0 0,-1 0-1,1 0 1,-1 0 0,1 0 0,-1 0 0,2 0 0,31 5 109,-22-5-62,3 2-37,1 0-1,-1 1 1,0 1 0,0 0 0,0 1 0,23 11-1,-34-14-3,0 0 0,0 0 0,0 0 0,0 0 0,0 1 0,0-1 1,0 1-1,-1-1 0,0 1 0,1 0 0,-1 0 0,0 1 0,0-1 0,-1 0 0,1 0 0,-1 1 0,1-1 0,-1 1 0,0 0 0,-1-1 0,1 1 0,0 0 0,-1-1 0,0 1 0,0 0 0,0-1 0,-1 1 0,1 0 0,-1-1 0,1 1 0,-1 0 0,-2 3 0,0-1 155,0 0 1,0-1 0,0 1 0,-1-1 0,0 1 0,0-1-1,0 0 1,-1-1 0,0 1 0,0-1 0,0 0-1,0 0 1,-1 0 0,1-1 0,-1 0 0,0 0-1,-6 2 1,3-1-31,-1-1 0,1 1-1,-1-2 1,1 1 0,-1-1 0,0-1-1,0 0 1,0 0 0,0-1 0,-15-1-1,24 0-214,-1 1-1,1 0 0,0-1 0,0 1 0,0 0 1,0-1-1,0 0 0,0 1 0,0-1 0,0 0 0,0 1 1,0-1-1,0 0 0,1 0 0,-1 0 0,0 1 1,1-1-1,-1 0 0,0 0 0,1 0 0,-1 0 0,1-1 1,-1 1-1,1 0 0,0 0 0,-1 0 0,1 0 1,0 0-1,0 0 0,0-1 0,0 1 0,0-2 1,0 1-359,0 0 0,0-1 0,1 1 0,-1 0 0,1 0 0,-1-1 0,1 1 0,0 0 0,0 0 0,0 0 0,0 0 0,0 0 0,1 0 0,-1 0 0,3-2 0,17-12-5547</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30.743"/>
    </inkml:context>
    <inkml:brush xml:id="br0">
      <inkml:brushProperty name="width" value="0.025" units="cm"/>
      <inkml:brushProperty name="height" value="0.025" units="cm"/>
    </inkml:brush>
  </inkml:definitions>
  <inkml:trace contextRef="#ctx0" brushRef="#br0">0 116 3587,'0'0'15327,"13"3"-13912,-6 0-1246,1-1 1,-1-1 0,1 0 0,0 0-1,-1 0 1,1-1 0,0 0 0,0 0-1,-1-1 1,1 0 0,0-1 0,-1 0-1,1 0 1,13-6 0,-13 5-65,5-3-64,-1 0-1,1-1 0,11-9 1,-22 15 18,0 0 0,0 0 0,-1-1 0,1 1 0,0-1 0,-1 1 1,1-1-1,-1 0 0,1 1 0,-1-1 0,0 0 0,0 0 0,0 0 0,0 0 0,0 0 1,0 0-1,0 0 0,-1-1 0,1 1 0,-1 0 0,0 0 0,1 0 0,-1-1 0,0 1 0,0 0 1,-1 0-1,1-3 0,-2 3-9,1 1 1,0 0-1,0-1 1,-1 1-1,1 0 1,-1 0-1,1-1 1,-1 1-1,1 0 1,-1 1-1,0-1 1,1 0-1,-1 0 1,0 1-1,0-1 1,0 1-1,0 0 1,1-1-1,-1 1 1,0 0-1,0 0 1,0 0-1,0 0 1,0 0-1,0 1 1,-2 0-1,-3-1-54,0 1 0,0 0 1,0 1-1,0 0 0,-12 5 0,13-4 18,1 0-1,-1 1 1,1-1 0,1 1 0,-1 1-1,0-1 1,1 1 0,0-1 0,0 1 0,0 1-1,1-1 1,0 0 0,0 1 0,0-1 0,1 1-1,-1 0 1,1 0 0,1 0 0,-1 0 0,1 1-1,0-1 1,1 0 0,-1 12 0,2-17-10,-1 0 0,0 0 1,1 0-1,-1 0 0,0 0 1,1 0-1,0 0 0,-1 0 1,1 0-1,-1 0 1,1 0-1,0 0 0,0 0 1,0-1-1,-1 1 0,1 0 1,0-1-1,0 1 0,0 0 1,0-1-1,0 1 0,0-1 1,2 1-1,34 4 92,-26-6-63,0 0-1,0 0 1,1-1-1,12-4 1,-12 1-18,-1 0 0,0-1 1,-1 0-1,1 0 0,-1-1 1,-1-1-1,1 0 0,-1 0 0,0-1 1,-1 0-1,0 0 0,-1-1 1,0 0-1,11-20 0,-27 59-63,1 1 0,-7 55 0,15-83 52,-1 0 0,1-1 0,0 1 1,0 0-1,0 0 0,0 0 0,0 0 0,1 0 0,-1-1 0,0 1 0,1 0 0,0 0 0,-1 0 1,1-1-1,0 1 0,0 0 0,0-1 0,0 1 0,0-1 0,0 1 0,0-1 0,0 1 1,3 1-1,-1-1 2,0-1 0,0 0 0,0 0 0,0 0 0,0 0 1,0 0-1,0 0 0,0-1 0,0 0 0,0 1 0,1-1 1,-1 0-1,3-1 0,7-1-70,0 0 0,-1-1 1,1 0-1,-1-1 0,23-10 1,-31 12-79,41-24-1361,-43 24 1071,0 0 0,0 1 1,0-1-1,0 0 0,0 0 1,0 0-1,-1-1 0,1 1 1,-1 0-1,1-1 0,-1 1 0,0-1 1,0 1-1,0-1 0,1-5 1,-1-12-6942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31.071"/>
    </inkml:context>
    <inkml:brush xml:id="br0">
      <inkml:brushProperty name="width" value="0.025" units="cm"/>
      <inkml:brushProperty name="height" value="0.025" units="cm"/>
    </inkml:brush>
  </inkml:definitions>
  <inkml:trace contextRef="#ctx0" brushRef="#br0">1 0 20083,'0'0'6630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31.649"/>
    </inkml:context>
    <inkml:brush xml:id="br0">
      <inkml:brushProperty name="width" value="0.025" units="cm"/>
      <inkml:brushProperty name="height" value="0.025" units="cm"/>
    </inkml:brush>
  </inkml:definitions>
  <inkml:trace contextRef="#ctx0" brushRef="#br0">0 1 7207,'0'0'17649,"31"72"-17457,-37-33-128,6-1-32,0-1-64,0-7-417,0-7-960,15-10-321,-3-10-352,6-3-608,-2-22-1762,2-9-1474</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32.026"/>
    </inkml:context>
    <inkml:brush xml:id="br0">
      <inkml:brushProperty name="width" value="0.025" units="cm"/>
      <inkml:brushProperty name="height" value="0.025" units="cm"/>
    </inkml:brush>
  </inkml:definitions>
  <inkml:trace contextRef="#ctx0" brushRef="#br0">386 210 10826,'0'0'9257,"-1"48"-8040,-7-14-320,0 3-224,6-1-65,2-4-191,0-6-289,2-7-64,12-7-1057,-5-8-641,1-4-640,-6-4-2562,-4-17-2692</inkml:trace>
  <inkml:trace contextRef="#ctx0" brushRef="#br0" timeOffset="1">74 109 11691,'0'0'2338,"-55"-7"449,42 3-32,8-1-1090,5-3-480,16 0-416,14-3-321,15-5 33,7 2-129,12 0-192,4 2-128,0 4 0,-1 6-64,-4 2-1633,-6 0-1474,-11 7-1698,-3-3-5092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32.371"/>
    </inkml:context>
    <inkml:brush xml:id="br0">
      <inkml:brushProperty name="width" value="0.025" units="cm"/>
      <inkml:brushProperty name="height" value="0.025" units="cm"/>
    </inkml:brush>
  </inkml:definitions>
  <inkml:trace contextRef="#ctx0" brushRef="#br0">0 23 14157,'0'0'9898,"61"-3"-9033,-4-3-321,9 2-416,2-1-64,-4 1 0,-7 4-768,-12 0-1058,-13 0-768,-16 0-385</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32.777"/>
    </inkml:context>
    <inkml:brush xml:id="br0">
      <inkml:brushProperty name="width" value="0.025" units="cm"/>
      <inkml:brushProperty name="height" value="0.025" units="cm"/>
    </inkml:brush>
  </inkml:definitions>
  <inkml:trace contextRef="#ctx0" brushRef="#br0">1 67 13773,'0'0'2018,"50"3"160,-4-3-128,11-2-705,6-9-288,6-3-416,-6 2-513,-10 1-737,-8 1-1793,-16 1-3331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3.541"/>
    </inkml:context>
    <inkml:brush xml:id="br0">
      <inkml:brushProperty name="width" value="0.025" units="cm"/>
      <inkml:brushProperty name="height" value="0.025" units="cm"/>
    </inkml:brush>
  </inkml:definitions>
  <inkml:trace contextRef="#ctx0" brushRef="#br0">97 268 2787,'0'0'15961,"-5"-4"-15122,4 3-815,-1 0 0,1 1 0,0-1 0,0 0 0,0 1 0,-1-1 0,1 1 0,0-1 0,-1 1 0,1 0 0,0-1 0,-1 1 0,1 0 0,0 0 0,-1 0 0,1 0 0,0 0 0,-1 0 0,1 0 0,-1 1 0,1-1 0,0 0 0,-1 1 0,1-1 0,0 1 0,0-1 0,-3 2 0,1 2 29,-1-1 1,0 1-1,1 0 1,0 0-1,0 0 0,0 0 1,0 0-1,-3 7 1,3-6 8,1 1 1,-1-1-1,1 1 1,-1-1 0,2 1-1,-1 0 1,1 0-1,0 0 1,0 0 0,0 11-1,1-17-59,0 0 1,0 1-1,1-1 0,-1 1 0,0-1 0,0 1 0,1-1 0,-1 0 0,0 1 0,1-1 1,-1 1-1,0-1 0,1 0 0,-1 1 0,1-1 0,-1 0 0,0 0 0,1 1 0,-1-1 1,1 0-1,-1 0 0,1 0 0,-1 0 0,1 1 0,-1-1 0,1 0 0,-1 0 0,1 0 1,-1 0-1,1 0 0,-1 0 0,1 0 0,-1 0 0,1-1 0,-1 1 0,1 0 1,-1 0-1,1 0 0,-1 0 0,0-1 0,1 1 0,-1 0 0,1-1 0,23-10 111,-13 1-93,1 1-1,-1-1 1,-1-1 0,0 0-1,0-1 1,-1 0-1,-1 0 1,0-1 0,-1 0-1,9-19 1,-9 13-3,0 0-1,-1 0 1,0-1 0,-2 1-1,-1-1 1,0 0 0,-1-26 0,-2 44-10,0-1 1,0 0-1,0 0 1,-1 1 0,0-1-1,1 0 1,-1 1-1,0-1 1,0 1 0,0-1-1,-1 1 1,1 0 0,-1-1-1,-1-2 1,2 5-8,1 0 1,0-1-1,-1 1 1,1 0-1,0-1 1,-1 1 0,1 0-1,-1 0 1,1-1-1,0 1 1,-1 0-1,1 0 1,-1 0-1,1 0 1,-1-1-1,1 1 1,-1 0-1,1 0 1,-1 0-1,1 0 1,-1 0 0,1 0-1,-1 0 1,1 0-1,0 1 1,-1-1-1,1 0 1,-2 0-1,1 1 2,0 0-1,0 0 0,0 1 0,0-1 1,0 0-1,0 0 0,0 1 1,0-1-1,1 0 0,-1 1 1,0-1-1,1 0 0,-1 1 0,0 1 1,-3 15 38,0 0 0,2 1 0,0-1 1,1 0-1,0 1 0,2-1 0,0 1 1,1-1-1,1 0 0,9 31 0,-11-45 11,0-1-1,1 1 0,-1-1 0,1 0 0,0 0 0,0 0 0,0 0 0,0 0 0,0 0 0,1-1 1,-1 1-1,1-1 0,0 0 0,0 1 0,0-1 0,0 0 0,0-1 0,0 1 0,0 0 0,1-1 1,-1 0-1,1 0 0,-1 0 0,1 0 0,-1-1 0,5 1 0,-2-1 2,-1 0 0,1-1 0,0 0 0,-1 0 0,1-1 0,-1 1-1,0-1 1,1-1 0,-1 1 0,0-1 0,0 1 0,0-1 0,0-1 0,-1 1 0,8-8 0,-3 2-74,0-1 0,-1 0 0,0-1 0,-1 0 0,0 0 0,-1 0 1,0-1-1,-1 0 0,0 0 0,5-23 0,-13 50-6,-1 1-1,2 0 1,0 0 0,1 0-1,0-1 1,1 1 0,3 20-1,-3-34 41,1 0-1,-1 1 1,1-1-1,0 0 1,0 0-1,0 0 0,0 0 1,0 0-1,0 0 1,1 0-1,-1 0 1,0 0-1,1 0 1,0-1-1,-1 1 1,1 0-1,0-1 1,0 0-1,0 1 1,0-1-1,0 0 1,0 0-1,0 0 1,0 0-1,0-1 0,1 1 1,-1 0-1,0-1 1,1 0-1,-1 1 1,0-1-1,1 0 1,-1 0-1,0-1 1,0 1-1,1 0 1,-1-1-1,4-1 1,2 1 46,0-2 1,0 1 0,0-1 0,0 0-1,-1-1 1,0 0 0,0 0-1,0-1 1,11-8 0,-5 0-26,0 0 0,-2 0-1,0-1 1,12-19 0,-18 26-12,-1-1-1,0 0 1,-1 0-1,0-1 1,0 1-1,0 0 1,-1-1-1,-1 0 1,1 1-1,-1-13 1,-1 20-21,0 1 0,0-1 0,0 1 0,0-1 0,0 1 0,-1-1 1,1 1-1,0-1 0,0 1 0,0 0 0,-1-1 0,1 1 0,0-1 1,-1 1-1,1 0 0,0-1 0,-1 1 0,1 0 0,0-1 0,-1 1 0,1 0 1,-1 0-1,1-1 0,0 1 0,-1 0 0,1 0 0,-1 0 0,1 0 1,-1 0-1,1-1 0,-1 1 0,1 0 0,-1 0 0,1 0 0,-1 0 1,1 0-1,-1 1 0,1-1 0,-1 0 0,1 0 0,0 0 0,-1 0 1,1 0-1,-1 1 0,1-1 0,-1 0 0,1 0 0,0 1 0,-1-1 1,1 0-1,-1 1 0,1-1 0,-1 1 0,-23 17-62,18-9 86,1 1 0,0 0 0,0 0 0,1 0 0,-5 20 1,7-23 47,1-1 1,0 0 0,0 1-1,1-1 1,-1 0 0,1 1 0,1-1-1,-1 0 1,1 1 0,0-1 0,4 11-1,-3-15-52,0 1 0,0-1-1,0 1 1,0-1 0,0 0-1,1 0 1,-1 0 0,1 0-1,0 0 1,-1-1 0,1 1-1,0-1 1,0 0 0,0 0-1,0 0 1,0 0 0,0 0-1,0-1 1,1 1 0,-1-1 0,0 0-1,0 0 1,0 0 0,0 0-1,4-1 1,0 0-188,0 1 0,0-1 0,0 0 1,0-1-1,0 1 0,0-2 0,0 1 0,-1-1 1,1 1-1,8-7 0,-13 8-272,0-1 1,0 0-1,0 0 0,0 0 0,0-1 1,-1 1-1,1 0 0,-1-1 0,1 1 1,-1-1-1,0 1 0,0-1 0,0 0 1,0 1-1,0-5 0,3-21-7109</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34.072"/>
    </inkml:context>
    <inkml:brush xml:id="br0">
      <inkml:brushProperty name="width" value="0.025" units="cm"/>
      <inkml:brushProperty name="height" value="0.025" units="cm"/>
    </inkml:brush>
  </inkml:definitions>
  <inkml:trace contextRef="#ctx0" brushRef="#br0">1 0 12107,'0'0'9823,"3"12"-9172,1 5-579,-1 1 1,-1 0-1,0 1 0,-1-1 0,-1 0 0,-1 0 0,-6 33 0,5-40-53,0 0 1,1 0 0,0 0-1,1 0 1,1 12-1,-1-22 0,1 0-1,-1 0 0,1 0 1,0 0-1,-1 0 0,1 0 1,0 0-1,0 0 0,-1 0 1,1 0-1,0 0 0,0-1 1,0 1-1,0 0 0,0-1 1,0 1-1,0-1 0,0 1 1,0-1-1,0 1 0,1-1 1,-1 0-1,0 1 0,0-1 1,0 0-1,0 0 1,1 0-1,-1 0 0,1 0 1,43-1 592,-37 0-529,15-2-324,0 0 0,-1-2 0,1-1 0,-1-1 0,40-17 0,-60 23-186,0 0 1,0 0-1,0 0 0,0-1 0,0 1 0,0 0 1,0-1-1,0 1 0,0-1 0,-1 0 1,1 0-1,-1 1 0,1-1 0,1-3 0,1-12-5972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34.400"/>
    </inkml:context>
    <inkml:brush xml:id="br0">
      <inkml:brushProperty name="width" value="0.025" units="cm"/>
      <inkml:brushProperty name="height" value="0.025" units="cm"/>
    </inkml:brush>
  </inkml:definitions>
  <inkml:trace contextRef="#ctx0" brushRef="#br0">13 0 13773,'0'0'5990,"-12"67"-4453,12-40-192,0 1-288,7 1-704,0-2-257,4 2-32,5-3-352,0-3-1218,0-4-1312,-3-6-2564,-3-5-3170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34.756"/>
    </inkml:context>
    <inkml:brush xml:id="br0">
      <inkml:brushProperty name="width" value="0.025" units="cm"/>
      <inkml:brushProperty name="height" value="0.025" units="cm"/>
    </inkml:brush>
  </inkml:definitions>
  <inkml:trace contextRef="#ctx0" brushRef="#br0">256 1 17457,'0'0'1024,"-68"70"-31,39-33-96,-4 5 128,-1 0-288,3 0-417,6-6-160,7-7-128,8-5 32,3-7-96,7-6-1281,0-6-1121</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35.088"/>
    </inkml:context>
    <inkml:brush xml:id="br0">
      <inkml:brushProperty name="width" value="0.025" units="cm"/>
      <inkml:brushProperty name="height" value="0.025" units="cm"/>
    </inkml:brush>
  </inkml:definitions>
  <inkml:trace contextRef="#ctx0" brushRef="#br0">166 47 10570,'-12'3'3240,"-1"0"-2728,0 2 0,1 0 0,-1 0 0,1 1-1,0 1 1,-16 11 0,24-15-374,0-1 1,1 1-1,-1 0 1,1 0-1,0 0 0,0 0 1,0 0-1,0 1 1,0-1-1,1 1 0,0 0 1,-1 0-1,2 0 1,-1 0-1,0 0 0,1 0 1,0 0-1,0 1 1,0-1-1,0 1 0,1-1 1,-1 0-1,1 1 1,0-1-1,1 1 0,-1-1 1,3 9-1,-2-11-102,1 0 1,-1 0-1,1 0 0,0 0 0,-1 0 1,1 0-1,0 0 0,0-1 0,0 1 1,1-1-1,-1 1 0,0-1 0,1 0 1,-1 0-1,1 0 0,-1 0 0,1 0 1,-1-1-1,1 1 0,-1-1 1,1 1-1,0-1 0,-1 0 0,1 0 1,4-1-1,3 1 68,0-1 0,-1 1 0,1-2 0,-1 0 0,0 0 0,10-4 0,-10 3-75,-1-2 0,0 0 0,0 0 0,0 0 1,0-1-1,-1 0 0,0 0 0,-1-1 0,1 0 0,10-15 0,-14 18 9,0 0 1,0-1-1,-1 0 1,1 1-1,-1-1 0,0 0 1,-1 0-1,1 0 0,-1 0 1,0 0-1,0-1 0,0 1 1,-1 0-1,0 0 0,0-1 1,0 1-1,-1 0 0,0 0 1,0-1-1,0 1 0,-3-5 1,3 7-40,0 1 1,-1-1 0,0 1-1,0-1 1,1 1 0,-1 0 0,-1 0-1,1 0 1,0 0 0,0 0-1,-1 1 1,1-1 0,-1 1-1,1 0 1,-1-1 0,0 1-1,0 0 1,1 0 0,-1 1-1,0-1 1,0 1 0,0-1-1,0 1 1,0 0 0,0 0-1,-4 1 1,2-1-16,0 0 0,1 1 0,-1 0-1,0 0 1,0 0 0,0 0 0,0 1 0,1 0 0,-1 0 0,1 0-1,-1 1 1,1 0 0,0-1 0,-6 7 0,5-3-113,0 1 0,0-1 1,1 1-1,-1 0 0,2 1 0,-1-1 1,1 1-1,0-1 0,-3 15 0,5-17-261,0-1 0,0 1 0,1 0 0,-1 0 1,1-1-1,0 1 0,0 0 0,1 0 0,0 0 0,-1-1 0,2 1 0,-1 0 0,0-1 0,1 1 0,0-1 0,0 0 0,5 8 0,15 10-4137</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35.419"/>
    </inkml:context>
    <inkml:brush xml:id="br0">
      <inkml:brushProperty name="width" value="0.025" units="cm"/>
      <inkml:brushProperty name="height" value="0.025" units="cm"/>
    </inkml:brush>
  </inkml:definitions>
  <inkml:trace contextRef="#ctx0" brushRef="#br0">72 34 7815,'-6'8'3679,"-6"9"-2195,6-10-701,0 0 0,0 1 0,1 0 0,0 0 0,0 0 0,1 1 0,0 0-1,1 0 1,0 0 0,0 0 0,-1 9 0,5-16-735,-1-1-1,1 0 1,-1-1 0,1 1-1,-1 0 1,1 0 0,0 0-1,-1 0 1,1 0 0,0 0-1,0-1 1,-1 1 0,1 0-1,0-1 1,0 1 0,0-1-1,0 1 1,0-1-1,0 1 1,0-1 0,0 0-1,0 1 1,0-1 0,0 0-1,0 0 1,1 0 0,-1 0-1,0 0 1,0 0 0,0 0-1,2 0 1,39-3 792,-32 1-707,0-1 0,0 0 1,0 0-1,0-1 0,-1 0 0,1-1 1,-1 0-1,0-1 0,9-7 0,-12 9 12,0-1 0,-1 0-1,1 0 1,-1 0 0,0-1-1,-1 0 1,1 1 0,-1-2-1,0 1 1,-1 0 0,1-1 0,-1 0-1,4-13 1,-7 19-132,0 0 1,0 0-1,0 0 1,0 0-1,0 0 1,0 0-1,0 0 1,0-1-1,0 1 1,0 0-1,0 0 1,-1 0-1,1 0 1,-1 0-1,1 0 1,-1 0-1,1 0 1,-1 0-1,1 0 0,-1 0 1,0 0-1,1 1 1,-1-1-1,0 0 1,-2-1-1,1 0-6,-1 1 0,0-1-1,0 1 1,0 0 0,0 0-1,0 0 1,-1 0-1,1 0 1,-4 0 0,-2 1-31,-1-1 0,1 1-1,-1 1 1,1-1 0,-17 5 0,21-4-39,1 1 0,1-1 0,-1 1 0,0 0 0,0 0-1,1 0 1,-1 0 0,1 1 0,-1 0 0,-4 4 0,7-5-271,-1 0 1,0 1-1,1-1 0,0 0 1,-1 0-1,1 1 0,0-1 1,0 1-1,0-1 1,0 1-1,0 3 0,3 3-4833,8-7-4368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2.572"/>
    </inkml:context>
    <inkml:brush xml:id="br0">
      <inkml:brushProperty name="width" value="0.025" units="cm"/>
      <inkml:brushProperty name="height" value="0.025" units="cm"/>
    </inkml:brush>
  </inkml:definitions>
  <inkml:trace contextRef="#ctx0" brushRef="#br0">0 0 14510,'0'0'8392,"18"70"-7335,-7-32 0,-4 1-673,2 0-288,0-1-64,2-4 0,-2-5-32,-2-8-128,0-5-993,-2-10-801,1-5-1185</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3.059"/>
    </inkml:context>
    <inkml:brush xml:id="br0">
      <inkml:brushProperty name="width" value="0.025" units="cm"/>
      <inkml:brushProperty name="height" value="0.025" units="cm"/>
    </inkml:brush>
  </inkml:definitions>
  <inkml:trace contextRef="#ctx0" brushRef="#br0">271 32 15503,'0'0'5050,"-12"-3"-3561,6 2-1423,0-1 0,0 1 0,0 0 0,0 1-1,0-1 1,-1 1 0,1 0 0,0 1 0,0 0 0,0 0-1,0 0 1,0 0 0,0 1 0,0 0 0,0 1 0,1-1-1,-1 1 1,1 0 0,-1 0 0,-7 7 0,0 1 47,0 1 0,0 0 0,1 1 0,1 0 0,-18 28 0,23-33 14,2 1 1,-1 0 0,1 0-1,1 0 1,0 0 0,0 0-1,1 1 1,0-1 0,0 1 0,1 0-1,0 18 1,2-25-116,-1-1 1,1 0-1,-1 0 0,1 1 0,0-1 1,0 0-1,0 0 0,0 0 1,0 0-1,0 0 0,1 0 1,-1 0-1,1-1 0,-1 1 0,1 0 1,0-1-1,-1 1 0,1-1 1,0 0-1,0 1 0,0-1 0,0 0 1,0 0-1,0 0 0,1-1 1,-1 1-1,0 0 0,0-1 1,1 0-1,-1 1 0,0-1 0,1 0 1,2 0-1,2 0 66,1 0 1,0 0-1,-1-1 0,1 0 1,-1 0-1,1 0 0,-1-1 0,1-1 1,8-3-1,-5 0-6,-1 0 0,0-1 0,-1-1-1,0 1 1,0-2 0,0 1 0,-1-1 0,0 0 0,-1-1 0,0 0-1,-1 0 1,0 0 0,0-1 0,-1 0 0,-1 0 0,1 0-1,-2-1 1,0 1 0,0-1 0,-1 0 0,0 0 0,-1 0-1,-1-21 1,-1 30-119,1 0-1,-1 0 1,0 0-1,0 0 0,0 0 1,-1 1-1,1-1 0,0 0 1,-1 1-1,0-1 1,0 1-1,0-1 0,0 1 1,0 0-1,0 0 1,0 0-1,-1 0 0,1 0 1,-1 0-1,0 1 0,1-1 1,-1 1-1,0 0 1,0 0-1,0 0 0,0 0 1,0 0-1,0 1 1,0-1-1,-6 1 0,6-1-194,1 1 0,-1 0 0,0 0 0,1 0 0,-1 0 0,0 0 0,1 0 0,-1 1 0,0-1-1,1 1 1,-1 0 0,1 0 0,-1 0 0,1 0 0,-1 0 0,1 1 0,0-1 0,0 1 0,0-1 0,0 1 0,0 0 0,0 0-1,0 0 1,0 0 0,1 0 0,-1 0 0,1 1 0,-1-1 0,1 0 0,0 1 0,0-1 0,0 1 0,0-1 0,1 1-1,-2 4 1,2-4-148,0 1-548,-1-1-1,1 1 0,0 0 0,0 0 0,0 0 0,1 0 0,1 6 1,10 5-5047</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3.432"/>
    </inkml:context>
    <inkml:brush xml:id="br0">
      <inkml:brushProperty name="width" value="0.025" units="cm"/>
      <inkml:brushProperty name="height" value="0.025" units="cm"/>
    </inkml:brush>
  </inkml:definitions>
  <inkml:trace contextRef="#ctx0" brushRef="#br0">253 5 13805,'0'0'6705,"-12"-2"-5728,10 2-946,-3-1 49,0 0-1,0 1 1,0-1 0,0 1-1,0 0 1,0 1-1,0-1 1,0 1-1,0 0 1,0 0-1,0 1 1,0-1 0,0 1-1,0 0 1,1 1-1,-1-1 1,1 1-1,-6 4 1,-7 8 345,1 0 0,0 1 1,1 1-1,-21 32 0,30-41-279,1 0-1,1 0 1,-1 1-1,2-1 1,-1 1-1,1 0 1,0 0-1,1 0 1,0 0 0,1 0-1,0 1 1,0-1-1,1 19 1,1-25-132,0 1 0,0-1 0,1 0 0,-1 0 0,0 0 0,1 0 0,0 0 0,0-1 0,0 1 0,0 0 0,0-1 0,1 1 0,-1-1 0,1 0 0,-1 0 0,1 0 0,0 0 0,0 0 0,0-1 0,0 1 1,0-1-1,0 0 0,0 0 0,0 0 0,1 0 0,-1-1 0,0 1 0,1-1 0,-1 0 0,4 0 0,2 1 28,1-1 1,-1 0-1,0-1 1,0 1-1,1-2 0,-1 0 1,0 0-1,0 0 1,17-8-1,-20 6-2,0 0 0,0-1-1,0 0 1,0 0 0,-1 0 0,0 0 0,0-1-1,0 0 1,-1 0 0,1 0 0,-2-1-1,1 1 1,2-8 0,-5 12-34,0-1 1,0 1 0,0 0-1,0 0 1,-1-1 0,1 1-1,-1 0 1,0-1 0,0 1-1,0-1 1,0 1 0,0 0-1,0-1 1,-1 1-1,1 0 1,-1-1 0,1 1-1,-1 0 1,0 0 0,0-1-1,0 1 1,0 0 0,-1 0-1,1 0 1,0 0-1,-1 0 1,1 1 0,-1-1-1,0 0 1,0 1 0,0-1-1,0 1 1,1 0 0,-2-1-1,1 1 1,0 0 0,0 0-1,0 0 1,0 1-1,-1-1 1,1 1 0,0-1-1,-5 0 1,-2-1-79,-1 1 1,0-1-1,-1 1 1,-10 1-1,19 0-74,0 0 1,0 0-1,1 0 0,-1 0 0,0 0 1,1 0-1,-1 0 0,0 1 0,1-1 1,-1 1-1,1-1 0,-1 1 0,0 0 1,1-1-1,-1 1 0,1 0 0,0 0 1,-1 0-1,1 0 0,0 0 0,0 1 1,-1-1-1,1 0 0,0 0 0,0 1 1,0-1-1,1 1 0,-1-1 0,0 1 1,0-1-1,1 1 0,-1 2 0,1-3-173,0 0 0,0-1 0,0 1 0,1 0 0,-1 0 0,0 0 0,1 0 0,-1-1 0,1 1 0,-1 0 0,0-1 0,1 1 0,0 0-1,-1-1 1,1 1 0,-1 0 0,1-1 0,0 1 0,-1-1 0,1 1 0,0-1 0,0 1 0,-1-1 0,1 0 0,0 1 0,0-1 0,0 0-1,0 0 1,-1 0 0,1 0 0,0 1 0,0-1 0,0 0 0,0 0 0,0-1 0,-1 1 0,1 0 0,1 0 0,-1 0 228,22 0-8002</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3.792"/>
    </inkml:context>
    <inkml:brush xml:id="br0">
      <inkml:brushProperty name="width" value="0.025" units="cm"/>
      <inkml:brushProperty name="height" value="0.025" units="cm"/>
    </inkml:brush>
  </inkml:definitions>
  <inkml:trace contextRef="#ctx0" brushRef="#br0">232 35 13068,'0'0'6310,"-8"-7"-4222,3 3-1878,3 2-140,0 0 0,0 0 0,0 0-1,-1 0 1,1 0 0,-1 1-1,1-1 1,-1 1 0,0-1-1,0 1 1,0 0 0,1 0-1,-1 0 1,0 1 0,0-1 0,0 1-1,-1-1 1,1 1 0,0 0-1,0 0 1,0 1 0,0-1-1,0 0 1,0 1 0,0 0 0,-4 1-1,-2 2 60,0 0-1,1 1 0,-1 0 1,1 1-1,0-1 0,1 2 1,-1-1-1,1 1 0,0 0 1,1 0-1,0 1 0,0 0 1,0 0-1,1 0 0,1 1 1,-1 0-1,1 0 0,1 0 0,-1 0 1,2 0-1,-1 1 0,1 0 1,1-1-1,0 1 0,0 16 1,1-22-120,1-1 0,0 1 1,0 0-1,0-1 0,0 1 0,1-1 1,-1 0-1,1 1 0,0-1 0,0 0 1,0 0-1,0 0 0,1 0 0,-1 0 1,1-1-1,0 1 0,0-1 0,0 0 1,0 1-1,0-1 0,0-1 0,0 1 1,1 0-1,-1-1 0,1 0 0,-1 1 1,1-2-1,-1 1 0,1 0 0,6 0 0,-2 0 5,0-1 0,-1 1 0,1-1 0,0 0 0,0-1 0,-1 0 0,1 0 0,0-1 0,-1 0 0,0 0 0,1-1 0,-1 0 0,0 0 0,7-5 0,-5 1 63,0 0-1,-1-1 1,0 0 0,0-1-1,-1 1 1,0-2-1,7-12 1,-11 18-31,-1 0 0,1 0 0,-1 0 0,0 0 0,-1-1 0,1 1 0,-1-1 0,0 1 0,0-1 1,0 1-1,-1-1 0,1 0 0,-1 1 0,0-1 0,-1 0 0,1 1 0,-1-1 0,0 0 0,0 1 0,-3-8 0,2 9-57,-1-1-1,0 1 0,0 0 1,0 1-1,-1-1 0,1 0 0,-1 1 1,1 0-1,-1 0 0,0 0 1,0 0-1,0 1 0,0-1 1,0 1-1,0 0 0,0 0 0,0 1 1,0-1-1,-5 1 0,-4-2-308,0 2-1,-1 0 1,1 0 0,0 1-1,-14 3 1,21-2-27,-1 0 1,1 0 0,-1 0 0,1 1-1,0 0 1,-6 4 0,-16 16-5462,18-10-2045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4.278"/>
    </inkml:context>
    <inkml:brush xml:id="br0">
      <inkml:brushProperty name="width" value="0.025" units="cm"/>
      <inkml:brushProperty name="height" value="0.025" units="cm"/>
    </inkml:brush>
  </inkml:definitions>
  <inkml:trace contextRef="#ctx0" brushRef="#br0">210 71 10218,'5'-8'4174,"0"2"-3188,14-24 829,-13 4 2933,-22 30-2106,-6 12-2437,0 1 1,2 1-1,0 1 0,1 0 0,0 2 1,2 0-1,1 1 0,-27 46 0,39-60-145,-1 0-1,2 0 0,-1 0 0,1 1 0,0-1 1,1 1-1,0-1 0,0 1 0,1 0 0,0 10 1,1-18-53,1 1 0,-1-1 0,1 1 0,0-1 0,-1 1 0,1-1 0,0 0 1,0 1-1,0-1 0,0 0 0,0 0 0,0 1 0,0-1 0,0 0 0,0 0 0,1 0 1,-1 0-1,0-1 0,1 1 0,-1 0 0,0-1 0,1 1 0,-1 0 0,1-1 0,0 0 1,-1 1-1,1-1 0,-1 0 0,1 0 0,-1 0 0,3 0 0,62 0 178,-50-1-149,21-2-31,0-1 1,0-2-1,63-18 0,-14-7-2460,-71 22-488,-15 8 2732,0 1 0,0-1 0,0 1 0,0-1 0,0 1 0,0-1 0,0 1 0,0-1 0,0 1 0,-1-1 0,1 1 0,0 0-1,0-1 1,0 1 0,-1-1 0,1 1 0,0 0 0,0-1 0,-1 1 0,1-1 0,0 1 0,-1 0 0,1-1 0,0 1 0,-1 0 0,1 0 0,-1-1 0,1 1 0,0 0 0,-1 0 0,1 0 0,-1 0 0,1-1 0,-1 1 0,1 0 0,-1 0 0,1 0 0,-1 0 0,-25-8-9068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3.871"/>
    </inkml:context>
    <inkml:brush xml:id="br0">
      <inkml:brushProperty name="width" value="0.025" units="cm"/>
      <inkml:brushProperty name="height" value="0.025" units="cm"/>
    </inkml:brush>
  </inkml:definitions>
  <inkml:trace contextRef="#ctx0" brushRef="#br0">1 1 15951,'0'0'5445</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4.641"/>
    </inkml:context>
    <inkml:brush xml:id="br0">
      <inkml:brushProperty name="width" value="0.025" units="cm"/>
      <inkml:brushProperty name="height" value="0.025" units="cm"/>
    </inkml:brush>
  </inkml:definitions>
  <inkml:trace contextRef="#ctx0" brushRef="#br0">0 88 11531,'0'0'9481,"48"0"-7751,-7-10-353,11-2-352,5-2-256,8-2-353,-6 4-288,-4 3-128,-14 4-1249,-9 0-2146,-19 1-3043</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4.971"/>
    </inkml:context>
    <inkml:brush xml:id="br0">
      <inkml:brushProperty name="width" value="0.025" units="cm"/>
      <inkml:brushProperty name="height" value="0.025" units="cm"/>
    </inkml:brush>
  </inkml:definitions>
  <inkml:trace contextRef="#ctx0" brushRef="#br0">1 110 14286,'0'0'5124,"71"-27"-2946,-30 13-736,2 2-225,4-1-480,3 5-609,0 0-449,-4 1-2081,-5-1-2242,7-5-10090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5.536"/>
    </inkml:context>
    <inkml:brush xml:id="br0">
      <inkml:brushProperty name="width" value="0.025" units="cm"/>
      <inkml:brushProperty name="height" value="0.025" units="cm"/>
    </inkml:brush>
  </inkml:definitions>
  <inkml:trace contextRef="#ctx0" brushRef="#br0">1 23 13164,'0'0'9583,"2"9"-8911,2 16-437,-1 0 0,0 28 0,-3-52-201,0 0 1,0 0-1,0 1 0,0-1 1,0 0-1,0 1 0,0-1 1,0 0-1,1 0 0,-1 1 1,0-1-1,1 0 0,-1 0 0,1 1 1,-1-1-1,1 0 0,0 0 1,-1 0-1,1 0 0,0 0 1,0 0-1,0 0 0,0 0 1,0 0-1,0-1 0,0 1 0,0 0 1,0-1-1,0 1 0,1 0 1,-1-1-1,0 1 0,0-1 1,1 0-1,-1 1 0,0-1 1,0 0-1,1 0 0,-1 0 0,0 0 1,1 0-1,-1 0 0,0 0 1,0-1-1,1 1 0,-1 0 1,0-1-1,0 1 0,3-1 0,3-2 192,1 0-1,-1 0 1,0-1-1,0 1 1,0-1-1,12-10 1,112-111 190,-131 125-419,1-1 0,-1 1-1,0-1 1,1 1 0,-1-1-1,1 1 1,-1-1 0,1 1 0,-1 0-1,1-1 1,-1 1 0,1 0-1,-1-1 1,1 1 0,-1 0-1,1 0 1,-1-1 0,1 1-1,0 0 1,-1 0 0,1 0-1,-1 0 1,1 0 0,0 0 0,-1 0-1,1 0 1,-1 0 0,1 0-1,0 0 1,-1 0 0,1 1-1,-1-1 1,1 0 0,0 1-1,3 21-54,-14 36 84,9-55-16,0 4-6,-2 1-3,1 1 0,0 0 0,0 0 1,1 0-1,0 0 0,1 1 0,0-1 0,0 0 0,2 10 1,-1-17 3,0-1 1,0 0 0,0 0 0,0 0 0,0 0 0,0 0 0,1 0 0,-1 0 0,0-1-1,0 1 1,1 0 0,-1-1 0,0 1 0,1-1 0,-1 1 0,1-1 0,-1 0 0,0 1-1,1-1 1,-1 0 0,1 0 0,-1 0 0,1 0 0,-1 0 0,1 0 0,-1-1 0,2 0-1,42-11 252,-31 3-226,1-1 0,-1 0 0,-1-1 0,16-16 0,26-21 22,-55 48-67,1 0-1,-1-1 0,0 1 0,0 0 0,0 0 0,1-1 1,-1 1-1,0 0 0,0 0 0,1 0 0,-1 0 0,0-1 1,1 1-1,-1 0 0,0 0 0,0 0 0,1 0 0,-1 0 1,0 0-1,1 0 0,-1 0 0,0 0 0,1 0 0,-1 0 1,0 0-1,1 0 0,-1 0 0,0 0 0,0 0 0,1 0 1,-1 0-1,0 0 0,1 1 0,-1-1 0,0 0 0,0 0 1,1 0-1,-1 0 0,0 1 0,0-1 0,1 0 0,-1 0 1,0 1-1,0-1 0,0 0 0,0 0 0,1 1 0,1 21-568,-10 24-1629,4-12-1077,5-11-2230,1-14 63</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6.037"/>
    </inkml:context>
    <inkml:brush xml:id="br0">
      <inkml:brushProperty name="width" value="0.025" units="cm"/>
      <inkml:brushProperty name="height" value="0.025" units="cm"/>
    </inkml:brush>
  </inkml:definitions>
  <inkml:trace contextRef="#ctx0" brushRef="#br0">133 69 16496,'0'0'4190,"-10"-2"-2492,5 1-1609,1 1-1,0-1 1,-1 1 0,1 0 0,-1 0 0,1 0 0,-1 1-1,1 0 1,0 0 0,-1 0 0,1 0 0,0 0 0,0 1-1,0 0 1,0 0 0,0 0 0,0 0 0,1 1 0,-1 0-1,1-1 1,-1 1 0,1 0 0,0 1 0,0-1-1,1 0 1,-1 1 0,1 0 0,-1 0 0,1-1 0,0 1-1,1 0 1,-1 1 0,1-1 0,-1 0 0,1 5 0,0-8-82,1-1 0,0 1 0,0 0 0,0 0 0,0-1 1,0 1-1,0 0 0,0 0 0,0-1 0,0 1 0,0 0 0,0 0 1,1-1-1,-1 1 0,0 0 0,0-1 0,1 1 0,-1 0 1,1-1-1,-1 1 0,0 0 0,1-1 0,-1 1 0,1-1 1,0 1-1,-1-1 0,1 1 0,-1-1 0,1 1 0,0-1 1,-1 0-1,2 1 0,30 2 158,-23-4-134,1 0-1,-1-1 1,1-1 0,14-5 0,22-18-7,-36 20-31,0 0 0,0 0-1,1 1 1,0 1 0,18-6 0,-25 9 0,0 1 1,0-1-1,0 1 0,-1 0 1,1 0-1,0 1 0,0-1 1,0 1-1,0 0 0,0 0 1,0 0-1,-1 0 0,1 1 1,0-1-1,-1 1 0,1 0 1,-1 0-1,0 0 0,0 1 1,0-1-1,3 4 0,-5-5 12,0 1-1,1-1 1,-1 1-1,1-1 1,-1 0-1,1 0 0,-1 0 1,1 0-1,-1 0 1,1 0-1,0 0 1,0 0-1,0-1 1,-1 1-1,1-1 0,4 1 1,-5-2 5,0 0-1,0 0 1,-1 0 0,1 0 0,0 0-1,0 0 1,-1-1 0,1 1 0,0 0-1,-1 0 1,1-1 0,-1 1 0,0 0-1,1-1 1,-1 1 0,0-1 0,0 1-1,0 0 1,0-1 0,0 1 0,0-1-1,0 1 1,-1-2 0,1-95 203,-3 90-392,3 8 169,0 1-1,0 0 1,0 0-1,1 0 1,-1 0-1,0-1 1,1 1-1,-1 0 1,0 0-1,1-1 0,-1 1 1,1 0-1,-1 0 1,1-1-1,-1 1 1,1-1-1,-1 1 1,1 0-1,0-1 1,0 1-1,9 5-548,0 0-1,-1-1 0,2-1 1,-1 0-1,0 0 1,1-1-1,0 0 1,0-1-1,0 0 1,0-1-1,11 1 1,-10-2-720,-1 0 1,1 0 0,0-1-1,-1-1 1,0 0 0,14-4-1,0-4-2586</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6.723"/>
    </inkml:context>
    <inkml:brush xml:id="br0">
      <inkml:brushProperty name="width" value="0.025" units="cm"/>
      <inkml:brushProperty name="height" value="0.025" units="cm"/>
    </inkml:brush>
  </inkml:definitions>
  <inkml:trace contextRef="#ctx0" brushRef="#br0">142 6 8488,'0'0'6203,"-8"0"-3998,2 1-1958,0 0 0,0 0 1,0 1-1,0 0 0,0 0 0,1 0 0,-9 5 1,12-6-216,0 0 0,0 0 0,1 0 1,-1 0-1,1 1 0,-1-1 0,1 0 1,-1 1-1,1-1 0,-1 1 1,1-1-1,0 1 0,0 0 0,0-1 1,0 1-1,0 0 0,0 0 1,1 0-1,-1 0 0,1 0 0,-1 0 1,1 0-1,0 0 0,-1 0 0,1 0 1,0 0-1,0 0 0,1 0 1,-1 0-1,0 0 0,1 0 0,-1 0 1,2 3-1,1-4 11,0 1 1,0 0 0,0-1-1,0 1 1,0-1-1,0 0 1,1 0 0,-1 0-1,0-1 1,1 1-1,4-1 1,26 9-39,-30-6-2,0 0 0,0 1 0,-1 0 0,1-1-1,-1 1 1,0 0 0,0 1 0,0-1 0,0 0 0,-1 1-1,0 0 1,0 0 0,0-1 0,0 1 0,-1 0-1,0 0 1,0 1 0,0-1 0,0 0 0,-1 0 0,-1 10-1,1-4 136,0 0-1,-1 0 1,-1 1-1,0-1 0,0 0 1,-1 0-1,0 0 1,-1-1-1,-6 13 0,-2-4 1050,-1 1 0,-21 25-1,29-39-949,0 0 0,0-1 0,-1 0-1,1 0 1,-1 0 0,-1 0-1,1-1 1,0 0 0,-1 0 0,0-1-1,-9 3 1,15-6-232,1 0 1,-1 0-1,1 0 0,-1 0 0,1 0 1,-1 0-1,1 0 0,-1 0 0,1 0 1,-1 0-1,1-1 0,0 1 1,-1 0-1,1 0 0,-1-1 0,1 1 1,-1 0-1,1-1 0,0 1 0,-1 0 1,1-1-1,0 1 0,-1-1 0,1 1 1,0 0-1,0-1 0,-1 1 0,1-1 1,0 1-1,0-1 0,0 1 0,0-1 1,0 1-1,0-1 0,-1 1 0,1-1 1,0 1-1,0-1 0,1 1 1,-1-1-1,0-28-190,0 21 58,1-5-21,1 1 0,0 0 1,1-1-1,0 1 0,1 0 0,0 0 0,1 0 1,0 1-1,1 0 0,1 0 0,-1 0 0,2 1 1,-1 0-1,12-11 0,12-11 77,1 0 1,58-42-1,-57 51-182,-24 18 168,0-1 0,0 0-1,-1 0 1,0-1 0,0 0 0,0 0 0,-1-1-1,0 0 1,10-16 0,-45 32-11,22-3 181,0 0 0,0 0 0,0 0 0,0 1 0,1 0-1,-9 13 1,12-17-9,0 1-1,1 0 0,-1 0 0,1 0 0,-1 0 0,1 0 1,0 0-1,0 0 0,0 0 0,0 0 0,1 1 1,-1-1-1,1 0 0,0 0 0,0 1 0,0-1 0,1 0 1,-1 1-1,2 4 0,-1-7-56,0 0 0,0 1 1,0-1-1,0 0 0,0 0 0,0 0 1,0 0-1,1 0 0,-1 0 0,0 0 1,1 0-1,-1 0 0,1-1 0,-1 1 1,1 0-1,-1-1 0,1 0 0,0 1 1,-1-1-1,1 0 0,2 1 0,43-1 145,-33 0-110,20-2 15,56-9 1,-61 7-65,-28 3 4,0 1 0,-1 0 0,1 0 0,0 0 0,0 0 0,-1 0 0,1 0 0,0 0-1,0 0 1,-1 1 0,1-1 0,0 0 0,0 0 0,-1 1 0,1-1 0,0 0 0,-1 1 0,1-1 0,0 0 0,-1 1 0,1-1 0,0 1 0,-1-1 0,1 1 0,-1 0 0,1-1 0,-1 1 0,0-1 0,1 2 0,15 10 282,-3-9-221,0-2-1,1 0 1,-1 0 0,1-1-1,-1-1 1,0 0 0,20-4-1,41-3-1064,-73 8 912,-1 0-1,0 0 0,1 0 0,-1 0 0,1 0 0,-1 0 0,1 1 0,-1-1 0,0 0 1,1 0-1,-1 0 0,1 0 0,-1 0 0,0 1 0,1-1 0,-1 0 0,1 0 0,-1 1 1,0-1-1,1 0 0,-1 0 0,0 1 0,0-1 0,1 1 0,-1-1 0,0 0 0,0 1 0,1-1 1,-1 0-1,0 1 0,0-1 0,0 1 0,0-1 0,1 1 0,-1-1 0,0 0 0,0 1 1,0-1-1,0 1 0,0-1 0,0 1 0,0-1 0,0 0 0,-1 1 0,1-1 0,0 1 1,0-1-1,0 1 0,-1 0 0,-12 19-7498,0-15-1691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44.275"/>
    </inkml:context>
    <inkml:brush xml:id="br0">
      <inkml:brushProperty name="width" value="0.025" units="cm"/>
      <inkml:brushProperty name="height" value="0.025" units="cm"/>
    </inkml:brush>
  </inkml:definitions>
  <inkml:trace contextRef="#ctx0" brushRef="#br0">21 43 13389,'0'0'1996,"2"-8"337,0-4-2058,1-10 3438,-1 42-1289,-9 152-1427,2-102-1425,3 0-1,7 75 0,-9-175-11806,-13 0 5337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44.603"/>
    </inkml:context>
    <inkml:brush xml:id="br0">
      <inkml:brushProperty name="width" value="0.025" units="cm"/>
      <inkml:brushProperty name="height" value="0.025" units="cm"/>
    </inkml:brush>
  </inkml:definitions>
  <inkml:trace contextRef="#ctx0" brushRef="#br0">1 142 12588,'0'0'6918,"50"-34"-5540,-4 19-33,11-3-96,9 1-416,4-1-481,-2 3-256,-6 0-64,-3 9-448,-16 2-1250,-9 4-864,-13 0-833,-10 8-1762,-11 5-1281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44.977"/>
    </inkml:context>
    <inkml:brush xml:id="br0">
      <inkml:brushProperty name="width" value="0.025" units="cm"/>
      <inkml:brushProperty name="height" value="0.025" units="cm"/>
    </inkml:brush>
  </inkml:definitions>
  <inkml:trace contextRef="#ctx0" brushRef="#br0">1 71 14830,'0'0'5125,"76"3"-3748,-26-17-256,6-1-320,-1-1-641,-1 3-128,-6 3-192,-13 6-1409,-2 2-1346,-14 2-2082,-8 0-2882</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45.323"/>
    </inkml:context>
    <inkml:brush xml:id="br0">
      <inkml:brushProperty name="width" value="0.025" units="cm"/>
      <inkml:brushProperty name="height" value="0.025" units="cm"/>
    </inkml:brush>
  </inkml:definitions>
  <inkml:trace contextRef="#ctx0" brushRef="#br0">19 17 13453,'0'0'1644,"-2"8"230,-3 9-1165,1 1 0,1 0 0,1-1 1,-1 19-1,3-31-586,0 0 0,1 1-1,-1-1 1,1 0 0,0 0 0,0 0 0,0 0 0,1-1 0,3 8 0,-4-11-85,0 1 0,0 0 1,0-1-1,0 1 0,1-1 1,-1 0-1,1 1 0,-1-1 0,1 0 1,-1 0-1,1 0 0,-1 0 1,1 0-1,0 0 0,0 0 1,0-1-1,-1 1 0,1-1 0,0 1 1,0-1-1,0 1 0,0-1 1,0 0-1,0 0 0,2 0 1,-3-1 12,1 0 0,0 1 0,-1-1 0,1 0 0,-1 0 0,1 0 1,-1 0-1,0 0 0,1 0 0,-1-1 0,0 1 0,0 0 1,0-1-1,0 1 0,0-1 0,0 1 0,0-1 0,0 1 0,-1-1 1,1 0-1,-1 1 0,1-1 0,-1 0 0,1 1 0,-1-4 1,7-47-30,-7 50 3,0-6-9,0 1 0,0-1 0,0 0 0,-1 1 0,-1-1 0,1 0-1,-1 1 1,-3-9 0,4 14 17,0-1-1,-1 1 1,1-1-1,0 1 1,-1-1-1,1 1 1,-1 0-1,1 0 0,-1 0 1,0 0-1,0 0 1,0 0-1,0 1 1,-1-1-1,1 1 1,0-1-1,-1 1 0,1 0 1,0 0-1,-1 0 1,0 0-1,1 0 1,-1 1-1,0-1 1,1 1-1,-5-1 0,29 20 107,-5-13-536,0-2-1,0 0 1,1-1-1,-1 0 1,34-1 0,-4-2-3915,-1-2-3363,-11-1-2622</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45.883"/>
    </inkml:context>
    <inkml:brush xml:id="br0">
      <inkml:brushProperty name="width" value="0.025" units="cm"/>
      <inkml:brushProperty name="height" value="0.025" units="cm"/>
    </inkml:brush>
  </inkml:definitions>
  <inkml:trace contextRef="#ctx0" brushRef="#br0">110 75 8232,'0'0'6806,"-9"2"-5071,4-1-1556,-1 0 0,1 1-1,0 0 1,0 0 0,0 0 0,1 0-1,-1 1 1,0-1 0,1 1-1,0 1 1,-1-1 0,1 0 0,1 1-1,-1 0 1,0 0 0,1 0 0,0 0-1,0 1 1,0-1 0,1 1 0,-1 0-1,1 0 1,0 0 0,-2 10-1,3-13-147,1 0-1,-1 0 0,1-1 0,0 1 0,-1 0 0,1 0 0,0 0 0,1 0 0,-1 0 0,0 0 0,0 0 0,1 0 0,-1 0 1,1 0-1,0-1 0,-1 1 0,1 0 0,0 0 0,0-1 0,0 1 0,0 0 0,1-1 0,-1 1 0,0-1 0,1 0 1,-1 1-1,0-1 0,3 2 0,0-2-20,-1 0 1,0 0-1,1-1 1,-1 1-1,1-1 1,-1 1 0,1-1-1,-1 0 1,1 0-1,-1-1 1,1 1-1,-1-1 1,1 0-1,-1 1 1,5-3-1,-3 0 27,1 0 0,-1 0 0,0 0-1,-1-1 1,1 1 0,0-1 0,-1 0-1,0-1 1,0 1 0,0-1 0,-1 0-1,1 0 1,-1 0 0,0 0 0,-1 0-1,1-1 1,-1 1 0,0-1 0,0 0-1,-1 0 1,0 1 0,0-1 0,0 0-1,-1 0 1,0-7 0,-3 7 76,-4 13-62,-4 11-39,9-11-41,-1 1-1,1-1 0,1 1 1,-2 14-1,3-21 17,-1 1 0,1-1 0,0 0 0,0 0 1,0 1-1,0-1 0,0 0 0,0 1 0,0-1 0,0 0 0,1 1 0,-1-1 1,0 0-1,1 0 0,-1 1 0,1-1 0,0 0 0,-1 0 0,1 0 0,0 0 1,-1 0-1,1 0 0,0 0 0,0 0 0,0 0 0,0 0 0,0 0 0,0 0 1,0-1-1,0 1 0,1 0 0,-1-1 0,0 1 0,0-1 0,1 0 0,0 1 1,4-1-402,0 0 0,0-1 0,0 0 0,0 0 0,0 0 0,0-1 1,0 0-1,0 0 0,-1 0 0,1-1 0,-1 0 0,0 0 1,1-1-1,-2 1 0,1-1 0,8-8 0,-2 1-363,-1 0 1,-1 0-1,1-1 0,-2-1 0,13-24 0,-21 37 899,0 0 0,0 0 0,0 0 0,0 0 1,0 0-1,0 0 0,0 0 0,0 0 0,-1 0 0,1 0 0,0 0 0,0 0 0,0 0 0,0 0 0,0 0 0,0 0 1,0 0-1,0 0 0,0 0 0,0 0 0,-1 0 0,1 0 0,0 0 0,0 0 0,0-1 0,0 1 0,0 0 0,0 0 0,0 0 1,0 0-1,0 0 0,0 0 0,0 0 0,0 0 0,0 0 0,0-1 0,0 1 0,0 0 0,-16 16 2061,13-12-1851,1-1-1,-1 1 1,1-1-1,-1 1 1,1 0 0,0 0-1,0 0 1,1 0-1,-1 0 1,-1 9 0,5-12-306,1 0 1,-1-1 0,0 1 0,1 0 0,-1-1 0,0 1 0,1-1 0,-1 0 0,1 0 0,-1 0 0,1 0 0,3-1 0,14 2-495,-16 1 429,0 0-1,0 0 1,0 0-1,-1 1 1,1-1-1,-1 1 1,0 0 0,0 0-1,0 0 1,0 1-1,0-1 1,-1 1-1,1-1 1,-1 1-1,0 0 1,0 0 0,2 7-1,3 7-122,-1 1 0,5 29 0,-6-21 565,-1 0-1,-1 1 0,-1 0 0,-3 39 1,0-60-294,1 1 1,-1 0 0,0-1 0,-1 1 0,1-1 0,-2 1 0,1-1 0,-1 0-1,0 0 1,0 0 0,-1 0 0,0-1 0,0 1 0,-1-1 0,0 0 0,0-1-1,0 1 1,-1-1 0,1 0 0,-11 7 0,15-11-89,0-1 0,0 1 1,0-1-1,0 1 0,0-1 0,0 1 0,0-1 1,0 0-1,0 0 0,0 1 0,0-1 0,0 0 1,0 0-1,0 0 0,0 0 0,0 0 0,0 0 1,-1 0-1,1-1 0,0 1 0,0 0 0,0-1 1,0 1-1,0 0 0,0-1 0,0 1 0,0-1 1,0 0-1,1 1 0,-1-1 0,0 0 1,0 0-1,0 1 0,1-1 0,-1 0 0,0 0 1,1 0-1,-1 0 0,1 0 0,-1 0 0,1 0 1,-1 0-1,1 0 0,0 0 0,-1 0 0,1 0 1,0 0-1,0 0 0,0-2 0,-2-9-105,1 0 1,0 0-1,1-19 1,0 21-40,1-2-54,0-1 0,0 1 1,1-1-1,1 1 0,0 0 0,1 0 0,1 0 0,-1 0 0,2 1 0,0 0 0,0 0 0,10-13 1,12-11 207,0 1 1,42-36-1,-38 39 402,48-61-1,-77 89-350,-1 0 0,1 0 0,-1-1 0,0 1 0,-1-1 0,1 0 0,0 1 0,-1-1-1,0 0 1,0 0 0,1-8 0,-2 11-42,0 1 0,0-1 0,0 0 0,-1 0 0,1 0 0,0 0 0,0 1 0,-1-1 0,1 0 0,0 0 0,-1 0 0,1 1 0,-1-1 0,1 0 0,-1 1 0,1-1 0,-1 0 0,0 1-1,1-1 1,-1 1 0,0-1 0,0 0 0,-2 0 11,1 0-1,0 1 1,-1-1 0,1 0-1,0 1 1,-1-1-1,1 1 1,-1 0 0,1 0-1,-1 0 1,-2 1-1,-1 0 1,0 0 0,1 0-1,-1 1 1,1 0-1,0 0 1,0 1 0,-1-1-1,1 1 1,1 0 0,-1 1-1,0-1 1,1 1-1,0 0 1,0 0 0,0 0-1,0 0 1,1 1-1,0 0 1,0-1 0,0 1-1,0 0 1,1 1 0,-1-1-1,1 0 1,1 1-1,-2 6 1,3-11-44,0 0 0,-1 1 0,1-1 0,0 0 0,1 0 0,-1 1 0,0-1-1,0 0 1,0 1 0,1-1 0,-1 0 0,1 0 0,-1 0 0,1 1 0,-1-1 0,1 0 0,0 0 0,0 0 0,-1 0 0,1 0 0,0 0-1,2 1 1,0 0 9,0 0 0,0 0-1,0 0 1,0-1-1,0 0 1,0 1 0,1-1-1,4 1 1,9 0-227,-1 0 1,31-1 0,-41-1-20,74-4-3885,-65 1 1909,-1 1 0,1-2-1,19-8 1,4-3-5716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5.404"/>
    </inkml:context>
    <inkml:brush xml:id="br0">
      <inkml:brushProperty name="width" value="0.025" units="cm"/>
      <inkml:brushProperty name="height" value="0.025" units="cm"/>
    </inkml:brush>
  </inkml:definitions>
  <inkml:trace contextRef="#ctx0" brushRef="#br0">35 239 4805,'0'0'16073,"-5"10"-15186,-1 2-611,1 1 0,1 0 1,0 1-1,-4 25 0,7-34-206,0 0 0,1 1 0,-1-1 0,1 0 0,0 0 0,0 0 0,1 1 0,0-1 0,0 0 0,0 0 0,0 0 0,1 0 0,-1 0 0,1 0 0,1-1 0,-1 1 0,1 0 0,0-1 0,3 5 0,-4-8-52,1 1 0,-1 0 1,1-1-1,-1 0 0,1 1 0,0-1 0,-1 0 1,1 0-1,0-1 0,0 1 0,0-1 0,0 1 1,0-1-1,-1 0 0,1 0 0,0 0 0,0 0 1,0-1-1,0 1 0,0-1 0,0 0 0,-1 0 1,1 0-1,0 0 0,-1 0 0,1 0 1,0-1-1,-1 1 0,4-4 0,7-4 26,-1 0-1,0-1 1,22-23 0,36-55 84,-65 89-246,-2 12 72,1 30 85,0-11 43,-4-29-79,1 1-1,0-1 1,0 1 0,0-1 0,0 0-1,1 1 1,-1-1 0,1 0-1,0 0 1,-1 0 0,2 0-1,-1 0 1,0-1 0,0 1 0,1 0-1,5 3 1,-6-5 12,1 0-1,-1 0 1,0-1 0,1 1-1,-1-1 1,0 0 0,1 0-1,-1 0 1,1 0 0,-1 0-1,0 0 1,1 0 0,-1-1-1,1 1 1,-1-1-1,0 0 1,0 0 0,1 0-1,-1 0 1,0 0 0,0 0-1,0 0 1,0-1 0,0 1-1,3-4 1,29-24 173,32-25-100,-62 51-101,0 0 1,0 1-1,0-1 0,1 1 0,-1 0 0,1 1 0,-1-1 0,1 1 0,0-1 1,0 1-1,0 1 0,-1-1 0,8 1 0,-11 0-31,0 1 1,1 0-1,-1 0 1,0-1-1,0 1 0,0 0 1,0 0-1,1 0 0,-1 0 1,-1 0-1,1 0 0,0 1 1,0-1-1,0 0 0,-1 0 1,1 1-1,0-1 1,-1 0-1,1 1 0,-1-1 1,0 0-1,1 1 0,-1-1 1,0 1-1,0-1 0,0 1 1,0 1-1,0-2-263,0 0 0,0 0 0,0 0 0,0 0 0,0 0 0,0 0 0,0 0 0,0 0-1,1 0 1,-1 0 0,0 0 0,1 0 0,-1 0 0,1 0 0,-1 0 0,1 0 0,-1 0 0,1 0 0,0-1 0,-1 1 0,1 0 0,0 0-1,0-1 1,0 1 0,-1-1 0,3 2 0,-2-2-23,0-1 0,0 1 0,0 0-1,-1-1 1,1 1 0,0-1 0,0 1 0,0-1 0,-1 1-1,1-1 1,0 0 0,-1 1 0,1-1 0,0 0 0,-1 1-1,1-1 1,-1 0 0,1 0 0,-1 0 0,0 1-1,1-1 1,-1 0 0,0 0 0,1-2 0,6-27-2373,-5 23 1558,15-107 934,-15 86 2143,2 1 0,0 0 0,2 0 0,1 1 0,19-48 0,-26 118 1801,2-19-3061,-17 111 1710,8-92-1144,-1 63 0,7-105-1228,1 0 0,0-1 1,0 1-1,0 0 0,1 0 0,-1-1 1,0 1-1,1 0 0,-1-1 1,1 1-1,0 0 0,-1-1 1,1 1-1,2 2 0,-3-4-2,1 1-1,-1-1 1,1 1-1,-1-1 1,1 0 0,-1 0-1,1 1 1,-1-1-1,1 0 1,-1 0-1,1 0 1,0 0-1,-1 1 1,1-1-1,-1 0 1,1 0 0,0 0-1,-1 0 1,1 0-1,-1-1 1,1 1-1,0 0 1,-1 0-1,1 0 1,-1 0-1,1-1 1,0 1 0,2-2 7,0 0 1,0 0 0,-1 0 0,1 0 0,-1-1-1,1 1 1,-1-1 0,0 1 0,0-1 0,0 0-1,0 0 1,0 0 0,1-4 0,0-2-79,1 0 1,-2-1-1,1 0 0,-1 1 1,-1-1-1,0 0 1,0 0-1,-1 0 0,0 0 1,-2-13-1,-3 12-263,0 15 14,1 21 85,4-22 246,1 1 0,-1-1 0,1 0-1,0 1 1,0-1 0,1 0 0,-1 0-1,0 0 1,1 0 0,0 0 0,0 0-1,0 0 1,0-1 0,0 1 0,1-1 0,-1 1-1,1-1 1,0 0 0,-1 0 0,1 0-1,0 0 1,0-1 0,0 1 0,0-1-1,1 0 1,-1 0 0,0 0 0,1 0 0,-1 0-1,0-1 1,1 0 0,-1 1 0,1-1-1,-1 0 1,6-1 0,0 0 55,0 0 1,0-1-1,0 0 1,0 0-1,-1-1 1,1 0-1,-1 0 1,0-1-1,1 0 1,-2-1 0,1 0-1,9-7 1,18-26 55,-33 36-130,-1 0-1,0 0 0,0 1 1,0-1-1,0 0 1,0 0-1,-1 0 0,1-1 1,0 1-1,-1 0 1,0 0-1,1 0 0,-1 0 1,0 0-1,0-1 1,0 1-1,0 0 0,-1 0 1,1 0-1,-1 0 1,0-3-1,0 4-1,1 0-1,-1 0 1,0 1 0,0-1-1,1 0 1,-1 1 0,0-1-1,0 0 1,0 1 0,0-1-1,0 1 1,0-1 0,0 1-1,0 0 1,1-1 0,-2 1 0,1 0-1,0 0 1,0 0 0,0 0-1,0 0 1,0 0 0,0 0-1,0 0 1,0 0 0,0 0-1,0 0 1,0 1 0,0-1-1,0 0 1,-1 2 0,-2-1-7,1 0 0,0 0 0,-1 1 0,1-1 0,0 1 0,0 0 0,0 0 0,-3 3 0,-2 3 25,1 1 0,1 0 0,-1 0 0,-8 18-1,13-24 3,0 1 0,1-1 0,-1 1-1,1-1 1,0 1 0,0-1 0,0 1-1,1 0 1,-1 0 0,1-1 0,0 1-1,0 0 1,0 0 0,1-1 0,-1 1-1,1 0 1,0 0 0,1 4 0,0-6-14,0 0 0,0-1 1,0 1-1,0 0 1,0-1-1,0 1 1,0-1-1,0 1 1,1-1-1,-1 0 1,0 0-1,1 0 1,-1 0-1,1-1 1,0 1-1,-1-1 1,1 1-1,-1-1 0,4 0 1,60 2 37,-51-3-35,36 3-15,-33-1 10,0 0 1,1-1-1,-1 0 1,1-2-1,-1 0 0,0-1 1,25-8-1,-42 11 22,-1-1 0,1 0 0,0 1-1,0-1 1,-1 1 0,1-1 0,0 0 0,-1 0-1,1 1 1,0-1 0,-1 0 0,1 0 0,-1 0 0,0 0-1,1 1 1,-1-1 0,0 0 0,1 0 0,-1 0 0,0 0-1,0 0 1,0 0 0,0 0 0,0 0 0,0 0-1,0 0 1,0 0 0,0 0 0,0 0 0,-1 0 0,1 0-1,0 0 1,-1 0 0,1 1 0,0-1 0,-1 0 0,-1-1-1,-22-37 707,19 32-715,-48-68 230,53 74-246,0 1 0,0-1-1,0 1 1,0-1 0,0 1-1,0-1 1,0 1 0,1 0-1,-1-1 1,0 1 0,0-1-1,0 1 1,0-1 0,1 1-1,-1 0 1,0-1 0,0 1 0,1 0-1,-1-1 1,0 1 0,1 0-1,-1-1 1,0 1 0,1 0-1,-1 0 1,1-1 0,-1 1-1,0 0 1,1 0 0,-1 0-1,1-1 1,-1 1 0,1 0-1,-1 0 1,0 0 0,1 0 0,-1 0-1,1 0 1,-1 0 0,1 0-1,-1 0 1,1 0 0,-1 0-1,1 1 1,-1-1 0,1 0-1,33 0-89,-27 0 79,26-1-1,47-1 35,-76 2-25,-1 1 0,1-1 1,-1 0-1,0 1 1,1 0-1,-1 0 1,0 0-1,0 0 0,0 0 1,0 1-1,0-1 1,0 1-1,0 0 1,0 0-1,0 0 0,-1 0 1,5 5-1,-5-3-1,0 1-1,0-1 0,-1 1 1,0 0-1,0-1 0,0 1 1,-1 0-1,1 0 0,-1-1 1,0 1-1,0 0 0,-1 0 1,0-1-1,-1 7 0,-20 67 266,21-73-206,1-4-51,-1-1 1,1 0-1,0 0 0,0 0 1,0 0-1,0 0 0,0 0 1,0 1-1,0-1 1,0 0-1,0 0 0,0 0 1,0 0-1,0 1 0,0-1 1,0 0-1,0 0 0,0 0 1,0 0-1,0 0 1,0 1-1,0-1 0,0 0 1,0 0-1,0 0 0,0 0 1,0 1-1,0-1 0,0 0 1,0 0-1,0 0 1,0 0-1,0 0 0,1 0 1,-1 1-1,0-1 0,0 0 1,0 0-1,0 0 0,0 0 1,0 0-1,1 0 1,-1 0-1,0 0 0,0 0 1,0 0-1,0 1 0,0-1 1,1 0-1,-1 0 0,0 0 1,0 0-1,0 0 1,0 0-1,0 0 0,1 0 1,-1 0-1,0 0 0,0 0 1,0-1-1,0 1 1,1 0-1,-1 0 0,0 0 1,0 0-1,0 0 0,0 0 1,0 0-1,20-11 103,30-26-278,-38 28 46,4-3-30,-9 5 124,0 2 0,0-1 1,0 1-1,1 0 0,-1 0 1,1 1-1,0 0 0,1 1 1,-1 0-1,0 0 0,17-3 1,-24 6 34,0 1 0,0-1-1,-1 0 1,1 1 0,0-1 0,-1 1 0,1-1 0,0 1 0,-1 0 0,1-1-1,0 1 1,-1 0 0,1-1 0,-1 1 0,1 0 0,-1-1 0,0 1 0,1 0-1,-1 0 1,0 0 0,1-1 0,-1 1 0,0 0 0,0 0 0,0 0 0,0 0-1,0 0 1,0-1 0,0 1 0,0 1 0,0 36 157,-1-28-154,5 17-729,5-21-2908,7-12-3730,-6-4-45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46.242"/>
    </inkml:context>
    <inkml:brush xml:id="br0">
      <inkml:brushProperty name="width" value="0.025" units="cm"/>
      <inkml:brushProperty name="height" value="0.025" units="cm"/>
    </inkml:brush>
  </inkml:definitions>
  <inkml:trace contextRef="#ctx0" brushRef="#br0">25 0 8136,'0'0'15438,"-3"47"-19249,12-39-2307,-6 1-7527</inkml:trace>
  <inkml:trace contextRef="#ctx0" brushRef="#br0" timeOffset="1">27 187 11627,'0'0'12876,"-27"50"-11434,27-45-514,0 0-607,0-4-353,4-1-1762,1 0-3107,2-9-9736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8:59.734"/>
    </inkml:context>
    <inkml:brush xml:id="br0">
      <inkml:brushProperty name="width" value="0.025" units="cm"/>
      <inkml:brushProperty name="height" value="0.025" units="cm"/>
    </inkml:brush>
  </inkml:definitions>
  <inkml:trace contextRef="#ctx0" brushRef="#br0">31 173 5573,'0'0'-96,"2"-12"2365,8-62 1271,-2 21 5385,-21 95-8873,2 0 1,2 1-1,2 0 0,-3 79 1,10-119-47,0 0 0,0 0 0,0 0 0,0 0 0,0 0 0,1 0 0,0 1 0,-1-2 0,1 1 0,0 0 0,1 0 0,-1 0 0,0 0 0,1-1 0,0 1 0,-1 0 0,1-1-1,0 0 1,0 1 0,0-1 0,1 0 0,-1 0 0,4 2 0,-3-3 37,0 1-1,1-1 1,-1 0-1,1-1 1,0 1-1,-1-1 1,1 1-1,-1-1 1,1 0-1,0 0 0,-1-1 1,1 1-1,-1-1 1,1 0-1,0 1 1,-1-2-1,0 1 1,1 0-1,4-3 1,7-5 110,-1 0 1,0-1 0,-1 0-1,0-1 1,-1-1 0,0 0-1,0-1 1,-2 0 0,1 0-1,-2-1 1,0 0 0,0-1-1,11-30 1,-15 23 127,-10 29-39,-12 37-7,14-29-237,0 1 1,2 0-1,0 0 0,0 0 0,2 0 1,3 26-1,-4-39 3,0 0-1,1 0 1,0-1 0,-1 1-1,1 0 1,0 0-1,0-1 1,1 1 0,-1 0-1,0-1 1,1 1 0,0-1-1,-1 0 1,1 0-1,0 1 1,0-1 0,0 0-1,1-1 1,-1 1 0,0 0-1,1-1 1,-1 1-1,1-1 1,0 0 0,-1 0-1,1 0 1,0 0-1,0 0 1,-1 0 0,1-1-1,0 1 1,0-1 0,0 0-1,0 0 1,0 0-1,0-1 1,-1 1 0,1 0-1,0-1 1,0 0 0,0 0-1,-1 0 1,1 0-1,3-2 1,3-1 71,0 0-1,-1-1 1,1 0 0,-1-1 0,0 0-1,0 0 1,-1-1 0,0 0-1,0 0 1,0 0 0,-1-1-1,6-10 1,-2 2 201,0 0-1,-1 0 1,-1-1 0,-1 0-1,9-31 1,-12 31-145,0-1 0,-2 1 0,0-1 0,-1 1 0,-1-1 1,-4-34-1,4 51-199,0-1 0,-1 1 1,1-1-1,-1 1 1,1-1-1,-1 1 0,1 0 1,-1-1-1,0 1 1,0 0-1,0-1 0,0 1 1,0 0-1,0 0 0,0 0 1,0 0-1,-1 0 1,1 0-1,0 0 0,0 0 1,-1 0-1,1 1 0,-1-1 1,1 1-1,-1-1 1,1 1-1,-1-1 0,1 1 1,-1 0-1,1 0 1,-1 0-1,1-1 0,-1 2 1,0-1-1,1 0 0,-1 0 1,1 0-1,-1 1 1,1-1-1,-1 1 0,1-1 1,-1 1-1,1 0 1,0-1-1,-1 1 0,1 0 1,0 0-1,0 0 0,-1 0 1,1 0-1,0 0 1,0 1-1,0-1 0,0 0 1,0 0-1,-1 3 1,2-4 68,-18 32-3804,10-10-4280,7-11-2378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0.127"/>
    </inkml:context>
    <inkml:brush xml:id="br0">
      <inkml:brushProperty name="width" value="0.025" units="cm"/>
      <inkml:brushProperty name="height" value="0.025" units="cm"/>
    </inkml:brush>
  </inkml:definitions>
  <inkml:trace contextRef="#ctx0" brushRef="#br0">123 21 14798,'0'0'1954,"-10"2"213,2-2-1767,0 1-1,0 1 0,0 0 0,0 0 1,0 1-1,0 0 0,-8 4 1,13-5-326,0 0 0,0 0 0,0 0 0,1 0 0,-1 0 0,1 1 0,-1-1 0,1 1 0,0 0 0,0 0-1,0 0 1,1 0 0,-1 0 0,1 0 0,-1 0 0,1 0 0,0 0 0,0 1 0,1-1 0,-1 1 0,1-1 0,-1 0 0,1 6 0,1-7-69,-1-1-1,0 1 1,1-1-1,-1 1 1,1-1-1,0 0 1,-1 1-1,1-1 1,0 0-1,0 0 1,0 1-1,0-1 1,0 0-1,0 0 1,0 0-1,0 0 1,0 0-1,0 0 1,1-1-1,-1 1 1,0 0-1,1-1 0,-1 1 1,0-1-1,1 1 1,-1-1-1,1 0 1,-1 1-1,1-1 1,-1 0-1,1 0 1,-1 0-1,1 0 1,-1 0-1,3-1 1,3 1 22,1 0 0,-1-1 1,0 0-1,1 0 0,-1-1 0,10-3 1,-8 1 3,-1 0 0,0 0 0,1-1 0,-2-1 0,1 1 0,-1-1 0,11-11 0,-14 14 85,-1-1 0,1 0 1,-1 0-1,0-1 0,0 1 1,-1-1-1,1 1 0,-1-1 0,0 0 1,0 0-1,0 0 0,-1 0 0,0 0 1,0-1-1,0-5 0,-4 8 193,-4 9-266,-6 10-96,9-10-44,0 1 0,1-1-1,0 1 1,0-1 0,0 1-1,1 0 1,0 0 0,0 0-1,1 0 1,0 1 0,0-1-1,1 14 1,0-20-62,1 0 0,0-1 0,-1 1 0,1 0 0,0 0 0,0-1 0,-1 1 0,1-1 0,0 1 0,0 0 0,0-1 0,0 0 0,0 1 0,0-1 0,0 1 0,0-1 0,0 0 0,0 0 0,0 0 0,0 0 0,0 0 0,0 0 0,1 0 0,-1 0 0,0 0 0,0 0 0,0 0 0,0-1 0,0 1 0,0 0 0,0-1-1,2 0 1,35-13-4122,-8-7-246,4-3 214</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0.457"/>
    </inkml:context>
    <inkml:brush xml:id="br0">
      <inkml:brushProperty name="width" value="0.025" units="cm"/>
      <inkml:brushProperty name="height" value="0.025" units="cm"/>
    </inkml:brush>
  </inkml:definitions>
  <inkml:trace contextRef="#ctx0" brushRef="#br0">114 0 5285,'0'0'11136,"-10"9"-9326,3-2-1621,-48 50 1962,50-51-1825,0 1 0,0-1 0,0 1 0,1 0 0,0 0 0,1 1 0,-1-1 0,-3 13 0,7-19-316,0-1 0,0 0-1,0 1 1,0-1 0,0 1 0,0-1 0,0 1 0,0-1 0,1 1 0,-1-1-1,0 1 1,0-1 0,0 0 0,0 1 0,1-1 0,-1 1 0,0-1-1,0 0 1,1 1 0,-1-1 0,0 0 0,0 1 0,1-1 0,-1 0-1,1 1 1,-1-1 0,0 0 0,1 0 0,-1 0 0,1 1 0,-1-1-1,0 0 1,1 0 0,0 0 0,24 3 32,30-8-601,-51 4 443,9-1-305,0 1 0,1 0 0,-1 0 0,1 1 0,24 4 0,-35-3 428,-1-1 0,0 0 0,0 1 0,0 0 0,0-1 0,0 1 0,0 0 0,0 0 0,0 0 0,0 0 0,0 1 0,-1-1 0,1 0 0,0 1 0,-1-1 0,1 1 0,-1 0 0,1-1 0,-1 1 0,0 0 1,0 0-1,0 0 0,0 0 0,0 0 0,0 0 0,-1 0 0,1 0 0,-1 0 0,1 1 0,-1-1 0,0 0 0,0 0 0,0 0 0,0 0 0,0 1 0,0-1 0,0 0 0,-1 0 0,1 0 0,-1 0 0,0 0 0,0 0 0,0 0 0,-2 4 0,1-2 151,0 0 1,0-1 0,0 1 0,-1-1-1,1 0 1,-1 0 0,0 0 0,0 0 0,0 0-1,0 0 1,-1-1 0,1 0 0,-1 0 0,1 0-1,-1 0 1,0 0 0,-4 1 0,1-1-8,0 1 0,0-1 0,0-1 0,-1 0 0,1 0 0,0 0 0,-1-1 0,-12 0 0,19-1-334,-1 1-1,1 0 1,-1-1 0,1 1-1,0-1 1,-1 0 0,1 1 0,0-1-1,-1 0 1,1 0 0,0 0-1,0 0 1,0 0 0,0 0 0,0 0-1,0 0 1,0 0 0,0-1-1,0 1 1,1 0 0,-2-2 0,2 3 126,-9-19-6024</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1.142"/>
    </inkml:context>
    <inkml:brush xml:id="br0">
      <inkml:brushProperty name="width" value="0.025" units="cm"/>
      <inkml:brushProperty name="height" value="0.025" units="cm"/>
    </inkml:brush>
  </inkml:definitions>
  <inkml:trace contextRef="#ctx0" brushRef="#br0">199 98 7783,'0'0'3337,"7"-9"-684,23-29 390,-29 37-2854,0 0-1,0 0 1,0 0 0,0-1 0,0 1-1,-1 0 1,1-1 0,0 1 0,-1-1-1,1 1 1,-1-1 0,0 1 0,1-1-1,-1 1 1,0-1 0,0 1 0,0-1-1,0 1 1,0-1 0,-1-2 0,1 3-75,-1-1 0,0 1 0,0 0 0,1 0 0,-1 1 1,0-1-1,0 0 0,0 0 0,0 0 0,0 0 0,0 1 1,-1-1-1,1 1 0,0-1 0,0 1 0,0-1 0,-1 1 1,1-1-1,-2 1 0,-7-2 234,-1 1 0,0 1 0,0 0 0,-15 1 0,18 0-151,-2 0-114,0 0 1,0 0-1,0 1 1,0 1-1,0 0 1,1 0-1,-1 1 1,1 0-1,0 0 1,0 1-1,1 0 1,-1 1-1,-13 12 1,22-18-83,0 0 0,0 1 0,0-1 1,0 0-1,0 0 0,0 0 0,0 0 0,0 1 0,0-1 1,0 0-1,0 0 0,0 0 0,0 0 0,0 1 1,0-1-1,0 0 0,0 0 0,0 0 0,0 0 1,0 0-1,0 1 0,0-1 0,0 0 0,0 0 1,1 0-1,-1 0 0,0 0 0,0 0 0,0 1 0,0-1 1,0 0-1,0 0 0,1 0 0,-1 0 0,0 0 1,0 0-1,0 0 0,0 0 0,1 0 0,-1 0 1,0 0-1,0 0 0,0 0 0,0 0 0,1 0 1,-1 0-1,0 0 0,0 0 0,0 0 0,1 0 1,17 2 30,18-3-13,6-5-105,53-4-37,-89 10 84,1 0 0,0 0 1,0 1-1,0 0 0,0 0 0,-1 0 1,1 1-1,0 0 0,-1 0 0,10 6 1,-14-7 37,1 0 1,-1 1 0,0-1-1,0 1 1,0 0 0,0-1 0,0 1-1,0 0 1,0 0 0,0 0-1,-1 1 1,1-1 0,-1 0 0,0 1-1,0-1 1,0 0 0,0 1-1,0 0 1,0-1 0,-1 1 0,1-1-1,-1 1 1,0 0 0,1-1-1,-1 1 1,0 0 0,-1-1 0,1 1-1,-1 0 1,1-1 0,-1 1-1,0 0 1,1-1 0,-1 1 0,-1-1-1,1 0 1,0 1 0,-1-1-1,1 0 1,-1 0 0,-3 4 0,-2 3 114,0-1 0,0-1 1,-1 1-1,1-1 0,-2-1 1,1 0-1,-1 0 1,0 0-1,-15 6 0,-8-4 40,32-8-190,-1 0 1,1 1-1,-1-1 0,1 0 0,-1 0 0,1 0 0,-1 0 0,1 0 0,0 0 0,-1 0 0,1 0 0,-1 0 0,1 0 0,-1 0 0,1 0 0,-1-1 0,1 1 0,0 0 0,-1 0 0,1 0 0,-1-1 0,1 1 0,0 0 0,-1 0 0,1-1 0,0 1 0,-1 0 0,1-1 0,0 1 0,-1 0 1,1-1-1,0 1 0,0 0 0,-1-1 0,1 1 0,0-1 0,0 1 0,0-1 0,0 1 0,0 0 0,-1-1 0,1 1 0,0-1 0,0 1 0,0-1 0,0 1 0,0-1 0,0 1 0,1-1 0,-1 1 0,0 0 0,0-1 0,0 1 0,0-1 0,0 1 0,1 0 0,-1-1 0,0 1 0,0-1 0,1 1 1,-1 0-1,0-1 0,1 1 0,-1 0 0,0-1 0,1 1 0,-1 0 0,1-1 0,7-8-1468,1 0 0,0 1 0,0-1 0,1 2 0,0-1 0,1 2 0,20-11-1,-12 6-1698,19-11-5787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1.511"/>
    </inkml:context>
    <inkml:brush xml:id="br0">
      <inkml:brushProperty name="width" value="0.025" units="cm"/>
      <inkml:brushProperty name="height" value="0.025" units="cm"/>
    </inkml:brush>
  </inkml:definitions>
  <inkml:trace contextRef="#ctx0" brushRef="#br0">1 0 11050,'0'0'10683,"1"9"-9429,-2 5-905,3 36 1413,-2-48-1720,0-1 0,1 1 0,-1-1 0,0 1 0,1-1 0,0 1 0,-1-1 0,1 0 0,0 1-1,0-1 1,0 0 0,0 1 0,0-1 0,0 0 0,0 0 0,0 0 0,0 0 0,1 0 0,-1 0 0,0 0-1,1-1 1,-1 1 0,0 0 0,1-1 0,-1 1 0,1-1 0,-1 0 0,1 1 0,2-1 0,8 0-1,-1-1 0,1 0 0,-1-1 0,0-1 1,0 0-1,1 0 0,-2-1 0,1 0 1,0-1-1,-1 0 0,14-10 0,-14 9-109,1-1-1,0 2 0,0 0 1,1 0-1,0 1 0,0 0 0,0 1 1,0 0-1,19-1 0,-29 5 57,-1-1 0,0 1-1,0 0 1,0 0 0,0 1-1,0-1 1,0 0 0,0 0-1,0 0 1,0 1-1,0-1 1,-1 0 0,1 1-1,-1-1 1,1 1 0,-1-1-1,1 1 1,-1-1 0,0 1-1,0-1 1,1 1-1,-1-1 1,0 1 0,-1-1-1,1 1 1,0-1 0,-1 2-1,-1 54 226,1-54-170,1-3-33,0 1 0,0-1 0,0 0 0,0 0 0,0 1 0,0-1 0,0 0 1,0 0-1,0 0 0,0 1 0,0-1 0,0 0 0,0 0 0,0 1 0,0-1 1,0 0-1,0 0 0,0 0 0,0 1 0,0-1 0,1 0 0,-1 0 0,0 0 0,0 1 1,0-1-1,0 0 0,0 0 0,1 0 0,-1 1 0,0-1 0,0 0 0,0 0 1,1 0-1,-1 0 0,0 0 0,0 0 0,0 0 0,1 1 0,-1-1 0,0 0 0,0 0 1,0 0-1,1 0 0,12-6 174,10-12-114,18-14 170,-19 16-2575,-2-1-7379</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1.853"/>
    </inkml:context>
    <inkml:brush xml:id="br0">
      <inkml:brushProperty name="width" value="0.025" units="cm"/>
      <inkml:brushProperty name="height" value="0.025" units="cm"/>
    </inkml:brush>
  </inkml:definitions>
  <inkml:trace contextRef="#ctx0" brushRef="#br0">22 64 14029,'0'0'6054,"-22"-56"-3716,22 48-1217,6 8-864,10 0-225,3 0-32,8 13-801,-4 0-2306,6 4-3587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2.210"/>
    </inkml:context>
    <inkml:brush xml:id="br0">
      <inkml:brushProperty name="width" value="0.025" units="cm"/>
      <inkml:brushProperty name="height" value="0.025" units="cm"/>
    </inkml:brush>
  </inkml:definitions>
  <inkml:trace contextRef="#ctx0" brushRef="#br0">141 218 11851,'0'0'5627,"-11"-2"-4010,6 2-1435,0-1 0,0 1 0,0-1 0,1 2 0,-1-1-1,0 0 1,0 1 0,0 0 0,1 0 0,-1 1 0,1-1-1,-1 1 1,1 0 0,-1 0 0,1 0 0,0 1-1,0-1 1,0 1 0,0 0 0,0 0 0,1 1 0,0-1-1,-1 1 1,1 0 0,0-1 0,1 1 0,-1 1 0,1-1-1,0 0 1,0 1 0,0-1 0,-1 7 0,2-10-163,1 0 1,-1 0 0,1 1 0,0-1-1,-1 1 1,1-1 0,0 0-1,0 1 1,0-1 0,0 0 0,0 1-1,1-1 1,-1 1 0,0-1-1,1 0 1,-1 1 0,0-1 0,1 0-1,0 0 1,-1 1 0,1-1-1,0 0 1,0 0 0,-1 0 0,1 0-1,0 0 1,0 0 0,0 0 0,0 0-1,0 0 1,1-1 0,-1 1-1,0 0 1,0 0 0,0-1 0,1 1-1,-1-1 1,0 0 0,1 1-1,-1-1 1,0 0 0,1 0 0,-1 1-1,1-1 1,-1 0 0,0-1-1,1 1 1,-1 0 0,0 0 0,1 0-1,1-1 1,5 0-9,1-1-1,0 0 1,-1 0 0,0-1-1,1 0 1,-1 0-1,9-5 1,-2-2 21,0-1 0,0-1-1,-2 0 1,1-1 0,-2 0 0,1-1-1,-2 0 1,0-1 0,-1 0 0,0-1-1,-1 0 1,-1-1 0,-1 0 0,0 0-1,-1 0 1,-1-1 0,-1 0 0,4-27-1,-8 45-31,-1 1 0,1-1 0,0 0 0,0 0 0,0 0-1,-1 0 1,1 0 0,0 0 0,0 0 0,0 0 0,-1 0 0,1 0-1,0 0 1,0 0 0,-1 0 0,1 0 0,0 0 0,0 0 0,0 0-1,-1 0 1,1 0 0,0 0 0,0 0 0,0 0 0,-1 0 0,1 0-1,0-1 1,0 1 0,0 0 0,-1 0 0,1 0 0,0 0 0,0 0-1,0-1 1,0 1 0,0 0 0,-1 0 0,1 0 0,0-1 0,0 1-1,0 0 1,0 0 0,0 0 0,0-1 0,0 1 0,0 0 0,0 0-1,0 0 1,0-1 0,0 1 0,0 0 0,0 0 0,0-1 0,0 1-1,-9 14-23,3-2-16,0 0 0,1 0 0,1 1 0,0 0 0,1 0 0,0 0 0,1 0 0,1 0 0,-1 23 0,2-31-11,1-1 1,-1 1-1,1 0 0,0 0 0,0-1 1,0 1-1,1-1 0,-1 1 1,1-1-1,0 1 0,1-1 0,-1 0 1,1 0-1,-1 0 0,1 0 1,0-1-1,1 1 0,-1-1 0,1 0 1,-1 0-1,1 0 0,0 0 1,0-1-1,0 1 0,1-1 0,-1 0 1,0-1-1,1 1 0,6 1 1,24 2-3340,7-4-2798</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7.973"/>
    </inkml:context>
    <inkml:brush xml:id="br0">
      <inkml:brushProperty name="width" value="0.025" units="cm"/>
      <inkml:brushProperty name="height" value="0.025" units="cm"/>
    </inkml:brush>
  </inkml:definitions>
  <inkml:trace contextRef="#ctx0" brushRef="#br0">19 60 8840,'-3'-19'-21,"1"-12"5258,2 21-320,0 33-3642,-13 355 1859,13-376-3124,0 1-1,0 0 1,0-1-1,0 1 0,0 0 1,1-1-1,-1 1 1,1 0-1,0-1 1,0 1-1,0-1 1,0 1-1,0-1 1,0 1-1,1-1 1,-1 0-1,1 0 0,2 4 1,-2-5 0,0 0 0,0-1-1,1 1 1,-1 0 0,0-1 0,0 1 0,0-1 0,0 0 0,1 1 0,-1-1-1,0 0 1,0 0 0,1-1 0,-1 1 0,0 0 0,0-1 0,0 0-1,0 1 1,0-1 0,1 0 0,-1 0 0,-1 0 0,5-2 0,1-2 7,0 0 0,0 0 1,0 0-1,-1-1 0,0 0 1,10-13-1,-11 13-8,0 0 0,1 1 0,-1-1-1,1 1 1,0 0 0,0 0 0,12-6 0,-17 10-13,-1 1 1,1 0-1,-1 0 1,1 0-1,0-1 0,-1 1 1,1 0-1,-1 0 1,1 0-1,0 0 1,-1 0-1,1 0 1,-1 0-1,1 0 1,0 0-1,-1 0 1,1 0-1,-1 1 0,1-1 1,-1 0-1,1 0 1,0 1-1,-1-1 1,1 0-1,-1 1 1,1-1-1,-1 0 1,1 1-1,-1-1 0,1 1 1,8 22 18,-5 25 74,-4-48-89,0 10-66,0-4 63,0 1 1,0 0 0,0-1 0,1 1 0,0-1-1,2 8 1,-3-13-44,0-1-1,1 1 1,-1-1-1,0 1 1,0-1-1,1 0 1,-1 1-1,0-1 1,0 0-1,1 1 1,-1-1-1,0 0 1,1 1-1,-1-1 1,1 0 0,-1 1-1,0-1 1,1 0-1,-1 0 1,1 0-1,-1 1 1,1-1-1,-1 0 1,1 0-1,-1 0 1,0 0-1,1 0 1,-1 0-1,1 0 1,-1 0-1,1 0 1,0 0 0,2-1-314,-1 0 0,0-1 0,1 1 0,-1 0 1,0-1-1,0 1 0,0-1 0,0 0 1,0 0-1,2-3 0,13-13-4482,1-2-1425</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8.888"/>
    </inkml:context>
    <inkml:brush xml:id="br0">
      <inkml:brushProperty name="width" value="0.025" units="cm"/>
      <inkml:brushProperty name="height" value="0.025" units="cm"/>
    </inkml:brush>
  </inkml:definitions>
  <inkml:trace contextRef="#ctx0" brushRef="#br0">34 241 11307,'0'0'5904,"8"5"-4601,-2-1-1032,0 0 0,0-1 0,0 0 0,0 0 0,0 0 0,1-1 0,7 2 0,-12-4-229,0 1-1,0-1 1,0 0-1,-1 0 0,1-1 1,0 1-1,0 0 1,0 0-1,0-1 0,-1 1 1,1-1-1,0 0 1,0 0-1,-1 1 0,1-1 1,-1 0-1,1 0 1,0-1-1,-1 1 0,0 0 1,1 0-1,-1-1 1,0 1-1,0-1 0,0 1 1,0-1-1,0 1 1,0-1-1,0 0 0,0 1 1,-1-1-1,1 0 1,-1 0-1,1 0 0,-1 1 1,0-1-1,1-2 1,-1 2-31,1 1 0,0-1 1,-1 1-1,1-1 0,-1 0 0,0 1 1,0-1-1,1 1 0,-1-1 1,0 0-1,0 1 0,-1-1 0,1 0 1,0 1-1,0-1 0,-1 1 1,1-1-1,-1 0 0,0 1 0,1-1 1,-1 1-1,0 0 0,0-1 1,0 1-1,0 0 0,0-1 0,0 1 1,0 0-1,0 0 0,0 0 0,-1 0 1,1 0-1,0 0 0,-1 0 1,1 0-1,-1 1 0,1-1 0,-1 0 1,1 1-1,-1 0 0,0-1 1,1 1-1,-1 0 0,-1-1 0,-1 1-7,0 1 0,0-1 0,0 0 0,0 1 0,0 0-1,0 0 1,0 0 0,0 0 0,0 1 0,1-1 0,-1 1-1,0 0 1,1 0 0,0 0 0,-1 1 0,1-1-1,-4 5 1,2 0-2,0 0 0,0 1 0,1-1 0,0 1-1,0 0 1,1 0 0,0 0 0,1 0 0,-1 1-1,-1 13 1,4-19 6,-1 0 1,1 0-1,-1 0 0,1 0 0,0-1 1,0 1-1,0 0 0,0 0 0,1 0 0,-1 0 1,1 0-1,0 0 0,0 0 0,0 0 0,0-1 1,0 1-1,1 0 0,-1-1 0,1 1 0,0-1 1,0 1-1,-1-1 0,1 0 0,1 0 0,-1 0 1,0 0-1,1 0 0,-1-1 0,1 1 0,-1-1 1,1 1-1,-1-1 0,6 2 0,1-2 34,1 1 0,-1-2-1,1 1 1,0-1-1,-1-1 1,1 0 0,-1 0-1,1 0 1,-1-2 0,0 1-1,0-1 1,0 0 0,0-1-1,0 0 1,10-7 0,-11 7-23,-1 0 0,0-1 1,0 0-1,0-1 0,-1 1 1,0-1-1,0-1 0,0 1 1,-1-1-1,0 0 0,0 0 1,-1 0-1,0-1 0,0 0 1,-1 1-1,0-1 0,3-12 1,-6 17-146,-1 5 43,-6 13 8,-7 26 60,13-35 40,0 0 1,0-1-1,0 1 1,1 0 0,0 0-1,0 0 1,0 0-1,1 0 1,1 7 0,-1-11 0,0 0 0,0-1 0,0 1 0,0-1 0,0 1 0,0-1 0,0 1 0,1-1 0,-1 1 0,0-1 0,1 0 0,-1 0 0,1 0 0,0 0 0,-1 0 0,1 0 0,0 0 0,-1-1 0,1 1 0,0-1 0,0 1 0,0-1 0,0 0 0,0 1 0,-1-1 0,1 0 0,0 0 0,0 0 1,0-1-1,0 1 0,2-1 0,3 0 35,-1-1 0,1 0 1,-1 0-1,1-1 0,-1 1 1,0-2-1,0 1 0,-1 0 1,1-1-1,-1 0 0,0 0 1,0-1-1,0 0 1,8-10-1,-8 10-200,0-1 0,0 0 0,-1 0 0,0-1 0,0 1 0,0-1 0,-1 0 0,0 0 0,3-12 0,-8 42 53,1-13 74,0 1 0,0 0 0,1 0 0,1 0 0,0 0 0,3 14-1,-4-23 16,1 0-1,0 0 0,0 1 0,0-1 0,0 0 0,0 0 0,1 0 1,-1-1-1,1 1 0,-1 0 0,1 0 0,0-1 0,-1 1 1,1-1-1,0 0 0,0 1 0,0-1 0,0 0 0,0 0 0,0 0 1,1 0-1,-1-1 0,0 1 0,0-1 0,0 1 0,1-1 1,-1 0-1,0 0 0,1 0 0,-1 0 0,0 0 0,1 0 0,-1-1 1,0 1-1,0-1 0,4 0 0,-1-1 8,0 0-1,0 0 1,0 0-1,0-1 1,0 0-1,-1 0 1,1 0-1,-1 0 1,0-1-1,0 0 0,0 1 1,0-2-1,0 1 1,-1 0-1,0-1 1,0 1-1,4-11 1,5-8-3,-2 0 0,11-34 0,-12 25-9,-1 1 0,-2-1 0,-1 0 0,2-58 0,-26 176-244,17-69 249,-1 10 13,1 0 0,1 0 1,2 0-1,4 28 0,-5-49-25,1 0-1,0 0 0,1-1 0,-1 1 0,1-1 1,0 1-1,0-1 0,1 0 0,0 0 0,0 0 0,0 0 1,0 0-1,1-1 0,0 1 0,0-1 0,0 0 1,0 0-1,1 0 0,-1-1 0,1 0 0,0 0 0,0 0 1,0 0-1,1-1 0,6 3 0,-58-28-7082,-32-31 6362,62 42 443,-1 1 394,-29-26 3635,50 34 196,21 2-3466,53 3-126,39-1-3140,-41-8-5072,-31-2-5501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6.308"/>
    </inkml:context>
    <inkml:brush xml:id="br0">
      <inkml:brushProperty name="width" value="0.025" units="cm"/>
      <inkml:brushProperty name="height" value="0.025" units="cm"/>
    </inkml:brush>
  </inkml:definitions>
  <inkml:trace contextRef="#ctx0" brushRef="#br0">94 322 4356,'-2'-4'11065,"-2"3"-5188,-10 10-2654,-6 9-4979,16-13 3510,-2 1-1574,1 0 0,1 0 0,-1 1 0,1 0 0,0 0-1,0 0 1,1 0 0,0 0 0,0 1 0,1-1 0,0 1 0,-2 15-1,4-22-175,1 0-1,-1-1 1,0 1 0,1 0-1,-1 0 1,1 0-1,-1 0 1,1 0-1,-1-1 1,1 1-1,0 0 1,-1-1-1,1 1 1,0 0-1,0-1 1,0 1-1,-1-1 1,1 1-1,0-1 1,0 1 0,0-1-1,0 0 1,0 1-1,0-1 1,0 0-1,0 0 1,0 0-1,0 0 1,0 0-1,0 0 1,-1 0-1,1 0 1,0 0-1,0 0 1,0 0-1,0-1 1,0 1 0,0 0-1,0-1 1,1 0-1,4 0-30,-1 0-1,0-1 0,1 0 1,-1 0-1,0 0 1,7-4-1,-2-3 0,0 0-1,0-1 0,-1 0 0,0-1 0,-1 0 0,0 0 0,0-1 1,-1 0-1,-1 0 0,9-25 0,11-19 31,-34 122 153,8-61-128,-1 0-1,1 1 1,-1-1-1,1 0 1,1 1 0,-1-1-1,1 0 1,0 1-1,0-1 1,1 0-1,2 7 1,-3-10-19,1 0-1,-1 0 1,1-1-1,0 1 1,-1 0-1,1-1 1,0 1 0,0-1-1,0 1 1,0-1-1,1 0 1,-1 0-1,0 0 1,0 0 0,1 0-1,-1-1 1,0 1-1,1-1 1,-1 1-1,1-1 1,-1 0 0,1 0-1,-1 0 1,1 0-1,-1 0 1,4-2-1,0 1 2,-1 0 0,0-1-1,0 1 1,1-1 0,-1-1 0,-1 1-1,1-1 1,0 0 0,-1 0-1,1 0 1,-1 0 0,7-8-1,45-53-210,-46 50 142,12-14 48,-3 0 0,29-53 1,-40 65 17,-1 0 1,0-1-1,-1 0 1,-1-1-1,0 1 1,3-35 0,-8 52-5,0-1 0,0 1 0,0 0 0,1 0 0,-1 0 0,0 0 0,0 0 0,0 0 0,0-1 0,0 1 0,0 0 0,0 0 0,0 0 0,0 0 1,0 0-1,0 0 0,0-1 0,0 1 0,0 0 0,-1 0 0,1 0 0,0 0 0,0 0 0,0 0 0,0 0 0,0-1 0,0 1 0,0 0 0,0 0 1,0 0-1,0 0 0,0 0 0,-1 0 0,1 0 0,0 0 0,0 0 0,0 0 0,0-1 0,0 1 0,0 0 0,0 0 0,-1 0 0,1 0 0,0 0 1,0 0-1,0 0 0,0 0 0,0 0 0,-1 0 0,1 0 0,0 0 0,0 0 0,0 0 0,0 0 0,0 0 0,0 0 0,-1 0 0,1 1 0,0-1 1,0 0-1,0 0 0,0 0 0,0 0 0,0 0 0,0 0 0,-1 0 0,-11 11 99,-9 17 60,11-10-30,1 1 1,1-1-1,1 1 1,1 1-1,1-1 0,0 1 1,1 0-1,2 0 1,0 1-1,1-1 0,0 0 1,4 21-1,-3-40-126,0 0-1,0 0 0,0-1 1,0 1-1,0 0 1,0 0-1,0 0 0,0 0 1,0 0-1,1-1 1,-1 1-1,0 0 0,1 0 1,-1 0-1,0-1 1,1 1-1,-1 0 0,1-1 1,-1 1-1,1 0 1,0-1-1,-1 1 0,1 0 1,0-1-1,-1 1 1,1-1-1,1 1 0,-1-1 4,0 0-1,1 0 0,-1-1 1,0 1-1,0 0 0,0-1 0,0 1 1,0-1-1,0 1 0,0-1 1,0 1-1,0-1 0,0 0 0,0 1 1,0-1-1,0 0 0,1-1 1,29-41 68,-26 34-169,-1-1-1,0 0 0,-1 0 0,1 0 1,-2-1-1,0 1 0,0-1 0,0-16 1,-2 27 88,0 0 0,0 0 0,0 0 0,0 1 0,0-1 0,0 0 0,-1 0 1,1 0-1,0 0 0,0 1 0,0-1 0,0 0 0,0 0 0,-1 0 0,1 0 0,0 0 0,0 0 1,0 1-1,-1-1 0,1 0 0,0 0 0,0 0 0,0 0 0,-1 0 0,1 0 0,0 0 1,0 0-1,0 0 0,-1 0 0,1 0 0,0 0 0,0 0 0,0 0 0,-1 0 0,1 0 0,0 0 1,0-1-1,0 1 0,-1 0 0,1 0 0,0 0 0,0 0 0,0 0 0,0 0 0,-1 0 0,1-1 1,0 1-1,0 0 0,0 0 0,0 0 0,0 0 0,0-1 0,-1 1 0,1 0 0,0 0 0,0 0 1,0-1-1,0 1 0,0 0 0,0 0 0,0 0 0,0-1 0,0 1 0,0 0 0,-10 18 41,10-15-14,-1 1 0,1-1 0,0 1 0,0-1-1,0 1 1,0 0 0,1-1 0,0 1 0,-1-1 0,1 1 0,1-1 0,-1 0 0,0 1 0,1-1 0,-1 0 0,1 0-1,0 0 1,0 0 0,3 3 0,-1-3-4,0 0 0,0 0-1,0-1 1,0 0 0,1 0 0,-1 0-1,0 0 1,1 0 0,-1-1 0,1 0-1,0 0 1,-1 0 0,1-1 0,7 0-1,-4 1-6,1-1-1,-1-1 1,1 1-1,-1-2 1,0 1-1,1-1 1,-1 0-1,0-1 1,0 0-1,0 0 1,-1-1-1,1 0 1,6-5-1,-2 1 9,-1-1 0,-1-1-1,1 0 1,-1 0 0,-1-1-1,15-23 1,-23 33-51,-4 4 12,1 0-1,-1 1 1,1-1 0,-1 1-1,1-1 1,0 1 0,-2 6-1,2-6 13,-3 5 58,1 1-1,0 0 1,0 0-1,1 0 1,0 0-1,1 0 1,0 1-1,0 13 1,2-21-38,-1-1-1,2 1 1,-1-1-1,0 1 1,0-1-1,1 1 1,-1-1-1,1 1 1,0-1-1,0 0 1,0 1 0,0-1-1,0 0 1,0 0-1,0 0 1,1 1-1,-1-2 1,1 1-1,0 0 1,0 0-1,-1 0 1,1-1 0,0 1-1,1-1 1,-1 0-1,0 1 1,0-1-1,0 0 1,1 0-1,-1 0 1,0-1-1,1 1 1,-1 0-1,1-1 1,-1 0 0,1 0-1,-1 1 1,1-1-1,3-1 1,-3 1-125,1 0 0,-1 0 0,1-1 0,-1 1 0,0-1 1,1 0-1,-1 0 0,0 0 0,0 0 0,0 0 0,0-1 1,0 0-1,0 1 0,0-1 0,0 0 0,-1-1 0,1 1 0,-1 0 1,4-4-1,10-25-4429,-8-7-3537,-7 3-3874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09.316"/>
    </inkml:context>
    <inkml:brush xml:id="br0">
      <inkml:brushProperty name="width" value="0.025" units="cm"/>
      <inkml:brushProperty name="height" value="0.025" units="cm"/>
    </inkml:brush>
  </inkml:definitions>
  <inkml:trace contextRef="#ctx0" brushRef="#br0">1 197 9353,'0'0'213,"0"0"0,0 0 1,0 0-1,0 1 0,0-1 1,0 0-1,0 0 0,0 0 1,0 1-1,0-1 0,0 0 1,0 0-1,0 0 0,0 1 1,0-1-1,0 0 0,0 0 1,0 0-1,0 1 0,0-1 1,0 0-1,0 0 0,1 0 1,-1 0-1,0 1 0,0-1 1,0 0-1,0 0 0,1 0 0,-1 0 1,0 0-1,0 0 0,0 1 1,0-1-1,1 0 0,-1 0 1,0 0-1,0 0 0,0 0 1,1 0-1,-1 0 0,0 0 1,0 0-1,1 0 0,-1 0 1,19 2 2243,22-3-1862,-24-2-432,0-1 0,-1 0-1,0-1 1,1-1 0,-2-1-1,1 0 1,15-10 0,-20 11-146,0-2 0,0 1 0,0-1 1,-1-1-1,0 0 0,-1 0 0,0-1 0,-1 0 1,13-18-1,-20 26-10,0 1 1,0-1-1,0 0 1,0 1 0,0-1-1,-1 0 1,1 0-1,0 0 1,-1 1-1,1-1 1,-1 0-1,0 0 1,0 0-1,0 0 1,0 0 0,0 0-1,0 0 1,-1-2-1,1 3 2,-1 0 0,1 0 1,-1 1-1,0-1 0,0 0 0,1 1 0,-1-1 0,0 1 0,0-1 0,0 1 0,1-1 0,-1 1 1,0-1-1,0 1 0,0 0 0,0 0 0,0 0 0,0-1 0,0 1 0,0 0 0,0 0 0,0 0 1,0 0-1,0 0 0,-1 1 0,-4 0 7,-1 0 1,1 1-1,-1-1 1,1 2-1,0-1 1,-1 1-1,1-1 1,-10 8-1,-3 4 1,1 2 1,0 0-1,1 1 0,-22 28 0,33-37 86,0 0 1,0 0-1,1 1 0,0-1 1,0 1-1,1 0 0,1 1 1,-1-1-1,1 1 0,1 0 0,0-1 1,0 1-1,0 13 0,2-21-96,1-1-1,-1 1 1,0 0-1,0-1 0,1 1 1,-1-1-1,1 1 1,-1-1-1,1 1 1,0-1-1,0 1 0,-1-1 1,1 0-1,0 0 1,0 1-1,1-1 1,-1 0-1,0 0 0,0 0 1,0 0-1,1 0 1,0 1-1,2 0 5,1 0 1,-1-1-1,0 1 1,0-1-1,1 0 1,-1 0-1,0 0 0,5 0 1,6-1-171,0 0 0,-1 0 0,1-1 0,15-4 0,-20 2-396,0 1-1,-1-2 1,1 1 0,9-6 0,16-11-4442,8-9-8082</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10.339"/>
    </inkml:context>
    <inkml:brush xml:id="br0">
      <inkml:brushProperty name="width" value="0.025" units="cm"/>
      <inkml:brushProperty name="height" value="0.025" units="cm"/>
    </inkml:brush>
  </inkml:definitions>
  <inkml:trace contextRef="#ctx0" brushRef="#br0">9 1 12332,'0'0'5899,"-1"10"-5472,-7 175 2439,8-184-2811,0 1 0,0 0 0,0 0 0,0 0 1,1 0-1,-1-1 0,0 1 0,1 0 0,-1 0 0,1-1 0,-1 1 0,1 0 0,0-1 0,0 1 0,0-1 0,0 1 0,0-1 0,0 1 0,0-1 0,1 0 0,-1 1 0,0-1 0,3 2 0,-1-2 38,0 0 0,0 0 0,0 0 1,0-1-1,0 1 0,0-1 0,0 1 0,0-1 0,0 0 0,0 0 1,0-1-1,6 0 0,3-2 84,-1 0-1,0 0 1,1-1 0,-2-1 0,1 0-1,14-9 1,-13 6-119,-1-1 1,0 0-1,0 0 0,-1-1 0,0-1 1,0 0-1,-2 0 0,1-1 0,-1 0 1,12-25-1,-25 49-103,1 0 0,1 0-1,0 0 1,-2 24 0,4-32 70,1 1 1,0-1-1,0 1 1,1-1-1,-1 1 1,1-1-1,0 1 1,0-1-1,2 5 1,-2-7 3,0-1-1,0 1 1,0 0 0,0 0 0,1-1-1,-1 1 1,0-1 0,1 1 0,-1-1-1,1 0 1,-1 1 0,1-1 0,0 0 0,-1 0-1,1 0 1,0 0 0,0-1 0,0 1-1,0 0 1,0-1 0,2 1 0,4 0 75,0 0 0,0-1 1,0 0-1,0-1 0,0 0 1,0 0-1,0-1 0,0 1 1,0-2-1,-1 1 0,1-1 1,-1 0-1,0-1 0,0 0 1,0 0-1,12-9 0,-15 10-81,0-1-1,0 1 1,0-1-1,0 0 1,-1 0-1,0 0 1,0 0-1,0-1 1,0 1-1,0-1 1,-1 0-1,0 1 1,0-1-1,0 0 1,-1 0-1,0-1 1,0 1-1,0 0 1,0 0-1,-1-1 1,0 1-1,0 0 1,0 0-1,-1-1 1,0 1-1,-2-9 1,2 12-22,0 0 0,0 0 1,0 0-1,0 0 0,0 0 1,-1 0-1,1 0 0,-1 1 0,1-1 1,-1 0-1,1 1 0,-1 0 1,0-1-1,0 1 0,0 0 1,0 0-1,0 0 0,0 0 1,0 0-1,0 0 0,0 1 0,0-1 1,0 1-1,-1-1 0,1 1 1,0 0-1,0 0 0,0 0 1,-4 0-1,4 0-6,0 1 0,1-1 0,-1 0 0,0 1 0,1-1 0,-1 1 0,0 0 0,1-1 0,-1 1 0,1 0 0,-1 0 0,1 0 0,0 0 0,-1 0 0,1 0 0,0 0 0,0 1 0,-1-1 0,1 0 0,0 1 0,0-1 0,1 1 1,-1-1-1,0 1 0,0-1 0,1 1 0,-1 0 0,1-1 0,-1 1 0,1 0 0,0-1 0,0 1 0,0 0 0,0-1 0,0 1 0,0 0 0,0 0 0,1 1 0,0-1 8,0 0 1,0-1-1,1 1 1,-1-1-1,1 0 1,-1 1-1,1-1 0,-1 0 1,1 0-1,0 0 1,-1 0-1,1 0 1,0 0-1,0 0 0,0-1 1,0 1-1,0-1 1,0 1-1,0-1 1,0 0-1,0 0 1,0 0-1,0 0 0,0 0 1,2 0-1,4 0-357,-1 0-1,0-1 1,1 1 0,-1-1-1,0-1 1,9-2-1,-15 4-156,1-1 0,0 0-1,0 0 1,-1 0 0,1 0-1,0 0 1,-1 0 0,1 0-1,-1-1 1,0 1 0,1 0-1,-1-1 1,1-1 0,4-9-6205</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11.161"/>
    </inkml:context>
    <inkml:brush xml:id="br0">
      <inkml:brushProperty name="width" value="0.025" units="cm"/>
      <inkml:brushProperty name="height" value="0.025" units="cm"/>
    </inkml:brush>
  </inkml:definitions>
  <inkml:trace contextRef="#ctx0" brushRef="#br0">0 390 13485,'0'0'8050,"10"-1"-6198,-1 0-1511,0-1-1,0 0 1,0-1-1,0 0 1,0 0-1,-1-1 0,15-8 1,-18 9-272,0 0 0,0 0 0,-1 0 0,1-1 0,-1 0 0,0 0 0,0 0 0,0 0 0,-1-1 0,1 0 0,-1 1 0,0-1 0,0 0 0,-1-1 0,0 1 0,3-8 0,-5 12-67,0 0 0,1 0 0,-1 0 0,0 0 0,0-1 0,0 1 0,0 0 0,0 0 0,0 0 0,0 0 0,-1-1 0,1 1 0,0 0 0,-1 0 0,1 0 0,-1 0 0,1 0 0,-1 0 0,1 0 0,-1 0 0,0 0 0,0 0 0,1 0 0,-1 0 0,0 1 0,0-1 0,0 0 0,0 0 0,0 1 0,0-1 0,0 1 0,0-1 0,0 1 0,0-1 0,0 1 0,0 0 0,0-1 0,-1 1 0,1 0 0,0 0 0,0 0-1,0 0 1,0 0 0,-1 0 0,1 0 0,0 0 0,0 0 0,0 1 0,-2 0 0,-2-1-5,1 1 0,-1 0 1,0 0-1,1 0 0,-1 0 0,1 1 0,0 0 0,-1 0 0,1 0 0,0 1 0,-8 5 1,8-3-6,0 0 0,0 0 1,1 1-1,-1-1 0,1 1 0,1 0 1,-1 0-1,1 0 0,0 0 1,0 0-1,0 1 0,1-1 1,0 0-1,1 1 0,-1 8 1,2-13 6,-1-1-1,0 0 1,1 0 0,-1 0 0,1 0-1,-1 0 1,1 0 0,0 0 0,0 0 0,-1 0-1,1 0 1,0 0 0,0 0 0,0 0-1,0-1 1,0 1 0,0 0 0,0-1 0,0 1-1,0-1 1,0 1 0,0-1 0,0 1-1,1-1 1,-1 0 0,0 1 0,0-1 0,0 0-1,1 0 1,-1 0 0,2 0 0,49 0-448,-39 0 3,5-1-26,-17 1 387,1-1 1,0 1-1,-1-1 0,1 1 0,0 0 0,0 0 0,0 0 0,-1 0 0,1 0 0,0 0 1,0 1-1,-1-1 0,1 0 0,0 1 0,-1-1 0,1 1 0,0 0 0,-1 0 1,1-1-1,-1 1 0,1 0 0,-1 0 0,1 1 0,-1-1 0,0 0 0,0 0 0,1 1 1,-1-1-1,0 0 0,0 1 0,0 0 0,1 2 0,-2-3 87,1 0 1,-1 0-1,1 0 0,0-1 0,-1 1 1,1 0-1,0-1 0,0 1 0,-1 0 1,1-1-1,0 1 0,0-1 1,0 1-1,0-1 0,0 1 0,-1-1 1,1 0-1,0 0 0,0 1 0,0-1 1,0 0-1,0 0 0,0 0 0,0 0 1,0 0-1,0 0 0,0 0 1,0 0-1,0-1 0,0 1 0,0 0 1,1-1-1,33-13 169,-12-2-153,0 0 0,0-1 1,-2-1-1,0-2 0,-1 0 0,31-41 1,-41 47-17,0 0 1,-1-1-1,0 0 1,-1-1-1,-1 0 1,-1 0-1,0 0 1,-1-1-1,-1 0 0,0 0 1,-2 0-1,2-23 1,-4 40 1,0-1-1,0 1 1,0-1 0,1 1-1,-1-1 1,0 1 0,0-1 0,0 1-1,0-1 1,0 1 0,0-1-1,-1 0 1,1 1 0,0-1-1,0 1 1,0-1 0,0 1 0,-1-1-1,1 1 1,0 0 0,0-1-1,-1 1 1,1-1 0,0 1 0,-1-1-1,1 1 1,0 0 0,-1-1-1,1 1 1,-1 0 0,1-1 0,-1 1-1,0 0 1,-14 10 290,-13 28 295,20-23-577,2-1 1,-1 1-1,2 0 0,0 1 1,1-1-1,0 1 0,2 0 1,-1 0-1,2 0 1,0 0-1,1 0 0,1 0 1,0 1-1,1-1 1,1-1-1,1 1 0,0 0 1,1-1-1,0 0 0,1 0 1,1 0-1,1-1 1,0 0-1,18 23 0,-14-18-678,-23-24-519,-40-36-1195,34 27 1962,-24-16 1047,17 12 400,0-1-1,-25-24 1,48 42-987,0 0-1,0 0 1,0 1-1,0-1 0,0 0 1,0 0-1,0 0 1,0-1-1,0 1 1,0 0-1,0 0 0,1 0 1,-1-1-1,1 1 1,-1 0-1,1-1 1,-1 1-1,1 0 1,0-1-1,-1 1 0,1-1 1,0 1-1,0-1 1,0 1-1,0 0 1,0-1-1,1 1 1,-1-1-1,0 1 0,1 0 1,-1-1-1,1 1 1,-1 0-1,1-1 1,0 1-1,-1 0 0,1 0 1,0 0-1,0-1 1,0 1-1,0 0 1,0 0-1,0 0 1,0 0-1,0 1 0,0-1 1,1 0-1,-1 0 1,0 1-1,0-1 1,1 1-1,-1-1 1,2 0-1,9-3 308,1 0 0,-1 1 0,1 0 0,18-1 0,-31 4-349,96-4-2822,-72 4 1063,0-1 0,0 0 0,0-2 0,25-6 0,-23-1-5896</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11.506"/>
    </inkml:context>
    <inkml:brush xml:id="br0">
      <inkml:brushProperty name="width" value="0.025" units="cm"/>
      <inkml:brushProperty name="height" value="0.025" units="cm"/>
    </inkml:brush>
  </inkml:definitions>
  <inkml:trace contextRef="#ctx0" brushRef="#br0">0 48 13389,'0'0'8205,"12"-6"-6828,12-3-817,0 1 0,1 2-1,0 0 1,0 2 0,0 0 0,42 0-1,-39 3-105,62 2 445,-84-1-879,0 1 0,0 0 0,1 0 0,-1 1-1,0 0 1,0 0 0,-1 0 0,1 1 0,0 0 0,-1 0-1,8 5 1,-12-7-17,1 0-1,-1 0 0,0 1 0,1-1 1,-1 0-1,0 1 0,0-1 1,0 0-1,0 1 0,0-1 1,-1 1-1,1 0 0,0-1 1,-1 1-1,1-1 0,-1 1 0,1 0 1,-1 0-1,0-1 0,0 1 1,0 0-1,0 0 0,0-1 1,0 1-1,0 0 0,0-1 1,-1 1-1,1 0 0,-1-1 0,0 1 1,1 0-1,-1-1 0,0 1 1,0-1-1,0 1 0,0-1 1,0 1-1,0-1 0,0 0 1,0 0-1,-3 2 0,-6 7 7,0-1-1,-1-1 1,-1 0 0,-15 9 0,8-5-48,18-12-43,-1 1-1,1 0 1,-1 0 0,1 0 0,-1 0 0,1 0 0,0 1 0,-1-1 0,1 0-1,0 1 1,0-1 0,0 1 0,0-1 0,0 1 0,0-1 0,0 1 0,1 0-1,-1-1 1,1 1 0,-1 0 0,1-1 0,-1 1 0,1 0 0,0 0-1,0 1 1,1 1-518,1-1 0,-1 1-1,1-1 1,-1 0-1,1 1 1,0-1-1,0 0 1,1 0 0,3 3-1,3 6-2016,-5-3-1515,-3 2-1201</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11.834"/>
    </inkml:context>
    <inkml:brush xml:id="br0">
      <inkml:brushProperty name="width" value="0.025" units="cm"/>
      <inkml:brushProperty name="height" value="0.025" units="cm"/>
    </inkml:brush>
  </inkml:definitions>
  <inkml:trace contextRef="#ctx0" brushRef="#br0">1 0 5958,'0'0'15470,"50"32"-13035,-36-28-129,-5 0-865,2-1-384,0-3-416,1 0-545,4 0-64,-3-3-673,-3-5-1825,-1-3-3139,-3-5-11724</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22.148"/>
    </inkml:context>
    <inkml:brush xml:id="br0">
      <inkml:brushProperty name="width" value="0.025" units="cm"/>
      <inkml:brushProperty name="height" value="0.025" units="cm"/>
    </inkml:brush>
  </inkml:definitions>
  <inkml:trace contextRef="#ctx0" brushRef="#br0">1 50 4676,'0'0'12263,"0"13"-11537,1 16-283,-1 29 563,3 0 0,2 0 1,17 74-1,-21-128-904,0-1 0,0 0 0,0 0 1,0 0-1,1 0 0,-1 0 0,1 0 0,0 0 0,0 0 0,0-1 1,0 1-1,1-1 0,-1 1 0,1-1 0,-1 0 0,6 3 1,-6-4 2,0 0 1,0-1 0,0 1 0,1-1-1,-1 1 1,0-1 0,0 0 0,0 0-1,1 0 1,-1 0 0,0 0 0,0 0-1,0-1 1,1 1 0,-1-1 0,0 1-1,0-1 1,0 0 0,0 0 0,0 0-1,0 0 1,0 0 0,-1-1 0,1 1-1,0 0 1,-1-1 0,3-2 0,17-19 401,-2-1 0,0-1 0,-1 0-1,25-52 1,-11 20-185,8-6-182,39-73-184,-77 132-1326,-7 14-11273,-3-5 2959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23.186"/>
    </inkml:context>
    <inkml:brush xml:id="br0">
      <inkml:brushProperty name="width" value="0.025" units="cm"/>
      <inkml:brushProperty name="height" value="0.025" units="cm"/>
    </inkml:brush>
  </inkml:definitions>
  <inkml:trace contextRef="#ctx0" brushRef="#br0">181 198 13965,'0'0'2296,"-8"-4"-460,4 2-1667,0 0-1,0 0 0,0 0 1,-1 0-1,1 1 0,-1-1 1,1 1-1,-1 0 1,1 1-1,-1-1 0,0 1 1,1 0-1,-1 0 0,1 1 1,-1-1-1,0 1 1,1 0-1,-1 0 0,1 0 1,-1 1-1,1 0 1,0 0-1,-7 4 0,6-3-123,0 1-1,1 0 1,-1 0 0,1 0-1,0 0 1,1 1-1,-1 0 1,1 0-1,0 0 1,0 0 0,0 0-1,1 1 1,-1-1-1,1 1 1,1-1-1,-1 1 1,1 0 0,0 0-1,0 7 1,1-12-38,0-1-1,0 1 1,0 0 0,0-1-1,0 1 1,0 0 0,0 0 0,0-1-1,0 1 1,1 0 0,-1-1 0,0 1-1,0-1 1,1 1 0,-1 0 0,0-1-1,1 1 1,-1-1 0,1 1 0,-1-1-1,1 1 1,-1-1 0,1 1-1,-1-1 1,1 1 0,0-1 0,-1 0-1,1 1 1,-1-1 0,1 0 0,1 1-1,25-4 186,-19 0-108,0 0 0,-1-1 0,1 0 0,12-9 0,-10 4 0,0 0-1,-1-1 1,0 0-1,7-12 1,11-13 69,-21 99 24,-3 320 1104,-3-374-1204,-2-1 0,1 0 0,-1 1 0,0-1 0,-1 0 0,0 0 0,-1-1 1,1 1-1,-9 12 0,10-17-3,0 0 1,0 0 0,-1 0-1,0 0 1,0-1 0,0 1-1,0-1 1,0 0-1,-1 0 1,1 0 0,-1 0-1,0-1 1,0 0 0,0 1-1,0-1 1,0-1 0,-1 1-1,1-1 1,-1 1-1,1-1 1,-7 0 0,9-1-48,0 0 1,0-1-1,-1 1 0,1-1 1,0 0-1,0 0 0,0 1 1,0-2-1,0 1 0,0 0 1,0 0-1,0-1 1,0 1-1,1 0 0,-1-1 1,1 0-1,-1 0 0,1 1 1,-1-1-1,1 0 0,0 0 1,0 0-1,0 0 1,0 0-1,0 0 0,0-1 1,1 1-1,-1 0 0,1 0 1,-1-4-1,-1-8 0,0-1 1,0 0-1,2-20 0,0 31-13,0-7-8,1-1 0,0 1 1,0 0-1,2 0 0,-1 0 0,1 0 0,1 0 0,0 1 0,1-1 0,0 1 0,0 0 0,1 0 0,0 1 0,1 0 0,0 0 0,1 0 0,-1 1 1,2 0-1,-1 1 0,1 0 0,12-8 0,-19 14-8,45-33-1823,65-60 0,-98 80 1573,0-1 0,-1-1 0,-1 0 0,-1 0 0,0-1 0,-1 0 0,0-1 0,7-23 0,-10 24 435,-2 0 0,0-1 0,-1 0 1,-1 0-1,3-34 0,-7 52-175,1-1-1,0 1 0,0-1 0,0 1 1,0-1-1,0 1 0,0-1 0,-1 1 1,1-1-1,0 1 0,0-1 0,-1 1 1,1-1-1,0 1 0,-1-1 1,1 1-1,0 0 0,-1-1 0,1 1 1,-1 0-1,1-1 0,-1 1 0,1 0 1,-1 0-1,1-1 0,-1 1 1,1 0-1,-1 0 0,1 0 0,-1 0 1,1 0-1,-1 0 0,1 0 0,-1 0 1,1 0-1,-1 0 0,1 0 0,-1 0 1,1 0-1,-1 0 0,1 0 1,-1 0-1,1 1 0,-1-1 0,1 0 1,-1 0-1,1 1 0,-1-1 0,1 0 1,-1 0-1,1 1 0,0-1 1,-1 1-1,1-1 0,-1 1 0,-27 20 24,14-4 148,1 0 0,1 1 0,1 1-1,0 0 1,2 0 0,0 1 0,1 0 0,1 0 0,1 1-1,1 0 1,0 0 0,2 1 0,-1 29 0,4-49-179,-1 0 1,1 0 0,1 0-1,-1 1 1,0-1 0,0 0-1,1 0 1,-1 0 0,1 0-1,0 0 1,-1 0 0,1-1-1,0 1 1,0 0 0,0 0-1,1 0 1,-1-1 0,0 1-1,1-1 1,-1 1 0,1-1-1,-1 1 1,3 0 0,-1 0-76,0-1 0,1 0 0,-1 0 1,0 0-1,1 0 0,-1-1 0,0 1 1,1-1-1,-1 0 0,1 0 0,-1 0 1,7-1-1,48-15-3507,-12-4-4233,-7-2-3834</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23.546"/>
    </inkml:context>
    <inkml:brush xml:id="br0">
      <inkml:brushProperty name="width" value="0.025" units="cm"/>
      <inkml:brushProperty name="height" value="0.025" units="cm"/>
    </inkml:brush>
  </inkml:definitions>
  <inkml:trace contextRef="#ctx0" brushRef="#br0">26 0 15471,'0'0'8231,"-25"55"-7206,25-45-544,0-3-417,5-8-6150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24.229"/>
    </inkml:context>
    <inkml:brush xml:id="br0">
      <inkml:brushProperty name="width" value="0.025" units="cm"/>
      <inkml:brushProperty name="height" value="0.025" units="cm"/>
    </inkml:brush>
  </inkml:definitions>
  <inkml:trace contextRef="#ctx0" brushRef="#br0">197 111 9801,'4'-10'2013,"0"3"-1614,0 0 313,0 0 0,-1 0 0,0-1 0,0 1 0,-1-1 0,0 0-1,0 0 1,1-11 0,-4 18-642,1 0 0,-1 0-1,1 0 1,-1 0-1,1 0 1,-1 1 0,1-1-1,-1 0 1,0 1 0,0-1-1,1 0 1,-1 1-1,0-1 1,0 1 0,0-1-1,1 1 1,-1-1 0,0 1-1,0 0 1,0-1-1,0 1 1,0 0 0,0 0-1,0 0 1,0-1 0,0 1-1,0 0 1,0 0-1,0 1 1,0-1 0,0 0-1,0 0 1,0 0 0,0 1-1,-1 0 1,-41 10 578,27-1-460,0 0-1,0 2 1,0 0-1,2 1 0,0 0 1,0 1-1,1 1 1,-15 22-1,27-36-169,0 0-1,0 0 1,1 0-1,-1 0 1,0 1-1,0-1 1,1 0-1,-1 0 1,1 1-1,-1-1 1,1 1-1,0-1 1,-1 0-1,1 1 1,0 1-1,0-2-11,0-1-1,0 1 1,1-1 0,-1 1-1,0-1 1,1 1 0,-1-1-1,0 1 1,1-1 0,-1 1-1,0-1 1,1 1 0,-1-1-1,1 0 1,-1 1 0,1-1-1,-1 0 1,1 1 0,-1-1-1,1 0 1,-1 0 0,1 1-1,-1-1 1,1 0-1,0 0 1,48 1 88,-36-2-70,1 0-28,4 0-47,1 0 0,0 1 0,-1 1-1,1 1 1,19 4 0,-34-5 42,0 0 0,-1 0 1,1 0-1,0 1 0,-1-1 0,1 1 1,-1 0-1,1 0 0,-1 0 0,0 1 1,0-1-1,0 1 0,0 0 0,0 0 1,-1 0-1,1 0 0,-1 0 0,0 0 1,0 1-1,0-1 0,0 1 1,-1 0-1,1-1 0,-1 1 0,0 0 1,0 0-1,0 0 0,-1 0 0,1 0 1,-1 4-1,-1-2 127,0 1 0,0-1 0,0 0 1,-1 0-1,0-1 0,0 1 0,-1 0 0,1-1 0,-1 1 1,-1-1-1,1 0 0,-1 0 0,1 0 0,-2 0 0,1-1 1,0 0-1,-1 0 0,0 0 0,0 0 0,0-1 0,0 1 1,0-1-1,-9 3 0,4-1 112,0 0 0,-1 0 1,0-1-1,0-1 0,0 0 1,-1 0-1,1-1 0,-1 0 1,1-1-1,-1-1 0,-20-1 1,31 1-308,0 0 1,0 0-1,0 0 0,0-1 1,0 1-1,0 0 1,0-1-1,0 1 1,0-1-1,0 1 0,0-1 1,0 1-1,0-1 1,1 0-1,-1 0 0,0 1 1,0-1-1,1 0 1,-1 0-1,0 0 0,1 0 1,-1 0-1,1 0 1,-1 1-1,1-1 1,0 0-1,-1-1 0,1 1 1,0 0-1,0 0 1,0 0-1,0 0 0,0 0 1,0 0-1,0 0 1,0 0-1,0 0 0,0 0 1,0 0-1,1 0 1,-1 0-1,0 0 1,1 0-1,-1 0 0,1 0 1,-1 0-1,1 0 1,1-1-1,1-4-711,0 0 0,0 1 1,1 0-1,0 0 0,0 0 0,8-8 0,21-11-4182,5 0-1265</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24.573"/>
    </inkml:context>
    <inkml:brush xml:id="br0">
      <inkml:brushProperty name="width" value="0.025" units="cm"/>
      <inkml:brushProperty name="height" value="0.025" units="cm"/>
    </inkml:brush>
  </inkml:definitions>
  <inkml:trace contextRef="#ctx0" brushRef="#br0">28 0 15951,'0'0'6630,"-16"59"-5829,10-36-160,5-2-257,-3-1-320,4-3-64,4-7-897,10-6-864,5-4-1026,-4-8-1825,4-14-2083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6.639"/>
    </inkml:context>
    <inkml:brush xml:id="br0">
      <inkml:brushProperty name="width" value="0.025" units="cm"/>
      <inkml:brushProperty name="height" value="0.025" units="cm"/>
    </inkml:brush>
  </inkml:definitions>
  <inkml:trace contextRef="#ctx0" brushRef="#br0">1 0 12684,'0'0'12492</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24.919"/>
    </inkml:context>
    <inkml:brush xml:id="br0">
      <inkml:brushProperty name="width" value="0.025" units="cm"/>
      <inkml:brushProperty name="height" value="0.025" units="cm"/>
    </inkml:brush>
  </inkml:definitions>
  <inkml:trace contextRef="#ctx0" brushRef="#br0">1 289 12139,'0'0'5291,"0"9"-3706,0-6-1468,0 0 0,1-1 1,-1 1-1,1 0 0,-1 0 0,1 0 0,0 0 0,0-1 0,0 1 0,1 0 0,1 3 0,-2-5-44,1 0 1,-1 0-1,0 0 1,1 0-1,0 0 0,-1 0 1,1 0-1,-1-1 0,1 1 1,0 0-1,0-1 1,-1 1-1,1-1 0,0 0 1,0 0-1,-1 1 0,1-1 1,0-1-1,0 1 1,0 0-1,-1 0 0,1 0 1,0-1-1,0 1 0,-1-1 1,1 0-1,1 0 1,6-3-7,-1 0 0,1 0 0,-1-1 0,-1 0 1,1 0-1,-1-1 0,0 0 0,0 0 1,6-8-1,-8 9-17,-1 1 1,0-1-1,0-1 0,0 1 1,-1 0-1,1-1 0,-1 0 1,-1 0-1,1 0 0,-1 0 1,0 0-1,0 0 1,1-12-1,-3 18-41,0-1 1,0 1-1,0-1 0,-1 1 1,1-1-1,0 0 0,0 1 1,-1-1-1,1 1 0,0-1 1,-1 1-1,1-1 0,0 1 1,-1 0-1,1-1 0,0 1 1,-1-1-1,1 1 0,-1 0 1,1-1-1,-1 1 0,1 0 1,-1 0-1,0-1 0,1 1 1,-1 0-1,1 0 0,-1 0 1,1 0-1,-1 0 0,0-1 1,1 1-1,-1 0 1,1 0-1,-1 1 0,1-1 1,-1 0-1,0 0 0,1 0 1,-1 0-1,1 0 0,-1 1 1,1-1-1,-1 0 0,0 1 1,-29 14 275,22-6-215,0 1-1,0 0 0,1 1 1,1-1-1,0 1 1,0 1-1,1-1 0,0 1 1,1 0-1,0 0 1,1 0-1,0 0 0,1 1 1,0 19-1,1-31-56,1 1 0,0 0-1,0 0 1,1-1-1,-1 1 1,0 0 0,1 0-1,-1-1 1,1 1 0,-1 0-1,1-1 1,0 1 0,0 0-1,0-1 1,0 1-1,0-1 1,0 1 0,0-1-1,0 0 1,0 0 0,1 1-1,-1-1 1,3 1 0,-2 0 5,1-1 1,0 0-1,0 0 1,0-1 0,0 1-1,0 0 1,0-1-1,0 0 1,0 0 0,1 0-1,-1 0 1,5-1-1,-1 0-413,0 0-1,-1-1 1,1 0-1,-1 0 1,1-1-1,-1 1 1,0-1-1,0-1 1,0 1-1,0-1 1,-1 0-1,7-6 1,7-19-6940,-5-5-6342</inkml:trace>
  <inkml:trace contextRef="#ctx0" brushRef="#br0" timeOffset="1">83 12 14542,'0'0'6598,"-48"0"-3427,56 0-3171,9-3-2338,0-6-4068</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25.753"/>
    </inkml:context>
    <inkml:brush xml:id="br0">
      <inkml:brushProperty name="width" value="0.025" units="cm"/>
      <inkml:brushProperty name="height" value="0.025" units="cm"/>
    </inkml:brush>
  </inkml:definitions>
  <inkml:trace contextRef="#ctx0" brushRef="#br0">38 76 8456,'2'-8'2904,"0"-1"-1849,7-25 1323,-6 10 4140,-20 229-2154,0-17-3208,17-126-1017,0-55-3396,0-10 2478,-1 0 0,1-1 1,-1 1-1,1 0 0,-1 0 0,0 0 0,0 0 1,-3-5-1,-7-13-5355</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26.241"/>
    </inkml:context>
    <inkml:brush xml:id="br0">
      <inkml:brushProperty name="width" value="0.025" units="cm"/>
      <inkml:brushProperty name="height" value="0.025" units="cm"/>
    </inkml:brush>
  </inkml:definitions>
  <inkml:trace contextRef="#ctx0" brushRef="#br0">16 134 12139,'0'0'2878,"-3"-9"127,1 5-2699,0 2-154,1 0 1,0 0-1,0 0 0,0 0 1,0 0-1,0 0 0,1 0 1,-1 0-1,1-1 0,-1 1 1,1 0-1,0-1 0,0 1 1,0 0-1,0 0 0,0-1 1,0 1-1,1 0 0,-1 0 0,1-1 1,-1 1-1,1 0 0,0 0 1,0 0-1,0 0 0,0 0 1,0 0-1,1 0 0,-1 0 1,1 0-1,-1 1 0,1-1 1,-1 0-1,1 1 0,0 0 1,2-2-1,10-4 39,0 0 0,0 1 0,1 0 0,0 2 0,0 0 0,0 0 0,1 1 0,-1 1 0,1 1 0,25 0 0,-31 1-190,0 0 0,0 1-1,0 1 1,0-1 0,-1 1 0,1 1-1,-1 0 1,1 0 0,-1 1-1,0 0 1,0 0 0,-1 1 0,0 0-1,1 1 1,-2 0 0,1 0-1,13 15 1,-18-17 6,0 1 1,-1 0-1,0-1 1,0 1-1,0 0 0,0 0 1,-1 0-1,0 0 1,0 0-1,0 1 0,-1-1 1,1 0-1,-1 0 1,0 1-1,-1-1 0,1 0 1,-1 0-1,0 1 1,-1-1-1,1 0 0,-1 0 1,0-1-1,0 1 1,-4 5-1,4-5 13,-1 0 0,1-1 0,-1 1 0,-1-1 1,1 0-1,-1 0 0,1 0 0,-1 0 0,0-1 0,0 1 0,-1-1 0,1 0 0,-1 0 0,0-1 0,1 1 1,-1-1-1,0 0 0,0 0 0,-1-1 0,1 0 0,0 0 0,0 0 0,-8 0 0,12-1-18,1 0-1,-1 0 1,1 0-1,-1 0 1,1 0-1,0 0 0,-1 0 1,1 0-1,-1 0 1,1-1-1,-1 1 1,1 0-1,0 0 1,-1-1-1,1 1 0,-1 0 1,1 0-1,0-1 1,-1 1-1,1 0 1,0-1-1,0 1 1,-1 0-1,1-1 0,0 1 1,0-1-1,-1 1 1,1-1-1,0 1 1,0 0-1,0-1 1,0 1-1,0-1 0,0 1 1,0-1-1,0 1 1,0-1-1,0 1 1,0-1-1,0 1 1,0 0-1,0-1 0,0 1 1,0-1-1,1 0 1,-1 0-14,0 0 0,1-1 0,-1 1 1,1 0-1,-1 0 0,1 0 0,0-1 1,0 1-1,-1 0 0,1 0 0,0 0 1,0 0-1,0 0 0,0 0 0,0 1 1,2-2-1,2 0-19,-1 0-1,1 0 1,0 1 0,0 0-1,0 0 1,1 0 0,-1 0-1,0 1 1,0 0 0,0 0-1,0 0 1,1 1 0,-1 0-1,0 0 1,0 0 0,0 0-1,0 1 1,0 0 0,-1 0-1,1 0 1,0 1 0,-1 0-1,0-1 1,8 8 0,-9-8 30,0 1 0,-1 0 0,0-1-1,1 1 1,-1 0 0,0 0 0,0 0 0,-1 1 0,1-1 0,0 0 0,-1 1 0,0-1 0,0 0 0,0 1 0,0 0 0,-1-1 0,0 1 0,1-1 0,-1 1 0,0 0 0,-1-1 0,1 1-1,-1 0 1,1-1 0,-1 1 0,0-1 0,0 1 0,-1-1 0,1 0 0,-1 1 0,0-1 0,0 0 0,0 0 0,0 0 0,0 0 0,-3 2 0,-7 8 268,0-1-1,-1-1 1,0 0 0,0-1 0,-1 0 0,-1-2 0,-27 14-1,32-17-168,-1-1 0,1 0 0,-1 0 0,0-1-1,-1 0 1,1-1 0,0-1 0,-1 0-1,1 0 1,0-1 0,-1 0 0,-16-3 0,25 2-176,0 0 0,0 0 1,0 0-1,1 0 0,-1-1 1,0 1-1,1-1 0,-1 0 1,0 0-1,1 1 0,0-2 1,0 1-1,0 0 1,0 0-1,0-1 0,0 1 1,0-1-1,1 1 0,-1-1 1,1 0-1,0 0 0,-1 0 1,2 0-1,-1 0 0,0 0 1,0 0-1,1 0 0,0 0 1,0 0-1,-1 0 0,2 0 1,0-5-1,-1 6-106,1 1 0,-1-1 0,1 1 0,0 0 0,0-1 1,-1 1-1,1 0 0,0-1 0,0 1 0,1 0 0,-1 0 0,0 0 0,0 0 0,0 0 0,1 0 0,-1 0 0,1 1 0,-1-1 0,0 0 0,1 1 0,-1-1 0,3 0 0,39-9-3672,-33 8 2740,25-6-2957,-1 0-732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27.304"/>
    </inkml:context>
    <inkml:brush xml:id="br0">
      <inkml:brushProperty name="width" value="0.025" units="cm"/>
      <inkml:brushProperty name="height" value="0.025" units="cm"/>
    </inkml:brush>
  </inkml:definitions>
  <inkml:trace contextRef="#ctx0" brushRef="#br0">4 103 11531,'0'0'6545,"8"-5"-4180,15-7-1441,-10 6-14,0 0-1,0-2 1,-1 1-1,19-17 1,-32 25-885,0 0 1,0 0 0,0-1 0,0 1 0,0-1 0,0 1 0,0-1 0,0 0 0,0 1 0,0-1 0,0 0 0,0 0 0,-1 1 0,1-1 0,0 0 0,0 0 0,0 0-1,0-1 1,0 1 0,0 0 0,-1 0 0,1-1 0,0 1 0,0 0 0,0-1 0,0 1 0,0-1 0,0 1 0,0-1 0,0 0 0,0 1 0,0-1 0,1 0 0,-1 0-1,0 0 1,0 1 0,1-1 0,-1 0 0,0 0 0,1 0 0,-1 0 0,1 0 0,0 0 0,-1-1 0,1 1 0,0 0 0,-1 0 0,1 0 0,0 0 0,0 0-1,0 0 1,0-1 0,0 1 0,0 0 0,0 0 0,1 0 0,-1 0 0,0 0 0,0 0 0,1 0 0,-1 0 0,1 0 0,1-2 0,-11 13 42,0 0 1,1 1-1,1 0 1,0 0 0,1 1-1,0 0 1,0 0-1,1 1 1,1-1 0,0 1-1,1 0 1,-2 14-1,5-26-65,0 0-1,0 0 1,0-1-1,1 1 0,-1 0 1,0 0-1,0 0 1,0 0-1,1-1 0,-1 1 1,1 0-1,-1 0 1,0-1-1,1 1 1,-1 0-1,1 0 0,-1-1 1,1 1-1,0-1 1,-1 1-1,1 0 0,0-1 1,-1 1-1,1-1 1,0 0-1,0 1 0,-1-1 1,3 1-1,30 1 31,-24-4-42,-1 1 1,1-2 0,-1 1 0,1-1 0,11-6 0,-6 0-86,0-2 0,-1 0 0,0 0 0,-1-2 0,0 1 0,16-24 0,26-27-156,-54 63 250,0 0-1,0 0 0,1 0 1,-1 0-1,0 0 0,0-1 1,0 1-1,0 0 1,0 0-1,0 0 0,1 0 1,-1 0-1,0 0 1,0 0-1,0 0 0,0 0 1,0 0-1,1-1 1,-1 1-1,0 0 0,0 0 1,0 0-1,0 0 1,1 0-1,-1 0 0,0 0 1,0 0-1,0 0 1,0 1-1,1-1 0,-1 0 1,0 0-1,0 0 1,0 0-1,0 0 0,1 0 1,-1 0-1,0 0 1,0 0-1,0 0 0,0 1 1,0-1-1,0 0 1,1 0-1,-1 0 0,0 0 1,0 0-1,0 0 1,0 1-1,0-1 0,0 0 1,0 0-1,0 1 1,4 15-75,-3 26-66,-2-37 133,1 5 29,-1-1-1,-1 0 1,1 0 0,-2 0-1,-2 9 1,2-9 11,0-1 0,1 1-1,0-1 1,-1 18 0,4-26-25,0 1 0,0-1 1,0 0-1,-1 0 0,1 0 0,0 0 0,0 0 1,0 0-1,0 0 0,-1 0 0,1 0 1,0 0-1,0-1 0,0 1 0,-1 0 1,1-1-1,0 1 0,0 0 0,-1-1 0,1 1 1,0-1-1,-1 1 0,1-1 0,-1 1 1,2-2-1,21-13 8,0-5-160,-1-1 0,-1-1 0,35-47 0,-56 69 143,-5 45-313,3-38 323,1 0 1,-1-1-1,1 1 0,1 0 1,-1-1-1,1 1 1,0 0-1,2 8 1,-2-14 0,1 0 0,-1 1 1,1-1-1,-1 0 0,1 0 1,-1 0-1,1 0 0,0 1 1,0-1-1,-1 0 1,1 0-1,0 0 0,0-1 1,0 1-1,0 0 0,0 0 1,0 0-1,2 0 0,-1 0 6,1 0 0,0-1-1,-1 1 1,1-1-1,-1 1 1,1-1-1,0 0 1,-1 0 0,1 0-1,0 0 1,-1-1-1,4 0 1,2-1 3,0-1 0,-1 0 1,1 0-1,-1 0 0,0-1 0,0-1 1,0 1-1,0-1 0,-1 0 0,0 0 1,6-7-1,59-70 177,-66 75-193,-5 7-2,0 0 0,0 0 0,0 0 0,0 0-1,0 0 1,0-1 0,0 1 0,0 0 0,0 0 0,0 0-1,0 0 1,0 0 0,0 0 0,0 0 0,0-1-1,0 1 1,0 0 0,0 0 0,1 0 0,-1 0 0,0 0-1,0 0 1,0 0 0,0 0 0,0 0 0,0 0 0,0-1-1,0 1 1,0 0 0,1 0 0,-1 0 0,0 0-1,0 0 1,0 0 0,0 0 0,0 0 0,0 0 0,0 0-1,1 0 1,-1 0 0,0 0 0,0 0 0,0 0-1,0 0 1,0 0 0,0 0 0,0 0 0,1 0 0,-1 0-1,0 0 1,0 0 0,0 0 0,0 0 0,0 1 0,0-1-1,0 0 1,0 0 0,1 0 0,-1 0 0,0 0-1,0 0 1,0 0 0,0 0 0,0 0 0,0 0 0,0 1-1,0-1 1,-1 13-28,-7 23-25,7-31 50,0 0 20,-1 0-1,1 0 0,1-1 0,-1 1 1,1 0-1,0 0 0,0 0 1,0 0-1,1-1 0,-1 1 1,3 8-1,-2-11-7,0-1 0,0 1 0,0-1 0,1 1 0,-1-1 0,0 0 0,1 1 0,-1-1 0,1 0 0,-1 0-1,1 0 1,-1 0 0,1 0 0,0 0 0,0 0 0,-1-1 0,1 1 0,0-1 0,0 1 0,0-1 0,-1 0 0,1 0 0,0 1 0,0-1 0,0-1 0,0 1 0,0 0 0,0 0 0,-1-1-1,1 1 1,0-1 0,2 0 0,3-2 18,-1 1 0,1-1 0,-1 0 0,0 0 0,0-1 0,0 0-1,-1 0 1,1 0 0,-1-1 0,0 0 0,-1 0 0,8-9 0,-9 11-23,0-1 1,0 1 0,-1-1-1,1 0 1,-1 0 0,0 0-1,0 0 1,0 0 0,-1-1-1,1 1 1,-1-1 0,0 1 0,0 0-1,-1-1 1,1 0 0,-1 1-1,0-1 1,-1 1 0,0-9-1,0 11-3,0 1-1,0 0 1,0-1-1,-1 1 1,1 0-1,0 0 1,0-1-1,-1 1 1,1 0-1,-1 0 0,1 1 1,-1-1-1,1 0 1,-1 0-1,0 1 1,1-1-1,-1 1 1,0-1-1,1 1 1,-1 0-1,0 0 0,1 0 1,-1 0-1,0 0 1,-3 0-1,1 0-4,0 1 0,0-1 0,0 1 0,0-1 0,0 1 0,1 0 0,-1 1 0,0-1 0,0 1 0,-4 2 0,5-1 1,0 0-1,1 0 1,-1 0-1,1 0 1,0 0-1,0 0 1,0 0-1,0 1 1,1-1-1,-2 5 1,3-7 2,-1 0 0,1 0 1,0 0-1,-1 0 1,1-1-1,0 1 0,0 0 1,0 0-1,0 0 0,0 0 1,0 0-1,0 0 1,0-1-1,0 1 0,0 0 1,0 0-1,0 0 0,1 0 1,-1 0-1,0-1 1,1 1-1,-1 0 0,0 0 1,1 0-1,-1-1 0,1 1 1,0 0-1,-1-1 1,1 1-1,-1 0 0,1-1 1,0 1-1,0-1 0,-1 1 1,1-1-1,0 0 0,0 1 1,-1-1-1,1 0 1,0 1-1,0-1 0,0 0 1,0 0-1,0 0 0,-1 1 1,1-1-1,0 0 1,2-1-1,9 1-160,1-1-1,-1-1 1,0 0-1,0-1 1,0 0-1,0-1 1,0-1-1,17-8 1,51-17-927,-80 30 1037,1 0 0,0 0 0,0 0 0,0-1 0,0 1 0,0 1 0,0-1 1,0 0-1,0 0 0,0 0 0,-1 0 0,1 1 0,0-1 0,0 0 0,0 1 0,0-1 0,0 0 0,-1 1 0,1-1 0,0 1 1,0 0-1,-1-1 0,1 1 0,-1 0 0,1-1 0,0 1 0,-1 0 0,1 0 0,-1-1 0,1 1 0,-1 0 0,0 0 0,1 0 1,-1 0-1,0-1 0,0 1 0,1 0 0,-1 0 0,0 0 0,0 0 0,0 0 0,0 1 0,-1 53 403,0-34-340,1-21-11,0 1-1,0 0 0,1 0 1,-1-1-1,0 1 1,0 0-1,1 0 0,-1-1 1,0 1-1,1-1 1,-1 1-1,1 0 0,-1-1 1,1 1-1,-1-1 1,1 1-1,-1-1 0,1 1 1,0-1-1,-1 1 1,1-1-1,0 0 1,-1 1-1,1-1 0,0 0 1,0 0-1,-1 1 1,1-1-1,0 0 0,0 0 1,-1 0-1,1 0 1,0 0-1,0 0 0,-1 0 1,1 0-1,0 0 1,0 0-1,-1-1 0,1 1 1,0 0-1,0-1 1,35-11-1102,-26 5-171,0 0 0,0-1 1,-1 0-1,9-10 0,14-16-4888</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27.883"/>
    </inkml:context>
    <inkml:brush xml:id="br0">
      <inkml:brushProperty name="width" value="0.025" units="cm"/>
      <inkml:brushProperty name="height" value="0.025" units="cm"/>
    </inkml:brush>
  </inkml:definitions>
  <inkml:trace contextRef="#ctx0" brushRef="#br0">51 82 9321,'4'-15'2141,"-1"0"-1,-1 0 1,0-20 0,-2 35-2067,0 0 0,0 0 0,-1-1 0,1 1 1,0 0-1,0 0 0,-1 0 0,1 0 1,0 0-1,-1-1 0,1 1 0,0 0 0,0 0 1,-1 0-1,1 0 0,0 0 0,-1 0 0,1 0 1,0 0-1,0 0 0,-1 0 0,1 0 1,0 0-1,-1 0 0,1 0 0,0 1 0,0-1 1,-1 0-1,1 0 0,0 0 0,0 0 1,-1 0-1,1 1 0,0-1 0,0 0 0,-1 0 1,1 0-1,0 1 0,0-1 0,-1 1 0,-5 8 105,0 0 0,0 0 0,1 1 0,0 0 0,1 0 0,0 0 0,0 1 0,1-1 0,1 1 0,0 0 0,0 0 0,1 0 0,0 0 0,1 0 0,0 0 0,3 16 0,0-20-424,0 1-1,0-1 1,1 0-1,0 0 0,0 0 1,0-1-1,1 1 0,10 10 1,-10-12 32,0-1 0,-1 1 1,0 0-1,0 1 0,0-1 0,-1 1 1,0 0-1,0 0 0,0 0 0,-1 0 1,1 0-1,-2 0 0,3 12 0,-43-21 1142,38 3-871,0-1 0,0 1-1,-1-1 1,1 1 0,0-1 0,0 0-1,0 1 1,-1-1 0,1 0-1,0 0 1,0 0 0,0 0 0,0 0-1,1 0 1,-1 0 0,-1-2-1,2 2-5,-1 1-1,1-1 1,0 0 0,0 1-1,0-1 1,0 0-1,0 1 1,0-1-1,0 0 1,1 1-1,-1-1 1,0 0-1,0 1 1,0-1-1,1 0 1,-1 1 0,0-1-1,1 1 1,-1-1-1,0 0 1,1 1-1,-1-1 1,1 0-1,2-1 53,0-1 0,0 1 0,1-1 0,-1 1 0,0 0-1,1 1 1,0-1 0,-1 0 0,6 0 0,185-51-3718,-193 54 3622,0-1 0,-1 1 0,1-1 0,-1 1 0,1-1 1,-1 1-1,1-1 0,-1 1 0,1 0 0,-1 0 0,0-1 1,1 1-1,-1 0 0,0-1 0,1 1 0,-1 0 0,0 0 0,0 0 1,0-1-1,0 1 0,0 0 0,0 0 0,0-1 0,0 1 1,0 0-1,0 0 0,0 0 0,-1-1 0,1 3 0,0-3 25,-3 38 661,1-27-570,1-1-1,0 0 0,1 0 0,0 0 1,1 1-1,0-1 0,1 0 0,0 0 1,0 0-1,5 10 0,1 0-61,1 0-53,-1 1 0,-1 0 0,-1 0-1,7 42 1,-13-56 21,1-1 0,-1 0 0,-1 0 0,1 1 0,-1-1 0,0 0 0,-1 0 0,1 0 0,-1 0 0,0 0 0,-1 0 0,1 0 0,-1-1 0,0 1 0,-1-1 0,1 0 0,-1 0 0,0 0 0,-1-1 0,1 1 0,-1-1 0,-5 5 0,7-7 10,0 0 1,0 0 0,0 0 0,0 0 0,0 0 0,0 0 0,0-1-1,-1 0 1,1 0 0,-1 1 0,1-2 0,-1 1 0,1 0 0,-1-1-1,1 0 1,-1 0 0,1 0 0,-6 0 0,6-1-21,1-1 1,-1 1 0,0 0-1,1 0 1,-1-1-1,1 0 1,-1 1-1,1-1 1,0 0-1,-1 0 1,1 0 0,0-1-1,1 1 1,-1 0-1,0-1 1,1 1-1,-1-1 1,1 0 0,0 1-1,0-1 1,0 0-1,-1-3 1,-1-2-32,0-1 1,1 0 0,-1 0-1,2 0 1,-1 0 0,2 0 0,-1 0-1,1 0 1,0 0 0,1-1-1,0 1 1,0 0 0,1 0-1,1 0 1,-1 1 0,1-1-1,1 0 1,-1 1 0,2 0-1,-1 0 1,1 0 0,0 1-1,1-1 1,-1 1 0,1 0-1,1 1 1,0-1 0,0 1-1,11-7 1,63-33-5414,-37 22-3598</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28.961"/>
    </inkml:context>
    <inkml:brush xml:id="br0">
      <inkml:brushProperty name="width" value="0.025" units="cm"/>
      <inkml:brushProperty name="height" value="0.025" units="cm"/>
    </inkml:brush>
  </inkml:definitions>
  <inkml:trace contextRef="#ctx0" brushRef="#br0">0 65 13901,'0'0'7741,"8"-8"-6273,-5 4-1346,1 0-1,0 0 1,0 0 0,0 0-1,1 1 1,-1 0 0,1 0 0,0 0-1,0 1 1,0-1 0,0 1-1,0 1 1,0-1 0,0 1 0,1-1-1,-1 1 1,1 1 0,-1-1-1,9 1 1,-10 0-115,-1 0 0,1 0 0,0 0 0,0 0 0,-1 1 0,1-1 0,0 1 1,-1 0-1,1 0 0,0 1 0,-1-1 0,0 1 0,1 0 0,-1-1 0,0 1 0,0 1 0,5 3 0,-6-3-7,-1-1 0,0 1 1,0-1-1,0 1 0,0 0 1,0-1-1,0 1 0,-1 0 0,1 0 1,-1 0-1,0 0 0,0-1 0,0 1 1,0 0-1,0 0 0,-1 0 1,1 0-1,-1-1 0,0 1 0,0 0 1,0 0-1,0-1 0,0 1 0,-2 2 1,-13 24 2,-6 15 4,26-43 41,0 0-1,-1 0 1,1-1 0,0 1-1,0-1 1,0 0-1,0-1 1,0 1-1,0-1 1,5-1-1,15-7 95,-1-1-1,-1-1 1,0-2-1,0 0 1,-2-1-1,1-1 1,29-29-1,-29 14-154,-22 19-282,-18 12-379,16 0 573,1 0-1,-1 1 1,1-1 0,0 1 0,0-1 0,0 1-1,0 0 1,0-1 0,0 1 0,1 0-1,-1 0 1,0 1 0,1-1 0,0 0 0,-1 0-1,1 1 1,-1 4 0,1-6-1,0 0 1,1 1-1,0-1 0,-1 0 1,1 0-1,0 1 0,-1-1 1,1 0-1,0 1 0,0-1 1,0 0-1,0 1 0,0-1 1,1 0-1,-1 0 0,0 1 1,1-1-1,-1 0 0,1 0 1,-1 1-1,1-1 0,-1 0 1,1 0-1,0 0 0,0 0 1,-1 0-1,1 0 0,0 0 1,0 0-1,0 0 0,0 0 1,0 0-1,0-1 0,0 1 1,1 0-1,-1-1 0,1 1 1,8 2-917,-1-1 0,1 0-1,0-1 1,-1 0 0,1 0 0,0-1 0,0 0 0,0-1 0,18-4 0,-21 4 703,-1-1 0,1 0 0,0-1 0,-1 1 0,1-1 0,8-6-1,-12 7 560,0 0 0,0-1 0,0 1 0,0-1 0,-1 0 0,1 1 0,-1-1 0,0 0 0,0-1 0,0 1 0,0 0 1,2-6-1,-3 8-76,-1 1 1,1-1-1,-1 0 1,0 1-1,1-1 1,-1 0 0,0 1-1,0-1 1,1 0-1,-1 1 1,0-1 0,0 0-1,0 1 1,0-1-1,0 0 1,0 1-1,0-1 1,0 0 0,0 0-1,0 1 1,0-1-1,-1 0 1,1 1 0,0-1-1,0 0 1,-1 1-1,1-1 1,0 0-1,-1 1 1,1-1 0,-1 1-1,1-1 1,-1 1-1,1-1 1,-1 1 0,1-1-1,-1 1 1,1-1-1,-1 1 1,0 0 0,1-1-1,-1 1 1,1 0-1,-1 0 1,0-1-1,1 1 1,-1 0 0,0 0-1,0 0 1,0 0-1,-1 0-2,0 0 0,0 0-1,0 1 1,0-1 0,0 0-1,0 1 1,0 0-1,0-1 1,1 1 0,-1 0-1,0 0 1,1 0-1,-1 0 1,0 0 0,1 1-1,-3 2 1,1-1-71,0 1 1,1 0-1,-1 0 1,1 0-1,0 0 0,0 1 1,0-1-1,1 1 1,0-1-1,0 1 0,0-1 1,0 1-1,1 0 1,-1 4-1,1-7-80,1 0 0,-1 0-1,0 0 1,1 0 0,-1 0 0,1 0-1,0 0 1,0 0 0,-1 0 0,1-1 0,0 1-1,1 0 1,-1-1 0,0 1 0,0-1 0,1 1-1,-1-1 1,1 1 0,-1-1 0,1 0-1,-1 0 1,1 0 0,0 0 0,0 0 0,0 0-1,-1 0 1,1-1 0,0 1 0,0-1 0,0 1-1,0-1 1,0 0 0,0 0 0,3 0-1,11 0 10,-1 0-1,1-2 1,0 0-1,0-1 1,0 0-1,-1-1 1,0-1-1,18-8 0,-8 4 16,48-12 0,-72 21-37,0 0-1,0-1 1,0 1 0,-1 0 0,1 0-1,0 0 1,0 0 0,0-1 0,0 1-1,0 0 1,0 1 0,0-1 0,0 0 0,0 0-1,0 0 1,0 1 0,0-1 0,0 0-1,0 1 1,0-1 0,0 1 0,-1-1-1,1 1 1,0-1 0,0 1 0,0 0 0,-1-1-1,1 1 1,0 0 0,-1 0 0,1-1-1,-1 1 1,1 0 0,-1 0 0,1 1-1,0 37 120,-2-18-70,0-21-45,1 1 1,0 0-1,0 0 1,0-1-1,0 1 1,0 0 0,1 0-1,-1-1 1,0 1-1,0 0 1,0-1-1,1 1 1,-1 0 0,0-1-1,1 1 1,-1 0-1,0-1 1,1 1-1,-1-1 1,1 1-1,-1-1 1,1 1 0,-1-1-1,1 1 1,0-1-1,-1 1 1,1-1-1,0 1 1,23-3 132,26-24-33,-46 24-109,-1 0-20,6-4-87,0-1 0,1 2 0,0-1 0,0 1 0,1 1 0,-1 0 0,1 0 0,0 1 0,0 1 0,20-3 0,-30 5 35,0 0 1,0 1-1,0-1 1,-1 0-1,1 1 0,0-1 1,0 0-1,0 1 1,0-1-1,0 1 0,-1 0 1,1-1-1,0 1 1,0 0-1,-1-1 0,1 1 1,0 0-1,-1 0 1,1-1-1,-1 1 0,1 0 1,-1 0-1,0 0 1,1 0-1,-1 0 0,0 0 1,1 0-1,-1 0 1,0 0-1,0 0 0,0 0 1,0 0-1,0 1 1,0 2-414,0-1 1,0 0 0,0 1-1,0-1 1,-1 0 0,0 1-1,1-1 1,-1 0 0,-2 4-1,-3 2-6751</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30.387"/>
    </inkml:context>
    <inkml:brush xml:id="br0">
      <inkml:brushProperty name="width" value="0.025" units="cm"/>
      <inkml:brushProperty name="height" value="0.025" units="cm"/>
    </inkml:brush>
  </inkml:definitions>
  <inkml:trace contextRef="#ctx0" brushRef="#br0">1 1 5445,'0'0'16111,"28"55"-15950,-28-19-129,0 2 0,0-2 0,4 0-128,-4-2-609,0-1-1249,0-5-1986,-4-4-1857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30.776"/>
    </inkml:context>
    <inkml:brush xml:id="br0">
      <inkml:brushProperty name="width" value="0.025" units="cm"/>
      <inkml:brushProperty name="height" value="0.025" units="cm"/>
    </inkml:brush>
  </inkml:definitions>
  <inkml:trace contextRef="#ctx0" brushRef="#br0">1 134 12780,'0'0'9129,"50"-17"-8425,1 9-191,10-2-353,3-3-64,4 0-64,-5 0-64,-8-1-993,-16 3-1121,-12 2-256,-14 0-993,-13 0-1058,-11 1-2817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31.164"/>
    </inkml:context>
    <inkml:brush xml:id="br0">
      <inkml:brushProperty name="width" value="0.025" units="cm"/>
      <inkml:brushProperty name="height" value="0.025" units="cm"/>
    </inkml:brush>
  </inkml:definitions>
  <inkml:trace contextRef="#ctx0" brushRef="#br0">0 77 6182,'0'0'13901,"15"-49"-12652,24 41-64,5 1-320,5 1-481,4 1-255,-5 4-129,-3 1-1153,-6 0-1666,-10 0-2178,-6 0-3267</inkml:trace>
  <inkml:trace contextRef="#ctx0" brushRef="#br0" timeOffset="1">414 112 10218,'-1'8'1889,"-1"5"-1357,-1-2 568,1 0 0,1 0-1,-1 0 1,2 0 0,0 13-1,0-21-1003,1-1-1,-1 0 0,0 0 0,1 0 1,-1 1-1,1-1 0,0 0 0,0 0 1,0 0-1,0 0 0,0 0 0,0 0 0,0 0 1,1-1-1,-1 1 0,1 0 0,-1-1 1,1 1-1,-1-1 0,1 1 0,0-1 1,0 0-1,0 0 0,0 0 0,0 0 1,0 0-1,0 0 0,0 0 0,0-1 1,1 1-1,-1-1 0,0 1 0,0-1 0,3 0 1,7-1-79,-1 1 1,0-2-1,1 0 1,-1 0 0,0-1-1,0 0 1,0-1-1,-1 0 1,1-1 0,-1 0-1,0-1 1,0 0-1,-1-1 1,0 1-1,0-2 1,9-9 0,-14 19 686,-5 10-98,-6 21 276,5-26-683,1-1-113,0-1-1,0 1 0,0 0 1,1 0-1,0 0 0,0 0 1,1 8-1,0-12-144,-1-1-1,0 0 1,1 0 0,-1 0-1,1 0 1,-1 0 0,1 0 0,0 0-1,-1 0 1,1 0 0,0 0-1,0-1 1,0 1 0,-1 0 0,1 0-1,0-1 1,0 1 0,0 0-1,0-1 1,0 1 0,0-1 0,0 0-1,1 1 1,-1-1 0,0 0-1,0 1 1,0-1 0,0 0-1,0 0 1,1 0 0,-1 0 0,0 0-1,0 0 1,0 0 0,0-1-1,0 1 1,1 0 0,-1-1 0,0 1-1,0-1 1,0 1 0,0-1-1,0 1 1,0-1 0,1 0 0,11-10-3395,-3-3-2280</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31.675"/>
    </inkml:context>
    <inkml:brush xml:id="br0">
      <inkml:brushProperty name="width" value="0.025" units="cm"/>
      <inkml:brushProperty name="height" value="0.025" units="cm"/>
    </inkml:brush>
  </inkml:definitions>
  <inkml:trace contextRef="#ctx0" brushRef="#br0">1 92 11915,'0'0'10165,"3"12"-9482,1 0-560,1 6 304,0 1 0,1-1 1,2-1-1,10 21 0,-16-34-344,0-1 1,1 1-1,-1-1 1,1 1-1,0-1 0,0 0 1,0 0-1,1 0 0,-1 0 1,1-1-1,4 3 1,-5-4-78,-1 0 1,1 0 0,-1 0 0,1-1 0,-1 1 0,1-1 0,-1 0 0,1 0 0,-1 0-1,1 0 1,0 0 0,-1-1 0,1 1 0,-1-1 0,1 1 0,-1-1 0,1 0 0,-1 0-1,0 0 1,1 0 0,1-2 0,0 0 6,-1 0 0,0 1 0,1-2 0,-1 1 0,-1 0 0,1-1 0,0 1 0,-1-1 0,1 0 0,-1 0 0,0 0 0,-1 0 0,1 0 0,-1 0 0,1-1 0,-1 1 0,0-6 0,1-1 11,-1-1-1,0 0 0,0 1 0,-1-1 1,-3-17-1,3 28-24,0 0 1,0 0-1,-1 0 1,1 0 0,0 0-1,0 0 1,-1 0-1,1 0 1,-1 0-1,1 0 1,-1 0-1,1 1 1,-1-1 0,0 0-1,1 0 1,-1 0-1,0 1 1,0-1-1,1 0 1,-1 1-1,0-1 1,0 1 0,0-1-1,0 1 1,0-1-1,0 1 1,0 0-1,-1-1 1,1 1-3,1 0 1,-1 0-1,0 0 0,0 1 1,1-1-1,-1 0 0,0 0 0,1 1 1,-1-1-1,0 0 0,1 1 1,-1-1-1,0 1 0,1-1 1,-1 1-1,1-1 0,-1 1 1,1-1-1,-1 1 0,1-1 1,-1 1-1,1 0 0,0-1 1,-1 1-1,1 0 0,0-1 1,-1 1-1,1 0 0,0 0 0,0-1 1,0 1-1,0 0 0,0 0 1,0-1-1,0 1 0,0 0 1,0 0-1,0 1 0,0-1 3,0 1 0,0-1 0,1 1-1,-1-1 1,0 1 0,1 0 0,-1-1 0,1 1-1,-1-1 1,1 0 0,0 1 0,0-1 0,0 0-1,-1 1 1,1-1 0,0 0 0,1 0 0,-1 0-1,0 1 1,0-1 0,2 1 0,1 0-1,-1 0 1,1 0 0,0-1 0,0 1 0,0-1 0,0 0-1,1 0 1,3 1 0,5-1 1,-1 0 1,1-1-1,0 0 0,22-4 0,-26 2 6,0-1 0,1 0-1,-1-1 1,0 0 0,-1-1-1,1 0 1,-1 0 0,14-12-1,-16 13-1,-1 0 0,-1 0 0,1-1 0,0 0 0,-1 1 0,0-2-1,0 1 1,-1 0 0,1-1 0,-1 0 0,0 0 0,-1 0 0,4-12-1,-6 17-3,0 1-1,0 0 1,1-1 0,-1 1-1,0-1 1,0 1-1,0 0 1,0-1-1,0 1 1,-1-1-1,1 1 1,0 0-1,0-1 1,0 1-1,0-1 1,0 1-1,0 0 1,-1-1-1,1 1 1,0 0-1,0-1 1,-1 1-1,1 0 1,0-1-1,0 1 1,-1 0-1,1 0 1,0-1 0,-1 1-1,1 0 1,-1 0-1,1-1 1,0 1-1,-1 0 1,1 0-1,0 0 1,-1 0-1,1 0 1,-1 0-1,1 0 1,0 0-1,-1 0 1,1 0-1,-1 0 1,1 0-1,0 0 1,-1 0-1,1 0 1,-1 0-1,1 0 1,0 0-1,-1 1 1,1-1 0,-1 0-1,1 0 1,0 0-1,-1 1 1,1-1-1,0 0 1,-1 0-1,1 1 1,0-1-1,-25 16-33,7 1 69,0 0 1,-25 33-1,39-45 57,-1 1 0,1-1 0,0 1 0,1 0 0,-1 0 0,1 1 1,1-1-1,-1 0 0,1 1 0,0 0 0,0 0 0,1 0 1,0-1-1,0 9 0,2-13-91,-1 0 1,1-1-1,0 1 0,0-1 1,0 1-1,0-1 0,0 1 1,0-1-1,1 0 0,-1 1 1,0-1-1,1 0 0,-1 0 1,1 0-1,-1 0 0,1 0 1,0-1-1,-1 1 0,1 0 1,0-1-1,-1 1 0,1-1 1,0 0-1,0 1 0,-1-1 1,1 0-1,0 0 0,2 0 1,54-2-1966,-52 0 882,1 1 0,0-2 1,-1 1-1,0-1 1,0 0-1,11-6 0,10-9-6344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7.301"/>
    </inkml:context>
    <inkml:brush xml:id="br0">
      <inkml:brushProperty name="width" value="0.025" units="cm"/>
      <inkml:brushProperty name="height" value="0.025" units="cm"/>
    </inkml:brush>
  </inkml:definitions>
  <inkml:trace contextRef="#ctx0" brushRef="#br0">116 144 2915,'0'0'1724,"8"-9"3924,-2 3-4753,0 0-77,0 0-1,-1-1 1,1 1-1,-2-1 0,1 0 1,-1 0-1,0 0 1,0-1-1,0 1 0,1-10 1,-4 17-770,-1-1 0,0 1-1,0 0 1,0-1 0,0 1 0,0-1 0,-1 1 0,1 0 0,0-1 0,0 1 0,0-1 0,0 1-1,0 0 1,-1-1 0,1 1 0,0 0 0,0-1 0,0 1 0,-1 0 0,1-1 0,0 1-1,-1 0 1,1 0 0,0-1 0,-1 1 0,1 0 0,0 0 0,-1-1 0,1 1 0,0 0 0,-1 0-1,1 0 1,0 0 0,-1 0 0,1 0 0,-1 0 0,-23-1 456,-22 11-442,36-5-51,1-1-1,-1 1 1,1 1-1,0-1 1,-10 10 0,15-12-9,1 0 1,0 1-1,0-1 1,0 0-1,0 1 1,0 0-1,1 0 1,-1 0-1,1 0 1,0 0-1,1 0 1,-1 0-1,1 1 1,-2 7-1,3-11 0,0 0-1,-1-1 0,1 1 0,0 0 0,0-1 0,0 1 0,1 0 1,-1-1-1,0 1 0,0 0 0,0-1 0,0 1 0,1-1 0,-1 1 0,0 0 1,0-1-1,1 1 0,-1-1 0,0 1 0,1-1 0,-1 1 0,1-1 1,-1 1-1,1-1 0,-1 1 0,1-1 0,-1 0 0,1 1 0,-1-1 1,2 1-1,23 1 63,-19-3-39,1 0-1,-1-1 0,0 0 0,1 0 1,10-5-1,-1-4 5,-1 0 0,0-1 0,-1-1 0,19-22-1,-18 19 15,0 1 0,29-22-1,-44 36-39,1 1 0,-1 0-1,0 0 1,1-1 0,-1 1-1,1 0 1,-1 0 0,1 0-1,-1 0 1,0 0 0,1 0 0,-1-1-1,1 1 1,-1 0 0,1 0-1,-1 0 1,1 1 0,-1-1-1,1 0 1,-1 0 0,1 0-1,-1 0 1,1 0 0,-1 0-1,0 1 1,1-1 0,-1 0 0,1 0-1,-1 1 1,0-1 0,1 0-1,-1 1 1,0-1 0,1 0-1,-1 1 1,0-1 0,1 0-1,-1 1 1,0-1 0,0 1-1,0-1 1,1 1 0,-1-1 0,0 0-1,0 1 1,0-1 0,0 1-1,0-1 1,0 1 0,0-1-1,0 1 1,0-1 0,0 1-1,0-1 1,0 1 0,0-1 0,0 1-1,0 38 295,0-31-205,-1 23 60,-1-23-125,2 1 0,-1 0 0,1-1 0,0 1 0,1 0 0,0-1-1,0 1 1,1-1 0,0 1 0,5 10 0,-6-17 1,0-1-1,0 0 1,1 1-1,-1-1 1,1 0-1,-1 0 1,1 0-1,-1 0 1,1 0-1,0-1 1,-1 1-1,1 0 1,0-1-1,0 1 1,-1-1-1,1 0 1,0 0-1,0 1 1,0-1 0,0 0-1,-1-1 1,1 1-1,0 0 1,0 0-1,0-1 1,-1 1-1,1-1 1,0 0-1,0 1 1,-1-1-1,1 0 1,2-1-1,8-5 52,0 1-1,-1-2 1,12-9-1,-16 12-109,18-16 23,-20 16-148,1 0 0,-1 0 0,1 0 0,0 1 0,0 0 1,0 0-1,1 0 0,-1 1 0,1 0 0,0 0 0,0 1 1,12-3-1,-18 6-116,0 0 1,0 0 0,0 0 0,0 0 0,0 0-1,0 0 1,0 0 0,0 1 0,-1-1-1,1 0 1,0 1 0,-1-1 0,1 0 0,-1 1-1,1-1 1,-1 1 0,0-1 0,0 1-1,1-1 1,-1 0 0,-1 4 0,4 9-4546,2-3 328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32.007"/>
    </inkml:context>
    <inkml:brush xml:id="br0">
      <inkml:brushProperty name="width" value="0.025" units="cm"/>
      <inkml:brushProperty name="height" value="0.025" units="cm"/>
    </inkml:brush>
  </inkml:definitions>
  <inkml:trace contextRef="#ctx0" brushRef="#br0">137 4 10570,'0'0'7031,"-10"-2"-4672,2 1-1963,-1 1 1,1-1-1,0 1 0,-1 1 1,1 0-1,0 0 0,-9 2 0,15-2-343,-1-1 0,0 1-1,1 0 1,-1 0 0,1 0 0,-1 0-1,1 1 1,0-1 0,-1 1 0,1-1-1,0 1 1,0 0 0,0 0-1,0 0 1,0 0 0,1 0 0,-1 0-1,1 0 1,-1 1 0,1-1 0,0 1-1,0-1 1,0 1 0,0-1-1,0 1 1,0 0 0,1-1 0,-1 1-1,1 0 1,0 3 0,0-5-60,1 0-1,0-1 1,-1 1 0,1 0 0,-1 0 0,1 0 0,0-1-1,0 1 1,0 0 0,-1-1 0,1 1 0,0-1 0,0 1-1,0-1 1,0 1 0,0-1 0,0 0 0,0 1 0,0-1-1,0 0 1,0 0 0,0 0 0,0 1 0,0-1 0,0 0-1,0-1 1,2 1 0,40 0-517,-33 0 250,19-1-680,51 3-446,-74-2 1380,1 1 1,-1 0-1,0 0 0,1 1 0,-1 0 1,0 0-1,0 0 0,0 1 0,7 4 1,-12-6 78,0-1-1,0 1 1,-1-1 0,1 1 0,0-1-1,-1 1 1,1 0 0,-1-1 0,1 1 0,-1 0-1,1 0 1,-1 0 0,1-1 0,-1 1 0,0 0-1,1 0 1,-1 0 0,0 0 0,0 0 0,0-1-1,0 1 1,0 0 0,0 0 0,0 0-1,0 0 1,0 0 0,0 0 0,0 0 0,0 0-1,-1-1 1,1 1 0,0 0 0,-1 0 0,1 0-1,0 0 1,-1-1 0,1 1 0,-1 0 0,0-1-1,1 1 1,-1 0 0,1-1 0,-1 1-1,0 0 1,0-1 0,1 1 0,-2 0 0,-41 26 785,39-25-885,-1 1 30,-4 3-47,0-1 1,0-1-1,0 1 0,0-1 1,-1-1-1,0 0 0,0 0 1,1-1-1,-15 1 0,23-3-72,0 0 0,1 0 0,-1 0 0,0-1 0,0 1 0,1 0 0,-1-1 0,1 1 0,-1-1 0,0 1 0,1-1 0,-1 1 0,1-1 0,-1 1 0,1-1 0,-1 1 0,1-1 0,-1 0 0,1 1-1,0-1 1,-1 0 0,1 1 0,0-1 0,0 0 0,-1 0 0,1 1 0,0-1 0,0 0 0,0 0 0,0 1 0,0-1 0,0 0 0,0 0 0,0 1 0,0-1 0,0 0 0,1 0 0,-1 1 0,1-2 0,8-33-6269,10 2-359</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32.536"/>
    </inkml:context>
    <inkml:brush xml:id="br0">
      <inkml:brushProperty name="width" value="0.025" units="cm"/>
      <inkml:brushProperty name="height" value="0.025" units="cm"/>
    </inkml:brush>
  </inkml:definitions>
  <inkml:trace contextRef="#ctx0" brushRef="#br0">60 1 14061,'0'0'6353,"-5"10"-4725,-5 17-1038,1 0-1,1 1 1,1 0-1,2 0 1,0 1-1,0 43 1,0 36-142,5-108-440,0 0 0,0 1 0,0-1 0,0 0 0,0 1 0,0-1 0,0 0 1,0 1-1,0-1 0,0 0 0,0 0 0,0 1 0,0-1 0,0 0 0,0 1 0,0-1 0,0 0 0,0 1 0,0-1 0,0 0 0,1 0 0,-1 1 0,0-1 0,0 0 0,0 0 0,1 1 0,-1-1 0,0 0 0,0 0 0,0 0 1,1 1-1,-1-1 0,0 0 0,1 0 0,-1 0 0,0 0 0,0 0 0,1 0 0,-1 1 0,0-1 0,1 0 0,13-9 191,10-20-74,-19 19-144,0-1 1,0 1-1,-1-1 0,0 0 1,-1 0-1,0 0 0,-1 0 1,0-1-1,0-21 0,-2 32 15,0 1 1,0 0-1,0-1 0,0 1 0,0-1 0,0 1 1,0 0-1,0-1 0,0 1 0,0 0 0,0-1 0,0 1 1,0 0-1,0-1 0,0 1 0,0-1 0,0 1 0,0 0 1,-1-1-1,1 1 0,0 0 0,0-1 0,0 1 1,-1 0-1,1 0 0,0-1 0,0 1 0,-1 0 0,1 0 1,0-1-1,-1 1 0,1 0 0,0 0 0,-1 0 0,1 0 1,0-1-1,-1 1 0,1 0 0,0 0 0,-1 0 1,1 0-1,0 0 0,-1 0 0,1 0 0,-1 0 0,1 0 1,0 0-1,-1 0 0,1 0 0,0 0 0,-1 0 0,1 0 1,0 1-1,-1-1 0,1 0 0,0 0 0,-1 0 1,1 0-1,0 1 0,-1-1 0,1 0 0,0 0 0,0 1 1,-1-1-1,1 0 0,0 1 0,-19 20-87,18-17 97,-1 1 0,0-1 0,1 1 0,0-1 0,0 1 0,1 0 0,-1 0 1,1-1-1,0 1 0,0 0 0,0 0 0,1-1 0,0 1 0,0 0 0,0-1 0,4 9 0,-4-10 2,1 0 0,0 0 1,0 0-1,1 0 0,-1 0 1,0-1-1,1 1 0,0-1 1,-1 0-1,1 1 0,0-1 0,0-1 1,1 1-1,-1 0 0,0-1 1,0 0-1,1 1 0,-1-1 1,1 0-1,-1-1 0,1 1 1,5-1-1,-1 1 7,0-1-1,-1-1 1,1 1-1,-1-1 1,1-1 0,-1 1-1,1-1 1,-1-1-1,0 1 1,0-1 0,0 0-1,-1-1 1,10-6-1,-11 7-13,-1 0-1,0 0 1,0-1-1,0 1 1,-1-1-1,1 0 0,-1 0 1,0-1-1,0 1 1,0 0-1,-1-1 1,0 0-1,0 0 0,0 0 1,0 0-1,-1 0 1,1 0-1,-1 0 1,-1 0-1,1-8 0,-1 12-69,-17 38-70,14-30 170,1 0-1,-1 0 1,1 0-1,1 1 1,-1-1-1,1 0 1,1 1-1,-1-1 1,1 0-1,1 1 1,-1-1-1,1 1 1,2 6-1,-2-12-25,0-1 0,1 0 0,-1 1 0,0-1 0,0 0 0,1 0 0,-1 0 0,1 0-1,-1 0 1,1 0 0,-1 0 0,1-1 0,0 1 0,-1-1 0,1 1 0,0-1 0,-1 1 0,1-1 0,0 0-1,0 0 1,-1 0 0,1 0 0,0 0 0,0 0 0,-1-1 0,3 1 0,0-1-114,0 0 0,0 0 0,0 0 1,0 0-1,0 0 0,0-1 0,0 0 0,0 0 1,6-4-1,-3-1-842,-1 0 0,1 0 0,-1 0-1,-1-1 1,1 0 0,7-16 0,9-30-7098,-10 6-1005</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33.049"/>
    </inkml:context>
    <inkml:brush xml:id="br0">
      <inkml:brushProperty name="width" value="0.025" units="cm"/>
      <inkml:brushProperty name="height" value="0.025" units="cm"/>
    </inkml:brush>
  </inkml:definitions>
  <inkml:trace contextRef="#ctx0" brushRef="#br0">71 1 11627,'0'0'6726,"0"8"-5236,-3 14-1052,1 0-1,2 0 1,0 0 0,2 0 0,0 0-1,1 0 1,9 28 0,-8-39-650,0-1 1,-1 1 0,0 0-1,-1 1 1,0-1-1,-1 0 1,0 1 0,0-1-1,-2 13 1,1-23 186,0-1-1,-1 1 1,1 0 0,0 0 0,0 0-1,-1-1 1,1 1 0,0 0 0,-1 0-1,1-1 1,0 1 0,-1 0 0,1-1-1,-1 1 1,0 0 0,1-1 0,-1 1-1,1-1 1,-1 1 0,0-1 0,1 1-1,-1-1 1,0 1 0,0-1 0,1 0-1,-1 1 1,0-1 0,0 0 0,0 0-1,1 0 1,-1 0 0,0 0 0,0 0-1,0 0 1,1 0 0,-1 0 0,0 0-1,0 0 1,0 0 0,0 0 0,1-1-1,-1 1 1,0 0 0,0-1 0,1 1-1,-1 0 1,0-1 0,0 0 0,-2 0-57,-1-1 1,1 0 0,0 0 0,0 0 0,0 0 0,1 0-1,-1 0 1,0-1 0,1 1 0,-3-5 0,-5-9 403,6 10 26,0 0 0,0 0 0,0 0 0,1-1 0,0 1 0,1-1 1,-4-12-1,34 20 2412,-6 1-2405,-4 1-231,0-1 0,0-1-1,0-1 1,23-2-1,-36 1-125,0 0-1,-1 0 1,1 0-1,0 0 1,-1-1-1,1 0 1,-1 0-1,0 0 1,0-1-1,0 1 1,0-1-1,0 0 0,0 0 1,-1 0-1,1 0 1,-1-1-1,0 0 1,0 1-1,0-1 1,-1 0-1,4-6 1,-4 2-36,-9 17 106,-10 21 420,14-23-343,1 0 0,0 0 0,1 0 0,-1 0 0,1 0 0,1 0 1,-1 0-1,1 0 0,1 1 0,-1-1 0,1 0 0,0 0 0,3 8 0,-3-12-124,0-1 0,0 1 0,0 0 0,1-1 0,-1 1 0,1-1 0,-1 1 0,1-1 0,0 0 0,0 0 0,0 0 0,0 0 0,0 0 0,1 0 0,-1-1 0,1 1 0,-1-1 0,1 1 0,0-1 0,-1 0 0,1 0-1,0 0 1,0 0 0,-1-1 0,1 1 0,0-1 0,0 0 0,0 0 0,0 0 0,0 0 0,0 0 0,0 0 0,0-1 0,4-1 0,-2 0-51,0 0-1,0 0 1,0 0 0,0-1 0,0 0-1,-1 0 1,1 0 0,-1 0 0,0-1 0,0 1-1,0-1 1,-1 0 0,1-1 0,-1 1-1,0 0 1,0-1 0,0 0 0,-1 0-1,0 0 1,0 0 0,0 0 0,0 0-1,1-10 1,-1 3-763,1 0 0,-1 0-1,-1-1 1,0-13 0,-2 17-835,1 0 1,-1-1 0,-1 2-1,1-1 1,-5-11 0,-4-4-4635,-3 5-235</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33.426"/>
    </inkml:context>
    <inkml:brush xml:id="br0">
      <inkml:brushProperty name="width" value="0.025" units="cm"/>
      <inkml:brushProperty name="height" value="0.025" units="cm"/>
    </inkml:brush>
  </inkml:definitions>
  <inkml:trace contextRef="#ctx0" brushRef="#br0">38 59 2691,'-38'0'11061,"58"-31"-7143,-6 12-2008,-10 10-14251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34.113"/>
    </inkml:context>
    <inkml:brush xml:id="br0">
      <inkml:brushProperty name="width" value="0.025" units="cm"/>
      <inkml:brushProperty name="height" value="0.025" units="cm"/>
    </inkml:brush>
  </inkml:definitions>
  <inkml:trace contextRef="#ctx0" brushRef="#br0">63 119 6758,'0'0'3833,"8"-5"-1019,2-2-1936,45-34 4571,-53 39-5055,1 0 1,-1 0-1,0 0 1,0-1-1,0 1 1,0-1-1,0 0 0,0 1 1,-1-1-1,1 0 1,-1 0-1,0 0 1,0 0-1,0 0 1,0-1-1,-1 1 0,1 0 1,-1 0-1,0-5 1,0 8-342,-1-1 0,0 1 1,0-1-1,1 0 0,-1 1 0,0 0 0,0-1 1,0 1-1,0-1 0,1 1 0,-1 0 1,0 0-1,0-1 0,0 1 0,0 0 1,0 0-1,0 0 0,0 0 0,0 0 1,0 0-1,0 1 0,-1-1 0,-23 3 9,17 0-59,1 0-1,-1 1 0,1 0 1,0 0-1,0 0 0,1 1 1,-1 0-1,1 0 0,-10 12 1,12-13 2,0 0 0,1 1 0,-1-1 1,1 0-1,0 1 0,1 0 0,-1 0 0,1 0 1,0 0-1,0 0 0,0 0 0,1 1 0,0-1 1,0 1-1,0 8 0,1-13-2,0 0 0,1 0 0,-1 0 0,1 0 0,-1 0-1,1-1 1,-1 1 0,1 0 0,0 0 0,-1 0 0,1 0 0,0-1 0,0 1 0,0 0 0,-1-1-1,1 1 1,0 0 0,0-1 0,0 1 0,0-1 0,0 0 0,0 1 0,0-1 0,0 0 0,0 0-1,0 1 1,0-1 0,0 0 0,1 0 0,-1 0 0,2-1 0,39-1 64,-42 2-67,14-3-35,-1-1 0,0 0 0,0-1 0,0 0 0,0-1 0,-1 0 1,0-1-1,11-9 0,-5 4 26,0 2 0,27-13 0,-44 23 15,-1-1 1,1 1 0,0 0-1,-1-1 1,1 1 0,-1 0 0,1-1-1,0 1 1,-1 0 0,1 0 0,0 0-1,-1 0 1,1 0 0,0-1-1,-1 1 1,1 0 0,0 1 0,-1-1-1,1 0 1,0 0 0,0 0-1,-1 0 1,1 0 0,-1 1 0,1-1-1,0 0 1,-1 1 0,1-1-1,-1 0 1,1 1 0,0-1 0,-1 1-1,1-1 1,-1 1 0,0-1-1,1 1 1,-1-1 0,1 1 0,1 30 552,-1 2 0,-1-32-547,1 0 0,-1 0 0,0-1 0,0 1 0,1 0 1,-1 0-1,1 0 0,-1 0 0,1-1 0,-1 1 0,1 0 0,-1 0 0,1-1 0,0 1 0,-1 0 0,1-1 0,0 1 0,0-1 0,0 1 0,-1-1 0,1 1 0,0-1 0,0 1 0,0-1 0,0 0 0,0 0 0,0 1 0,1-1 0,6 0-87,0 0 0,1 0 0,-1-1-1,0 0 1,0-1 0,0 1 0,0-1 0,0-1-1,0 0 1,-1 0 0,1-1 0,-1 1 0,0-1-1,10-8 1,35-16-5294,-52 27 5200,0 1-1,1 0 0,-1 0 1,0-1-1,1 1 1,-1 0-1,1 0 0,-1-1 1,0 1-1,1 0 0,-1 0 1,1 0-1,-1 0 0,1 0 1,-1-1-1,1 1 0,-1 0 1,1 0-1,-1 0 0,1 0 1,-1 1-1,0-1 1,1 0-1,-1 0 0,1 0 1,-1 0-1,1 0 0,-1 1 1,1-1-1,-1 0 0,0 0 1,1 0-1,-1 1 0,0-1 1,1 0-1,-1 1 0,0-1 1,1 0-1,-1 1 1,0-1-1,1 1 0,-1-1 1,0 0-1,0 1 0,0-1 1,1 1-1,-1-1 0,0 1 1,0-1-1,0 1 0,0-1 1,0 0-1,0 1 0,0 0 1,5 12-3147,0-7 513</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34.664"/>
    </inkml:context>
    <inkml:brush xml:id="br0">
      <inkml:brushProperty name="width" value="0.025" units="cm"/>
      <inkml:brushProperty name="height" value="0.025" units="cm"/>
    </inkml:brush>
  </inkml:definitions>
  <inkml:trace contextRef="#ctx0" brushRef="#br0">45 48 10794,'0'0'9903,"1"-8"-6935,4-23 1442,-4 34-4410,0-2 0,1 1 0,-1 0 1,0 0-1,1 0 0,0 0 0,-1-1 0,1 1 1,0-1-1,0 0 0,0 1 0,0-1 1,0 0-1,0 0 0,0 0 0,0 0 1,5 1-1,-7-2-41,1 0 0,0 1 0,0-1 0,-1 0 0,1 0 0,0 1 0,0-1 0,0 0 0,0 0 0,0 0 0,-1 0 0,1 0 0,0 0 0,0 0 0,0-1 0,0 1 0,-1 0 0,1 0 0,0-1 0,0 1 0,-1 0 0,1-1 0,0 1 0,0-1 0,-1 1 0,1-1 0,0 1 0,-1-1 0,1 0 0,-1 1 0,1-1 0,-1 0 0,1 1 1,-1-1-1,1 0 0,-1 0 0,0 1 0,1-1 0,-1 0 0,0 0 0,0 0 0,1 1 0,-1-1 0,0 0 0,0 0 0,0-1 0,0 1 31,-1 0 0,1 0-1,0 0 1,-1 1 0,1-1 0,-1 0 0,1 0 0,-1 0 0,1 0 0,-1 1 0,1-1 0,-1 0 0,0 0 0,0 1-1,1-1 1,-1 1 0,0-1 0,0 0 0,0 1 0,1 0 0,-1-1 0,0 1 0,0-1 0,0 1 0,0 0 0,0 0-1,0 0 1,0-1 0,0 1 0,0 0 0,0 0 0,0 0 0,0 0 0,0 1 0,0-1 0,0 0 0,0 0-1,0 0 1,1 1 0,-1-1 0,-2 2 0,-1-2 1,0 1 0,0 0 0,0 1 1,0-1-1,1 1 0,-1 0 0,0 0 0,1 0 0,-6 4 0,5-1 55,0 0 0,0 0 0,1 0 0,0 0 0,-1 0 0,2 1 0,-1-1 0,1 1 0,0 0 0,0 0 0,1 0 0,-1 0 0,0 6 0,2-10-31,0 1 0,0-1-1,1 1 1,-1-1-1,0 0 1,1 1 0,-1-1-1,1 0 1,0 1-1,0-1 1,0 0-1,0 0 1,0 0 0,0 0-1,1 0 1,-1 0-1,1 0 1,-1 0-1,1-1 1,0 1 0,0 0-1,0-1 1,0 0-1,0 1 1,0-1 0,0 0-1,0 0 1,0 0-1,0 0 1,1 0-1,-1-1 1,0 1 0,1-1-1,-1 0 1,3 1-1,4 0-22,0 0-1,0-1 0,0 1 0,0-2 0,0 1 0,0-1 1,0-1-1,-1 0 0,1 0 0,-1-1 0,13-5 0,1-3-98,-1-1-1,35-26 1,9-5 178,-60 44 731,-6 9-359,-6 18-15,5-22-222,1-2-125,0 0 1,0 0 0,0 1-1,1-1 1,-1 0-1,1 1 1,0-1 0,0 0-1,1 1 1,-1-1-1,1 0 1,0 0 0,0 1-1,2 4 1,-1-7-75,-1 0 0,1 0 1,-1 0-1,1 0 0,0 0 0,0 0 1,0 0-1,0-1 0,1 1 1,-1-1-1,0 0 0,0 1 0,1-1 1,-1 0-1,1 0 0,-1-1 1,1 1-1,0 0 0,-1-1 0,1 0 1,0 0-1,-1 1 0,5-2 0,4 1-253,-1-1 1,1-1-1,-1 0 0,0 0 0,0-1 0,0 0 0,0 0 0,-1-2 0,1 1 0,-1-1 0,11-8 0,36-16-2659,-75 75 2478,12-24-2349,6-18-2359</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35.007"/>
    </inkml:context>
    <inkml:brush xml:id="br0">
      <inkml:brushProperty name="width" value="0.025" units="cm"/>
      <inkml:brushProperty name="height" value="0.025" units="cm"/>
    </inkml:brush>
  </inkml:definitions>
  <inkml:trace contextRef="#ctx0" brushRef="#br0">72 1 11307,'0'0'13324,"32"49"-12042,-30-21-1090,-2 1-160,0 6-1217,0-3-1634,-2-1-2466,-12 0-9961</inkml:trace>
  <inkml:trace contextRef="#ctx0" brushRef="#br0" timeOffset="1">1 536 17521,'0'0'12620</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3.507"/>
    </inkml:context>
    <inkml:brush xml:id="br0">
      <inkml:brushProperty name="width" value="0.025" units="cm"/>
      <inkml:brushProperty name="height" value="0.025" units="cm"/>
    </inkml:brush>
  </inkml:definitions>
  <inkml:trace contextRef="#ctx0" brushRef="#br0">0 0 5381,'0'0'17483,"3"8"-16847,6 28-168,-1 1 1,3 46 0,-6-42-1836,1-1-1,15 50 1,-19-81-893,-1-2-3910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3.849"/>
    </inkml:context>
    <inkml:brush xml:id="br0">
      <inkml:brushProperty name="width" value="0.025" units="cm"/>
      <inkml:brushProperty name="height" value="0.025" units="cm"/>
    </inkml:brush>
  </inkml:definitions>
  <inkml:trace contextRef="#ctx0" brushRef="#br0">0 79 10474,'0'0'6918,"12"-2"-5519,313-38 4646,-203 27-9869,-108 9 41,-12-7-2807,-2 2 19</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4.243"/>
    </inkml:context>
    <inkml:brush xml:id="br0">
      <inkml:brushProperty name="width" value="0.025" units="cm"/>
      <inkml:brushProperty name="height" value="0.025" units="cm"/>
    </inkml:brush>
  </inkml:definitions>
  <inkml:trace contextRef="#ctx0" brushRef="#br0">1 96 13933,'0'0'8905,"57"-55"-7624,-12 42 32,3 1-672,0 3-385,6 4-160,-12 4-160,1 1-705,-12 1-1889,-6 7-2307,-8 2-6021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8.025"/>
    </inkml:context>
    <inkml:brush xml:id="br0">
      <inkml:brushProperty name="width" value="0.025" units="cm"/>
      <inkml:brushProperty name="height" value="0.025" units="cm"/>
    </inkml:brush>
  </inkml:definitions>
  <inkml:trace contextRef="#ctx0" brushRef="#br0">57 305 4420,'0'0'7687,"4"-7"-3480,0 1-3377,-2 4-587,0 0 1,-1-1-1,1 1 0,-1 0 1,0 0-1,0-1 0,0 1 1,0-1-1,0 1 0,0-1 1,-1 0-1,1-4 0,-2 6-128,-1 1-1,1 0 0,-1-1 1,1 1-1,-1 0 1,0 0-1,1 0 0,-1 1 1,0-1-1,1 0 1,-1 0-1,1 1 0,-4 1 1,1 2-42,-1 0 0,0 0 0,1 1 0,0-1 0,0 1 0,0 0 0,1 1 0,0-1 0,0 1 0,0-1 0,1 1 0,-1 0 0,1 0 0,1 0 1,-1 0-1,1 0 0,0 0 0,0 9 0,1-14-70,0-1 1,0 1 0,0-1-1,0 1 1,0-1 0,0 1-1,1-1 1,-1 1 0,0-1-1,0 1 1,0-1 0,1 1-1,-1-1 1,0 1 0,0-1-1,1 1 1,-1-1 0,0 0-1,1 1 1,-1-1 0,1 0-1,-1 1 1,0-1 0,1 0-1,-1 1 1,1-1 0,-1 0-1,1 0 1,-1 0 0,1 1-1,-1-1 1,1 0 0,-1 0-1,1 0 1,25-3 145,21-18 38,-33 9-190,-2 0 0,1-1 0,-2-1-1,0 0 1,0-1 0,-1 1 0,-1-2 0,-1 0-1,10-23 1,-19 42-103,-14 58 275,14-54 19,-1-1-1,1 1 1,1-1-1,-1 1 1,1 0-1,0-1 1,1 1-1,-1-1 0,3 8 1,-2-13-160,0 0 0,0 0 0,0 0 1,0 0-1,0 0 0,0 0 0,0 0 0,0-1 0,0 1 0,0 0 1,0-1-1,1 1 0,-1-1 0,0 1 0,1-1 0,-1 0 0,0 0 1,1 1-1,-1-1 0,0 0 0,1 0 0,-1 0 0,0 0 0,1 0 1,-1-1-1,0 1 0,3-1 0,1 0 110,0 0-1,0-1 1,0 1-1,-1-1 1,1 0-1,7-4 1,13-13-59,-2 0 0,0-1 0,-2-2 0,0 0 0,-1-1 0,-2-1 0,0 0 0,-2-2 0,24-48 0,-40 74-80,11-27-14,-10 26 6,-1 0 1,1 0-1,-1 0 0,0 0 1,1 0-1,-1-1 0,0 1 1,0 0-1,0 0 1,0 0-1,0 0 0,0-1 1,0 1-1,0 0 0,0 0 1,-1 0-1,1 0 0,0 0 1,-1-1-1,0 0 1,0 3-7,0-1 1,0 1 0,0-1 0,0 1-1,0 0 1,0 0 0,0-1 0,0 1 0,0 0-1,0 0 1,0 0 0,1 0 0,-1 0-1,0 0 1,1 0 0,-1 1 0,0 0 0,-1 1-13,-23 32 1,-1 1 43,-21 39-1,41-65 22,1 1-1,0-1 1,1 1 0,0-1 0,1 1-1,0 0 1,1 1 0,0-1-1,0 14 1,2-23-34,0-1-1,0 1 1,0 0 0,0 0 0,0-1-1,1 1 1,-1 0 0,1-1 0,-1 1-1,1 0 1,0-1 0,-1 1 0,1-1-1,0 1 1,0-1 0,0 1 0,0-1-1,1 0 1,-1 0 0,0 1 0,1-1-1,-1 0 1,0 0 0,3 1 0,0 0 3,0-1 1,0 0 0,0 1 0,0-1 0,0-1-1,0 1 1,0-1 0,0 1 0,0-1 0,6-1-1,1 0 5,1 0 0,-1-2 0,1 1-1,-1-1 1,0-1 0,21-9 0,-15 3-11,-1 0 1,0-1 0,16-15 0,-27 22 2,-1 0 1,1 0-1,-1-1 1,0 0-1,0 1 1,-1-1-1,1 0 0,-1-1 1,0 1-1,-1-1 1,1 1-1,-1-1 0,3-12 1,-5 17-4,0 0 1,0 0-1,0 0 0,0 0 0,0-1 1,0 1-1,-1 0 0,1 0 1,0 0-1,-1 0 0,1 0 0,0 0 1,-1-1-1,0 1 0,1 0 1,-1 0-1,1 0 0,-1 1 1,0-1-1,0 0 0,0 0 0,1 0 1,-1 0-1,0 1 0,0-1 1,0 0-1,0 1 0,0-1 1,0 1-1,0-1 0,-1 1 0,1 0 1,0-1-1,0 1 0,0 0 1,0 0-1,-1 0 0,1 0 0,0 0 1,0 0-1,0 0 0,0 0 1,-1 0-1,1 0 0,0 1 1,-1 0-1,-4 0-17,0 0-1,0 0 1,0 1 0,1 0 0,-1 0-1,1 0 1,-1 1 0,-6 4 0,6-3 11,1 1 0,0-1 0,0 1 1,0 1-1,1-1 0,0 0 0,0 1 1,0 0-1,1 0 0,-1 0 0,-3 14 1,6-17 0,0 0-1,0 0 1,0 0 0,1 0 0,0 0 0,-1 0 0,1 0-1,0 0 1,1 0 0,-1 0 0,1 1 0,-1-1 0,1 0 0,0 0-1,0 0 1,0-1 0,0 1 0,1 0 0,-1 0 0,1-1-1,-1 1 1,1-1 0,0 1 0,0-1 0,0 0 0,1 1-1,-1-1 1,0 0 0,4 1 0,2 3-279,1-1 0,0-1 0,0 1-1,0-2 1,12 4 0,-8-3-1310,0-1 0,1-1 0,17 1-1,3-2-6787</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5.053"/>
    </inkml:context>
    <inkml:brush xml:id="br0">
      <inkml:brushProperty name="width" value="0.025" units="cm"/>
      <inkml:brushProperty name="height" value="0.025" units="cm"/>
    </inkml:brush>
  </inkml:definitions>
  <inkml:trace contextRef="#ctx0" brushRef="#br0">77 53 8840,'0'0'12279,"-8"2"-11132,4-1-1075,0 1-1,0 0 1,0 0-1,1 0 1,-1 0-1,1 0 1,-1 1-1,1-1 1,0 1-1,0 0 1,0 0-1,0 0 1,1 0-1,-1 1 1,1-1-1,0 1 1,0 0-1,0-1 1,0 1-1,1 0 1,0 0-1,0 0 1,0 0-1,0 0 1,0 0-1,1 1 1,0 6-1,-1-8-23,0 0 0,1 0 0,0 1 0,0-1 0,0 0 0,0 0 0,0 0-1,1 1 1,-1-1 0,1 0 0,0 0 0,0 0 0,0 0 0,0 0 0,1 0 0,-1-1-1,1 1 1,0 0 0,-1-1 0,1 1 0,1-1 0,1 3 0,0-3 7,0 0 0,0 0 0,0 0 0,0-1 1,1 0-1,-1 0 0,0 0 0,1 0 0,-1-1 0,0 0 1,1 1-1,-1-2 0,1 1 0,-1 0 0,0-1 0,5-1 1,-3 0 40,0 1 1,-1-2-1,1 1 1,-1 0 0,1-1-1,-1 0 1,0 0-1,0-1 1,-1 1 0,1-1-1,-1 0 1,0-1-1,0 1 1,0-1 0,0 1-1,-1-1 1,0 0-1,0 0 1,0-1-1,0 1 1,-1-1 0,0 1-1,0-1 1,-1 0-1,1 0 1,0-9 0,-2 11-156,1 0 0,-1 1 1,1-1-1,-1 0 0,0 0 1,-1 0-1,1 0 0,-1 1 1,1-1-1,-1 0 0,0 0 1,0 1-1,-1-1 0,1 1 1,-1-1-1,0 1 0,0 0 1,0-1-1,0 1 0,-1 0 1,1 0-1,-1 1 0,0-1 1,0 0-1,0 1 0,0 0 1,0 0-1,0 0 0,-1 0 1,1 0-1,0 1 0,-1-1 1,0 1-1,1 0 0,-1 0 1,0 0-1,0 1 0,1-1 1,-1 1-1,-8 0 0,8 0-658,-4 0-2400,5 4-2530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5.444"/>
    </inkml:context>
    <inkml:brush xml:id="br0">
      <inkml:brushProperty name="width" value="0.025" units="cm"/>
      <inkml:brushProperty name="height" value="0.025" units="cm"/>
    </inkml:brush>
  </inkml:definitions>
  <inkml:trace contextRef="#ctx0" brushRef="#br0">0 12 14638,'0'0'11595,"68"-7"-11467,-39 7-128,-2-2 64,-1 0-384,-11 2-609,-1 0-1281,-12 0-833,-2 3-1698,-16 6-2273</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5.770"/>
    </inkml:context>
    <inkml:brush xml:id="br0">
      <inkml:brushProperty name="width" value="0.025" units="cm"/>
      <inkml:brushProperty name="height" value="0.025" units="cm"/>
    </inkml:brush>
  </inkml:definitions>
  <inkml:trace contextRef="#ctx0" brushRef="#br0">0 62 14670,'0'0'8776,"64"10"-7302,-19-23-289,5 1-417,0-1-543,-5 0-161,-4 5-417,-7 4-1953,-13 0-2114,-5-1-5093</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6.158"/>
    </inkml:context>
    <inkml:brush xml:id="br0">
      <inkml:brushProperty name="width" value="0.025" units="cm"/>
      <inkml:brushProperty name="height" value="0.025" units="cm"/>
    </inkml:brush>
  </inkml:definitions>
  <inkml:trace contextRef="#ctx0" brushRef="#br0">0 36 15471,'0'0'8007,"61"-19"-7238,-36 13-385,13-1-352,-3 4-256,5 3-1281,-3 0-1026,-3 0-3138,-9 0-6374</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6.516"/>
    </inkml:context>
    <inkml:brush xml:id="br0">
      <inkml:brushProperty name="width" value="0.025" units="cm"/>
      <inkml:brushProperty name="height" value="0.025" units="cm"/>
    </inkml:brush>
  </inkml:definitions>
  <inkml:trace contextRef="#ctx0" brushRef="#br0">0 292 10698,'0'0'11168,"9"-2"-9775,4-2-1174,-1 0 1,0-1-1,-1 0 0,1-1 0,-1-1 0,0 0 0,-1 0 0,1-1 0,-2 0 0,1 0 0,14-18 1,-8 7-181,0 1 1,-2-2-1,0 0 1,-2 0-1,19-42 1,-23 34 332,-8 21-71,-7 18-259,-2 11-104,0 1-1,2-1 1,1 1 0,0 1-1,2-1 1,1 1-1,1-1 1,1 1-1,2 32 1,-1-56-12,0 1-1,1 0 1,-1-1 0,0 1-1,0-1 1,1 1 0,-1-1 0,0 1-1,1-1 1,-1 1 0,1-1-1,-1 1 1,0-1 0,1 0 0,-1 1-1,1-1 1,-1 0 0,1 1-1,0-1 1,-1 0 0,1 0 0,-1 1-1,1-1 1,-1 0 0,1 0-1,0 0 1,-1 0 0,1 0 0,-1 0-1,1 0 1,0 0 0,-1 0-1,1 0 1,0 0 0,-1 0 0,1 0-1,-1-1 1,1 1 0,-1 0-1,1 0 1,0-1 0,-1 1 0,1 0-1,-1-1 1,1 1 0,-1 0-1,1-1 1,27-17-4976,-5-2-1661</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6.857"/>
    </inkml:context>
    <inkml:brush xml:id="br0">
      <inkml:brushProperty name="width" value="0.025" units="cm"/>
      <inkml:brushProperty name="height" value="0.025" units="cm"/>
    </inkml:brush>
  </inkml:definitions>
  <inkml:trace contextRef="#ctx0" brushRef="#br0">108 3 8456,'0'0'9855,"-8"4"-7683,1-1-1935,0 1-1,0 0 1,1 1-1,0-1 1,0 1-1,0 0 1,1 1-1,0 0 1,0 0 0,0 0-1,1 0 1,-1 1-1,2-1 1,-1 1-1,1 0 1,0 0-1,0 0 1,1 1-1,0-1 1,0 1-1,1-1 1,-1 15-1,2-21-229,0 1-1,1-1 1,-1 1-1,1-1 1,-1 1 0,1-1-1,-1 0 1,1 1-1,0-1 1,0 0-1,0 1 1,0-1 0,0 0-1,0 0 1,0 0-1,0 0 1,0 0-1,0 0 1,1 0 0,-1 0-1,0 0 1,1 0-1,-1-1 1,1 1-1,-1-1 1,1 1 0,-1-1-1,1 0 1,-1 1-1,1-1 1,-1 0-1,1 0 1,-1 0 0,1 0-1,-1 0 1,1 0-1,-1-1 1,1 1-1,1-1 1,3 0 18,-1 0 0,0 0-1,0 0 1,0-1 0,0 1 0,0-1 0,0 0-1,0-1 1,-1 1 0,1-1 0,4-4 0,-4 2 100,0-1 1,0-1 0,-1 1 0,1 0-1,-2-1 1,1 0 0,-1 0 0,0 0-1,0-1 1,-1 1 0,1-1 0,-2 1-1,1-1 1,-1 1 0,-1-1 0,1 0-1,-2-12 1,1 19-130,1 1 0,-1-1-1,0 0 1,0 0 0,0 1-1,0-1 1,0 0 0,0 0-1,0 1 1,0-1 0,0 0-1,0 0 1,0 1 0,0-1-1,-1 0 1,1 0 0,0 1-1,-1-1 1,1 0 0,0 1-1,-1-1 1,1 0 0,-1 1-1,1-1 1,-1 1 0,1-1-1,-1 1 1,1-1 0,-1 1-1,0-1 1,1 1 0,-1-1-1,0 1 1,1 0 0,-1-1-1,0 1 1,0 0 0,1 0-1,-1 0 1,0 0 0,0-1-1,1 1 1,-1 0 0,0 0-1,0 0 1,1 0 0,-1 1-1,0-1 1,0 0 0,1 0-1,-1 0 1,-1 1 0,-1 0-141,1 1 1,-1-1-1,1 1 0,-1-1 1,1 1-1,-1 0 1,1 0-1,0 0 1,0 0-1,0 0 1,0 0-1,-2 5 1,-8 28-3929,11-34 3603,1 0 0,0 0 0,0 1 1,0-1-1,0 0 0,0 0 0,0 1 0,0-1 1,0 0-1,0 1 0,0-1 0,1 0 0,-1 0 1,1 0-1,0 2 0,6 1-4137</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7.214"/>
    </inkml:context>
    <inkml:brush xml:id="br0">
      <inkml:brushProperty name="width" value="0.025" units="cm"/>
      <inkml:brushProperty name="height" value="0.025" units="cm"/>
    </inkml:brush>
  </inkml:definitions>
  <inkml:trace contextRef="#ctx0" brushRef="#br0">94 1 15471,'0'0'3555,"-8"10"-2599,-7 8-446,1 1 1,-13 25 0,22-37-229,1 1 1,0 0-1,1 0 1,0 1-1,0-1 1,1 1-1,0-1 0,1 1 1,-1 0-1,1 16 1,1-24-265,0 0 0,0 1 0,1-1 0,-1 1 0,0-1 0,1 0 0,-1 1 0,1-1 0,-1 0 0,1 0 0,-1 1 1,1-1-1,0 0 0,0 0 0,-1 0 0,1 0 0,0 0 0,0 0 0,0 0 0,0 0 0,1 0 0,-1 0 0,0 0 1,0-1-1,3 2 0,-1-1 3,1 0 0,-1-1 0,0 1 0,1-1 1,-1 0-1,1 0 0,-1 0 0,1 0 0,-1 0 0,5-2 1,1 0-5,0 0 1,-1-1-1,1 0 1,-1-1-1,0 1 1,0-2 0,12-8-1,-14 8 40,-1-1 0,0 0 1,0 0-1,-1 0 0,0-1 0,0 0 0,0 1 0,-1-1 1,0-1-1,0 1 0,1-10 0,-3 15-13,0 0 1,-1 0-1,1-1 0,-1 1 1,1 0-1,-1 0 0,0-1 1,0 1-1,0 0 0,0 0 0,-1-1 1,1 1-1,0 0 0,-1 0 1,0 0-1,1 0 0,-1-1 0,0 1 1,0 0-1,0 0 0,-1 1 1,1-1-1,0 0 0,-1 0 0,1 0 1,-1 1-1,1-1 0,-1 1 1,0-1-1,0 1 0,0 0 1,0 0-1,0 0 0,0 0 0,0 0 1,0 0-1,0 0 0,0 1 1,0-1-1,-1 1 0,-1-1 1,-2 1-24,0-1 0,0 1 1,1 0-1,-1 0 1,0 1-1,0-1 1,1 1-1,-1 1 1,-5 1-1,9-3-132,0 1 0,0 0 0,0 0 0,0 0 0,1 0 0,-1 0 0,0 0 0,1 1 0,-1-1 0,1 0 0,-1 1 0,1-1 0,-1 1 0,1 0 0,0-1 0,0 1 0,0 0 0,0 0 0,0 0 0,0 0 0,1 0 0,-1 0 0,1 0 0,-1 0 0,1 0 0,0 0 0,-1 3 0,2-4-91,-1-1 0,1 1 0,-1-1 0,1 1 0,-1-1 0,1 0 0,-1 1 0,1-1 0,-1 0-1,1 1 1,-1-1 0,1 0 0,0 0 0,-1 1 0,1-1 0,-1 0 0,1 0 0,0 0 0,-1 0 0,1 0 0,0 0 0,-1 0 0,1 0 0,-1 0-1,1 0 1,0 0 0,0-1 0,2 1-1133,6 0-3849</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7.652"/>
    </inkml:context>
    <inkml:brush xml:id="br0">
      <inkml:brushProperty name="width" value="0.025" units="cm"/>
      <inkml:brushProperty name="height" value="0.025" units="cm"/>
    </inkml:brush>
  </inkml:definitions>
  <inkml:trace contextRef="#ctx0" brushRef="#br0">1 78 21813,'0'0'7879,"52"-39"-8167,-29 26-1634,-2 1-2594,-3-2-3300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8.024"/>
    </inkml:context>
    <inkml:brush xml:id="br0">
      <inkml:brushProperty name="width" value="0.025" units="cm"/>
      <inkml:brushProperty name="height" value="0.025" units="cm"/>
    </inkml:brush>
  </inkml:definitions>
  <inkml:trace contextRef="#ctx0" brushRef="#br0">124 69 18129,'0'0'2840,"-8"-5"-753,4 2-1890,0 0 0,0 1 0,0 0-1,-1 0 1,1 0 0,-1 0-1,1 0 1,-1 1 0,0 0-1,-6-1 1,9 2-153,0 0 1,-1 1-1,1-1 1,0 0-1,0 1 1,-1 0-1,1-1 1,0 1-1,0 0 0,0 0 1,0 0-1,0 0 1,0 1-1,0-1 1,1 1-1,-1-1 0,0 1 1,1-1-1,-1 1 1,1 0-1,-1 0 1,1 0-1,0-1 1,0 1-1,0 1 0,0-1 1,0 0-1,0 0 1,0 3-1,-1 0-37,0-1 0,1 1 0,0 0 0,0 0 0,0 0 0,0 0 0,1 0 0,0 0 0,0 0 0,0-1 0,0 1 0,1 0 0,0 0 0,2 8 0,-1-10-4,-1 0-1,0-1 0,1 1 0,0-1 0,0 1 1,0-1-1,0 0 0,0 0 0,0 0 0,0 0 1,1 0-1,-1 0 0,1 0 0,-1-1 0,1 1 1,0-1-1,0 0 0,-1 0 0,1 0 0,0 0 1,0 0-1,0-1 0,0 0 0,5 1 0,-4-1 3,1 1-1,-1-1 0,0-1 0,0 1 1,0 0-1,1-1 0,-1 0 0,0 0 1,0 0-1,0-1 0,0 1 0,0-1 1,0 0-1,-1 0 0,1 0 0,-1-1 1,1 1-1,-1-1 0,0 0 0,0 0 1,0 0-1,0 0 0,3-5 0,-2 1 1,0 1 0,-1-1 0,0 0 0,0 0 0,-1 0 0,0 0-1,0 0 1,-1 0 0,0 0 0,0-1 0,0 1 0,-2-15 0,1 20-2,-1-1 0,1 0 0,-1 1 0,0-1 0,1 0 0,-1 1 0,-1-1 1,1 1-1,0-1 0,-1 1 0,1 0 0,-1 0 0,1-1 0,-1 1 0,0 0 0,0 0 1,0 1-1,0-1 0,0 0 0,-1 1 0,1-1 0,-1 1 0,1 0 0,0 0 0,-1 0 0,0 0 1,1 0-1,-1 0 0,0 1 0,1-1 0,-1 1 0,0 0 0,0 0 0,1 0 0,-1 0 0,-3 1 1,1-1-38,0 0 0,0 1 0,0 0 0,-1 0 0,1 0 0,0 0 1,1 1-1,-1 0 0,0 0 0,0 0 0,1 1 0,-1-1 0,1 1 1,0 0-1,0 0 0,0 1 0,0-1 0,-6 9 0,9-11-88,0 0 0,0 1 0,0-1 0,0 0-1,1 1 1,-1-1 0,0 1 0,1-1 0,-1 1-1,1 0 1,-1-1 0,1 1 0,0-1 0,0 1 0,0 0-1,0-1 1,0 1 0,0 0 0,0-1 0,0 1 0,1-1-1,-1 1 1,0 0 0,1-1 0,0 1 0,-1-1-1,1 1 1,0-1 0,0 0 0,0 1 0,1 1 0,1-1-454,-1 0 0,1 0 1,0-1-1,0 1 0,0-1 1,0 1-1,1-1 0,-1 0 1,0 0-1,0-1 1,1 1-1,-1-1 0,6 1 1,25-1-6985</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8.410"/>
    </inkml:context>
    <inkml:brush xml:id="br0">
      <inkml:brushProperty name="width" value="0.025" units="cm"/>
      <inkml:brushProperty name="height" value="0.025" units="cm"/>
    </inkml:brush>
  </inkml:definitions>
  <inkml:trace contextRef="#ctx0" brushRef="#br0">117 46 17328,'0'0'3289,"-10"5"-1955,-2 1-922,-1 1-1,2 1 0,-1 0 0,-12 11 0,22-17-313,-1 0 0,0 0 0,1 1 0,-1-1-1,1 1 1,0-1 0,-1 1 0,1 0 0,1 0 0,-1 0 0,0 0-1,1 0 1,-1 0 0,1 1 0,0-1 0,0 0 0,1 1 0,-1-1-1,1 1 1,-1-1 0,1 1 0,0-1 0,0 1 0,1-1 0,-1 1-1,2 5 1,0-7-109,-1 0 1,1-1-1,-1 1 0,1-1 1,-1 1-1,1-1 0,0 0 0,0 0 1,0 0-1,0 0 0,0 0 1,0 0-1,0 0 0,0 0 0,0-1 1,0 1-1,0-1 0,1 0 0,-1 1 1,0-1-1,0 0 0,0-1 1,1 1-1,2-1 0,2 1-64,0-1-1,0 0 1,0 0 0,-1 0-1,1-1 1,10-4 0,-11 1 12,1 0 0,0 0-1,-1 0 1,0-1 0,0 0 0,-1 0 0,0-1 0,0 1 0,0-1-1,-1 0 1,0 0 0,0-1 0,-1 1 0,0-1 0,0 0 0,-1 0 0,0 0-1,0 0 1,-1 0 0,0-1 0,0 1 0,-1-11 0,0 18 66,0 0-1,-1 0 1,1 0 0,0 0 0,0 0-1,-1 0 1,1 0 0,-1 0 0,1 0-1,-1 0 1,1 0 0,-1 0 0,0 0 0,1 1-1,-1-1 1,0 0 0,0 1 0,1-1-1,-1 0 1,0 1 0,0-1 0,0 1 0,0-1-1,0 1 1,0-1 0,0 1 0,0 0-1,0 0 1,0-1 0,0 1 0,0 0 0,0 0-1,0 0 1,0 0 0,0 0 0,0 0-1,0 0 1,0 1 0,0-1 0,0 0-1,0 0 1,-1 1 0,-2 0 22,-1 0 1,0 1-1,1-1 0,0 1 1,-1 0-1,1 0 0,0 0 0,-5 4 1,4-2-10,1 0 0,-1 0 0,1 0 0,0 1 0,0-1 0,1 1 0,-1 0 0,1 0 0,0 1 0,1-1 0,-1 1 0,1-1 0,0 1 0,-2 10 0,4-15-91,0 0 1,1 0-1,-1 0 0,0-1 0,1 1 1,-1 0-1,1 0 0,-1 0 0,1-1 1,-1 1-1,1 0 0,0-1 0,-1 1 1,1 0-1,0-1 0,-1 1 1,1-1-1,0 1 0,0-1 0,0 1 1,-1-1-1,1 0 0,0 1 0,0-1 1,0 0-1,0 0 0,0 0 0,0 0 1,0 0-1,-1 0 0,1 0 1,2 0-1,33-2-5915,-10-4-1030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23.088"/>
    </inkml:context>
    <inkml:brush xml:id="br0">
      <inkml:brushProperty name="width" value="0.025" units="cm"/>
      <inkml:brushProperty name="height" value="0.025" units="cm"/>
      <inkml:brushProperty name="color" value="#E71224"/>
    </inkml:brush>
  </inkml:definitions>
  <inkml:trace contextRef="#ctx0" brushRef="#br0">4280 170 3555,'-147'-6'4242,"-132"-5"-3604,-171-42-212,126 8 787,199 33-942,-415-28 416,421 38-612,1 5 1,-185 27 0,-612 164 1151,512-70-558,327-94-626,2 4 1,2 2 0,-81 56 0,140-84 16,0 1 0,0 0 0,1 1 0,0 0 1,0 1-1,2 1 0,-1 0 0,1 0 0,1 1 0,0 0 0,1 0 0,1 1 1,0 0-1,0 1 0,2 0 0,0 0 0,0 0 0,-2 19 0,4-9-63,0 0 0,2 0 0,1 0 0,1 0 0,2 0 1,0 0-1,1 0 0,12 36 0,-4-25 10,2-2 0,2 0 0,0 0 0,3-2 0,23 33 1,23 18 13,3-4 0,4-2 0,89 73 1,-57-59 18,145 98 0,-173-140-13,2-2-1,165 69 1,539 119 88,-356-121-70,-202-48-42,429 68-1,-318-104 46,572-22 1,-484-39 13,779-158 1,386-235 4,-1558 415-33,313-109-168,-304 101 111,-2-1 1,0-2 0,0-2-1,-2-1 1,-1-1 0,47-45-1,-68 56 92,-1 1-1,0-2 0,-1 1 0,-1-2 1,0 1-1,-1-1 0,-1-1 0,0 0 1,-1 0-1,0 0 0,-2-1 1,0 0-1,-1 0 0,0 0 0,-2-1 1,0 1-1,-1-1 0,-1 0 0,0 1 1,-1-1-1,-1 1 0,-1-1 0,0 1 1,-2 0-1,0 0 0,0 0 0,-13-23 1,0 8-852,-2 0 0,-2 2 0,0 0 0,-2 2 0,-39-37 0,-23-16-3771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9.551"/>
    </inkml:context>
    <inkml:brush xml:id="br0">
      <inkml:brushProperty name="width" value="0.025" units="cm"/>
      <inkml:brushProperty name="height" value="0.025" units="cm"/>
    </inkml:brush>
  </inkml:definitions>
  <inkml:trace contextRef="#ctx0" brushRef="#br0">16 191 5894,'12'-79'7036,"-7"42"266,-17 95-7076,3 2-1,2-1 0,3 1 1,4 79-1,0-137-218,0-1 0,0 0-1,0 0 1,0 0 0,0 0 0,1 0 0,-1 1-1,0-1 1,1 0 0,-1 0 0,1 0 0,-1 0 0,1 0-1,-1 0 1,1 0 0,0 0 0,-1 0 0,1 0 0,0-1-1,0 1 1,0 0 0,-1 0 0,1-1 0,0 1 0,0 0-1,0-1 1,0 1 0,2 0 0,-1-1 48,0 0 0,1 0-1,-1 0 1,0 0 0,0-1 0,1 1 0,-1-1 0,0 1 0,0-1 0,0 0 0,0 0 0,0 0-1,3-1 1,6-5 159,-1 0-1,0 0 1,0-1-1,9-11 1,6-8-49,-2-1 0,-1-1 1,35-60-1,-45 67-28,-1 0 1,-1 0-1,-2-1 0,0-1 1,-1 1-1,6-42 1,-13 51-131,-4 13-28,-3 10-38,7-9 57,-15 33-11,1 1-1,2 0 1,1 0 0,2 2-1,-6 36 1,10-42 32,2 0 1,-1 49 0,4-77-14,0-1 0,0 1 0,0 0 0,0-1 0,0 1 0,0-1 0,0 1 0,0-1 0,1 1 0,-1 0 0,1-1 0,-1 1-1,1-1 1,0 0 0,-1 1 0,1-1 0,0 1 0,0-1 0,0 0 0,0 0 0,0 0 0,0 1 0,1-1 0,-1 0 0,0 0 0,0-1 0,1 1 0,-1 0 0,1 0 0,-1-1 0,1 1 0,-1-1 0,1 1 0,-1-1 0,1 1 0,-1-1 0,1 0 0,0 0 0,-1 0 0,1 0 0,-1 0 0,1 0 0,-1 0 0,4-2 0,2 1 95,0-1 0,-1 0-1,1 0 1,0-1-1,-1 0 1,0 0 0,0 0-1,0-1 1,7-6-1,5-6 154,-1-1 0,0-1 0,-2-1 0,0 0 0,-1-1 0,-1 0 0,20-44 0,-24 45-164,-2 0 0,0-1 0,-1 1 0,-1-1 0,-1-1-1,0 1 1,-2-1 0,-1 1 0,-1-35 0,0 54-103,0 1 0,0 0 0,0 0 0,0-1 0,0 1 0,0 0 0,0 0 0,-1-1 0,1 1 0,0 0 0,0 0 0,0 0 0,0-1 0,0 1 0,-1 0 0,1 0 0,0 0 0,0 0 0,0-1 0,-1 1 0,1 0 0,0 0 1,0 0-1,0 0 0,-1 0 0,1 0 0,0-1 0,0 1 0,-1 0 0,1 0 0,0 0 0,0 0 0,-1 0 0,1 0 0,0 0 0,0 0 0,-1 0 0,1 0 0,0 0 0,0 0 0,-1 1 0,1-1 0,0 0 0,0 0 0,-1 0 0,1 0 0,0 0 0,0 0 0,0 1 0,-1-1 0,1 0 0,0 0 0,0 0 0,0 0 0,0 1 0,-1-1 0,1 0 0,0 0 0,0 0 0,0 1 0,0-1 0,0 0 0,0 0 0,0 1 0,0-1 0,0 0 0,-1 0 0,1 1 0,-11 15-794,-20 56-4374,16-33-347,4-13-456</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48.742"/>
    </inkml:context>
    <inkml:brush xml:id="br0">
      <inkml:brushProperty name="width" value="0.025" units="cm"/>
      <inkml:brushProperty name="height" value="0.025" units="cm"/>
    </inkml:brush>
  </inkml:definitions>
  <inkml:trace contextRef="#ctx0" brushRef="#br0">113 47 17713,'0'0'2552,"-10"5"213,2-2-2236,-5 2 150,1 1 1,-1 1-1,-12 9 0,23-15-619,0 0 1,-1 0-1,2 1 0,-1-1 0,0 1 0,0-1 0,0 1 1,1 0-1,-1 0 0,1 0 0,-1 0 0,1 0 0,0 0 1,0 0-1,0 0 0,0 0 0,0 0 0,0 1 0,0-1 1,1 0-1,0 1 0,-1-1 0,1 1 0,0-1 0,0 0 1,0 1-1,0-1 0,1 3 0,1-3-53,-1 1 1,1-1-1,0 0 0,-1 0 0,1 0 1,0 0-1,1-1 0,-1 1 0,0-1 1,0 1-1,1-1 0,-1 0 0,1 1 1,-1-1-1,1-1 0,-1 1 0,1 0 1,0-1-1,0 1 0,-1-1 0,1 0 1,0 0-1,-1 0 0,1 0 0,5-1 1,0 1-3,1-1 1,-1 0 0,0 0 0,0-1 0,0 0-1,0-1 1,12-4 0,-11 1-60,-1 0 0,0-1-1,0 0 1,0 0 0,0 0 0,-1-1-1,7-11 1,-12 17 52,-1 0 1,1-1-1,-1 0 1,1 1-1,-1-1 1,0 0-1,0 0 1,0 0-1,0 0 1,-1 0-1,1 0 1,-1 0-1,0-3 1,0 4 10,-1 1 1,1-1 0,-1 0-1,1 0 1,-1 1 0,0-1-1,1 1 1,-1-1 0,0 1-1,0-1 1,0 1 0,0-1-1,-1 1 1,1 0 0,0 0-1,-1-1 1,1 1 0,0 0-1,-1 0 1,0 0 0,1 1 0,-1-1-1,1 0 1,-3 0 0,-5-3-62,-1 1 0,0 0 0,1 1 0,-1 0 1,0 1-1,0 0 0,-16 0 0,21 1-531,0 0-1,0 1 1,0 0-1,0 0 1,0 0-1,0 0 1,0 1-1,0 0 1,1 0-1,-7 3 0,-1 4-5122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2.528"/>
    </inkml:context>
    <inkml:brush xml:id="br0">
      <inkml:brushProperty name="width" value="0.025" units="cm"/>
      <inkml:brushProperty name="height" value="0.025" units="cm"/>
    </inkml:brush>
  </inkml:definitions>
  <inkml:trace contextRef="#ctx0" brushRef="#br0">6 33 5189,'6'-32'9683,"-5"47"-2792,-4 22-3472,0-5-4151,0-4 855,0-1 0,2 0 0,2 1 0,3 29 0,12 12-2446,-12-46-960,-4-7-2569,0-13 3813,0 5-4052</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2.872"/>
    </inkml:context>
    <inkml:brush xml:id="br0">
      <inkml:brushProperty name="width" value="0.025" units="cm"/>
      <inkml:brushProperty name="height" value="0.025" units="cm"/>
    </inkml:brush>
  </inkml:definitions>
  <inkml:trace contextRef="#ctx0" brushRef="#br0">1 58 11627,'0'0'10453,"12"0"-9717,263-29 1564,-164 14-4696,-119 15-3053,-5-4 2575,2 0-206,-14-2-5450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3.279"/>
    </inkml:context>
    <inkml:brush xml:id="br0">
      <inkml:brushProperty name="width" value="0.025" units="cm"/>
      <inkml:brushProperty name="height" value="0.025" units="cm"/>
    </inkml:brush>
  </inkml:definitions>
  <inkml:trace contextRef="#ctx0" brushRef="#br0">0 43 13613,'0'0'9064,"63"-28"-8039,-24 28-352,6 0-481,7-1-160,-3-1-32,3 0-288,-4-1-993,-6 1-1025,-3-1-1922,-12 1-2627</inkml:trace>
  <inkml:trace contextRef="#ctx0" brushRef="#br0" timeOffset="1">520 423 10474,'0'0'13543,"13"-6"-12833,3-2-653,-1-1 0,0 0 0,-1-2-1,0 1 1,0-2 0,-1 0-1,14-16 1,35-50-3,-69 114-145,-1-11-66,1 1 1,1-1-1,2 1 0,1 0 1,-1 31-1,4-56-12,0 0 0,0 0 0,-1 0 1,1 0-1,0 0 0,0 0 0,0 0 0,1 0 0,-1 0 0,0 0 0,0 0 0,1 0 0,-1 0 0,0 0 0,1 0 0,-1 0 1,1 0-1,-1 0 0,1 0 0,-1 0 0,1-1 0,0 1 0,-1 0 0,1 0 0,0-1 0,0 1 0,1 0 0,9 1-5564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3.698"/>
    </inkml:context>
    <inkml:brush xml:id="br0">
      <inkml:brushProperty name="width" value="0.025" units="cm"/>
      <inkml:brushProperty name="height" value="0.025" units="cm"/>
    </inkml:brush>
  </inkml:definitions>
  <inkml:trace contextRef="#ctx0" brushRef="#br0">1 25 11915,'0'0'6118,"50"-25"-5894,-25 25 161,3 7 447,6 2 129,-2 0-320,-1-1-385,-1-1-192,-5-1-160,-9-1-1345,-9-5-1730</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4.053"/>
    </inkml:context>
    <inkml:brush xml:id="br0">
      <inkml:brushProperty name="width" value="0.025" units="cm"/>
      <inkml:brushProperty name="height" value="0.025" units="cm"/>
    </inkml:brush>
  </inkml:definitions>
  <inkml:trace contextRef="#ctx0" brushRef="#br0">0 25 13741,'0'0'7015,"61"10"-5670,-20-10-384,2-4-289,3-3-543,1 1-418,-10-2-2145,-8-1-3524</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4.673"/>
    </inkml:context>
    <inkml:brush xml:id="br0">
      <inkml:brushProperty name="width" value="0.025" units="cm"/>
      <inkml:brushProperty name="height" value="0.025" units="cm"/>
    </inkml:brush>
  </inkml:definitions>
  <inkml:trace contextRef="#ctx0" brushRef="#br0">47 1 15214,'0'0'8035,"-2"9"-7058,0 0-763,-2 7-9,0 0 0,2 0-1,0 0 1,0 19 0,3-34-201,0 0-1,0 0 1,0 0-1,0 0 1,0 0-1,0 0 1,0-1-1,0 1 1,0 0-1,0 0 0,0-1 1,0 1-1,1-1 1,-1 1-1,0-1 1,0 1-1,1-1 1,-1 0-1,0 0 1,1 1-1,-1-1 1,0 0-1,1 0 1,-1 0-1,0-1 1,1 1-1,-1 0 1,0 0-1,2-1 1,44-7 67,-44 7-78,1 0-1,-1 0 0,0 0 0,1 1 1,-1-1-1,1 1 0,-1 0 1,1 0-1,-1 0 0,1 0 1,-1 0-1,0 1 0,1 0 1,-1-1-1,1 1 0,-1 1 1,0-1-1,0 0 0,0 1 0,6 3 1,-7-2-2,1 1 0,-1-1 0,1 1 0,-1 0 0,-1-1 0,1 1 0,0 0 0,-1 0 0,0 0-1,0 1 1,0-1 0,0 0 0,-1 0 0,1 1 0,-1-1 0,-1 7 0,1-5 7,-1 0 0,0-1 1,0 1-1,0 0 0,-1-1 0,0 1 0,0-1 0,0 0 0,-1 0 0,0 0 0,0 0 0,0 0 0,0-1 0,-1 1 1,0-1-1,0 0 0,0 0 0,0 0 0,-1-1 0,1 1 0,-1-1 0,0 0 0,0 0 0,0-1 0,-1 0 0,1 0 1,0 0-1,-1 0 0,1-1 0,-1 0 0,0 0 0,1-1 0,-1 1 0,0-1 0,0 0 0,1-1 0,-1 1 0,-8-3 1,11 1-533,0-1 0,0 1 0,0-1 0,0 0 0,0 0 0,1 0 0,0 0 0,-1 0 0,1 0 0,0-1-1,1 1 1,-1-1 0,0 0 0,1 1 0,0-1 0,0 0 0,0 0 0,0-7 0,0 9 84,-7-38-6228</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5.064"/>
    </inkml:context>
    <inkml:brush xml:id="br0">
      <inkml:brushProperty name="width" value="0.025" units="cm"/>
      <inkml:brushProperty name="height" value="0.025" units="cm"/>
    </inkml:brush>
  </inkml:definitions>
  <inkml:trace contextRef="#ctx0" brushRef="#br0">1 24 9673,'0'0'9641,"62"-24"-7719,-35 24-416,-4 0-353,4 0-737,-4 0-352,4 4-96,-4 5-1377,-3 0-2275,5-1-4355</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5.424"/>
    </inkml:context>
    <inkml:brush xml:id="br0">
      <inkml:brushProperty name="width" value="0.025" units="cm"/>
      <inkml:brushProperty name="height" value="0.025" units="cm"/>
    </inkml:brush>
  </inkml:definitions>
  <inkml:trace contextRef="#ctx0" brushRef="#br0">71 31 17040,'-8'7'2007,"8"-6"-1966,-10 10 823,1 0 0,0 1 0,-8 13 0,15-22-755,-1 1 0,1 0-1,1 0 1,-1-1 0,0 1 0,1 0-1,0 1 1,0-1 0,0 0-1,1 0 1,-1 0 0,1 0 0,0 1-1,0-1 1,0 0 0,1 0 0,-1 0-1,3 6 1,-2-8-104,1 0 1,-1-1-1,1 1 0,-1-1 1,1 1-1,0-1 1,-1 0-1,1 0 0,0 0 1,0 0-1,0 0 1,0 0-1,0 0 0,0 0 1,1-1-1,-1 1 0,0-1 1,0 0-1,0 0 1,0 1-1,1-1 0,-1-1 1,0 1-1,3-1 0,1 1 7,-1 0 0,0-1-1,0 0 1,1 0 0,-1 0-1,0-1 1,0 1 0,0-1-1,6-4 1,-7 3 6,-1 0-1,0 0 1,1 0 0,-1-1 0,-1 1 0,1-1-1,0 0 1,-1 1 0,0-1 0,0 0 0,0-1 0,0 1-1,-1 0 1,0 0 0,0-1 0,0 1 0,0-1-1,0 1 1,-1-1 0,0 1 0,0-1 0,0 1-1,-1-1 1,0 1 0,1-1 0,-2 1 0,1 0-1,-2-5 1,2 5-27,-1 1 0,0-1 0,0 1 0,0-1 0,0 1-1,0 0 1,-1-1 0,1 1 0,-1 0 0,0 1 0,0-1 0,0 0 0,0 1-1,0 0 1,-1 0 0,1 0 0,-1 0 0,1 0 0,-1 1 0,0-1 0,0 1-1,1 0 1,-1 0 0,0 1 0,0-1 0,0 1 0,0 0 0,0 0-1,0 0 1,0 1 0,-7 0 0,9 0-81,0 0 0,0 0 0,0 0 0,0 0 1,0 0-1,0 1 0,1-1 0,-1 1 0,0-1 0,1 1 0,-1-1 0,1 1 0,-1 0 0,1 0 0,0 0 1,0 0-1,0 0 0,0 0 0,0 0 0,0 0 0,-1 4 0,-2 23-3320,10-4-4719,6-12 116</inkml:trace>
  <inkml:trace contextRef="#ctx0" brushRef="#br0" timeOffset="1">308 283 18321,'0'0'10570,"18"-61"-16623,-6 41-930</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5.751"/>
    </inkml:context>
    <inkml:brush xml:id="br0">
      <inkml:brushProperty name="width" value="0.025" units="cm"/>
      <inkml:brushProperty name="height" value="0.025" units="cm"/>
    </inkml:brush>
  </inkml:definitions>
  <inkml:trace contextRef="#ctx0" brushRef="#br0">131 43 13196,'-10'2'3086,"-1"0"-2390,0 0 1,1 0-1,-1 1 0,1 1 1,-16 7-1,24-10-577,-1 0 1,1 0-1,-1 1 0,1-1 1,-1 1-1,1 0 1,0 0-1,0 0 1,0 0-1,0 0 0,0 0 1,0 1-1,0-1 1,1 0-1,-1 1 0,1-1 1,0 1-1,0 0 1,0 0-1,0-1 0,0 1 1,1 0-1,-1 0 1,1 0-1,-1 0 0,1-1 1,0 1-1,0 0 1,1 0-1,0 5 1,1-5-107,-1-1 0,1 1 0,-1-1 0,1 1 1,0-1-1,0 1 0,1-1 0,-1 0 1,0 0-1,1 0 0,-1 0 0,1-1 0,-1 1 1,1-1-1,0 1 0,0-1 0,0 0 1,0 0-1,0 0 0,0-1 0,0 1 1,0-1-1,0 1 0,0-1 0,5 0 0,3 0 8,1 1-1,0-1 0,0-1 0,0 0 0,17-5 0,-23 4-8,-1 0 0,0 0-1,1-1 1,-1 0 0,-1 0 0,1 0 0,0 0 0,-1-1-1,1 0 1,-1 0 0,0 0 0,-1-1 0,1 1-1,-1-1 1,0 0 0,0 0 0,0 0 0,4-11 0,-6 14-7,0-1 1,-1 0-1,1 1 0,0-1 1,-1 0-1,0 0 1,1 0-1,-1 1 1,0-1-1,-1 0 1,1 0-1,0 0 1,-1 1-1,0-1 1,1 0-1,-1 0 0,0 1 1,0-1-1,-1 1 1,1-1-1,0 1 1,-1-1-1,0 1 1,1 0-1,-1 0 1,0 0-1,0 0 1,0 0-1,0 0 0,-1 1 1,1-1-1,0 1 1,-1-1-1,1 1 1,-1 0-1,0 0 1,1 0-1,-1 0 1,-3 0-1,-1-1-102,-1 0 0,1 0 1,0 1-1,0 0 0,-1 1 0,1 0 0,0 0 0,-1 0 1,1 1-1,-8 2 0,12-3 8,0 1-1,1 0 1,-1 0 0,0 0-1,1 1 1,-1-1 0,1 0-1,-1 1 1,1 0 0,0-1-1,-1 1 1,1 0 0,0 0-1,0 1 1,1-1 0,-1 0 0,0 1-1,1-1 1,-1 1 0,1-1-1,0 1 1,0 0 0,0-1-1,0 1 1,0 0 0,1 0-1,-1 4 1,1-6-23,-1 0-1,1 0 1,0 0 0,0 0-1,0 0 1,0 0 0,1-1-1,-1 1 1,0 0-1,0 0 1,0 0 0,1 0-1,-1 0 1,0-1 0,1 1-1,-1 0 1,1 0 0,-1-1-1,1 1 1,-1 0 0,1-1-1,0 1 1,-1 0-1,1-1 1,0 1 0,-1-1-1,1 1 1,1 0 0,26 5-5145,0-6-812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50.389"/>
    </inkml:context>
    <inkml:brush xml:id="br0">
      <inkml:brushProperty name="width" value="0.025" units="cm"/>
      <inkml:brushProperty name="height" value="0.025" units="cm"/>
    </inkml:brush>
  </inkml:definitions>
  <inkml:trace contextRef="#ctx0" brushRef="#br0">70 66 5926,'0'0'7463,"1"-11"-4164,3-44 833,-25 90-2766,12-18-1036,0 1 0,2 1-1,0-1 1,1 1 0,1 0-1,1 1 1,-3 26-1,7-45-314,1-1 0,-1 1 0,0 0 0,0 0 0,0 0 0,1-1-1,-1 1 1,0 0 0,1 0 0,-1-1 0,0 1 0,1 0 0,-1 0 0,1-1-1,-1 1 1,1-1 0,0 1 0,-1 0 0,1-1 0,-1 1 0,1-1-1,0 0 1,0 1 0,-1-1 0,1 1 0,0-1 0,0 0 0,-1 0-1,1 1 1,0-1 0,0 0 0,1 0 0,33 1 6,-24-1-100,-22-32 191,11 28-113,1-1-1,0 1 1,0 0 0,0 0 0,0 0-1,1-1 1,-1 1 0,1 1 0,0-1-1,5-7 1,-4 7 1,0-1 1,-1 1-1,0-1 0,1 0 1,-2 1-1,1-1 1,0 0-1,0-6 0,-2 10-4,1-1 0,-1 1-1,1 0 1,-1 0 0,1 0 0,0 0-1,-1-1 1,1 1 0,0 0-1,0 1 1,0-1 0,0 0-1,0 0 1,0 0 0,0 0 0,0 1-1,0-1 1,0 0 0,0 1-1,0-1 1,0 1 0,1-1-1,-1 1 1,0 0 0,0-1 0,1 1-1,-1 0 1,2 0 0,2-1 37,-1 1 1,1 0-1,-1 0 1,1 0 0,0 1-1,-1 0 1,8 1-1,-11-1-32,0 0 0,0-1 0,0 1 0,-1 0 0,1 0 0,0-1 0,-1 1 0,1 0 0,-1 0 0,1 0 0,-1 0 0,1 0 0,-1 0 0,0 0 0,1 0 0,-1 0 0,0 0 0,0 0 0,0 0-1,1 0 1,-1 0 0,-1 1 0,1 31 26,-1-22-11,1-5-16,-1 1 1,0-1 0,-1 0 0,1 1 0,-1-1 0,-5 10 0,4-10 114,1 0 0,0 0 0,0 0 0,0 1 0,1-1 0,-1 12 0,20-33 739,-4-1-767,0 0 0,-1-1 0,15-27 0,-23 35-78,-1 0 1,0 0-1,-1 0 1,0-1 0,0 1-1,-1-1 1,0 0-1,-1 0 1,1-15-1,-3 8 326,2 5-2006,10 23-836,7 4-1164,-2-10-2348,-4-5-2421</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6.107"/>
    </inkml:context>
    <inkml:brush xml:id="br0">
      <inkml:brushProperty name="width" value="0.025" units="cm"/>
      <inkml:brushProperty name="height" value="0.025" units="cm"/>
    </inkml:brush>
  </inkml:definitions>
  <inkml:trace contextRef="#ctx0" brushRef="#br0">199 9 9321,'0'0'2808,"-11"0"-545,-1 1-1782,1 1 1,-1 0-1,1 1 0,0 0 0,0 1 0,0 0 1,-14 9-1,19-11-198,0 1 0,1 1 0,-1-1-1,1 1 1,0 0 0,0 0 0,0 1 0,1-1 0,-1 1 0,1 0 0,0 0 0,1 1 0,-1-1-1,1 1 1,0-1 0,0 1 0,-2 9 0,4-13-256,1-1 0,-1 1-1,1 0 1,0-1 0,0 1 0,0 0 0,-1-1-1,2 1 1,-1 0 0,0-1 0,0 1 0,0 0-1,1-1 1,-1 1 0,1-1 0,-1 1 0,1-1-1,0 1 1,0-1 0,-1 1 0,1-1 0,0 1-1,0-1 1,0 0 0,1 0 0,-1 0 0,0 1-1,0-1 1,1 0 0,-1 0 0,0-1 0,1 1-1,-1 0 1,1 0 0,0-1 0,-1 1 0,1-1-1,-1 1 1,1-1 0,0 0 0,-1 0 0,1 1-1,0-1 1,-1 0 0,1 0 0,0-1 0,-1 1-1,3-1 1,3 1-17,1-1 1,-1 0-1,1 0 0,-1-1 0,0 0 0,1-1 0,-1 1 0,0-1 1,12-8-1,-12 6-31,-1-1 1,0 1 0,-1-1 0,1 0-1,-1-1 1,0 0 0,-1 1 0,1-2-1,-2 1 1,5-9 0,-7 14-5,0 0 0,0 0 0,-1 0 0,1 0 0,0 0 0,-1 0 1,1 0-1,-1 0 0,0 0 0,0 0 0,0 0 0,0 0 0,0 0 0,0-1 0,0 1 0,-1 0 1,1 0-1,-1 0 0,1 0 0,-1 0 0,0 0 0,0 0 0,0 0 0,0 1 0,0-1 0,-1 0 0,1 1 1,0-1-1,-1 0 0,1 1 0,-1 0 0,0-1 0,1 1 0,-1 0 0,0 0 0,0 0 0,0 0 1,1 0-1,-1 0 0,0 0 0,0 1 0,-1-1 0,-2 0 0,0 0-76,0 0 0,1 1 0,-1-1-1,0 1 1,0 0 0,-1 0 0,1 0 0,1 1 0,-1-1-1,0 1 1,0 1 0,0-1 0,0 1 0,-5 2 0,7-3 4,1 1 0,-1 0 0,1-1 0,-1 1 0,1 0 0,0 1 0,0-1 1,0 0-1,0 0 0,0 1 0,0-1 0,1 1 0,-1 0 0,1-1 0,0 1 0,0 0 1,0 0-1,0 0 0,0 0 0,0 0 0,1 0 0,0 0 0,-1 0 0,1 4 0,0-6-167,0-1-1,0 1 0,0 0 0,0 0 0,0 0 1,0 0-1,0 0 0,1 0 0,-1 0 0,0 0 0,0-1 1,1 1-1,-1 0 0,1 0 0,-1 0 0,1-1 0,-1 1 1,1 0-1,-1 0 0,1-1 0,-1 1 0,1 0 1,0-1-1,0 1 0,-1-1 0,1 1 0,1 0 0,15 4-6653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6.559"/>
    </inkml:context>
    <inkml:brush xml:id="br0">
      <inkml:brushProperty name="width" value="0.025" units="cm"/>
      <inkml:brushProperty name="height" value="0.025" units="cm"/>
    </inkml:brush>
  </inkml:definitions>
  <inkml:trace contextRef="#ctx0" brushRef="#br0">210 1 18193,'-12'0'726,"-2"0"-339,-1 1-1,1 1 1,0 0 0,0 1-1,0 0 1,-20 8-1,29-9-287,1 0 0,-1 0-1,1 0 1,0 0 0,0 1 0,-1-1-1,2 1 1,-1 0 0,0 0-1,1 1 1,-1-1 0,1 1-1,0 0 1,0-1 0,0 1-1,1 1 1,-1-1 0,1 0-1,0 1 1,1-1 0,-1 1-1,1-1 1,-1 1 0,2 0-1,-1 0 1,0 6 0,1-9-96,0 0 1,0-1 0,0 1 0,0 0 0,1-1 0,-1 1-1,1-1 1,-1 1 0,1 0 0,0-1 0,-1 1 0,1-1-1,0 0 1,0 1 0,0-1 0,0 0 0,0 1 0,0-1-1,0 0 1,1 0 0,-1 0 0,0 0 0,1 0 0,2 1-1,0 0 8,1 0 0,-1-1-1,1 1 1,0-1-1,-1 0 1,1-1-1,0 1 1,9-1 0,-3 0 1,-1-1 0,1 0 0,0-1 0,0 0 0,-1-1 1,1 0-1,15-7 0,-20 7 8,0 0 0,0-1 1,0 0-1,-1 1 0,1-2 0,-1 1 1,0-1-1,0 1 0,-1-1 0,0-1 0,1 1 1,-2-1-1,1 1 0,-1-1 0,0 0 1,0 0-1,0-1 0,3-11 0,-6 16 3,-1 0 0,1 1-1,0-1 1,0 1 0,-1-1 0,1 1-1,-1-1 1,1 1 0,-1-1 0,0 1-1,0-1 1,1 1 0,-1 0 0,0-1-1,0 1 1,0 0 0,0 0-1,-1 0 1,1 0 0,0 0 0,0 0-1,-1 0 1,1 0 0,-1 0 0,1 0-1,0 1 1,-1-1 0,0 1 0,1-1-1,-1 1 1,1 0 0,-1-1-1,-2 1 1,-60-5-130,60 5 82,1 0-53,-49 5-1522,50-5 1199,-1 1-1,0 0 1,1 0 0,-1 0 0,1 0 0,-1 0 0,1 1-1,0-1 1,0 1 0,-3 2 0,1 1-4825</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2.077"/>
    </inkml:context>
    <inkml:brush xml:id="br0">
      <inkml:brushProperty name="width" value="0.025" units="cm"/>
      <inkml:brushProperty name="height" value="0.025" units="cm"/>
    </inkml:brush>
  </inkml:definitions>
  <inkml:trace contextRef="#ctx0" brushRef="#br0">44 1 9001,'0'0'10260,"-1"9"-9374,-4 192 1176,5-162-1887,0-38-167,0 0 1,0-1 0,0 1-1,0-1 1,0 1-1,0 0 1,0-1 0,1 1-1,-1 0 1,0-1-1,0 1 1,0 0-1,1-1 1,-1 1 0,0-1-1,1 1 1,-1 0-1,0-1 1,1 1-1,-1-1 1,1 1 0,-1-1-1,1 0 1,-1 1-1,1-1 1,-1 1 0,1-1-1,0 0 1,-1 0-1,1 1 1,-1-1-1,1 0 1,0 0 0,-1 0-1,1 1 1,0-1-1,-1 0 1,1 0 0,0 0-1,-1 0 1,1 0-1,0 0 1,-1-1-1,1 1 1,0 0 0,-1 0-1,1 0 1,-1-1-1,1 1 1,0 0 0,-1 0-1,1-1 1,-1 1-1,1-1 1,0 0-1,39-24 301,-36 22-297,3-3-14,0 1 0,0 0 0,1 1 0,-1 0 1,1 0-1,0 1 0,0 0 0,0 0 1,0 0-1,1 1 0,9-1 0,-17 3 1,0 0-1,0 0 0,0 1 0,0-1 1,0 0-1,0 0 0,-1 1 0,1-1 1,0 0-1,0 1 0,0-1 1,0 1-1,-1-1 0,1 1 0,0-1 1,-1 1-1,1-1 0,0 1 1,-1 0-1,1-1 0,0 1 0,-1 0 1,1 0-1,-1 0 0,0-1 0,1 3 1,4 29 154,-5-24-34,-1-1-1,0 1 0,0-1 0,0 1 0,-1-1 0,-4 10 0,4-13-29,-1 0-1,1 0 1,-1 0-1,0 0 0,0 0 1,0-1-1,-1 1 0,1-1 1,-1 0-1,0 0 0,0 0 1,0-1-1,0 1 0,0-1 1,0 0-1,-1 0 1,1-1-1,-1 1 0,0-1 1,1 0-1,-1 0 0,0 0 1,0-1-1,1 0 0,-1 0 1,0 0-1,-5-1 1,4 0-91,1 0 1,-1-1 0,1 1 0,-1-1 0,1 0 0,0-1 0,0 1 0,0-1 0,0 0 0,1 0 0,-1-1 0,1 1 0,-1-1 0,1 0 0,0 0 0,1 0 0,-1-1 0,1 1 0,0-1 0,0 0 0,0 0 0,-3-9 0,6 13-99,-1 0-1,1 0 1,-1 0 0,1 1 0,-1-1 0,1 0-1,0 0 1,0 0 0,-1 0 0,1 0 0,0 0-1,0 0 1,0 0 0,0 0 0,0 0 0,0 0-1,0 0 1,1 1 0,-1-1 0,0 0 0,0 0-1,1 0 1,-1 0 0,1 0 0,-1 0 0,0 1-1,1-1 1,0 0 0,-1 0 0,1 1 0,-1-1-1,1 0 1,0 1 0,0-1 0,-1 0 0,1 1-1,0-1 1,0 1 0,0 0 0,-1-1 0,3 0-1,2 0-818,1 0-1,0 1 0,0-1 0,0 1 1,11 1-1,-1 0-1797,14-1-3123</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2.439"/>
    </inkml:context>
    <inkml:brush xml:id="br0">
      <inkml:brushProperty name="width" value="0.025" units="cm"/>
      <inkml:brushProperty name="height" value="0.025" units="cm"/>
    </inkml:brush>
  </inkml:definitions>
  <inkml:trace contextRef="#ctx0" brushRef="#br0">0 86 12139,'0'0'7800,"8"5"-6535,-3-2-1093,-3-1-110,0 0 0,0-1 0,0 1 0,1-1 0,-1 0 0,0 1-1,1-1 1,-1 0 0,0 0 0,1-1 0,-1 1 0,1 0 0,0-1 0,-1 1 0,1-1-1,-1 0 1,1 0 0,0 0 0,-1 0 0,1-1 0,-1 1 0,1-1 0,-1 1-1,1-1 1,-1 0 0,1 0 0,-1 0 0,1 0 0,3-3 0,30-34 376,-34 36-423,-1 0-1,1 0 1,-1 0 0,1 0 0,-1-1 0,0 1 0,0 0 0,0-1 0,0 1-1,-1-1 1,1 1 0,-1-1 0,1 1 0,-1-1 0,0 0 0,0 1 0,0-1-1,-1-2 1,1 4-9,-1 0-1,0 0 0,1 0 0,-1 0 0,0 0 0,0 1 1,0-1-1,1 0 0,-1 1 0,0-1 0,0 0 0,0 1 1,0-1-1,0 1 0,0-1 0,0 1 0,0 0 0,-1-1 1,1 1-1,0 0 0,0 0 0,0 0 0,0 0 1,0 0-1,0 0 0,-1 0 0,-1 1 0,-32 7-11,30-4 14,1-1 0,0 1 1,0 1-1,0-1 0,0 0 0,1 1 0,0 0 0,0 0 0,0 0 1,1 0-1,-1 0 0,1 1 0,0-1 0,1 1 0,-1-1 1,1 1-1,0-1 0,1 1 0,-1 8 0,1-11 1,0 1-1,0-1 1,0 0-1,0 1 1,0-1-1,0 1 1,1-1-1,0 1 0,0-1 1,0 0-1,0 1 1,0-1-1,1 0 1,0 0-1,-1 0 1,1 0-1,0 0 1,0-1-1,1 1 1,-1 0-1,0-1 1,1 0-1,0 1 1,-1-1-1,1 0 1,0 0-1,0-1 1,0 1-1,0-1 1,1 1-1,-1-1 1,5 1-1,2-1-104,0 0-1,-1 0 0,1-1 1,0-1-1,-1 0 0,1 0 1,0-1-1,-1 0 1,0 0-1,1-1 0,10-5 1,-13 5-840,0-1 0,0 0 0,-1 0 0,1-1 0,-1 1 0,0-1 1,0-1-1,8-10 0,3-10-5401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2.769"/>
    </inkml:context>
    <inkml:brush xml:id="br0">
      <inkml:brushProperty name="width" value="0.025" units="cm"/>
      <inkml:brushProperty name="height" value="0.025" units="cm"/>
    </inkml:brush>
  </inkml:definitions>
  <inkml:trace contextRef="#ctx0" brushRef="#br0">65 45 11211,'0'0'3747,"-46"-19"-1216,35 10-1539,6 2-319,3 1-32,2 3-321,2 3-320,3 0 0,0 6-32,1 3-833,-3 0-1153,-1-3-2690</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3.141"/>
    </inkml:context>
    <inkml:brush xml:id="br0">
      <inkml:brushProperty name="width" value="0.025" units="cm"/>
      <inkml:brushProperty name="height" value="0.025" units="cm"/>
    </inkml:brush>
  </inkml:definitions>
  <inkml:trace contextRef="#ctx0" brushRef="#br0">5 1 9385,'0'0'14115,"-1"9"-13555,1 0-476,-3 27 82,4 71 0,10-92-1482,-2-11-1858,-1-8-4235,-3-5 1654</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3.473"/>
    </inkml:context>
    <inkml:brush xml:id="br0">
      <inkml:brushProperty name="width" value="0.025" units="cm"/>
      <inkml:brushProperty name="height" value="0.025" units="cm"/>
    </inkml:brush>
  </inkml:definitions>
  <inkml:trace contextRef="#ctx0" brushRef="#br0">51 28 13229,'0'0'7366,"-47"-25"-6501,44 25-737,12 0-672,5 0-1762,6 0-2627,-6-2-4516</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3.814"/>
    </inkml:context>
    <inkml:brush xml:id="br0">
      <inkml:brushProperty name="width" value="0.025" units="cm"/>
      <inkml:brushProperty name="height" value="0.025" units="cm"/>
    </inkml:brush>
  </inkml:definitions>
  <inkml:trace contextRef="#ctx0" brushRef="#br0">191 187 6566,'6'-8'860,"4"-5"477,0-1 0,13-25 0,-21 35-893,0 0 0,0 0 0,0 0 1,0 0-1,-1-1 0,1 1 0,-1 0 0,-1-1 0,1 1 0,0-1 0,-1 1 0,0-1 0,0 1 0,-1-1 0,1 1 1,-1-1-1,0 1 0,-2-7 0,2 10-344,0-1 1,0 0-1,-1 0 1,1 1-1,-1-1 1,0 1-1,1-1 1,-1 1-1,0 0 1,0-1-1,0 1 1,0 0 0,0 0-1,0 0 1,0 1-1,0-1 1,0 0-1,0 1 1,0 0-1,0-1 1,-1 1-1,1 0 1,0 0-1,0 0 1,0 0-1,-1 1 1,1-1-1,0 0 1,-4 2-1,0 0-49,0 0 0,0 0 0,0 0-1,0 0 1,0 1 0,1 0 0,-1 1 0,1-1-1,-7 6 1,-1 6 33,0 1-1,1 0 1,1 0-1,0 1 1,1 1-1,1 0 1,1 0-1,0 1 1,1 0-1,1 0 1,1 0 0,1 1-1,1 0 1,0 0-1,2 0 1,0 24-1,2-40-56,-1 0-1,0 0 1,1 0 0,0 0-1,0 0 1,0 0 0,1 0-1,-1 0 1,1 0 0,0-1-1,0 1 1,0-1-1,1 1 1,-1-1 0,1 0-1,0 0 1,-1 0 0,2 0-1,-1-1 1,0 1 0,6 3-1,-3-3-15,0 0-1,1-1 0,-1 0 0,1 0 1,0 0-1,-1-1 0,1 0 1,0 0-1,0 0 0,0-1 1,0 0-1,9-2 0,-7 1 18,0-1 0,-1 0 0,1 0-1,-1-1 1,1 0 0,-1 0-1,0-1 1,0 0 0,13-9 0,-17 10 28,0 0 0,0-1 1,-1 1-1,1-1 1,-1 1-1,0-1 0,0 0 1,0 0-1,0 0 1,-1-1-1,1 1 0,-1-1 1,-1 0-1,1 1 1,0-1-1,-1 0 0,1-7 1,-2 10-32,0 1-1,0-1 1,0 1 0,-1-1 0,1 1 0,0-1 0,-1 1-1,1 0 1,-1-1 0,0 1 0,1 0 0,-1-1-1,0 1 1,0 0 0,0-1 0,0 1 0,0 0 0,0 0-1,0 0 1,0 0 0,0 0 0,0 0 0,-1 1 0,1-1-1,0 0 1,-1 0 0,1 1 0,0-1 0,-1 1 0,1-1-1,-1 1 1,1 0 0,-4-1 0,-57-2-97,52 3 63,-40 4-534,27 7-1339,22-10 1542,0 0 0,0-1 1,0 1-1,0 0 0,1 0 1,-1 0-1,0 1 0,0-1 1,1 0-1,-1 0 0,1 0 1,-1 0-1,1 1 0,0-1 1,-1 0-1,1 2 0,1 3-6349</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4.392"/>
    </inkml:context>
    <inkml:brush xml:id="br0">
      <inkml:brushProperty name="width" value="0.025" units="cm"/>
      <inkml:brushProperty name="height" value="0.025" units="cm"/>
    </inkml:brush>
  </inkml:definitions>
  <inkml:trace contextRef="#ctx0" brushRef="#br0">238 1 14157,'0'0'10314,"-10"9"-9892,-25 30-497,0 1 0,3 1 1,1 2-1,3 1 0,-30 62 0,54-96-7,1-4-4505,2-16-1063,1-13-211</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4.718"/>
    </inkml:context>
    <inkml:brush xml:id="br0">
      <inkml:brushProperty name="width" value="0.025" units="cm"/>
      <inkml:brushProperty name="height" value="0.025" units="cm"/>
    </inkml:brush>
  </inkml:definitions>
  <inkml:trace contextRef="#ctx0" brushRef="#br0">136 62 2915,'-10'1'7730,"4"-1"-7436,1 0 0,0 1 0,-1 0 0,1 0 1,0 0-1,0 1 0,0-1 0,0 1 0,0 0 1,0 1-1,0-1 0,1 1 0,-1 0 0,1 0 0,0 1 1,0-1-1,0 1 0,0 0 0,1 0 0,-1 0 1,1 0-1,0 1 0,0 0 0,1-1 0,-1 1 1,1 0-1,-2 9 0,3-12-216,0 0-1,0 1 1,1-1-1,-1 0 1,1 0 0,0 1-1,0-1 1,0 0 0,0 1-1,0-1 1,0 0 0,1 1-1,-1-1 1,1 0 0,0 0-1,-1 0 1,1 1-1,0-1 1,0 0 0,0 0-1,1 0 1,-1 0 0,0-1-1,1 1 1,-1 0 0,1 0-1,0-1 1,2 3 0,0-2-13,1-1 1,-1 1 0,1-1-1,-1 0 1,1 0 0,0 0-1,-1 0 1,1-1 0,0 0-1,0 0 1,-1 0 0,1-1-1,8-1 1,-3-1 55,-1-1 0,1 0 0,0 0 0,-1-1-1,0 0 1,0-1 0,-1 0 0,1 0 0,-1-1 0,-1 0 0,1 0 0,-1-1 0,0 0 0,-1 0 0,0 0 0,0-1 0,-1 0 0,0 0-1,-1-1 1,0 1 0,0-1 0,4-19 0,-8 28-95,0 0 1,0-1-1,0 1 0,0 0 1,0-1-1,0 1 0,0 0 1,-1 0-1,1-1 0,0 1 0,-1 0 1,1 0-1,-1 0 0,1-1 1,-1 1-1,0 0 0,1 0 1,-1 0-1,0 0 0,0 0 1,0 0-1,0 0 0,0 1 0,-1-2 1,-1 0-10,0 0 0,0 1 0,0 0 1,-1-1-1,1 1 0,0 1 0,-1-1 0,1 0 1,-4 0-1,-6 1-25,1-1 0,-1 2 0,1 0 0,-16 3 0,20-2 2,0 0-1,0 0 1,0 1 0,1 1-1,-1-1 1,1 1 0,0 0-1,0 1 1,0-1-1,1 2 1,-1-1 0,1 1-1,-9 10 1,12-11-163,-1-1 0,1 1 1,0 0-1,0-1 0,1 1 1,-1 1-1,1-1 0,0 0 0,1 1 1,-1-1-1,1 0 0,0 1 1,1 0-1,-1-1 0,1 1 1,0-1-1,1 1 0,-1 0 0,1-1 1,0 1-1,2 5 0,-2-7-379,1-1-1,0 1 0,0-1 0,0 1 1,1-1-1,-1 0 0,1 1 1,0-1-1,0-1 0,0 1 1,0 0-1,0-1 0,6 4 0,21 11-5200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50.719"/>
    </inkml:context>
    <inkml:brush xml:id="br0">
      <inkml:brushProperty name="width" value="0.025" units="cm"/>
      <inkml:brushProperty name="height" value="0.025" units="cm"/>
    </inkml:brush>
  </inkml:definitions>
  <inkml:trace contextRef="#ctx0" brushRef="#br0">0 1 1698,'0'0'8231</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5.095"/>
    </inkml:context>
    <inkml:brush xml:id="br0">
      <inkml:brushProperty name="width" value="0.025" units="cm"/>
      <inkml:brushProperty name="height" value="0.025" units="cm"/>
    </inkml:brush>
  </inkml:definitions>
  <inkml:trace contextRef="#ctx0" brushRef="#br0">48 39 13036,'-6'8'2750,"1"-2"-2139,1-2-20,0 1 0,0 0 0,1 0 0,-1 0-1,1 1 1,0-1 0,1 1 0,-1-1 0,1 1 0,-3 11-1,6-16-517,-1 0 0,0 0 0,1 0 0,-1 0 0,1-1 0,-1 1 0,1 0 0,-1 0 0,1 0-1,0 0 1,-1-1 0,1 1 0,0 0 0,0 0 0,0-1 0,-1 1 0,1-1 0,0 1 0,0-1 0,0 1-1,0-1 1,0 1 0,0-1 0,0 0 0,0 0 0,0 1 0,0-1 0,0 0 0,0 0 0,0 0 0,0 0-1,0 0 1,0-1 0,1 1 0,0 0 0,42-6 174,-34 3-224,0-1 0,0 0 0,0 0-1,0-1 1,-1-1 0,14-9-1,-19 11-11,1 1-1,-1-1 1,1 0-1,-1 0 0,0 0 1,-1 0-1,1-1 0,-1 1 1,0-1-1,0 0 1,0 0-1,-1 0 0,4-11 1,-6 15-8,0 0 0,-1 0-1,1 0 1,0 0 0,0 0 0,-1 0 0,1 1 0,0-1 0,-1 0 0,1 0 0,-1 0 0,1 1 0,-1-1 0,1 0 0,-1 1-1,0-1 1,1 0 0,-1 1 0,0-1 0,0 1 0,1-1 0,-1 1 0,0-1 0,0 1 0,0 0 0,1-1 0,-1 1 0,0 0 0,0 0-1,0 0 1,0-1 0,0 1 0,0 0 0,0 0 0,1 0 0,-1 0 0,-1 1 0,-45-1 11,40 0-11,-2 1 24,0 0 1,0 0 0,0 1-1,-14 5 1,21-7-113,0 1 0,0-1 1,0 1-1,0 0 0,0 0 0,0 0 0,0 0 1,1 0-1,-1 0 0,0 0 0,1 1 0,-1-1 1,1 0-1,-1 1 0,1-1 0,0 1 0,-1 0 1,1 0-1,0-1 0,0 1 0,0 0 0,1 0 1,-1 0-1,0 0 0,1 0 0,-1 2 0,4 2-2803,12-4-2418</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6.567"/>
    </inkml:context>
    <inkml:brush xml:id="br0">
      <inkml:brushProperty name="width" value="0.025" units="cm"/>
      <inkml:brushProperty name="height" value="0.025" units="cm"/>
    </inkml:brush>
  </inkml:definitions>
  <inkml:trace contextRef="#ctx0" brushRef="#br0">93 87 11403,'0'0'7191,"-4"10"-6401,-5 22-497,1 0 1,1 0 0,2 0-1,2 1 1,0 46-1,3-69-279,0 20 14,0-29-24,0-1 0,0 1 0,0 0 0,0 0 0,0 0 0,0 0-1,0 0 1,1-1 0,-1 1 0,0 0 0,1 0 0,-1 0 0,0-1 0,1 1 0,-1 0 0,1-1 0,-1 1 0,1 0 0,0-1 0,-1 1 0,1-1 0,0 1 0,-1 0 0,1-1 0,1 1-1,-1-1 17,-1 0-1,1-1 0,0 1 1,0 0-1,0-1 0,-1 1 1,1 0-1,0-1 0,0 1 1,-1-1-1,1 1 0,-1-1 1,1 1-1,0-1 0,-1 0 0,1 1 1,-1-1-1,1 0 0,-1 1 1,1-1-1,-1 0 0,0 0 1,1 1-1,-1-1 0,0 0 1,0 0-1,1 0 0,-1 0 0,0 1 1,0-3-1,5-27 34,-3 11-44,-1 0 0,-1 0 0,-1 1 0,0-1 1,-2 0-1,0 1 0,-1-1 0,0 1 0,-2 0 0,0 1 0,-1-1 1,-1 1-1,-12-20 0,19 36-10,1 0 1,-1 0-1,1 0 0,-1 0 1,0 0-1,1 0 1,-1 0-1,0 1 0,0-1 1,0 0-1,1 1 1,-1-1-1,0 0 0,0 1 1,0-1-1,0 1 0,-2-1 1,2 1-1,1 0 0,0 0 1,-1 0-1,1 1 0,-1-1 1,1 0-1,0 0 0,-1 1 0,1-1 1,-1 0-1,1 0 0,0 1 0,0-1 1,-1 0-1,1 1 0,0-1 1,-1 0-1,1 1 0,0-1 0,0 1 1,0-1-1,-1 0 0,1 1 0,0-1 1,0 1-1,0-1 0,0 1 1,0 0-1,-1 2 1,1 0 0,0 0 0,0 0 0,0 0 0,0 0 0,0 0 0,0 0 0,1 0 0,0 0 0,-1 0 0,3 4 0,-1-3 21,1 0 0,-1-1 0,1 1 0,0-1 0,0 1 0,0-1 0,0 0 0,1 0 0,-1-1-1,1 1 1,0-1 0,0 0 0,0 0 0,0 0 0,0 0 0,0-1 0,0 1 0,1-1 0,-1 0 0,1-1 0,-1 1 0,0-1 0,1 0 0,-1 0 0,1 0 0,-1 0 0,1-1 0,5-1 0,0 0 75,0 0 0,1-1 0,-1 0 0,0-1 1,-1 0-1,1 0 0,-1-1 0,1-1 0,-1 1 0,15-14 0,13-26 175,-35 42-250,0 0 1,0 0-1,-1 0 1,1 0-1,-1 0 1,0 0-1,0-1 1,0 1-1,0 0 1,0-1-1,-1 1 1,1-1-1,-1 1 0,0-5 1,-1 7-22,0 1 0,1 0 1,-1 0-1,0 0 0,1 0 0,-1 0 0,1 0 1,-1 0-1,0 0 0,1 0 0,-1 1 1,1-1-1,-1 0 0,0 0 0,1 0 0,-1 1 1,1-1-1,-1 0 0,1 1 0,-1-1 0,1 0 1,-1 1-1,1-1 0,-1 1 0,-4 6-3,0 1-1,1-1 1,1 1 0,-1 0-1,1 0 1,0 0-1,1 0 1,0 0 0,-2 16-1,-4 80-15,8-102 19,-1 16-126,0-1-677,0 0 0,1 0 0,1 1-1,6 30 1,-6-46 659,-1 1 0,1 0 0,0 0 0,0-1 0,0 1 0,0 0 0,0-1 0,1 1 0,-1-1 0,1 1 0,-1-1 0,1 0 0,0 0 0,0 0 0,0 0 0,0 0 0,1 0 0,-1 0 0,0-1 0,1 1 0,-1-1 0,1 0 0,0 0 0,-1 0 0,1 0 0,0 0 0,0 0 0,-1-1 0,1 1 0,0-1 0,0 0 0,0 0 0,0 0 0,0 0 0,5-2 0,17-4-4495</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6.944"/>
    </inkml:context>
    <inkml:brush xml:id="br0">
      <inkml:brushProperty name="width" value="0.025" units="cm"/>
      <inkml:brushProperty name="height" value="0.025" units="cm"/>
    </inkml:brush>
  </inkml:definitions>
  <inkml:trace contextRef="#ctx0" brushRef="#br0">117 38 12364,'-8'5'2124,"-100"72"5500,174-82-7032,-52 5-597,0-1 0,1 2-1,-1 0 1,0 0 0,15 4 0,-24-4 15,-1 0-1,0 0 1,0 1 0,0-1 0,0 1 0,0 0 0,-1 0 0,1 0 0,0 1 0,-1-1 0,1 1 0,-1 0 0,0 0 0,0 0 0,0 0-1,-1 0 1,1 1 0,-1-1 0,1 1 0,-1 0 0,1 4 0,-26-152 1036,23 144-1147,0-1 0,0 0 0,0 1 0,0-1 0,0 0 0,0 1 0,0-1 0,0 1 0,1-1-1,-1 0 1,0 1 0,0-1 0,0 1 0,1-1 0,-1 1 0,0-1 0,1 1 0,-1-1 0,1 1 0,-1-1-1,0 1 1,1-1 0,-1 1 0,1 0 0,-1-1 0,1 1 0,-1 0 0,1-1 0,0 1 0,-1 0 0,1 0 0,-1 0-1,1-1 1,0 1 0,31-6-2936,-6 2-862,5-8-1813</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7.290"/>
    </inkml:context>
    <inkml:brush xml:id="br0">
      <inkml:brushProperty name="width" value="0.025" units="cm"/>
      <inkml:brushProperty name="height" value="0.025" units="cm"/>
    </inkml:brush>
  </inkml:definitions>
  <inkml:trace contextRef="#ctx0" brushRef="#br0">94 1 6406,'0'0'10255,"-8"0"-8878,5 0-1321,1 0 0,-1 0-1,0 1 1,1-1-1,-1 1 1,1-1-1,-1 1 1,0 0-1,1 0 1,0 0-1,-1 0 1,1 1 0,0-1-1,-1 1 1,-2 2-1,2-1 4,0 1 0,1 0 0,-1 0 0,1 0 0,-1 0 0,1 1 0,0-1 0,1 0 0,-1 1 0,0 5 0,-3 11 239,1-1 0,1 0 1,0 1-1,1 20 0,2-35-329,0 0 0,0 0-1,0 0 1,1 0 0,0 0 0,0 0-1,1-1 1,-1 1 0,1 0-1,0-1 1,1 1 0,-1-1-1,1 0 1,0 0 0,1 0 0,-1 0-1,1 0 1,5 4 0,7-2-2405,-7-10-2143,-3-9-263</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7.617"/>
    </inkml:context>
    <inkml:brush xml:id="br0">
      <inkml:brushProperty name="width" value="0.025" units="cm"/>
      <inkml:brushProperty name="height" value="0.025" units="cm"/>
    </inkml:brush>
  </inkml:definitions>
  <inkml:trace contextRef="#ctx0" brushRef="#br0">5 267 1441,'0'0'6198,"-1"10"-3262,-3 32-800,4-41-2026,0 0 0,0 1 1,0-1-1,0 0 0,0 0 0,0 0 1,1 1-1,-1-1 0,0 0 0,0 0 1,1 0-1,-1 0 0,1 0 0,-1 1 1,1-1-1,0 0 0,-1 0 1,1 0-1,0 0 0,0-1 0,-1 1 1,1 0-1,0 0 0,0 0 0,0-1 1,0 1-1,0 0 0,0-1 1,0 1-1,0-1 0,1 1 0,-1-1 1,0 0-1,0 1 0,0-1 0,0 0 1,1 0-1,-1 0 0,0 0 1,0 0-1,1 0 0,-1 0 0,1-1 1,4 1 14,0-1 1,-1 0-1,1 0 1,0-1-1,-1 1 1,1-1-1,5-4 1,-1 0-91,-1-1 1,1 0-1,-2 0 1,1-1-1,-1-1 0,0 1 1,-1-1-1,0-1 1,0 1-1,-1-1 1,0 0-1,-1-1 1,0 1-1,3-13 0,0 1 82,-1-1 0,-2 0 0,0 0 0,-1 0 0,-2 0 1,1-25-1,-3 48-118,0 0 1,0 0-1,0 0 1,0 0-1,0 0 1,0 0-1,1-1 1,-1 1 0,0 0-1,0 0 1,0 0-1,0 0 1,0 0-1,0-1 1,0 1 0,0 0-1,0 0 1,0 0-1,0 0 1,0-1-1,0 1 1,0 0 0,0 0-1,0 0 1,0-1-1,0 1 1,0 0-1,0 0 1,0 0 0,0 0-1,0-1 1,0 1-1,0 0 1,0 0-1,0 0 1,0 0-1,-1 0 1,1-1 0,0 1-1,0 0 1,0 0-1,0 0 1,0 0-1,0 0 1,-1 0 0,1 0-1,0 0 1,0-1-1,0 1 1,0 0-1,-1 0 1,1 0 0,0 0-1,0 0 1,0 0-1,0 0 1,-1 0-1,1 0 1,0 0 0,0 0-1,0 0 1,0 0-1,-1 0 1,1 0-1,0 0 1,0 0-1,0 1 1,-10 14 39,-6 26 53,8-15 146,1 0 0,1 1 0,-3 38 0,7-51-177,2 0 1,-1 0-1,2 0 1,0 0-1,1 0 1,0 0-1,1 0 1,7 18-1,9 3-237,-19-34-35,1 0 0,0 0 0,-1 0 0,1 0 0,0 0 0,0 0 0,0-1 0,0 1 0,-1 0 0,1 0 0,0-1 0,0 1 0,1-1 0,-1 1 0,0-1 0,2 1 0,-4-5-4969,-7-12 3270,-69-88-52,5 7 9615,62 76-4844,15 10-124,-1 10-2420,-1 0 0,1 0 1,-1 1-1,1-1 0,-1 1 0,1 0 0,-1 0 0,6 1 0,2-1-708,72 9 426,-36-3-1625,1-3-3319,-12-3-2641</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8.539"/>
    </inkml:context>
    <inkml:brush xml:id="br0">
      <inkml:brushProperty name="width" value="0.025" units="cm"/>
      <inkml:brushProperty name="height" value="0.025" units="cm"/>
    </inkml:brush>
  </inkml:definitions>
  <inkml:trace contextRef="#ctx0" brushRef="#br0">0 73 7527,'37'-42'9646,"-33"39"-9275,-1 0 0,1 0 0,0 0 1,0 1-1,0-1 0,1 1 0,-1 0 1,0 0-1,1 0 0,-1 1 0,1 0 1,0-1-1,0 2 0,8-2 1,-13 3-367,1-1 0,0 0 0,-1 1 0,1-1 0,-1 0 1,1 1-1,-1-1 0,1 1 0,-1-1 0,1 1 0,-1-1 1,0 1-1,1-1 0,-1 1 0,0-1 0,1 1 0,-1 0 1,0-1-1,0 1 0,1 0 0,-1-1 0,0 1 1,0 0-1,0-1 0,0 1 0,0 0 0,0-1 0,0 1 1,0 0-1,0-1 0,0 1 0,0 0 0,-1-1 0,1 1 1,0 0-1,0-1 0,-1 1 0,1-1 0,0 1 1,-1-1-1,0 2 0,-13 29 34,-9 0 36,-23 34-124,43-61 113,1 0 1,0-1 0,0 1 0,1 0 0,-1 1 0,1-1-1,0 0 1,0 0 0,0 0 0,1 1 0,-1-1 0,1 0-1,0 1 1,1 4 0,0-7-19,0-1 1,0 0-1,0 0 1,0 1-1,0-1 1,1 0-1,-1 0 1,0 0-1,1 0 1,-1-1-1,1 1 1,-1 0-1,1 0 1,0-1-1,-1 1 1,1-1-1,-1 0 0,1 1 1,0-1-1,-1 0 1,1 0-1,0 0 1,-1 0-1,4-1 1,47-2 459,-50 3-476,30-5 113,-1-2 1,41-14 0,9-2-2321,-70 19-177,-25-1-9887</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8.867"/>
    </inkml:context>
    <inkml:brush xml:id="br0">
      <inkml:brushProperty name="width" value="0.025" units="cm"/>
      <inkml:brushProperty name="height" value="0.025" units="cm"/>
    </inkml:brush>
  </inkml:definitions>
  <inkml:trace contextRef="#ctx0" brushRef="#br0">1 32 11755,'0'0'7655,"71"7"-6566,-28-10-224,0-3-673,1-1-160,-4 3-1057,-6-2-1505,-9-1-2723,-6 2-1858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19.242"/>
    </inkml:context>
    <inkml:brush xml:id="br0">
      <inkml:brushProperty name="width" value="0.025" units="cm"/>
      <inkml:brushProperty name="height" value="0.025" units="cm"/>
    </inkml:brush>
  </inkml:definitions>
  <inkml:trace contextRef="#ctx0" brushRef="#br0">5 101 11435,'0'0'4687,"0"8"-3379,-2 5-1095,1-6 205,1 0 1,-1 0-1,1 0 1,0 0-1,2 14 0,-1-20-368,-1 1 0,1 0-1,-1 0 1,1-1-1,0 1 1,0 0 0,0-1-1,0 1 1,0-1 0,0 1-1,0-1 1,0 1-1,0-1 1,1 0 0,-1 0-1,1 0 1,-1 0-1,1 0 1,-1 0 0,1 0-1,0 0 1,-1 0-1,1-1 1,0 1 0,0-1-1,-1 1 1,1-1 0,0 0-1,3 0 1,5 1-52,0-2 1,0 0-1,0 0 1,-1-1-1,1 0 1,-1 0-1,1-1 1,-1-1-1,0 1 1,0-1-1,10-7 1,-6 4-174,1 1 1,0 0 0,26-6-1,-39 11 180,1 0 0,-1 1 0,1-1 0,0 1-1,-1-1 1,1 1 0,0 0 0,0 0 0,-1 0-1,1 0 1,0 0 0,-1 0 0,1 0 0,0 1-1,-1-1 1,1 0 0,0 1 0,-1 0-1,1-1 1,-1 1 0,1 0 0,-1 0 0,1 0-1,-1 0 1,1 0 0,-1 0 0,2 2 0,-2 0 120,0 1 0,1-1 0,-1 1 0,-1 0 0,1-1 1,-1 1-1,1 0 0,-1 0 0,-1 6 0,5 30 465,-4-39-561,1 0 0,0 0 0,-1 0 1,1 1-1,0-1 0,0 0 0,0 0 1,0 0-1,0 0 0,0-1 0,0 1 0,0 0 1,1 0-1,-1-1 0,0 1 0,0 0 1,1-1-1,-1 1 0,0-1 0,1 0 0,-1 1 1,1-1-1,-1 0 0,0 0 0,1 0 1,-1 0-1,1 0 0,-1 0 0,0 0 1,1-1-1,-1 1 0,0 0 0,1-1 0,1 0 1,49-19-4577,-47 16-118,-4-1-2617</inkml:trace>
  <inkml:trace contextRef="#ctx0" brushRef="#br0" timeOffset="1">289 0 13805,'0'0'5253,"63"0"-8456,-38 8-2947</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20.206"/>
    </inkml:context>
    <inkml:brush xml:id="br0">
      <inkml:brushProperty name="width" value="0.025" units="cm"/>
      <inkml:brushProperty name="height" value="0.025" units="cm"/>
    </inkml:brush>
  </inkml:definitions>
  <inkml:trace contextRef="#ctx0" brushRef="#br0">1 107 6790,'0'0'4730,"1"-10"-1890,0 5-2522,0 0-1,1 1 1,-1-1-1,1 1 0,0-1 1,0 1-1,0-1 1,1 1-1,-1 0 1,1 0-1,0 0 1,0 1-1,1-1 0,-1 1 1,1-1-1,-1 1 1,1 0-1,0 1 1,0-1-1,1 1 1,-1 0-1,0-1 0,1 2 1,0-1-1,-1 1 1,1-1-1,7 0 1,-8 1-162,1 0 0,0 1 0,0-1 0,0 1 1,0 0-1,0 0 0,-1 0 0,1 1 0,0 0 1,0 0-1,0 0 0,6 3 0,-9-3-139,0 0 1,-1 1-1,1-1 0,0 1 0,-1 0 0,1-1 1,-1 1-1,1 0 0,-1 0 0,0 0 0,0 0 1,0 0-1,0 0 0,0 0 0,-1 0 0,1 0 1,0 0-1,-1 0 0,0 1 0,1-1 0,-1 0 1,0 0-1,0 1 0,-1-1 0,1 0 0,0 0 0,-1 0 1,1 1-1,-2 2 0,0 2 13,-1 1 1,0 0-1,0-1 0,-1 0 1,0 0-1,0 0 0,-1 0 1,0-1-1,0 1 0,0-1 1,-1-1-1,0 1 0,-13 9 1,8-6 356,1 1 1,0 0 0,-11 14-1,25-23-328,-1 0 1,0 0-1,1-1 0,0 1 0,-1-1 0,1 1 0,-1-1 1,1 0-1,0-1 0,-1 1 0,5-1 0,46-9-62,14-3-1962,-21 7-3989,-46 6 4982,5-1-809</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20.850"/>
    </inkml:context>
    <inkml:brush xml:id="br0">
      <inkml:brushProperty name="width" value="0.025" units="cm"/>
      <inkml:brushProperty name="height" value="0.025" units="cm"/>
    </inkml:brush>
  </inkml:definitions>
  <inkml:trace contextRef="#ctx0" brushRef="#br0">156 131 8808,'0'0'3390,"1"-9"-1564,1 1-1390,0 1-1,0-1 1,0 1 0,1 0-1,0 0 1,1 0 0,-1 0-1,1 0 1,1 1 0,-1 0 0,1 0-1,11-11 1,2-4 1940,-28 22-251,-37 26-823,44-25-1254,-73 56 755,70-53-730,0 1 0,1-1 0,-1 1 0,1 0 0,1 0 0,-1 1 0,1-1 0,0 1 1,1 0-1,-4 8 0,7-14-67,0 0 1,0 0-1,0-1 0,1 1 1,-1 0-1,0 0 1,0 0-1,0 0 0,1 0 1,-1 0-1,0-1 1,1 1-1,-1 0 0,1 0 1,-1 0-1,1-1 1,-1 1-1,1 0 0,0-1 1,-1 1-1,1 0 1,0-1-1,-1 1 1,1-1-1,0 1 0,0-1 1,0 0-1,-1 1 1,1-1-1,0 0 0,0 1 1,0-1-1,0 0 1,0 0-1,0 0 0,0 0 1,-1 0-1,1 0 1,0 0-1,0 0 0,0 0 1,1 0-1,54-1 53,-43 0-30,15-1-26,42-2 0,-66 4-5,0 0 0,0 1-1,-1-1 1,1 1 0,0-1 0,-1 1 0,1 0-1,0 1 1,-1-1 0,0 1 0,1-1 0,-1 1-1,0 0 1,4 3 0,-6-4 6,0 0 0,0 0 0,0 1 0,0-1 0,-1 1 0,1-1 0,0 1 0,0-1 0,-1 1 0,1-1 0,-1 1 0,0 0 0,1-1 0,-1 1 0,0-1 0,0 1-1,0 0 1,0-1 0,0 1 0,0 0 0,-1-1 0,1 1 0,0 0 0,-1-1 0,0 1 0,1-1 0,-1 1 0,0-1 0,0 1 0,1-1 0,-1 0 0,0 1 0,0-1 0,-1 0 0,1 0 0,0 0 0,0 0 0,-1 0 0,1 0 0,-3 2 0,-4 3 261,0 0 0,-1 0 1,0-1-1,-19 9 0,9-7 65,-2 0 0,1-2 0,-1 0 0,1-1-1,-1-2 1,0 0 0,0-1 0,-32-2 0,79-11-4852,25 2-4398,-22 3 95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51.289"/>
    </inkml:context>
    <inkml:brush xml:id="br0">
      <inkml:brushProperty name="width" value="0.025" units="cm"/>
      <inkml:brushProperty name="height" value="0.025" units="cm"/>
    </inkml:brush>
  </inkml:definitions>
  <inkml:trace contextRef="#ctx0" brushRef="#br0">112 1 11627,'0'0'9267,"0"13"-7996,-5 64 311,-29 152-1,-4 20-991,38-229-751,4-34-534,4-32-291,-7 18 910,-1-1 0,-1 1 0,-1 0 0,-2 0 0,-1 0 0,-1 0 0,-15-41 0,14 57 1274,6 23-904,10 24-244,-4-30-267,-1 0 0,1-1 0,0 1-1,0-1 1,1 0 0,-1 0-1,1-1 1,0 0 0,0 0 0,0 0-1,0-1 1,1 1 0,-1-2 0,0 1-1,1-1 1,0 0 0,-1 0 0,1 0-1,0-1 1,-1 0 0,1-1-1,7-1 1,-2 1-592,0 0 1,0-2-1,-1 1 0,1-1 1,-1-1-1,0 0 0,0-1 0,0 0 1,-1 0-1,1-1 0,15-13 0,-19 8 1999,-18 9 1663,-20 10-143,-19 37 337,47-42-2850,0 0-1,0 0 0,0 0 0,0 1 0,1-1 0,0 1 0,0 0 0,0 0 0,0 0 0,0 0 0,1 0 0,-1 0 1,0 5-1,42 1-1024,-30-8 462,0 0 0,-1 1-1,1 0 1,-1 1 0,1 0-1,-1 0 1,-1 1 0,1 0 0,0 0-1,-1 1 1,0 1 0,12 11-1,-19-16 522,1 1 0,-1-1 0,0 1 0,0 0 0,0-1 0,0 1 0,-1 0 0,1 0 0,0-1 0,-1 1 0,0 0 0,0 0 0,0 0 0,0 0 0,0 0 0,-1-1 0,1 1 0,-1 0 0,0 0 0,0-1 0,0 1 0,0 0 0,0-1 0,0 1 0,-1-1 0,1 1 0,-1-1 0,0 0 0,0 0 0,0 0 0,0 0 0,0 0 0,0 0 0,-4 2-1,3-1-73,-1 0 0,1-1 0,-1 1 0,0-1 0,0 0-1,0 0 1,-1 0 0,1 0 0,0-1 0,-1 1 0,1-1-1,-1 0 1,1-1 0,-1 1 0,1-1 0,-1 0-1,0 0 1,1 0 0,-1-1 0,-7-1 0,10 1-290,1 0 1,0 1 0,-1-1 0,1 0-1,0 0 1,0 0 0,0 0 0,0 0-1,0 0 1,0 0 0,0 0-1,0 0 1,1-1 0,-1 1 0,0 0-1,1-1 1,-2-1 0,0-27-7606,6 14 2999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23.523"/>
    </inkml:context>
    <inkml:brush xml:id="br0">
      <inkml:brushProperty name="width" value="0.025" units="cm"/>
      <inkml:brushProperty name="height" value="0.025" units="cm"/>
    </inkml:brush>
  </inkml:definitions>
  <inkml:trace contextRef="#ctx0" brushRef="#br0">183 76 4516,'0'0'8552,"8"-9"-7345,2 1-742,-7 6-267,1-1-1,-1 1 1,0-1-1,0 0 1,0 0-1,0-1 0,-1 1 1,1-1-1,-1 1 1,0-1-1,2-5 1,-3 8-57,-1 1 0,0 0 0,0-1 0,0 1 0,1 0 0,-1-1 0,0 1 1,0-1-1,0 1 0,0-1 0,0 1 0,0 0 0,0-1 0,0 1 0,0-1 1,0 1-1,0 0 0,0-1 0,0 1 0,0-1 0,0 1 0,-1-1 0,1 1 1,0 0-1,0-1 0,0 1 0,-1 0 0,1-1 0,0 1 0,0 0 0,-1-1 1,1 1-1,0 0 0,-1-1 0,1 1 0,0 0 0,-1 0 0,1 0 0,0-1 1,-1 1-1,1 0 0,-1 0 0,1 0 0,0 0 0,-1-1 0,-30 3 2035,-32 16-380,55-14-1726,0-1 0,1 2-1,-1-1 1,1 1 0,-1 0 0,1 1 0,1-1 0,-1 1 0,1 1 0,0-1-1,1 1 1,-1 0 0,1 0 0,1 1 0,-5 8 0,4-7-66,1 1-1,0 0 1,0 1 0,1-1 0,1 1 0,-1 0-1,2-1 1,0 1 0,0 0 0,0 0 0,3 20 0,-1-29-2,-1 0 0,1 0 1,0 1-1,0-1 1,0 0-1,0 0 0,0 0 1,0 0-1,0 0 1,1 0-1,-1-1 0,1 1 1,-1 0-1,1-1 1,0 1-1,0-1 1,0 0-1,0 1 0,0-1 1,0 0-1,0 0 1,0 0-1,0 0 0,0-1 1,1 1-1,-1-1 1,0 1-1,0-1 1,1 0-1,-1 0 0,0 0 1,1 0-1,-1 0 1,0 0-1,4-1 0,5-1 15,1 1 0,-1-2-1,0 1 1,0-1 0,20-9-1,-16 4-2,0 0-1,-1 0 0,-1-1 0,1-1 1,-2 0-1,1-1 0,12-14 1,-22 21-2,1 1 1,-1-1-1,0 0 1,0 0-1,-1 0 1,1 0-1,-1 0 1,0-1-1,0 1 1,0-1-1,0 1 1,-1-1 0,0 0-1,0 0 1,0 0-1,-1 1 1,1-1-1,-1 0 1,0 0-1,-1 0 1,1 0-1,-1 0 1,0 0-1,0 1 1,-1-1 0,1 0-1,-1 1 1,-3-7-1,2 7 58,-1 0 0,1 0 0,-1 0 0,0 1 0,0-1 0,0 1 0,0 0 0,0 0 0,-1 1-1,1-1 1,-1 1 0,0 0 0,0 0 0,0 0 0,0 1 0,0 0 0,-8-1 0,-54-4-807,24 7-5180,19-1-1617</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24.291"/>
    </inkml:context>
    <inkml:brush xml:id="br0">
      <inkml:brushProperty name="width" value="0.025" units="cm"/>
      <inkml:brushProperty name="height" value="0.025" units="cm"/>
    </inkml:brush>
  </inkml:definitions>
  <inkml:trace contextRef="#ctx0" brushRef="#br0">140 56 8584,'0'0'15033,"-10"-3"-14275,6 2-657,1-1 0,-1 1 0,0 1 0,1-1 0,-1 0 0,0 1 0,0 0 0,0 0 0,1 0 0,-1 0 0,0 1 0,0-1 0,0 1 0,1 0 0,-1 0 0,0 0 0,1 1 0,-1-1 0,1 1 0,0 0 0,-1 0 0,1 0 0,0 1 0,-4 3 0,4-4-26,0 1 0,0 0-1,0-1 1,1 1 0,-1 0-1,1 0 1,0 1 0,0-1 0,0 0-1,0 1 1,0-1 0,1 1-1,-1 0 1,1-1 0,0 1 0,1 0-1,-1 0 1,0 0 0,1 0-1,0 4 1,0-5-47,1-1 0,0 1-1,-1-1 1,1 1 0,0-1 0,1 1 0,-1-1-1,0 1 1,1-1 0,-1 0 0,1 0-1,-1 0 1,1 0 0,0 0 0,0 0-1,0 0 1,0 0 0,0-1 0,1 1 0,-1-1-1,0 0 1,1 0 0,-1 1 0,1-1-1,-1-1 1,1 1 0,0 0 0,-1-1 0,5 1-1,2 0-8,1 1-1,0-2 0,0 1 0,0-1 1,0-1-1,0 0 0,0 0 0,-1-1 0,1 0 1,0-1-1,-1 0 0,17-8 0,-22 9 26,1-1 0,0 0 0,-1 0 0,1 0 0,-1-1 0,0 0 0,0 0 0,0 0-1,-1 0 1,1 0 0,-1-1 0,0 1 0,0-1 0,-1 0 0,1 0 0,-1 0 0,0 0 0,-1 0 0,1-1-1,-1 1 1,0-1 0,0 1 0,-1-1 0,1-5 0,-2 8-22,0 0 0,1 0 0,-1 0 0,-1 1 0,1-1-1,0 0 1,-1 0 0,1 1 0,-1-1 0,0 1 0,1-1 0,-1 1 0,-1 0 0,1 0 0,0 0 0,0 0 0,-1 0 0,1 0-1,-1 1 1,0-1 0,1 1 0,-1 0 0,0 0 0,0 0 0,0 0 0,0 0 0,-5 0 0,1-1-45,1 0-1,-1 1 1,0 0 0,1 0 0,-1 1 0,0 0 0,0 0 0,0 1 0,1 0 0,-1 0-1,-11 3 1,18-4-51,-1 0 0,1 0 0,0 0 1,0 0-1,0 0 0,-1 0 0,1 0 0,0 0 0,0 0 0,0 0 0,-1 0 0,1 0 0,0 0 0,0 0 0,0 0 0,-1 0 0,1 1 0,0-1 0,0 0 0,0 0 0,0 0 0,-1 0 1,1 0-1,0 0 0,0 1 0,0-1 0,0 0 0,0 0 0,-1 0 0,1 0 0,0 1 0,0-1 0,0 0 0,0 0 0,0 0 0,0 0 0,0 1 0,0-1 0,0 0 0,0 0 0,0 1 1,0-1-1,0 0 0,0 0 0,0 0 0,0 1 0,0-1 0,0 0 0,0 0 0,0 0 0,0 0 0,0 1 0,0-1 0,0 0 0,0 0 0,1 0 0,-1 1 0,0-1 0,0 0 0,0 0 1,15 0-10087,0-11-4734</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39.494"/>
    </inkml:context>
    <inkml:brush xml:id="br0">
      <inkml:brushProperty name="width" value="0.025" units="cm"/>
      <inkml:brushProperty name="height" value="0.025" units="cm"/>
    </inkml:brush>
  </inkml:definitions>
  <inkml:trace contextRef="#ctx0" brushRef="#br0">248 251 6342,'-13'0'1842,"1"1"-1468,-119 5 1023,39-4 3985,806-35-2037,-538 21-3215,1080-147 143,-1226 154-262,245-36 56,-204 34 559,135 4-1,-205 3-617,0 0 0,1 0 0,-1 1 1,1-1-1,-1 0 0,0 1 0,1-1 0,-1 1 0,0-1 1,1 1-1,-1 0 0,0-1 0,0 1 0,0 0 0,1 0 1,-1 0-1,1 2 0,-1-3-4,-1 1 1,0-1-1,0 1 1,0-1-1,0 1 1,0-1-1,0 1 0,0-1 1,0 1-1,0-1 1,0 0-1,0 1 1,0-1-1,0 1 0,0-1 1,0 1-1,0-1 1,-1 1-1,1-1 1,0 1-1,0-1 0,-1 0 1,1 1-1,0-1 1,-1 1-1,1-1 1,0 0-1,-1 1 0,1-1 1,0 0-1,-1 0 1,1 1-1,-1-1 1,1 0-1,-1 0 0,1 1 1,0-1-1,-1 0 1,1 0-1,-1 0 1,1 0-1,-1 0 0,1 0 1,-1 0-1,1 0 1,-1 0-1,1 0 1,-1 0-1,0 0 0,-1 0-49,-40 7-640,17-10-4521,17-7-1344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41.212"/>
    </inkml:context>
    <inkml:brush xml:id="br0">
      <inkml:brushProperty name="width" value="0.025" units="cm"/>
      <inkml:brushProperty name="height" value="0.025" units="cm"/>
    </inkml:brush>
  </inkml:definitions>
  <inkml:trace contextRef="#ctx0" brushRef="#br0">87 289 8040,'-9'0'320,"6"1"-143,-3 0 72,0 0 1,0-1-1,0 0 1,0 1-1,0-2 0,-1 1 1,1-1-1,1 0 0,-1 0 1,-7-3-1,12 4-186,1-1 1,0 1-1,0-1 1,0 1-1,0-1 1,0 1-1,0-1 1,0 1-1,0-1 0,0 1 1,0-1-1,0 1 1,0-1-1,0 1 1,0-1-1,0 1 1,1-1-1,-1 1 0,0-1 1,0 1-1,0-1 1,1 1-1,-1 0 1,0-1-1,1 1 1,-1 0-1,0-1 0,1 1 1,-1 0-1,1-1 1,-1 1-1,0 0 1,1-1-1,-1 1 1,1 0-1,-1 0 0,1 0 1,-1-1-1,1 1 1,-1 0-1,1 0 1,-1 0-1,1 0 1,-1 0-1,1 0 0,28-9 601,-28 9-605,372-70 3182,7 29-2903,-241 28-234,117-8-60,328-47-1385,-412 29-6346,-144 31 3897</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7.265"/>
    </inkml:context>
    <inkml:brush xml:id="br0">
      <inkml:brushProperty name="width" value="0.025" units="cm"/>
      <inkml:brushProperty name="height" value="0.025" units="cm"/>
    </inkml:brush>
  </inkml:definitions>
  <inkml:trace contextRef="#ctx0" brushRef="#br0">29 0 16432,'0'0'4708,"-11"72"-2562,8-37-1025,-6 4-737,3-2-159,6-2-161,0-6-32,4-3-64,7-9-1410,1-3-1120,-5-4-1057,-3-6-2147</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7.641"/>
    </inkml:context>
    <inkml:brush xml:id="br0">
      <inkml:brushProperty name="width" value="0.025" units="cm"/>
      <inkml:brushProperty name="height" value="0.025" units="cm"/>
    </inkml:brush>
  </inkml:definitions>
  <inkml:trace contextRef="#ctx0" brushRef="#br0">11 362 11691,'0'0'10858,"70"10"-9993,-20-20-448,5-4-289,4 0-32,-3 1-96,-5 0-64,-13 0-1185,-11 5-865,-18-2-609,-9-2-2562</inkml:trace>
  <inkml:trace contextRef="#ctx0" brushRef="#br0" timeOffset="1">1 37 14958,'0'0'8040,"85"-32"-7560,-36 29-384,2 2-32,1 1-672,-11 0-1474,-2 0-2466,-12 0-5862</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7.988"/>
    </inkml:context>
    <inkml:brush xml:id="br0">
      <inkml:brushProperty name="width" value="0.025" units="cm"/>
      <inkml:brushProperty name="height" value="0.025" units="cm"/>
    </inkml:brush>
  </inkml:definitions>
  <inkml:trace contextRef="#ctx0" brushRef="#br0">1 39 12844,'0'0'6865,"8"-3"-4788,22-6-1163,0 2 0,1 0 0,0 2 0,41-1 0,-71 6-914,0 0 1,0-1 0,0 1 0,1 0-1,-1 0 1,0 0 0,0 0-1,0 0 1,1 0 0,-1 0 0,0 1-1,0-1 1,0 0 0,0 1 0,1-1-1,-1 1 1,0-1 0,0 1 0,0-1-1,0 1 1,0 0 0,0-1-1,0 1 1,-1 0 0,1 0 0,0 0-1,0 0 1,0 0 0,-1 0 0,1 0-1,-1 0 1,1 0 0,-1 0 0,1 0-1,-1 0 1,1 0 0,-1 0-1,0 1 1,0-1 0,0 0 0,1 0-1,-1 0 1,0 1 0,-1-1 0,1 0-1,0 0 1,0 0 0,0 1-1,-1-1 1,1 0 0,-1 1 0,-1 5 7,-1-2 0,0 1 0,0 0 1,0 0-1,-1-1 0,0 0 0,0 0 0,-5 6 1,-53 38 195,50-41-91,0 1 0,0 0-1,1 1 1,0 0-1,1 1 1,-12 15 0,22-26-109,0 1 1,0-1-1,1 0 1,-1 1 0,0-1-1,0 0 1,0 1-1,0-1 1,1 0-1,-1 1 1,0-1 0,0 0-1,1 1 1,-1-1-1,0 0 1,1 1-1,-1-1 1,0 0 0,1 0-1,-1 0 1,0 1-1,1-1 1,-1 0-1,0 0 1,1 0 0,-1 0-1,1 0 1,-1 0-1,0 0 1,1 0-1,-1 0 1,1 0 0,-1 0-1,1 0 1,-1 0-1,0 0 1,1 0-1,-1 0 1,0 0 0,1 0-1,0-1 1,24 1 57,-22 0-49,31-3-826,-1-2-1,1-1 1,44-15 0,-53 15-1374,13-6-3189</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9.126"/>
    </inkml:context>
    <inkml:brush xml:id="br0">
      <inkml:brushProperty name="width" value="0.025" units="cm"/>
      <inkml:brushProperty name="height" value="0.025" units="cm"/>
    </inkml:brush>
  </inkml:definitions>
  <inkml:trace contextRef="#ctx0" brushRef="#br0">4 15 7944,'-4'-2'4740,"4"-1"-1665,0-1 192,11 3-1121,10 0-993,8-1-224,8 2-481,4-1-351,4 1-97,-4 0-481,-2 0-1120,-10 0-1186,-8 0-1761,-15 0-1282</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39:59.471"/>
    </inkml:context>
    <inkml:brush xml:id="br0">
      <inkml:brushProperty name="width" value="0.025" units="cm"/>
      <inkml:brushProperty name="height" value="0.025" units="cm"/>
    </inkml:brush>
  </inkml:definitions>
  <inkml:trace contextRef="#ctx0" brushRef="#br0">0 4 14318,'0'0'5829,"63"9"-4356,-24-9-480,1 0-352,4 0-513,-1 0-128,-5-3-1249,-6-1-2531,-6-1-5637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01.403"/>
    </inkml:context>
    <inkml:brush xml:id="br0">
      <inkml:brushProperty name="width" value="0.025" units="cm"/>
      <inkml:brushProperty name="height" value="0.025" units="cm"/>
    </inkml:brush>
  </inkml:definitions>
  <inkml:trace contextRef="#ctx0" brushRef="#br0">215 16 11499,'0'0'2434,"-8"-4"-379,5 2-1925,0 0 0,0 1 0,-1 0 0,1-1 0,-1 1 0,1 0-1,-1 1 1,1-1 0,-1 1 0,0-1 0,1 1 0,-1 0-1,1 1 1,-1-1 0,0 0 0,1 1 0,-1 0 0,1 0-1,-1 0 1,1 0 0,0 1 0,-1-1 0,1 1 0,0 0 0,0 0-1,0 0 1,0 0 0,1 1 0,-1-1 0,-4 6 0,-4 5-97,-1 0 0,2 1 1,0 0-1,1 1 1,0 0-1,-6 16 1,10-21-34,2 0 0,-1 0 0,1 1 0,1-1 0,0 1 0,0 0 0,1-1 0,0 1 0,1 0 0,2 19 0,-1-27 19,0 1 0,0-1 0,0 1 0,0-1 0,1 1 0,-1-1 0,1 0 0,0 0 0,0 0 0,0 0 0,1 0 0,-1 0 0,1 0 0,-1-1 0,1 1 0,0-1 0,0 0 0,0 0 0,0 0 0,1 0 0,-1-1 0,0 1 0,1-1 0,-1 0 0,1 0 0,-1 0 0,1 0 0,0-1 0,-1 1 0,1-1 0,0 0 0,0 0 0,-1 0 0,1-1 0,4 0 0,-3 0 121,1 1 1,-1-1 0,1 0 0,-1-1 0,1 1-1,-1-1 1,0 0 0,0-1 0,0 1 0,0-1-1,0 0 1,-1 0 0,1 0 0,-1-1 0,0 0 0,0 0-1,0 0 1,0 0 0,-1 0 0,1-1 0,-1 1-1,-1-1 1,4-6 0,-5 9-88,0 0 0,-1 0 1,1 0-1,0 0 0,-1 0 0,0 0 1,1 0-1,-1 0 0,0 0 0,0 0 0,0 0 1,0 0-1,0 0 0,-1-1 0,1 1 1,-1 0-1,1 0 0,-1 0 0,0 1 1,0-1-1,0 0 0,0 0 0,0 0 0,0 1 1,0-1-1,0 0 0,-1 1 0,1-1 1,-1 1-1,1-1 0,-1 1 0,0 0 0,-2-2 1,-1 1-58,0 1-1,0-1 1,0 1 0,0 0 0,0 0 0,0 0 0,0 1 0,-1 0 0,1 0 0,0 0 0,0 0-1,-8 3 1,9-2-108,1 0 0,0 1 0,0-1 0,0 1-1,1 0 1,-1 0 0,0 0 0,1 0 0,-1 0 0,1 1-1,0-1 1,0 1 0,0 0 0,-2 3 0,-4 19-2922,8-24 2776,0 0 0,0 0 0,0 0-1,1 0 1,-1 0 0,0 0-1,0-1 1,1 1 0,-1 0 0,1 0-1,-1 0 1,1 0 0,-1-1-1,1 1 1,0 0 0,-1-1-1,1 1 1,0 0 0,0-1 0,-1 1-1,1-1 1,0 1 0,0-1-1,1 1 1,16 4-5283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51.778"/>
    </inkml:context>
    <inkml:brush xml:id="br0">
      <inkml:brushProperty name="width" value="0.025" units="cm"/>
      <inkml:brushProperty name="height" value="0.025" units="cm"/>
    </inkml:brush>
  </inkml:definitions>
  <inkml:trace contextRef="#ctx0" brushRef="#br0">146 343 5285,'0'0'12572,"-10"6"-11302,-1 2-970,-1 1 0,1 0-1,0 1 1,1 0 0,0 0-1,0 1 1,-9 14-1,9-9 27,7-11-165,-1 0 0,1-1 0,0 1 1,0 1-1,0-1 0,1 0 0,0 1 1,0-1-1,0 1 0,1-1 0,0 1 1,0 0-1,0 0 0,0 9 0,2-14-150,-1 0 1,1-1-1,0 1 0,-1 0 0,1 0 0,0 0 0,-1 0 0,1-1 1,0 1-1,0 0 0,0-1 0,-1 1 0,1-1 0,0 1 0,0-1 1,0 1-1,0-1 0,0 1 0,0-1 0,0 0 0,0 0 0,0 1 1,0-1-1,0 0 0,1 0 0,-1 0 0,0 0 0,1-1 0,35-2 205,-25-1-200,0-1-1,1 0 0,-2-1 0,1 0 0,-1-1 0,0 0 0,0 0 1,0-1-1,-1-1 0,-1 0 0,0 0 0,12-15 0,-4 2-42,-1 0-1,-1-1 0,-1-1 1,21-48-1,-26 49 60,-2 0-1,0-1 1,5-32-1,-11 47-21,1 0-1,-1 0 1,-1 0-1,0-1 1,0 1-1,-1 0 1,0 0-1,0-1 1,-1 1-1,0 0 1,-7-15-1,8 22-13,0-1 0,0 1 0,-1 0-1,1 0 1,-1-1 0,0 1 0,1 0-1,-1 0 1,0 1 0,0-1 0,0 0-1,-1 1 1,1-1 0,0 1 0,-1 0-1,1-1 1,-1 1 0,1 0 0,-1 1-1,1-1 1,-1 0 0,-4 0 0,2 1-3,0 1-1,0-1 1,0 1 0,0 0 0,0 0 0,0 1 0,0-1 0,1 1-1,-1 0 1,0 1 0,-5 3 0,-5 4 46,1 1-1,-1 0 1,2 1-1,0 0 1,-20 25-1,28-30 12,0 0 0,1 0 0,0 0 0,1 1 0,-4 8 0,6-15-46,1 1 1,-1-1-1,0 0 0,1 1 0,-1-1 1,1 1-1,0-1 0,-1 1 0,1 0 0,0-1 1,0 1-1,0-1 0,0 1 0,0-1 0,0 1 1,1-1-1,-1 1 0,1-1 0,-1 1 1,1-1-1,-1 1 0,1-1 0,0 1 0,-1-1 1,1 0-1,0 1 0,0-1 0,0 0 0,0 0 1,0 0-1,0 0 0,1 0 0,1 2 1,57 14 39,-49-15-146,0 1 0,-1 0 0,1 0 0,11 6 0,-18-7 79,-1 1 0,1-1 0,0 1 0,-1 0 0,1 0 0,-1 0 0,0 0 0,0 0 0,0 1 0,0-1-1,-1 1 1,0 0 0,1 0 0,1 5 0,0 2 6,-1 1 0,0 0 0,-1-1 0,0 1 0,-1 0 0,0 0 0,-1 0 0,0 0 1,-3 16-1,1 20-4319</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01.750"/>
    </inkml:context>
    <inkml:brush xml:id="br0">
      <inkml:brushProperty name="width" value="0.025" units="cm"/>
      <inkml:brushProperty name="height" value="0.025" units="cm"/>
    </inkml:brush>
  </inkml:definitions>
  <inkml:trace contextRef="#ctx0" brushRef="#br0">156 15 12588,'0'0'2381,"-10"-3"437,8 2-2676,-2-1 36,0 1 0,1-1 0,-1 1 0,0 0 0,0 0-1,0 0 1,0 0 0,0 1 0,0 0 0,0 0 0,-1 0-1,1 0 1,0 0 0,0 1 0,0 0 0,0 0 0,0 0-1,1 0 1,-1 1 0,0-1 0,0 1 0,1 0 0,-1 0-1,1 1 1,0-1 0,-6 6 0,5-3-69,0 0 0,1 0 0,-1 0 0,1 1 1,0 0-1,1-1 0,0 1 0,-1 0 0,2 0 0,-1 1 0,-1 11 0,3-16-88,0 1 0,0-1 0,0 0-1,0 0 1,1 1 0,-1-1-1,0 0 1,1 0 0,0 0 0,-1 1-1,1-1 1,0 0 0,0 0-1,1 0 1,-1 0 0,0-1 0,0 1-1,1 0 1,-1 0 0,1-1-1,0 1 1,-1-1 0,1 1 0,0-1-1,0 0 1,0 0 0,0 0-1,0 0 1,0 0 0,0 0 0,0-1-1,1 1 1,-1-1 0,0 1-1,3-1 1,0 1 29,0 0 0,0 0 0,0 0-1,0-1 1,1 0 0,-1 0 0,0-1 0,0 1 0,0-1-1,0 0 1,0 0 0,0-1 0,0 0 0,-1 0-1,1 0 1,0 0 0,-1-1 0,0 1 0,1-1 0,-1 0-1,0 0 1,-1-1 0,1 1 0,0-1 0,-1 0 0,0 0-1,0 0 1,0-1 0,-1 1 0,1-1 0,-1 1-1,0-1 1,0 0 0,-1 0 0,1 1 0,-1-1 0,0-1-1,0 1 1,-1 0 0,0 0 0,0-9 0,-1 12-64,1-1-1,-1 1 1,0 0 0,0 0 0,0 0-1,0 0 1,-1 0 0,1 0 0,0 0-1,-1 0 1,0 1 0,1-1 0,-1 0-1,0 1 1,0-1 0,0 1 0,0 0-1,0 0 1,0 0 0,0 0 0,0 0-1,0 0 1,0 0 0,-1 1 0,1-1-1,0 1 1,-1-1 0,1 1 0,0 0-1,-1 0 1,1 0 0,0 1 0,-3-1-1,-41 8-3046,43-7 2306,-1 0 0,1 0-1,0 0 1,0 1 0,0-1-1,0 1 1,1 0 0,-1 0 0,-3 3-1,-5 8-5447</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02.250"/>
    </inkml:context>
    <inkml:brush xml:id="br0">
      <inkml:brushProperty name="width" value="0.025" units="cm"/>
      <inkml:brushProperty name="height" value="0.025" units="cm"/>
    </inkml:brush>
  </inkml:definitions>
  <inkml:trace contextRef="#ctx0" brushRef="#br0">187 28 480,'0'0'13256,"-9"-3"-8772,5 0-4324,0 1 0,0 1 0,0-1 0,0 1 0,0-1 0,0 1 0,-1 0-1,1 1 1,0-1 0,-1 1 0,1 0 0,0 0 0,-1 0 0,1 0 0,0 1 0,-1 0 0,1 0 0,0 0 0,0 0 0,0 1 0,0 0 0,0-1 0,0 1 0,0 1 0,-4 3 0,0 1-142,0 0 1,1 1 0,1-1 0,-1 2 0,-9 16 0,14-22-17,0-1 1,1 1-1,-1-1 1,1 1-1,0 0 1,0 0-1,0 0 1,0 0-1,1 0 1,-1 0-1,1 0 1,-1 0-1,1 0 1,0 0 0,1 0-1,-1 0 1,0 0-1,1 0 1,-1 0-1,1 0 1,0 0-1,0-1 1,0 1-1,3 5 1,0-5 5,-1-1 1,0 0-1,1 0 1,-1 0-1,1 0 1,0 0-1,0-1 1,0 1-1,-1-1 1,1 0 0,0 0-1,1-1 1,-1 1-1,0-1 1,0 0-1,0 0 1,5-1-1,3 1 12,0-1-1,0 0 1,-1-1-1,23-7 1,-26 6-15,0-1 0,0 0 0,0 0 0,0-1 0,-1 0 1,0 0-1,0-1 0,9-9 0,-12 11 75,-1 0 0,1 0 0,-1 0-1,0-1 1,0 1 0,-1-1 0,0 0 0,1 1 0,-1-1-1,-1-1 1,1 1 0,-1 0 0,0 0 0,0 0 0,0-8 0,-1 12-63,0-1 1,-1 1-1,1 0 1,0-1-1,0 1 1,-1-1-1,1 1 1,-1 0-1,0-1 1,1 1-1,-1 0 1,0-1 0,0 1-1,0 0 1,0 0-1,0 0 1,0 0-1,0 0 1,0 0-1,0 0 1,-3-2-1,0 1-8,0 0-1,0 0 0,-1 0 0,1 1 0,-1-1 0,0 1 0,-5-1 1,0 1-301,0 0 0,0 0 1,0 1-1,0 1 0,0-1 0,-15 4 1,23-3 56,-1 0 0,1 0 1,0 0-1,0 0 0,0 0 0,0 0 1,0 1-1,0-1 0,0 1 1,0-1-1,0 1 0,0 0 0,-1 2 1,-8 20-4846,10-8-221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02.683"/>
    </inkml:context>
    <inkml:brush xml:id="br0">
      <inkml:brushProperty name="width" value="0.025" units="cm"/>
      <inkml:brushProperty name="height" value="0.025" units="cm"/>
    </inkml:brush>
  </inkml:definitions>
  <inkml:trace contextRef="#ctx0" brushRef="#br0">188 41 13741,'0'0'3075,"-9"-5"-118,6 2-2755,-1 1-1,1-1 0,-1 1 0,0 0 0,0 0 1,1 0-1,-2 1 0,1-1 0,0 1 0,0 0 1,0 0-1,0 1 0,-1-1 0,1 1 0,0 0 1,-1 0-1,1 0 0,0 1 0,0-1 0,-1 1 1,1 0-1,0 0 0,0 1 0,0-1 0,0 1 1,0 0-1,0 0 0,-4 4 0,2-1-87,0 1 0,0 0 0,1 1 0,0-1-1,0 1 1,-5 12 0,7-15-88,2 0-1,-1 0 0,0 0 1,1 0-1,-1 1 1,1-1-1,0 0 1,1 1-1,-1-1 1,1 1-1,0-1 0,0 1 1,1 8-1,1-11-22,-1 1 0,0-1 0,1 0 1,-1 0-1,1-1 0,0 1 0,0 0 0,0 0 0,0-1 0,0 1 0,0-1 0,0 0 0,0 0 0,0 0 0,1 0 0,-1 0 0,0 0 0,1 0 0,-1-1 0,1 1 0,-1-1 0,1 0 0,-1 1 0,1-1 0,-1 0 1,3-1-1,1 1-1,0 0 0,0 0 0,0 0 1,0-1-1,0 0 0,0 0 0,0-1 0,0 0 1,0 0-1,6-3 0,-5 0-11,-1-1 0,0 1 0,0-1 0,-1 0 1,0 0-1,0-1 0,0 1 0,7-15 0,-10 17-3,0 0 0,0 0-1,-1 0 1,1-1 0,-1 1 0,0 0 0,0-1 0,0 1 0,0 0-1,-1-1 1,0 1 0,0-1 0,0 1 0,0-1 0,-1 1-1,0-1 1,-2-7 0,2 10-74,1 1 0,-1 0-1,0 0 1,0 0 0,1 0 0,-1 0 0,0 0-1,0 0 1,0 0 0,0 0 0,0 0-1,-1 0 1,1 1 0,0-1 0,0 0-1,0 1 1,-1-1 0,1 1 0,0-1 0,0 1-1,-1 0 1,1-1 0,0 1 0,-1 0-1,1 0 1,-1 0 0,1 0 0,0 0-1,-1 1 1,1-1 0,0 0 0,-1 0 0,1 1-1,0-1 1,0 1 0,-1-1 0,0 2-1,0-1-313,0 0-1,0 0 0,0 0 0,0 0 0,0 0 0,1 1 0,-1-1 0,0 1 0,1-1 1,-1 1-1,1 0 0,-1-1 0,1 1 0,0 0 0,0 0 0,0 0 0,0 0 0,0 0 1,1 0-1,-1 0 0,0 0 0,0 4 0,1 8-3523,0-3-491</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03.025"/>
    </inkml:context>
    <inkml:brush xml:id="br0">
      <inkml:brushProperty name="width" value="0.025" units="cm"/>
      <inkml:brushProperty name="height" value="0.025" units="cm"/>
    </inkml:brush>
  </inkml:definitions>
  <inkml:trace contextRef="#ctx0" brushRef="#br0">189 5 15919,'-8'-1'1831,"2"0"-1553,0 0 1,0 0-1,0 1 1,-1-1-1,1 2 0,0-1 1,0 0-1,0 1 0,0 0 1,0 1-1,0-1 0,0 1 1,0 1-1,1-1 1,-1 1-1,1-1 0,0 2 1,-1-1-1,1 0 0,-6 7 1,6-4-100,-1 0 0,1 0 1,0 0-1,1 1 0,-1 0 1,1 0-1,1 0 0,-1 0 1,1 1-1,-4 15 1,7-21-161,-1 0 0,1 1 0,0-1 1,0 1-1,-1-1 0,2 1 0,-1-1 1,0 1-1,0-1 0,1 1 1,0-1-1,-1 0 0,1 1 0,0-1 1,0 0-1,0 0 0,0 1 1,1-1-1,-1 0 0,0 0 0,1 0 1,0-1-1,-1 1 0,1 0 0,0-1 1,0 1-1,0-1 0,0 1 1,0-1-1,0 0 0,1 0 0,-1 0 1,0 0-1,1 0 0,-1 0 1,0-1-1,1 1 0,-1-1 0,4 0 1,3 2 5,-1-2 1,1 1 0,-1-1 0,1-1 0,-1 1 0,1-1 0,-1-1 0,1 0 0,-1 0-1,0 0 1,0-1 0,0 0 0,13-8 0,-17 8 24,1 1 1,-1-1-1,0 0 0,-1 0 1,1 0-1,0 0 0,-1-1 1,0 1-1,0-1 0,0 0 1,0 0-1,-1 0 0,1-1 1,-1 1-1,0 0 0,-1-1 1,1 1-1,-1-1 0,1 0 1,-1 0-1,-1 1 0,1-1 1,-1 0-1,0 0 0,-1-8 0,1 10-67,-1 0 0,0 1 0,-1-1 0,1 0 0,0 1-1,-1 0 1,1-1 0,-1 1 0,0 0 0,0 0 0,0 0-1,0 0 1,0 0 0,0 0 0,0 1 0,-1-1-1,1 1 1,-1-1 0,1 1 0,-1 0 0,0 0 0,1 0-1,-1 0 1,0 1 0,1-1 0,-1 1 0,0 0 0,-5 0-1,-3-2-566,1 2-1,-1 0 0,0 0 1,0 1-1,1 0 0,-16 4 0,18-2-590,-1 1 0,1 0-1,0 0 1,0 0 0,-11 10-1,-6 5-6094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03.663"/>
    </inkml:context>
    <inkml:brush xml:id="br0">
      <inkml:brushProperty name="width" value="0.025" units="cm"/>
      <inkml:brushProperty name="height" value="0.025" units="cm"/>
    </inkml:brush>
  </inkml:definitions>
  <inkml:trace contextRef="#ctx0" brushRef="#br0">6 20 3171,'0'0'22950,"4"-20"-22982,-13 46-7479,9-18-209</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0:42.027"/>
    </inkml:context>
    <inkml:brush xml:id="br0">
      <inkml:brushProperty name="width" value="0.025" units="cm"/>
      <inkml:brushProperty name="height" value="0.025" units="cm"/>
    </inkml:brush>
  </inkml:definitions>
  <inkml:trace contextRef="#ctx0" brushRef="#br0">1 299 8200,'0'0'5285,"17"-7"-4335,38-13-184,2 2-1,0 3 1,63-8-1,200-19 830,-241 33-1426,729-60 606,-343 34-1850,-3-13-4983,-372 35 2284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44.839"/>
    </inkml:context>
    <inkml:brush xml:id="br0">
      <inkml:brushProperty name="width" value="0.025" units="cm"/>
      <inkml:brushProperty name="height" value="0.025" units="cm"/>
    </inkml:brush>
  </inkml:definitions>
  <inkml:trace contextRef="#ctx0" brushRef="#br0">0 49 11403,'0'0'8808,"70"3"-8007,-20-12-353,7-1-352,5-2-64,-1 4-32,-7 1-32,-10 3-512,-6 3-385,-15 1-608,-12 0-1250,-20 8-5221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45.187"/>
    </inkml:context>
    <inkml:brush xml:id="br0">
      <inkml:brushProperty name="width" value="0.025" units="cm"/>
      <inkml:brushProperty name="height" value="0.025" units="cm"/>
    </inkml:brush>
  </inkml:definitions>
  <inkml:trace contextRef="#ctx0" brushRef="#br0">47 74 10890,'0'0'4164,"-46"24"-1922,46-23-896,12-1-385,22 0 64,9-10-129,12-3-543,2-2-289,6 1-192,-4 0-1570,-9-1-1953,-2-2-2147</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45.574"/>
    </inkml:context>
    <inkml:brush xml:id="br0">
      <inkml:brushProperty name="width" value="0.025" units="cm"/>
      <inkml:brushProperty name="height" value="0.025" units="cm"/>
    </inkml:brush>
  </inkml:definitions>
  <inkml:trace contextRef="#ctx0" brushRef="#br0">40 39 11915,'0'0'4917,"8"-7"-2894,-4 4-1914,0 0 0,0 0 0,0 0 0,0 0-1,0 1 1,0 0 0,1 0 0,-1 0 0,1 0 0,-1 0-1,1 1 1,0 0 0,0 0 0,-1 1 0,1-1 0,0 1-1,0 0 1,0 0 0,0 1 0,0-1 0,-1 1 0,1 0-1,0 0 1,0 1 0,-1-1 0,1 1 0,-1 0 0,0 1-1,1-1 1,4 4 0,-5-3-102,0 1 1,0-1-1,0 1 0,0 0 1,-1-1-1,0 2 0,0-1 0,0 0 1,0 1-1,-1-1 0,1 1 1,-1 0-1,0 0 0,-1-1 1,1 1-1,-1 1 0,0-1 0,0 0 1,-1 0-1,1 0 0,-1 1 1,0-1-1,-1 0 0,1 0 0,-1 0 1,0 0-1,0 0 0,-1 1 1,1-2-1,-1 1 0,0 0 1,-4 5-1,-6 13 0,-1-1 0,-2-1 0,0-1 0,-1 0 0,-21 21 0,-21 18-940,18-24-2634,20-19-2402</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45.918"/>
    </inkml:context>
    <inkml:brush xml:id="br0">
      <inkml:brushProperty name="width" value="0.025" units="cm"/>
      <inkml:brushProperty name="height" value="0.025" units="cm"/>
    </inkml:brush>
  </inkml:definitions>
  <inkml:trace contextRef="#ctx0" brushRef="#br0">9 1 15246,'0'0'2819,"-9"55"-2403,9-26-31,6 4-289,3 2-96,-2-2-128,0-1-897,-2-2-1153,-1-6-1057,-4-7-128,-5-8-3204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52.741"/>
    </inkml:context>
    <inkml:brush xml:id="br0">
      <inkml:brushProperty name="width" value="0.025" units="cm"/>
      <inkml:brushProperty name="height" value="0.025" units="cm"/>
    </inkml:brush>
  </inkml:definitions>
  <inkml:trace contextRef="#ctx0" brushRef="#br0">65 268 18578,'0'0'1612,"-8"6"80,2-1-1221,0 1-1,0-1 1,1 1-1,-1 0 1,-7 13-1,11-15-369,0-1-1,0 0 0,1 1 0,-1-1 0,1 1 0,0-1 0,0 1 0,0 0 0,0-1 0,1 1 0,0 0 0,-1 0 0,1-1 0,1 1 0,-1 0 0,0 0 0,1-1 0,1 6 0,-1-8-92,0 1-1,-1 0 0,1-1 0,0 1 0,0-1 0,0 1 0,1-1 0,-1 1 0,0-1 0,0 0 0,1 0 1,-1 1-1,1-1 0,-1 0 0,1 0 0,-1-1 0,1 1 0,0 0 0,-1 0 0,1-1 0,0 1 0,0-1 1,-1 0-1,1 1 0,0-1 0,0 0 0,0 0 0,0 0 0,-1 0 0,1 0 0,0-1 0,0 1 0,0-1 1,1 0-1,3 0-2,0-1 0,0 0 0,-1 0 0,1 0 0,-1-1 0,1 0 0,-1 0 0,0 0 0,5-5 0,-3 1-9,0-1 0,-1-1 0,1 1 0,-1-1 0,-1 0 0,0 0 0,0-1 0,-1 1 0,0-1 0,-1 0 0,0 0-1,0-1 1,-1 1 0,-1 0 0,0-1 0,0-12 0,-1 23 2,0 0-1,0-1 1,0 1-1,0 0 1,1 0-1,-1 0 1,0-1-1,0 1 1,0 0-1,0 0 0,0-1 1,0 1-1,0 0 1,-1 0-1,1 0 1,0-1-1,0 1 1,0 0-1,0 0 1,0 0-1,0-1 1,0 1-1,0 0 1,0 0-1,-1 0 1,1-1-1,0 1 1,0 0-1,0 0 1,0 0-1,-1 0 1,1 0-1,0-1 1,0 1-1,0 0 1,-1 0-1,1 0 1,0 0-1,0 0 1,0 0-1,-1 0 1,1 0-1,0 0 1,-1 0-1,-9 7-59,-8 15 18,12-10 96,0 0 0,1 0 0,0 0 0,1 1 0,0-1 0,1 1 1,1 0-1,0 0 0,0 1 0,2-1 0,0 16 0,0-27-42,1-1 1,-1 1-1,1-1 1,0 1 0,-1-1-1,1 1 1,0-1-1,0 0 1,0 1-1,0-1 1,0 0-1,0 0 1,0 0-1,1 0 1,-1 0 0,0 0-1,0 0 1,1 0-1,-1 0 1,1 0-1,-1-1 1,1 1-1,-1-1 1,1 1-1,-1-1 1,1 0 0,0 1-1,-1-1 1,1 0-1,-1 0 1,1 0-1,0 0 1,-1-1-1,1 1 1,1-1-1,4 1 16,-1-1 0,1-1 0,-1 1 0,1-1 0,-1 0 0,0 0 0,10-6 0,-4 0-11,1-1 0,-1-1 0,-1 0-1,1 0 1,-2-1 0,0-1 0,0 0 0,-1 0 0,0-1 0,-1 0-1,10-22 1,-10 16 3,0-1 0,-1 0 0,-1 0-1,-1-1 1,-1 0 0,-1 1 0,1-41-1,-4 61-18,0 0-1,0 1 1,0-1-1,-1 0 1,1 1-1,0-1 1,0 0-1,-1 1 1,1-1-1,0 0 1,-1 0 0,1 1-1,0-1 1,-1 0-1,1 0 1,0 0-1,-1 1 1,1-1-1,-1 0 1,1 0-1,0 0 1,-1 0-1,1 0 1,-1 0-1,1 0 1,0 0-1,-1 0 1,1 0-1,-1 0 1,1 0-1,0 0 1,-1 0-1,1 0 1,-1 0-1,1 0 1,0-1-1,-1 1 1,1 0-1,0 0 1,-1 0 0,1-1-1,0 1 1,-1 0-1,1-1 1,0 1-1,-1 0 1,1-1-1,0 1 1,0 0-1,0-1 1,-1 1-1,1 0 1,0-1-1,0 1 1,0 0-1,0-1 1,0 1-1,-1-1 1,1 1-1,0 0 1,0-1-1,0 1 1,0-1-1,0 1 1,0 0-1,1-1 1,-1 1-1,0-1 1,-23 27-14,7-2 37,2 0 0,1 1 0,1 1 1,1 0-1,1 0 0,1 1 0,2 0 0,0 1 0,2 0 1,2 0-1,0 0 0,2 42 0,0-47-5,2 38-6,-1-57-8,1 0 0,0 1 0,-1-1 0,1 0 0,1 0 0,-1 0 0,1-1 0,-1 1 0,1 0 0,0-1 0,4 7 0,-5-10 3,0 1-1,-1 0 1,1 0-1,0-1 1,0 1-1,0 0 0,0-1 1,0 1-1,0-1 1,0 1-1,0-1 1,0 0-1,0 1 1,0-1-1,0 0 1,0 0-1,0 1 1,0-1-1,0 0 0,0 0 1,0 0-1,0 0 1,0-1-1,1 1 1,-1 0-1,0 0 1,0-1-1,0 1 1,0 0-1,0-1 1,0 1-1,0-1 0,-1 0 1,1 1-1,0-1 1,0 0-1,0 1 1,0-1-1,-1 0 1,1 0-1,1-1 1,29-43 117,-25 35-107,48-89-160,-4-2 0,56-165 0,-104 262 132,7-28-80,4-9-49,-13 41 140,0 0 0,0 0-1,0 0 1,0 0 0,0 0 0,0 1 0,0-1 0,0 0 0,0 0 0,0 0 0,0 0 0,1 0 0,-1 0 0,0 0 0,0 0-1,0 0 1,0 0 0,0 0 0,0 0 0,0 0 0,0 0 0,0 0 0,0 0 0,0 0 0,1 0 0,-1 0 0,0 0-1,0 0 1,0 0 0,0-1 0,0 1 0,0 0 0,0 0 0,0 0 0,0 0 0,0 0 0,0 0 0,0 0 0,0 0 0,0 0-1,0 0 1,1 0 0,-1 0 0,0 0 0,0 0 0,0-1 0,-1 25-19,-12 87 245,5-44 157,2 1 1,4 104-1,11-119-214,-8-50-164,0 1-1,0-1 1,0 0 0,0 1 0,1-1 0,-1 0 0,1 0 0,0 0 0,0 0 0,0 0 0,0-1 0,6 6 0,-5-10-922,-5-8 335,-7-13-244,-63-76-816,44 63 1906,1-1 0,-38-71 0,65 106-147,-1 0 1,0 0-1,0 0 0,0 0 0,1 1 0,-1-1 0,1 0 0,0 0 0,-1 0 1,1 0-1,0 0 0,0-3 0,1 4-65,-1 0-1,0 1 1,0-1-1,1 0 1,-1 0-1,0 1 1,1-1 0,-1 0-1,1 1 1,-1-1-1,1 1 1,-1-1-1,1 0 1,-1 1-1,1-1 1,0 1 0,-1-1-1,1 1 1,0 0-1,-1-1 1,2 1-1,4-2 93,0 1-1,0 0 0,0 1 0,0-1 0,0 1 0,11 1 1,4 0-211,49 0 99,102-4-5032,-103-7-1095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46.305"/>
    </inkml:context>
    <inkml:brush xml:id="br0">
      <inkml:brushProperty name="width" value="0.025" units="cm"/>
      <inkml:brushProperty name="height" value="0.025" units="cm"/>
    </inkml:brush>
  </inkml:definitions>
  <inkml:trace contextRef="#ctx0" brushRef="#br0">13 204 9865,'-3'-11'2013,"1"3"-1904,0 1 376,1 1 1,-1-1 0,1 0 0,0 0 0,1 0 0,0-9-1,0 13-287,1 0-1,-1 0 0,1 0 0,0 0 0,0 0 0,0 0 1,0 0-1,1 1 0,-1-1 0,1 0 0,0 1 0,0-1 1,0 1-1,0-1 0,0 1 0,0 0 0,0 0 0,1 0 0,-1 0 1,6-2-1,12-7 213,1 1 0,0 2 1,1 0-1,0 1 0,0 0 0,34-3 1,-18 5-294,-1 1 1,1 3-1,45 3 1,-80-2-118,0 0 0,0 0 0,0 1 0,0 0 0,0-1 0,0 1 1,0 0-1,0 1 0,0-1 0,0 0 0,-1 1 0,1 0 0,0 0 1,-1-1-1,4 5 0,-5-5 0,0 1 1,0 0-1,0-1 1,0 1-1,0 0 1,0-1-1,-1 1 1,1 0-1,-1 0 1,1 0-1,-1 0 1,0 0-1,0-1 1,0 1-1,0 0 1,0 0-1,0 0 1,0 0-1,-1 0 1,1 0-1,-1-1 1,1 1-1,-1 0 1,0 0-1,0-1 1,0 1-1,-1 3 1,-4 3 35,0 0 1,-1-1 0,1 0-1,-1 1 1,0-2 0,-1 1-1,0-1 1,-15 9-1,-76 37 1117,92-48-991,-16 6 166,-27 17 364,95-26-586,-26 0-224,1 0 0,-1 2 0,0 0-1,0 1 1,35 13 0,-50-15 48,1 0 0,-1 0-1,1 0 1,-1 1 0,0 0 0,0 0-1,0 0 1,0 0 0,-1 0 0,1 1 0,-1 0-1,4 6 1,-5-7 52,-1 0-1,0 0 1,1 0 0,-2 0-1,1 1 1,0-1 0,-1 0-1,1 1 1,-1-1 0,0 1-1,0-1 1,0 0 0,0 1-1,-1-1 1,0 0 0,1 1-1,-1-1 1,-1 0 0,1 0-1,-2 5 1,-2-1 105,1 0-1,-1 0 1,-1 0-1,1-1 1,-1 1-1,0-2 1,0 1 0,-1 0-1,0-1 1,0-1-1,0 1 1,0-1-1,-1 0 1,-8 3 0,0 0 385,-1-1 0,1-1 0,-1 0 0,0-1 1,-34 3-1,47-7-446,0 1-1,0-1 1,0 0 0,0-1-1,1 1 1,-1-1 0,0 0-1,0 1 1,0-2 0,1 1 0,-1 0-1,1-1 1,-1 0 0,1 0-1,-5-3 1,6 4-162,1-1 0,-1 0 0,1 0 0,-1 0 0,1-1 0,0 1 0,-1 0 0,1-1 0,0 1 0,1 0 0,-1-1 0,0 1 0,1-1 0,-1 1 0,1-1 0,0 1 0,0-1 0,0 1 0,0-1 0,0 0 0,1 1 0,-1-1-1,1 1 1,1-4 0,-1 3-391,0-1 0,1 1 0,-1 0-1,1 0 1,0 0 0,0 0 0,0 1-1,0-1 1,1 1 0,-1-1-1,1 1 1,3-3 0,20-15-5559</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46.652"/>
    </inkml:context>
    <inkml:brush xml:id="br0">
      <inkml:brushProperty name="width" value="0.025" units="cm"/>
      <inkml:brushProperty name="height" value="0.025" units="cm"/>
    </inkml:brush>
  </inkml:definitions>
  <inkml:trace contextRef="#ctx0" brushRef="#br0">21 149 14061,'0'0'6113,"11"-3"-5825,-2 1-241,1-1 0,-1 0 0,0-1 0,0 0 0,0 0 0,15-12 0,-20 14-37,0-1 0,0 0-1,-1 0 1,0 0 0,1-1-1,-1 1 1,0-1 0,-1 1-1,1-1 1,-1 0 0,1 0 0,-1 0-1,0 0 1,-1-1 0,1 1-1,-1-1 1,0 1 0,0-1-1,1-8 1,-2 12 10,0 0-1,-1 0 1,1 0-1,0 0 1,0-1-1,0 1 1,-1 0-1,1 0 1,-1 0-1,1 0 1,-1 0-1,1 0 1,-1 0-1,1 0 1,-1 1-1,0-1 1,0 0-1,1 0 1,-1 0-1,0 1 1,0-1-1,0 0 1,0 1-1,0-1 1,0 1-1,0-1 1,0 1-1,0-1 1,0 1-1,0 0 1,0 0-1,0-1 1,0 1-1,0 0 1,-1 0-1,1 0 1,0 0-1,0 0 1,0 0-1,0 1 1,0-1-1,0 0 1,-2 1-1,-2 0 83,1 0 0,-1 0 0,1 1 1,-1-1-1,1 1 0,-1 0 0,1 0 0,0 1 0,-5 3 0,1 1 116,0 1 0,1 0 0,0 0 1,1 1-1,0 0 0,0 0 0,-6 15 0,9-18-155,1-1-1,-1 1 1,1 0 0,1 0-1,-1 0 1,1 0 0,0 1 0,1-1-1,-1 0 1,1 1 0,0-1-1,1 0 1,0 0 0,1 7 0,-1-10-112,1 0 0,0 0 0,-1-1 0,1 1 0,0-1 1,0 1-1,0-1 0,0 0 0,1 0 0,-1 0 0,1 0 1,-1 0-1,1 0 0,0-1 0,-1 1 0,1-1 0,0 0 1,0 0-1,0 0 0,0 0 0,0 0 0,0-1 1,0 1-1,6-1 0,2 1-806,0-1 1,1 0 0,-1 0-1,0-1 1,19-4-1,10-12-4841,-3-8-2333</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46.986"/>
    </inkml:context>
    <inkml:brush xml:id="br0">
      <inkml:brushProperty name="width" value="0.025" units="cm"/>
      <inkml:brushProperty name="height" value="0.025" units="cm"/>
    </inkml:brush>
  </inkml:definitions>
  <inkml:trace contextRef="#ctx0" brushRef="#br0">139 1 9769,'0'0'2685,"-9"0"-512,-2 0-1400,0 0 0,0 1 1,0 0-1,-12 4 0,20-5-637,-1 1 1,0 0 0,1 0-1,-1 0 1,1 0 0,0 1-1,-1-1 1,1 1-1,0 0 1,0 0 0,0 0-1,0 0 1,1 1 0,-1-1-1,0 1 1,1 0 0,0 0-1,0 0 1,-3 4-1,5-6-142,0-1 0,1 1 0,-1 0 0,0-1 0,0 1 0,1-1 0,-1 1 0,1-1 0,-1 1 0,1-1 0,-1 1 0,1-1 0,-1 1 0,1-1 0,-1 0 0,1 1 0,-1-1 0,1 0 0,-1 1 0,1-1 0,0 0 0,-1 0 0,1 0 0,0 1 0,-1-1 0,1 0 0,0 0 0,-1 0 0,1 0 0,0 0 0,-1 0 0,1 0 0,0-1 0,-1 1 0,1 0 0,0 0 0,32-2-199,15-4 145,-26 3 32,1 0 0,1 1-1,-1 1 1,0 2 0,26 3 0,-48-4 35,1 0 1,-1 0-1,1 0 0,-1 0 1,1 1-1,-1-1 1,0 0-1,1 1 0,-1 0 1,0-1-1,1 1 1,-1 0-1,0-1 1,1 1-1,-1 0 0,0 0 1,0 0-1,0 0 1,0 0-1,0 0 0,0 1 1,0-1-1,-1 0 1,1 0-1,0 1 0,0-1 1,-1 0-1,1 1 1,-1-1-1,0 1 0,1-1 1,-1 1-1,0-1 1,0 1-1,0-1 0,0 1 1,0-1-1,0 0 1,0 1-1,0-1 1,-1 1-1,1-1 0,-1 1 1,1-1-1,-2 2 1,0 3 155,-1 0 0,0 0 0,-1 0 0,1-1 1,-1 1-1,0-1 0,-1 0 0,-7 7 0,-65 47 1965,69-53-2023,-1-1 1,1 0 0,-1-1 0,0 0 0,0 0-1,0-1 1,-19 4 0,28-7-196,-1 0 0,1 0 1,-1 0-1,1 0 0,-1 0 0,1 0 0,-1 0 1,0 0-1,1 0 0,-1 0 0,1-1 0,-1 1 1,1 0-1,-1 0 0,1 0 0,-1-1 0,1 1 1,-1 0-1,1-1 0,0 1 0,-1 0 1,1-1-1,-1 1 0,1 0 0,0-1 0,-1 1 1,1-1-1,0 1 0,0-1 0,-1 1 0,1-1 1,0 1-1,0-1 0,0 1 0,-1-1 0,1 1 1,0-1-1,0 1 0,0-1 0,0 0 0,0 1 1,0-1-1,0 1 0,0-1 0,1 1 0,-1-1 1,0 1-1,0-2 0,10-28-4185,6-2-1352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47.715"/>
    </inkml:context>
    <inkml:brush xml:id="br0">
      <inkml:brushProperty name="width" value="0.025" units="cm"/>
      <inkml:brushProperty name="height" value="0.025" units="cm"/>
    </inkml:brush>
  </inkml:definitions>
  <inkml:trace contextRef="#ctx0" brushRef="#br0">77 0 10314,'0'0'2808,"-9"10"-459,3-3-2067,0 0 0,0 0 0,1 0 0,0 1 0,0 0 0,1 0 0,0 0 1,0 1-1,1-1 0,0 1 0,1 0 0,-3 15 0,4-8-164,0 1 0,1-1 0,1 0 0,0 0 0,2 1 0,0-1 0,0-1 0,2 1-1,0 0 1,9 19 0,42 110 790,-57-174 684,2 20-1586,0 0 0,-1 1 0,-1-1 0,0 0 0,-2-12 0,0 11-12,-1 0-1,0 0 1,-1 0 0,-7-10-1,11 17-4,-1 1-1,1 0 1,-1 0-1,0-1 1,0 1 0,0 0-1,0 1 1,0-1-1,0 0 1,0 1-1,-1-1 1,1 1-1,-1-1 1,1 1-1,-1 0 1,1 0 0,-1 1-1,0-1 1,0 0-1,-4 0 1,6 1 10,0 1-1,0-1 1,0 0 0,1 1 0,-1-1 0,0 0 0,0 1-1,1-1 1,-1 1 0,0-1 0,1 1 0,-1-1-1,1 1 1,-1 0 0,1-1 0,-1 1 0,1 0-1,-1-1 1,1 1 0,-1 0 0,1 0 0,0 0 0,-1-1-1,1 1 1,0 0 0,0 0 0,0 0 0,0-1-1,0 1 1,0 0 0,0 0 0,0 0 0,0 0 0,0-1-1,0 1 1,0 0 0,1 0 0,-1 0 0,0-1-1,0 1 1,2 1 0,-2 1 21,1 1 0,0-1 0,0 0 0,0 0 0,0-1 0,1 1 0,-1 0 0,1 0 1,0-1-1,4 6 0,1-3-2,2 0 1,-1 0-1,0-1 1,1 0 0,0-1-1,0 0 1,0 0-1,0-1 1,0 0-1,1 0 1,-1-1 0,1 0-1,-1-1 1,1 0-1,-1-1 1,1 0-1,-1 0 1,10-3 0,-3 0 224,-1-1 1,0 0-1,-1-1 1,1-1-1,-1 0 1,-1-1 0,1 0-1,-1-1 1,-1-1-1,13-11 1,-24 20-231,-1 1 1,0 0-1,0-1 1,0 1-1,0 0 0,1-1 1,-1 1-1,0 0 1,0-1-1,0 1 1,1 0-1,-1 0 1,0-1-1,1 1 0,-1 0 1,0 0-1,1-1 1,-1 1-1,0 0 1,1 0-1,-1 0 1,0 0-1,1 0 0,-1-1 1,1 1-1,-1 0 1,0 0-1,1 0 1,-1 0-1,0 0 1,1 0-1,-1 0 0,1 0 1,-1 1-1,0-1 1,1 0-1,-1 0 1,1 0-1,0 17 189,-2-4-111,1-11-67,0 0 1,-1 0-1,1 0 1,0 1 0,1-1-1,-1 0 1,0 0-1,1 0 1,-1 1 0,1-1-1,-1 0 1,1 0 0,0 0-1,0 0 1,0 0-1,0 0 1,1 0 0,-1-1-1,0 1 1,1 0-1,-1-1 1,1 1 0,0-1-1,-1 1 1,1-1-1,0 0 1,0 0 0,0 1-1,0-1 1,0-1-1,0 1 1,0 0 0,0 0-1,0-1 1,0 1 0,1-1-1,-1 0 1,0 0-1,0 0 1,4 0 0,10 0-5,-1-1 0,1 0 0,-1-1-1,0-1 1,0-1 0,0 0 0,0 0 0,-1-2 0,17-8 0,38-12-139,-67 25 112,0 0 0,1 0 0,-1 0 0,0 1 0,1-1 1,-1 1-1,0 0 0,1-1 0,-1 1 0,1 0 0,-1 1 0,1-1 1,-1 0-1,5 2 0,-5-1 2,-1 0-1,1 1 1,-1-1 0,0 1 0,1-1-1,-1 1 1,0-1 0,0 1 0,0 0-1,0-1 1,0 1 0,0 0-1,-1 0 1,1 0 0,0 0 0,-1 0-1,1 3 1,-1-3 8,1 0 1,-1 0-1,1 1 0,0-1 0,0 0 0,0 0 1,0 0-1,1 0 0,-1 0 0,0-1 1,1 1-1,-1 0 0,1-1 0,-1 1 0,1-1 1,0 1-1,0-1 0,0 0 0,0 0 1,2 2-1,1-2 12,-1 1 0,1-1 1,0 0-1,-1-1 0,1 1 1,0-1-1,-1 0 0,1 0 1,7-1-1,9-2 51,-1-2 0,1 0 0,28-12 0,-37 13-60,9-5-7,1 2 1,1 0-1,-1 2 0,1 0 0,0 1 1,28 0-1,-51 4-99,1 0-1,0 0 1,0 0-1,0 0 1,0 0-1,-1 0 1,1 0 0,0-1-1,0 1 1,0 0-1,-1 0 1,1-1 0,0 1-1,0-1 1,-1 1-1,1-1 1,0 1 0,-1-1-1,1 1 1,-1-1-1,2-1 1,2-18-6601,-4 1-1370</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48.073"/>
    </inkml:context>
    <inkml:brush xml:id="br0">
      <inkml:brushProperty name="width" value="0.025" units="cm"/>
      <inkml:brushProperty name="height" value="0.025" units="cm"/>
    </inkml:brush>
  </inkml:definitions>
  <inkml:trace contextRef="#ctx0" brushRef="#br0">0 5 18385,'0'0'6695,"59"-5"-6631,-28 6-32,-3 7-1634,1 0-2434,-1 2-4099</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48.555"/>
    </inkml:context>
    <inkml:brush xml:id="br0">
      <inkml:brushProperty name="width" value="0.025" units="cm"/>
      <inkml:brushProperty name="height" value="0.025" units="cm"/>
    </inkml:brush>
  </inkml:definitions>
  <inkml:trace contextRef="#ctx0" brushRef="#br0">0 78 11979,'0'0'11499,"9"0"-10906,-1-1-576,0 1 0,0 0 0,0 0 0,0 1 0,-1 0 0,1 0 0,0 1 0,0 0 0,-1 1 0,14 5 0,-12-4-86,-1 0 1,1 0 0,-1-1 0,1-1-1,0 0 1,0 0 0,0 0-1,1-1 1,-1-1 0,0 0 0,0 0-1,1 0 1,-1-1 0,0-1-1,0 1 1,0-2 0,0 1 0,9-5-1,-7 3 166,0 1 0,1 1-1,-1 0 1,0 0-1,1 1 1,20 0 0,-20 2-191,-1-2 0,1 1 0,-1-1 0,1-1 0,-1 0 0,0-1 1,18-6-1,15-17-29,-36 20 117,0 1 0,0 0 0,1 0 0,-1 0 1,1 1-1,1 1 0,-1-1 0,0 2 0,15-4 0,-23 7 52,0-1 0,-1 1 0,1-1 0,0 1 0,-1-1 0,1 1 0,-1 0 0,1-1 0,-1 1 0,1 0 0,-1-1 0,1 1 0,-1 0 0,0 0 0,1-1 0,-1 1 0,0 0 0,0 0 0,0 0 0,1-1 0,-1 1 0,0 0 0,0 0 0,0 0 0,0 0 0,-1 1 0,1 36 687,0-21-583,0-13-125,1 1 0,0-1 0,0 1 0,0-1 0,0 1 0,1-1 0,-1 0 0,1 1 0,0-1 0,1 0 0,-1 0 0,1-1 0,-1 1 0,6 4 0,3 3-479,1 0 0,25 17 0,-24-19 22,-1 0 0,0 1 1,15 16-1,-23-22 411,-1-1 0,-1 1 0,1 1 0,0-1 0,-1 0 1,0 0-1,0 1 0,0 0 0,0-1 0,-1 1 0,0 0 0,0 0 0,0-1 0,-1 1 0,1 5 1,-1-5 100,0 0 1,1 0-1,-2 0 1,1 0-1,-1 0 1,1 0 0,-1-1-1,-1 1 1,1 0-1,-1 0 1,1-1-1,-1 1 1,-1-1-1,1 1 1,-1-1 0,1 0-1,-1 0 1,0 0-1,-1-1 1,1 1-1,-1-1 1,1 0 0,-1 1-1,0-2 1,0 1-1,-1 0 1,1-1-1,-1 0 1,1 0-1,-1 0 1,1-1 0,-8 2-1,8-1-66,0-1-1,1 0 1,-1 0-1,0 0 1,0-1-1,0 1 1,0-1-1,0 0 1,0 0-1,1-1 1,-1 1-1,0-1 1,0 0-1,0 0 1,0 0-1,-4-2 1,6 1 41,-1 0 1,1 0 0,-1 0-1,1 0 1,0 0 0,0-1-1,0 1 1,1-1 0,-1 1-1,0-1 1,1 0 0,0 1-1,-1-1 1,1 0 0,0 0-1,1 0 1,-1 0 0,1 0-1,-1 0 1,1-6 0,-1 2-32,1-1 1,1 0-1,-1 0 1,1 0-1,1 0 1,-1 0-1,1 0 1,1 1-1,-1-1 1,1 1-1,1-1 1,-1 1-1,1 0 1,1 1-1,-1-1 1,1 1 0,0 0-1,1 0 1,-1 0-1,1 0 1,7-4-1,2-1-54,0 0 1,1 1-1,0 1 0,0 1 1,1 0-1,0 1 0,1 1 1,20-5-1,5-1-2290,-15 2-2807,6-5-8091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50.229"/>
    </inkml:context>
    <inkml:brush xml:id="br0">
      <inkml:brushProperty name="width" value="0.025" units="cm"/>
      <inkml:brushProperty name="height" value="0.025" units="cm"/>
    </inkml:brush>
  </inkml:definitions>
  <inkml:trace contextRef="#ctx0" brushRef="#br0">139 225 10186,'0'0'3737,"-10"1"-1917,5-1-1638,0 0 0,0 1 1,-1 0-1,1 0 0,0 1 0,0-1 1,0 1-1,0 0 0,0 1 0,1-1 0,-1 1 1,1 0-1,-1 0 0,1 0 0,0 0 1,0 1-1,1 0 0,-1 0 0,1 0 1,0 0-1,-4 6 0,4-6-48,0 0 0,0 1 0,0 0-1,1-1 1,-1 1 0,1 0 0,0 0 0,1 1 0,-1-1-1,1 0 1,0 0 0,0 1 0,1 8 0,0-13-122,0-1 0,1 1 0,-1-1 0,1 1-1,-1-1 1,1 1 0,-1-1 0,1 1 0,-1-1 0,1 0 0,0 1 0,-1-1 0,1 0 0,-1 0 0,1 0 0,0 1 0,-1-1 0,1 0 0,0 0 0,-1 0 0,1 0-1,0 0 1,-1 0 0,1 0 0,0 0 0,-1 0 0,1 0 0,0-1 0,-1 1 0,1 0 0,0 0 0,-1-1 0,1 1 0,-1 0 0,1-1 0,-1 1 0,1 0-1,0-1 1,-1 1 0,1-2 0,25-16 326,-6-2-41,-1 0-1,-1-2 0,-1 0 0,0-1 1,14-27-1,-22 34-40,-1 1 0,-1-1 1,0-1-1,-1 1 0,-1-1 0,-1 0 1,0 0-1,-1-1 0,1-22 0,-4 40-245,-1 0 0,1 0-1,0 0 1,-1 0 0,1 0-1,0 0 1,-1 0 0,1 0-1,0-1 1,-1 1 0,1 1-1,0-1 1,-1 0 0,1 0 0,0 0-1,-1 0 1,1 0 0,0 0-1,-1 0 1,1 0 0,0 1-1,-1-1 1,1 0 0,0 0-1,-1 0 1,1 1 0,0-1-1,0 0 1,-1 0 0,1 1-1,0-1 1,0 0 0,0 0-1,-1 1 1,-5 12-1,1-1 0,0 1 0,0 0 0,1 0 0,1 1 0,0-1-1,1 1 1,0 15 0,-2-4-8,3-18-2,-3 19-1,0 0 0,2 0 0,1 0 0,4 50-1,-3-74-21,0 0-1,0-1 0,1 1 1,-1-1-1,0 1 0,1-1 0,-1 1 1,1 0-1,-1-1 0,1 0 1,0 1-1,0-1 0,0 1 0,0-1 1,0 0-1,0 0 0,0 0 0,0 1 1,0-1-1,0 0 0,1 0 1,-1-1-1,0 1 0,1 0 0,-1 0 1,1-1-1,-1 1 0,1 0 1,-1-1-1,1 0 0,-1 1 0,1-1 1,-1 0-1,1 0 0,0 0 1,-1 0-1,1 0 0,-1 0 0,1 0 1,0-1-1,-1 1 0,1 0 0,-1-1 1,1 0-1,-1 1 0,1-1 1,-1 0-1,0 1 0,1-1 0,1-2 1,4-1-719,0-1 0,0 1 1,0-1-1,-1-1 0,0 1 1,0-1-1,0 0 0,7-11 1,4-17-5559,-5-2-3597</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50.587"/>
    </inkml:context>
    <inkml:brush xml:id="br0">
      <inkml:brushProperty name="width" value="0.025" units="cm"/>
      <inkml:brushProperty name="height" value="0.025" units="cm"/>
    </inkml:brush>
  </inkml:definitions>
  <inkml:trace contextRef="#ctx0" brushRef="#br0">44 136 6342,'0'0'587,"9"-6"251,6-4-291,51-36 307,-35 17 2177,-12-2 3823,-19 31-6727,0 0 1,1-1-1,-1 1 1,0-1-1,0 1 1,0 0 0,0-1-1,0 1 1,0 0-1,0-1 1,0 1-1,0-1 1,0 1 0,0 0-1,0-1 1,0 1-1,0-1 1,0 1-1,0 0 1,0-1-1,-1 1 1,1 0 0,0-1-1,0 1 1,0 0-1,-1-1 1,1 1-1,0 0 1,0-1 0,-1 1-1,1 0 1,0 0-1,-1-1 1,1 1-1,0 0 1,-1 0-1,1 0 1,0-1 0,-1 1-1,0 0 1,-22 1 881,16 0-1070,1 1 1,-1 0 0,1 0 0,0 0 0,-9 6-1,6-2 233,0 1 0,1 0 0,0 1 0,1-1 0,-1 2 0,2-1 0,-1 1 0,1 0 0,0 0 0,1 1 0,0-1 0,1 1 0,0 0 0,0 1 0,1-1-1,1 1 1,0-1 0,-2 20 0,4-28-165,0 0 0,0 0-1,0-1 1,0 1 0,1 0 0,-1-1-1,1 1 1,-1 0 0,1-1-1,-1 1 1,1 0 0,0-1 0,0 1-1,0-1 1,0 0 0,0 1-1,0-1 1,0 0 0,0 1 0,1-1-1,-1 0 1,0 0 0,1 0-1,1 1 1,1 0-28,1-1 0,-1 1 1,0-1-1,0 0 0,1 0 0,-1-1 0,0 1 0,1-1 0,7 0 1,1-1-443,0-1 1,0 0 0,0-1 0,0 0 0,25-11 0,27-22-4291,-6-10-3915,-26 13 1157</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1:50.957"/>
    </inkml:context>
    <inkml:brush xml:id="br0">
      <inkml:brushProperty name="width" value="0.025" units="cm"/>
      <inkml:brushProperty name="height" value="0.025" units="cm"/>
    </inkml:brush>
  </inkml:definitions>
  <inkml:trace contextRef="#ctx0" brushRef="#br0">102 1 12043,'0'0'4986,"-9"6"-2813,-46 41-227,52-43-1889,-1-1 0,1 1 0,-1 0 0,1 0 0,0 1 1,1-1-1,-1 1 0,1-1 0,0 1 0,0 0 0,0 0 0,1 0 1,0 0-1,-1 7 0,2-11-53,1 0 1,0 0-1,-1-1 0,1 1 1,0 0-1,0 0 0,-1-1 1,1 1-1,0 0 1,0-1-1,0 1 0,0-1 1,0 1-1,0-1 1,0 1-1,0-1 0,0 0 1,0 0-1,1 1 0,-1-1 1,0 0-1,0 0 1,0 0-1,0 0 0,0 0 1,0-1-1,2 1 0,37-4 98,-9-1-89,-13 1-6,0 0-1,0 2 1,0 0 0,0 1 0,32 3-1,-49-2 30,0 0-1,0 1 0,0-1 1,0 0-1,0 0 0,0 1 1,0-1-1,0 1 0,0-1 1,0 1-1,0-1 0,0 1 1,-1 0-1,1-1 0,0 1 1,0 0-1,-1-1 1,1 1-1,0 0 0,-1 0 1,1 0-1,-1 0 0,1 0 1,-1 0-1,0 0 0,1 0 1,-1-1-1,0 1 0,1 1 1,-1-1-1,0 0 0,0 0 1,0 0-1,0 0 0,0 0 1,0 0-1,-1 0 0,1 0 1,0 0-1,0 0 0,-1 0 1,1 0-1,0 0 0,-1-1 1,0 3-1,-1 2 230,-1 0 0,0 0 1,1 0-1,-1 0 0,-1 0 0,1 0 1,-5 3-1,0 1-63,0-1 1,0-1-1,-1 1 1,1-2-1,-2 1 1,1-1-1,-1-1 1,0 1-1,0-2 1,-1 1-1,1-1 1,-1-1-1,0 0 1,-22 3-1,32-6-262,0 0-1,0 0 1,0 0-1,1-1 0,-1 1 1,0 0-1,0 0 1,0 0-1,0-1 0,0 1 1,0-1-1,0 1 0,1 0 1,-1-1-1,0 1 1,0-1-1,1 0 0,-1 1 1,0-1-1,1 0 0,-1 1 1,0-1-1,1 0 1,-1 0-1,1 1 0,-1-1 1,1 0-1,0 0 0,-1 0 1,1-1-1,-1-31-6697,5 9-2045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08.764"/>
    </inkml:context>
    <inkml:brush xml:id="br0">
      <inkml:brushProperty name="width" value="0.025" units="cm"/>
      <inkml:brushProperty name="height" value="0.025" units="cm"/>
    </inkml:brush>
  </inkml:definitions>
  <inkml:trace contextRef="#ctx0" brushRef="#br0">1 1 3459,'0'0'15385,"2"12"-14365,12 68 16,41 126-1,-49-190-1427,19 68 786,-23-78-1279,-1 0-1,-1-1 0,1 1 1,-1 0-1,0 0 0,-1 11 1,-4-12-4790,-6-4-2786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09.102"/>
    </inkml:context>
    <inkml:brush xml:id="br0">
      <inkml:brushProperty name="width" value="0.025" units="cm"/>
      <inkml:brushProperty name="height" value="0.025" units="cm"/>
    </inkml:brush>
  </inkml:definitions>
  <inkml:trace contextRef="#ctx0" brushRef="#br0">144 256 7847,'0'0'5301,"-8"-3"-4131,4 0-867,-1 1 1,1 0 0,-1 1 0,0-1-1,1 1 1,-1 0 0,0 0 0,0 0-1,-8 0 1,10 2-217,1-1-1,-1 1 1,0 0 0,1-1-1,-1 1 1,0 1-1,1-1 1,-1 0 0,1 1-1,0-1 1,-1 1 0,1-1-1,0 1 1,0 0 0,0 0-1,0 0 1,0 1-1,1-1 1,-1 0 0,1 1-1,-3 4 1,-1 5 8,0 0 0,0 1 0,1 0 0,1 0 0,0 0 1,1 0-1,1 0 0,0 1 0,0-1 0,2 15 0,-1-27-83,0 0 0,0 0 0,0 0 1,0 1-1,0-1 0,0 0 0,0 0 0,0 0 0,0 0 0,1 0 0,-1 0 0,0 0 0,1 0 0,-1 0 1,0 0-1,1 0 0,-1-1 0,1 1 0,0 0 0,-1 0 0,1 0 0,0 0 0,0-1 0,-1 1 0,1 0 1,0-1-1,0 1 0,0-1 0,0 1 0,0-1 0,0 1 0,0-1 0,0 0 0,0 1 0,0-1 0,0 0 1,0 0-1,0 1 0,0-1 0,0 0 0,0 0 0,0 0 0,0-1 0,0 1 0,0 0 0,0 0 0,0-1 1,0 1-1,0 0 0,0-1 0,0 1 0,0-1 0,0 1 0,1-2 0,4-1 147,1 0 0,-1-1 0,0 0 0,0-1 0,-1 1 0,10-10 0,-2-1 171,-1-1 0,-1 0 0,0 0 0,-2-1 0,1-1 0,-2 0 1,0 0-1,-2 0 0,0-1 0,0 0 0,2-23 0,-10 68-405,-1 74 76,3-93-12,0 0 0,1-1 1,0 1-1,0-1 0,1 1 0,0-1 1,0 0-1,0 0 0,1 0 1,0 0-1,0 0 0,4 6 0,-5-10-76,-1-1 0,1 1-1,-1-1 1,1 1 0,0-1-1,0 1 1,-1-1-1,1 0 1,0 0 0,0 0-1,0 0 1,1 0 0,-1-1-1,0 1 1,0-1-1,0 1 1,0-1 0,1 0-1,-1 0 1,0 1 0,0-2-1,1 1 1,-1 0-1,0 0 1,0-1 0,0 1-1,1-1 1,-1 0-1,0 0 1,0 0 0,0 0-1,0 0 1,0 0 0,0 0-1,-1 0 1,1-1-1,0 1 1,-1-1 0,4-3-1,4-4-488,-1 0-1,1-1 0,-2 0 0,1-1 0,9-18 1,-10 14 48,-1 0 1,0 0 0,-1-1 0,-1 0-1,0 0 1,2-24 0,-3-4 336,-3-51-1,0 92 284,-2-26 403,2 28-381,0 0 0,0 0 1,-1 1-1,1-1 0,0 0 1,0 0-1,-1 0 1,1 0-1,-1 0 0,1 0 1,0 0-1,-1 0 0,0 1 1,1-1-1,-1 0 1,0 0-1,1 1 0,-1-1 1,0 0-1,0 1 0,1-1 1,-1 1-1,-2-2 0,2 3-34,1-1 0,-1 1-1,0-1 1,0 1-1,0 0 1,0-1-1,1 1 1,-1 0 0,0-1-1,1 1 1,-1 0-1,0 0 1,1 0-1,-1-1 1,1 1-1,0 0 1,-1 0 0,1 0-1,-1 0 1,1 0-1,0 0 1,0 0-1,0 2 1,-8 29 475,7-29-425,-5 33 548,2 0 0,1 61 0,3-96-674,0 0 0,0 0 0,-1 0 0,1 0 0,1 0 0,-1 1 0,0-1 1,0 0-1,0 0 0,1 0 0,-1 0 0,0 0 0,1 0 0,-1 0 0,1 0 0,-1 0 0,1 0 0,0 0 0,-1 0 0,1 0 1,0-1-1,0 1 0,-1 0 0,1 0 0,0-1 0,0 1 0,0 0 0,1 0 0,0-1 10,0 0 0,0 1 0,1-1 0,-1 0 0,0 0 0,0 0 0,0-1-1,0 1 1,1 0 0,-1-1 0,0 0 0,0 1 0,3-2 0,6-4 30,-1 1 1,1-1-1,19-15 1,-28 18-48,1 1 0,-1 0-1,1 0 1,0 0 0,0 1 0,0-1-1,0 0 1,0 1 0,0 0 0,0 0-1,0 0 1,1 0 0,-1 0 0,0 1 0,1-1-1,5 1 1,-8 1 3,1 0 0,0 0 0,0-1 0,0 1-1,-1 1 1,1-1 0,-1 0 0,1 0 0,-1 0 0,1 1 0,-1-1 0,0 1-1,0-1 1,1 1 0,-1 0 0,0-1 0,-1 1 0,1 0 0,0 0 0,0 0-1,-1 0 1,1 0 0,-1-1 0,1 1 0,-1 0 0,0 0 0,0 0 0,0 0-1,0 2 1,0 2 95,0-1 0,0 0 0,-1 0 0,0 0 0,1 0 0,-2 0 0,1 0-1,-1 0 1,1 0 0,-1 0 0,-1-1 0,1 1 0,-1-1 0,1 1 0,-1-1-1,-1 0 1,1 0 0,0 0 0,-1-1 0,-4 4 0,3-2-31,0-1 1,-1-1-1,1 1 0,-1-1 0,0 0 1,0 0-1,0 0 0,0-1 1,-1 0-1,1 0 0,-1-1 1,1 0-1,-1 0 0,1 0 1,-9-1-1,14 0-136,0 0 1,0 0-1,1 0 0,-1 0 1,0 0-1,1 0 1,-1-1-1,0 1 0,0 0 1,1 0-1,-1-1 1,0 1-1,1 0 0,-1-1 1,1 1-1,-1-1 1,0 1-1,1-1 0,-1 1 1,1-1-1,-1 1 1,1-1-1,-1 0 0,1 1 1,0-1-1,-1 0 1,1 1-1,0-1 0,-1 0 1,1 1-1,0-1 1,0 0-1,0 0 0,0 1 1,0-1-1,0 0 0,0 0 1,0 1-1,0-1 1,0 0-1,0 1 0,0-1 1,1-1-1,-1 0-254,0 0 0,1 1 1,0-1-1,-1 0 0,1 0 0,0 0 0,0 1 0,0-1 0,0 1 0,0-1 0,1 1 0,-1-1 1,0 1-1,1-1 0,-1 1 0,3-1 0,40-17-7164,-22 12 3444</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09.299"/>
    </inkml:context>
    <inkml:brush xml:id="br0">
      <inkml:brushProperty name="width" value="0.025" units="cm"/>
      <inkml:brushProperty name="height" value="0.025" units="cm"/>
    </inkml:brush>
  </inkml:definitions>
  <inkml:trace contextRef="#ctx0" brushRef="#br0">1 180 13837,'0'-9'1271,"1"3"-1025,0 1 0,0-1 0,0 0 0,1 1 0,0-1 0,0 1 0,1-1 0,-1 1 1,1 0-1,0 0 0,0 1 0,1-1 0,0 0 0,0 1 0,0 0 0,0 0 0,0 0 0,1 1 1,6-5-1,5-2-50,1 1 0,0 0 0,0 2 1,1 0-1,0 0 0,1 2 1,-1 0-1,1 1 0,0 1 1,0 1-1,0 1 0,33 1 0,-48 0-189,0 0-1,1 1 1,-1-1 0,0 1-1,0 0 1,0 0-1,0 0 1,0 0-1,-1 1 1,1-1-1,0 1 1,0 0-1,-1 0 1,0 1-1,1-1 1,-1 1-1,0-1 1,0 1 0,0 0-1,0 0 1,-1 1-1,0-1 1,5 8-1,-5-5 13,0 0 1,0 0-1,-1 0 0,0 0 0,0 1 1,0-1-1,-1 0 0,1 1 0,-2-1 0,1 1 1,-1-1-1,0 0 0,0 1 0,-1-1 1,-2 7-1,-4 5 252,-1 0-1,0 0 1,-1-1 0,-1 0-1,-1-1 1,-1-1 0,-24 26-1,31-36-177,62 3-568,-40-5 442,0 0 0,-1 1 0,0 1 0,0 1 1,0 0-1,0 1 0,20 13 0,-30-17 23,1 1 1,-2 0-1,1 0 1,0 1-1,-1-1 1,0 1-1,0 0 1,0 0-1,5 11 1,-7-13 11,-1 1 0,1 0 1,-1-1-1,0 1 1,-1 0-1,1 0 0,0 0 1,-1 0-1,0 0 1,0 0-1,0 0 0,-1-1 1,1 1-1,-1 0 1,0 0-1,0 0 0,-2 4 1,0-4 97,1 0 0,-1 0 1,0 0-1,0 0 0,-1-1 1,1 1-1,-1-1 0,0 0 1,1 0-1,-1 0 0,-1-1 0,1 1 1,0-1-1,-1 0 0,1 0 1,-1-1-1,1 1 0,-1-1 1,0 0-1,0 0 0,1-1 1,-7 1-1,-12 1 416,-1-1 0,1-1 1,-26-3-1,38 2-471,-1-1 1,0 0-1,1-1 0,0 0 1,-1-1-1,1 0 1,1-1-1,-1 0 0,1-1 1,0 0-1,-16-12 1,26 18-101,-1-1 0,1 1 0,0 0 0,0 0 0,0 0 1,0 0-1,-1 0 0,1 0 0,0-1 0,0 1 1,0 0-1,0 0 0,0 0 0,0 0 0,-1 0 1,1-1-1,0 1 0,0 0 0,0 0 0,0 0 0,0-1 1,0 1-1,0 0 0,0 0 0,0 0 0,0-1 1,0 1-1,0 0 0,0 0 0,0 0 0,0-1 1,0 1-1,0 0 0,0 0 0,0 0 0,0 0 0,1-1 1,-1 1-1,0 0 0,0 0 0,0 0 0,0 0 1,0-1-1,0 1 0,0 0 0,1 0 0,-1 0 1,0 0-1,0 0 0,0 0 0,0-1 0,1 1 0,16-4-1959,30 4-1593,-41 0 2300,26 0-5414,5 0-5162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11.188"/>
    </inkml:context>
    <inkml:brush xml:id="br0">
      <inkml:brushProperty name="width" value="0.025" units="cm"/>
      <inkml:brushProperty name="height" value="0.025" units="cm"/>
    </inkml:brush>
  </inkml:definitions>
  <inkml:trace contextRef="#ctx0" brushRef="#br0">189 391 17232,'0'0'1260,"0"-8"-320,0 6-843,0-1 1,0 1-1,0 0 1,0-1-1,0 1 1,-1-1-1,1 1 1,-1 0-1,0 0 1,0-1-1,0 1 1,0 0-1,0 0 1,0 0-1,-1 0 1,1 0-1,-4-4 1,3 5-46,-1-1 1,1 1 0,-1 0-1,0-1 1,0 1-1,1 1 1,-1-1 0,0 0-1,0 0 1,0 1-1,0 0 1,0 0 0,0 0-1,0 0 1,0 0 0,0 0-1,0 1 1,-3 0-1,0 1-10,1 0-1,-1 0 0,1 1 1,-1-1-1,1 1 0,0 0 1,0 1-1,0-1 0,0 1 1,0 0-1,1 0 0,0 1 1,0-1-1,0 1 0,-3 5 0,3-4 162,0 0-1,0 0 0,0 0 0,1 1 0,0-1 0,0 1 0,1 0 0,0-1 0,0 1 0,1 0 1,0 1-1,-1 8 0,3-15-181,-1 1-1,1-1 1,-1 0 0,1 1 0,-1-1-1,1 0 1,0 0 0,0 0 0,-1 1 0,1-1-1,0 0 1,0 0 0,0 0 0,0 0-1,1-1 1,-1 1 0,0 0 0,0 0 0,0-1-1,1 1 1,-1 0 0,0-1 0,1 1 0,-1-1-1,0 0 1,1 0 0,-1 1 0,1-1-1,-1 0 1,0 0 0,1 0 0,1 0 0,52-5 163,-44 2-159,0 0 0,-1-1 0,1-1 0,-1 1 0,0-2 0,0 0 0,0 0 0,-1 0-1,16-15 1,-19 15 95,1 0-1,-1 0 1,0-1-1,-1 0 1,0 0-1,0-1 1,0 1-1,-1-1 0,0 0 1,0-1-1,-1 1 1,-1 0-1,3-11 1,-5 20-114,0-1-1,0 0 1,-1 0 0,1 1 0,0-1 0,0 0 0,0 0-1,-1 0 1,1 0 0,0 1 0,0-1 0,0 0 0,-1 0 0,1 0-1,0 0 1,0 0 0,-1 0 0,1 0 0,0 0 0,-1 0-1,1 0 1,0 0 0,0 0 0,-1 0 0,1 0 0,0 0-1,0 0 1,-1 0 0,1 0 0,0 0 0,0 0 0,-1 0 0,1 0-1,0 0 1,0 0 0,-1-1 0,1 1 0,0 0 0,0 0-1,0 0 1,-1-1 0,1 1 0,0 0 0,0 0 0,0 0-1,0-1 1,-1 1 0,1 0 0,0 0 0,0-1 0,0 1-1,0 0 1,0 0 0,0-1 0,0 1 0,0 0 0,0 0 0,0-1-1,0 1 1,0 0 0,0 0 0,0-1 0,-17 18-65,11-7 55,0 0 0,1 0-1,1 1 1,-1-1 0,2 1-1,-1 0 1,2 0 0,-3 18-1,4-26 6,1 0-1,0 0 0,-1 1 0,1-1 0,1 0 1,-1 1-1,0-1 0,1 0 0,0 0 0,0 1 1,0-1-1,0 0 0,0 0 0,0 0 0,1 0 1,0 0-1,-1-1 0,1 1 0,0 0 0,0-1 1,1 1-1,-1-1 0,0 0 0,1 0 0,0 0 1,-1 0-1,1 0 0,0-1 0,0 1 1,0-1-1,0 1 0,0-1 0,6 1 0,9 1 39,0-1 1,1 0-1,-1-2 0,24-1 0,-41 1-32,1-1 41,-1 1-1,1-1 1,0 0-1,-1 0 1,1 0 0,-1 0-1,1 0 1,-1 0-1,0 0 1,1-1-1,-1 1 1,0 0 0,0-1-1,0 1 1,0-1-1,0 1 1,0-1-1,0 0 1,0 1 0,-1-1-1,1 0 1,-1 0-1,1 1 1,-1-1-1,0 0 1,0 0 0,0 0-1,0 0 1,0 1-1,0-5 1,0-4 0,0 0-1,0 0 1,-1 0 0,-3-13 0,-5-1-20,7 21-39,1-1 0,-1 0 0,1 0 1,-1 0-1,1 0 0,0 1 0,1-1 0,-1-1 1,1 1-1,-1 0 0,2-7 0,3 9-60,0 1 0,1 0-1,-1 0 1,0 1 0,1-1-1,-1 1 1,1 0 0,-1 0-1,7 2 1,-4-2-75,14-1-64,-15 1 177,0-1 0,1 1-1,-1 1 1,0-1 0,0 1 0,0 0 0,10 3 0,-15-3 31,1 0-1,0 0 1,0 0 0,-1 1 0,1-1 0,0 0-1,-1 1 1,0 0 0,1-1 0,-1 1 0,0 0 0,0 0-1,0-1 1,0 1 0,0 0 0,0 0 0,-1 0 0,1 0-1,0 0 1,-1 0 0,0 0 0,1 1 0,-1-1 0,0 0-1,0 0 1,-1 4 0,-2 83 787,8-98-768,0 0 1,-1-1 0,-1 1-1,1-1 1,-1 0-1,-1 0 1,0 0-1,0 0 1,-1 0-1,-1-20 1,1 16-23,0 1 1,0 0-1,1 0 1,1 0-1,5-18 0,-7 30-7,0-1-1,1 1 0,-1 0 0,0 0 1,1 0-1,-1 0 0,1 0 0,-1 0 1,1 0-1,-1 1 0,1-1 0,0 0 1,-1 1-1,1-1 0,0 1 1,-1 0-1,1 0 0,0 0 0,0 0 1,-1 0-1,1 0 0,0 0 0,-1 0 1,1 0-1,0 1 0,0-1 0,1 1 1,48 14-459,-41-12 517,2 1-220,0 0 1,-1 1 0,1 0-1,-1 1 1,0 1-1,11 7 1,-20-12 148,0-1 1,0 1-1,-1 0 0,1 0 1,0 0-1,-1 0 0,1 1 1,-1-1-1,0 0 0,0 1 1,0-1-1,0 1 1,0-1-1,0 1 0,-1-1 1,1 1-1,-1 0 0,0-1 1,0 1-1,0-1 0,0 1 1,0 0-1,-1-1 0,1 1 1,-1-1-1,1 1 0,-1 0 1,0-1-1,0 0 0,0 1 1,0-1-1,-1 0 1,1 1-1,-1-1 0,-2 3 1,-3 5-58,-6 13 480,19-18-128,15-8-130,-7-4-128,1 0 0,-1-1 0,-1 0 0,1-1 1,-1 0-1,-1-2 0,0 1 0,0-1 0,-1-1 1,-1 0-1,0 0 0,0-1 0,11-22 0,-15 20 18,-9 12-2,-16 24 27,13-12-33,1 0 0,0 1 0,1 0 0,0 0 0,1 0 0,0 0 0,0 1 0,1-1 0,0 1 0,1 0 0,0 0 0,1-1 1,1 14-1,0-20-18,-1 0 1,1-1 0,0 1-1,0 0 1,0 0 0,1-1-1,-1 1 1,1 0 0,0-1-1,0 0 1,0 1 0,0-1-1,0 0 1,1 0 0,0 0-1,-1 0 1,1-1 0,0 1-1,0-1 1,1 0 0,-1 0-1,0 0 1,1 0 0,-1 0-1,1-1 1,0 1 0,0-1-1,-1 0 1,1 0 0,0-1-1,0 1 1,0-1 0,0 0-1,0 0 1,0 0 0,-1 0-1,1-1 1,6-1 0,-6 1 17,1 0 0,-1-1 0,1 0 1,-1 1-1,1-2 0,-1 1 0,0 0 1,0-1-1,0 0 0,0 0 0,-1 0 0,1 0 1,-1-1-1,0 1 0,0-1 0,0 0 1,0 0-1,-1 0 0,3-4 0,0-2 94,0 1-1,-1-1 0,0 0 0,-1 1 1,0-2-1,0 1 0,1-16 0,-4 25-114,0 0 0,0-1 0,0 1 0,0 0 0,0 0 0,0 0 0,0-1 0,-1 1 0,1 0 0,0 0 0,-1 0 0,1-1 0,-1 1 0,1 0 0,-1 0 0,0 0 0,0 0 0,1 0 0,-1 0 0,0 0 0,0 0 0,0 1 0,0-1 0,0 0 0,0 0 0,0 1 0,0-1 0,0 1 0,0-1 0,0 1 0,0-1 0,-1 1 0,1 0 0,0-1 0,0 1 0,0 0-1,-1 0 1,1 0 0,0 0 0,-3 0 0,2 0-3,1 0-1,-1 1 0,0-1 0,1 0 1,-1 1-1,0-1 0,1 1 0,-1-1 1,0 1-1,1 0 0,-1-1 0,1 1 1,-1 0-1,1 0 0,0 0 0,-1 1 0,1-1 1,0 0-1,0 0 0,0 1 0,0-1 1,0 0-1,0 1 0,0-1 0,0 1 1,0 0-1,1-1 0,-1 1 0,0 3 1,1-4 1,0 0 0,0 0 0,-1 0 0,2 1 1,-1-1-1,0 0 0,0 0 0,0 0 1,0 1-1,1-1 0,-1 0 0,1 0 0,-1 0 1,1 0-1,-1 0 0,1 0 0,0 1 1,-1-2-1,1 1 0,0 0 0,0 0 0,0 0 1,-1 0-1,1 0 0,0-1 0,0 1 1,0 0-1,1-1 0,0 2 0,3-1 4,-1 1 0,1-1 0,0 0-1,-1 0 1,1-1 0,0 1 0,0-1 0,6 0-1,2-1-1,0-1 0,1 0-1,-1 0 1,0-1-1,18-7 1,-19 4-57,0 0 0,-1-1 0,19-13 0,-26 17 48,-1 1 0,0-1 0,0 0 0,0 0 1,-1 0-1,1 0 0,-1 0 0,0 0 0,1-1 0,-2 1 0,1-1 1,0 0-1,-1 1 0,1-1 0,-1 0 0,1-6 0,-2 9 9,0 1-1,0-1 0,0 1 1,0-1-1,0 1 1,0-1-1,0 1 0,0-1 1,0 1-1,0-1 0,0 1 1,0-1-1,-1 1 1,1-1-1,0 1 0,0-1 1,0 1-1,-1 0 0,1-1 1,0 1-1,-1-1 1,1 1-1,0 0 0,-1-1 1,1 1-1,-1 0 0,1-1 1,0 1-1,-1 0 1,1-1-1,-1 1 0,0 0 1,-20 2-38,-18 17-13,34-15 60,1-1 1,-1 1 0,1 1 0,0-1 0,0 1 0,0-1 0,0 1 0,1 0 0,0 0 0,0 1 0,1-1 0,-1 0 0,1 1 0,0 0 0,1 0 0,-1-1 0,0 8 0,2-12-15,1 0-1,-1 0 1,1 0-1,-1 0 1,0 0-1,1 0 1,0 0-1,-1 0 1,1 0-1,0 0 1,-1 0-1,1-1 1,0 1-1,0 0 1,0-1-1,-1 1 1,1 0-1,0-1 1,0 1-1,0-1 1,0 1-1,0-1 1,0 0-1,0 1 1,0-1-1,1 0 1,-1 0-1,0 0 1,0 0-1,0 1 1,1-2-1,46 2-620,-37-1 278,135 0-3624,-125 1 3642,-18 0 21,-1-1 0,1 0 0,0 1 1,-1-1-1,1 0 0,0-1 0,0 1 1,-1 0-1,1-1 0,0 0 0,-1 1 0,1-1 1,-1 0-1,1 0 0,-1 0 0,1-1 1,-1 1-1,4-3 0,5-5-849,0 0 0,-1-1 0,0 0 0,0-1 0,12-19 0,-10 12 753,-1 0-1,-1-2 1,10-25 0,-11 20 1184,-1-1 0,-1 0 1,-1-1-1,-1 1 1,-2-1-1,1-34 1,-4 61-725,0 0 0,0 0 0,0 0 0,0 1 0,0-1-1,0 0 1,0 0 0,0 0 0,0 0 0,0 0 0,0 0 0,-1 0 0,1 0 0,0 0 0,0 0 0,0 0 0,0 0 0,0 0 0,0 0 0,0 0 0,0 0 0,0 0 0,0 0-1,0 0 1,0 0 0,-1 0 0,1 0 0,0 0 0,0 0 0,0 0 0,0 0 0,0 0 0,0 0 0,0 0 0,0 0 0,0 0 0,0 0 0,0 0 0,-1 0 0,1 0 0,0 0 0,0 0-1,0 0 1,0 0 0,0 0 0,0 0 0,0 0 0,0 0 0,0 0 0,0-1 0,0 1 0,0 0 0,0 0 0,0 0 0,0 0 0,0 0 0,0 0 0,0 0 0,0 0 0,0 0-1,0 0 1,0-1 0,-8 12 1121,-5 15-342,9-10-454,0 1 1,2 0 0,0 0-1,1 1 1,1-1 0,2 20-1,21 99-1238,-8-57-3520,-15-79 4199,0 0 0,0 0 0,0 0 0,0 0 0,1 1-1,-1-1 1,0 0 0,0 0 0,0 0 0,0 0 0,0 0-1,0 1 1,0-1 0,0 0 0,0 0 0,0 0 0,0 0 0,0 0-1,0 1 1,0-1 0,0 0 0,0 0 0,-1 0 0,1 0-1,0 1 1,0-1 0,0 0 0,0 0 0,0 0 0,0 0 0,0 0-1,0 0 1,0 0 0,-1 1 0,1-1 0,0 0 0,0 0 0,0 0-1,0 0 1,0 0 0,0 0 0,-1 0 0,1 0 0,0 0-1,0 0 1,0 0 0,0 0 0,-1 0 0,1 0 0,0 0 0,0 0-1,0 0 1,-12-6-4509,-13-16 2296,23 20 2090,-122-101 16999,123 102-16570,0 1 0,1 0-1,-1-1 1,0 1-1,1-1 1,-1 1 0,0-1-1,1 0 1,-1 1-1,1-1 1,-1 0 0,1 1-1,-1-1 1,1 0-1,0 1 1,-1-1 0,1 0-1,0 0 1,-1 1-1,1-1 1,0 0 0,0 0-1,0 0 1,0 0-1,0 1 1,0-1 0,0 0-1,0 0 1,0 0-1,0 1 1,0-1 0,1 0-1,-1 0 1,1-1-1,1 1-12,-1-1-1,1 1 0,0 0 0,0 0 0,0 0 0,0 0 0,0 0 0,0 0 1,0 0-1,0 1 0,0-1 0,4 0 0,77-3-367,-77 4 370,26 0-887,52 0-6996,-46-2 1371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11.530"/>
    </inkml:context>
    <inkml:brush xml:id="br0">
      <inkml:brushProperty name="width" value="0.025" units="cm"/>
      <inkml:brushProperty name="height" value="0.025" units="cm"/>
    </inkml:brush>
  </inkml:definitions>
  <inkml:trace contextRef="#ctx0" brushRef="#br0">92 55 9289,'-4'-27'9258,"-9"10"-5910,11 15-3287,-1 1 0,1 0 0,-1-1 0,1 1 0,-1 0 0,0 1 1,0-1-1,1 0 0,-1 1 0,0 0 0,0-1 0,0 1 0,0 0 0,1 1 0,-1-1 1,-3 1-1,4-1-32,1 0 1,0 0 0,0 1 0,0-1-1,0 1 1,-1-1 0,1 0-1,0 1 1,0 0 0,0-1 0,0 1-1,0 0 1,0-1 0,0 1-1,1 0 1,-1 0 0,0 0 0,0 0-1,0 0 1,1 0 0,-1 0-1,1 0 1,-1 0 0,1 0 0,-1 0-1,1 0 1,-1 0 0,1 1-1,0-1 1,0 0 0,0 0 0,-1 0-1,2 2 1,-1-1-18,0 0 1,0 0-1,0 0 1,0 0-1,1 0 0,-1-1 1,1 1-1,0 0 1,-1 0-1,1 0 0,0-1 1,0 1-1,0-1 0,0 1 1,0 0-1,0-1 1,1 0-1,-1 1 0,0-1 1,4 2-1,9 5-110,1-1 0,0-1 0,21 6 0,-26-10-9,1 1 1,-1 1-1,0 0 1,0 0-1,0 1 1,-1 0-1,1 1 1,-1 0-1,12 11 1,-20-17 122,-1 1 1,1 0 0,0-1-1,-1 1 1,1 0 0,-1 0-1,1 0 1,-1 0 0,1 0-1,-1 0 1,1-1 0,-1 1-1,0 0 1,1 0 0,-1 0-1,0 0 1,0 0 0,0 0-1,0 0 1,0 0-1,0 0 1,0 0 0,0 0-1,-1 0 1,1 0 0,0 0-1,0 0 1,-1 0 0,1 0-1,-1 0 1,1 0 0,-1 0-1,1 0 1,-1 0 0,0-1-1,1 1 1,-1 0-1,0 0 1,1-1 0,-1 1-1,0-1 1,0 1 0,0 0-1,0-1 1,0 0 0,1 1-1,-1-1 1,-2 1 0,-52 18 1110,48-17-1042,-10 2-166,-49 13 783,23-9-4088,33-8-2417</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12.254"/>
    </inkml:context>
    <inkml:brush xml:id="br0">
      <inkml:brushProperty name="width" value="0.025" units="cm"/>
      <inkml:brushProperty name="height" value="0.025" units="cm"/>
    </inkml:brush>
  </inkml:definitions>
  <inkml:trace contextRef="#ctx0" brushRef="#br0">0 82 13004,'0'0'6353,"8"-6"-5136,1-1-887,0 0-1,1 0 1,0 1-1,0 1 1,0-1-1,1 2 1,-1-1 0,1 2-1,0-1 1,0 2-1,1-1 1,-1 1-1,0 1 1,22 0-1,-32 1-317,0 0 0,0 0 0,1 1 0,-1-1 0,0 0 0,0 1 0,1-1-1,-1 1 1,0-1 0,0 1 0,0-1 0,0 1 0,0 0 0,0 0 0,0-1 0,0 1-1,0 0 1,0 0 0,0 0 0,0 0 0,0 0 0,-1 0 0,2 2-1,-1 0 3,0 0-1,0 0 0,-1 0 0,1 0 0,-1 0 0,0 0 0,0 0 0,0 0 0,0 0 0,0 3 0,-4 11 17,1 0 0,-2 0 0,-7 16 0,6-12 35,3-15-44,1 0 0,1 1 0,-1-1-1,1 1 1,0 0 0,1-1 0,-1 1-1,1 0 1,2 11 0,-2-17 6,1 1-1,-1-1 1,1 1 0,0-1 0,-1 1 0,1-1-1,0 1 1,0-1 0,0 0 0,0 0 0,0 0-1,0 1 1,1-1 0,-1 0 0,0 0 0,0 0-1,2 0 1,1 1 51,-1-1-1,0 0 1,1 0-1,-1 0 1,0-1-1,1 1 1,-1-1 0,1 0-1,-1 0 1,7 0-1,-1-2 112,1 0-1,-1-1 0,1 1 1,-1-2-1,0 1 0,0-2 1,0 1-1,-1-1 1,1 0-1,-1-1 0,0 0 1,-1 0-1,1-1 1,-1 0-1,7-9 0,-7 8-97,0 0-1,0-1 1,-1 0-1,0 0 1,-1-1-1,0 1 1,-1-1-1,1 0 1,-2-1-1,0 1 1,0-1 0,-1 1-1,2-20 1,-4 28-115,0 1 1,0-1-1,0 0 1,0 1 0,-1-1-1,1 0 1,-1 1 0,1-1-1,-1 0 1,1 1-1,-1-1 1,0 1 0,0 0-1,0-1 1,0 1-1,0-1 1,0 1 0,0 0-1,0 0 1,-1 0 0,1 0-1,0 0 1,-1 0-1,1 0 1,-1 0 0,1 0-1,-1 1 1,1-1 0,-1 1-1,0-1 1,1 1-1,-1-1 1,0 1 0,1 0-1,-3 0 1,1 0-129,0 0-1,0 0 1,0 0 0,0 0 0,0 1-1,0-1 1,0 1 0,0 0 0,0 0 0,0 0-1,1 0 1,-1 0 0,0 1 0,1-1-1,-1 1 1,1 0 0,0 0 0,-1 0-1,-2 3 1,2-1-435,1 1-1,-1-1 1,1 1-1,0 0 1,0-1 0,1 1-1,-1 0 1,1 0-1,-1 7 1,2-10 73,0 0 0,-1 1 1,1-1-1,1 0 0,-1 0 0,0 1 0,0-1 1,1 0-1,-1 0 0,1 0 0,0 1 1,0-1-1,-1 0 0,3 3 0,14 8-5134</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12.614"/>
    </inkml:context>
    <inkml:brush xml:id="br0">
      <inkml:brushProperty name="width" value="0.025" units="cm"/>
      <inkml:brushProperty name="height" value="0.025" units="cm"/>
    </inkml:brush>
  </inkml:definitions>
  <inkml:trace contextRef="#ctx0" brushRef="#br0">38 0 10634,'0'0'16186,"-7"8"-16015,1-2-137,4-5-27,0 1 0,0 0 0,0 0 0,0 1 0,0-1 0,1 0 0,-1 0 0,1 1 0,-1-1 0,1 1 0,0 0 0,0-1 0,0 1 0,0 0 0,0-1 0,1 1 0,-1 4 0,2-6-4,-1 1-1,1-1 1,0 0-1,0 0 1,-1 0 0,1 0-1,0 0 1,0 0-1,0-1 1,0 1-1,0 0 1,0 0 0,1-1-1,-1 1 1,0-1-1,0 1 1,0-1-1,1 1 1,-1-1 0,0 0-1,0 1 1,1-1-1,-1 0 1,0 0 0,1 0-1,-1 0 1,0 0-1,0 0 1,2-1-1,45-2 87,-32-1-77,-1 0 1,30-13 0,-35 12-9,1 1-1,-1 0 1,1 0-1,0 1 0,0 1 1,0 0-1,0 0 1,17 1-1,-27 1 1,0 0 0,0 1 0,0-1 0,0 0 1,0 1-1,0-1 0,0 1 0,0-1 0,0 1 0,0 0 1,0-1-1,-1 1 0,1 0 0,0 0 0,0 0 0,-1 0 0,1-1 1,0 1-1,-1 0 0,1 0 0,-1 0 0,1 0 0,-1 0 0,0 0 1,1 0-1,-1 1 0,0-1 0,0 0 0,0 0 0,1 0 0,-1 0 1,-1 2-1,-1 49 232,0-29-155,2-23-74,0 0 0,0 1 0,0-1 0,0 0 0,0 0 0,0 1 0,0-1 0,0 0 0,0 1 0,0-1 0,0 0 0,0 0 0,0 0 0,1 1 0,-1-1 0,0 0 0,0 0 0,0 1 0,0-1 0,1 0 0,-1 0 0,0 0 0,0 0 0,0 1 0,1-1 0,-1 0 0,0 0 0,0 0 0,1 0 0,-1 0 0,0 0 0,0 0 1,1 0-1,-1 0 0,0 1 0,1-1 0,-1 0 0,0 0 0,1-1 0,15-3 244,13-11 130,0-8-334,36-25 256,-61 45-452,1 0 0,0 1 0,-1 0 0,1 0 1,0 0-1,0 0 0,0 1 0,0 0 0,0 0 0,0 0 0,11 0 1,-15 2-30,0 0 0,0 0 0,0 0 1,0 0-1,0 0 0,-1 0 1,1 0-1,0 0 0,0 0 0,-1 0 1,1 0-1,-1 1 0,1-1 1,-1 0-1,0 0 0,1 1 0,-1-1 1,0 0-1,0 1 0,0-1 1,0 0-1,0 1 0,0-1 0,0 0 1,-1 1-1,1-1 0,0 0 1,-1 2-1,0 5-2281,1 3-4337</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13.475"/>
    </inkml:context>
    <inkml:brush xml:id="br0">
      <inkml:brushProperty name="width" value="0.025" units="cm"/>
      <inkml:brushProperty name="height" value="0.025" units="cm"/>
    </inkml:brush>
  </inkml:definitions>
  <inkml:trace contextRef="#ctx0" brushRef="#br0">95 0 15086,'0'0'9385,"-5"10"-8472,-1 0-780,1-3-120,0 0 1,1 0 0,0 1-1,0-1 1,1 1-1,0 0 1,0 0 0,1 0-1,0 1 1,0-1-1,1 0 1,-1 11 0,3-18-77,-1 0 0,1 0 0,0 0 0,0 0 0,-1 0 0,1 0 0,0 0 0,0-1 0,0 1 0,0 0 0,0-1 0,0 1 0,0-1 0,0 1 0,0-1 0,0 1 0,0-1 0,0 1 0,0-1 0,0 0 0,0 0 0,0 0 0,2 0 0,34 3-544,-27-2 585,3 0 18,0 1 1,-1 1-1,1 0 1,-1 1-1,0 0 1,16 8-1,-25-10 52,0-1-1,-1 1 1,1 0 0,0 0 0,-1 0-1,1 0 1,-1 0 0,0 0-1,0 1 1,0-1 0,0 1 0,0-1-1,2 6 1,-3-6 28,-1 0 1,1 0-1,-1 0 1,0 0-1,0 0 0,0 0 1,0 0-1,0 0 1,0 0-1,0 0 1,-1 0-1,1 0 0,-1 0 1,1 0-1,-1 0 1,0 0-1,0 0 0,0-1 1,0 1-1,0 0 1,0-1-1,-1 1 1,-2 2-1,-2 3 47,-1-1 0,0 0 0,-1-1 0,0 1 0,1-1 0,-2-1 0,1 0 0,0 0 0,-1 0 0,0-1 0,-12 2 0,15-3-330,0-1 0,-1 1 0,1-2 0,-1 1 0,0-1 0,1 0 0,-1 0 0,1-1 0,-1 0 0,-8-2 0,12 2-297,0-1-1,0 1 0,1-1 1,-1 0-1,1 0 0,-1 0 1,1 0-1,0 0 0,-1 0 1,1-1-1,0 1 1,1-1-1,-1 1 0,0-1 1,1 0-1,-2-3 0,-10-27-7785</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13.807"/>
    </inkml:context>
    <inkml:brush xml:id="br0">
      <inkml:brushProperty name="width" value="0.025" units="cm"/>
      <inkml:brushProperty name="height" value="0.025" units="cm"/>
    </inkml:brush>
  </inkml:definitions>
  <inkml:trace contextRef="#ctx0" brushRef="#br0">0 29 12204,'0'0'6470,"63"-19"-3652,-35 13-864,6 3-288,4 3-609,-1 0-897,3 0-128,-3 0-929,-3 6-2434,-5-1-3331</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14.135"/>
    </inkml:context>
    <inkml:brush xml:id="br0">
      <inkml:brushProperty name="width" value="0.025" units="cm"/>
      <inkml:brushProperty name="height" value="0.025" units="cm"/>
    </inkml:brush>
  </inkml:definitions>
  <inkml:trace contextRef="#ctx0" brushRef="#br0">66 24 17168,'0'0'1324,"-9"9"699,-28 32 65,35-39-1992,0 0 1,0 0-1,1 0 1,-1 1-1,1-1 1,-1 1-1,1-1 1,0 1-1,0-1 1,0 1-1,0-1 1,0 1-1,0 0 1,1 0-1,0-1 1,-1 1-1,1 0 1,0 0-1,0 0 1,1 3-1,0-3-74,0-1-1,0 0 1,0 0-1,1 0 1,-1 0-1,1 0 1,-1 0-1,1 0 1,0 0-1,-1 0 1,1-1 0,0 1-1,0-1 1,0 1-1,0-1 1,1 0-1,-1 0 1,3 1-1,1 0 16,-1 0 0,0 0-1,1-1 1,-1 0 0,1 0-1,-1 0 1,1-1 0,0 0 0,-1 0-1,1 0 1,0-1 0,-1 1-1,1-1 1,-1-1 0,1 1 0,-1-1-1,9-4 1,-9 2 71,-1 0 0,0 0 0,0 0 0,0-1 0,-1 1 1,1-1-1,-1 0 0,0 0 0,-1 0 0,1 0 0,-1-1 0,0 1 0,0-1 0,-1 1 0,0-1 0,2-9 1,-3 12-144,0 1 1,1-1-1,-1 1 1,0-1 0,0 1-1,-1-1 1,1 1-1,0 0 1,-1-1 0,0 1-1,1-1 1,-1 1-1,0 0 1,0 0 0,0-1-1,-1 1 1,1 0-1,0 0 1,-1 0 0,1 0-1,-1 0 1,0 1-1,0-1 1,1 0-1,-1 1 1,0 0 0,-1-1-1,1 1 1,0 0-1,0 0 1,0 0 0,-1 0-1,1 0 1,0 1-1,-1-1 1,1 1 0,-1-1-1,1 1 1,-1 0-1,-2 0 1,-25 1-5662,17 5-128</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14.526"/>
    </inkml:context>
    <inkml:brush xml:id="br0">
      <inkml:brushProperty name="width" value="0.025" units="cm"/>
      <inkml:brushProperty name="height" value="0.025" units="cm"/>
    </inkml:brush>
  </inkml:definitions>
  <inkml:trace contextRef="#ctx0" brushRef="#br0">109 1 17168,'0'0'2605,"-5"9"-822,-1 5-1415,0 0 0,0 0-1,2 1 1,0-1 0,0 1-1,2 0 1,-2 24 0,4-38-365,0 0 0,0 0 0,0 1 0,0-1 0,0 0 0,0 0 1,1 0-1,-1 1 0,1-1 0,-1 0 0,1 0 0,-1 0 0,1 0 0,0 0 0,-1 0 0,1 0 0,0 0 1,0 0-1,0 0 0,0 0 0,0 0 0,0 0 0,0-1 0,0 1 0,0 0 0,1 0 0,37 8-183,4 1-5,-41-9 190,-1 0 1,0 0-1,1 0 0,-1 0 1,0-1-1,0 2 0,0-1 0,0 0 1,0 0-1,0 0 0,0 0 1,0 1-1,0-1 0,0 0 0,-1 1 1,1-1-1,-1 0 0,1 1 1,-1-1-1,1 1 0,-1-1 1,0 1-1,0-1 0,0 1 0,0 2 1,0-1 119,-1 0 1,0 0 0,0 0 0,0 0-1,0 0 1,0 0 0,0 0-1,-1 0 1,0 0 0,1-1-1,-1 1 1,0-1 0,0 1 0,-1-1-1,1 0 1,0 1 0,-1-1-1,0-1 1,1 1 0,-1 0-1,0-1 1,0 1 0,0-1 0,0 0-1,0 0 1,0 0 0,-6 1-1,-2 1 11,0 0-1,0-1 1,0-1-1,0 0 1,0 0-1,-21-3 1,31 2-153,-1 0 0,1 0 0,-1 0 0,1-1 0,-1 1 0,1 0 0,-1-1 0,1 0 0,-1 1 0,1-1 0,-1 0 0,1 0 0,-2-1 0,2 1-109,1 1 0,0-1 0,-1 1 0,1-1 0,0 1 1,0 0-1,0-1 0,-1 1 0,1-1 0,0 1 1,0-1-1,0 1 0,0-1 0,0 1 0,0-1 1,0 1-1,0-1 0,0 1 0,0-1 0,0 1 0,0-1 1,1 1-1,-1-1 0,0 1 0,0-1 0,1 0 1,0-1-666,1 0 0,0 0 0,-1 0 0,1 0 0,0 0 0,0 0 1,0 1-1,0-1 0,1 1 0,-1 0 0,0-1 0,0 1 1,5-1-1,20-7-9384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15.964"/>
    </inkml:context>
    <inkml:brush xml:id="br0">
      <inkml:brushProperty name="width" value="0.025" units="cm"/>
      <inkml:brushProperty name="height" value="0.025" units="cm"/>
    </inkml:brush>
  </inkml:definitions>
  <inkml:trace contextRef="#ctx0" brushRef="#br0">6 66 8008,'-1'0'285,"1"-1"1,-1 0 0,1 1 0,-1-1 0,1 0 0,-1 0 0,1 1-1,0-1 1,-1 0 0,1 0 0,0 1 0,0-1 0,0 0 0,0 0-1,-1 0 1,1 0 0,0 1 0,0-1 0,1 0 0,-1 0 0,0 0 0,0 0-1,0 1 1,0-1 0,1 0 0,-1 0 0,0 0 0,1 1 0,-1-1-1,1-1 1,26-16 3432,39-1-680,-66 19-2955,6-1 198,0 0 0,-1 0 1,1 0-1,0 1 0,0 0 1,0 0-1,0 1 0,5 1 1,-10-2-259,-1 0 0,1 0 1,-1 0-1,1 0 0,-1 0 1,1 1-1,-1-1 0,1 0 1,-1 0-1,0 1 0,1-1 1,-1 0-1,1 0 0,-1 1 1,0-1-1,1 1 0,-1-1 1,0 0-1,0 1 0,1-1 1,-1 0-1,0 1 0,0-1 1,0 1-1,1-1 0,-1 1 1,0-1-1,0 1 0,0-1 1,0 1-1,0-1 0,0 1 1,0-1-1,0 1 0,-1 1-15,0 0-1,0 0 0,0 1 1,0-2-1,-1 1 0,1 0 0,-1 0 1,1 0-1,-1-1 0,0 1 0,1 0 1,-4 1-1,-41 30 97,33-25-64,0 1 1,1 0 0,1 0-1,0 1 1,-20 23-1,31-33-19,-1 0 0,1 1 0,-1-1 0,1 1 0,0-1 0,0 0 0,-1 1 0,1-1 0,0 1 0,0-1 0,-1 1 0,1-1 0,0 0 0,0 1 0,0-1 0,0 1 0,0-1 0,0 1 0,0-1 0,0 1 0,0-1 0,0 1 0,0-1 0,0 1 0,0-1 0,0 1 0,0-1 0,0 1-1,1-1 1,-1 1 0,0-1 0,0 0 0,1 1 0,-1-1 0,0 1 0,0-1 0,1 0 0,-1 1 0,0-1 0,1 0 0,-1 1 0,1-1 0,29 6 259,35-13-245,17-13-2309,-56 10-1530,-2-2-3426,-12 3-938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09.578"/>
    </inkml:context>
    <inkml:brush xml:id="br0">
      <inkml:brushProperty name="width" value="0.025" units="cm"/>
      <inkml:brushProperty name="height" value="0.025" units="cm"/>
    </inkml:brush>
  </inkml:definitions>
  <inkml:trace contextRef="#ctx0" brushRef="#br0">0 121 7751,'0'0'4848,"10"1"-2035,-3 0-2248,0-1 0,0 0 0,0 0 1,0-1-1,0 0 0,0 0 0,10-3 0,-15 3-412,0 0 0,1-1-1,-1 1 1,0 0-1,0-1 1,0 1 0,0-1-1,0 1 1,0-1 0,0 0-1,0 0 1,-1 0-1,1 0 1,-1 0 0,1 0-1,-1-1 1,0 1-1,0 0 1,0-1 0,0 1-1,0-1 1,-1 1-1,1-1 1,-1 1 0,0-1-1,1 0 1,-1 1-1,-1-4 1,1 5-141,0 1 0,0 0 0,0-1 0,0 1 0,0-1-1,-1 1 1,1 0 0,0-1 0,0 1 0,0 0 0,-1-1 0,1 1 0,0 0 0,-1 0 0,1-1-1,0 1 1,-1 0 0,1 0 0,0-1 0,-1 1 0,1 0 0,0 0 0,-1 0 0,1-1 0,-1 1 0,1 0-1,0 0 1,-1 0 0,1 0 0,-1 0 0,1 0 0,0 0 0,-1 0 0,1 0 0,-1 0 0,1 0-1,0 0 1,-1 0 0,1 1 0,-1-1 0,1 0 0,0 0 0,-1 0 0,1 1 0,0-1 0,-1 0-1,1 0 1,0 1 0,-1-1 0,1 0 0,0 0 0,0 1 0,-1-1 0,1 0 0,0 1 0,0 0-1,-21 18-59,19-18 44,1 1 0,0 0 0,0 0 0,0 1 0,1-1 0,-1 0 0,0 0 0,1 0 0,-1 1 1,1-1-1,0 0 0,0 0 0,0 1 0,0-1 0,0 0 0,0 0 0,1 1 0,-1-1 0,1 0 0,0 0 0,-1 0 0,1 1 0,0-1 0,2 3 0,0-2 4,0-1-1,0 1 0,0-1 1,1 1-1,-1-1 1,1 0-1,-1 0 0,1 0 1,0-1-1,0 1 0,0-1 1,7 1-1,7 4 16,1 1 0,-2 0-1,1 1 1,23 16 0,-11-8 232,-30-16-219,0 1 1,1-1 0,-1 0 0,0 0 0,1 1-1,-1-1 1,0 0 0,1 0 0,-1 0 0,0 0-1,1 1 1,-1-1 0,0 0 0,1 0 0,-1 0 0,1 0-1,-1 0 1,0 0 0,1 0 0,-1 0 0,1 0-1,-1 0 1,0 0 0,1 0 0,-1-1 0,0 1-1,1 0 1,-1 0 0,0 0 0,1 0 0,-1-1 0,0 1-1,1 0 1,-1 0 0,0 0 0,1-1 0,-1 1-1,0 0 1,0-1 0,0 1 0,1 0 0,-1-1 0,0 1-1,0 0 1,0-1 0,1 1 0,-1 0 0,0-1-1,0 0 1,-1-29 814,-17-32-126,-28-6-408,8 11-389,68 56-1137,8 6-865,64 16 0,-14-1-5312,-59-16 2051</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16.386"/>
    </inkml:context>
    <inkml:brush xml:id="br0">
      <inkml:brushProperty name="width" value="0.025" units="cm"/>
      <inkml:brushProperty name="height" value="0.025" units="cm"/>
    </inkml:brush>
  </inkml:definitions>
  <inkml:trace contextRef="#ctx0" brushRef="#br0">1 0 12107,'0'0'12241,"2"5"-12155,1-2-77,0 0 0,0 0 1,0 0-1,0 0 0,0 0 0,1 0 1,-1-1-1,1 0 0,0 0 1,-1 0-1,1 0 0,0 0 0,0-1 1,0 0-1,1 0 0,-1 0 1,0 0-1,0 0 0,1-1 0,-1 0 1,0 0-1,0 0 0,1-1 0,-1 1 1,0-1-1,0 0 0,0 0 1,1-1-1,-1 1 0,0-1 0,-1 0 1,1 0-1,0 0 0,-1 0 1,1-1-1,-1 1 0,1-1 0,-1 0 1,0 0-1,0 0 0,2-5 0,-18 25 244,11-15-228,0 0 1,0 0-1,-1 0 0,1 1 0,1-1 1,-1 1-1,0 0 0,1-1 0,-1 1 0,1 0 1,0 0-1,0 0 0,0 0 0,0 0 1,1 0-1,-1 0 0,1 0 0,-1 1 0,1-1 1,0 0-1,1 0 0,0 5 0,0-7 0,0 0 0,0 0 0,0 0 0,0 0 1,0 0-1,0 0 0,1 0 0,-1-1 0,0 1 0,0 0 0,1-1 0,-1 1 0,1-1 0,-1 1 0,0-1 0,1 0 0,-1 0 0,1 1 0,-1-1 0,1 0 0,-1 0 0,3-1 0,35-1 248,-30-1-249,1 0-1,-1 0 1,1-1 0,-1 0-1,0 0 1,-1-1 0,1 0-1,-1-1 1,0 0 0,0 0-1,-1-1 1,0 0-1,12-14 1,-14 10 442,-14 14-398,-14 14-121,5 8 363,12-11-1800,6-14 1350,0 0 0,0 1 0,0-1 0,0 0 0,0 0 0,0 0-1,0 1 1,0-1 0,0 0 0,0 0 0,0 0 0,0 1 0,0-1-1,1 0 1,-1 0 0,0 0 0,0 0 0,0 1 0,0-1 0,0 0-1,0 0 1,0 0 0,0 0 0,1 1 0,-1-1 0,0 0-1,0 0 1,0 0 0,0 0 0,1 0 0,-1 0 0,0 1 0,0-1-1,0 0 1,1 0 0,-1 0 0,0 0 0,0 0 0,0 0 0,1 0-1,-1 0 1,0 0 0,0 0 0,0 0 0,1 0 0,-1 0 0,0 0-1,8-3-5138,5-9-2990</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16.948"/>
    </inkml:context>
    <inkml:brush xml:id="br0">
      <inkml:brushProperty name="width" value="0.025" units="cm"/>
      <inkml:brushProperty name="height" value="0.025" units="cm"/>
    </inkml:brush>
  </inkml:definitions>
  <inkml:trace contextRef="#ctx0" brushRef="#br0">169 0 11115,'0'0'11589,"3"8"-11546,1 2 131,4 11-316,-6 3 3014,-1-25-2799,-1 0-1,0 0 1,0 0 0,0 0-1,-1 0 1,1 0 0,0 0-1,0 0 1,0 0-1,-1 0 1,1 0 0,-1 0-1,1 0 1,-1 0 0,1 0-1,-1 1 1,1-1 0,-1 0-1,0 0 1,-1-1 0,2 2-62,-1 0 1,0 0 0,0-1 0,0 1-1,0 0 1,0 0 0,0 0-1,0 0 1,0 0 0,0 1-1,0-1 1,0 0 0,0 0 0,0 1-1,0-1 1,0 0 0,0 1-1,0-1 1,1 1 0,-1-1-1,0 1 1,0 0 0,0-1 0,1 1-1,-1 0 1,0 0 0,-15 13 204,2 1 1,0 0 0,1 1-1,0 1 1,1 0 0,-13 25 0,18-28-174,0 0 1,1 1 0,0-1 0,1 1 0,1 1-1,0-1 1,1 0 0,-1 31 0,4-45-43,0 1 0,0-1 0,0 0 0,0 0 0,0 1-1,0-1 1,1 0 0,-1 0 0,0 1 0,1-1 0,-1 0 0,1 0 0,-1 0 0,1 0 0,0 1 0,0-1 0,-1 0 0,1 0 0,0-1 0,0 1 0,0 0 0,0 0 0,0 0-1,0 0 1,0-1 0,0 1 0,2 0 0,0 0 3,1 0 0,-1 0 0,0-1 0,1 1 0,-1-1 0,1 0-1,-1 0 1,1 0 0,-1-1 0,5 0 0,1-1 10,0 0 0,0-1 0,0 0 0,0 0 0,-1-1 0,1 0 0,9-6 0,-12 4-8,0 1-1,0-1 1,-1 0 0,0 0-1,0-1 1,0 0-1,4-8 1,-8 12 32,1 1 0,-1-1 0,1 0 0,-1 1 0,0-1 0,0 0 0,0 0 0,-1 0 0,1 0 0,-1 0 0,0 0 0,0 0 0,0 0 0,0 0 0,0 0 0,0 0 0,-1 0 0,0 0 0,1 0 0,-1 0 0,0 0 0,-2-3 0,0 4-14,1 0 1,0 0 0,-1 0 0,0 0-1,1 1 1,-1-1 0,0 1 0,0 0 0,0 0-1,0 0 1,0 0 0,0 0 0,0 1-1,0-1 1,-1 1 0,1 0 0,0 0 0,0 0-1,-3 1 1,4-2-153,0 1 0,0 0-1,0 0 1,0 0 0,0 1 0,1-1-1,-1 0 1,0 1 0,0-1 0,0 1-1,1-1 1,-1 1 0,0 0 0,1 0-1,-1 0 1,0 0 0,1 0 0,-1 0-1,1 0 1,0 0 0,-1 1 0,1-1-1,0 1 1,0-1 0,0 1-1,0-1 1,0 1 0,0 0 0,0-1-1,1 1 1,-1 0 0,0 2 0,2-3-266,-1 0 1,1 0-1,0 0 0,0-1 1,-1 1-1,1 0 1,0-1-1,0 1 1,0 0-1,0-1 0,0 1 1,0-1-1,0 1 1,0-1-1,1 0 1,-1 1-1,0-1 0,0 0 1,0 0-1,0 0 1,0 0-1,0 0 1,1 0-1,-1 0 0,0 0 1,0 0-1,2-1 1,1 1-1282,21 0-5895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17.342"/>
    </inkml:context>
    <inkml:brush xml:id="br0">
      <inkml:brushProperty name="width" value="0.025" units="cm"/>
      <inkml:brushProperty name="height" value="0.025" units="cm"/>
    </inkml:brush>
  </inkml:definitions>
  <inkml:trace contextRef="#ctx0" brushRef="#br0">104 1 14862,'0'0'10314,"-9"4"-8910,0 0-1211,1 1 0,0-1 0,0 2 0,1-1 0,-1 1 0,-10 11 0,15-14-159,0-1-1,1 1 0,0 0 0,-1 0 0,1 0 0,0 0 0,1 1 0,-1-1 0,0 0 0,1 1 1,0-1-1,0 1 0,0-1 0,0 1 0,0 0 0,1 0 0,0-1 0,0 1 0,0 0 0,0-1 1,0 1-1,1 0 0,1 5 0,-1-7-30,0 0 1,0 0-1,0 0 0,1-1 1,-1 1-1,0 0 0,1-1 1,-1 1-1,1-1 0,0 0 1,-1 1-1,1-1 1,0 0-1,0 0 0,-1 0 1,1 0-1,0-1 0,0 1 1,0 0-1,0-1 1,0 0-1,1 1 0,-1-1 1,0 0-1,0 0 0,0 0 1,0 0-1,0 0 0,0-1 1,0 1-1,0-1 1,4 0-1,1-1 14,0 0-1,-1 0 1,1 0 0,-1-1 0,1 0-1,-1 0 1,0-1 0,10-7-1,-11 6-5,-1 1-1,0 0 1,0-1-1,0 0 1,0 0 0,-1 0-1,4-9 1,-6 13-12,-1 0 0,1 0 0,-1 0 0,1-1 1,-1 1-1,0 0 0,0 0 0,1 0 0,-1 0 1,0-1-1,0 1 0,0 0 0,0 0 1,-1-1-1,1 1 0,0 0 0,0 0 0,-1 0 1,1 0-1,-1-1 0,1 1 0,-1 0 0,1 0 1,-1 0-1,0 0 0,1 0 0,-1 0 1,0 0-1,0 0 0,0 1 0,1-1 0,-1 0 1,0 0-1,0 1 0,0-1 0,-1 1 0,1-1 1,0 1-1,0-1 0,0 1 0,0-1 1,0 1-1,-1 0 0,1 0 0,-2 0 0,-4-2-242,0 1 0,0 0-1,-1 0 1,1 1 0,0 0-1,-1 0 1,-7 2 0,12-1-333,0-1 1,0 1 0,0 0-1,0 0 1,0 0 0,0 0-1,0 1 1,1-1-1,-1 1 1,0 0 0,-3 3-1,-2 4-7725</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0.017"/>
    </inkml:context>
    <inkml:brush xml:id="br0">
      <inkml:brushProperty name="width" value="0.025" units="cm"/>
      <inkml:brushProperty name="height" value="0.025" units="cm"/>
    </inkml:brush>
  </inkml:definitions>
  <inkml:trace contextRef="#ctx0" brushRef="#br0">63 1 16400,'0'0'2396,"-3"11"-1392,0 0-830,-1 3 243,0-1-1,1 1 1,-1 21-1,3-32-379,1 0 0,0-1 0,0 1 0,0 0 0,0-1 0,0 1-1,1 0 1,-1-1 0,1 1 0,0 0 0,-1-1 0,1 1-1,1-1 1,-1 0 0,0 1 0,0-1 0,1 0 0,-1 0 0,1 0-1,0 0 1,0 0 0,0 0 0,0 0 0,0 0 0,0-1-1,0 1 1,3 0 0,5 2-34,0-1-1,1-1 1,-1 0-1,1 0 1,12-1-1,-15-1-21,-1 1 0,0-1 0,0 1-1,0 0 1,0 1 0,1-1 0,-2 2-1,1-1 1,0 1 0,0 0 0,-1 0-1,12 8 1,-17-10 74,1 0-1,-1 0 0,0 0 1,1 0-1,-1 1 1,0-1-1,0 1 0,0-1 1,0 1-1,0-1 1,0 1-1,0-1 1,0 1-1,-1 0 0,1 0 1,0-1-1,-1 1 1,0 0-1,1 0 0,-1 0 1,0-1-1,0 1 1,0 0-1,0 0 0,-1 3 1,0-2 64,-1 0 0,1 0 0,-1 0 0,0-1 0,0 1 0,0 0 0,0-1 0,0 1 0,-1-1 0,1 0 0,-1 0 0,1 0 0,-4 2 1,-4 2 11,0 0 1,0-1 0,-1-1 0,1 1 0,-1-2 0,0 0 0,-15 3 0,19-5-183,0 0 0,0-1 0,0 0-1,0 0 1,0-1 0,0 0-1,0 0 1,-9-3 0,12 2-358,0 1-1,1-1 1,-1 0 0,1 0 0,-1-1-1,1 1 1,0-1 0,0 0 0,0 0 0,1 0-1,-1 0 1,1 0 0,0 0 0,-1-1-1,-2-6 1,-10-26-6152</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0.390"/>
    </inkml:context>
    <inkml:brush xml:id="br0">
      <inkml:brushProperty name="width" value="0.025" units="cm"/>
      <inkml:brushProperty name="height" value="0.025" units="cm"/>
    </inkml:brush>
  </inkml:definitions>
  <inkml:trace contextRef="#ctx0" brushRef="#br0">1 22 4869,'0'0'15983,"50"-13"-14061,-23 11-385,3-1-288,4 0-768,3 3-417,-3 0-673,-3 0-1985,-8 0-2211,0 0-6950</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0.715"/>
    </inkml:context>
    <inkml:brush xml:id="br0">
      <inkml:brushProperty name="width" value="0.025" units="cm"/>
      <inkml:brushProperty name="height" value="0.025" units="cm"/>
    </inkml:brush>
  </inkml:definitions>
  <inkml:trace contextRef="#ctx0" brushRef="#br0">203 3 15246,'0'0'2499,"-10"0"-305,2-1-2002,-1 1 0,1 1 0,-1 0 1,1 0-1,-1 1 0,1 0 0,0 0 0,-1 1 0,1 0 1,1 1-1,-1-1 0,0 2 0,1-1 0,0 1 1,0 0-1,0 0 0,1 1 0,-12 12 0,14-12-98,0 0-1,0 0 1,1 0-1,0 0 1,0 0-1,0 1 1,1-1-1,0 1 1,0 0-1,1-1 0,0 1 1,0 0-1,0 12 1,1-15-67,0-1 0,1 0-1,-1 0 1,1 0 0,0 0 0,0-1 0,0 1 0,0 0-1,0 0 1,1 0 0,-1-1 0,1 1 0,0-1 0,0 1-1,0-1 1,0 0 0,0 0 0,0 0 0,1 0 0,-1 0-1,0 0 1,1 0 0,0-1 0,-1 0 0,1 1 0,0-1-1,0 0 1,0 0 0,0 0 0,0-1 0,0 1 0,6-1-1,-2 1 13,1-1 0,-1 0-1,0 0 1,1-1 0,-1 0-1,0 0 1,1-1-1,-1 0 1,0 0 0,0-1-1,-1 0 1,1 0 0,0-1-1,-1 1 1,0-1 0,0-1-1,0 1 1,0-1-1,-1 0 1,0 0 0,0-1-1,0 0 1,-1 0 0,1 0-1,-2 0 1,1 0-1,-1-1 1,0 0 0,0 0-1,0 0 1,-1 0 0,0 0-1,-1 0 1,0 0 0,0-1-1,0 1 1,-1-14-1,-1 18 3,1 0-1,-1 0 0,0 0 1,0 0-1,0 1 0,0-1 0,0 0 1,-1 0-1,1 1 0,-1-1 1,0 1-1,0-1 0,0 1 1,0 0-1,0 0 0,0 0 0,0 0 1,-1 0-1,1 0 0,-1 1 1,0-1-1,1 1 0,-1 0 0,0-1 1,0 1-1,-5-1 0,6 2-135,-1-1-1,1 1 0,-1-1 1,1 1-1,-1 0 1,1 0-1,-1 0 0,0 0 1,1 1-1,-1-1 1,1 1-1,-1-1 0,-4 3 1,6-2-195,-1 0 1,1 0-1,-1 0 1,1 0-1,-1 0 0,1 1 1,0-1-1,-1 0 1,1 1-1,0-1 1,0 1-1,0 0 1,0-1-1,0 1 0,0 0 1,1-1-1,-1 1 1,1 0-1,-1 0 1,0 3-1,0 10-5961</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1.093"/>
    </inkml:context>
    <inkml:brush xml:id="br0">
      <inkml:brushProperty name="width" value="0.025" units="cm"/>
      <inkml:brushProperty name="height" value="0.025" units="cm"/>
    </inkml:brush>
  </inkml:definitions>
  <inkml:trace contextRef="#ctx0" brushRef="#br0">1 298 16271,'0'0'9994,"62"-22"-18226,-41 4-5285</inkml:trace>
  <inkml:trace contextRef="#ctx0" brushRef="#br0" timeOffset="1">267 47 11307,'0'0'4799,"-3"-8"-1580,2 6-3003,1-1 0,-1 0 0,-1 1 0,1-1 1,0 1-1,-1-1 0,1 1 0,-1 0 0,1 0 0,-1 0 0,0 0 0,0 0 0,-3-2 0,3 3-154,1 0 0,-1 1-1,1-1 1,-1 1-1,0-1 1,1 1-1,-1 0 1,0 0-1,1 0 1,-1 0-1,0 0 1,1 0-1,-1 0 1,0 1-1,1-1 1,-1 1-1,1-1 1,-1 1-1,0-1 1,1 1-1,0 0 1,-1 0-1,1 0 1,-1 0-1,1 0 1,0 0 0,0 0-1,-1 0 1,1 0-1,-1 2 1,-4 3-23,1 0 0,0 0 0,0 1 0,1 0 0,-1 0 0,1 0 0,1 0 0,-1 1 0,1-1 0,1 1 0,-1 0 0,1 0 0,1 0 0,0 0 0,0 0 0,0 0 0,1 0 0,0 0 0,1 0 1,1 13-1,-1-16-31,0-1 1,1 1 0,-1-1-1,1 1 1,0-1 0,0 0 0,0 0-1,0 0 1,1 0 0,0 0-1,0 0 1,0-1 0,0 1 0,0-1-1,1 0 1,0 0 0,-1 0-1,1 0 1,0-1 0,0 0 0,1 1-1,-1-1 1,0-1 0,1 1-1,-1-1 1,1 0 0,-1 0 0,1 0-1,0 0 1,-1-1 0,1 0-1,0 0 1,-1 0 0,1-1 0,0 1-1,6-3 1,-7 2-12,0 0 0,0 0 1,0-1-1,-1 1 0,1-1 0,0 0 1,-1 0-1,1 0 0,-1 0 0,0-1 1,0 1-1,0-1 0,0 0 0,0 0 0,0 0 1,-1-1-1,3-2 0,-1-1 54,-1 0-1,1 1 0,-1-1 1,-1 0-1,1 0 1,-1-1-1,0 1 1,-1-1-1,1-9 1,-1 11 6,-1-1 0,0 1 0,0-1 0,-1 1 0,0 0 0,0-1 0,0 1 0,-1 0 1,0 0-1,-5-12 0,5 15-41,0 0 0,0 0 0,0 0 0,0 0 0,-1 0 0,1 0 0,-1 1 0,0-1 0,1 1 0,-1 0 0,0 0 1,-1 0-1,1 0 0,0 1 0,0-1 0,-1 1 0,1-1 0,-1 1 0,-5-1 0,4 2-12,0-1-1,1 1 1,-1 0 0,0 0-1,0 0 1,1 1 0,-1 0-1,1 0 1,-1 0 0,-6 3-1,10-4-40,0 1 0,-1-1-1,1 1 1,0 0-1,0-1 1,0 1-1,0 0 1,0 0-1,0 0 1,0 0 0,0 0-1,0 0 1,0 0-1,1 0 1,-1 0-1,0 0 1,1 0-1,-1 0 1,1 1 0,-1-1-1,1 0 1,0 0-1,-1 1 1,1-1-1,0 0 1,0 1 0,0-1-1,0 0 1,0 1-1,0-1 1,0 0-1,1 1 1,-1-1-1,0 0 1,1 0 0,-1 1-1,1-1 1,-1 0-1,1 0 1,-1 0-1,2 2 1,1-1-377,-1 0 0,1 0 0,0 0 0,0 0 1,0-1-1,0 1 0,0-1 0,0 1 0,0-1 0,1 0 0,-1 0 0,0-1 1,1 1-1,-1-1 0,0 0 0,1 0 0,-1 0 0,5 0 0,-2 0-413,29 0-3711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1.438"/>
    </inkml:context>
    <inkml:brush xml:id="br0">
      <inkml:brushProperty name="width" value="0.025" units="cm"/>
      <inkml:brushProperty name="height" value="0.025" units="cm"/>
    </inkml:brush>
  </inkml:definitions>
  <inkml:trace contextRef="#ctx0" brushRef="#br0">158 21 13677,'0'0'5723,"-11"0"-4202,4 1-1364,0 1 0,0-1 1,0 1-1,0 0 0,0 0 0,0 1 0,1 0 0,-1 1 1,1-1-1,-1 1 0,1 0 0,1 1 0,-1-1 0,1 1 1,-1 0-1,1 1 0,1-1 0,-1 1 0,1 0 0,0 0 1,0 0-1,1 1 0,0-1 0,-4 12 0,6-16-140,0 1 0,1 0-1,-1-1 1,0 1-1,1-1 1,0 1 0,0 0-1,0-1 1,0 1 0,0 0-1,0-1 1,1 1 0,-1-1-1,1 1 1,0-1 0,0 1-1,0-1 1,0 1 0,0-1-1,1 0 1,-1 1 0,0-1-1,1 0 1,0 0 0,0 0-1,-1 0 1,1 0 0,0-1-1,0 1 1,1-1 0,-1 1-1,0-1 1,1 0 0,-1 1-1,0-1 1,1-1 0,-1 1-1,1 0 1,0 0 0,-1-1-1,1 0 1,-1 1 0,6-1-1,1 0-95,0 0-1,0 0 0,1 0 0,-1-1 0,0-1 1,0 0-1,0 0 0,0 0 0,-1-1 1,1-1-1,15-7 0,-12 2-99,0 1 1,0-2 0,-1 0-1,0 0 1,10-13-1,-18 20 197,0 0 0,-1 0 1,0 0-1,0 0 0,0 0 0,0 0 0,0-1 1,0 1-1,-1-1 0,0 0 0,0 1 0,0-1 1,0 0-1,0 0 0,-1 1 0,0-1 0,1 0 1,-2 0-1,1 0 0,0 0 0,-1 1 0,1-1 0,-1 0 1,0 0-1,-2-4 0,1 6 2,0 0 0,0 0-1,0 0 1,0 0 0,0 1-1,0-1 1,0 0 0,0 1 0,-1 0-1,1-1 1,-1 1 0,1 0 0,-1 0-1,0 0 1,1 1 0,-1-1-1,0 1 1,1-1 0,-1 1 0,0 0-1,0 0 1,1 0 0,-1 0 0,0 1-1,-2 0 1,-2-1 46,1 1-1,-1 1 1,1-1-1,0 1 1,-1 0 0,1 0-1,0 1 1,0 0 0,-8 5-1,9-4-35,1 0-1,0 0 1,0 0-1,0 0 1,1 1-1,0 0 1,0-1-1,0 1 1,0 0-1,1 1 0,-1-1 1,1 0-1,-2 11 1,4-14-81,-1 0 0,1 0 0,0 0 0,0 0 0,0 0 0,0 1 0,0-1 0,1 0 0,-1 0 0,1 0 0,-1 0 0,1 0 0,0 0 0,0 0 0,0 0 1,0 0-1,0-1 0,0 1 0,0 0 0,0 0 0,1-1 0,-1 1 0,1-1 0,0 1 0,-1-1 0,1 0 0,0 0 0,0 0 0,-1 0 0,1 0 0,0 0 0,0 0 0,0 0 0,0-1 0,0 1 0,1-1 0,-1 0 0,3 1 0,77 3-5864,-35-6-229</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1.767"/>
    </inkml:context>
    <inkml:brush xml:id="br0">
      <inkml:brushProperty name="width" value="0.025" units="cm"/>
      <inkml:brushProperty name="height" value="0.025" units="cm"/>
    </inkml:brush>
  </inkml:definitions>
  <inkml:trace contextRef="#ctx0" brushRef="#br0">217 36 16335,'0'0'4853,"-12"-3"-3919,-2 1-739,-1 0 0,1 1 0,-1 0 0,0 1 0,1 1 0,-16 2 0,26-2-146,0-1 1,0 1-1,0 0 0,0 0 1,0 0-1,0 0 0,0 1 1,0 0-1,1 0 0,-1 0 1,1 0-1,-1 0 0,1 1 0,0-1 1,0 1-1,0 0 0,0 0 1,1 0-1,-1 0 0,1 1 1,0-1-1,-1 1 0,2-1 1,-1 1-1,0 0 0,1 0 0,0 0 1,0 0-1,0 0 0,-1 6 1,2-7-41,0 0 1,1 0 0,-1 0-1,1 0 1,-1 0 0,1 0-1,0 0 1,0 0 0,0-1-1,1 1 1,-1 0 0,0-1-1,1 1 1,0-1-1,0 0 1,0 1 0,0-1-1,0 0 1,0 0 0,0 0-1,1 0 1,-1-1 0,1 1-1,-1-1 1,1 1 0,0-1-1,-1 0 1,1 0 0,0 0-1,0 0 1,0-1 0,4 1-1,9 2 4,1 0 1,0-1-1,0-1 0,22-1 0,-28-1-17,-1 0 0,1-1 1,-1-1-1,1 0 0,-1 0 0,0 0 1,0-2-1,-1 1 0,1-1 0,8-6 0,-13 8 111,-1 1 0,0-1 0,0 0 0,0 0 0,-1-1 0,1 1 0,-1-1 0,0 1 0,0-1 0,0 0 0,0 0 0,-1 0 0,1-1 0,-1 1 0,0-1 0,-1 1-1,1-1 1,-1 0 0,0 0 0,0 1 0,0-1 0,-1 0 0,1-8 0,-2 11-72,0 0 0,0-1 0,0 1 0,0 0 0,0 0 0,0 0 0,0 0 0,-1 0 0,1 1 0,-1-1 0,1 0 0,-1 0 0,0 1-1,1 0 1,-1-1 0,0 1 0,0 0 0,0 0 0,0-1 0,0 2 0,0-1 0,-1 0 0,1 0 0,-4 0 0,-59-9-92,-47 10-1858,39 12-3398,26 0-1723</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2.142"/>
    </inkml:context>
    <inkml:brush xml:id="br0">
      <inkml:brushProperty name="width" value="0.025" units="cm"/>
      <inkml:brushProperty name="height" value="0.025" units="cm"/>
    </inkml:brush>
  </inkml:definitions>
  <inkml:trace contextRef="#ctx0" brushRef="#br0">0 397 13068,'0'0'3828,"10"4"-2600,2-2-985,1 0 0,0 0 0,0-1 0,0-1 0,0 0 0,0-1 0,0 0 0,0-1 0,0-1 0,19-5 0,20-3 175,613-84 4988,-121 20-4534,-5-41-216,-276 34 513,-262 82-1074,7-4-1849,-15 0-4354,-11-1 60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09.987"/>
    </inkml:context>
    <inkml:brush xml:id="br0">
      <inkml:brushProperty name="width" value="0.025" units="cm"/>
      <inkml:brushProperty name="height" value="0.025" units="cm"/>
    </inkml:brush>
  </inkml:definitions>
  <inkml:trace contextRef="#ctx0" brushRef="#br0">113 87 6822,'-11'3'5056,"-6"3"-3563,-57 20 5694,74-26-7136,-1 0 0,1 0-1,-1 0 1,1 0 0,-1 0-1,1 0 1,-1 1 0,1-1 0,0 0-1,-1 0 1,1 1 0,-1-1-1,1 0 1,0 0 0,-1 1 0,1-1-1,0 0 1,-1 1 0,1-1 0,0 1-1,-1-1 1,1 0 0,0 1-1,0-1 1,0 1 0,-1-1 0,1 1-1,0-1 1,0 0 0,0 1-1,0-1 1,0 1 0,0-1 0,0 1-1,0-1 1,0 1 0,0-1 0,0 1-1,0-1 1,0 1 0,0-1-1,1 1 1,-1-1 0,0 0 0,0 1-1,0-1 1,1 1 0,-1-1-1,0 0 1,0 1 0,1-1 0,-1 0-1,0 1 1,1-1 0,-1 0-1,1 1 1,-1-1 0,0 0 0,1 0-1,-1 1 1,1-1 0,-1 0 0,1 0-1,-1 0 1,0 0 0,1 0-1,-1 1 1,2-1 0,33 9 549,-5-6-112,1-1 0,0-2-1,0-1 1,0-1 0,37-9 0,150-44 330,-67 14-677,-89 26-715,0 3-1,1 2 0,1 3 0,0 3 1,90 6-1,-146-1 521,0 0 1,-1 1 0,1 0-1,0 0 1,0 0 0,-1 1-1,9 5 1,-14-7 12,1 0 1,-1 1-1,0-1 1,0 1-1,1 0 1,-1-1-1,0 1 1,0 0-1,-1 0 1,1 1-1,0-1 1,-1 0-1,1 1 1,-1-1-1,0 0 1,0 1-1,0 0 1,0-1 0,0 1-1,-1-1 1,1 1-1,-1 0 1,1 3-1,-10-15-6381,-4-10-860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2.716"/>
    </inkml:context>
    <inkml:brush xml:id="br0">
      <inkml:brushProperty name="width" value="0.025" units="cm"/>
      <inkml:brushProperty name="height" value="0.025" units="cm"/>
    </inkml:brush>
  </inkml:definitions>
  <inkml:trace contextRef="#ctx0" brushRef="#br0">0 279 14862,'0'0'8248,"11"-3"-6433,13-6-1375,0-2 1,-1-1-1,-1-1 1,0 0-1,0-2 1,27-25 0,-3 0-35,72-83 1,-125 153-432,-2 4 8,-6 46 0,14-76-44,1 0 0,0 1 0,0-1 0,0 0 0,1 0 1,-1 0-1,1 1 0,0-1 0,0 0 0,1 0 0,1 5 0,-2-8-86,0 0 0,0 0-1,0 0 1,0 0 0,0 0 0,1-1 0,-1 1 0,0 0-1,0 0 1,1-1 0,-1 1 0,0-1 0,1 1 0,-1-1-1,1 1 1,-1-1 0,0 0 0,1 0 0,-1 0 0,1 0-1,-1 0 1,1 0 0,-1 0 0,1 0 0,-1-1 0,0 1-1,1 0 1,-1-1 0,0 1 0,1-1 0,-1 0 0,0 1-1,1-1 1,-1 0 0,0 0 0,2-1 0,18-15-4877,6-6-3026</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3.093"/>
    </inkml:context>
    <inkml:brush xml:id="br0">
      <inkml:brushProperty name="width" value="0.025" units="cm"/>
      <inkml:brushProperty name="height" value="0.025" units="cm"/>
    </inkml:brush>
  </inkml:definitions>
  <inkml:trace contextRef="#ctx0" brushRef="#br0">138 1 15983,'0'0'7944,"-29"61"-7400,17-37-416,3 1 64,4-3 129,5-2-257,3-2-32,10-2-705,4-6-1473,-2-2-1377,-8-5-3171</inkml:trace>
  <inkml:trace contextRef="#ctx0" brushRef="#br0" timeOffset="1">0 163 1569,'0'0'19667,"49"-41"-18674,-17 32-288,3 1-449,5 1-192,-3-2-1505,-3-1-2595,-4-1-5701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3.421"/>
    </inkml:context>
    <inkml:brush xml:id="br0">
      <inkml:brushProperty name="width" value="0.025" units="cm"/>
      <inkml:brushProperty name="height" value="0.025" units="cm"/>
    </inkml:brush>
  </inkml:definitions>
  <inkml:trace contextRef="#ctx0" brushRef="#br0">1 114 14798,'0'0'5168,"8"0"-3407,4-1-1519,-5 1 36,0-1 0,0 1 0,0 1-1,0-1 1,9 3 0,-13-2-245,-1-1-1,0 1 0,0 0 1,0 0-1,0 0 0,0 0 1,0 0-1,0 1 0,-1-1 1,1 0-1,0 1 0,-1-1 1,1 1-1,-1 0 0,1 0 1,-1-1-1,0 1 0,0 0 1,0 0-1,0 0 0,0 0 1,0 0-1,0 4 0,2 8 436,-1 0 1,-1 0-1,-1 1 0,0-1 0,0 1 0,-5 18 0,4-18 393,3-11 58,6-9-574,6-10-147,-8 4-155,0-1 0,-1 0 0,0 0 0,-1 0-1,0 0 1,-1-1 0,0 1 0,-1-1-1,0 0 1,-1-22 0,6-32 52,-6 65-97,0 0 0,0 0 0,0 1 0,0-1 0,0 0 0,0 1 0,0-1 0,1 1 0,-1-1 0,1 1 0,-1 0 0,1 0 0,-1-1 0,1 1 0,0 0 0,-1 0 0,1 1 0,0-1 0,0 0 0,0 0 0,0 1 0,0 0-1,0-1 1,0 1 0,0 0 0,0 0 0,2 0 0,68-1-242,-51 1 65,29 1-862,33-1-1698,-29-8-3064,-17-3-4847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3.950"/>
    </inkml:context>
    <inkml:brush xml:id="br0">
      <inkml:brushProperty name="width" value="0.025" units="cm"/>
      <inkml:brushProperty name="height" value="0.025" units="cm"/>
    </inkml:brush>
  </inkml:definitions>
  <inkml:trace contextRef="#ctx0" brushRef="#br0">16 0 18481,'0'0'6022,"-16"59"-5157,16-29-673,6 0 64,10-2-192,5-5-31,8-4-546,-4-5-1024,0-2-1090,-13-6-2338,-10-1-4035</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4.306"/>
    </inkml:context>
    <inkml:brush xml:id="br0">
      <inkml:brushProperty name="width" value="0.025" units="cm"/>
      <inkml:brushProperty name="height" value="0.025" units="cm"/>
    </inkml:brush>
  </inkml:definitions>
  <inkml:trace contextRef="#ctx0" brushRef="#br0">1 121 13965,'0'0'7912,"59"-47"-6599,-22 34-576,4 3-545,13-1-160,-6 1-1217,6-2-2339,-8-5-5028</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4.667"/>
    </inkml:context>
    <inkml:brush xml:id="br0">
      <inkml:brushProperty name="width" value="0.025" units="cm"/>
      <inkml:brushProperty name="height" value="0.025" units="cm"/>
    </inkml:brush>
  </inkml:definitions>
  <inkml:trace contextRef="#ctx0" brushRef="#br0">245 1 15727,'-12'1'2050,"0"0"-1793,1 0-1,0 1 1,0 1 0,-1 0-1,2 0 1,-1 1 0,0 0-1,1 1 1,0 0 0,0 1-1,-14 10 1,14-8 13,1 1 0,0-1 0,1 2 0,0-1-1,0 1 1,1 0 0,1 1 0,-9 15 0,14-22-229,-1-1-1,1 0 1,0 1 0,0-1-1,0 0 1,0 1 0,0-1-1,1 1 1,0-1 0,0 1-1,0-1 1,0 1 0,0 0-1,1-1 1,-1 1 0,1-1-1,0 0 1,0 1 0,0-1-1,1 0 1,-1 1 0,1-1-1,0 0 1,0 0 0,0 0-1,0-1 1,0 1 0,1 0-1,-1-1 1,1 1 0,0-1-1,-1 0 1,7 3 0,1 1-10,0-1 0,1 0 1,0-1-1,0 0 1,0-1-1,0 0 1,0-1-1,18 1 0,11 0 394,42-4-1,-80 1-397,25-6 1228,-21 1 52,-18 0-84,-60 2-699,59 4-605,0-1 1,0 0 0,0-1 0,1 0 0,-25-7 0,37 8 20,-1 0 0,1 0 1,0 0-1,0 0 0,0 0 1,-1 0-1,1 0 0,0 0 1,0 0-1,0 0 0,0 0 1,-1 0-1,1 0 0,0 0 1,0 0-1,0 0 0,0 0 1,-1-1-1,1 1 0,0 0 1,0 0-1,0 0 0,0 0 1,0 0-1,-1 0 0,1-1 1,0 1-1,0 0 0,0 0 1,0 0-1,0 0 0,0-1 1,0 1-1,0 0 0,0 0 1,0 0-1,0 0 0,0-1 1,0 1-1,0 0 0,0 0 1,0 0-1,0-1 0,0 1 1,0 0-1,0 0 0,0 0 1,0 0-1,0-1 0,11-5-2246,15-1-1303,4 3-1244,5-1-1825</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5.041"/>
    </inkml:context>
    <inkml:brush xml:id="br0">
      <inkml:brushProperty name="width" value="0.025" units="cm"/>
      <inkml:brushProperty name="height" value="0.025" units="cm"/>
    </inkml:brush>
  </inkml:definitions>
  <inkml:trace contextRef="#ctx0" brushRef="#br0">271 56 15503,'0'0'1825,"-12"-9"-58,4 3-1433,-1 0-1,0 0 0,0 0 1,-1 1-1,-12-5 0,17 8-146,0 1 1,0-1-1,-1 1 0,1 0 1,0 1-1,-1-1 0,1 1 0,-1 0 1,1 0-1,0 1 0,-1 0 1,1-1-1,0 2 0,-1-1 0,1 1 1,-6 2-1,4 0-58,0 0 1,0 1-1,0-1 1,1 1-1,0 1 1,0-1-1,0 1 1,1 0-1,0 0 0,0 1 1,1-1-1,-1 1 1,1 0-1,-3 9 1,6-13-97,-1 0 0,1 0 0,0 0 0,0 0 0,0 0 0,1 0 0,-1 0 0,1 1 0,0-1 0,0 0 0,0 0 0,0 0 0,0 1 0,1-1 0,0 0 0,-1 0 1,1 0-1,0 0 0,0 0 0,1 0 0,-1 0 0,1 0 0,-1 0 0,1-1 0,0 1 0,0 0 0,0-1 0,1 0 0,-1 0 0,0 1 0,1-1 0,-1 0 0,1-1 0,0 1 1,0 0-1,0-1 0,4 2 0,6 1-22,0 0 0,1 0-1,-1-1 1,1-1 0,0-1 0,0 0 0,-1 0 0,1-1 0,0-1 0,0-1 0,0 0 0,25-7 0,-31 7 4,-1-1 0,1 0 0,-1 0 0,0 0 0,0-1 1,0 0-1,0-1 0,-1 0 0,0 0 0,9-9 0,-11 10 10,-1 0 0,0-1 0,0 1 0,-1-1 0,1 1 0,-1-1 0,0 0 0,0 0 0,-1 0 0,1 0 0,-1 0 0,0 0 0,-1 0 0,1-1 0,-1 1 0,0 0 0,-1-8 0,1 11-18,-1-1 1,0 1-1,0-1 1,1 0-1,-2 1 1,1 0 0,0-1-1,0 1 1,-1 0-1,1-1 1,-1 1-1,0 0 1,1 0-1,-1 0 1,0 0-1,0 1 1,-1-1 0,1 1-1,0-1 1,0 1-1,-1 0 1,1-1-1,-1 1 1,1 0-1,-1 1 1,1-1 0,-1 0-1,-4 0 1,-8-1-297,0 0 0,0 1 0,-26 1 0,35 0 94,2 1-57,0-1 0,0 1 1,0 0-1,0 0 0,1 0 0,-1 0 1,0 1-1,0-1 0,1 1 0,-1 0 1,1 0-1,-5 4 0,6-5-43,1 0-1,0 0 1,0 0-1,0 0 1,-1 1 0,1-1-1,1 0 1,-1 1-1,0-1 1,0 0-1,0 1 1,1-1 0,-1 1-1,1-1 1,-1 1-1,1-1 1,-1 1-1,1 0 1,0-1 0,0 1-1,0-1 1,0 1-1,0 0 1,0-1-1,1 1 1,-1-1 0,0 1-1,1 0 1,-1-1-1,1 1 1,-1-1-1,1 1 1,0-1 0,1 2-1,14 11-6115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5.367"/>
    </inkml:context>
    <inkml:brush xml:id="br0">
      <inkml:brushProperty name="width" value="0.025" units="cm"/>
      <inkml:brushProperty name="height" value="0.025" units="cm"/>
    </inkml:brush>
  </inkml:definitions>
  <inkml:trace contextRef="#ctx0" brushRef="#br0">209 69 17553,'0'0'3897,"-13"-4"-2974,8 2-827,0 0-1,0 1 1,-1-1 0,1 1-1,-1 0 1,1 1 0,-1-1-1,0 1 1,1 0 0,-1 0-1,1 1 1,-1 0 0,1 0-1,-1 0 1,1 1 0,-1 0-1,1 0 1,0 0 0,0 0-1,0 1 1,0 0 0,1 0-1,-1 0 1,-4 5 0,3-3 44,1 0-1,0 1 1,0 0 0,0 0-1,0 0 1,1 0 0,0 1 0,1 0-1,-1-1 1,1 2 0,1-1 0,-5 15-1,7-20-128,-1 1 0,1 0 1,0 0-1,0-1 0,0 1 0,0 0 0,0 0 0,0-1 0,1 1 0,-1 0 0,1-1 0,0 1 0,0 0 0,0-1 0,0 1 0,0-1 0,0 1 0,1-1 0,-1 0 1,1 0-1,0 1 0,0-1 0,0 0 0,0-1 0,0 1 0,0 0 0,0-1 0,0 1 0,1-1 0,-1 1 0,1-1 0,-1 0 0,1 0 0,0 0 0,-1-1 0,1 1 1,5 0-1,3 1-1,-1-1 1,1-1 0,0 0 0,-1-1 0,1 1 0,0-2 0,-1 0 0,1 0 0,-1-1 0,0 0 0,0-1 0,0 0-1,0 0 1,-1-1 0,1-1 0,12-9 0,-16 10 8,0 1-1,0-1 0,0 0 1,-1 0-1,1-1 1,-2 1-1,1-1 0,0 0 1,-1-1-1,-1 1 1,1-1-1,-1 0 1,0 0-1,0 0 0,-1 0 1,0 0-1,0 0 1,0-1-1,-1 1 0,-1-1 1,1 1-1,-1-1 1,0 1-1,-2-9 1,1 14-18,0-1 0,0 1 0,0-1 0,0 1 1,0-1-1,-1 1 0,1 0 0,-1-1 1,0 1-1,0 0 0,0 0 0,0 0 1,0 1-1,0-1 0,0 0 0,-1 1 1,1 0-1,0-1 0,-1 1 0,1 0 1,-1 0-1,0 0 0,1 0 0,-1 1 1,0-1-1,1 1 0,-1 0 0,0 0 1,0 0-1,1 0 0,-6 1 0,1-1-12,0 0-1,0 1 0,0 0 0,0 1 0,0-1 1,0 1-1,1 1 0,-1-1 0,1 1 1,0 0-1,-10 7 0,10-5-132,0 0-1,0 1 0,1-1 1,0 1-1,-6 9 1,9-13-545,1 1 1,-1 0 0,1-1-1,0 1 1,0 0-1,0 0 1,0 0-1,1 0 1,-1-1 0,1 6-1,0 1-7367</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5.877"/>
    </inkml:context>
    <inkml:brush xml:id="br0">
      <inkml:brushProperty name="width" value="0.025" units="cm"/>
      <inkml:brushProperty name="height" value="0.025" units="cm"/>
    </inkml:brush>
  </inkml:definitions>
  <inkml:trace contextRef="#ctx0" brushRef="#br0">101 65 11691,'0'0'12748,"-9"2"-12342,5-1-399,-1 1 1,0-1 0,1 1-1,-1 0 1,1 0-1,-1 1 1,1-1 0,0 1-1,0 0 1,0 0-1,0 0 1,1 1 0,-1-1-1,1 1 1,0 0-1,0 0 1,0 0 0,1 0-1,-1 0 1,1 1-1,0-1 1,0 1 0,0-1-1,1 1 1,-2 8-1,2-11 6,1 1-1,-1 0 1,0-1 0,1 1-1,0 0 1,-1-1-1,1 1 1,0 0-1,0 0 1,1-1-1,-1 1 1,1 0-1,-1-1 1,1 1 0,0 0-1,0-1 1,0 1-1,0-1 1,0 1-1,1-1 1,-1 0-1,1 1 1,-1-1 0,1 0-1,0 0 1,0 0-1,3 2 1,1-2 86,-1 1 0,1-1 1,-1-1-1,1 1 0,0-1 0,-1 0 1,1 0-1,0-1 0,0 0 1,0 0-1,10-1 0,-7-1 6,0 0 0,0-1 0,0 1 0,0-2-1,-1 1 1,0-1 0,0 0 0,0-1 0,0 0 0,-1 0 0,1-1-1,-1 0 1,-1 0 0,1-1 0,-1 0 0,0 0 0,-1 0 0,1-1-1,-2 1 1,1-1 0,-1-1 0,0 1 0,-1 0 0,1-1 0,-2 0 0,0 0-1,2-12 1,-4 19-141,0-1 0,0 0 0,-1 1 0,1-1-1,-1 1 1,0-1 0,1 1 0,-1-1 0,0 1 0,-1 0-1,1-1 1,0 1 0,-1 0 0,1 0 0,-1 0 0,0 0-1,1 0 1,-1 0 0,0 0 0,0 1 0,-1-1 0,1 1-1,0-1 1,0 1 0,-1 0 0,1 0 0,-1 0 0,1 0-1,-1 0 1,-4 0 0,2 0-475,-1 0 0,1 0-1,-1 0 1,1 1 0,-1 0 0,-8 1-1,11-1-252,-1 1-1,0-1 0,1 1 0,-1 0 1,1 0-1,-1 1 0,1-1 0,-1 1 0,-4 3 1,-6 9-7442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6.856"/>
    </inkml:context>
    <inkml:brush xml:id="br0">
      <inkml:brushProperty name="width" value="0.025" units="cm"/>
      <inkml:brushProperty name="height" value="0.025" units="cm"/>
    </inkml:brush>
  </inkml:definitions>
  <inkml:trace contextRef="#ctx0" brushRef="#br0">208 48 14862,'0'0'2290,"1"-8"123,2-23-331,-4 30-2035,1 1-1,0-1 1,0 1 0,0-1 0,-1 1-1,1 0 1,0-1 0,-1 1-1,1-1 1,0 1 0,-1-1-1,1 1 1,0 0 0,-1-1-1,1 1 1,-1 0 0,1 0-1,-1-1 1,1 1 0,-1 0-1,1 0 1,-1 0 0,1-1-1,-1 1 1,1 0 0,-1 0-1,1 0 1,-1 0 0,1 0-1,-1 0 1,1 0 0,-1 0-1,1 0 1,-1 0 0,0 0-1,1 1 1,-1-1 0,1 0-1,-1 0 1,1 0 0,0 1-1,-1-1 1,1 0 0,-1 1-1,0-1 1,1 1 70,-8 2-50,1 1 0,0 0 1,0 1-1,1 0 0,-1 0 0,1 0 1,0 1-1,1 0 0,-1 0 1,1 0-1,-8 14 0,3-5-69,2 0-1,0 1 1,0 0-1,-7 26 1,13-36 19,0 0 0,1-1 1,0 1-1,0 0 0,0 0 0,0 0 0,1 0 0,0 0 0,1 0 1,-1 0-1,2 6 0,-1-10 14,0 0 0,0 0 0,0 0 0,0 0 0,1 0 0,-1-1 0,1 1 1,-1 0-1,1-1 0,-1 1 0,1-1 0,0 0 0,0 1 0,0-1 0,-1 0 0,1 0 0,0 0 0,0 0 0,1 0 0,-1-1 0,0 1 1,0-1-1,0 1 0,0-1 0,1 0 0,-1 0 0,0 0 0,0 0 0,1 0 0,3-1 0,2-1 26,-1 0 0,1 0 0,-1 0-1,0-1 1,0 0 0,0-1 0,0 1 0,-1-1 0,1-1-1,-1 1 1,0-1 0,0 0 0,-1-1 0,1 1-1,-1-1 1,7-10 0,-8 11-6,0 0 0,0-1 0,-1 1 1,0-1-1,0 1 0,0-1 0,-1 0 0,1 0 0,-1-1 0,-1 1 0,1 0 0,-1 0 1,0-1-1,-1 1 0,0-1 0,0 1 0,0-1 0,-1 1 0,1 0 0,-4-10 0,2 12-139,0 1-1,-1-1 0,1 1 0,-1 0 1,0 0-1,0 0 0,0 0 0,-1 0 1,1 1-1,-1-1 0,1 1 0,-1 0 0,0 0 1,0 0-1,0 1 0,0-1 0,0 1 1,0 0-1,0 0 0,0 1 0,0-1 1,-1 1-1,1 0 0,0 0 0,-6 1 1,-4-1-1059,0 1 0,0 0 0,0 2 1,0-1-1,0 2 0,-19 7 0,-12 10-5478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0.317"/>
    </inkml:context>
    <inkml:brush xml:id="br0">
      <inkml:brushProperty name="width" value="0.025" units="cm"/>
      <inkml:brushProperty name="height" value="0.025" units="cm"/>
    </inkml:brush>
  </inkml:definitions>
  <inkml:trace contextRef="#ctx0" brushRef="#br0">0 1 2146,'0'0'20724,"9"54"-20724,-2-42-1442,2-4-1633,-3-3-2818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7.243"/>
    </inkml:context>
    <inkml:brush xml:id="br0">
      <inkml:brushProperty name="width" value="0.025" units="cm"/>
      <inkml:brushProperty name="height" value="0.025" units="cm"/>
    </inkml:brush>
  </inkml:definitions>
  <inkml:trace contextRef="#ctx0" brushRef="#br0">0 1 19058,'0'0'6374,"2"55"-8072,9-47-1441,-6-5-3395</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7.772"/>
    </inkml:context>
    <inkml:brush xml:id="br0">
      <inkml:brushProperty name="width" value="0.025" units="cm"/>
      <inkml:brushProperty name="height" value="0.025" units="cm"/>
    </inkml:brush>
  </inkml:definitions>
  <inkml:trace contextRef="#ctx0" brushRef="#br0">0 424 4388,'0'0'14136,"11"3"-13431,21 3-450,0 0 1,1-3 0,-1 0-1,1-3 1,41-3-1,176-27-14,-207 24-125,899-148 1492,-320 23 2304,-593 124-3700,26-4 215,-1-4 1,71-28-1,-124 43-418,1 0 0,-1-1 0,1 1 0,-1-1 0,1 0 0,-1 1 0,0-1 0,1 0 0,-1 0 0,0 0 0,0 0 0,1 0 0,-1 0 0,0 0 0,0 0 0,0 0 0,0-1 0,0 1 0,-1 0 0,2-3-1,-2 3-44,-1 0-1,1 1 1,-1-1-1,0 0 0,1 0 1,-1 1-1,0-1 0,1 0 1,-1 1-1,0-1 1,0 1-1,0-1 0,0 1 1,1-1-1,-1 1 0,0-1 1,0 1-1,0 0 1,0 0-1,0-1 0,0 1 1,-2 0-1,-68-7-4856,68 6 4280,-26 0-4774,2-2-4601</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9.213"/>
    </inkml:context>
    <inkml:brush xml:id="br0">
      <inkml:brushProperty name="width" value="0.025" units="cm"/>
      <inkml:brushProperty name="height" value="0.025" units="cm"/>
    </inkml:brush>
  </inkml:definitions>
  <inkml:trace contextRef="#ctx0" brushRef="#br0">1 364 12236,'0'0'8840,"9"-9"-7372,319-346 3716,-325 381-5286,-6-5 125,0 0-1,-2-1 0,-9 27 1,9-34-130,1 1 1,0 0-1,0 0 0,2 0 1,0 0-1,0 0 0,1 1 1,1-1-1,2 23 0,-2-37 35,1 1 0,-1-1-1,0 1 1,0-1 0,0 1-1,0-1 1,1 1 0,-1-1 0,0 1-1,0-1 1,1 0 0,-1 1-1,0-1 1,1 1 0,-1-1 0,1 0-1,-1 1 1,0-1 0,1 0-1,-1 0 1,1 1 0,-1-1-1,1 0 1,-1 0 0,1 0 0,-1 0-1,1 1 1,-1-1 0,1 0-1,-1 0 1,1 0 0,-1 0-1,1 0 1,-1 0 0,1 0 0,-1 0-1,2-1 1,17-9-4334,-1-12-2758</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29.608"/>
    </inkml:context>
    <inkml:brush xml:id="br0">
      <inkml:brushProperty name="width" value="0.025" units="cm"/>
      <inkml:brushProperty name="height" value="0.025" units="cm"/>
    </inkml:brush>
  </inkml:definitions>
  <inkml:trace contextRef="#ctx0" brushRef="#br0">229 1 4516,'0'0'12268,"-17"51"-10410,11-29-1,4 1-832,2 0-448,0 1-321,8-1-192,6 1-64,-2-3-128,-4-1-865,2-6-801,-4-4-736,-6-5-1762</inkml:trace>
  <inkml:trace contextRef="#ctx0" brushRef="#br0" timeOffset="1">1 109 5221,'0'0'17617,"75"-3"-16753,-23-5-415,3-2-353,8-2-320,-1 0-2018,-7-1-2467,-8-1-5220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0.643"/>
    </inkml:context>
    <inkml:brush xml:id="br0">
      <inkml:brushProperty name="width" value="0.025" units="cm"/>
      <inkml:brushProperty name="height" value="0.025" units="cm"/>
    </inkml:brush>
  </inkml:definitions>
  <inkml:trace contextRef="#ctx0" brushRef="#br0">4 227 320,'0'0'20804,"-2"-9"-19309,2 7-1408,-1-1 1,1 1-1,-1 0 1,1-1-1,0 1 1,0 0-1,0-1 1,0 1-1,1 0 1,-1-1-1,1 1 1,-1 0-1,1 0 1,0 0-1,0-1 1,1-2-1,1 2 13,0 1-1,0-1 1,-1 1-1,1 0 1,1 0-1,-1 0 1,0 0-1,0 0 1,1 1-1,-1-1 1,1 1 0,7-2-1,-3 0 0,1 1 0,-1 0 0,1 1 0,0-1 0,0 2 0,0-1 0,0 1 0,-1 1 0,12 1 0,-18-2-94,1 1 0,0 0 0,0 0 1,0 0-1,-1 0 0,1 1 1,0-1-1,-1 1 0,1 0 0,-1 0 1,0 0-1,0 0 0,0 0 0,0 0 1,0 0-1,0 1 0,0-1 1,-1 1-1,1-1 0,-1 1 0,0 0 1,1-1-1,-1 1 0,-1 0 0,1 0 1,0 0-1,-1 0 0,1 0 1,-1 0-1,0 3 0,0 7 36,0 0-1,-1 0 1,-1 0 0,0 0-1,0 0 1,-2 0 0,1 0-1,-2-1 1,0 0 0,0 0-1,-1 0 1,-10 14 0,17-30 222,0 0 1,0-1 0,-1 1-1,1-1 1,-1 1 0,0-1 0,-2-6-1,2-5 14,4-229 812,-4 245-1090,0-1 0,1 0-1,-1 0 1,1 0 0,-1 0 0,1 0 0,-1 0 0,1 1 0,-1-1-1,1 0 1,0 1 0,0-1 0,-1 0 0,1 1 0,0-1 0,0 1-1,0-1 1,0 1 0,0-1 0,0 1 0,-1 0 0,1-1 0,0 1-1,0 0 1,0 0 0,0 0 0,0 0 0,2 0 0,40-3-146,-30 3 28,10-2-1106,0-1 1,35-9-1,8-13-7054,-19 0-5414</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2.139"/>
    </inkml:context>
    <inkml:brush xml:id="br0">
      <inkml:brushProperty name="width" value="0.025" units="cm"/>
      <inkml:brushProperty name="height" value="0.025" units="cm"/>
    </inkml:brush>
  </inkml:definitions>
  <inkml:trace contextRef="#ctx0" brushRef="#br0">87 0 6726,'12'2'5723,"8"0"-4857,0 1 0,-1 1 0,0 1 0,0 0 0,36 16 1,-49-18-819,1 1 0,-1-1 0,0 1 0,0 0 0,-1 1 1,1-1-1,-1 1 0,0 0 0,0 0 0,0 1 1,-1 0-1,0-1 0,0 2 0,-1-1 0,1 0 0,-1 1 1,-1-1-1,1 1 0,-1 0 0,0 0 0,-1 0 1,2 8-1,-3-3 11,-1 0-1,1 0 1,-2 0 0,0 0 0,0 0-1,-1-1 1,0 1 0,-1-1 0,-1 0 0,0 0-1,0 0 1,-1 0 0,0-1 0,-1 0 0,-13 15-1,2-5 71,0 0 0,-2-1 0,0-1 0,-1 0 0,-43 26-1,14-20-648,23-19-1651,4-11-3551,8-16-3129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4.101"/>
    </inkml:context>
    <inkml:brush xml:id="br0">
      <inkml:brushProperty name="width" value="0.025" units="cm"/>
      <inkml:brushProperty name="height" value="0.025" units="cm"/>
    </inkml:brush>
  </inkml:definitions>
  <inkml:trace contextRef="#ctx0" brushRef="#br0">170 136 4260,'10'-11'691,"0"0"1,1 1-1,0 0 1,14-9-1,-12 9 1416,-1 0-1,0-1 1,11-13-1,-22 24-1960,-1 0 0,1 0 0,-1-1 0,1 1 0,-1 0 0,0-1 0,1 1 0,-1 0 0,1-1 0,-1 1 0,0 0 0,0-1 0,1 1 0,-1-1 0,0 1 0,0-1 0,1 1 0,-1-1 0,0 1 0,0-1 0,0 1 0,0-1 0,0 1 0,0-1 0,0 1 0,0-1 0,0 1 0,0-1 0,0 1 0,0-1 0,0 1 0,0-1 0,0 1 0,-1-1 0,1 1-1,0-1 1,0 1 0,-1-1 0,1 1 0,0-1 0,-25 0 1578,-31 16-1233,31-3 28,0 1 1,-35 25-1,54-34-425,0 0-1,0 1 1,0 0 0,0 0-1,1 1 1,0 0 0,0 0-1,1 0 1,0 0 0,0 0-1,0 1 1,1 0 0,0 0-1,-4 12 1,7-18-94,0 0 0,0 1 0,1-1-1,-1 0 1,0 0 0,0 0 0,1 0 0,-1 1 0,1-1 0,-1 0 0,1 0 0,0 0 0,-1 0-1,1 0 1,0 0 0,0 0 0,-1-1 0,1 1 0,0 0 0,0 0 0,0 0 0,0-1 0,0 1-1,0-1 1,0 1 0,0-1 0,1 1 0,1 0 0,43 14 49,-27-10-42,-5 0 3,0 1 0,0 0 1,0 1-1,-1 1 0,0 0 0,0 1 0,14 13 0,-22-17-2,0 0 0,0 0 0,-1 1 0,1-1 0,-1 1 0,-1 0 0,1 0 0,-1 1 0,0-1 0,0 1 0,-1-1 0,0 1 0,0 0 0,-1 0 0,0 0 0,0 0-1,0 13 1,-2-15 5,0-1 0,0 0-1,0 1 1,-1-1 0,0 0-1,1 0 1,-2 0 0,1 0-1,0 0 1,-1-1 0,0 1-1,1-1 1,-2 1-1,1-1 1,0 0 0,-1 0-1,1-1 1,-1 1 0,0-1-1,0 1 1,0-1 0,0 0-1,0-1 1,-4 2 0,-7 3 78,0-1 1,0-1-1,0 0 0,0-1 1,-27 2-1,37-4-71,1-1 1,-1 0-1,1 0 0,-1 0 0,1-1 0,-1 1 0,1-1 0,-1 0 1,1 0-1,0-1 0,-1 0 0,1 1 0,0-1 0,0 0 0,0-1 1,0 1-1,-5-5 0,6 3-20,0 0-1,0 0 1,1 0 0,-1-1-1,1 1 1,0-1 0,0 1 0,1-1-1,-1 0 1,1 1 0,0-1-1,0 0 1,1 0 0,-1 0 0,1 0-1,0-5 1,1 6-2,-1-1 0,1 1 0,0 0 0,0 0 0,0 0 0,0 0 0,1 0 1,-1 0-1,1 0 0,0 0 0,0 1 0,1-1 0,-1 1 0,1-1 0,0 1 0,0 0 0,0 0 0,0 0 0,0 1 0,1-1 0,-1 1 1,1 0-1,4-3 0,11-4 4,1 0 0,0 1 0,31-7 0,-14 4-1,-10 2 5,8-2 9,53-25 0,-80 32-7,0 0 1,0 0-1,-1-1 0,1 0 0,-1-1 0,0 1 0,-1-1 0,1-1 0,-1 1 0,-1-1 0,11-15 0,-15 20 13,1-1-1,-1 1 1,1-1-1,-1 1 1,0-1-1,0 0 1,0 1-1,0-1 1,-1 0-1,1 0 1,-1 0-1,0 0 1,0 1-1,0-1 1,0 0-1,0 0 1,0 0-1,-1 0 1,1 1-1,-1-1 1,0 0-1,0 0 1,0 1-1,0-1 1,-1 1 0,1-1-1,-1 1 1,1-1-1,-1 1 1,0 0-1,0 0 1,0 0-1,0 0 1,0 0-1,0 0 1,-1 1-1,1-1 1,-1 1-1,1-1 1,-1 1-1,1 0 1,-1 0-1,-3-1 1,-10-3 12,-1 0-1,0 1 1,0 1 0,0 1 0,-31-1 0,20 1-41,-45 0 2,69 2-10,0 0 0,0 0-1,0 1 1,0-1 0,0 1 0,0 0 0,0 0 0,1 1-1,-1-1 1,0 1 0,1 0 0,-1 0 0,1 0 0,-4 3-1,6-4-77,1-1 0,-1 1-1,0 0 1,0 0 0,0 0-1,1-1 1,-1 1 0,1 0-1,-1 0 1,1 0 0,-1 0-1,1 0 1,-1 0 0,1 0-1,0 1 1,-1-1-1,1 0 1,0 0 0,0 0-1,0 0 1,0 0 0,0 0-1,0 0 1,0 1 0,1-1-1,-1 0 1,0 0 0,1 0-1,0 1 1,0 1-211,1-1 0,0 0 0,0 0 0,0 0 0,0 0 0,0 0 0,0 0-1,1 0 1,-1-1 0,1 1 0,2 0 0,8 4-2277,0-1-1,0 0 1,23 4-1,6-3-6850</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4.476"/>
    </inkml:context>
    <inkml:brush xml:id="br0">
      <inkml:brushProperty name="width" value="0.025" units="cm"/>
      <inkml:brushProperty name="height" value="0.025" units="cm"/>
    </inkml:brush>
  </inkml:definitions>
  <inkml:trace contextRef="#ctx0" brushRef="#br0">152 1 16239,'0'0'9193,"4"8"-8851,-3-5-315,1 0 1,-1 0-1,0 0 1,0 1-1,0-1 1,0 0 0,-1 1-1,0-1 1,1 1-1,-1-1 1,0 0-1,-1 1 1,1-1-1,-2 6 1,0-1 87,-1 1 1,-1-1-1,0 1 0,0-1 0,-9 13 1,-10 13 319,-12 20-81,-32 65-1,61-104-1066,5-12-3287,1-11-9122</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4.862"/>
    </inkml:context>
    <inkml:brush xml:id="br0">
      <inkml:brushProperty name="width" value="0.025" units="cm"/>
      <inkml:brushProperty name="height" value="0.025" units="cm"/>
    </inkml:brush>
  </inkml:definitions>
  <inkml:trace contextRef="#ctx0" brushRef="#br0">116 11 10762,'0'0'2296,"-10"-2"143,-31-7-325,39 9-1991,-1 0-1,1 0 1,0 0-1,0 0 0,0 1 1,0-1-1,0 1 0,0-1 1,-1 1-1,1 0 1,0-1-1,1 1 0,-1 0 1,0 0-1,0 1 1,0-1-1,1 0 0,-1 1 1,0-1-1,1 1 1,-1-1-1,1 1 0,0 0 1,-1-1-1,1 1 1,0 0-1,0 0 0,0 0 1,1 0-1,-1 0 1,0 3-1,-2 3 284,0 0 0,1 1 0,1-1 0,0 1 0,-1 15 0,2-23-338,0 1-1,0-1 1,0 1-1,1 0 1,-1-1-1,0 1 1,1-1 0,-1 1-1,1-1 1,-1 1-1,1-1 1,0 0 0,0 1-1,0-1 1,-1 0-1,1 0 1,0 1-1,1-1 1,-1 0 0,0 0-1,0 0 1,2 1-1,0-1 26,0 1-1,0-1 1,1 1-1,-1-1 0,0 0 1,1 0-1,-1-1 1,1 1-1,5-1 1,1 0 21,0 0 0,0-1 0,-1 0 0,1-1 0,-1 0 1,18-6-1,-15 3-68,0 0 0,-1-1 0,19-13 0,-26 17-35,-1-1 0,1 1 0,-1-1 1,0 0-1,0 0 0,-1-1 0,1 1 0,-1 0 0,1-1 1,-1 0-1,0 1 0,0-1 0,-1 0 0,1 0 1,0-6-1,-1 10-9,-1-1 0,0 0-1,0 1 1,0-1 0,0 0 0,0 1 0,0-1 0,0 0 0,0 1 0,0-1 0,0 0 0,0 1-1,-1-1 1,1 0 0,0 1 0,0-1 0,-1 0 0,1 1 0,0-1 0,-1 1 0,1-1 0,0 1-1,-1-1 1,1 1 0,-1-1 0,1 1 0,-1-1 0,1 1 0,-2-1 0,-22-2-51,18 4-35,1 0 0,0 0 1,0 0-1,-1 1 0,1 0 0,0 0 1,-6 4-1,4 0-229,0 0 0,0 1 0,1 0 0,0 0 0,0 0 0,1 1 1,0 0-1,0 0 0,-6 14 0,9-17-80,0 0 0,1 0 0,-1 1-1,1-1 1,0 1 0,0-1 0,1 1 0,0 5 0,0-8-54,0-1 0,0 1 0,1 0 0,-1-1 0,1 1 0,0 0 1,0-1-1,0 1 0,0-1 0,1 1 0,-1-1 0,0 1 0,1-1 0,0 0 0,0 0 1,2 3-1,17 11-4545</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5.208"/>
    </inkml:context>
    <inkml:brush xml:id="br0">
      <inkml:brushProperty name="width" value="0.025" units="cm"/>
      <inkml:brushProperty name="height" value="0.025" units="cm"/>
    </inkml:brush>
  </inkml:definitions>
  <inkml:trace contextRef="#ctx0" brushRef="#br0">115 29 11275,'0'0'9171,"-7"8"-8370,4-4-712,-5 5 138,0 0 0,1 0 0,0 1 0,0 0 0,2 0 0,-1 1 0,1 0 0,0 0 0,-3 14 0,8-25-208,0 1 0,0 0 0,0-1 0,0 1-1,1-1 1,-1 1 0,0-1 0,0 1 0,0-1-1,1 0 1,-1 1 0,0-1 0,1 1 0,-1-1-1,0 1 1,1-1 0,-1 0 0,1 1 0,-1-1 0,0 0-1,1 0 1,-1 1 0,1-1 0,-1 0 0,1 0-1,-1 1 1,1-1 0,-1 0 0,1 0 0,-1 0-1,1 0 1,-1 0 0,1 0 0,-1 0 0,1 0-1,0 0 1,-1 0 0,1 0 0,-1 0 0,1 0 0,-1-1-1,1 1 1,-1 0 0,1 0 0,0-1 0,28-8 621,-20 3-541,-1 0 0,1 0 0,-1-1 0,-1 1 0,13-15 0,-16 17-20,-1 0 0,0 0 1,0 0-1,-1-1 0,1 1 0,-1-1 0,0 1 1,0-1-1,0 0 0,-1 0 0,1 0 0,-1 0 1,0-8-1,-1 11-50,0 1 1,-1-1 0,0 1-1,1-1 1,-1 1 0,0 0-1,1-1 1,-1 1 0,0 0-1,0-1 1,0 1 0,0 0-1,-1 0 1,1 0 0,0 0-1,0 0 1,-1 0-1,1 1 1,0-1 0,-1 0-1,1 0 1,-1 1 0,1-1-1,-1 1 1,1 0 0,-1-1-1,1 1 1,-1 0 0,1 0-1,-3 0 1,-56-3-86,51 3 84,-5 0-215,-25 1-1026,20 7-5095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27.927"/>
    </inkml:context>
    <inkml:brush xml:id="br0">
      <inkml:brushProperty name="width" value="0.025" units="cm"/>
      <inkml:brushProperty name="height" value="0.025" units="cm"/>
    </inkml:brush>
  </inkml:definitions>
  <inkml:trace contextRef="#ctx0" brushRef="#br0">1 0 15855,'0'0'1634,"48"59"-12749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0.681"/>
    </inkml:context>
    <inkml:brush xml:id="br0">
      <inkml:brushProperty name="width" value="0.025" units="cm"/>
      <inkml:brushProperty name="height" value="0.025" units="cm"/>
    </inkml:brush>
  </inkml:definitions>
  <inkml:trace contextRef="#ctx0" brushRef="#br0">34 0 5381,'0'0'17361,"-34"47"-17137,34-43-224,4-4-1121,3 0-2403,-2-10-5508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5.990"/>
    </inkml:context>
    <inkml:brush xml:id="br0">
      <inkml:brushProperty name="width" value="0.025" units="cm"/>
      <inkml:brushProperty name="height" value="0.025" units="cm"/>
    </inkml:brush>
  </inkml:definitions>
  <inkml:trace contextRef="#ctx0" brushRef="#br0">133 102 13229,'0'0'6934,"-8"-5"-5477,6 4-1428,-2-2 98,-1 0 0,1 0 1,-1 1-1,0-1 1,0 1-1,0 1 1,-9-3-1,12 3-100,0 1 0,-1 0 0,1 0 0,-1 1 0,1-1 1,-1 0-1,1 1 0,0 0 0,-1-1 0,1 1 0,0 0 0,0 0 0,0 0 0,-1 0 0,1 1 0,0-1 0,0 1 1,1-1-1,-1 1 0,0 0 0,0-1 0,1 1 0,-3 4 0,1-3 1,1 0 0,0 0 0,0 0-1,0 0 1,0 0 0,1 0 0,-1 0 0,1 1 0,0-1-1,0 1 1,0-1 0,0 1 0,0 0 0,1-1 0,0 1 0,0 0-1,0-1 1,0 5 0,2-5-5,-1 1 0,0-1 0,0 0 0,1 0 0,0 0 0,0-1 0,-1 1 0,2 0-1,-1-1 1,0 1 0,0-1 0,1 1 0,0-1 0,-1 0 0,1 0 0,0 0 0,0-1 0,0 1 0,5 1 0,54 21 172,23 11 316,-79-32-432,1 0 0,-1 1 0,0 0 0,0 1-1,0-1 1,-1 1 0,0 0 0,1 0 0,6 11-1,-10-14-22,0 1 0,-1-1-1,1 1 1,-1-1 0,0 1 0,0 0-1,0 0 1,0-1 0,0 1-1,0 0 1,-1 0 0,0 0-1,1 0 1,-1 0 0,0 0-1,0 0 1,-1 0 0,1 0-1,-1 0 1,1 0 0,-1-1 0,0 1-1,0 0 1,0 0 0,0-1-1,-1 1 1,1 0 0,-1-1-1,0 0 1,1 1 0,-1-1-1,0 0 1,0 0 0,-1 0-1,1 0 1,0 0 0,-1 0 0,1-1-1,-1 1 1,1-1 0,-1 0-1,0 0 1,-4 2 0,1-1 16,1 0 0,-1 0 1,1 0-1,-1 0 0,1-1 1,-1 0-1,0-1 0,0 1 0,0-1 1,1 0-1,-1 0 0,0-1 1,0 1-1,0-2 0,1 1 1,-1 0-1,1-1 0,-1 0 1,1 0-1,-1-1 0,-6-4 1,5 0-93,0-1 1,1 0 0,0 0 0,1-1-1,0 1 1,0-1 0,1 0 0,0-1 0,0 1-1,1-1 1,1 1 0,-1-1 0,2 0 0,-1 0-1,1 0 1,1 0 0,0 0 0,0 0-1,3-14 1,-3 20 11,1 1-1,0-1 1,0 1-1,0-1 0,1 1 1,-1-1-1,1 1 1,0 0-1,0 0 1,0 0-1,0 0 1,1 0-1,-1 0 0,1 1 1,0-1-1,-1 1 1,1 0-1,0 0 1,0 0-1,1 0 1,-1 0-1,4-1 0,10-4-8,1 1 0,0 0 0,25-4-1,20-7 12,-59 15 15,1 0-1,0-1 1,0 0 0,-1 1-1,1-2 1,-1 1-1,0 0 1,0-1 0,0 0-1,-1 0 1,1 0 0,4-9-1,-7 12-3,0 0 0,-1-1 0,1 1 0,-1-1 0,1 1 0,-1 0 0,0-1 0,1 0 0,-1 1 0,0-1 0,0 1 0,0-1 0,0 1 0,0-1 0,-1 1 0,1-1 0,0 1 0,-2-3 0,1 2 1,0 0 0,-1 0-1,1 0 1,-1 0 0,1 0 0,-1 1-1,0-1 1,1 1 0,-1-1 0,0 1-1,0 0 1,0 0 0,-1-1-1,1 1 1,-4-1 0,-6-2-38,1 1 0,0 0 0,-1 1 0,0 0 0,1 1 0,-1 0 0,0 1 0,0 1 0,1-1 0,-16 4 0,26-3-100,-1-1 0,1 0 0,0 1 0,0-1-1,-1 1 1,1-1 0,0 1 0,0 0 0,0 0 0,0-1 0,0 1 0,0 0 0,0 0 0,0 0 0,0 0 0,0 0 0,1 0 0,-1 0 0,0 0 0,1 0 0,-1 1 0,1-1 0,-1 2 0,1-2-256,-1 0 0,1 0 0,0 1 0,0-1 0,0 0 0,1 0 0,-1 0 0,0 0-1,0 0 1,0 0 0,1 0 0,-1 0 0,1 0 0,-1 0 0,1 0 0,-1 0 0,1 0 0,-1 0 0,1-1 0,0 1 0,0 0-1,-1 0 1,1-1 0,0 1 0,0 0 0,0-1 0,1 1 0,12 8-8655</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6.318"/>
    </inkml:context>
    <inkml:brush xml:id="br0">
      <inkml:brushProperty name="width" value="0.025" units="cm"/>
      <inkml:brushProperty name="height" value="0.025" units="cm"/>
    </inkml:brush>
  </inkml:definitions>
  <inkml:trace contextRef="#ctx0" brushRef="#br0">1 1 7719,'0'0'-1697</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7.177"/>
    </inkml:context>
    <inkml:brush xml:id="br0">
      <inkml:brushProperty name="width" value="0.025" units="cm"/>
      <inkml:brushProperty name="height" value="0.025" units="cm"/>
    </inkml:brush>
  </inkml:definitions>
  <inkml:trace contextRef="#ctx0" brushRef="#br0">134 106 7399,'2'-8'3198,"2"-12"-1196,-2 7 250,1 1 0,0 0-1,1 0 1,7-17-1,-11 65 119,-6-13-2190,0-1-1,-1 1 0,-2-1 1,0-1-1,-1 1 0,-1-2 0,-21 30 1,14-21-320,1 0 0,-20 50 0,37-79 40,0 1 0,0-1 0,0 0 0,-1 1 1,1-1-1,0 0 0,0 1 0,0-1 0,0 1 0,0-1 0,0 0 1,0 1-1,0-1 0,0 1 0,0-1 0,1 0 0,-1 1 1,0-1-1,0 0 0,0 1 0,0-1 0,1 1 0,-1-1 0,0 0 1,0 1-1,1-1 0,-1 0 0,0 0 0,0 1 0,1-1 1,-1 0-1,0 0 0,1 1 0,-1-1 0,0 0 0,1 0 0,-1 0 1,0 0-1,1 0 0,-1 1 0,1-1 0,-1 0 0,0 0 1,1 0-1,-1 0 0,1 0 0,-1 0 0,0 0 0,1 0 0,-1 0 1,0 0-1,1-1 0,-1 1 0,1 0 0,-1 0 0,0 0 1,1 0-1,-1-1 0,0 1 0,1 0 0,-1 0 0,0 0 0,1-1 1,25-12-9526,-17 4 2690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7.523"/>
    </inkml:context>
    <inkml:brush xml:id="br0">
      <inkml:brushProperty name="width" value="0.025" units="cm"/>
      <inkml:brushProperty name="height" value="0.025" units="cm"/>
    </inkml:brush>
  </inkml:definitions>
  <inkml:trace contextRef="#ctx0" brushRef="#br0">0 29 5093,'0'0'9801,"0"-29"-10281,0 33-4485</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7.924"/>
    </inkml:context>
    <inkml:brush xml:id="br0">
      <inkml:brushProperty name="width" value="0.025" units="cm"/>
      <inkml:brushProperty name="height" value="0.025" units="cm"/>
    </inkml:brush>
  </inkml:definitions>
  <inkml:trace contextRef="#ctx0" brushRef="#br0">99 27 12396,'0'0'8285,"-9"-6"-8013,-29-15-149,37 21-112,0 0 1,0 0-1,0 0 1,0 0-1,0 0 0,0 1 1,0-1-1,1 0 1,-1 0-1,0 1 0,0-1 1,0 0-1,1 1 1,-1-1-1,0 1 0,0-1 1,1 1-1,-1 0 1,0-1-1,1 1 0,-1 0 1,0-1-1,1 1 1,-1 0-1,1-1 0,0 1 1,-1 0-1,1 0 1,-1 0-1,1 0 1,-12 31 735,10-26-487,-1 3 24,0 0-1,0-1 1,1 2-1,1-1 0,-2 12 1,3-19-248,0 0 1,0-1 0,0 1-1,0 0 1,0-1-1,0 1 1,1-1-1,-1 1 1,1 0 0,-1-1-1,1 1 1,-1-1-1,1 1 1,0-1-1,0 0 1,0 1 0,0-1-1,0 0 1,0 1-1,0-1 1,0 0-1,0 0 1,0 0-1,1 0 1,-1 0 0,1 0-1,-1 0 1,0-1-1,1 1 1,-1 0-1,1-1 1,0 1 0,-1-1-1,1 1 1,-1-1-1,4 0 1,2 0 69,0 0 0,1 0 0,-1-1 0,0 0 0,0 0 0,0-1 0,0 1 0,0-2 0,-1 1 1,1-1-1,0 0 0,-1 0 0,8-6 0,-9 6-55,-1 0 0,-1 0 1,1 0-1,0-1 0,-1 1 1,1-1-1,-1 0 0,0 0 1,-1 0-1,1 0 0,-1 0 0,1-1 1,-1 1-1,0-1 0,-1 1 1,1-1-1,-1 0 0,0 0 1,0 0-1,0-7 0,-1 12-45,0-1-1,0 0 0,-1 1 1,1-1-1,0 0 0,0 1 1,0-1-1,0 0 1,-1 1-1,1-1 0,0 0 1,-1 1-1,1-1 0,0 0 1,-1 1-1,1-1 0,-1 1 1,1-1-1,-1 1 1,1-1-1,-1 1 0,0 0 1,1-1-1,-1 1 0,1 0 1,-1-1-1,0 1 1,1 0-1,-2-1 0,-27 0 29,21 2-52,0 0 0,1 1-1,-1 0 1,1 1 0,-9 3 0,9-1-161,0-1 1,0 2-1,1-1 1,-1 1 0,2-1-1,-1 2 1,0-1 0,1 1-1,0 0 1,1 0-1,0 0 1,-6 12 0,9-15-188,-1 0 1,1 0-1,0 1 1,0-1 0,0 0-1,1 0 1,-1 1-1,1-1 1,0 0 0,0 0-1,2 7 1,-1-8-203,0 0 0,0 0 0,0 1-1,0-2 1,1 1 0,-1 0 0,1 0 0,0 0 0,0-1-1,0 1 1,0-1 0,0 1 0,1-1 0,-1 0 0,1 0 0,4 3-1,23 10-6755</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8.254"/>
    </inkml:context>
    <inkml:brush xml:id="br0">
      <inkml:brushProperty name="width" value="0.025" units="cm"/>
      <inkml:brushProperty name="height" value="0.025" units="cm"/>
    </inkml:brush>
  </inkml:definitions>
  <inkml:trace contextRef="#ctx0" brushRef="#br0">125 21 15439,'0'0'1259,"-10"6"108,-2 0-909,1 1-1,1 0 1,0 1-1,0 0 1,-10 11-1,15-15-249,1 1 0,0 0 1,1 0-1,-1 0 0,1 0 0,0 0 0,0 1 0,1-1 0,0 1 0,0 0 1,0 0-1,1 0 0,-1 0 0,1 0 0,0 9 0,1-14-177,0 0 0,0 0 0,1 0 0,-1 0-1,0 0 1,0 0 0,1 0 0,-1 0 0,1 0 0,-1 0-1,1 0 1,-1 0 0,1 0 0,-1 0 0,1 0 0,0 0-1,0 0 1,-1 0 0,1-1 0,0 1 0,0 0 0,0-1-1,0 1 1,0-1 0,0 1 0,0-1 0,0 1 0,0-1-1,0 0 1,0 1 0,0-1 0,0 0 0,0 0 0,0 0 0,0 0-1,1 0 1,-1 0 0,0 0 0,0 0 0,0 0 0,0 0-1,0-1 1,0 1 0,0 0 0,0-1 0,1 0 0,3 0 118,0-1 1,0 1 0,0-1 0,0 0-1,0-1 1,0 1 0,-1-1 0,8-6-1,-7 3-30,0 1-1,0-1 0,0-1 0,-1 1 0,0-1 0,0 1 0,-1-1 0,0 0 0,0-1 0,-1 1 0,0 0 0,0-1 0,2-12 0,-4 17-85,0 1-1,0-1 0,0 0 1,-1 1-1,1-1 0,-1 0 0,1 0 1,-1 1-1,0-1 0,0 1 1,0-1-1,0 1 0,0-1 1,-1 1-1,1 0 0,-4-4 0,3 4-59,-1 0-1,1 0 0,-1 0 0,0 0 1,0 0-1,0 1 0,0 0 0,0-1 0,0 1 1,-1 0-1,1 1 0,0-1 0,0 1 0,-1-1 1,1 1-1,-7 0 0,4 0-380,-18 0-573,24 0 824,-1 0 1,1 0-1,-1 0 1,1 0 0,-1 0-1,1 1 1,-1-1-1,1 0 1,-1 0-1,1 0 1,-1 0 0,1 1-1,-1-1 1,1 0-1,-1 0 1,1 1-1,0-1 1,-1 0-1,1 1 1,0-1 0,-1 1-1,1-1 1,0 0-1,-1 1 1,1-1-1,0 1 1,-1-1 0,1 1-1,0-1 1,0 1-1,0 0 1,9 2-8291,-7-3 6697,15 0-5937</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8.615"/>
    </inkml:context>
    <inkml:brush xml:id="br0">
      <inkml:brushProperty name="width" value="0.025" units="cm"/>
      <inkml:brushProperty name="height" value="0.025" units="cm"/>
    </inkml:brush>
  </inkml:definitions>
  <inkml:trace contextRef="#ctx0" brushRef="#br0">247 1 14798,'0'0'3331,"-26"47"-1793,26-14-289,0 2-384,7 6 31,3 0-287,3 0-129,1 0-127,-7 0-97,-7 1-192,0 1 0,-18 5-64,-14 3-608,-12 2-962,-8 0-1409,-7-2-1409,-7-7-1057</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8.956"/>
    </inkml:context>
    <inkml:brush xml:id="br0">
      <inkml:brushProperty name="width" value="0.025" units="cm"/>
      <inkml:brushProperty name="height" value="0.025" units="cm"/>
    </inkml:brush>
  </inkml:definitions>
  <inkml:trace contextRef="#ctx0" brushRef="#br0">110 76 3844,'1'-9'5979,"3"-49"-1250,-4 58-4690,0-1-1,0 1 0,0 0 0,0 0 1,0 0-1,0-1 0,1 1 0,-1 0 1,0 0-1,0-1 0,0 1 0,0 0 1,0 0-1,-1-1 0,1 1 0,0 0 1,0 0-1,0-1 0,0 1 0,0 0 0,0 0 1,0 0-1,0-1 0,0 1 0,-1 0 1,1 0-1,0 0 0,0-1 0,0 1 1,0 0-1,-1 0 0,1 0 0,0 0 1,0 0-1,0-1 0,-1 1 0,1 0 1,0 0-1,0 0 0,-1 0 0,1 0 1,0 0-1,0 0 0,-1 0 0,1 0 1,0 0-1,0 0 0,-1 0 0,-12 10 764,-10 19-226,10-1-203,1-1 0,2 2 0,1-1 0,1 2 1,1-1-1,2 1 0,1 0 0,1 0 1,2 0-1,0 0 0,6 42 0,-3-62-366,0 0-1,0 0 1,1-1-1,0 1 1,1-1-1,0 0 1,0 0-1,1 0 1,0-1-1,1 1 1,0-1-1,0 0 1,1-1-1,0 0 1,0 0-1,16 12 1,-11-11-546,1-1 0,0 0 0,0 0 0,1-2 0,-1 0 0,1 0 0,1-1 0,-1-1 0,0 0 0,30 1 0,25-3-5547</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39.627"/>
    </inkml:context>
    <inkml:brush xml:id="br0">
      <inkml:brushProperty name="width" value="0.025" units="cm"/>
      <inkml:brushProperty name="height" value="0.025" units="cm"/>
    </inkml:brush>
  </inkml:definitions>
  <inkml:trace contextRef="#ctx0" brushRef="#br0">1 39 11339,'0'0'7457,"14"-4"-5471,39-8-574,0 3 0,1 2 0,76 1 0,-127 6-1345,0-1 0,0 2 0,0-1-1,0 0 1,0 1 0,1-1 0,-1 1-1,0 0 1,0 0 0,0 0 0,-1 0-1,1 1 1,4 2 0,-6-3-53,0 0-1,0 0 1,-1 0-1,1 0 1,0 1-1,-1-1 1,1 0 0,-1 0-1,0 1 1,1-1-1,-1 0 1,0 1-1,0-1 1,1 1 0,-1-1-1,0 0 1,-1 1-1,1-1 1,0 0 0,0 1-1,-1-1 1,1 0-1,0 1 1,-1-1-1,1 0 1,-1 0 0,0 0-1,1 1 1,-1-1-1,0 0 1,0 0-1,-2 2 1,-8 10 30,-1-1-1,0 0 1,-1 0 0,-1-1-1,1-1 1,-2 0 0,0-1-1,-19 8 1,-30 21 33,64-38-80,0 0 1,0 0 0,0 0-1,0 0 1,-1 0-1,1 1 1,0-1 0,0 0-1,0 0 1,-1 0-1,1 0 1,0 0 0,0 0-1,0 0 1,0 0-1,0 1 1,-1-1 0,1 0-1,0 0 1,0 0-1,0 0 1,0 0 0,0 1-1,0-1 1,0 0 0,0 0-1,0 0 1,-1 0-1,1 1 1,0-1 0,0 0-1,0 0 1,0 0-1,0 1 1,0-1 0,0 0-1,0 0 1,0 0-1,0 1 1,0-1 0,0 0-1,1 0 1,-1 0-1,0 0 1,0 1 0,0-1-1,0 0 1,0 0-1,0 0 1,0 0 0,0 1-1,1-1 1,-1 0-1,0 0 1,0 0 0,0 0-1,0 0 1,0 0-1,1 0 1,-1 1 0,0-1-1,0 0 1,22 4-397,41-3-820,-52-1 842,20 0-945,32 0-2367,-22-2-1646,4-2-6452</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42.304"/>
    </inkml:context>
    <inkml:brush xml:id="br0">
      <inkml:brushProperty name="width" value="0.025" units="cm"/>
      <inkml:brushProperty name="height" value="0.025" units="cm"/>
    </inkml:brush>
  </inkml:definitions>
  <inkml:trace contextRef="#ctx0" brushRef="#br0">0 0 12716,'0'0'5477,"52"23"-5317,-13-15-160,11-1 32,-1-3-896,4-4-1603,-6 0-1569,-1-8-4644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1.075"/>
    </inkml:context>
    <inkml:brush xml:id="br0">
      <inkml:brushProperty name="width" value="0.025" units="cm"/>
      <inkml:brushProperty name="height" value="0.025" units="cm"/>
    </inkml:brush>
  </inkml:definitions>
  <inkml:trace contextRef="#ctx0" brushRef="#br0">38 1 6470,'0'0'13415,"-6"8"-12950,2-4-423,1 0-1,0 0 1,0 1-1,0-1 1,1 1 0,0 0-1,-1-1 1,2 1 0,-1 0-1,0 0 1,1 0 0,0 1-1,1-1 1,-1 0 0,1 0-1,0 1 1,0-1-1,0 0 1,1 0 0,0 0-1,0 1 1,0-1 0,0 0-1,4 8 1,-2-7-121,21 41 348,-23-45-335,0 0-1,0 0 1,1 0-1,-1 0 1,0 0-1,1-1 1,-1 1-1,1 0 1,0-1-1,-1 1 1,1-1-1,0 0 1,0 1-1,0-1 1,0 0-1,0 0 1,0 0-1,3 1 1,-4-3-152,-1 1 0,1-1 0,-1 1 1,1 0-1,-1-1 0,1 1 0,-1-1 0,0 1 0,1-1 1,-1 1-1,0-1 0,1 0 0,-1 1 0,0-1 0,0 1 0,0-1 1,1 1-1,-1-1 0,0 0 0,0 1 0,0-1 0,0 0 1,0 1-1,0-1 0,0 1 0,0-1 0,0 0 0,-1 1 1,1-1-1,0 1 0,0-1 0,-1 0 0,1-2-462,-3-16-4114</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42.821"/>
    </inkml:context>
    <inkml:brush xml:id="br0">
      <inkml:brushProperty name="width" value="0.025" units="cm"/>
      <inkml:brushProperty name="height" value="0.025" units="cm"/>
    </inkml:brush>
  </inkml:definitions>
  <inkml:trace contextRef="#ctx0" brushRef="#br0">1 507 11659,'0'0'4329,"7"-14"-3720,117-178 876,-77 124-1261,75-141 0,-111 186-110,-17 41-4,-8 23-89,8-20-34,1 1-1,2 0 1,0 1 0,1-1-1,1 1 1,1-1 0,3 31-1,-2-51-184,-1 0 0,1 0 0,-1 0-1,1 0 1,0 0 0,-1 0 0,1-1-1,0 1 1,0 0 0,0-1 0,1 1-1,-1 0 1,0-1 0,0 0-1,1 1 1,-1-1 0,1 0 0,0 1-1,-1-1 1,1 0 0,0 0 0,-1-1-1,1 1 1,0 0 0,0 0 0,0-1-1,0 1 1,2-1 0,14 1-3624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43.193"/>
    </inkml:context>
    <inkml:brush xml:id="br0">
      <inkml:brushProperty name="width" value="0.025" units="cm"/>
      <inkml:brushProperty name="height" value="0.025" units="cm"/>
    </inkml:brush>
  </inkml:definitions>
  <inkml:trace contextRef="#ctx0" brushRef="#br0">108 39 10666,'0'0'2659,"-11"2"-1480,7-1-1104,0-1 0,-1 1 0,1 0-1,0 1 1,0-1 0,0 1 0,0-1-1,0 1 1,0 0 0,1 1-1,-1-1 1,1 1 0,-1 0 0,1 0-1,0 0 1,0 0 0,0 0 0,1 0-1,-1 1 1,1 0 0,0-1 0,0 1-1,0 0 1,0 0 0,1 0 0,-2 6-1,0-2 116,1 1-1,0 0 1,1 0 0,0 0-1,0 0 1,1 0-1,1 11 1,-1-18-158,0 1-1,1 0 1,-1-1-1,1 1 1,0-1 0,0 1-1,0-1 1,0 1 0,0-1-1,0 1 1,1-1 0,-1 0-1,1 0 1,-1 0 0,1 0-1,0 0 1,0 0 0,0 0-1,0-1 1,0 1-1,1-1 1,-1 1 0,0-1-1,1 0 1,-1 0 0,1 0-1,-1 0 1,4 0 0,2 1 11,1-1 1,0-1 0,0 0 0,-1 0 0,1-1-1,0 0 1,-1 0 0,1-1 0,-1 0 0,1-1-1,-1 1 1,0-2 0,0 1 0,0-1 0,0-1-1,-1 1 1,0-1 0,0 0 0,0-1 0,0 0 0,-1 0-1,0 0 1,0-1 0,-1 0 0,0 0 0,0 0-1,0-1 1,-1 1 0,-1-1 0,1 0 0,-1-1-1,0 1 1,2-15 0,-4 20-31,-1 0 0,0 0-1,0 0 1,-1-1 0,1 1 0,-1 0 0,1 0-1,-1 0 1,0 0 0,0 0 0,0 0 0,-1 0-1,1 0 1,-1 0 0,1 0 0,-1 0 0,0 1-1,0-1 1,0 1 0,-1 0 0,1 0-1,-1-1 1,1 1 0,-1 1 0,1-1 0,-1 0-1,0 1 1,0-1 0,0 1 0,0 0 0,-6-2-1,0 1-54,0-1-1,0 1 1,0 0-1,-1 1 1,1 0-1,0 1 1,-1 0-1,1 0 0,-1 1 1,-10 2-1,19-3-20,0 0-1,0 0 1,0 0-1,1 0 1,-1 1-1,0-1 1,0 0-1,0 0 1,1 1-1,-1-1 1,0 1-1,0-1 1,1 1-1,-1-1 1,0 1-1,1-1 1,-1 1-1,0-1 1,1 1-1,-1 0 1,1-1 0,-1 1-1,1 0 1,0 0-1,-1-1 1,1 1-1,0 0 1,-1 0-1,1 0 1,0 0-1,0 1 1,0-1-124,0 0 1,1 0 0,-1-1 0,1 1 0,-1 0-1,1 0 1,-1 0 0,1-1 0,0 1 0,-1 0-1,1-1 1,0 1 0,-1 0 0,1-1-1,0 1 1,0-1 0,0 1 0,0-1 0,-1 0-1,1 1 1,0-1 0,0 0 0,0 0 0,0 1-1,0-1 1,0 0 0,0 0 0,0 0 0,1 0-1,22 0-3379,3 0-1954</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43.521"/>
    </inkml:context>
    <inkml:brush xml:id="br0">
      <inkml:brushProperty name="width" value="0.025" units="cm"/>
      <inkml:brushProperty name="height" value="0.025" units="cm"/>
    </inkml:brush>
  </inkml:definitions>
  <inkml:trace contextRef="#ctx0" brushRef="#br0">121 59 6983,'0'0'9054,"3"-8"-7715,9-25-132,-12 32-1166,1 1 1,-1-1-1,0 0 1,0 1-1,0-1 0,0 1 1,0-1-1,-1 0 1,1 1-1,0-1 1,0 1-1,0-1 1,0 1-1,-1-1 0,1 0 1,0 1-1,0-1 1,-1 1-1,1-1 1,0 1-1,-1 0 0,1-1 1,-1 1-1,1-1 1,-1 1-1,1 0 1,-1-1-1,1 1 0,-1 0 1,1-1-1,-1 1 1,1 0-1,-1 0 1,1-1-1,-1 1 0,0 0 1,1 0-1,-1 0 1,1 0-1,-1 0 1,0 0-1,0 0 0,-27 0 511,26 0-451,-2 1-81,1 0-1,-1 1 1,1-1-1,-1 1 1,1 0-1,0 0 1,0 0-1,-1 0 1,2 0-1,-1 1 1,0-1-1,0 1 0,1 0 1,-1 0-1,1 0 1,0 0-1,0 0 1,0 0-1,0 1 1,1-1-1,-2 5 1,-3 5 24,1 1 1,0-1-1,1 1 1,-3 17 0,6-28-31,1 0 1,-1 0 0,1 0 0,-1 0 0,1-1-1,0 1 1,0 0 0,0 0 0,1 0 0,-1 0-1,1 0 1,-1 0 0,1 0 0,0-1 0,0 1-1,0 0 1,1-1 0,-1 1 0,0-1 0,3 4-1,-1-4-8,0-1-1,0 1 0,0-1 0,0 0 1,0 1-1,1-1 0,-1-1 1,0 1-1,1 0 0,-1-1 0,0 0 1,1 0-1,-1 0 0,0 0 0,1 0 1,-1-1-1,7-1 0,-5 1-197,0 0 0,0-1 0,0 1 0,1-1 0,-1-1 0,-1 1 0,1-1-1,0 1 1,6-7 0,-8 7-588,-1 0-1,1 0 1,-1-1-1,1 0 0,-1 1 1,0-1-1,0 0 1,0 0-1,2-6 1,0-10-8333</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44.487"/>
    </inkml:context>
    <inkml:brush xml:id="br0">
      <inkml:brushProperty name="width" value="0.025" units="cm"/>
      <inkml:brushProperty name="height" value="0.025" units="cm"/>
    </inkml:brush>
  </inkml:definitions>
  <inkml:trace contextRef="#ctx0" brushRef="#br0">71 3 6470,'0'0'8579,"-10"-1"-7688,9 1-862,-1 0 11,0-1 1,0 1-1,0 0 0,1-1 0,-1 1 1,0 0-1,0 0 0,0 0 0,0 0 1,0 1-1,1-1 0,-1 0 0,0 1 1,0-1-1,0 1 0,1 0 0,-1-1 0,0 1 1,1 0-1,-1 0 0,1 0 0,-1 0 1,1 1-1,-1-1 0,1 0 0,0 0 1,0 1-1,0-1 0,-1 1 0,1-1 0,1 1 1,-1 0-1,0-1 0,0 1 0,1 0 1,-1 0-1,0-1 0,1 1 0,0 0 1,-1 0-1,1 0 0,0 0 0,0 2 0,-2 23 545,2-1 0,0 1 0,5 31-1,-4-52-520,0 1-1,0 0 1,1-1-1,0 1 0,0-1 1,1 0-1,-1 0 1,1 1-1,1-2 1,-1 1-1,1 0 0,0-1 1,0 0-1,1 1 1,-1-2-1,1 1 1,11 7-1,-14-10-27,1-1 0,-1 0-1,1 1 1,-1-1 0,1-1 0,0 1 0,0 0-1,-1-1 1,1 1 0,0-1 0,0 0-1,0 0 1,-1 0 0,1 0 0,0 0 0,0-1-1,0 1 1,-1-1 0,1 0 0,0 0-1,-1 0 1,1 0 0,-1 0 0,1-1 0,-1 1-1,0-1 1,1 1 0,-1-1 0,0 0-1,0 0 1,0 0 0,0 0 0,0 0 0,-1-1-1,1 1 1,2-5 0,1-1 23,0-1 1,0 0-1,-1-1 0,0 1 1,-1-1-1,0 1 0,0-1 1,2-18-1,-4 20 22,-1 1 1,0-1 0,0 1-1,-1-1 1,0 1 0,0 0-1,-1-1 1,0 1 0,0 0-1,0 0 1,-1 0-1,0 0 1,-7-10 0,7 14-70,1-1 0,-1 1 1,0 0-1,-1 0 1,1 0-1,0 1 0,-1-1 1,0 1-1,1-1 0,-1 1 1,0 1-1,0-1 0,0 0 1,0 1-1,0 0 1,-1 0-1,1 0 0,0 1 1,-1-1-1,1 1 0,0 0 1,-1 0-1,1 1 1,-8 1-1,9-2-75,0 1 1,0 0-1,1 0 0,-1 0 1,0 0-1,1 1 1,-1-1-1,1 1 0,-1-1 1,1 1-1,0 0 0,0 0 1,0 0-1,0 0 1,0 1-1,0-1 0,0 0 1,1 1-1,-1-1 0,1 1 1,0 0-1,0-1 1,-2 6-1,2-5-268,1-1 0,-1 0 0,1 1 0,-1-1 0,1 1-1,0-1 1,0 1 0,0-1 0,0 1 0,0-1 0,1 0 0,-1 1 0,1-1 0,0 1 0,-1-1 0,1 0 0,0 0 0,0 1 0,1-1 0,-1 0-1,0 0 1,1 0 0,-1 0 0,1 0 0,0-1 0,-1 1 0,4 2 0,10 6-4746</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44.847"/>
    </inkml:context>
    <inkml:brush xml:id="br0">
      <inkml:brushProperty name="width" value="0.025" units="cm"/>
      <inkml:brushProperty name="height" value="0.025" units="cm"/>
    </inkml:brush>
  </inkml:definitions>
  <inkml:trace contextRef="#ctx0" brushRef="#br0">1 25 15278,'0'0'5798,"51"-8"-10507,-40-8-832</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45.206"/>
    </inkml:context>
    <inkml:brush xml:id="br0">
      <inkml:brushProperty name="width" value="0.025" units="cm"/>
      <inkml:brushProperty name="height" value="0.025" units="cm"/>
    </inkml:brush>
  </inkml:definitions>
  <inkml:trace contextRef="#ctx0" brushRef="#br0">83 21 11723,'0'0'6299,"-9"-5"-5199,4 2-1019,3 1-36,0 1 0,0-1 0,-1 1 0,1 0 1,-1 0-1,1 0 0,-1 0 0,0 0 0,1 1 0,-5-1 1,6 1-30,-1 1-1,1-1 1,0 1 0,-1-1 0,1 1 0,0-1 0,0 1 0,-1 0 0,1 0 0,0 0 0,0 0 0,0 0 0,0 0 0,0 0 0,0 0 0,0 0 0,0 0 0,1 0 0,-1 1 0,0-1 0,1 0 0,-1 1 0,1-1 0,-1 0 0,1 1 0,0-1 0,-1 0 0,1 3 0,-4 11 139,1 1 0,1 0 0,0-1 0,1 1 0,1 0 0,1 0 0,2 20 0,-2-32-94,0 1 1,0 0 0,0-1-1,1 1 1,-1-1 0,1 1-1,1-1 1,-1 0 0,0 0-1,1 0 1,0 0 0,5 5-1,-6-7-43,1 0 0,-1 0-1,1-1 1,0 1 0,0-1-1,0 1 1,0-1 0,0 0 0,0 0-1,0 0 1,0-1 0,0 1-1,0-1 1,1 0 0,-1 0 0,0 0-1,0 0 1,1 0 0,-1-1-1,5-1 1,-5 1-1,1 0-1,-1-1 1,0 0 0,0 1-1,1-1 1,-2-1 0,1 1-1,0 0 1,0-1 0,-1 1-1,1-1 1,-1 0 0,0 0-1,1 0 1,-2 0 0,1 0-1,0 0 1,-1-1 0,1 1-1,-1-1 1,0 1 0,0-1 0,0 1-1,0-6 1,1 0 40,-1-1 1,1 0-1,-2 1 1,0-1-1,0 0 1,0 0-1,-1 1 1,-3-13-1,2 19-71,1 0 0,-1-1 0,0 1 0,0 0 0,-1 1 0,1-1 0,0 0 0,-1 0 0,0 1 0,0 0 0,1-1 0,-2 1-1,1 0 1,0 1 0,0-1 0,0 0 0,-1 1 0,1 0 0,-1 0 0,1 0 0,-1 0 0,1 0 0,-1 1 0,0 0 0,1 0 0,-1 0 0,0 0 0,1 0 0,-6 2 0,8-2-141,1 0 1,-1 0-1,1 0 1,-1 0-1,1 1 1,-1-1-1,1 0 1,-1 0-1,1 1 1,-1-1 0,1 0-1,0 1 1,-1-1-1,1 0 1,-1 1-1,1-1 1,0 1-1,-1-1 1,1 0-1,0 1 1,0-1 0,-1 1-1,1-1 1,0 1-1,0-1 1,0 1-1,0-1 1,0 1-1,0-1 1,-1 1-1,1-1 1,0 1 0,1-1-1,-1 1 1,0-1-1,0 1 1,0 0-1,0 1-1028,0 1-4123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45.539"/>
    </inkml:context>
    <inkml:brush xml:id="br0">
      <inkml:brushProperty name="width" value="0.025" units="cm"/>
      <inkml:brushProperty name="height" value="0.025" units="cm"/>
    </inkml:brush>
  </inkml:definitions>
  <inkml:trace contextRef="#ctx0" brushRef="#br0">180 21 13293,'0'0'1751,"-11"-2"-155,5 1-1494,0-1 0,0 1-1,0 0 1,0 1 0,0-1 0,0 1 0,0 0 0,-1 1 0,1-1 0,0 1 0,0 1-1,1-1 1,-1 1 0,0 0 0,0 0 0,1 1 0,-1-1 0,1 1 0,0 1 0,0-1 0,0 1-1,-7 7 1,9-8 1,0 0 0,0 1-1,0 0 1,1 0 0,-1 0-1,1 0 1,0 0 0,1 0-1,-1 0 1,1 1 0,0-1-1,0 0 1,0 1-1,0-1 1,1 1 0,0 0-1,0-1 1,1 9 0,-1-10-76,1 0 0,0-1 0,0 1 0,0 0 0,0-1 0,1 1 0,-1-1 0,1 1 0,0-1 0,-1 0 0,1 1 0,0-1 0,0 0-1,0 0 1,1-1 0,-1 1 0,0 0 0,1-1 0,-1 1 0,1-1 0,0 0 0,-1 0 0,1 0 0,0 0 0,0 0 0,-1-1 0,1 1 0,0-1 0,5 0 0,3 1-7,-1-1-1,0-1 1,1 1 0,-1-2-1,0 1 1,0-2-1,0 1 1,0-1 0,0-1-1,0 0 1,11-6-1,-16 7-7,1-1-1,-1 1 1,0-1-1,0 0 1,-1 0-1,1-1 1,-1 1-1,0-1 1,0 0-1,0 0 1,-1 0-1,0-1 0,0 1 1,0-1-1,0 0 1,-1 1-1,0-1 1,-1-1-1,3-11 1,-4 17 0,0-1 1,0 0-1,0 0 1,0 0-1,0 1 1,0-1-1,0 0 1,0 0-1,-1 1 1,1-1-1,-1 0 0,1 1 1,-1-1-1,0 1 1,0-1-1,0 0 1,0 1-1,0 0 1,0-1-1,0 1 1,0 0-1,0-1 1,-2 0-1,0 0 0,-1 0-1,1 0 1,0 1-1,0 0 1,-1-1 0,1 1-1,-1 0 1,1 1-1,-1-1 1,1 1-1,-5-1 1,0 1-40,0 0-1,-1 0 1,1 1 0,0 0-1,0 1 1,0 0 0,0 0-1,0 0 1,-13 7-1,18-8-166,0 1 0,-1 0 0,1-1 0,0 1 0,1 0 0,-1 0 0,0 0 0,0 1 0,1-1 0,0 1-1,-1 0 1,1-1 0,0 1 0,0 0 0,1 0 0,-1 0 0,0 0 0,1 1 0,0-1 0,0 0 0,-1 7-1,2-9 18,0-1-1,0 1 0,1 0 0,-1-1 0,0 1 0,0 0 0,1-1 0,-1 1 0,1-1 0,-1 1 1,1-1-1,-1 1 0,1-1 0,-1 1 0,1-1 0,-1 0 0,1 1 0,-1-1 0,1 0 1,0 1-1,-1-1 0,1 0 0,-1 0 0,1 0 0,0 1 0,-1-1 0,1 0 0,0 0 1,-1 0-1,1 0 0,0 0 0,-1 0 0,1 0 0,1-1 0,2 1-932,19 1-5423</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45.868"/>
    </inkml:context>
    <inkml:brush xml:id="br0">
      <inkml:brushProperty name="width" value="0.025" units="cm"/>
      <inkml:brushProperty name="height" value="0.025" units="cm"/>
    </inkml:brush>
  </inkml:definitions>
  <inkml:trace contextRef="#ctx0" brushRef="#br0">136 10 9033,'0'0'1008,"-9"0"530,-5 0-1225,6-1 631,-1 1 1,1 0-1,0 1 0,-14 2 1,20-2-779,-1-1 1,0 1-1,1 0 1,0 0-1,-1 0 1,1 1-1,-1-1 1,1 0-1,0 1 1,0 0-1,0-1 0,0 1 1,0 0-1,0 0 1,1 0-1,-1 0 1,1 0-1,-1 0 1,1 1-1,-2 3 1,0 1-34,1-1 0,0 1 0,0 0 0,0 0 0,1 0 0,0 0 1,1 0-1,-1 0 0,1 0 0,1 0 0,-1 0 0,1 1 0,3 10 0,-2-14-85,-1-1 0,0 0-1,1 1 1,0-1 0,0 0-1,0 0 1,0 0 0,0 0-1,0 0 1,1-1-1,-1 1 1,1-1 0,0 1-1,0-1 1,0 0 0,0 0-1,0 0 1,1-1 0,-1 1-1,0-1 1,1 0 0,-1 0-1,1 0 1,-1 0-1,1 0 1,0-1 0,6 0-1,-4 0-1,1 0-1,0 0 0,-1-1 0,1 0 1,-1 0-1,1-1 0,-1 0 0,0 0 0,0-1 1,0 1-1,0-1 0,0-1 0,0 1 1,-1-1-1,0 0 0,1 0 0,-1-1 1,5-5-1,-4 3 15,-1 0 1,0 0 0,0 0-1,0-1 1,-1 0 0,0 0-1,0 0 1,-1-1-1,0 1 1,-1-1 0,0 1-1,0-1 1,0-10 0,-2 17-59,1 1 0,-1-1 0,-1 0 0,1 0 0,0 1 0,0-1 0,-1 0 0,1 1 0,-1-1 0,1 0 0,-1 1 0,0-1 0,1 1 0,-1-1 0,0 1 0,0-1 0,0 1 0,0 0 0,-1-1 0,1 1 0,0 0 0,-1 0 0,1 0 0,0 0 0,-1 0 0,1 0 0,-1 0 0,1 0 0,-1 1 0,0-1 0,1 1 0,-1-1 0,0 1 1,1 0-1,-1-1 0,-2 1 0,0 0-180,0 0-1,0-1 1,1 2 0,-1-1 0,0 0 0,1 1 0,-1-1 0,1 1 0,-1 0 0,0 1 0,1-1 0,0 0 0,-1 1 0,1 0 0,0 0 0,-4 3 0,-21 30-6250,21-19-207</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46.735"/>
    </inkml:context>
    <inkml:brush xml:id="br0">
      <inkml:brushProperty name="width" value="0.025" units="cm"/>
      <inkml:brushProperty name="height" value="0.025" units="cm"/>
    </inkml:brush>
  </inkml:definitions>
  <inkml:trace contextRef="#ctx0" brushRef="#br0">16 0 19282,'-5'4'353,"-2"13"-129,3 8-192,4 6 0,0 1-32,4 4 0,8-4 32,6 0 0,3-4-64,1-1-96,-3-5-1314,-8-6-2209,-2-5-801,-9-6-2755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47.093"/>
    </inkml:context>
    <inkml:brush xml:id="br0">
      <inkml:brushProperty name="width" value="0.025" units="cm"/>
      <inkml:brushProperty name="height" value="0.025" units="cm"/>
    </inkml:brush>
  </inkml:definitions>
  <inkml:trace contextRef="#ctx0" brushRef="#br0">1 154 13164,'0'0'6727,"73"-48"-6183,-16 33 225,11-1-321,7 0-383,3 1-418,-4-4-2882,-8-5-6983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1.423"/>
    </inkml:context>
    <inkml:brush xml:id="br0">
      <inkml:brushProperty name="width" value="0.025" units="cm"/>
      <inkml:brushProperty name="height" value="0.025" units="cm"/>
    </inkml:brush>
  </inkml:definitions>
  <inkml:trace contextRef="#ctx0" brushRef="#br0">0 66 9353,'0'0'12689,"4"-8"-11797,-2 5-831,-1 1 0,1-1 0,0 0 0,0 1 0,0-1 1,0 1-1,0 0 0,0-1 0,1 1 0,-1 0 0,1 1 0,3-3 0,1 1 8,0 0 0,0 1 0,-1 0-1,2 0 1,-1 1 0,8-1 0,95-7-512,-37 8-4901,-72 1 5151,-1 0 0,0 0 0,1 0 0,-1 0 0,1 0 1,-1 0-1,0 0 0,1 0 0,-1 0 0,1 0 0,-1 0 0,1 0 0,-1 0 1,0 0-1,1 1 0,-1-1 0,0 0 0,1 0 0,-1 0 0,1 1 0,-1-1 1,0 0-1,1 0 0,-1 1 0,0-1 0,0 0 0,1 1 0,-1-1 0,0 0 1,0 1-1,1-1 0,-1 0 0,0 1 0,0-1 0,0 1 0,0-1 0,0 0 1,0 1-1,1-1 0,-1 1 0,0-1 0,0 0 0,0 1 0,0-1 0,0 1 1,-1-1-1,1 1 0,0-1 0,0 0 0,0 1 0,0-1 0,0 1 0,-1-1 1,-6 8-6727</inkml:trace>
  <inkml:trace contextRef="#ctx0" brushRef="#br0" timeOffset="1">104 125 3459,'0'0'19699,"62"36"-19603,-30-42-96,-1 1-1121,-6 3-1313,-11 0-1987,-5 2-2049</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49.014"/>
    </inkml:context>
    <inkml:brush xml:id="br0">
      <inkml:brushProperty name="width" value="0.025" units="cm"/>
      <inkml:brushProperty name="height" value="0.025" units="cm"/>
    </inkml:brush>
  </inkml:definitions>
  <inkml:trace contextRef="#ctx0" brushRef="#br0">79 0 5317,'-8'0'4837,"-60"0"2172,65 0-4815,6 0-486,224 15 1139,-88-4-2774,-58-7-37,1 0-593,127 21 0,-190-18 337,-19-6 216,0-1 0,0 0 0,1 0 0,-1 1 1,0-1-1,0 0 0,0 0 0,0 1 0,0-1 0,0 0 1,-1 0-1,1 1 0,0-1 0,0 0 0,0 0 0,0 1 1,0-1-1,0 0 0,0 0 0,0 1 0,-1-1 0,1 0 1,0 0-1,0 0 0,0 1 0,0-1 0,-1 0 0,1 0 1,0 0-1,0 0 0,-1 1 0,1-1 0,0 0 0,0 0 0,0 0 1,-1 0-1,1 0 0,-38 12 2,10-5 42,-222 54 45,191-43 368,0 3 0,-62 30 0,86-26-93,35-25-401,-1 0 0,0 1 0,1-1 0,-1 0-1,1 1 1,-1-1 0,1 0 0,-1 1 0,1-1 0,-1 1 0,1-1 0,-1 1 0,1-1 0,-1 1-1,1-1 1,0 1 0,-1 0 0,1-1 0,0 1 0,0 0 0,0-1 0,-1 1 0,1 0 0,0-1 0,0 1-1,0 0 1,0-1 0,0 1 0,0 0 0,0-1 0,0 1 0,0 0 0,1-1 0,-1 1 0,0 0 0,0-1-1,0 1 1,1-1 0,-1 1 0,0 0 0,1-1 0,-1 1 0,1-1 0,-1 1 0,1-1 0,-1 1 0,0-1-1,1 1 1,0-1 0,-1 0 0,1 1 0,-1-1 0,1 0 0,0 1 0,-1-1 0,1 0 0,0 0-1,26 4-4404,11-3-4203</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49.608"/>
    </inkml:context>
    <inkml:brush xml:id="br0">
      <inkml:brushProperty name="width" value="0.025" units="cm"/>
      <inkml:brushProperty name="height" value="0.025" units="cm"/>
    </inkml:brush>
  </inkml:definitions>
  <inkml:trace contextRef="#ctx0" brushRef="#br0">664 73 6919,'0'0'1612,"10"-9"592,3-2-1280,-7 7-391,-1 0-1,0-1 1,0 0-1,0 0 1,0 0-1,-1 0 1,6-9-1,-10 9 3992,-7 5-3379,-7 3-659,-20 12 466,-53 34 0,10-5-726,-434 221-12,511-265-222,0 0 0,1 0 0,-1 0 0,0 0 0,0 0 0,0 0 0,0 0 0,0 1 0,0-1 0,0 0 0,0 0 0,1 0 0,-1 0 1,0 0-1,0 0 0,0 0 0,0 0 0,0 1 0,0-1 0,0 0 0,0 0 0,0 0 0,0 0 0,0 0 0,0 0 0,0 1 0,0-1 0,0 0 0,0 0 0,0 0 0,0 0 1,0 0-1,0 0 0,0 1 0,0-1 0,0 0 0,0 0 0,0 0 0,0 0 0,0 0 0,0 0 0,0 1 0,0-1 0,-1 0 0,1 0 0,0 0 0,0 0 0,0 0 0,0 0 1,0 0-1,0 0 0,0 0 0,0 0 0,-1 0 0,1 0 0,0 1 0,0-1 0,0 0 0,0 0 0,0 0 0,0 0 0,-1 0 0,1 0 0,0 0 0,0 0 0,0 0 0,0 0 0,17 2-102,35 0 238,-47-2-160,367-6 542,-147 2-1767,-76 3-2897,-119 1-1451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50.326"/>
    </inkml:context>
    <inkml:brush xml:id="br0">
      <inkml:brushProperty name="width" value="0.025" units="cm"/>
      <inkml:brushProperty name="height" value="0.025" units="cm"/>
    </inkml:brush>
  </inkml:definitions>
  <inkml:trace contextRef="#ctx0" brushRef="#br0">440 189 3267,'9'-13'5883,"-8"12"-5831,8-11 861,-1-1 0,0 0 0,-1 0-1,9-25 1,-15 35-679,0 0 0,0-1 0,-1 1 0,1 0 0,-1-1 0,1 1 0,-1-1 0,0 1-1,-1-1 1,1 1 0,0 0 0,-1-1 0,-1-4 0,0 5-110,1 1 0,0 0 0,-1 0 0,1 0 0,-1 0-1,1 0 1,-1 1 0,0-1 0,0 1 0,0-1 0,0 1 0,0-1 0,0 1 0,-1 0 0,1 0 0,0 0-1,-1 0 1,1 1 0,0-1 0,-1 0 0,1 1 0,-3 0 0,-8-2 23,1 2-1,-1 0 1,0 1 0,1 0 0,-1 0-1,1 2 1,0-1 0,0 2 0,0-1-1,0 2 1,0-1 0,1 2 0,0 0 0,0 0-1,-15 11 1,3 1-70,-1 1-1,2 0 1,1 2 0,0 0-1,-25 37 1,33-40 153,0 1 0,2 0 0,0 1 1,2 0-1,-12 34 0,19-46-169,0 0 1,0 0-1,1 0 1,0 0-1,0 0 1,1 0-1,0 0 1,2 12-1,-1-16-55,0 0-1,0 0 1,0 0-1,1 0 1,-1 0-1,1 0 1,0-1-1,0 1 1,0-1-1,1 1 1,-1-1-1,1 0 1,0 0 0,0 0-1,0 0 1,0 0-1,5 2 1,4 2 18,0-1 1,0-1-1,1 0 1,0-1-1,0 0 1,0-1-1,0 0 1,1-1-1,-1 0 1,23-1-1,2-2 180,1-1 0,58-12 0,-69 9-139,-1-2 1,0-1-1,-1-1 1,0-1 0,0-2-1,-1 0 1,-1-2-1,27-19 1,-41 25-32,0 0 0,-1 0 1,0-1-1,0 0 0,-1-1 0,-1 0 0,1 0 1,-1 0-1,5-13 0,-8 15-2,-1 0 0,-1 0 0,1-1 1,-1 1-1,-1-1 0,1 1 0,-1-1 0,-1 1 0,0-1 0,0 0 1,-1 1-1,0-1 0,0 1 0,-4-13 0,3 14-106,-1 1 0,0-1 0,-1 0-1,1 1 1,-1 0 0,0 0 0,-1 0-1,0 0 1,0 1 0,0 0 0,0 0-1,-1 0 1,0 1 0,0 0 0,0 0-1,0 0 1,-1 1 0,1-1 0,-1 2-1,0-1 1,0 1 0,-14-3 0,4 2-723,0 0 0,0 1 1,0 1-1,0 0 0,0 1 1,0 1-1,0 1 0,-32 7 1,-3 9-4831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54.474"/>
    </inkml:context>
    <inkml:brush xml:id="br0">
      <inkml:brushProperty name="width" value="0.025" units="cm"/>
      <inkml:brushProperty name="height" value="0.025" units="cm"/>
    </inkml:brush>
  </inkml:definitions>
  <inkml:trace contextRef="#ctx0" brushRef="#br0">0 155 3331,'1'2'192,"0"-1"1,0 0-1,0 0 0,0 1 0,0-1 1,0 0-1,0 0 0,0 0 0,0 0 0,0 0 1,1-1-1,-1 1 0,0 0 0,1 0 1,-1-1-1,0 1 0,3 0 0,36 14 30,-27-10 313,51 17 343,1-2-1,1-3 0,1-3 1,126 10-1,280-16-304,-285-10-771,-40 4-404,-44 1 837,142-13-1,-165-4 1332,126-39 0,54-10-561,114 16-493,131-23-672,-417 53 1373,120-7 0,-171 22-1137,-1 2 0,0 1 1,1 3-1,-1 0 0,72 20 0,-91-18-1214,0 2 1,0-1-1,-1 2 0,0 0 1,-1 1-1,0 1 0,0 1 1,16 15-1,-16-10-2887</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55.326"/>
    </inkml:context>
    <inkml:brush xml:id="br0">
      <inkml:brushProperty name="width" value="0.025" units="cm"/>
      <inkml:brushProperty name="height" value="0.025" units="cm"/>
    </inkml:brush>
  </inkml:definitions>
  <inkml:trace contextRef="#ctx0" brushRef="#br0">0 670 10154,'0'0'779,"11"-3"-133,44-13-410,110-17 0,75 7 195,-74 9-314,-105 10-108,983-111 2090,4 36-156,-778 72-1503,0 12-1,288 40 1,355 22-77,-780-61 26,-43 0 6,0-4 0,116-15 1,-187 13-345,0-1 1,-1 0 0,0-1-1,0-2 1,0 1-1,0-2 1,-1 0 0,21-15-1,-31 18-39,0-1 0,0 1 0,-1-1 0,0 0 0,0-1 0,0 1 0,-1-1 0,0-1 0,-1 1 0,1 0 0,-1-1 0,-1 0 0,0 0 0,0 0-1,0-1 1,-1 1 0,0-1 0,-1 1 0,0-1 0,0-10 0,-1 12-176,-1 0 0,0 0 0,0 0 0,-1 0 0,0 1 0,0-1-1,-1 1 1,0-1 0,0 1 0,0 0 0,-1 0 0,0 0 0,0 1 0,0-1 0,-1 1 0,0 0-1,0 0 1,0 0 0,0 1 0,-1 0 0,0 0 0,-10-5 0,-10-5-1569,0 2 0,-1 0 0,0 2 1,-32-8-1,-18-1-3152</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56.256"/>
    </inkml:context>
    <inkml:brush xml:id="br0">
      <inkml:brushProperty name="width" value="0.025" units="cm"/>
      <inkml:brushProperty name="height" value="0.025" units="cm"/>
    </inkml:brush>
  </inkml:definitions>
  <inkml:trace contextRef="#ctx0" brushRef="#br0">1187 39 5381,'-13'-3'2317,"-17"-5"-1728,6 1-241,-1 0 0,0 2 0,-36-4-1,60 9 502,25 1 566,-12 4-1086,0 0 0,-1 0 0,1 1 0,-1 0 0,0 1 0,-1 0 0,16 15 0,0-2 71,-24-19-383,16 11 58,0 2 0,-1 0 0,0 0 0,-1 2 0,19 24 1,-32-36-43,0 0 1,-1 0-1,1 0 1,-1 0 0,0 1-1,0-1 1,-1 1 0,1-1-1,-1 1 1,0 0 0,0 0-1,-1-1 1,1 1 0,-1 0-1,0 0 1,0 0 0,-1 0-1,1 0 1,-1-1 0,0 1-1,-1 0 1,1-1 0,-1 1-1,0-1 1,0 1 0,0-1-1,-1 0 1,1 0 0,-1 0-1,-6 7 1,-18 20 105,-1-1 1,-2-1-1,-1-1 1,-1-2-1,-1-1 1,-1-2-1,-1-1 1,-43 20-1,20-17 320,0-2 0,-2-3 0,0-2 0,-105 16 0,53-16 173,0-6-1,-196-3 1,307-9-635,0 0-1,1 0 1,-1 0 0,1 1-1,-1-1 1,1 0 0,-1 0-1,1 0 1,-1 0 0,0 0-1,1 0 1,-1-1-1,1 1 1,-1 0 0,1 0-1,-1 0 1,1 0 0,-1-1-1,1 1 1,-1 0 0,1-1-1,-1 1 1,1 0 0,-1-1-1,1 1 1,-1 0-1,1-1 1,0 1 0,-1-1-1,1 1 1,0-1 0,-1 1-1,1-1 1,0 1 0,0-1-1,0 1 1,-1-1 0,1 0-1,1 0-78,-1 1 0,1-1 0,-1 0 0,1 0 0,0 1 0,0-1 0,-1 1 0,1-1 0,0 1 0,0-1 0,-1 1 0,1-1 0,0 1 0,0-1-1,0 1 1,0 0 0,0 0 0,0-1 0,0 1 0,0 0 0,0 0 0,1 0 0,42-7-6932,-19-1-599</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2:56.737"/>
    </inkml:context>
    <inkml:brush xml:id="br0">
      <inkml:brushProperty name="width" value="0.025" units="cm"/>
      <inkml:brushProperty name="height" value="0.025" units="cm"/>
    </inkml:brush>
  </inkml:definitions>
  <inkml:trace contextRef="#ctx0" brushRef="#br0">501 1 9321,'0'0'7180,"-7"13"-6769,-16 20-226,0-2 0,-2 0 0,-2-2 0,0-1 0,-38 30 0,-1-4 190,15-14 14,-90 93 0,133-124-366,1-1-1,1 1 0,-11 19 0,16-27-22,0 0 1,0 1-1,1-1 1,-1 0 0,0 0-1,1 1 1,-1-1-1,1 0 1,-1 1-1,1-1 1,0 1 0,-1-1-1,1 0 1,0 1-1,0-1 1,0 1-1,0-1 1,1 1 0,-1-1-1,0 0 1,0 1-1,1-1 1,-1 0-1,1 1 1,-1-1 0,1 0-1,0 1 1,-1-1-1,1 0 1,0 0-1,0 0 1,0 0-1,0 0 1,0 0 0,0 0-1,0 0 1,0 0-1,1 0 1,-1 0-1,0-1 1,3 2 0,13 2 18,1 0 1,0-2 0,0 0 0,0 0 0,0-2 0,0 0 0,21-4 0,5 2 2,346-25-643,-98 4-4064,-161 15-510</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06.412"/>
    </inkml:context>
    <inkml:brush xml:id="br0">
      <inkml:brushProperty name="width" value="0.025" units="cm"/>
      <inkml:brushProperty name="height" value="0.025" units="cm"/>
    </inkml:brush>
  </inkml:definitions>
  <inkml:trace contextRef="#ctx0" brushRef="#br0">0 117 10730,'3'-11'1442,"-1"-1"-818,-1 3 180,1-1-1,0 1 0,1-1 0,0 1 0,0 0 0,1 0 0,0 0 0,7-10 0,-10 65 1242,-4 101-1284,-1-62-352,11 130 1,-6-208-330,0 0 1,1 1-1,-1-1 1,2 0-1,-1 1 0,7 11 1,-9-17-36,1-1 0,0 1 0,0-1 1,0 1-1,0-1 0,0 0 0,0 1 1,1-1-1,-1 0 0,0 0 0,1 0 1,-1 0-1,1 0 0,-1 0 0,1-1 1,-1 1-1,1 0 0,-1-1 0,1 1 1,0-1-1,0 1 0,-1-1 0,1 0 1,0 0-1,-1 0 0,1 0 0,0 0 1,0 0-1,-1 0 0,1-1 0,0 1 1,-1-1-1,1 1 0,0-1 0,-1 1 1,2-2-1,11-7 91,-1 0 0,-1-1 0,0-1 0,0 0 0,-1 0 0,0-1 0,-1-1 0,9-14 0,2 0-68,1 0-49,-8 12-21,-1 0-1,-1-1 1,-1 0 0,0-1-1,-1 0 1,-1-1-1,9-23 1,-18 41-80,1-1 1,-1 1 0,0-1 0,0 0-1,0 1 1,0-1 0,1 1 0,-1-1 0,0 1-1,0-1 1,0 0 0,0 1 0,0-1-1,0 1 1,-1-1 0,1 1 0,0-1-1,0 1 1,0-1 0,0 0 0,-1 1-1,1-1 1,0 1 0,-1-1 0,1 1-1,0 0 1,-1-1 0,1 1 0,0-1-1,-1 1 1,1 0 0,-1-1 0,1 1-1,-1 0 1,1-1 0,-1 1 0,1 0-1,-1 0 1,1-1 0,-1 1 0,1 0-1,-1 0 1,0 0 0,1 0 0,-1 0-1,-30 3-7244,26-2 5700,-18 5-6040</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06.738"/>
    </inkml:context>
    <inkml:brush xml:id="br0">
      <inkml:brushProperty name="width" value="0.025" units="cm"/>
      <inkml:brushProperty name="height" value="0.025" units="cm"/>
    </inkml:brush>
  </inkml:definitions>
  <inkml:trace contextRef="#ctx0" brushRef="#br0">9 0 12812,'0'0'4709,"-9"58"-2307,14-41-737,13-5-608,7-3-576,4 0-353,10-4-96,-1-5-801,6 0-1377,-4-3-1409,-12-12-2435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07.380"/>
    </inkml:context>
    <inkml:brush xml:id="br0">
      <inkml:brushProperty name="width" value="0.025" units="cm"/>
      <inkml:brushProperty name="height" value="0.025" units="cm"/>
    </inkml:brush>
  </inkml:definitions>
  <inkml:trace contextRef="#ctx0" brushRef="#br0">86 76 10730,'0'0'6171,"-8"-3"-4986,6 3-1126,0-1 0,0 0 0,1 1 0,-1-1 0,0 1-1,0 0 1,0 0 0,-1 0 0,1 0 0,0 0 0,0 0-1,0 0 1,0 1 0,0-1 0,0 1 0,1-1 0,-1 1-1,0 0 1,0 0 0,0 0 0,-2 1 0,1 1-1,0 0 1,1 0-1,-1 1 1,1-1-1,0 1 1,0-1 0,0 1-1,0 0 1,0 0-1,1 0 1,0 0-1,-2 6 1,2-6 29,0 0 0,0 0 0,0 0 0,1 0 1,0 0-1,-1 0 0,1 0 0,0 0 0,2 6 1,-2-9-59,1 0 0,0 1 0,-1-1 0,1 0 1,0 0-1,0 0 0,0 0 0,0 0 1,-1 0-1,1-1 0,1 1 0,-1 0 0,0 0 1,0-1-1,0 1 0,0 0 0,0-1 1,1 0-1,-1 1 0,0-1 0,0 0 0,1 1 1,-1-1-1,0 0 0,1 0 0,-1 0 1,0 0-1,1 0 0,-1 0 0,0-1 0,1 1 1,1-1-1,2 0 47,-1-1 0,1 0-1,-1 1 1,1-2 0,-1 1 0,0 0 0,1-1 0,-1 0-1,-1 0 1,1 0 0,0-1 0,-1 1 0,1-1 0,-1 1-1,0-1 1,-1 0 0,1-1 0,0 1 0,-1 0 0,0-1-1,0 1 1,-1-1 0,1 0 0,-1 0 0,0 1 0,0-1-1,0-9 1,-17 29-66,15-11-184,-1 0 1,1 1-1,0-1 1,0 0-1,1 1 1,-1-1-1,1 1 1,0-1-1,0 1 0,0-1 1,1 0-1,-1 1 1,3 6-1,-3-10 75,1 0-1,-1 0 1,1 0-1,-1 1 0,1-1 1,-1 0-1,1 0 1,0 0-1,0 0 1,-1 0-1,1 0 0,0 0 1,0 0-1,0-1 1,0 1-1,0 0 0,0 0 1,0-1-1,3 2 1,-3-2 20,1 0 1,0 0-1,-1 0 1,1 0-1,0 0 1,0 0 0,-1 0-1,1-1 1,0 1-1,-1-1 1,1 1-1,0-1 1,-1 1-1,1-1 1,-1 0-1,1 0 1,-1 0 0,0 0-1,2-1 1,5-5-1169,-1 1 0,0-1 0,0-1 0,-1 0 0,0 1 0,0-2 0,9-16 0,3-12-361,-6 3 5093,-8 15 8142,-2 39-11449,0 0 1,1-1-1,1 1 0,7 22 1,-4-21-61,-2 1-1,-1 0 1,3 27 0,-7-28-105,0-1-1,-1 1 1,-1 0-1,-1 0 1,-1-1 0,-1 1-1,0-1 1,-11 25 0,20-114 391,9-60-356,-11 86-57,2 1 0,2-1 0,17-57-1,-23 98 11,0 1-1,0 0 0,0-1 1,1 1-1,-1 0 0,1-1 0,-1 1 1,1 0-1,-1-1 0,1 1 1,0 0-1,-1 0 0,1 0 0,0 0 1,0 0-1,0 0 0,0 0 1,0 0-1,0 0 0,0 0 0,0 1 1,0-1-1,1 0 0,-1 1 1,0-1-1,0 1 0,1-1 0,-1 1 1,0-1-1,1 1 0,-1 0 1,0 0-1,1 0 0,-1 0 0,0 0 1,1 0-1,-1 0 0,1 0 1,-1 0-1,0 1 0,1-1 0,-1 1 1,0-1-1,2 2 0,0 0 7,1 0 0,-2 0 0,1 0 0,0 0 1,0 1-1,-1-1 0,1 1 0,-1 0 0,0 0 0,0 0 0,0 0 0,0 0 0,0 0 0,-1 1 0,2 5 0,-2-7 6,-1 0 0,1 1 0,-1-1 0,0 1 0,0-1 0,0 1 0,0-1 0,0 1 0,-1-1 0,1 1 0,-1-1 0,1 0 0,-1 1 0,0-1 0,0 0 0,0 1 0,0-1 0,-1 0 0,-1 3 0,-2 0 42,1-1 0,0 1 0,-1-1 1,0 0-1,0-1 0,0 1 0,-10 4 1,-4 2 27,-1-2 1,-1-1-1,-32 8 1,26-10 60,16-7-353,16-6-1128,6 0 189,1 0-1,0 1 0,20-8 0,-6 2-1505,13-7-2931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1.752"/>
    </inkml:context>
    <inkml:brush xml:id="br0">
      <inkml:brushProperty name="width" value="0.025" units="cm"/>
      <inkml:brushProperty name="height" value="0.025" units="cm"/>
    </inkml:brush>
  </inkml:definitions>
  <inkml:trace contextRef="#ctx0" brushRef="#br0">50 1 8392,'0'0'9129,"-44"47"-7047,38-36-673,6-3-865,15-6-480,8-2 33,4 0-65,6-4-1089,3-7-673,-2-3-1313,2 1-1249,-4-3-577</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07.725"/>
    </inkml:context>
    <inkml:brush xml:id="br0">
      <inkml:brushProperty name="width" value="0.025" units="cm"/>
      <inkml:brushProperty name="height" value="0.025" units="cm"/>
    </inkml:brush>
  </inkml:definitions>
  <inkml:trace contextRef="#ctx0" brushRef="#br0">33 1 11050,'0'0'11756,"-24"52"-10027,15-31-416,9 1-544,0-4-609,0-3-96,15-6-256,1-4-1057,-2-4-769,0-1-320,-1 0-128,-6-12-1154,-4-7-1216</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08.420"/>
    </inkml:context>
    <inkml:brush xml:id="br0">
      <inkml:brushProperty name="width" value="0.025" units="cm"/>
      <inkml:brushProperty name="height" value="0.025" units="cm"/>
    </inkml:brush>
  </inkml:definitions>
  <inkml:trace contextRef="#ctx0" brushRef="#br0">88 140 10378,'0'0'13148,"-1"9"-12651,-5 34-469,3 1 0,2-1 1,6 74-1,0 7-552,-8-104 513,-4-26-635,-9-35-810,12 31 1423,-53-112 791,62 121-477,-1 0 1,1 1-1,-1-1 0,1 1 1,-1-1-1,9 2 1,66 5-192,-41-2-1487,42-2 0,-70-2 213,0-1 0,0 0 0,0-1 1,0 0-1,0 0 0,0-1 0,-1 0 0,1-1 1,8-5-1,-16 9 1075,0-1 1,-1 0 0,1 0-1,-1 0 1,1 0-1,-1 0 1,0-1-1,1 1 1,-1 0 0,0 0-1,0-1 1,0 1-1,1-3 1,-1 4 239,-1-1 0,0 1 0,0-1 0,0 1 1,0 0-1,0-1 0,0 1 0,0-1 0,0 1 0,0-1 0,0 1 0,-1 0 0,1-1 0,0 1 1,0-1-1,0 1 0,0-1 0,-1 1 0,1 0 0,0-1 0,0 1 0,-1 0 0,1-1 1,0 1-1,-1 0 0,1-1 0,0 1 0,-1 0 0,1 0 0,0-1 0,-2 1 0,-24-7 5996,4 9-5045,17-1-853,0 1-1,0 0 0,0 0 0,0 0 0,1 1 0,-1 0 0,1-1 0,-1 2 0,1-1 0,0 0 0,0 1 0,-3 4 0,4-5-116,1-1 1,-1 1-1,1 0 1,0 0 0,0 0-1,1 0 1,-1 0-1,1 0 1,-1 0-1,1 1 1,0-1 0,0 1-1,0-1 1,1 1-1,-1-1 1,1 1-1,0-1 1,0 1 0,1 4-1,0-6-101,0 0 1,0 0-1,1-1 1,-1 1-1,1 0 0,-1-1 1,1 1-1,0-1 0,-1 0 1,1 1-1,0-1 1,0 0-1,0 0 0,0 0 1,0-1-1,0 1 0,0 0 1,0-1-1,0 1 1,1-1-1,-1 0 0,0 0 1,0 0-1,0 0 1,5 0-1,2 0-10,1 0-1,0-1 1,-1 0-1,16-4 1,-18 3-101,-1-1 0,1 0-1,-1-1 1,0 0 0,0 0 0,0 0-1,0 0 1,-1-1 0,6-6 0,-7 8 54,-1-1 0,0 1 1,0-1-1,-1 1 0,1-1 1,-1 0-1,0-1 1,0 1-1,0 0 0,0 0 1,-1-1-1,1 1 0,-1-1 1,0-7-1,-11 21-143,-2 7 218,11-13-2,-1 0 1,1 0-1,0 0 1,0 0-1,0 0 1,1 0-1,-1 1 0,1-1 1,-1 0-1,1 0 1,0 1-1,1-1 1,-1 0-1,0 0 1,1 1-1,0-1 0,0 0 1,1 3-1,-1-3-9,1-1-1,0 0 0,-1 0 0,1 0 1,0 0-1,0-1 0,0 1 0,0 0 1,1-1-1,-1 1 0,0-1 0,1 0 1,-1 0-1,0 0 0,1 0 0,0 0 1,-1-1-1,1 1 0,-1-1 0,1 1 1,0-1-1,3 0 0,3 0-2,-1 0 0,1-1-1,0 0 1,-1 0 0,1 0 0,-1-1-1,1-1 1,-1 0 0,0 0-1,0 0 1,0-1 0,12-8 0,-9 4-6,1-1 0,-1 0 0,0-1 1,-1 0-1,0-1 0,-1 0 1,10-15-1,-8 8-10,0 0-1,-1-1 1,-1-1 0,-1 1-1,0-1 1,-2-1-1,0 1 1,-1-1 0,-1 0-1,1-29 1,-5 47-3,0-2-10,0-1 0,0 0-1,0 0 1,-1 1 0,0-1-1,-1-6 1,1 11 12,1 0 1,-1 0-1,1 0 1,-1 1 0,1-1-1,-1 0 1,1 0-1,-1 1 1,0-1-1,1 0 1,-1 1-1,0-1 1,0 0-1,0 1 1,1-1-1,-1 1 1,0 0-1,0-1 1,0 1-1,0 0 1,0-1-1,0 1 1,0 0-1,0 0 1,0 0-1,0 0 1,0 0-1,0 0 1,0 0-1,0 0 1,0 0-1,0 0 1,0 1 0,1-1-1,-1 0 1,0 1-1,0-1 1,0 0-1,0 1 1,0-1-1,0 1 1,1 0-1,-1-1 1,-1 2-1,-5 3 4,0 0-1,1 1 0,0 0 1,0 0-1,0 0 0,1 1 1,-1-1-1,2 1 0,-1 0 1,1 1-1,-4 9 1,1-1 59,0 0 1,1 1 0,1-1 0,-5 29 0,8-35-36,1 0-1,0 1 1,0-1 0,1 0 0,1 0 0,0 0-1,0 0 1,1 0 0,0 0 0,1 0-1,7 18 1,-7-23-24,-1-1 1,1 0-1,0 1 0,1-1 0,-1 0 0,1-1 0,-1 1 0,1 0 1,0-1-1,1 0 0,-1 0 0,0 0 0,1-1 0,0 0 0,0 1 1,-1-2-1,1 1 0,0 0 0,0-1 0,1 0 0,-1 0 0,0-1 1,0 1-1,10-2 0,-13 2-71,0-1-1,1 0 1,-1 0 0,1 0 0,-1-1-1,0 1 1,1 0 0,-1-1 0,0 0 0,0 1-1,1-1 1,-1 0 0,0 0 0,0-1-1,0 1 1,0 0 0,0 0 0,2-3-1,-3 2-260,1-1-1,-1 1 1,0 0-1,0-1 1,-1 1-1,1-1 0,0 1 1,-1-1-1,0 1 1,1-1-1,-1 1 1,0-1-1,0 0 1,0 1-1,-1-1 0,1 1 1,-2-4-1,-5-21-5861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08.764"/>
    </inkml:context>
    <inkml:brush xml:id="br0">
      <inkml:brushProperty name="width" value="0.025" units="cm"/>
      <inkml:brushProperty name="height" value="0.025" units="cm"/>
    </inkml:brush>
  </inkml:definitions>
  <inkml:trace contextRef="#ctx0" brushRef="#br0">0 17 16367,'0'0'4773,"61"-10"-4773,-11 7 0,3 1-1826,8 1-4324</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09.124"/>
    </inkml:context>
    <inkml:brush xml:id="br0">
      <inkml:brushProperty name="width" value="0.025" units="cm"/>
      <inkml:brushProperty name="height" value="0.025" units="cm"/>
    </inkml:brush>
  </inkml:definitions>
  <inkml:trace contextRef="#ctx0" brushRef="#br0">0 24 13549,'0'0'7783,"72"8"-6918,-21-8 448,6 0-704,4-4-513,0-2-577,-13-5-2177,-10 0-3812</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10.311"/>
    </inkml:context>
    <inkml:brush xml:id="br0">
      <inkml:brushProperty name="width" value="0.025" units="cm"/>
      <inkml:brushProperty name="height" value="0.025" units="cm"/>
    </inkml:brush>
  </inkml:definitions>
  <inkml:trace contextRef="#ctx0" brushRef="#br0">66 408 7623,'0'0'8510,"-6"8"-7384,-2 4-848,1 0 0,0 0 0,0 1 0,2 0 0,-8 22 0,10-26-183,1 0-1,-1 0 0,2 0 1,-1 0-1,1 0 1,1 1-1,0-1 0,0 0 1,1 1-1,3 17 1,-3-25-74,0 0 1,0 0-1,0 0 0,0 0 1,0 0-1,1 0 1,-1 0-1,1-1 1,-1 1-1,1-1 1,0 1-1,-1-1 1,1 1-1,0-1 1,0 0-1,0 0 1,0 0-1,0 0 1,0 0-1,1 0 1,-1-1-1,0 1 1,0-1-1,1 1 1,-1-1-1,0 0 0,0 0 1,1 0-1,-1 0 1,0 0-1,1-1 1,-1 1-1,4-2 1,3 0 91,-1 0 1,1-1 0,-1 0-1,0 0 1,0 0-1,0-1 1,11-8-1,2-5 16,-1-1 0,0 0 0,-2-1-1,29-39 1,-36 43 8,-1 0 0,0-1 0,-1 0 0,-1 0 1,-1-1-1,0 0 0,8-32 0,-17 44-94,-6 11-41,-6 12-5,7-5 35,1 0 0,1 0 0,0 0 0,1 1 0,0 0-1,1-1 1,1 1 0,0 0 0,1 27 0,0-37 9,1 1 1,1-1-1,-1 1 1,1-1-1,-1 1 1,1-1 0,1 0-1,-1 1 1,1-1-1,-1 0 1,1 0-1,0 0 1,1 0-1,-1 0 1,1-1-1,-1 1 1,1-1 0,0 1-1,0-1 1,1 0-1,-1 0 1,1-1-1,-1 1 1,1-1-1,0 1 1,0-1-1,0-1 1,0 1 0,1 0-1,-1-1 1,0 0-1,1 0 1,-1 0-1,6 0 1,-2-1 3,-1-1-1,0 1 1,0-2 0,1 1 0,-1-1-1,0 0 1,-1 0 0,1-1-1,0 0 1,-1 0 0,1 0 0,-1-1-1,0 0 1,0 0 0,0-1 0,-1 0-1,0 0 1,0 0 0,0 0 0,0-1-1,-1 0 1,4-7 0,-1 4-19,-2 0-1,1 0 1,-1-1 0,-1 0-1,0 0 1,0 0 0,-1 0 0,0-1-1,-1 1 1,0-1 0,0 0-1,-1 1 1,-1-1 0,-1-15-1,1 25-25,0 0-1,0 0 1,0 0-1,0 0 1,0 0-1,0 0 1,0 0-1,-1 0 0,1 1 1,0-1-1,-1 0 1,1 0-1,-1 0 1,1 0-1,-1 0 0,1 1 1,-1-1-1,1 0 1,-1 0-1,0 1 1,0-1-1,1 1 1,-1-1-1,0 0 0,0 1 1,1-1-1,-1 1 1,0 0-1,0-1 1,0 1-1,0 0 0,0-1 1,0 1-1,0 0 1,0 0-1,0 0 1,0 0-1,0 0 1,0 0-1,0 0 0,1 0 1,-1 0-1,0 1 1,0-1-1,0 0 1,0 0-1,0 1 0,0-1 1,-1 1-1,-1 1 0,0 0-1,0 0 0,0 0 1,0 0-1,0 0 0,0 1 1,1-1-1,-1 1 0,1-1 1,0 1-1,-4 5 0,5-6 2,0 0 1,0 1-1,0-1 0,0 0 0,0 0 0,0 1 0,0-1 0,1 0 0,-1 1 0,1-1 0,0 1 0,-1-1 0,1 1 0,1-1 0,-1 0 0,0 1 0,0-1 1,1 1-1,-1-1 0,1 0 0,2 5 0,-2-5 1,1 0-1,0 0 1,0 0 0,0-1-1,0 1 1,0-1 0,0 1 0,0-1-1,1 0 1,-1 0 0,0 0 0,1 0-1,-1 0 1,1 0 0,-1-1 0,1 1-1,3-1 1,5 1 2,0-1-1,0 0 1,1 0-1,-1-2 1,0 1-1,0-1 1,0-1-1,17-6 1,-12 2-2,0 0-1,0-2 1,0 0 0,14-12 0,-26 19-2,0-1 0,0 0 0,0 0 0,-1-1 0,0 1 0,1-1 0,-1 0 0,-1 0 0,1 0 0,0 0 0,-1 0 0,0 0 0,0-1 0,0 1 0,-1-1 0,1 0 0,-1 1 0,0-1 0,0-9 0,-1 13-6,0-1 1,0 1 0,-1 0-1,1 0 1,0 0 0,-1 0-1,1 0 1,-1 0-1,0 0 1,1 0 0,-1 0-1,0 0 1,1 0-1,-1 0 1,0 0 0,0 1-1,0-1 1,0 0 0,0 1-1,0-1 1,0 0-1,0 1 1,0-1 0,0 1-1,0 0 1,0-1 0,0 1-1,-1 0 1,1 0-1,0 0 1,0-1 0,0 1-1,0 0 1,-1 1-1,1-1 1,-1 0 0,-4 0-10,1 1 0,-1 0 0,1 0 0,-1 0 0,1 0 1,-10 5-1,6-2 23,0 1 1,0 1-1,1-1 1,0 1-1,0 1 1,1 0 0,0 0-1,0 0 1,0 1-1,1 0 1,0 0-1,1 1 1,0-1-1,0 1 1,1 0-1,-4 10 1,8-18-3,0 1 0,0-1 0,0 0 0,0 1 0,0-1 0,0 0 0,0 1 0,0-1 0,0 0 0,1 1 0,-1-1 0,1 0 0,-1 0 0,1 1 0,-1-1 0,1 0 0,0 0 0,-1 0 0,1 0 0,0 0 0,0 0 0,0 0 0,0 0 0,0 0 0,0 0 0,0-1 0,0 1 0,0 0 0,0-1 0,1 1 0,-1-1 0,0 1 0,0-1 0,1 1 0,-1-1 0,0 0 0,1 0 0,-1 0 0,0 1 0,2-2-1,10 3 3,0-2 0,0 0 0,17-2 0,-15 1 12,93-12-138,-77 8-14,1 1 0,0 2 0,53 2 0,-84 0 134,1 0 0,0 1 0,0-1 0,0 1 0,-1-1 1,1 1-1,0 0 0,-1-1 0,1 1 0,-1 0 0,1 0 1,-1 0-1,1 0 0,-1 1 0,1-1 0,-1 0 0,0 1 1,0-1-1,0 1 0,0-1 0,0 1 0,0-1 0,0 1 1,0-1-1,-1 1 0,1 0 0,-1 0 0,1-1 1,-1 1-1,0 0 0,1 0 0,-1 0 0,0-1 0,0 1 1,0 0-1,-1 0 0,1 0 0,0-1 0,-1 1 0,0 3 1,2-36 120,29-71-2599,-14 62-2156,37-65-1,34-31-857,-24 51 9727,-87 108 179,-6 9-4506,22-20 396,2 1-1,-1-1 0,1 1 1,1 1-1,1-1 0,0 1 1,0 0-1,2 0 0,-1 0 1,2 0-1,0 1 0,1-1 1,0 0-1,3 20 0,-2-26-259,0 0-1,1 0 1,0 0-1,1 0 1,-1 0-1,1-1 1,1 1 0,0-1-1,0 0 1,0 0-1,1 0 1,0-1-1,0 1 1,0-1-1,1 0 1,0-1-1,0 1 1,1-1-1,0 0 1,0-1 0,0 0-1,0 0 1,0 0-1,1-1 1,13 4-1,9-3-442,-41-16-561,-46-19-177,-43-13 1006,43 20 1407,-65-37 0,120 60-1167,0 0 0,0 0 0,1 0 0,-1 0 0,0 0 1,0-1-1,1 1 0,-1-1 0,1 1 0,-1-1 0,1 0 0,0 1 0,-1-1 1,1 0-1,-2-4 0,3 5-68,0 0 1,0 0-1,1 1 1,-1-1-1,0 0 1,0 0-1,0 0 0,0 0 1,1 0-1,-1 0 1,1 1-1,-1-1 1,0 0-1,1 0 0,-1 1 1,1-1-1,-1 0 1,1 0-1,0 1 1,-1-1-1,1 1 1,0-1-1,0 1 0,-1-1 1,3 0-1,7-4 117,1 0 0,-1 1 0,1 0-1,19-3 1,-11 2-156,174-42 636,54-16-3312,-205 48-2745,-6-2-4549</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40.967"/>
    </inkml:context>
    <inkml:brush xml:id="br0">
      <inkml:brushProperty name="width" value="0.025" units="cm"/>
      <inkml:brushProperty name="height" value="0.025" units="cm"/>
    </inkml:brush>
  </inkml:definitions>
  <inkml:trace contextRef="#ctx0" brushRef="#br0">629 6408 4004,'-34'2'4316,"16"-1"-3082,-1 0 0,-33-3 1,48 2-991,-1-1 1,1 0 0,0 0-1,0 0 1,0 0-1,0-1 1,0 1 0,1-1-1,-1 0 1,0 0 0,1 0-1,-1-1 1,1 1 0,0-1-1,0 0 1,0 0 0,-5-6-1,5 2 34,1-1-1,0 0 0,0 1 1,0-1-1,1 0 0,0 0 1,0-1-1,1 1 0,0 0 1,1 0-1,1-9 0,-1-13 597,-1 26-824,-1 1 1,0 0-1,0 0 0,0-1 1,0 1-1,0 0 1,-1 0-1,0 0 1,1 1-1,-1-1 1,-3-3-1,-13-27 22,1-16 79,-2 1 0,-27-50 0,27 60-379,-86-150 126,-8-15 69,101 175 34,0-1-1,2 0 0,1 0 0,2-1 0,-7-52 0,9 8 5,4 0-1,3-1 1,3 1 0,3 0-1,4 1 1,22-77-1,10 2 60,78-177 0,22-66 32,-134 357-90,237-706 47,-183 596-59,134-223-1,128-107 20,-196 311 22,6 6-1,286-254 0,-281 295-10,6 6-1,4 7 1,243-125 0,518-219 24,-655 338 72,282-78 0,-501 175-149,2 1 0,-1 2 1,1 2-1,78-3 0,-117-5-15009</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41.514"/>
    </inkml:context>
    <inkml:brush xml:id="br0">
      <inkml:brushProperty name="width" value="0.025" units="cm"/>
      <inkml:brushProperty name="height" value="0.025" units="cm"/>
    </inkml:brush>
  </inkml:definitions>
  <inkml:trace contextRef="#ctx0" brushRef="#br0">322 1 8200,'-45'0'29,"-116"4"1260,140-1 537,-1 0 0,-39 13 0,61-16-1749,0-1 0,-1 1 0,1 0 0,-1 0 1,1 1-1,-1-1 0,1 0 0,-1 0 1,1 0-1,-1 0 0,1 0 0,0 0 1,-1 1-1,1-1 0,-1 0 0,1 0 0,-1 1 1,1-1-1,0 0 0,-1 0 0,1 1 1,0-1-1,-1 0 0,1 1 0,0-1 0,0 1 1,-1-1-1,1 0 0,0 1 0,0-1 1,0 1-1,0-1 0,-1 1 0,1-1 1,0 1-1,0-1 0,0 0 0,0 1 0,0 0 1,18 10 934,34 1-464,38-8-306,1-4 0,155-20 0,-144 9-271,173 3 0,-273 8 27,-1 0 1,1 0-1,0 0 1,-1 0-1,1 0 1,0 1-1,-1-1 1,1 0-1,-1 1 1,1-1-1,0 1 1,-1 0-1,1-1 1,-1 1-1,0 0 1,1 0-1,-1 0 1,0 0-1,3 2 1,-4-2 0,0 0 0,0 0 0,1 0 0,-1 0 0,0 0 0,0 0 0,0 0 0,0 0 0,0 0 0,0 0 0,-1 0 0,1 0-1,0 0 1,0 0 0,-1 0 0,1 0 0,-1 0 0,1 0 0,-1 0 0,1-1 0,-1 1 0,1 0 0,-2 1 0,-3 4 11,-1 1 0,-1-1 0,1 0 0,-1-1 0,0 0 0,-8 5 1,-29 15 40,-1-3 0,-77 26 0,-102 20 632,164-51-372,-12 6-166,58-18-136,47-16-24,2 0-213,42-14-1498,-28 4-2320,-20 5-775</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41.915"/>
    </inkml:context>
    <inkml:brush xml:id="br0">
      <inkml:brushProperty name="width" value="0.025" units="cm"/>
      <inkml:brushProperty name="height" value="0.025" units="cm"/>
    </inkml:brush>
  </inkml:definitions>
  <inkml:trace contextRef="#ctx0" brushRef="#br0">132 130 12524,'-14'-6'-123,"1"1"64,2 1-30,-1-1 0,1 0 0,0 0-1,0-1 1,0-1 0,-18-15 0,28 22 123,1 0 1,-1 0 0,1-1 0,0 1-1,-1 0 1,1 0 0,-1-1-1,1 1 1,-1-1 0,1 1-1,0 0 1,-1-1 0,1 1 0,0-1-1,0 1 1,-1 0 0,1-1-1,0 1 1,0-1 0,0 1-1,-1-1 1,1 1 0,0-1 0,0 0-1,0 1 1,0-1 0,0 1-1,0-1 1,0 1 0,0-1 0,0 1-1,0-1 1,0 1 0,1-1-1,-1 1 1,0-1 0,0 1-1,0-1 1,1 1 0,-1-1 0,0 1-1,1 0 1,-1-1 0,0 1-1,1-1 1,-1 1 0,0 0-1,1-1 1,-1 1 0,1 0 0,-1-1-1,1 1 1,-1 0 0,1 0-1,-1 0 1,1-1 0,-1 1-1,1 0 1,-1 0 0,1 0 0,-1 0-1,1 0 1,0 0 0,42-2 1715,-33 2-1493,158 2 1911,13 0-1798,256-28 1,-422 24-414,-5 1 20,-1 0 0,1-1 0,-1 0 0,1 0 0,11-6 0,-111 38 573,-15 20 6,3 4 1,2 4-1,-155 121 1,166-96-773,38-22-2761,31-33-2596</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1.687"/>
    </inkml:context>
    <inkml:brush xml:id="br0">
      <inkml:brushProperty name="width" value="0.025" units="cm"/>
      <inkml:brushProperty name="height" value="0.025" units="cm"/>
    </inkml:brush>
  </inkml:definitions>
  <inkml:trace contextRef="#ctx0" brushRef="#br0">2507 2171 3716,'0'0'6742,"-7"-1"-6577,-21-6 1838,-45-19 0,21 3-1014,1-3 0,-83-55-1,26-1-905,-108-107-1,75 62 234,-570-510 1819,317 319-648,-55-54-839,429 353-472,2-1-1,0-1 0,-24-38 0,35 46-660,0 0 1,0 0-1,-4-17 1,7 20-1129,2 1 1,0-1 0,0 0-1,1 0 1,-1-14 0,2 3-8574</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3:52.156"/>
    </inkml:context>
    <inkml:brush xml:id="br0">
      <inkml:brushProperty name="width" value="0.025" units="cm"/>
      <inkml:brushProperty name="height" value="0.025" units="cm"/>
    </inkml:brush>
  </inkml:definitions>
  <inkml:trace contextRef="#ctx0" brushRef="#br0">0 462 9833,'0'0'7629,"7"-11"-6978,92-127 483,-62 91-593,57-94 0,-46 29 137,-48 111-675,1 1 0,-1-1 0,1 0 0,-1 0 0,1 0 1,0 1-1,-1-1 0,1 0 0,0 1 0,0-1 1,0 1-1,-1-1 0,1 1 0,0-1 0,0 1 0,0-1 1,0 1-1,0 0 0,0 0 0,0-1 0,0 1 0,0 0 1,0 0-1,0 0 0,0 0 0,0 0 0,0 0 1,0 0-1,0 0 0,-1 1 0,1-1 0,0 0 0,0 1 1,1 0-1,33 20-94,-26-15 113,26 18-36,1-3 1,2-1-1,0-1 0,1-2 0,1-2 1,66 16-1,-69-23-1611,0-2 1,43 2-1,-14-7-4941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2.114"/>
    </inkml:context>
    <inkml:brush xml:id="br0">
      <inkml:brushProperty name="width" value="0.025" units="cm"/>
      <inkml:brushProperty name="height" value="0.025" units="cm"/>
    </inkml:brush>
  </inkml:definitions>
  <inkml:trace contextRef="#ctx0" brushRef="#br0">52 0 4901,'0'0'5018,"-6"9"-2178,5-7-2713,-32 46 2990,32-46-2977,-1 0 0,1 0 0,0 0 0,0 0 0,0 0 0,0 0 0,0 0 0,1 0 0,-1 0 0,1 0 0,-1 1 0,1-1 1,0 0-1,0 0 0,0 1 0,0-1 0,0 0 0,0 0 0,1 1 0,-1-1 0,1 0 0,-1 0 0,1 0 0,0 0 0,0 1 0,2 2 0,-1-4-117,0 1 0,1-1 1,-1 0-1,0 0 0,1 0 0,-1 0 0,1-1 0,-1 1 0,1-1 1,-1 1-1,1-1 0,-1 0 0,1 0 0,-1 0 0,1 0 1,-1-1-1,1 1 0,-1-1 0,1 1 0,-1-1 0,1 0 0,-1 0 1,0 0-1,4-2 0,5-2 55,-1-1 0,1 0 0,17-14 1,-9 3-63,-15 12-15,1 0 1,0 0 0,0 1-1,0 0 1,1 0-1,-1 1 1,1-1-1,0 1 1,11-4 0,-16 7-4,0 0 1,-1 0-1,1 1 1,0-1-1,0 0 1,-1 0-1,1 1 0,0-1 1,-1 0-1,1 1 1,0-1-1,-1 1 1,1-1-1,0 0 1,-1 1-1,1 0 1,-1-1-1,1 1 1,-1-1-1,1 1 1,-1 0-1,0-1 1,1 1-1,-1 0 1,0-1-1,1 1 1,-1 0-1,0 0 1,0-1-1,0 1 1,1 0-1,-1 0 1,0 0-1,0-1 1,-1 2-1,4 41 297,-3-27-92,0-14-146,1 1 1,-1-1 0,0 0-1,1 1 1,0-1 0,-1 0-1,1 0 1,0 1 0,0-1-1,0 0 1,0 0 0,1 0-1,-1 0 1,1 0 0,1 1-1,-2-2-29,0-1 0,0 1 0,0-1 0,0 1 0,0-1-1,0 1 1,0-1 0,0 0 0,0 0 0,0 1 0,0-1 0,0 0-1,1 0 1,-1 0 0,0 0 0,0-1 0,0 1 0,0 0 0,0 0-1,0-1 1,0 1 0,2-1 0,6-4 56,-1 0-1,1-1 1,-1 0-1,0 0 1,11-13-1,5-2-188,-20 18 62,-1 1-1,1-1 1,-1 1 0,1 0-1,0 0 1,0 0 0,0 1-1,0 0 1,9-3 0,-12 4 38,0 1 0,0-1 0,0 0-1,0 0 1,0 1 0,0-1 0,1 1 0,-1-1 0,0 1 0,0-1 0,0 1 0,0 0 0,-1-1 0,1 1 0,0 0 0,0 0 0,0 0 0,0-1 0,-1 1 0,1 0 0,0 0 0,-1 0 0,1 0 0,-1 0 0,1 0 0,-1 1-1,0-1 1,1 0 0,-1 0 0,0 0 0,0 0 0,0 0 0,0 1 0,0-1 0,0 0 0,0 0 0,0 0 0,-1 2 0,2 17-106,4 37-2266</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24.402"/>
    </inkml:context>
    <inkml:brush xml:id="br0">
      <inkml:brushProperty name="width" value="0.025" units="cm"/>
      <inkml:brushProperty name="height" value="0.025" units="cm"/>
    </inkml:brush>
  </inkml:definitions>
  <inkml:trace contextRef="#ctx0" brushRef="#br0">74 74 10122,'-8'0'1035,"-28"-3"366,13-5-253,22 8-1103,1 0-1,-1-1 1,1 1-1,-1-1 0,1 1 1,0 0-1,-1-1 0,1 1 1,0-1-1,-1 1 0,1-1 1,0 1-1,0-1 0,-1 1 1,1-1-1,0 0 0,0 1 1,0-1-1,0 1 0,0-1 1,0 1-1,0-1 1,0 1-1,0-1 0,0 0 1,0 1-1,0-1 0,0 1 1,0-1-1,1 1 0,-1-1 1,0 1-1,1-2 0,0 0-27,1 0 1,0 0-1,0 1 0,0-1 0,0 0 0,0 1 0,0-1 0,0 1 0,1-1 0,-1 1 0,0 0 0,1 0 0,-1 0 0,6-1 0,39-8-44,-45 9 28,34-4 2,0 2 0,-1 1 0,1 2 0,0 1-1,0 2 1,-1 1 0,1 2 0,-1 2 0,0 1 0,-1 1 0,0 2 0,-1 2 0,0 1-1,-2 1 1,1 1 0,-2 2 0,0 2 0,-2 0 0,0 2 0,-1 1 0,-2 1 0,0 2-1,25 35 1,14 27 479,101 184 1,15 119 496,-144-296-951,-3 2 0,-5 1 0,21 140 0,-29-86 60,0 246 0,-22-245 27,-42 290-1,-291 1261 853,253-1363-675,-103 487 558,-53 767-690,186-1165-154,-11 107 19,35 4-24,26-426-6,4 123 28,0-211-20,1 1-1,2-1 1,1 1 0,1-2 0,1 1 0,13 28 0,-15-44 27,1-1 0,1 1 1,-1-1-1,2-1 1,-1 1-1,1-2 1,1 1-1,0-1 1,0 0-1,1-1 1,0-1-1,0 1 1,1-2-1,0 0 1,0 0-1,1-1 1,0 0-1,-1-1 0,21 3 1,22 3 4,-1-3 0,1-2 1,79-4-1,-102-1-81,26-3-214,-1-3 0,104-23 0,-12 0-3492,-101 24-2259,-38 5 2359</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24.854"/>
    </inkml:context>
    <inkml:brush xml:id="br0">
      <inkml:brushProperty name="width" value="0.025" units="cm"/>
      <inkml:brushProperty name="height" value="0.025" units="cm"/>
    </inkml:brush>
  </inkml:definitions>
  <inkml:trace contextRef="#ctx0" brushRef="#br0">148 1 13773,'-1'1'106,"0"1"1,0 0-1,0 0 0,0 0 1,1 0-1,-1 0 1,1 0-1,-1 0 0,1 1 1,0-1-1,0 0 0,0 0 1,0 0-1,0 0 0,1 0 1,-1 0-1,0 0 1,1 0-1,0 0 0,-1 0 1,1 0-1,0 0 0,0 0 1,0 0-1,0 0 0,1-1 1,-1 1-1,0 0 0,1-1 1,-1 1-1,1-1 1,0 1-1,-1-1 0,1 0 1,0 0-1,0 0 0,3 2 1,9 4-10,-1-1 0,1 0 0,1-1 0,16 3 0,-25-6-44,98 18 367,-77-16-342,0 0 0,-1 2 0,50 18 0,-73-23-77,-1 0 1,0 0-1,0 0 1,0 0-1,0 0 1,0 0-1,0 0 1,0 1 0,0-1-1,0 1 1,-1 0-1,1-1 1,0 1-1,-1 0 1,0 0-1,1 0 1,-1 0-1,0 0 1,0 0-1,0 0 1,0 1 0,0-1-1,-1 0 1,1 0-1,-1 1 1,1-1-1,-1 0 1,0 1-1,0-1 1,0 1-1,0-1 1,-1 0-1,1 1 1,0-1 0,-1 0-1,-1 4 1,-2 3 30,0 1 0,-1-1 0,0-1 1,-1 1-1,0-1 0,0 0 0,-11 10 1,-79 76 1995,-130 97 1,84-74-1010,135-111-1026,2-2-28,0 0 0,1 0 0,-1 0 1,1 1-1,0 0 0,-5 6 1,9-10 14,0-1 1,0 0-1,0 0 1,0 0-1,0 0 1,0 0-1,0 0 1,0 0 0,-1 1-1,1-1 1,0 0-1,0 0 1,0 0-1,0 0 1,0 0-1,0 0 1,0 1 0,0-1-1,0 0 1,0 0-1,0 0 1,0 0-1,0 0 1,0 1-1,0-1 1,0 0 0,0 0-1,1 0 1,-1 0-1,0 0 1,0 0-1,0 1 1,0-1-1,0 0 1,0 0 0,0 0-1,0 0 1,0 0-1,0 0 1,1 0-1,-1 0 1,0 0-1,0 1 1,0-1-1,0 0 1,0 0 0,0 0-1,1 0 1,-1 0-1,0 0 1,0 0-1,0 0 1,0 0-1,0 0 1,0 0 0,1 0-1,-1 0 1,0 0-1,0 0 1,0 0-1,0 0 1,0 0-1,1 0 1,-1 0 0,0 0-1,0-1 1,0 1-1,0 0 1,0 0-1,7-1-647,0 0-1,0 0 0,-1-1 0,1 0 1,-1 0-1,1 0 0,-1-1 0,0 0 1,0-1-1,0 1 0,8-8 0,47-33-8866</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25.506"/>
    </inkml:context>
    <inkml:brush xml:id="br0">
      <inkml:brushProperty name="width" value="0.025" units="cm"/>
      <inkml:brushProperty name="height" value="0.025" units="cm"/>
    </inkml:brush>
  </inkml:definitions>
  <inkml:trace contextRef="#ctx0" brushRef="#br0">1 82 8296,'0'0'6310,"91"-31"-6182,-32 23-64,14-4-64,0-1-1569,4-4-2788</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25.854"/>
    </inkml:context>
    <inkml:brush xml:id="br0">
      <inkml:brushProperty name="width" value="0.025" units="cm"/>
      <inkml:brushProperty name="height" value="0.025" units="cm"/>
    </inkml:brush>
  </inkml:definitions>
  <inkml:trace contextRef="#ctx0" brushRef="#br0">0 0 16367,'0'0'2723,"54"36"-2691,3-36-897,11 0-1825,10 0-1346,4-8-673</inkml:trace>
  <inkml:trace contextRef="#ctx0" brushRef="#br0" timeOffset="1">889 62 12139,'0'0'2114,"66"6"-1953,-30-6-65,12-6-1249,0-8-3236</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26.228"/>
    </inkml:context>
    <inkml:brush xml:id="br0">
      <inkml:brushProperty name="width" value="0.025" units="cm"/>
      <inkml:brushProperty name="height" value="0.025" units="cm"/>
    </inkml:brush>
  </inkml:definitions>
  <inkml:trace contextRef="#ctx0" brushRef="#br0">0 116 15150,'0'0'0,"75"5"-96,-14-5-1633,3 0-2628</inkml:trace>
  <inkml:trace contextRef="#ctx0" brushRef="#br0" timeOffset="1">932 4 11755,'9'0'1041,"123"5"61,85-1-2476,-166-10 1406,-36 4 234,-1 0 0,1 0 0,0 1 1,0 1-1,-1 1 0,23 3 0,-7 7 864,-24-9-1074,-1 1 0,1-1 1,0-1-1,-1 1 0,1-1 1,0 0-1,9 0 0,16-1-1198,-1-5-2825</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55.391"/>
    </inkml:context>
    <inkml:brush xml:id="br0">
      <inkml:brushProperty name="width" value="0.025" units="cm"/>
      <inkml:brushProperty name="height" value="0.025" units="cm"/>
    </inkml:brush>
  </inkml:definitions>
  <inkml:trace contextRef="#ctx0" brushRef="#br0">0 342 4933,'0'0'12588,"7"-13"-11174,20-25 69,60-69-1,-54 71-753,-2-2 0,46-72 0,-89 132-529,1 1 0,1 0-1,2 0 1,0 1 0,1 0 0,2 1 0,0 0 0,-1 43 0,5-66-201,1 0-1,0 0 1,0 0 0,0 0 0,1 0-1,-1 0 1,0-1 0,1 1 0,-1 0-1,1 0 1,0 0 0,-1 0-1,1 0 1,0-1 0,0 1 0,0 0-1,0-1 1,1 1 0,-1-1 0,0 1-1,1-1 1,-1 0 0,4 3 0,-2-3-149,-1 0 1,1 0 0,0-1-1,0 1 1,0-1-1,0 1 1,0-1 0,0 0-1,0 0 1,0 0 0,0 0-1,0-1 1,-1 1-1,5-2 1,2-1-841,1 0-1,-1 0 1,0-1 0,0-1-1,0 1 1,-1-1 0,0-1-1,14-11 1,-13 8-386,0-2-1,-1 1 1,0-1-1,-1-1 1,0 1 0,-1-1-1,6-13 1,0-15 2436,-8 2 5816,-4 38-6757,0 0 0,0-1 0,0 1 0,1 0 0,-1 0 0,0 0 0,0 0 0,0-1 0,0 1-1,-1 0 1,1 0 0,0 0 0,0 0 0,0-1 0,0 1 0,0 0 0,0 0 0,0 0 0,0 0 0,0 0 0,0-1 0,0 1 0,0 0 0,-1 0 0,1 0 0,0 0 0,0 0-1,0 0 1,0-1 0,0 1 0,-1 0 0,1 0 0,0 0 0,0 0 0,0 0 0,0 0 0,0 0 0,-1 0 0,1 0 0,0 0 0,0 0 0,0 0 0,-1 0 0,1 0 0,0 0-1,0 0 1,0 0 0,0 0 0,-1 0 0,1 0 0,0 0 0,-12 8 2290,-8 11-1015,15-13-1215,0 1-1,1-1 1,0 1 0,0-1 0,0 1-1,1 0 1,0 1 0,0-1-1,1 0 1,0 1 0,0 0-1,1-1 1,0 1 0,0 0-1,1 0 1,1 10 0,0-16-173,0 0 0,0 0 0,0 0 0,1 0 1,-1 0-1,1 0 0,-1 0 0,1-1 0,-1 1 0,1-1 1,0 1-1,0-1 0,0 0 0,0 1 0,0-1 1,0 0-1,1 0 0,-1-1 0,0 1 0,0 0 0,1-1 1,-1 1-1,0-1 0,1 0 0,-1 0 0,0 0 1,1 0-1,-1 0 0,0 0 0,4-2 0,1 2 6,0-1-1,1 0 0,-1 0 1,0-1-1,1 0 0,-1 0 1,0-1-1,11-6 0,-11 4-8,0-1 0,0 1 0,-1-2-1,0 1 1,0-1 0,0 0 0,-1 0 0,0 0-1,6-13 1,-8 15 30,-1 0 0,0 0 0,0 0 0,0-1 0,-1 1 0,1-1-1,-1 1 1,-1-1 0,1 1 0,-1-1 0,0 0 0,0 1 0,-1-1 0,1 0 0,-1 1 0,-2-7-1,2 10-7,0 0-1,0 0 0,0 1 0,0-1 0,0 1 0,0-1 1,-1 1-1,1-1 0,0 1 0,-1 0 0,1 0 0,-1-1 1,1 1-1,-1 0 0,0 1 0,0-1 0,1 0 0,-1 0 0,0 1 1,0-1-1,0 1 0,0-1 0,1 1 0,-1 0 0,0 0 1,0 0-1,0 0 0,0 0 0,0 0 0,0 0 0,0 1 0,0-1 1,1 1-1,-1 0 0,0-1 0,-2 2 0,-1 0-22,-1 0 1,0 0-1,1 1 0,0 0 0,0 0 1,0 0-1,0 0 0,0 1 0,0 0 0,-5 6 1,8-8-70,0 0 1,0 0 0,1 0-1,-1 1 1,1-1 0,0 0 0,-1 1-1,1-1 1,0 0 0,0 1-1,1-1 1,-1 1 0,1 0-1,-1-1 1,1 1 0,0 0-1,0-1 1,0 1 0,0-1-1,0 1 1,0 0 0,1-1 0,0 3-1,1-2-204,-1-1 0,1 0 1,0 0-1,0-1 0,0 1 0,0 0 0,0-1 0,0 1 0,0-1 0,0 1 0,1-1 0,-1 0 1,1 0-1,-1 0 0,1 0 0,-1-1 0,1 1 0,-1-1 0,1 1 0,-1-1 0,1 0 0,0 0 1,2 0-1,4 0-1019,0-1-1,0 1 1,0-1 0,0-1 0,15-3 0,13-9-3274</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55.719"/>
    </inkml:context>
    <inkml:brush xml:id="br0">
      <inkml:brushProperty name="width" value="0.025" units="cm"/>
      <inkml:brushProperty name="height" value="0.025" units="cm"/>
    </inkml:brush>
  </inkml:definitions>
  <inkml:trace contextRef="#ctx0" brushRef="#br0">135 9 7847,'0'0'11873,"-9"3"-10357,0 0-1276,0 1 0,1 0 0,0 1 1,0 0-1,0 0 0,0 1 0,1 0 0,0 0 0,-6 8 0,8-10-126,2 0 0,-1 1 0,0 0 0,1 0 0,0 0 0,0 0 0,0 1 0,1-1 0,-1 1 0,2-1 0,-1 1 0,0 0 0,1 0 0,0 0-1,1 0 1,-1 0 0,1 10 0,1-14-106,0 1 0,0-1 0,0 1 0,0-1 0,1 0 0,-1 1 0,1-1 0,-1 0 0,1 0 0,0 0 0,0 0 0,0 0 0,0 0 0,0-1 0,0 1 0,1-1 0,-1 1 0,0-1 0,1 0 0,-1 0 0,1 0 0,-1 0 0,1 0 0,0-1 0,-1 1 0,1-1 0,0 0 0,-1 1 0,6-2 0,3 2 8,-1-1 0,0 0 0,1-1 0,-1 0 0,0 0 0,18-6 1,-18 3-18,0-1 1,-1 1 0,0-2 0,0 1-1,-1-1 1,0 0 0,0-1 0,0 0-1,12-15 1,-16 18 63,0-1 1,-1 1-1,1-1 1,-1 0-1,0-1 0,0 1 1,-1 0-1,0-1 0,0 0 1,0 1-1,0-1 0,-1 0 1,0 0-1,0 0 0,-1 0 1,0 0-1,0 0 0,-1-8 1,0 12-46,0 0 1,0 0 0,0 1-1,-1-1 1,1 0-1,0 1 1,-1-1 0,1 1-1,-1 0 1,0-1 0,1 1-1,-1 0 1,0 0-1,0 0 1,0 0 0,0 0-1,0 0 1,0 1-1,0-1 1,0 1 0,0-1-1,0 1 1,0 0 0,0 0-1,0 0 1,0 0-1,0 0 1,-4 1 0,-3-1-29,-1 1 0,1 0 0,0 1 0,0 0 0,-12 4 0,12-3-2,0 1 0,1 1-1,0 0 1,-15 11 0,20-14-108,0 1 1,0-1-1,0 1 0,1 0 1,-1 0-1,1 0 1,0 0-1,0 0 0,0 0 1,0 1-1,0-1 0,1 1 1,0-1-1,-1 1 1,1 4-1,0-7 17,1 0-1,0 0 0,0 0 1,0 0-1,1-1 1,-1 1-1,0 0 1,0 0-1,0 0 1,1 0-1,-1 0 1,0 0-1,1-1 1,-1 1-1,1 0 1,-1 0-1,1-1 1,-1 1-1,1 0 0,0 0 1,-1-1-1,1 1 1,0-1-1,-1 1 1,1-1-1,0 1 1,0-1-1,0 1 1,0-1-1,-1 0 1,1 1-1,0-1 1,0 0-1,1 0 1,37 3-4096,-34-3 3213,28 0-5287</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56.074"/>
    </inkml:context>
    <inkml:brush xml:id="br0">
      <inkml:brushProperty name="width" value="0.025" units="cm"/>
      <inkml:brushProperty name="height" value="0.025" units="cm"/>
    </inkml:brush>
  </inkml:definitions>
  <inkml:trace contextRef="#ctx0" brushRef="#br0">148 1 14446,'0'0'2359,"-11"2"-58,1 1-1826,1 0 1,0 1-1,0-1 1,0 2-1,0-1 0,1 1 1,-12 9-1,16-11-329,0 1 1,-1 0 0,1 0-1,0 1 1,1-1-1,-1 1 1,1-1-1,0 1 1,0 0-1,1 0 1,-1 1-1,1-1 1,0 1-1,0-1 1,1 1 0,-2 9-1,3-11-92,-1-1 0,1 1-1,-1 0 1,1-1 0,0 1 0,0 0-1,1-1 1,-1 1 0,1 0 0,0-1 0,0 1-1,0-1 1,0 1 0,1-1 0,-1 0-1,1 1 1,0-1 0,0 0 0,0 0-1,4 4 1,-2-5 12,0 1 0,1-1-1,-1 0 1,1 0-1,-1 0 1,1 0 0,0-1-1,0 0 1,0 0 0,0 0-1,0-1 1,0 1 0,0-1-1,7-1 1,-4 0-36,-1 0 0,1-1 0,-1 0 0,0 0 0,1-1 0,-1 0 0,0 0-1,0 0 1,-1-1 0,1 0 0,-1-1 0,0 1 0,0-1 0,10-11 0,-12 13-20,-1-1-1,1 0 1,0 0 0,-1 0 0,0 0-1,0-1 1,-1 1 0,1-1-1,-1 0 1,0 0 0,0 0 0,0 0-1,-1 0 1,0 0 0,0 0 0,0-1-1,-1 1 1,1 0 0,-1 0-1,-1-1 1,1 1 0,-2-7 0,0 9 0,1 0-1,-1 1 1,0-1 0,0 1 0,0 0 0,-1-1 0,1 1 0,0 0-1,-1 0 1,1 1 0,-1-1 0,0 0 0,0 1 0,1 0 0,-1 0 0,0 0-1,0 0 1,0 0 0,0 0 0,0 1 0,-1-1 0,1 1 0,0 0-1,0 0 1,0 0 0,-4 1 0,4-1-169,0 0 1,0 0-1,0 0 0,0 0 0,0 1 1,-1-1-1,2 1 0,-1 0 0,0 0 1,0 0-1,0 0 0,0 0 0,0 1 1,1-1-1,-1 1 0,1 0 0,-1 0 1,1 0-1,0 0 0,0 0 0,0 0 1,0 1-1,0-1 0,0 1 0,1-1 1,-3 6-1,0 23-7005,4-18 1051</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56.744"/>
    </inkml:context>
    <inkml:brush xml:id="br0">
      <inkml:brushProperty name="width" value="0.025" units="cm"/>
      <inkml:brushProperty name="height" value="0.025" units="cm"/>
    </inkml:brush>
  </inkml:definitions>
  <inkml:trace contextRef="#ctx0" brushRef="#br0">185 1 13901,'0'0'10565,"-9"-1"-10320,5 1-236,-1 0 0,0 1 0,1-1 0,-1 1 0,1 0 0,-1 0 0,1 0 0,-1 0-1,1 1 1,-1 0 0,1 0 0,0 0 0,0 1 0,0-1 0,0 1 0,1 0 0,-1 0 0,1 0-1,0 0 1,-5 7 0,5-7-1,-12 12 385,1 0 0,-16 22 0,28-33-277,-1-1-1,1 1 1,0 0-1,-1 0 1,2 0 0,-1 0-1,0 0 1,1 0-1,0 0 1,0 1-1,0-1 1,0 0 0,1 1-1,0-1 1,0 0-1,0 1 1,1 6-1,0-10-94,0 1 0,0 0-1,0-1 1,0 1 0,0-1 0,0 0-1,0 1 1,1-1 0,-1 0 0,1 1-1,-1-1 1,1 0 0,-1 0-1,1 0 1,-1 0 0,1-1 0,0 1-1,0 0 1,-1-1 0,1 1-1,0-1 1,0 0 0,0 1 0,2-1-1,53 2 122,-43-3-113,3 1-181,0-1 1,0-1-1,0-1 1,0-1-1,0 0 0,-1-1 1,0 0-1,0-2 0,30-15 1,-44 21 14,0-1 0,-1 1 1,1 0-1,0 0 0,0 0 0,-1-1 1,1 1-1,-1-1 0,1 0 0,-1 1 0,0-1 1,2-3-1,-3 5-39,0-1 0,1 0 1,-1 1-1,0-1 0,0 1 0,0-1 0,0 1 1,0-1-1,0 1 0,0-1 0,-1 0 0,1 1 1,0-1-1,0 1 0,0-1 0,0 1 1,-1-1-1,1 1 0,0-1 0,-1 1 0,1-1 1,0 1-1,-1 0 0,1-1 0,0 1 0,-1-1 1,1 1-1,-1 0 0,0-1 0,-3-1-1135,0 0-1,-1 0 1,1 0-1,-1 1 1,1-1-1,-1 1 1,0 0-1,-8 0 1,-20-1-7172</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57.088"/>
    </inkml:context>
    <inkml:brush xml:id="br0">
      <inkml:brushProperty name="width" value="0.025" units="cm"/>
      <inkml:brushProperty name="height" value="0.025" units="cm"/>
    </inkml:brush>
  </inkml:definitions>
  <inkml:trace contextRef="#ctx0" brushRef="#br0">1 32 2370,'0'0'21236,"48"-10"-20723,-12 3-289,6 1-96,-2 2-64,-6-1-64,-9 5 0,-8 0-32,0 0-1121,-14 0-1153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2.492"/>
    </inkml:context>
    <inkml:brush xml:id="br0">
      <inkml:brushProperty name="width" value="0.025" units="cm"/>
      <inkml:brushProperty name="height" value="0.025" units="cm"/>
    </inkml:brush>
  </inkml:definitions>
  <inkml:trace contextRef="#ctx0" brushRef="#br0">1 1 13645,'0'0'6470</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57.444"/>
    </inkml:context>
    <inkml:brush xml:id="br0">
      <inkml:brushProperty name="width" value="0.025" units="cm"/>
      <inkml:brushProperty name="height" value="0.025" units="cm"/>
    </inkml:brush>
  </inkml:definitions>
  <inkml:trace contextRef="#ctx0" brushRef="#br0">0 83 15214,'0'0'6214,"72"-5"-5029,-26-5-736,4-2-385,0-1-64,-5 2-929,-8-1-1281,-12 2-2370,-7 0-3428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57.790"/>
    </inkml:context>
    <inkml:brush xml:id="br0">
      <inkml:brushProperty name="width" value="0.025" units="cm"/>
      <inkml:brushProperty name="height" value="0.025" units="cm"/>
    </inkml:brush>
  </inkml:definitions>
  <inkml:trace contextRef="#ctx0" brushRef="#br0">101 0 12460,'0'0'12043,"-7"12"-11285,-8 13-430,1 1 0,2 0 0,1 0 0,1 2 0,1-1 0,-8 41 0,15-52-202,0 0 0,1 1 0,0-1 1,2 1-1,2 20 0,-2-32-259,0-1 0,0 1 1,0-1-1,1 0 0,0 0 0,-1 1 0,2-1 0,-1 0 0,0-1 0,5 6 1,-5-7-252,1 1 1,-1-1-1,1 0 1,0 0 0,-1 0-1,1 0 1,0-1-1,0 1 1,0-1 0,1 0-1,-1 0 1,0 0-1,0 0 1,1 0 0,5 0-1,17-1-5472</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58.319"/>
    </inkml:context>
    <inkml:brush xml:id="br0">
      <inkml:brushProperty name="width" value="0.025" units="cm"/>
      <inkml:brushProperty name="height" value="0.025" units="cm"/>
    </inkml:brush>
  </inkml:definitions>
  <inkml:trace contextRef="#ctx0" brushRef="#br0">0 181 3651,'0'0'19913,"10"-4"-18766,7-4-722,110-60 666,-115 61-1075,-1-1-1,0 0 1,0-1-1,0 0 1,-1 0-1,-1-1 0,0-1 1,13-18-1,-51 67-25,22-23 11,-24 60 4,29-69-6,1 1 0,-1-1 0,1 0 0,1 1 0,-1-1 0,1 1 0,0-1 0,0 1-1,1-1 1,1 8 0,-1-12-68,-1-1 0,1 1 0,0-1 0,-1 0 0,1 0 0,0 0 0,0 1 0,0-1 0,0 0 0,0 0 0,0 0 0,0 0 0,0 0 0,0 0 0,1-1 0,-1 1 0,0 0 0,1-1 0,-1 1 0,0-1 0,1 1 0,-1-1 0,0 0 0,1 1 0,-1-1 0,1 0 0,-1 0 0,1 0 0,-1 0 0,1 0 0,1-1 0,1 1-486,1-1-1,-1 1 1,0-1 0,0 0-1,0-1 1,0 1-1,0-1 1,0 1 0,-1-1-1,4-3 1,18-16-5819</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58.675"/>
    </inkml:context>
    <inkml:brush xml:id="br0">
      <inkml:brushProperty name="width" value="0.025" units="cm"/>
      <inkml:brushProperty name="height" value="0.025" units="cm"/>
    </inkml:brush>
  </inkml:definitions>
  <inkml:trace contextRef="#ctx0" brushRef="#br0">176 0 12748,'0'0'6342,"-48"63"-4676,39-42-65,9 0-704,0 1-833,0 0-64,14 1-1281,0-2-609,1-3-1185,-7-5-256,-2-6-2434</inkml:trace>
  <inkml:trace contextRef="#ctx0" brushRef="#br0" timeOffset="1">1 117 8552,'0'0'11435,"84"-18"-11019,-32 15-352,-2 0-64,3-2-288,-12 1-1922,-5-4-3587,-11 1-4902</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59.018"/>
    </inkml:context>
    <inkml:brush xml:id="br0">
      <inkml:brushProperty name="width" value="0.025" units="cm"/>
      <inkml:brushProperty name="height" value="0.025" units="cm"/>
    </inkml:brush>
  </inkml:definitions>
  <inkml:trace contextRef="#ctx0" brushRef="#br0">0 110 15759,'0'0'4351,"8"-5"-3406,7-1-739,0 0 0,0 1 0,0 1 1,1 0-1,-1 2 0,1-1 0,0 2 1,0 0-1,-1 0 0,25 4 0,-37-3-181,-1 0 0,1 1-1,0-1 1,-1 1-1,1 0 1,-1 0 0,0 0-1,1 0 1,-1 0-1,0 0 1,1 1-1,-1-1 1,0 1 0,0-1-1,0 1 1,0 0-1,0 0 1,-1 0 0,1 0-1,-1 0 1,1 0-1,-1 0 1,0 1 0,1-1-1,-1 0 1,-1 1-1,1-1 1,0 1-1,0-1 1,-1 1 0,0-1-1,1 1 1,-1 0-1,0-1 1,0 1 0,0-1-1,-2 6 1,0 8 180,-1-1 1,-1 0-1,0 0 0,-12 26 1,16-40-198,3-53 1220,18-63-1116,-10 54-1576,-5 39-4364,-6 23 5520,0 1 0,0-1 1,1 1-1,-1-1 0,1 1 0,-1-1 1,1 1-1,0-1 0,-1 0 0,1 1 1,0-1-1,0 0 0,0 0 0,0 1 1,0-1-1,0 0 0,1 0 0,-1 0 1,2 1-1,15 8-6280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4:59.392"/>
    </inkml:context>
    <inkml:brush xml:id="br0">
      <inkml:brushProperty name="width" value="0.025" units="cm"/>
      <inkml:brushProperty name="height" value="0.025" units="cm"/>
    </inkml:brush>
  </inkml:definitions>
  <inkml:trace contextRef="#ctx0" brushRef="#br0">116 1 9993,'0'0'13154,"11"9"-11574,-3-3-1345,17 16 372,31 33 0,-50-48-576,0 0 0,0 1 0,0-1 0,-1 1-1,0 1 1,0-1 0,-1 1 0,0-1 0,-1 1 0,4 16 0,-6-14-21,0 0 0,-1 0 0,-1-1 1,0 1-1,0 0 0,-1 0 0,0-1 0,-1 1 1,0-1-1,-1 1 0,0-1 0,0 0 0,-1-1 1,-1 1-1,0-1 0,0 0 0,-12 13 0,-6 4-1124,-1 0 0,-2-2 0,0-1 0,-34 21 0,16-14-4416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0.503"/>
    </inkml:context>
    <inkml:brush xml:id="br0">
      <inkml:brushProperty name="width" value="0.025" units="cm"/>
      <inkml:brushProperty name="height" value="0.025" units="cm"/>
    </inkml:brush>
  </inkml:definitions>
  <inkml:trace contextRef="#ctx0" brushRef="#br0">224 0 13100,'0'0'8675,"-4"12"-7751,-1 10-737,1-1-1,1 1 1,0 0 0,2 0 0,1 0 0,0 0 0,2 0 0,0 0-1,7 23 1,-5-31 506,0-1-1476,0 0 1,-1-1-1,-1 1 0,0 0 1,1 25-1,-3-36 471,0 0 0,-1 0 1,1 1-1,-1-1 0,1 0 1,-1 0-1,0 0 0,1 0 0,-1 0 1,0 0-1,0-1 0,-1 1 0,1 0 1,0 0-1,0-1 0,-1 1 1,-2 2-1,2-3-51,-1 1 0,0-1 1,0 0-1,0 0 0,0 0 1,1 0-1,-1 0 0,0-1 1,-1 1-1,1-1 0,0 0 1,0 0-1,0 0 0,0 0 1,-6-2-1,5 1-247,0 0 0,-1 0 0,1 0-1,0-1 1,0 1 0,0-1 0,0 0 0,0 0 0,0-1 0,-4-3 0,-31-32 395,8 6 4660,-5 9 4068,36 23-8373,0 0-1,-1 0 0,1-1 1,0 1-1,-1 0 0,1 0 0,0 0 1,-1-1-1,1 1 0,0 0 1,-1 0-1,1 0 0,0 0 1,-1 0-1,1 0 0,0-1 0,-1 1 1,1 0-1,0 0 0,-1 0 1,1 0-1,0 0 0,-1 1 1,1-1-1,-1 0 0,1 0 0,0 0 1,-1 0-1,1 0 0,0 0 1,-1 1-1,1-1 0,0 0 1,0 0-1,-1 0 0,1 1 0,-1-1 1,8 14 1293,19 14-996,-17-21-256,1-1-1,0 0 1,0-1-1,1 0 0,0-1 1,-1 0-1,2-1 1,-1 0-1,0-1 0,0 0 1,1 0-1,-1-1 0,1-1 1,-1 0-1,1-1 1,0 0-1,12-3 0,-9 1-241,1-1-1,-1 0 1,0-1-1,0-1 1,-1 0-1,0-1 1,0-1-1,0 0 1,-1-1 0,0 0-1,22-22 1,-32 28-440,0 0 1,0-1 0,-1 1 0,1-1 0,-1 1 0,0-1 0,0 0 0,-1 0 0,1 0 0,-1 0 0,2-7 0,-1-15-6440</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1.653"/>
    </inkml:context>
    <inkml:brush xml:id="br0">
      <inkml:brushProperty name="width" value="0.025" units="cm"/>
      <inkml:brushProperty name="height" value="0.025" units="cm"/>
    </inkml:brush>
  </inkml:definitions>
  <inkml:trace contextRef="#ctx0" brushRef="#br0">230 52 11819,'1'48'7637,"3"-1"-4256,13 94-4413,-11-96 1648,-6-44-748,0-1 1,1 1-1,-1-1 0,0 1 0,0-1 0,0 1 0,0-1 1,0 1-1,0-1 0,0 1 0,0-1 0,0 1 1,0-1-1,0 1 0,0-1 0,0 1 0,0-1 0,0 1 1,-1-1-1,1 1 0,0-1 0,0 1 0,-1-1 1,1 0-1,0 1 0,-1-1 0,1 1 0,0-1 0,-1 0 1,1 1-1,0-1 0,-1 0 0,1 1 0,-1-1 0,1 0 1,-1 0-1,1 1 0,-1-1 0,1 0 0,-1 0 1,0 0-1,-26-9-3820,-24-28 190,21 11 2882,-50-57-1,70 71 1760,1-1-1,0 0 1,1 0 0,-10-23-1,17 34-682,0 0 0,0 0-1,0-1 1,1 1 0,-1 0-1,1-1 1,-1 1 0,1-1-1,0 1 1,0-1 0,0 1-1,0 0 1,0-1 0,1 1-1,-1-1 1,1 1 0,-1 0-1,1-1 1,0 1 0,0 0-1,0 0 1,0 0 0,1 0-1,-1 0 1,0 0 0,1 0 0,0 0-1,-1 0 1,1 0 0,0 1-1,0-1 1,0 1 0,0 0-1,0-1 1,0 1 0,0 0-1,0 0 1,1 0 0,-1 0-1,3 0 1,12-4 135,-1 1-1,1 0 1,0 1 0,24-1 0,-35 3-148,14 0 88,82-5 655,-96 6-895,1 0-1,-1 1 0,1 0 0,-1 0 1,1 0-1,-1 1 0,1 0 1,-1 0-1,0 0 0,0 1 0,0 0 1,5 4-1,-9-6-17,-1 0 0,0 0 0,0 0 0,0 0 0,0 0 0,-1 0 0,1 0 0,0 1 0,0-1 0,-1 0-1,1 0 1,-1 1 0,1-1 0,-1 1 0,1-1 0,-1 0 0,0 1 0,0-1 0,0 1 0,0-1 0,0 1 0,0-1 0,0 0 0,0 1 0,-1-1 0,1 1 0,0-1 0,-1 0 0,1 1 0,-1-1 0,0 0-1,1 1 1,-1-1 0,0 0 0,0 0 0,0 0 0,0 0 0,-1 2 0,-5 5 71,0 0-1,-1-1 0,0 0 1,-10 6-1,9-6-103,3-1 143,-1-1-1,1 1 1,0 0 0,1 0-1,-6 8 1,11-13-107,-1 0 1,0 0-1,1-1 0,-1 1 1,1 0-1,-1 0 0,1 0 1,-1 0-1,1 0 0,0 0 1,-1 0-1,1 0 0,0 0 1,0 0-1,0 0 0,0 0 1,0 0-1,0 0 0,0 0 1,0 0-1,0 0 0,1 0 1,-1 0-1,0 0 0,1 0 1,-1 0-1,0 0 1,1 0-1,-1 0 0,1 0 1,0-1-1,-1 1 0,1 0 1,0 0-1,-1-1 0,1 1 1,0 0-1,0-1 0,0 1 1,-1 0-1,1-1 0,0 0 1,0 1-1,0-1 0,0 1 1,0-1-1,0 0 0,0 0 1,0 1-1,0-1 0,2 0 1,11 3-586,0 0 1,0-1 0,24 0-1,17-5-7220,-27-3-171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2.003"/>
    </inkml:context>
    <inkml:brush xml:id="br0">
      <inkml:brushProperty name="width" value="0.025" units="cm"/>
      <inkml:brushProperty name="height" value="0.025" units="cm"/>
    </inkml:brush>
  </inkml:definitions>
  <inkml:trace contextRef="#ctx0" brushRef="#br0">50 98 13261,'0'0'9432,"12"0"-9207,3-1-203,-1 0 0,0 0-1,22-7 1,-31 7-31,-1 0-1,1 0 0,0-1 0,-1 0 0,0 0 0,0 0 0,1 0 0,-1-1 0,0 0 0,-1 1 0,1-1 0,-1-1 1,1 1-1,-1-1 0,0 1 0,0-1 0,4-7 0,-6 10 11,-1 0 0,1 1-1,-1-1 1,0 0 0,1 0 0,-1 0-1,0 1 1,0-1 0,0 0 0,0 0 0,1 0-1,-1 0 1,0 1 0,0-1 0,-1 0-1,1 0 1,0 0 0,0 0 0,0 1 0,0-1-1,-1 0 1,1 0 0,0 1 0,-1-1 0,1 0-1,-1 0 1,1 1 0,-2-2 0,1 1 5,-1 0 0,0-1-1,1 1 1,-1 1 0,0-1 0,0 0 0,0 0 0,0 1 0,0-1 0,0 1 0,-3-1 0,-53 2 327,51 0-250,0 1 0,1-1 1,0 1-1,-1 0 0,1 1 0,0 0 1,0 0-1,0 0 0,0 0 0,1 1 1,-1 0-1,1 1 0,0-1 0,0 1 1,1 0-1,0 0 0,-1 0 0,1 0 1,1 1-1,-1 0 0,1 0 0,0 0 0,1 0 1,-1 0-1,1 0 0,-1 9 0,3-13-75,0 0-1,0 0 0,1-1 0,-1 1 0,1 0 0,-1 0 0,1 0 1,0-1-1,0 1 0,0-1 0,0 1 0,0 0 0,0-1 0,0 0 0,1 1 1,-1-1-1,0 0 0,1 1 0,-1-1 0,1 0 0,-1 0 0,1 0 1,0 0-1,-1-1 0,1 1 0,0 0 0,0-1 0,-1 1 0,1-1 0,0 0 1,0 1-1,0-1 0,0 0 0,2 0 0,11 1-850,0 0 0,28-1 0,-1-6-2803,-2-9-2637</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2.460"/>
    </inkml:context>
    <inkml:brush xml:id="br0">
      <inkml:brushProperty name="width" value="0.025" units="cm"/>
      <inkml:brushProperty name="height" value="0.025" units="cm"/>
    </inkml:brush>
  </inkml:definitions>
  <inkml:trace contextRef="#ctx0" brushRef="#br0">144 244 14286,'-11'7'1756,"-5"3"-1138,2-3 169,1 1 1,0 1 0,1 0-1,0 0 1,0 2-1,1-1 1,-15 20-1,25-30-750,1 0 0,0 1 0,-1-1-1,1 1 1,0-1 0,-1 1 0,1-1-1,0 1 1,0-1 0,0 1-1,0-1 1,-1 1 0,1 0 0,0-1-1,0 1 1,0-1 0,0 1 0,0-1-1,0 1 1,0-1 0,1 1 0,-1-1-1,0 1 1,0 0 0,0-1 0,0 1-1,1-1 1,-1 1 0,0-1-1,0 0 1,1 1 0,-1-1 0,0 1-1,1-1 1,-1 1 0,1-1 0,-1 0-1,1 1 1,-1-1 0,1 1 0,30 3 299,35-15-508,-47 5-688,0-1-1,0-1 1,31-18-1,-42 22 298,-1 0-1,0-1 1,0 0 0,0-1 0,0 0-1,-1 0 1,0 0 0,0-1-1,-1 1 1,0-1 0,5-10 0,-9 17 554,-1-1 0,0 1 0,1 0 0,-1-1 0,0 1 0,0-1 0,1 1 0,-1-1 0,0 1 0,0-1 0,0 1 0,0-1 0,0 1 0,1-1 0,-1 0 0,0 1 0,0-1 0,0 1 0,-1-1 0,1 1 0,0-1 0,0 1 0,0-1 0,0 1 0,0-1 0,-1 1 1,1-1-1,0 0 0,-14 4 476,-16 17 1514,29-19-1848,-34 41 2370,34-40-2343,-1 0-1,1 0 1,0 0 0,0 1 0,0-1-1,0 0 1,0 1 0,0-1-1,1 0 1,-1 1 0,1-1-1,-1 1 1,1-1 0,0 1-1,0-1 1,0 1 0,0-1 0,1 0-1,0 5 1,0-6-118,0 0 1,-1 0 0,1-1-1,0 1 1,0 0-1,0 0 1,0 0-1,0-1 1,0 1-1,0 0 1,0-1-1,0 1 1,0-1-1,1 0 1,-1 1 0,0-1-1,0 0 1,0 1-1,0-1 1,1 0-1,1 0 1,31-1 82,-29 1-70,8-2-145,0 0 0,0-1 0,-1 0 0,0-1 0,1-1 0,-2 0 0,1 0 0,0-1 0,-1-1 0,0 0 0,-1 0 0,0-1 0,0-1 0,15-15 0,-12 10-7,-1 0-1,0-1 1,-1 0 0,0-1 0,-1 0-1,-1 0 1,-1-1 0,0-1 0,7-26-1,-13 37 102,0 0-1,-1 0 1,0 0-1,0 0 1,-1-11-1,0 17 5,0 0-1,0 0 1,0 0 0,0 0-1,-1 0 1,1 0-1,0 1 1,0-1 0,-1 0-1,1 0 1,-1 0-1,1 1 1,-1-1 0,1 0-1,-1 1 1,1-1-1,-1 0 1,1 1 0,-1-1-1,0 1 1,0-1-1,-1 0 21,1 1-1,0 0 1,-1-1-1,1 1 1,0 0-1,-1 0 1,1 0-1,0 1 1,-1-1-1,1 0 1,0 0-1,0 1 1,-1-1-1,1 0 1,0 1-1,0 0 0,-1-1 1,-1 2-1,-4 3 108,-1 0-1,1 1 0,0-1 0,0 1 0,1 1 0,-1-1 0,2 1 0,-1 0 0,1 1 1,0 0-1,-4 8 0,3-5 73,0 0 0,2 1 0,-1-1 1,1 1-1,1 0 0,0 1 0,-2 18 1,5-27-185,1 0 0,-1 0 1,1 0-1,0-1 0,-1 1 1,2 0-1,-1-1 1,0 1-1,1-1 0,0 1 1,0-1-1,0 0 0,0 0 1,0 0-1,0 0 1,1 0-1,0 0 0,-1-1 1,1 1-1,0-1 0,1 0 1,-1 0-1,0 0 1,0 0-1,1 0 0,-1-1 1,1 1-1,3 0 0,55 14-1290,-7-11-4582,-38-5 169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2.900"/>
    </inkml:context>
    <inkml:brush xml:id="br0">
      <inkml:brushProperty name="width" value="0.025" units="cm"/>
      <inkml:brushProperty name="height" value="0.025" units="cm"/>
    </inkml:brush>
  </inkml:definitions>
  <inkml:trace contextRef="#ctx0" brushRef="#br0">138 77 3748,'0'0'12475,"-2"-10"-10270,1 6-1975,0-1 0,0 1 1,-1 0-1,1-1 0,-1 1 0,0 0 0,0 0 1,-1 0-1,-3-6 0,4 8-180,0 1-1,0-1 1,0 0-1,0 1 1,-1-1 0,1 1-1,0 0 1,-1 0 0,1 0-1,0 0 1,-1 0-1,1 1 1,-1-1 0,0 1-1,1-1 1,-1 1 0,1 0-1,-1 0 1,0 0-1,1 0 1,-1 1 0,-4 0-1,4 0-43,-1 0-1,1 1 0,0-1 1,0 0-1,0 1 0,1 0 1,-1 0-1,0 0 0,0 0 1,1 0-1,0 0 0,-1 1 1,1-1-1,0 1 0,0-1 1,0 1-1,0 0 0,1 0 1,-1 0-1,1 0 0,0 0 1,-2 5-1,4-8-11,-1 1 0,0 0-1,1 0 1,-1-1 0,1 1 0,-1 0-1,1-1 1,-1 1 0,1-1-1,-1 1 1,1 0 0,-1-1 0,1 1-1,0-1 1,-1 1 0,1-1 0,0 0-1,0 1 1,-1-1 0,1 0-1,0 0 1,0 1 0,-1-1 0,1 0-1,2 0 1,26 5-203,-22-4 95,22 2-295,35 5-144,-61-7 540,0 0 0,0-1 0,1 1 0,-1 1 0,0-1 0,0 0 0,0 1-1,0-1 1,0 1 0,-1 0 0,1 0 0,-1 0 0,1 0 0,3 4 0,-6-4 27,1 0 1,0 0-1,0 0 1,-1 0 0,1 0-1,-1 0 1,1 0-1,-1 0 1,0 0-1,0 0 1,0 0-1,0 0 1,0 0-1,-1 0 1,1 0-1,0 0 1,-1 0-1,0-1 1,1 1-1,-1 0 1,0 0-1,0 0 1,0 0-1,0-1 1,0 1 0,-1 0-1,1-1 1,0 1-1,-1-1 1,-2 3-1,-5 4 142,0 0 0,-1 0-1,-17 9 1,21-12-103,0-2 1,0 1-1,-1-1 0,1 1 1,-1-2-1,0 1 1,0-1-1,0 0 0,0-1 1,0 1-1,0-1 1,-10 0-1,16-2-129,1 1 1,0-1-1,-1 1 1,1 0-1,0-1 0,0 1 1,-1-1-1,1 1 1,0-1-1,0 1 0,0-1 1,-1 1-1,1-1 1,0 1-1,0-1 1,0 1-1,0-1 0,0 1 1,0-1-1,0 1 1,0-1-1,0 1 0,1-1 1,-1 1-1,0-1 1,0 1-1,0-1 1,0 1-1,1-1 0,-1 0 1,7-16-2840,12-4-1746,4-2-1291</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3.292"/>
    </inkml:context>
    <inkml:brush xml:id="br0">
      <inkml:brushProperty name="width" value="0.025" units="cm"/>
      <inkml:brushProperty name="height" value="0.025" units="cm"/>
    </inkml:brush>
  </inkml:definitions>
  <inkml:trace contextRef="#ctx0" brushRef="#br0">0 30 8264,'0'-1'347,"0"0"1,1 0 0,-1 0-1,0 0 1,0 0 0,0 0-1,1 0 1,-1 0 0,1 0-1,-1 0 1,1 1 0,-1-1-1,1 0 1,-1 0 0,1 0-1,0 0 1,-1 1-1,1-1 1,0 0 0,0 1-1,-1-1 1,3-1 0,27-6 2716,34 8-762,-61 1-2025,-3-1-246,1-1 0,0 1 0,0 0-1,0 0 1,-1 0 0,1 0 0,0 1-1,0-1 1,0 0 0,-1 0 0,1 0-1,0 1 1,0-1 0,0 0 0,-1 1-1,1-1 1,0 0 0,-1 1-1,1-1 1,0 1 0,-1-1 0,1 1-1,-1 0 1,1-1 0,-1 1 0,1 0-1,-1-1 1,1 1 0,-1 0 0,0-1-1,1 1 1,-1 1 0,0 0 27,0-1 0,-1 1 0,1 0 0,-1 0 0,1-1 0,-1 1 0,0 0 0,1-1 0,-1 1 0,0-1 0,0 1 0,0-1 0,-3 3 0,-42 38 1068,38-37-871,-23 18 384,30-23-599,0 1-1,0 0 1,0 0-1,0 0 0,0-1 1,0 1-1,1 0 1,-1 0-1,0 0 1,1 0-1,-1 1 1,0-1-1,1 0 1,-1 0-1,1 0 1,0 0-1,-1 1 0,1-1 1,0 0-1,0 0 1,0 0-1,0 1 1,0 0-1,1-1-26,1 0-1,0 0 0,0 0 1,0 0-1,0 0 0,0 0 1,0-1-1,0 1 0,0-1 1,0 0-1,0 0 1,0 1-1,0-1 0,0-1 1,0 1-1,4-1 0,0 1 13,18 0-111,-1 1-372,-1-2-1,30-3 1,-45 2-517,-1 1 0,1-1 0,0 0 0,-1 0-1,1-1 1,-1 0 0,6-4 0,3-5-5901</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3.641"/>
    </inkml:context>
    <inkml:brush xml:id="br0">
      <inkml:brushProperty name="width" value="0.025" units="cm"/>
      <inkml:brushProperty name="height" value="0.025" units="cm"/>
    </inkml:brush>
  </inkml:definitions>
  <inkml:trace contextRef="#ctx0" brushRef="#br0">1 1 13581,'0'0'10794,"11"3"-10420,8 1-380,0-1 1,-1 0 0,1-2-1,0 0 1,1-1 0,-1-1-1,32-6 1,-51 7 0,1 0 0,-1 0 1,0-1-1,1 1 0,-1 0 0,1 0 1,-1 0-1,0-1 0,1 1 0,-1 0 0,1 0 1,-1 0-1,0 0 0,1 0 0,-1 0 1,1 0-1,-1 0 0,1 0 0,-1 0 0,1 0 1,-1 0-1,0 0 0,1 0 0,-1 0 1,1 0-1,-1 0 0,1 1 0,-1-1 1,0 0-1,1 0 0,-1 0 0,0 1 0,1-1 1,-1 0-1,0 1 0,1-1 0,-1 0 1,0 1-1,1-1 0,-1 0 0,0 1 0,0-1 1,0 1-1,1-1 0,-1 0 0,0 1 1,0-1-1,0 1 0,0-1 0,0 1 0,0-1 1,0 0-1,0 1 0,0-1 0,0 1 1,0-1-1,0 1 0,0-1 0,0 1 0,-18 34 221,1 3 720,19-37-939,1 0 1,0 0-1,0 0 0,0-1 1,0 1-1,0-1 0,0 1 1,0-1-1,0 0 0,0 0 0,0-1 1,0 1-1,4-1 0,22-9-2476,-2-8-3449,-12 3-852</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3.970"/>
    </inkml:context>
    <inkml:brush xml:id="br0">
      <inkml:brushProperty name="width" value="0.025" units="cm"/>
      <inkml:brushProperty name="height" value="0.025" units="cm"/>
    </inkml:brush>
  </inkml:definitions>
  <inkml:trace contextRef="#ctx0" brushRef="#br0">1 15 6118,'0'0'15086,"7"-14"-16271,21 19-2531,1-2-3619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04.348"/>
    </inkml:context>
    <inkml:brush xml:id="br0">
      <inkml:brushProperty name="width" value="0.025" units="cm"/>
      <inkml:brushProperty name="height" value="0.025" units="cm"/>
    </inkml:brush>
  </inkml:definitions>
  <inkml:trace contextRef="#ctx0" brushRef="#br0">97 0 16207,'-7'2'2856,"2"-1"-2441,-5 1 252,1 0 1,0 0 0,0 1-1,0 0 1,1 1-1,-1 0 1,-10 6-1,19-9-662,0-1 0,0 0 0,0 0 0,-1 0 0,1 0 0,0 0 0,0 0 0,0 0 0,0 1 0,0-1 0,0 0 0,0 0 0,-1 0 0,1 0 0,0 1 0,0-1 0,0 0 0,0 0 0,0 0 0,0 0 0,0 1 0,0-1 0,0 0 0,0 0 0,0 0 0,0 1 0,0-1 0,0 0 0,0 0 0,0 0 0,0 0 0,0 1 0,0-1 0,0 0 0,0 0 0,1 0 0,-1 0 0,0 1 0,0-1 0,0 0 0,0 0 0,0 0 0,0 0 0,1 0 0,-1 1 0,0-1 0,13 5-253,17 1-834,-28-6 912,11 2-784,50 11-2961,-59-12 3823,1 0 1,-1 0-1,0 1 1,1 0-1,-1 0 0,0 0 1,-1 0-1,1 0 0,0 1 1,0 0-1,3 3 1,-7-5 230,0-1 1,1 1 0,-1-1-1,1 1 1,-1-1-1,0 1 1,1 0 0,-1-1-1,0 1 1,0 0 0,1-1-1,-1 1 1,0 0-1,0-1 1,0 1 0,0 0-1,0-1 1,0 1 0,0 0-1,0 0 1,0-1-1,0 1 1,0 0 0,-1-1-1,1 1 1,0 0 0,0-1-1,-1 1 1,1-1-1,0 1 1,-1 0 0,1-1-1,-1 1 1,-26 18 1970,-35 2-822,61-21-1228,-44 6-338,44-12-5215,1-4-593</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36.915"/>
    </inkml:context>
    <inkml:brush xml:id="br0">
      <inkml:brushProperty name="width" value="0.025" units="cm"/>
      <inkml:brushProperty name="height" value="0.025" units="cm"/>
    </inkml:brush>
  </inkml:definitions>
  <inkml:trace contextRef="#ctx0" brushRef="#br0">1 766 5990,'0'0'10730,"50"-49"-9705,42 1 544,35-13-384,22-12-416,21-8-513,19-3-192,7-5-32,0 0-864,-9-5-1346,-21-3-4260</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44.352"/>
    </inkml:context>
    <inkml:brush xml:id="br0">
      <inkml:brushProperty name="width" value="0.025" units="cm"/>
      <inkml:brushProperty name="height" value="0.025" units="cm"/>
    </inkml:brush>
  </inkml:definitions>
  <inkml:trace contextRef="#ctx0" brushRef="#br0">3593 505 3235,'0'0'4426,"-9"-12"-3914,3 5-473,-23-31 394,-2 1 0,-2 2 1,-48-40-1,56 59-296,0 1 0,0 1 0,-1 2 0,-1 0 0,0 2 0,-39-10-1,-179-27-450,142 30 124,-856-111 2833,817 120-2343,0 7 0,-1 5 0,1 7 0,-247 52 0,350-54-271,0 2-1,1 2 1,1 2 0,0 1-1,1 1 1,1 3 0,0 1 0,2 1-1,0 2 1,2 1 0,1 1 0,-52 59-1,38-30-15,3 1 0,2 2 0,3 2-1,3 1 1,2 2 0,3 1 0,3 1 0,3 1-1,-20 95 1,15-11 1,6 0-1,6 2 0,7 189 1,9-280-8,2-1 0,3 0 0,2 0 0,3 0 0,3-1 0,2-1 0,3-1 0,2 0 0,3-1 0,2-2 1,2 0-1,3-2 0,2-2 0,53 63 0,-22-43 15,3-3 1,4-4 0,1-2 0,4-4-1,1-3 1,123 64 0,-90-63-1,2-5-1,2-5 1,2-4 0,186 38 0,-214-63 100,2-3-1,0-4 1,0-4 0,134-10 0,-151-2 247,0-4 0,-1-2 0,0-4 1,-1-3-1,131-56 0,-93 22 504,-3-4 0,-2-4-1,124-100 1,-86 46-581,189-201-1,-264 245-424,-3-3 0,-3-3 0,72-121 0,-107 152-59,-2-1-1,-1-1 1,-3-1 0,-2-1 0,-3 0 0,-1-1-1,11-102 1,-20 101 179,-2 1 0,-3-1 0,-3 0 0,-1 1 0,-3 0 1,-2 0-1,-2 0 0,-3 1 0,-2 1 0,-2 0 0,-2 2 0,-2 0 0,-2 1 0,-2 2 0,-3 0 0,-1 2 0,-42-47 0,39 56-873,0 2-1,-2 1 0,-2 2 0,0 2 1,-2 1-1,-55-27 0,-27-2-3313</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45.498"/>
    </inkml:context>
    <inkml:brush xml:id="br0">
      <inkml:brushProperty name="width" value="0.025" units="cm"/>
      <inkml:brushProperty name="height" value="0.025" units="cm"/>
    </inkml:brush>
  </inkml:definitions>
  <inkml:trace contextRef="#ctx0" brushRef="#br0">10017 4324 5445,'-2'3'412,"0"-1"1,1 1-1,-1 0 0,1-1 1,0 1-1,0 0 0,0 0 0,0 0 1,1 0-1,-1 0 0,1 0 1,0 0-1,0 0 0,0 4 1,11 44-60,-8-43-908,-1 0-1,0 1 1,0 0 0,1 16-1,-3-22 468,0 0 0,-1 1-1,1-1 1,-1 0 0,0 0 0,0 1 0,0-1-1,0 0 1,0 0 0,-1 0 0,0 0-1,1-1 1,-1 1 0,0 0 0,0-1-1,0 1 1,-4 2 0,-9 7 183,0 0 0,0-2 0,-1 0 0,-1-1 0,1 0 0,-2-2 0,1 0 0,-1 0 0,-35 6 0,-3-2 585,-1-3 0,-56 1-1,-10-7 738,0-5 0,-172-26 0,-239-75-36,-157-105-1255,20-58-54,667 266-72,-695-272 171,15 7 10,36-26-119,534 231-25,4-5-1,2-5 1,-148-127-1,153 104 89,5-4 1,4-4-1,4-5 0,6-3 0,4-4 0,-69-132 0,-32-104-230,-194-325-292,326 605 420,-3 1 0,-3 2 0,-2 3 0,-120-101 0,119 119-4,-1 4-1,-3 2 1,-1 2 0,-1 4-1,-2 2 1,-73-23 0,-2 11 0,-2 6-1,-278-37 1,-302 29 15,164 45 650,529 1-713,0 2 0,0 1 0,1 1 0,0 2 0,-49 15 0,58-13-1116,0 0 0,-30 19 0,20-9-2720,3-2-3080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45.908"/>
    </inkml:context>
    <inkml:brush xml:id="br0">
      <inkml:brushProperty name="width" value="0.025" units="cm"/>
      <inkml:brushProperty name="height" value="0.025" units="cm"/>
    </inkml:brush>
  </inkml:definitions>
  <inkml:trace contextRef="#ctx0" brushRef="#br0">584 1 3587,'0'0'7933,"-10"2"-7495,3 0-267,0 0 0,0 0-1,0 1 1,0 0 0,0 1 0,1-1 0,0 1 0,0 1-1,0-1 1,0 1 0,1 0 0,-1 0 0,1 1 0,-5 7-1,-131 144 1848,-111 138-1116,237-274-771,0 1-1,-16 31 0,28-47-104,0 1-1,0-1 1,0 1-1,1 0 1,0 0-1,0 0 1,1 0-1,0 0 1,0 0-1,0 0 0,1 0 1,0 1-1,2 7 1,-2-13-24,1 0 1,0 0 0,-1 0-1,1 0 1,0 0 0,0 0-1,0 0 1,1-1-1,-1 1 1,0 0 0,0-1-1,1 1 1,-1-1-1,1 1 1,0-1 0,-1 0-1,1 0 1,0 0-1,0 0 1,3 2 0,0-2 6,1 1 0,0 0 0,-1-1 0,1 0 0,0-1 1,0 1-1,8-1 0,8-2 20,0-1 1,-1 0-1,25-8 0,370-137-2197,-336 116 680,63-27-2239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49.689"/>
    </inkml:context>
    <inkml:brush xml:id="br0">
      <inkml:brushProperty name="width" value="0.025" units="cm"/>
      <inkml:brushProperty name="height" value="0.025" units="cm"/>
    </inkml:brush>
  </inkml:definitions>
  <inkml:trace contextRef="#ctx0" brushRef="#br0">176 24 7015,'0'0'7772,"-8"-6"-6918,2 1-794,5 4 8,0 0-1,0 0 1,-1 0 0,1 0-1,0 0 1,-1 0 0,1 0-1,-1 0 1,1 0-1,-1 1 1,0-1 0,1 1-1,-1-1 1,-2 0-1,2 2 6,1 1-1,0-1 1,0 0-1,0 0 1,1 1-1,-1-1 1,0 1-1,0-1 1,1 1-1,-1-1 1,1 1-1,-1-1 1,1 1-1,0-1 1,-1 1-1,1 0 0,0-1 1,0 1-1,0-1 1,0 1-1,1 0 1,-1-1-1,1 3 1,-1 49 916,1 24-230,-3 0 0,-17 106 1,-17-10-632,-31 219-240,66-377 106,-1-2 2,1 1 1,1-1-1,0 1 1,0-1 0,4 20-1,-3-30 10,0 1-1,0-1 1,0 0-1,0 0 1,1 0-1,0 0 1,-1 0 0,1 0-1,0 0 1,0 0-1,1-1 1,-1 1-1,1-1 1,-1 0-1,1 1 1,0-1-1,0 0 1,-1-1-1,1 1 1,1 0-1,-1-1 1,0 0 0,0 0-1,1 0 1,-1 0-1,4 1 1,14 1 61,1-1 1,-1 0 0,1-2-1,-1 0 1,1-2 0,-1 0-1,27-7 1,151-47-3200,-123 32-1965,-49 16-524</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50.318"/>
    </inkml:context>
    <inkml:brush xml:id="br0">
      <inkml:brushProperty name="width" value="0.025" units="cm"/>
      <inkml:brushProperty name="height" value="0.025" units="cm"/>
    </inkml:brush>
  </inkml:definitions>
  <inkml:trace contextRef="#ctx0" brushRef="#br0">0 7 5862,'0'0'6507,"8"9"-5658,-5-5-759,0 1 1,1-1-1,0 0 1,0 0-1,0 0 1,0 0-1,1-1 0,-1 1 1,1-1-1,0 0 1,0-1-1,0 1 1,0-1-1,1 0 1,-1-1-1,0 1 1,10 1-1,107 6 969,-1-5 0,166-16-1,1514-62 2919,-1385 94-2327,-69 0-1239,-151-19-373,-34-1 98,176 23 0,-297-18-116,1-2-1,-1-2 1,1-2 0,0-1 0,-1-2 0,76-18 0,-116 21-143,0 1 0,1 0 0,-1-1 1,0 1-1,0-1 0,0 1 0,0-1 1,0 1-1,0-1 0,0 0 0,0 1 1,0-1-1,0 0 0,0 0 0,-1 0 1,2-1-1,1-13-8056,-3 6 534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3.418"/>
    </inkml:context>
    <inkml:brush xml:id="br0">
      <inkml:brushProperty name="width" value="0.025" units="cm"/>
      <inkml:brushProperty name="height" value="0.025" units="cm"/>
    </inkml:brush>
  </inkml:definitions>
  <inkml:trace contextRef="#ctx0" brushRef="#br0">17 271 4068,'0'0'11381,"-1"8"-9315,-4 20-723,1-12-894,1 1 0,1-1 0,1 1 0,0 21 0,1-36-436,0 1 1,0-1-1,0 1 0,1-1 1,-1 1-1,1-1 0,-1 0 0,1 1 1,0-1-1,0 0 0,0 0 0,0 0 1,0 1-1,1-1 0,-1 0 0,1 0 1,-1-1-1,1 1 0,-1 0 0,1 0 1,0-1-1,0 1 0,0-1 0,0 0 1,0 0-1,0 1 0,1-1 0,-1 0 1,0-1-1,1 1 0,-1 0 0,0-1 1,1 1-1,-1-1 0,1 0 1,3 0-1,-3 0 0,0-1 0,0 1 0,0-1 0,-1 0 0,1 0 0,0 0 0,0 0 0,0-1 0,-1 1 0,1-1 0,0 1 0,-1-1 0,0 0 0,1 0 0,-1 0 0,0-1 0,0 1 0,0 0 0,0-1 0,-1 1 0,1-1 0,-1 0 0,1 1 0,-1-1 0,0 0 0,0 0 0,0 0 0,-1 0 0,1 0 0,0-5 0,2-10 35,-1-1 1,0 1 0,-2-30 0,-8 5-16,8 42-13,0 0-1,0 0 1,0 0 0,0 0 0,-1 0 0,1 0 0,0 0 0,-1 0 0,1 0 0,-1 0-1,1 0 1,-1 0 0,1 0 0,-1 0 0,1 0 0,-1 0 0,0 1 0,0-1-1,1 0 1,-1 0 0,0 1 0,0-1 0,0 1 0,0-1 0,0 1 0,0-1 0,0 1-1,0-1 1,0 1 0,0 0 0,0 0 0,0-1 0,0 1 0,0 0 0,0 0-1,-2 0 1,2 4 7,0-1-1,0 0 0,0 1 1,0-1-1,1 1 0,0-1 0,-1 1 1,1 0-1,1-1 0,-1 1 0,0-1 1,3 7-1,-2-8-12,0 1 0,1-1 0,0 0 0,-1 0 0,1 0 0,0 0 1,0 0-1,0-1 0,0 1 0,0 0 0,1-1 0,-1 0 0,0 1 0,1-1 0,-1 0 0,1 0 0,-1 0 0,1-1 0,0 1 0,-1-1 1,1 1-1,0-1 0,-1 0 0,1 0 0,0 0 0,-1 0 0,4-1 0,3 1 42,-1-1-1,1 0 1,-1-1-1,1 0 1,-1 0-1,0 0 1,11-6-1,-3-1 33,-1-1-1,0-1 0,-1 0 0,0-1 1,0-1-1,-2 0 0,19-23 1,-24 26-71,0 0 1,0 0 0,-1 0 0,0-1-1,-1 0 1,0 0 0,-1 0-1,0 0 1,-1-1 0,0 0 0,-1 0-1,1-15 1,-3 26-17,0 0-1,1 0 1,-1 0-1,0 0 1,0 0-1,0 0 1,0 0-1,0 0 1,0 0 0,-1 0-1,1 1 1,0-1-1,0 0 1,-1 0-1,1 0 1,-1 0-1,1 0 1,0 0 0,-1 0-1,0 1 1,1-1-1,-1 0 1,1 0-1,-1 1 1,0-1-1,-1-1 1,1 2-3,0 1 0,-1-1 1,1 0-1,0 0 0,0 0 0,0 1 0,0-1 1,0 1-1,0-1 0,-1 1 0,1-1 0,0 1 0,0-1 1,1 1-1,-1 0 0,0 0 0,0-1 0,-1 2 1,-36 46 47,19-17 264,2 1-1,-17 42 1,29-62-204,1 0 1,0 0-1,1 0 0,1 0 0,-1 1 0,2-1 1,0 1-1,0 0 0,2-1 0,1 17 1,-1-27-129,0 1 1,0-1-1,0 0 1,0 1-1,1-1 1,-1 0-1,1 0 1,0 0 0,0 0-1,-1 0 1,1 0-1,1 0 1,-1-1-1,0 1 1,0-1-1,0 1 1,1-1-1,-1 0 1,1 0-1,-1 0 1,1 0-1,-1 0 1,1-1-1,0 1 1,-1-1 0,1 0-1,0 0 1,-1 0-1,6 0 1,1 0-632,0 0 0,0-1 0,0 0 0,0 0 0,0-1 1,0-1-1,15-5 0,10-11-4050,-1-4-2088</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5:50.957"/>
    </inkml:context>
    <inkml:brush xml:id="br0">
      <inkml:brushProperty name="width" value="0.025" units="cm"/>
      <inkml:brushProperty name="height" value="0.025" units="cm"/>
    </inkml:brush>
  </inkml:definitions>
  <inkml:trace contextRef="#ctx0" brushRef="#br0">4169 1098 5189,'-8'-5'6230,"3"3"-5881,1-1 1,0 1 0,0-1-1,0 0 1,0-1 0,0 1-1,0 0 1,1-1 0,0 0-1,0 0 1,0 0 0,0 0-1,1-1 1,-1 1 0,1-1-1,0 1 1,0-1 0,1 0-1,-1 0 1,1 1 0,0-1-1,1 0 1,-1-9 0,4-35 1164,15-89 0,-9 86-1312,4-78 0,-13 62-275,-2 0 0,-3-1-1,-23-108 1,25 164-8,-6-24-38,1 0 0,-4-73 0,12 109 60,13 43-229,-13-42 247,0 1-1,0 0 1,0 0-1,0 0 1,0 0 0,0 0-1,0 0 1,-1 0-1,1 0 1,0 0-1,0 0 1,-1-1 0,1 1-1,0 0 1,-1 0-1,1 0 1,-1-1 0,1 1-1,-1 0 1,0 0-1,1-1 1,-1 1 0,0 0-1,1-1 1,-1 1-1,0-1 1,0 1 0,1-1-1,-1 1 1,0-1-1,0 0 1,0 1-1,0-1 1,0 0 0,0 0-1,1 0 1,-1 1-1,0-1 1,0 0 0,0 0-1,0 0 1,0-1-1,0 1 1,0 0 0,0 0-1,-1-1 1,-61-16 257,25 5-312,-381-24-332,233 27-292,-1798-22 309,1959 32 412,-1067 32 495,1054-31-481,4-2-3,0 3 0,0 1 1,-47 11-1,79-15-30,1 1 1,-1-1-1,0 1 0,0 0 1,0 0-1,0 0 0,0 0 1,1 0-1,-1 0 0,0 0 1,1 0-1,-1 1 0,1-1 1,-3 4-1,6 5-1235,18-1-1558,28-2-2496</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1.720"/>
    </inkml:context>
    <inkml:brush xml:id="br0">
      <inkml:brushProperty name="width" value="0.025" units="cm"/>
      <inkml:brushProperty name="height" value="0.025" units="cm"/>
    </inkml:brush>
  </inkml:definitions>
  <inkml:trace contextRef="#ctx0" brushRef="#br0">3821 16 5445,'0'0'7629,"-10"-4"-7523,5 2-103,-1 0 0,1 0-1,-1 1 1,1-1 0,-1 1-1,0 0 1,1 1 0,-1-1-1,0 1 1,1 0 0,-1 1-1,0-1 1,0 1 0,1 0 0,-1 1-1,1 0 1,-1-1 0,1 1-1,-9 5 1,-46 34-30,1 1-1,-89 87 1,69-59-606,-249 234-1732,-136 187 2925,-189 202-69,442-472 997,10 9 0,-292 436-1,279-320-1307,15 9 0,-275 683-1,445-957-61,-28 117-1,50-162-83,1-1-1,1 1 1,3-1-1,0 1 1,3 0 0,5 39-1,-5-68-25,0 0 0,1 0 0,1 1 1,-1-2-1,1 1 0,0 0 0,0 0 0,1-1 0,0 0 0,0 0 0,1 0 0,-1 0 1,1-1-1,1 1 0,-1-1 0,1-1 0,-1 1 0,2-1 0,-1 0 0,0 0 0,1-1 0,-1 1 1,1-2-1,0 1 0,0-1 0,9 2 0,18 3 49,0-1 0,0-2 0,0-1 0,45-3 0,-65 0-48,466-37-274,-190 8-1219,-96 22-2415</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2.107"/>
    </inkml:context>
    <inkml:brush xml:id="br0">
      <inkml:brushProperty name="width" value="0.025" units="cm"/>
      <inkml:brushProperty name="height" value="0.025" units="cm"/>
    </inkml:brush>
  </inkml:definitions>
  <inkml:trace contextRef="#ctx0" brushRef="#br0">0 0 12556,'8'0'261,"70"7"177,-1 3 0,138 36 0,-200-42-371,-5-2-96,0 0 0,0 1 0,-1 0-1,1 1 1,14 7 0,-22-10 52,0 1 0,0-1 0,0 1 0,0-1-1,0 1 1,-1-1 0,1 1 0,-1 0 0,1 0 0,-1 0 0,0 0 0,0 0 0,1 0 0,-2 0 0,1 1 0,0-1 0,0 0 0,-1 1 0,1-1 0,-1 0 0,0 1-1,1-1 1,-1 0 0,0 1 0,-1-1 0,1 0 0,0 1 0,-1-1 0,1 0 0,-2 3 0,-1 6 275,-2 0 0,1 0 0,-1-1 0,-1 0 1,0 0-1,-10 13 0,-52 58 778,45-55-812,13-15-326,-131 158 1200,79-78-2202,9 6-3758,43-70-425</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4.958"/>
    </inkml:context>
    <inkml:brush xml:id="br0">
      <inkml:brushProperty name="width" value="0.025" units="cm"/>
      <inkml:brushProperty name="height" value="0.025" units="cm"/>
    </inkml:brush>
  </inkml:definitions>
  <inkml:trace contextRef="#ctx0" brushRef="#br0">77 329 5573,'0'0'411,"-9"5"1079,4-2-896,-32 22-223,19-6 2171,11 3 4056,32-24-2791,-2-11-3412,-1-1 0,0-1 1,-2-1-1,37-36 0,-20 18-305,8-4-183,-2-2 1,-2-3 0,58-75 0,-90 100 113,-17 21 77,-20 24 55,13-8-144,1 0-1,0 1 1,2 0-1,0 1 0,2 0 1,0 1-1,1 0 1,2 1-1,0 0 0,1 0 1,1 0-1,2 1 0,-2 33 1,5-56-192,0 1 1,-1-1-1,1 0 0,0 0 1,0 0-1,0 0 0,0 1 1,0-1-1,1 0 0,-1 0 1,0 0-1,0 0 0,1 0 1,-1 0-1,1 0 0,-1 0 1,1 0-1,-1 0 1,1 0-1,0 0 0,-1 0 1,1 0-1,0 0 0,0 0 1,-1 0-1,1-1 0,2 2 1,13 0-5813</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5.285"/>
    </inkml:context>
    <inkml:brush xml:id="br0">
      <inkml:brushProperty name="width" value="0.025" units="cm"/>
      <inkml:brushProperty name="height" value="0.025" units="cm"/>
    </inkml:brush>
  </inkml:definitions>
  <inkml:trace contextRef="#ctx0" brushRef="#br0">74 1 9833,'0'0'11019,"-17"71"-10347,11-41-383,-1-1-225,1 5-64,1-3 32,-3 0-32,4-5 32,-1-2-32,-1-3-513,6-6-1024,-5-6-1698,1-8-2979</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5.645"/>
    </inkml:context>
    <inkml:brush xml:id="br0">
      <inkml:brushProperty name="width" value="0.025" units="cm"/>
      <inkml:brushProperty name="height" value="0.025" units="cm"/>
    </inkml:brush>
  </inkml:definitions>
  <inkml:trace contextRef="#ctx0" brushRef="#br0">1 27 5285,'0'0'18802,"80"0"-18386,-39-4-320,2 2-352,0-1-1345,-7-1-1410,-7-2-2467,-2-1-4067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6.010"/>
    </inkml:context>
    <inkml:brush xml:id="br0">
      <inkml:brushProperty name="width" value="0.025" units="cm"/>
      <inkml:brushProperty name="height" value="0.025" units="cm"/>
    </inkml:brush>
  </inkml:definitions>
  <inkml:trace contextRef="#ctx0" brushRef="#br0">1 56 12588,'0'0'5888,"8"-2"-4452,-3 1-1273,1 0 0,0 0 0,-1 1 0,1 0 0,0-1 0,0 2-1,-1-1 1,8 2 0,-10-1-154,-1 0 0,0 0 0,0 0 0,0 0 0,0 0 0,0 0 1,0 1-1,0-1 0,0 1 0,0 0 0,-1-1 0,1 1 0,0 0 0,-1 0 0,0 0 0,1 0 0,-1 0 0,0 0 0,0 0 0,0 1 0,-1-1 0,1 0 0,0 1 0,-1-1 0,1 0 0,-1 1 0,0 2 0,1 4 63,-1 0-1,-1 1 0,0-1 1,0 0-1,-1 1 1,0-1-1,0 0 1,-1 0-1,0 0 1,-1-1-1,0 1 1,-7 12-1,28-86 308,0-27-323,-7 29 86,-9 62-135,-1 0 0,0 0 0,0 1 0,1-1 1,-1 0-1,0 0 0,1 1 0,-1-1 0,0 0 0,1 1 1,-1-1-1,1 1 0,-1-1 0,1 0 0,0 1 1,-1-1-1,1 1 0,0 0 0,-1-1 0,1 1 1,0 0-1,-1-1 0,1 1 0,0 0 0,0-1 1,-1 1-1,1 0 0,0 0 0,0 0 0,-1 0 0,1 0 1,0 0-1,0 0 0,0 0 0,-1 0 0,1 0 1,0 1-1,0-1 0,0 0 0,36 15-79,-26-9 43,51 12-2162,1-12-5718,-34-6 1060</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6.349"/>
    </inkml:context>
    <inkml:brush xml:id="br0">
      <inkml:brushProperty name="width" value="0.025" units="cm"/>
      <inkml:brushProperty name="height" value="0.025" units="cm"/>
    </inkml:brush>
  </inkml:definitions>
  <inkml:trace contextRef="#ctx0" brushRef="#br0">129 3 7944,'0'0'6795,"9"-1"-4665,-6 1-1941,1-1 0,-1 1-1,0-1 1,1 1 0,-1 0-1,0 0 1,0 1 0,1-1-1,-1 1 1,0-1 0,0 1-1,0 0 1,0 0 0,0 0-1,0 1 1,0-1 0,0 1-1,0 0 1,0 0 0,-1 0-1,1 0 1,-1 0 0,1 0-1,-1 1 1,0-1 0,0 1-1,0-1 1,0 1 0,-1 0-1,1 0 1,-1 0 0,0 0-1,1 0 1,-1 0 0,-1 0-1,1 1 1,0 4 0,1 5-101,-2 0 0,1 0-1,-2 1 1,0-1 0,0 0 0,-1 0 0,-1 0 0,0 0 0,-1 0 0,-1-1 0,0 0-1,0 1 1,-1-2 0,-9 15 0,2-5-1017,-1-1 1,-27 29-1,23-30-2363,0-1 0,-23 16 0,3-6-9083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6.689"/>
    </inkml:context>
    <inkml:brush xml:id="br0">
      <inkml:brushProperty name="width" value="0.025" units="cm"/>
      <inkml:brushProperty name="height" value="0.025" units="cm"/>
    </inkml:brush>
  </inkml:definitions>
  <inkml:trace contextRef="#ctx0" brushRef="#br0">242 1 9065,'0'0'11119,"-12"3"-10862,7-2-238,-1 1-10,-1-1 1,1 1 0,0 0 0,0 1-1,0 0 1,0 0 0,0 0-1,0 0 1,1 1 0,0 0-1,0 0 1,0 1 0,-4 5-1,-8 12 73,1 1-1,1 1 0,1 0 0,1 1 0,1 1 0,2 0 0,0 0 1,2 1-1,1 0 0,-4 30 0,8-39-245,1 1 0,1 0 0,0 0 1,1 0-1,1 0 0,1 0 0,1-1 0,0 1 0,2-1 0,0 1 0,1-1 0,0-1 1,2 1-1,0-1 0,18 28 0,9-6-3071,1-14-1698</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7.313"/>
    </inkml:context>
    <inkml:brush xml:id="br0">
      <inkml:brushProperty name="width" value="0.025" units="cm"/>
      <inkml:brushProperty name="height" value="0.025" units="cm"/>
    </inkml:brush>
  </inkml:definitions>
  <inkml:trace contextRef="#ctx0" brushRef="#br0">1 1 5605,'0'0'10987,"52"22"-9418,-9-18-608,5 1-577,8-2-287,-1-1-162,-3-2-799,-5 0-546,-18 0-736,-14 0-736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3.829"/>
    </inkml:context>
    <inkml:brush xml:id="br0">
      <inkml:brushProperty name="width" value="0.025" units="cm"/>
      <inkml:brushProperty name="height" value="0.025" units="cm"/>
    </inkml:brush>
  </inkml:definitions>
  <inkml:trace contextRef="#ctx0" brushRef="#br0">159 282 4068,'-10'8'6822,"-8"7"-5226,-7 5 1577,-31 30 0,51-45-2829,0 0-1,1 0 1,-1 0 0,1 0-1,1 1 1,-1-1 0,1 1 0,0 0-1,0 1 1,0-1 0,1 0-1,0 1 1,-2 9 0,5-15-339,-1 0 1,0 0-1,0 0 1,1 1 0,-1-1-1,1 0 1,-1 0-1,1 0 1,-1 0-1,1 0 1,0 0 0,0 0-1,-1 0 1,1 0-1,0 0 1,0-1-1,0 1 1,0 0 0,0-1-1,0 1 1,0 0-1,0-1 1,0 1-1,0-1 1,1 1 0,-1-1-1,0 0 1,0 0-1,0 1 1,0-1 0,1 0-1,-1 0 1,0 0-1,0 0 1,2-1-1,49-2 72,-41-1-98,1 1-1,-1-1 1,0-1-1,-1 0 1,1-1-1,-1 0 1,0 0-1,0-1 1,-1 0-1,0-1 1,0 0-1,-1-1 0,0 0 1,-1 0-1,9-13 1,-3 3 12,-2 0 0,0-1 0,-1 0 0,-1 0 0,0-1 0,-2 0 0,5-27 0,-8 31 23,-2 0-1,0 1 1,-1-1 0,-1 0 0,0 0-1,-4-23 1,3 38-12,1 1 0,0-1-1,0 0 1,-1 0 0,1 1 0,-1-1-1,1 0 1,-1 1 0,0-1 0,0 1-1,0-1 1,0 1 0,0 0 0,0-1-1,0 1 1,0 0 0,0-1 0,-1 1-1,1 0 1,-1 0 0,1 0 0,-1 0-1,1 1 1,-1-1 0,1 0 0,-1 0-1,0 1 1,1-1 0,-1 1 0,0 0-1,1-1 1,-1 1 0,0 0 0,0 0-1,1 0 1,-1 0 0,0 1 0,1-1-1,-1 0 1,0 1 0,1-1 0,-4 2-1,-2 0 15,0 1 0,0 1 0,0-1 0,0 1 0,1 0 0,0 0 0,0 1 0,-8 7 0,-4 6 194,1 1 1,1 1 0,-18 28-1,30-42-165,0 0 0,0 1 0,1-1 0,0 1 0,0-1 0,0 1 0,1 0 0,0 0 0,1 0 0,-1 0 0,1 0 0,1 1 0,-1-1 0,1 0 0,1 0 0,1 12 0,-2-18-45,1 1 0,0 0 0,0 0 0,0-1 1,1 1-1,-1 0 0,0-1 0,1 1 0,-1-1 0,1 0 0,-1 0 1,1 1-1,-1-1 0,1 0 0,0 0 0,0 0 0,-1 0 1,1-1-1,3 2 0,45 9-489,-23-5-242,-23-5 581,0 0 1,0 0 0,0 1-1,0-1 1,0 1 0,0 0-1,-1 0 1,1 0 0,-1 1-1,0 0 1,1-1 0,-1 1 0,0 0-1,-1 0 1,6 7 0,-6-4-462,1 0 0,-1-1 0,0 1 1,0 0-1,-1 0 0,0 0 0,0 0 1,-1 1-1,1-1 0,-1 7 0,0 3-3889</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7.656"/>
    </inkml:context>
    <inkml:brush xml:id="br0">
      <inkml:brushProperty name="width" value="0.025" units="cm"/>
      <inkml:brushProperty name="height" value="0.025" units="cm"/>
    </inkml:brush>
  </inkml:definitions>
  <inkml:trace contextRef="#ctx0" brushRef="#br0">1 46 7687,'0'0'7720,"56"17"-5638,-6-20-705,12-7-544,3-3-417,-3 3-288,3 2-160,-9 0-1249,-15 3-2050,-11 0-4196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8.295"/>
    </inkml:context>
    <inkml:brush xml:id="br0">
      <inkml:brushProperty name="width" value="0.025" units="cm"/>
      <inkml:brushProperty name="height" value="0.025" units="cm"/>
    </inkml:brush>
  </inkml:definitions>
  <inkml:trace contextRef="#ctx0" brushRef="#br0">1 276 14510,'0'0'5322,"4"-10"-4612,1 0-656,0 0 1,1 0-1,1 0 0,0 1 0,0 0 1,0 0-1,1 1 0,1 0 1,-1 0-1,1 1 0,15-9 0,35-26-537,114-60 0,-171 101 474,0 0 0,0 0 0,0 0 0,0 0-1,0 1 1,0-1 0,0 1 0,0-1 0,0 1 0,1 0-1,-1 0 1,0 0 0,0 0 0,4 0 0,-5 1 6,0-1-1,-1 0 1,1 1 0,0-1 0,-1 1-1,1-1 1,-1 1 0,1 0 0,-1-1-1,1 1 1,-1-1 0,1 1 0,-1 0 0,1-1-1,-1 1 1,0 0 0,1 0 0,-1-1-1,0 1 1,0 0 0,1 0 0,-1 0 0,0-1-1,0 1 1,0 0 0,0 1 0,-1 7-1,0 0 1,-1 0-1,0 0 1,0-1 0,-5 13-1,4-10 25,-3 5 12,2-6-18,0 1 0,1 0 0,0 0 0,1 0 0,0 0 0,0 0 0,1 0 0,1 1 0,0-1-1,2 21 1,-1-31-87,0 0 0,-1 1 0,1-1 0,0 0-1,-1 0 1,1 0 0,0 0 0,0 0 0,0 0 0,0 0-1,0-1 1,0 1 0,0 0 0,1 0 0,-1-1-1,0 1 1,0-1 0,0 1 0,1-1 0,-1 1-1,0-1 1,1 0 0,-1 0 0,0 1 0,1-1-1,-1 0 1,0 0 0,1 0 0,-1-1 0,0 1-1,1 0 1,-1 0 0,0-1 0,2 0 0,3 0-641,-1-1-1,1 0 1,-1 0 0,0 0 0,0-1 0,0 1 0,5-5 0,20-19-4658</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8.655"/>
    </inkml:context>
    <inkml:brush xml:id="br0">
      <inkml:brushProperty name="width" value="0.025" units="cm"/>
      <inkml:brushProperty name="height" value="0.025" units="cm"/>
    </inkml:brush>
  </inkml:definitions>
  <inkml:trace contextRef="#ctx0" brushRef="#br0">238 0 5189,'0'0'6598,"-41"49"-5797,16-18 480,5 4 385,5 1 191,9 0-768,4-4-768,2-1-257,2-6-416,9-6-834,1-7-1024,-5-7-1890</inkml:trace>
  <inkml:trace contextRef="#ctx0" brushRef="#br0" timeOffset="1">1 201 7015,'0'0'12908,"89"0"-12428,-42 2-352,9-2-96,0 0-736,-4 0-1346,-3-2-2306,-10-7-1826</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9.014"/>
    </inkml:context>
    <inkml:brush xml:id="br0">
      <inkml:brushProperty name="width" value="0.025" units="cm"/>
      <inkml:brushProperty name="height" value="0.025" units="cm"/>
    </inkml:brush>
  </inkml:definitions>
  <inkml:trace contextRef="#ctx0" brushRef="#br0">81 163 4612,'0'0'9770,"-41"69"-8521,26-44 192,0 5-352,10-3-480,1-1-321,4-5-224,0-4 0,13-7-96,9-7-160,-1-3-289,3-5-832,4-13-2370,-4-8-2723</inkml:trace>
  <inkml:trace contextRef="#ctx0" brushRef="#br0" timeOffset="1">102 0 12780,'0'0'8872,"0"56"-8807,24-40-802,0-5-1986,-11-3-4323</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9.375"/>
    </inkml:context>
    <inkml:brush xml:id="br0">
      <inkml:brushProperty name="width" value="0.025" units="cm"/>
      <inkml:brushProperty name="height" value="0.025" units="cm"/>
    </inkml:brush>
  </inkml:definitions>
  <inkml:trace contextRef="#ctx0" brushRef="#br0">0 108 9353,'0'0'2754,"68"9"-1600,-9-9 1184,18-4-64,20-11-416,11-5-385,12-1-640,1 1-513,2 3-224,-11 3-32,-11 10-64,-19 3-96,-11 1-544,-22 4-449,-12 10-833,-20 2-1217,-13-2-801,-4 1-352</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19.718"/>
    </inkml:context>
    <inkml:brush xml:id="br0">
      <inkml:brushProperty name="width" value="0.025" units="cm"/>
      <inkml:brushProperty name="height" value="0.025" units="cm"/>
    </inkml:brush>
  </inkml:definitions>
  <inkml:trace contextRef="#ctx0" brushRef="#br0">0 386 9417,'0'0'6678,"10"0"-5188,0-1-1120,1-1 0,0 0 0,-1-1 0,1 0 0,-1 0 0,0-1 0,0-1 0,0 0 0,-1 0 0,16-11 0,99-81 663,-90 68-985,200-182 203,-258 253-299,6-16 81,1 0 1,-21 47-1,33-62-61,0 1 1,0 0-1,2 0 1,-1 1-1,2-1 0,-1 1 1,2-1-1,0 1 0,0 17 1,1-29-92,0 0-1,1 0 1,-1 0 0,0 0 0,0 0-1,1 0 1,-1 0 0,0-1 0,1 1-1,-1 0 1,1 0 0,-1 0 0,1 0-1,-1 0 1,1-1 0,0 1 0,0 0-1,-1-1 1,1 1 0,0 0 0,0-1-1,0 1 1,-1-1 0,1 1 0,0-1-1,2 1 1,-1 0-483,0-1 0,0 0 0,0 1 0,0-1 0,0 0 0,1 0 0,-1 0 0,0-1 1,0 1-1,0 0 0,0-1 0,3-1 0,22-13-10347</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0.109"/>
    </inkml:context>
    <inkml:brush xml:id="br0">
      <inkml:brushProperty name="width" value="0.025" units="cm"/>
      <inkml:brushProperty name="height" value="0.025" units="cm"/>
    </inkml:brush>
  </inkml:definitions>
  <inkml:trace contextRef="#ctx0" brushRef="#br0">293 0 17777,'0'0'320,"-58"50"-128,23-13 961,5 2-128,6-1-192,7 1-128,6-2-577,11-6-320,0-6-705,4-3-384,1-6-1186,1-9-2561</inkml:trace>
  <inkml:trace contextRef="#ctx0" brushRef="#br0" timeOffset="1">0 215 10954,'0'0'9161,"69"-32"-8232,-31 29-577,6 3-320,5 0-128,1 0-993,-1 0-833,-2-6-2914,-6-3-2980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0.456"/>
    </inkml:context>
    <inkml:brush xml:id="br0">
      <inkml:brushProperty name="width" value="0.025" units="cm"/>
      <inkml:brushProperty name="height" value="0.025" units="cm"/>
    </inkml:brush>
  </inkml:definitions>
  <inkml:trace contextRef="#ctx0" brushRef="#br0">113 1 6086,'0'0'11338,"-40"54"-10505,18-25 128,3 0-96,3 3-32,6-4-321,5-3-416,5-5-320,0-7-865,5-8-384,8-5-769,6-4-993,0-17-449</inkml:trace>
  <inkml:trace contextRef="#ctx0" brushRef="#br0" timeOffset="1">240 11 6022,'0'0'10794,"-36"49"-9737,16-18-96,-1 4-64,6-3-193,6 1-511,3-3-129,6-5-769,0-8-1153,0-8-1761</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0.846"/>
    </inkml:context>
    <inkml:brush xml:id="br0">
      <inkml:brushProperty name="width" value="0.025" units="cm"/>
      <inkml:brushProperty name="height" value="0.025" units="cm"/>
    </inkml:brush>
  </inkml:definitions>
  <inkml:trace contextRef="#ctx0" brushRef="#br0">0 0 15663,'0'0'4580,"56"33"-3907,-11-19-321,17-2-256,3-2-96,2-4-897,4-5-512,-7-1-2627,-4-3-2114</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1.209"/>
    </inkml:context>
    <inkml:brush xml:id="br0">
      <inkml:brushProperty name="width" value="0.025" units="cm"/>
      <inkml:brushProperty name="height" value="0.025" units="cm"/>
    </inkml:brush>
  </inkml:definitions>
  <inkml:trace contextRef="#ctx0" brushRef="#br0">125 39 14734,'0'0'3972,"66"4"-3011,-20-5 128,10-9-449,-5 1-319,5 1-257,-12 1-289,-4 3-1568,-18 1-3012</inkml:trace>
  <inkml:trace contextRef="#ctx0" brushRef="#br0" timeOffset="1">54 155 8520,'0'0'6502,"-48"14"-4932,42-12-353,6-1-320,28-1-161,9 0-159,16 0-97,6 0-384,11 0-96,-3-1-512,-2-4-737,-5-3-2467,-10-5-3170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4.191"/>
    </inkml:context>
    <inkml:brush xml:id="br0">
      <inkml:brushProperty name="width" value="0.025" units="cm"/>
      <inkml:brushProperty name="height" value="0.025" units="cm"/>
    </inkml:brush>
  </inkml:definitions>
  <inkml:trace contextRef="#ctx0" brushRef="#br0">36 92 4292,'0'0'13912,"8"-3"-12407,10-1-1070,0 0-1,-1 1 1,1 1-1,25 0 1,-39 1-426,0 1 0,0-1 0,0 0 1,0-1-1,0 1 0,0-1 0,0 1 0,-1-1 0,7-5 0,-9 7 3,0-1 1,0 1-1,0-1 0,0 0 0,0 1 0,0-1 1,-1 0-1,1 1 0,0-1 0,0 0 1,-1 0-1,1 0 0,-1 1 0,1-1 0,-1 0 1,1 0-1,-1 0 0,1 0 0,-1 0 0,0 0 1,0 0-1,1 0 0,-1 0 0,0 0 0,0 0 1,0 0-1,0-1 0,0 1 0,0 0 1,-1 0-1,1 0 0,0 0 0,0 0 0,-1 0 1,1 0-1,-1 0 0,1 0 0,-1 1 0,1-1 1,-1 0-1,1 0 0,-1 0 0,0 0 0,-1-1 1,-1 0 83,0 0 0,0 1 0,0-1 0,-1 1 0,1 0 0,0-1 0,-1 1 0,1 1 0,-1-1 1,1 0-1,-1 1 0,1 0 0,-1 0 0,1 0 0,-1 0 0,1 1 0,-7 0 0,4 0-38,-1 1 1,1-1-1,-1 1 0,1 1 0,-1-1 0,1 1 0,0 0 0,-8 5 0,5 0 2,1-1-1,0 1 1,0 1-1,1 0 1,-11 17-1,15-23-51,1 1-1,0-1 0,0 1 1,1-1-1,-1 1 1,1 0-1,-1-1 0,1 1 1,0 0-1,1 0 1,-1 0-1,1 0 1,0 0-1,-1 0 0,2-1 1,-1 1-1,0 0 1,1 0-1,0 0 1,1 4-1,0-6-125,0 1-1,0-1 1,0 0-1,0 0 1,0 0 0,1 0-1,-1 0 1,1-1-1,-1 1 1,1-1 0,0 0-1,0 1 1,-1-1-1,1 0 1,0-1 0,0 1-1,0-1 1,0 1-1,0-1 1,0 0 0,0 0-1,4 0 1,2 0-1188,1 0 0,-1-1 0,1 0 0,-1-1 0,19-5 0,9-11-5351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1.564"/>
    </inkml:context>
    <inkml:brush xml:id="br0">
      <inkml:brushProperty name="width" value="0.025" units="cm"/>
      <inkml:brushProperty name="height" value="0.025" units="cm"/>
    </inkml:brush>
  </inkml:definitions>
  <inkml:trace contextRef="#ctx0" brushRef="#br0">60 1 16400,'0'0'1131,"14"1"-351,18 2-154,17 1-77,-1 1 1,0 3-1,79 22 1,-124-29-557,0 1 0,0-1 0,0 0 1,0 1-1,0 0 0,-1 0 0,1 0 1,-1 0-1,1 0 0,-1 0 0,0 1 1,0-1-1,0 1 0,2 2 0,-3-3 9,-1 0 1,1 0-1,0 0 0,-1 0 0,1 0 0,-1 0 0,0 0 0,0 0 0,0 0 1,0 0-1,0 1 0,0-1 0,0 0 0,-1 0 0,1 0 0,-1 0 1,0 0-1,1-1 0,-1 1 0,0 0 0,0 0 0,0 0 0,0-1 0,-2 3 1,-12 13 85,-1-2 1,0 0 0,-2-1 0,1 0 0,-1-1 0,-33 16-1,15-7 38,-52 37 403,-36 22-2526,112-76-2162</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2.057"/>
    </inkml:context>
    <inkml:brush xml:id="br0">
      <inkml:brushProperty name="width" value="0.025" units="cm"/>
      <inkml:brushProperty name="height" value="0.025" units="cm"/>
    </inkml:brush>
  </inkml:definitions>
  <inkml:trace contextRef="#ctx0" brushRef="#br0">0 404 5221,'0'0'13960,"10"-5"-12679,52-32-787,-3-2 1,55-46-1,112-109-441,-180 153 141,-38 38-226,-13 16 15,-12 18 55,-3 1 109,-33 68 0,48-87-74,0-1 0,1 2 0,0-1 0,1 0 0,0 1 0,1-1-1,1 1 1,0 26 0,1-38-133,1-1-1,-1 1 1,0 0-1,0-1 1,1 1-1,-1-1 1,1 1-1,0 0 1,-1-1-1,1 1 1,0-1-1,0 0 1,0 1-1,0-1 1,0 0-1,0 0 1,0 1-1,0-1 1,1 0-1,-1 0 1,0 0-1,1 0 1,-1-1-1,2 2 1,0-1-437,-1-1 1,1 1-1,-1 0 1,1-1 0,-1 0-1,1 1 1,-1-1 0,1 0-1,-1 0 1,1-1 0,-1 1-1,1 0 1,-1-1 0,1 0-1,3-1 1,20-15-8953</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2.430"/>
    </inkml:context>
    <inkml:brush xml:id="br0">
      <inkml:brushProperty name="width" value="0.025" units="cm"/>
      <inkml:brushProperty name="height" value="0.025" units="cm"/>
    </inkml:brush>
  </inkml:definitions>
  <inkml:trace contextRef="#ctx0" brushRef="#br0">137 1 6790,'0'0'13229,"-54"46"-11948,26-13-640,3 4-225,9 0-192,6 2-192,6-4-256,4-3-737,4-4-640,2-4-737,3-8-962,-9-7-447,0-4-1634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2.790"/>
    </inkml:context>
    <inkml:brush xml:id="br0">
      <inkml:brushProperty name="width" value="0.025" units="cm"/>
      <inkml:brushProperty name="height" value="0.025" units="cm"/>
    </inkml:brush>
  </inkml:definitions>
  <inkml:trace contextRef="#ctx0" brushRef="#br0">0 69 2594,'0'0'12044,"24"-48"-9514,8 43-544,13 1-865,2 3-512,9 1-513,5 0-96,-5 0-1025,6 0-1506,-14-1-1632,-5-8-3108</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3.117"/>
    </inkml:context>
    <inkml:brush xml:id="br0">
      <inkml:brushProperty name="width" value="0.025" units="cm"/>
      <inkml:brushProperty name="height" value="0.025" units="cm"/>
    </inkml:brush>
  </inkml:definitions>
  <inkml:trace contextRef="#ctx0" brushRef="#br0">0 52 7751,'0'0'12268,"11"4"-11718,-1 0-505,-1 1 1,1-1-1,-1 1 1,0 1-1,10 8 1,-15-11-43,0 1 0,-1-1 0,1 1 0,-1 0 0,0 0 0,0 0 0,-1 0 0,1 1 1,-1-1-1,0 1 0,0-1 0,0 1 0,-1 0 0,0 0 0,0 0 0,1 5 0,-1 3 371,-1 1 0,-1-1-1,0 0 1,0 0 0,-1 0 0,-5 15-1,13-43-297,3-4-51,0-2 1,-2 0 0,0 0-1,-2 0 1,6-38 0,-11 56-26,1-49-36,-1 49 25,0 0 0,0 0 0,-1 0-1,1 0 1,-1-1 0,0 1 0,0 0 0,0 0-1,0 0 1,0 0 0,-1 1 0,0-1 0,-3-4 0,21 11-77,0-1 1,0 0-1,0-1 0,30 0 1,-32-1-202,6 0-1487,0-1 0,34-5 1,-27-3-4284</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3.510"/>
    </inkml:context>
    <inkml:brush xml:id="br0">
      <inkml:brushProperty name="width" value="0.025" units="cm"/>
      <inkml:brushProperty name="height" value="0.025" units="cm"/>
    </inkml:brush>
  </inkml:definitions>
  <inkml:trace contextRef="#ctx0" brushRef="#br0">473 23 3844,'0'0'1115,"9"-5"3092,-5 3-3723,1-1 0,0 1 1,-1 0-1,1 0 0,0 1 0,0-1 0,0 1 0,0 0 1,0 0-1,0 1 0,1 0 0,-1 0 0,0 0 0,0 0 1,0 1-1,0 0 0,1 0 0,-1 0 0,0 0 0,-1 1 1,1 0-1,9 5 0,-6 0-345,-1 0 0,0 0 0,0 1 1,-1 0-1,1 0 0,-2 0 0,1 1 0,-1 0 1,-1 0-1,1 1 0,-2-1 0,1 1 0,-1 0 1,-1 0-1,0 0 0,0 0 0,-1 0 0,0 13 1,-1-9-141,0 1 0,-1-1 0,-1 0 0,0 0 0,-1 0 0,0-1 0,-1 1 0,-1-1 0,0 1 0,-1-1 0,0-1 0,-14 21 0,-1-6-122,0-2 1,-2-1-1,-1 0 1,-1-2-1,-1-1 1,0-1-1,-48 27 0,39-28-798,-2-1-1,-39 13 0,41-19-1351,-1-2 0,-46 7 0,-9-7-4363</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3.839"/>
    </inkml:context>
    <inkml:brush xml:id="br0">
      <inkml:brushProperty name="width" value="0.025" units="cm"/>
      <inkml:brushProperty name="height" value="0.025" units="cm"/>
    </inkml:brush>
  </inkml:definitions>
  <inkml:trace contextRef="#ctx0" brushRef="#br0">234 0 11627,'0'0'2498,"-77"69"-1313,43-26 97,-1 8-417,3 9-353,8 4-64,2 4 193,12 6-128,10-1-193,11 3-192,19-4-64,15-6-64,13-10-993,9-13-2466,4-12-1890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4.275"/>
    </inkml:context>
    <inkml:brush xml:id="br0">
      <inkml:brushProperty name="width" value="0.025" units="cm"/>
      <inkml:brushProperty name="height" value="0.025" units="cm"/>
    </inkml:brush>
  </inkml:definitions>
  <inkml:trace contextRef="#ctx0" brushRef="#br0">234 0 7271,'0'0'10912,"-8"9"-9898,1-3-971,-29 29 597,2 0-1,-52 72 1,78-96-556,1 0-1,0 0 1,1 0 0,0 1-1,0 0 1,2 1 0,-1-1-1,2 1 1,-1-1 0,2 1-1,0 0 1,0 0 0,1 1-1,1-1 1,0 0 0,4 21-1,-3-29-286,1 0-1,0 0 1,0-1-1,0 1 1,0 0-1,1-1 1,0 0-1,0 1 1,0-1 0,0-1-1,1 1 1,-1 0-1,1-1 1,0 1-1,0-1 1,6 3-1,-2-2-472,-1 0 0,1 0 1,0-1-1,0 0 0,0 0 0,0-1 0,1 0 0,-1 0 1,10 0-1,23-2-6883</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4.649"/>
    </inkml:context>
    <inkml:brush xml:id="br0">
      <inkml:brushProperty name="width" value="0.025" units="cm"/>
      <inkml:brushProperty name="height" value="0.025" units="cm"/>
    </inkml:brush>
  </inkml:definitions>
  <inkml:trace contextRef="#ctx0" brushRef="#br0">1 250 4132,'0'0'11744,"10"-2"-10505,11-4-1006,-1-1 1,0-1-1,0-1 1,-1-1-1,0 0 1,-1-2-1,31-23 0,1-6 587,64-69 0,-128 131-205,2 0 0,-16 37 0,21-46-520,2 1 0,0 1 0,0-1 1,1 0-1,1 1 0,0 0 1,1 0-1,0 0 0,1 16 0,1-30-196,0 1-1,0 0 0,0-1 0,1 1 0,-1-1 0,0 1 1,0-1-1,1 1 0,-1 0 0,0-1 0,0 1 0,1-1 0,-1 0 1,1 1-1,-1-1 0,0 1 0,1-1 0,-1 1 0,1-1 0,-1 0 1,1 1-1,-1-1 0,1 0 0,-1 0 0,1 1 0,0-1 1,-1 0-1,1 0 0,-1 0 0,1 0 0,0 0 0,-1 0 0,1 0 1,-1 0-1,1 0 0,0 0 0,0 0 0,15 0-5706</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5.007"/>
    </inkml:context>
    <inkml:brush xml:id="br0">
      <inkml:brushProperty name="width" value="0.025" units="cm"/>
      <inkml:brushProperty name="height" value="0.025" units="cm"/>
    </inkml:brush>
  </inkml:definitions>
  <inkml:trace contextRef="#ctx0" brushRef="#br0">297 0 9321,'0'0'8232,"-72"63"-6855,47-33-480,5 2-193,10 1-351,1 0-289,9-2-224,0-4-545,0-4-416,9-8-513,-9-3-1056,0-8-417</inkml:trace>
  <inkml:trace contextRef="#ctx0" brushRef="#br0" timeOffset="1">0 138 5894,'0'0'9545,"58"0"-7592,-26 0-671,7 0-898,8 0-320,2-2-160,3-4-1858,-4-4-2979,1-3-736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1.022"/>
    </inkml:context>
    <inkml:brush xml:id="br0">
      <inkml:brushProperty name="width" value="0.025" units="cm"/>
      <inkml:brushProperty name="height" value="0.025" units="cm"/>
    </inkml:brush>
  </inkml:definitions>
  <inkml:trace contextRef="#ctx0" brushRef="#br0">0 1 9225,'0'0'13314,"4"9"-12519,1 10-525,0-1 0,-1 1 1,-1 0-1,1 36 0,-5 93-85,-1-59-130,3-50-112,-1-26 454,0-23 1308,2-67-1063,0 28-684,-3 0 1,-10-82-1,13 145-388,-3-12 427,1-1-1,0 1 1,0 0-1,0-1 1,0 1-1,0-1 1,1 1-1,-1 0 1,0-1-1,1 1 1,-1-1-1,1 1 1,0-1-1,-1 1 1,1-1-1,0 0 1,0 1-1,0-1 1,0 0-1,0 0 1,0 1-1,0-1 1,0 0-1,1 0 1,-1 0-1,0 0 1,1-1 0,-1 1-1,0 0 1,1-1-1,-1 1 1,1 0-1,-1-1 1,1 0-1,0 1 1,-1-1-1,1 0 1,-1 0-1,1 0 1,0 0-1,1 0 1,11 0 1,-1-1 0,1 0 0,0-1 1,-1-1-1,0 0 0,1-1 0,-1 0 0,20-10 0,-25 10-12,0-1-1,0 0 0,0 0 0,-1 0 0,0-1 0,0-1 1,0 1-1,-1-1 0,0 0 0,0 0 0,-1-1 0,0 0 0,8-15 1,-13 22 13,1-1 1,0 1-1,-1 0 1,1-1-1,-1 1 1,1 0-1,-1-1 1,0 1-1,1-1 1,-1 1-1,0 0 1,0-1-1,0 1 1,0-1-1,0 1 1,0-1-1,-1 1 1,0-2-1,1 2-4,0 1 0,-1-1 1,1 1-1,-1-1 0,0 1 0,1 0 0,-1-1 0,1 1 0,-1-1 0,0 1 0,1 0 1,-1 0-1,0-1 0,1 1 0,-1 0 0,0 0 0,1 0 0,-1 0 0,0 0 0,0 0 1,1 0-1,-1 0 0,0 0 0,-1 0 0,-2 1-13,0 0 1,0 0-1,0 1 0,0-1 1,0 1-1,0 0 1,0 0-1,0 0 0,1 1 1,-5 2-1,-2 7 26,0 0 0,1 0 0,0 1 0,1 1 0,1-1 0,0 1 0,0 0 0,2 1 0,0 0 0,0-1 0,2 2 0,-1-1 0,2 0 0,0 1 0,1 23 0,1-37-4,0 0-1,0 0 1,0 0-1,0 1 1,0-1 0,1 0-1,-1 0 1,1 0-1,0 0 1,-1 0-1,1 0 1,0-1 0,0 1-1,0 0 1,0 0-1,1-1 1,-1 1-1,0 0 1,1-1 0,-1 1-1,1-1 1,0 0-1,2 2 1,0-1 13,0 0 0,0-1 0,0 0 0,0 0 0,0 0 0,1 0 0,-1 0 0,0-1 0,0 0 0,1 0 0,3 0 0,8-2-580,0-1-1,-1 0 1,1-1-1,-1 0 1,21-10-1,-29 11-467,1-1 0,-1 0 0,0 0 0,0-1 0,-1 0 0,8-7 0,7-9-5157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4.537"/>
    </inkml:context>
    <inkml:brush xml:id="br0">
      <inkml:brushProperty name="width" value="0.025" units="cm"/>
      <inkml:brushProperty name="height" value="0.025" units="cm"/>
    </inkml:brush>
  </inkml:definitions>
  <inkml:trace contextRef="#ctx0" brushRef="#br0">93 0 3619,'0'0'8739,"-10"7"-6395,0 0-1690,0 0 0,1 0 0,-16 18 0,22-22-483,0 0 1,1 1-1,-1-1 0,1 1 0,-1 0 0,1 0 0,0 0 0,1 0 0,-1 0 0,1 1 0,0-1 0,0 0 1,0 1-1,0-1 0,1 0 0,0 1 0,0 5 0,0-8-173,1 0 0,0 0 0,0 0 1,0 0-1,0 0 0,0 0 0,0-1 0,0 1 0,1 0 0,-1-1 0,1 1 1,-1-1-1,1 1 0,-1-1 0,1 0 0,0 0 0,0 0 0,0 0 1,-1 0-1,1 0 0,0 0 0,0-1 0,0 1 0,4 0 0,56 9-1118,-54-9 872,-5-1 167,9 1-90,-1 0-1,0 1 0,1 1 0,16 5 1,-27-8 230,1 1 1,-1-1 0,0 1-1,1-1 1,-1 1-1,0 0 1,1-1 0,-1 1-1,0 0 1,0 0 0,1 0-1,-1 0 1,0 0 0,0 0-1,0 0 1,0 1 0,-1-1-1,1 0 1,0 0 0,0 1-1,-1-1 1,1 1 0,-1-1-1,1 0 1,-1 1 0,0-1-1,1 1 1,-1-1 0,0 1-1,0-1 1,0 1 0,0-1-1,0 1 1,-1-1-1,1 1 1,0-1 0,-1 1-1,1-1 1,-1 1 0,1-1-1,-1 0 1,0 1 0,1-1-1,-1 0 1,-1 2 0,-4 4 228,1 0 0,-1-1 1,-1 1-1,1-1 0,-1 0 1,0-1-1,-1 0 0,1 0 1,-1-1-1,-12 6 0,14-7-612,0 0 1,-1-1-1,1 0 0,-1 0 0,0-1 0,0 1 0,0-1 0,-9-1 0,-1-1-5762</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5.333"/>
    </inkml:context>
    <inkml:brush xml:id="br0">
      <inkml:brushProperty name="width" value="0.025" units="cm"/>
      <inkml:brushProperty name="height" value="0.025" units="cm"/>
    </inkml:brush>
  </inkml:definitions>
  <inkml:trace contextRef="#ctx0" brushRef="#br0">116 15 7687,'0'0'8680,"-59"47"-7783,38-24 224,0-3-96,10 2-192,8 1-448,3-6-289,0 1-353,9-6-543,8-6-770,1-6-1729,5 0-1409</inkml:trace>
  <inkml:trace contextRef="#ctx0" brushRef="#br0" timeOffset="1">284 0 11531,'0'0'8904,"-65"54"-8199,39-26-193,11 3-127,0-4-225,4 3-128,9-6-64,2 0-1025,0-4-480,-4-7-385,4-8-1602,-4-5-2081</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5.675"/>
    </inkml:context>
    <inkml:brush xml:id="br0">
      <inkml:brushProperty name="width" value="0.025" units="cm"/>
      <inkml:brushProperty name="height" value="0.025" units="cm"/>
    </inkml:brush>
  </inkml:definitions>
  <inkml:trace contextRef="#ctx0" brushRef="#br0">0 6 7271,'0'0'13132,"73"-5"-12779,-36 12-257,10 1-192,0-4-1442,-1-3-1761,-5-1-1217,-7-3-225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6.003"/>
    </inkml:context>
    <inkml:brush xml:id="br0">
      <inkml:brushProperty name="width" value="0.025" units="cm"/>
      <inkml:brushProperty name="height" value="0.025" units="cm"/>
    </inkml:brush>
  </inkml:definitions>
  <inkml:trace contextRef="#ctx0" brushRef="#br0">247 1 5509,'0'0'8574,"7"11"-6567,4 5-1198,9 12-5,-1 1 0,-2 1-1,26 63 1,-39-85-793,-1 0 0,-1 0 0,0 0 0,0 0 0,0 0 0,-1 1 0,-1-1 0,1 1 0,-1-1 0,-1 1 0,1-1 0,-2 0-1,1 1 1,-1-1 0,0 0 0,-1 0 0,1 0 0,-2 0 0,1-1 0,-1 1 0,0-1 0,-11 14 0,-1-4 129,-1 0 0,-1-2 0,-1 0 0,0-1 1,-1 0-1,0-2 0,-1-1 0,-36 15 0,41-20-641,1-1 0,-1 0 0,-1-2 0,-19 3 0,6-5-4720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6.393"/>
    </inkml:context>
    <inkml:brush xml:id="br0">
      <inkml:brushProperty name="width" value="0.025" units="cm"/>
      <inkml:brushProperty name="height" value="0.025" units="cm"/>
    </inkml:brush>
  </inkml:definitions>
  <inkml:trace contextRef="#ctx0" brushRef="#br0">1 43 10826,'0'0'2915,"48"-24"-417,-12 13-352,11 6-416,5 2-609,8 3-576,-1 0-353,7 1-160,-7 10 0,-6 0-513,-8-4-1569,-16-2-3042,-12-3-4646</inkml:trace>
  <inkml:trace contextRef="#ctx0" brushRef="#br0" timeOffset="1">171 118 13485,'0'0'5445,"80"28"-4772,-16-28-193,12 0-448,6-6-801,-3-4-3651,1-5-2498</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6.937"/>
    </inkml:context>
    <inkml:brush xml:id="br0">
      <inkml:brushProperty name="width" value="0.025" units="cm"/>
      <inkml:brushProperty name="height" value="0.025" units="cm"/>
    </inkml:brush>
  </inkml:definitions>
  <inkml:trace contextRef="#ctx0" brushRef="#br0">1 329 3491,'0'0'12279,"12"-4"-10544,46-17-224,95-50 0,-72 26-1448,147-109 1,-189 121-587,-63 87 123,13-37 325,2 0 0,0 0 0,1 1 1,1 0-1,0 1 0,2-1 1,0 1-1,1 0 0,1 1 0,0-1 1,1 27-1,2-45-89,0 1 0,0-1-1,0 0 1,0 0 0,0 0 0,0 0 0,1 0 0,-1 1 0,0-1 0,1 0 0,-1 0-1,0 0 1,1 0 0,0 0 0,-1 0 0,1 0 0,-1 0 0,1 0 0,0 0-1,0-1 1,-1 1 0,1 0 0,0 0 0,0 0 0,0-1 0,0 1 0,0-1 0,0 1-1,0-1 1,0 1 0,0-1 0,0 0 0,1 1 0,0-1 0,21 2-3669</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7.315"/>
    </inkml:context>
    <inkml:brush xml:id="br0">
      <inkml:brushProperty name="width" value="0.025" units="cm"/>
      <inkml:brushProperty name="height" value="0.025" units="cm"/>
    </inkml:brush>
  </inkml:definitions>
  <inkml:trace contextRef="#ctx0" brushRef="#br0">102 1 7687,'0'0'5349,"-56"49"-4228,35-24 321,4 4-97,10 0-672,7 2-385,2-1-224,11-3 0,7-1-128,-5-2-448,0-3-802,-7-6-928,-8-3-993,0-9-2787</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7.656"/>
    </inkml:context>
    <inkml:brush xml:id="br0">
      <inkml:brushProperty name="width" value="0.025" units="cm"/>
      <inkml:brushProperty name="height" value="0.025" units="cm"/>
    </inkml:brush>
  </inkml:definitions>
  <inkml:trace contextRef="#ctx0" brushRef="#br0">0 133 32,'0'0'15471,"90"-5"-15055,-31 0 1025,12-1-480,12 5 64,1-2-576,1 2-449,-8 1-1570,-10-2-1921,-13-4-1890</inkml:trace>
  <inkml:trace contextRef="#ctx0" brushRef="#br0" timeOffset="1">949 1 16432,'0'0'1537,"-51"45"-1281,29-16 321,3 0 192,2 2-33,10-1-351,7-2-257,0-6-96,20-6 32,10-6 0,9-9-288,4-1-385,-1-4-288,2-13-768,-12-7-770,-8-7-672,-3-7-3651</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8"/>
    </inkml:context>
    <inkml:brush xml:id="br0">
      <inkml:brushProperty name="width" value="0.025" units="cm"/>
      <inkml:brushProperty name="height" value="0.025" units="cm"/>
    </inkml:brush>
  </inkml:definitions>
  <inkml:trace contextRef="#ctx0" brushRef="#br0">1 1 128,'0'0'19667,"52"62"-18995,-16-44-511,-5-4-161,5-7-1186,-8-7-3394,-10 0-7047</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8.747"/>
    </inkml:context>
    <inkml:brush xml:id="br0">
      <inkml:brushProperty name="width" value="0.025" units="cm"/>
      <inkml:brushProperty name="height" value="0.025" units="cm"/>
    </inkml:brush>
  </inkml:definitions>
  <inkml:trace contextRef="#ctx0" brushRef="#br0">0 268 5317,'0'0'13533,"13"-3"-12471,20-10-705,0-1-1,-1-2 1,-1-1-1,41-29 0,122-99-360,-193 144-20,0 0 0,0 0 0,0 0 0,0 0 0,1 0 0,-1 0 0,0 0 0,1 0 0,-1 0 0,1 1-1,-1-1 1,1 1 0,-1-1 0,1 1 0,-1-1 0,1 1 0,2 0 0,-4 0 6,1 1 0,-1-1-1,0 1 1,1 0 0,-1-1-1,0 1 1,0 0 0,1-1-1,-1 1 1,0 0 0,0-1-1,0 1 1,0 0 0,0 0-1,0-1 1,0 1 0,0 0 0,0-1-1,0 1 1,0 0 0,-1-1-1,1 1 1,0 0 0,0-1-1,-1 2 1,-26 59-306,25-56 425,-16 29-314,6-12 377,-16 42 1,25-56-644,1 0-1,0 0 1,1 1 0,-1-1-1,1 12 1,4-14-3952,9-5-1921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9.126"/>
    </inkml:context>
    <inkml:brush xml:id="br0">
      <inkml:brushProperty name="width" value="0.025" units="cm"/>
      <inkml:brushProperty name="height" value="0.025" units="cm"/>
    </inkml:brush>
  </inkml:definitions>
  <inkml:trace contextRef="#ctx0" brushRef="#br0">116 1 12236,'0'0'3459,"-56"49"-2242,41-20-544,0 4 31,2 2-255,6-1-97,1 0-32,2-4-127,4-4-161,0-2-96,0-7-1090,0-5-1696,0-5-2243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5.038"/>
    </inkml:context>
    <inkml:brush xml:id="br0">
      <inkml:brushProperty name="width" value="0.025" units="cm"/>
      <inkml:brushProperty name="height" value="0.025" units="cm"/>
    </inkml:brush>
  </inkml:definitions>
  <inkml:trace contextRef="#ctx0" brushRef="#br0">46 45 4356,'0'0'7089,"10"-6"-4136,-8 4-2869,50-26 3090,-48 27-2965,0-1-1,-1 1 0,1 0 1,0 0-1,0 0 1,0 0-1,0 1 0,0-1 1,0 1-1,0 0 1,0 0-1,0 1 0,0-1 1,0 1-1,7 2 1,-9-2-187,-1 0 1,1 1-1,-1-1 1,1 0-1,-1 1 1,0-1-1,0 0 0,1 1 1,-1 0-1,0-1 1,0 1-1,-1 0 1,1-1-1,0 1 1,0 0-1,-1 0 1,1 0-1,-1-1 1,0 1-1,1 0 1,-1 0-1,0 0 1,0 0-1,0 0 1,-1 0-1,1 0 1,0 0-1,-2 3 1,1 2 1,-1 0 0,0 0 1,0 0-1,-1-1 0,0 1 0,-6 10 1,-56 69 135,44-61-78,1 1 1,2 0 0,-26 48 0,43-71-8,0-1 1,0 0 0,0 1-1,0-1 1,0 1 0,1 0-1,-1-1 1,1 1-1,0-1 1,0 1 0,0 4-1,0-6-25,0 0 1,1 0-1,-1 0 0,1 0 0,-1 0 1,0 0-1,1 0 0,0 0 0,-1 0 0,1 0 1,-1-1-1,1 1 0,0 0 0,0 0 0,0-1 1,-1 1-1,1 0 0,0-1 0,2 2 1,3 0 94,0 0 0,0-1 1,0 0-1,0 0 0,0 0 1,1 0-1,11-2 1,4 1-141,-1-1-1,1-1 1,-1-1 0,0 0 0,0-2 0,0-1 0,0 0 0,-1-2 0,0 0 0,0-1-1,18-12 1,-36 19-263,0 1-1,0-1 0,0 0 1,0 1-1,0-1 0,0 0 1,0 0-1,0 0 0,-1-1 1,1 1-1,-1 0 0,0-1 1,2-2-1,-3 3-67,0 1 0,0 0 0,0-1 0,0 1 0,0 0 0,0-1 0,0 1 0,0 0 0,0 0 0,-1-1 0,1 1 1,0 0-1,-1 0 0,1-1 0,-1 1 0,1 0 0,-1 0 0,0 0 0,0 0 0,1 0 0,-1 0 0,0 0 0,0 0 0,0 0 0,0 0 0,0 0 0,-2-1 0,-24-14-7334</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9.469"/>
    </inkml:context>
    <inkml:brush xml:id="br0">
      <inkml:brushProperty name="width" value="0.025" units="cm"/>
      <inkml:brushProperty name="height" value="0.025" units="cm"/>
    </inkml:brush>
  </inkml:definitions>
  <inkml:trace contextRef="#ctx0" brushRef="#br0">1 9 9129,'0'0'9897,"65"-3"-9128,-27 3-481,6 0-224,5 0-96,0 0-1185,-3 0-2723,-3-5-4964</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29.860"/>
    </inkml:context>
    <inkml:brush xml:id="br0">
      <inkml:brushProperty name="width" value="0.025" units="cm"/>
      <inkml:brushProperty name="height" value="0.025" units="cm"/>
    </inkml:brush>
  </inkml:definitions>
  <inkml:trace contextRef="#ctx0" brushRef="#br0">0 84 4933,'0'0'15983,"10"0"-15332,4-2-449,-2 0-154,1 1 1,-1 0-1,1 1 0,-1 0 0,1 1 0,19 4 0,-31-4-49,0 0-1,0 0 1,0 0-1,0 0 0,0 0 1,0 0-1,0 1 1,0-1-1,0 0 1,0 1-1,-1-1 1,1 0-1,0 1 1,-1-1-1,0 1 0,1-1 1,-1 1-1,0-1 1,0 1-1,1-1 1,-1 1-1,0-1 1,-1 1-1,1 0 0,0-1 1,0 1-1,-1 2 1,0 1 6,0 0 1,-1 1-1,1-1 1,-1 0-1,0 0 0,-4 7 1,-25 35 288,30-46 90,1-5-292,0 0 1,1 1-1,-1-1 0,1 0 1,0 1-1,0-1 1,0 0-1,0 1 0,0-1 1,3-3-1,1-5 8,-1-4 29,-1 0 1,2-28 0,-3 28-67,0 1-1,6-28 0,-7 42-79,0 1-1,-1-1 1,1 0-1,0 1 1,-1-1-1,1 0 1,0 1 0,-1-1-1,1 1 1,0-1-1,0 1 1,0-1-1,0 1 1,0 0 0,-1 0-1,1-1 1,0 1-1,0 0 1,0 0-1,0 0 1,0 0-1,0 0 1,0 0 0,0 0-1,0 0 1,1 1-1,28 3-1181,-27-3 1075,29 6-2629,0-2 0,0-1 0,36 0-1,-35-4-1735</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0.189"/>
    </inkml:context>
    <inkml:brush xml:id="br0">
      <inkml:brushProperty name="width" value="0.025" units="cm"/>
      <inkml:brushProperty name="height" value="0.025" units="cm"/>
    </inkml:brush>
  </inkml:definitions>
  <inkml:trace contextRef="#ctx0" brushRef="#br0">186 1 10442,'0'0'6278,"-34"58"-4388,28-35-481,-1 3-288,5-3-448,-4 2-449,6-1-160,0-4-64,0-3-320,0-5-545,0-6-801</inkml:trace>
  <inkml:trace contextRef="#ctx0" brushRef="#br0" timeOffset="1">1 116 5573,'0'0'15567,"71"-2"-14734,-41 2-609,7 0-160,2-2-608,4 1-1570,0-2-1474,-7-3-1505,-1-2-2274</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0.520"/>
    </inkml:context>
    <inkml:brush xml:id="br0">
      <inkml:brushProperty name="width" value="0.025" units="cm"/>
      <inkml:brushProperty name="height" value="0.025" units="cm"/>
    </inkml:brush>
  </inkml:definitions>
  <inkml:trace contextRef="#ctx0" brushRef="#br0">90 1 5093,'0'0'14702,"-18"59"-14158,-3-32-31,6 1-225,-2-1-256,2-1 32,12-3-32,3-5-32,0-8-640,3-7-834,18-3-1921,0-16-3492</inkml:trace>
  <inkml:trace contextRef="#ctx0" brushRef="#br0" timeOffset="1">341 13 14478,'0'0'3491,"-47"57"-2722,23-30 480,3 1 128,4-1-160,6 0-768,5-2-353,5-4-64,1-5-448,0-5-1154,5-6-1185,-1-5-1793</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0.852"/>
    </inkml:context>
    <inkml:brush xml:id="br0">
      <inkml:brushProperty name="width" value="0.025" units="cm"/>
      <inkml:brushProperty name="height" value="0.025" units="cm"/>
    </inkml:brush>
  </inkml:definitions>
  <inkml:trace contextRef="#ctx0" brushRef="#br0">1 0 16143,'0'0'4645,"61"28"-4165,-16-19-416,6-2-32,1 0-96,-4 1-448,-1 0-802,-2 0-1921,-4-4-2882</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1.210"/>
    </inkml:context>
    <inkml:brush xml:id="br0">
      <inkml:brushProperty name="width" value="0.025" units="cm"/>
      <inkml:brushProperty name="height" value="0.025" units="cm"/>
    </inkml:brush>
  </inkml:definitions>
  <inkml:trace contextRef="#ctx0" brushRef="#br0">238 1 7751,'0'0'14766,"-34"55"-13068,28-32-353,-1 1-672,1 3-545,1 1-64,5-2-64,0 0-512,0-5-706,0-5-607,0-5-834</inkml:trace>
  <inkml:trace contextRef="#ctx0" brushRef="#br0" timeOffset="1">0 133 7783,'0'0'11659,"62"0"-10313,-27 0-482,5 0-735,1 0-962,0-3-2114,-4-6-3811</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1.538"/>
    </inkml:context>
    <inkml:brush xml:id="br0">
      <inkml:brushProperty name="width" value="0.025" units="cm"/>
      <inkml:brushProperty name="height" value="0.025" units="cm"/>
    </inkml:brush>
  </inkml:definitions>
  <inkml:trace contextRef="#ctx0" brushRef="#br0">0 47 7495,'0'0'3166,"11"0"-940,0 0-1913,1-1 422,-1 1 1,0 0 0,1 1-1,10 2 1,-19-2-646,-1-1 0,0 0-1,0 1 1,1 0 0,-1 0 0,0-1 0,0 1 0,0 0 0,0 1 0,0-1-1,0 0 1,0 1 0,0-1 0,0 1 0,-1-1 0,1 1 0,-1 0 0,1 0-1,-1-1 1,1 1 0,-1 0 0,0 1 0,0-1 0,0 0 0,0 0 0,-1 0-1,2 4 1,-2 1 176,1 0-1,-2 0 1,1 0-1,0-1 1,-1 1-1,-1 0 1,1 0-1,-1 0 1,0-1 0,0 1-1,-1-1 1,0 0-1,0 1 1,-1-2-1,0 1 1,0 0-1,0-1 1,-7 8-1,11-13-248,0 0 0,0 0 0,0 0 0,0 1 0,0-1 0,0 0 0,0 0 0,0 0 0,0 0 0,0 0 0,-1 1 0,1-1 0,0 0 0,0 0 0,0 0 0,0 0 0,0 0 0,0 0 0,0 0 0,-1 1 0,1-1 0,0 0 0,0 0 0,0 0 0,0 0 0,0 0 0,-1 0 0,1 0 0,0 0 0,0 0 0,0 0 0,0 0 0,-1 0 0,1 0 0,0 0 0,0 0 0,0 0 0,0 0 0,-1 0 0,1 0 0,0 0 0,0 0 0,0 0 0,0 0 0,0-1 0,-1 1 0,1 0 0,0 0 0,0 0 0,0 0 0,0 0 0,0 0 0,0 0 0,0-1 0,-1 1 0,1 0 0,0 0 0,0 0 0,0 0 0,0 0 0,0-1 0,0 1 0,0 0 0,0 0 0,0 0 0,0-19 215,8-20-289,-1 12-235,-1-2 1,-1 1-1,1-36 0,-5 56 328,-1 7-18,0 1 1,1-1 0,-1 1-1,0-1 1,1 1 0,-1-1 0,1 1-1,-1-1 1,1 1 0,-1-1-1,1 1 1,-1 0 0,1-1 0,-1 1-1,1 0 1,0-1 0,-1 1-1,1 0 1,-1 0 0,1 0 0,0 0-1,-1-1 1,1 1 0,0 0 0,-1 0-1,1 0 1,0 0 0,-1 0-1,1 1 1,0-1 0,-1 0 0,1 0-1,0 0 1,-1 0 0,1 1-1,-1-1 1,1 0 0,-1 1 0,2 0-1,36 14 23,-27-10-8,4 0-544,0 0 1,1-1 0,21 3 0,21-6-7245,-36-4 676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1.927"/>
    </inkml:context>
    <inkml:brush xml:id="br0">
      <inkml:brushProperty name="width" value="0.025" units="cm"/>
      <inkml:brushProperty name="height" value="0.025" units="cm"/>
    </inkml:brush>
  </inkml:definitions>
  <inkml:trace contextRef="#ctx0" brushRef="#br0">36 1 18097,'0'0'3075,"-19"56"-1570,13-27 225,1 2-289,-1-1-864,6-1-449,0 2-64,0-3-128,0-3-641,0-5-832,0-9-769,6-10-641,5-1-1217,4-20-1473</inkml:trace>
  <inkml:trace contextRef="#ctx0" brushRef="#br0" timeOffset="1">176 4 4676,'0'0'15407,"-12"77"-14798,5-45-97,-2 2-224,5-1-63,4-2 31,0-1-192,0-6-32,0-6-641,0-9-1280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2.254"/>
    </inkml:context>
    <inkml:brush xml:id="br0">
      <inkml:brushProperty name="width" value="0.025" units="cm"/>
      <inkml:brushProperty name="height" value="0.025" units="cm"/>
    </inkml:brush>
  </inkml:definitions>
  <inkml:trace contextRef="#ctx0" brushRef="#br0">0 21 16111,'0'0'4484,"66"-16"-2658,-14 14-288,2-1-641,9 3-577,1 0-224,1 0 0,-5 0-64,-2 0-705,-8 0-1441,-3 0-2530,-6 0-5029</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2.609"/>
    </inkml:context>
    <inkml:brush xml:id="br0">
      <inkml:brushProperty name="width" value="0.025" units="cm"/>
      <inkml:brushProperty name="height" value="0.025" units="cm"/>
    </inkml:brush>
  </inkml:definitions>
  <inkml:trace contextRef="#ctx0" brushRef="#br0">0 19 7815,'0'0'17969,"79"9"-17072,-38-9-64,4 0-641,-2-3-160,-2-1-1185,-4-3-1377,-13 1-1186,-7-2-2882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5.384"/>
    </inkml:context>
    <inkml:brush xml:id="br0">
      <inkml:brushProperty name="width" value="0.025" units="cm"/>
      <inkml:brushProperty name="height" value="0.025" units="cm"/>
    </inkml:brush>
  </inkml:definitions>
  <inkml:trace contextRef="#ctx0" brushRef="#br0">0 22 3748,'0'0'18737,"82"-3"-17968,-37-2-481,10 4-288,-5 0-736,0-1-1603,-12-2-2561,-3-2-5574</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2.969"/>
    </inkml:context>
    <inkml:brush xml:id="br0">
      <inkml:brushProperty name="width" value="0.025" units="cm"/>
      <inkml:brushProperty name="height" value="0.025" units="cm"/>
    </inkml:brush>
  </inkml:definitions>
  <inkml:trace contextRef="#ctx0" brushRef="#br0">1 25 12556,'0'0'7815,"78"7"-6726,-27-7-672,-1 0-353,8 0-128,-4 0-449,-2-4-736,-1-8-2851,-12-3-11435</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3.343"/>
    </inkml:context>
    <inkml:brush xml:id="br0">
      <inkml:brushProperty name="width" value="0.025" units="cm"/>
      <inkml:brushProperty name="height" value="0.025" units="cm"/>
    </inkml:brush>
  </inkml:definitions>
  <inkml:trace contextRef="#ctx0" brushRef="#br0">0 356 8296,'0'0'11830,"12"5"-9892,-7-3-1795,0 0 0,0 0 1,1-1-1,-1 0 0,0 0 1,1 0-1,-1 0 1,1-1-1,-1 0 0,1 0 1,-1-1-1,1 1 0,-1-1 1,1 0-1,-1-1 1,0 1-1,1-1 0,-1 0 1,0-1-1,5-2 0,56-31 185,-1-4 0,-2-2 0,-2-3-1,86-80 1,-142 120-353,-1 0 0,1 0 1,-1 0-1,0 0 0,0-1 0,0 0 0,-1 0 0,5-10 0,-10 9-850,-9 12 518,-10 12 94,4 1 247,2 0 0,0 1 0,1 0 0,1 1 0,1 1 0,-12 28 0,17-34 5,1 1 0,1-1 0,1 1 0,0 0-1,1 0 1,0 1 0,2-1 0,0 1 0,1-1 0,1 17-1,0-30-170,-1-1-1,0 1 0,1-1 0,-1 0 0,1 1 0,0-1 1,0 1-1,0-1 0,0 0 0,0 0 0,1 0 0,-1 0 1,1 0-1,2 3 0,-3-4-263,1 1 1,0-1-1,-1 0 0,1 0 1,0 0-1,0-1 0,-1 1 1,1 0-1,0-1 0,0 1 1,0-1-1,3 1 0,18 0-6008</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3.682"/>
    </inkml:context>
    <inkml:brush xml:id="br0">
      <inkml:brushProperty name="width" value="0.025" units="cm"/>
      <inkml:brushProperty name="height" value="0.025" units="cm"/>
    </inkml:brush>
  </inkml:definitions>
  <inkml:trace contextRef="#ctx0" brushRef="#br0">290 0 13293,'0'0'10730,"-39"49"-9705,24-23-64,4 2-417,9 1-416,2 0-96,2 0-160,7-1-609,-1 0-159,-3 2-257,-5-2-161,0-1-800,-2-5-640,-14-6-1090,-3-10-1121</inkml:trace>
  <inkml:trace contextRef="#ctx0" brushRef="#br0" timeOffset="1">1 227 5317,'0'0'15118,"35"-50"-12844,5 43-864,3 4-609,7 1-609,4 2-192,6 0-513,-2 0-1377,1 0-1441,-4 0-3427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4.025"/>
    </inkml:context>
    <inkml:brush xml:id="br0">
      <inkml:brushProperty name="width" value="0.025" units="cm"/>
      <inkml:brushProperty name="height" value="0.025" units="cm"/>
    </inkml:brush>
  </inkml:definitions>
  <inkml:trace contextRef="#ctx0" brushRef="#br0">230 1 6438,'0'0'9470,"-12"7"-7131,9-5-2309,-30 19 2023,-59 49-1,84-64-1870,0 1 0,0 0 0,1 1 0,0-1 0,1 1 0,0 1 0,0-1 0,0 1 0,1 0 0,1 1 0,0-1 0,0 1 0,1 0 0,-4 16 0,6-23-176,1-1 1,0 0 0,0 1-1,1-1 1,-1 0 0,0 1-1,1-1 1,-1 0 0,1 0-1,0 0 1,-1 1 0,1-1-1,0 0 1,1 0 0,-1 0-1,0 0 1,0-1 0,1 1-1,2 2 1,-1-1 4,0 0 0,1-1 0,0 0 1,0 1-1,0-1 0,0-1 0,0 1 0,0 0 0,7 1 1,10 0-43,0 0 1,-1-2 0,33-1 0,-34 0-100,-8 0-121,-1 0-1,0-1 0,0 0 1,0-1-1,0 0 0,0 0 1,-1-1-1,13-6 0,-16 6-437,0 0 0,0-1 0,0 0 0,-1 0 0,0 0 0,0-1 0,0 1 0,7-10 0,11-22-6886</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4.372"/>
    </inkml:context>
    <inkml:brush xml:id="br0">
      <inkml:brushProperty name="width" value="0.025" units="cm"/>
      <inkml:brushProperty name="height" value="0.025" units="cm"/>
    </inkml:brush>
  </inkml:definitions>
  <inkml:trace contextRef="#ctx0" brushRef="#br0">1 12 18866,'0'0'7111,"58"-12"-15183</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4.718"/>
    </inkml:context>
    <inkml:brush xml:id="br0">
      <inkml:brushProperty name="width" value="0.025" units="cm"/>
      <inkml:brushProperty name="height" value="0.025" units="cm"/>
    </inkml:brush>
  </inkml:definitions>
  <inkml:trace contextRef="#ctx0" brushRef="#br0">0 569 10954,'0'0'10923,"109"-53"-10091,-29 14-511,21-11-225,13-8-64,11-5 0,9-3 192,-5 4-160,-9 5-576,-20 8-1923,-17 10-3362,-24 7-8392</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5.267"/>
    </inkml:context>
    <inkml:brush xml:id="br0">
      <inkml:brushProperty name="width" value="0.025" units="cm"/>
      <inkml:brushProperty name="height" value="0.025" units="cm"/>
    </inkml:brush>
  </inkml:definitions>
  <inkml:trace contextRef="#ctx0" brushRef="#br0">0 474 9225,'0'0'6726,"75"7"-5253,-13-27-800,14-7 96,23-12-161,15-10-479,19-5-97,11-8-193,1-9-1120,-3-5-1986,-15-7-4708</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36.848"/>
    </inkml:context>
    <inkml:brush xml:id="br0">
      <inkml:brushProperty name="width" value="0.025" units="cm"/>
      <inkml:brushProperty name="height" value="0.025" units="cm"/>
    </inkml:brush>
  </inkml:definitions>
  <inkml:trace contextRef="#ctx0" brushRef="#br0">1140 236 4837,'2'-10'4062,"-1"5"-3969,0 0 0,-1 0 1,1 0-1,-1-1 0,0 1 0,0 0 0,-1 0 1,0 0-1,0 0 0,0 0 0,0 0 0,-1 1 1,1-1-1,-1 0 0,-1 0 0,1 1 0,-1 0 1,1-1-1,-1 1 0,0 0 0,-1 0 0,1 1 1,-6-6-1,-5-1 144,-1 1 1,0 0-1,-1 0 0,0 2 1,0 0-1,0 1 1,-1 0-1,0 1 0,0 1 1,0 1-1,-1 1 0,-26-1 1,15 2 145,-1 1-1,1 2 1,0 1 0,0 1 0,0 2 0,-50 16-1,34-4-117,2 2 0,0 2 0,1 1 0,1 2 0,2 3 0,0 0-1,2 3 1,2 1 0,0 2 0,2 1 0,2 1 0,-30 46 0,49-63-250,1 2 0,0-1 0,1 2 0,2-1 0,0 1 0,1 0 0,1 1 0,1 0 0,2-1 1,0 2-1,0 39 0,3-52-7,1 1 1,0 0 0,0 0 0,1-1 0,1 1-1,0-1 1,1 0 0,0 0 0,0 0-1,1 0 1,1-1 0,0 1 0,0-2-1,1 1 1,0-1 0,1 0 0,0 0 0,0-1-1,1 0 1,0 0 0,0-1 0,1 0-1,0-1 1,15 7 0,-6-5 79,0-1 1,1-2-1,0 0 1,0-1-1,0 0 1,0-2-1,1-1 1,-1 0-1,0-1 1,30-5-1,-7-1 239,-1-2-1,1-3 1,73-27-1,-48 11 79,-2-4-1,-1-2 0,-1-3 1,69-52-1,-103 65-213,0-1-1,-1-1 1,-2-2 0,0 0 0,-2-2-1,-2-1 1,0-1 0,-2-1 0,29-60 0,-42 75-145,-1-1 0,-1-1 1,0 1-1,-2-1 1,0 0-1,-1-1 1,-1 1-1,-1 0 1,-1-27-1,-1 37-55,0 0 0,-1-1 1,0 1-1,0 0 0,-1 0 1,0 1-1,-1-1 0,0 1 0,0-1 1,-1 1-1,0 0 0,0 1 0,-1-1 1,0 1-1,0 0 0,-1 1 0,1-1 1,-2 1-1,1 1 0,-1-1 0,-9-4 1,-3 0-339,-1 1 1,-1 1 0,0 1 0,0 1-1,0 1 1,0 1 0,-1 1-1,0 1 1,0 0 0,0 2 0,-29 3-1,8 2-1168,-1 2-1,1 2 0,0 2 1,-74 28-1,40-4-3278</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42.562"/>
    </inkml:context>
    <inkml:brush xml:id="br0">
      <inkml:brushProperty name="width" value="0.025" units="cm"/>
      <inkml:brushProperty name="height" value="0.025" units="cm"/>
    </inkml:brush>
  </inkml:definitions>
  <inkml:trace contextRef="#ctx0" brushRef="#br0">70 365 4869,'0'0'4254,"-10"0"-2658,-31-2-469,40 2-1071,1 0 0,-1 0 1,0 0-1,0 0 0,1-1 0,-1 1 1,0 0-1,0 0 0,1 0 0,-1-1 1,0 1-1,1 0 0,-1-1 0,0 1 1,1 0-1,-1-1 0,1 1 0,-1-1 1,1 1-1,-1-1 0,1 1 0,-1-1 1,1 1-1,-1-1 0,1 0 1,0 1-1,-1-1 0,1 0 0,0 1 1,-1-1-1,1 0 0,0 1 0,0-1 1,0 0-1,0 0 0,0 1 0,0-1 1,0 0-1,0 1 0,0-1 0,0 0 1,0 0-1,0 1 0,0-1 0,1 0 1,-1 0-1,18-26 1389,-1 15-1214,-1 0 1,2 1-1,-1 2 0,2-1 0,-1 2 1,1 1-1,37-10 0,-2 4 432,93-9 0,801-16 705,-546 31-483,-4 5 307,-290 7-1166,179 31 0,-142-7 366,1-7-1,194 5 0,-153-31-109,0-9-1,352-71 0,-519 80-311,2 0 52,-1-1 0,1-1 0,37-16 0,-54 21-35,-1-1 0,0 0 1,-1 0-1,1-1 0,0 1 1,-1-1-1,1 0 0,-1 0 1,0 0-1,0 0 0,0-1 0,0 1 1,-1-1-1,1 0 0,-1 0 1,0 0-1,0 0 0,0 0 1,-1 0-1,0 0 0,1 0 0,-1-1 1,-1 1-1,1-1 0,0-4 1,-2 9 3,1-1 0,0 0 1,0 0-1,0 0 1,-1 0-1,1 0 0,0 0 1,0 0-1,0 0 1,1 1-1,-1-1 0,0 0 1,0 0-1,0 0 1,1 0-1,-1 0 0,0 0 1,1 1-1,-1-1 1,1 0-1,-1 0 0,1 1 1,-1-1-1,1 0 0,0 1 1,-1-1-1,1 0 1,0 1-1,-1-1 0,1 1 1,0-1-1,0 1 1,0 0-1,-1-1 0,1 1 1,0 0-1,0-1 1,1 1-1,14 0-3208,0 1-2605,-7-1 612</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42.904"/>
    </inkml:context>
    <inkml:brush xml:id="br0">
      <inkml:brushProperty name="width" value="0.025" units="cm"/>
      <inkml:brushProperty name="height" value="0.025" units="cm"/>
    </inkml:brush>
  </inkml:definitions>
  <inkml:trace contextRef="#ctx0" brushRef="#br0">0 55 8456,'0'0'4676,"3"-9"-4590,-3 7-31,1 0 0,0-1 0,-1 1 0,1 0-1,0-1 1,0 1 0,1 0 0,-1 0 0,0 0 0,1 0 0,-1 0 0,1 0 0,0 1 0,-1-1 0,5-2 0,-2 2 199,1 0 0,-1 1 0,1-1 1,0 1-1,-1 0 0,1 0 1,0 1-1,0 0 0,9 0 1,35 4 170,0 2 1,-1 2-1,1 2 1,-2 2-1,0 3 1,79 34 0,-123-47-307,0-1 0,0 0 0,0 1 0,0 0 0,0 0 0,0-1 0,0 2 0,-1-1 0,1 0 0,3 5 0,-5-6-56,-1 0 0,0 0-1,1 0 1,-1 0 0,0 0-1,0 0 1,1 0-1,-1 0 1,0 0 0,0 1-1,0-1 1,0 0 0,-1 0-1,1 0 1,0 0 0,0 0-1,-1 0 1,1 0-1,0 0 1,-1 0 0,1 0-1,-1 0 1,0 0 0,1 0-1,-1 0 1,0 0-1,1-1 1,-1 1 0,0 0-1,0 0 1,0-1 0,1 1-1,-1-1 1,-2 2 0,-108 76 2221,85-63-2615,1 2 0,0 1 0,2 1 0,0 0 0,1 2 0,-23 28 1,30-24-4774,12-9-5354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5.745"/>
    </inkml:context>
    <inkml:brush xml:id="br0">
      <inkml:brushProperty name="width" value="0.025" units="cm"/>
      <inkml:brushProperty name="height" value="0.025" units="cm"/>
    </inkml:brush>
  </inkml:definitions>
  <inkml:trace contextRef="#ctx0" brushRef="#br0">69 1 6086,'0'0'9032,"-47"60"-6886,35-35-288,6-2-641,3 2-608,3-6-417,0-3-128,11-3-64,3-5-192,0-4-545,-3-4-448,5 0-833,-5-8-1601,-4-9-417,2-2-4484</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44.071"/>
    </inkml:context>
    <inkml:brush xml:id="br0">
      <inkml:brushProperty name="width" value="0.025" units="cm"/>
      <inkml:brushProperty name="height" value="0.025" units="cm"/>
    </inkml:brush>
  </inkml:definitions>
  <inkml:trace contextRef="#ctx0" brushRef="#br0">125 1 11499,'0'0'8456,"2"10"-7687,0 9-597,-1-1 1,-2 1-1,1-1 1,-2 1 0,-1 0-1,0-1 1,-6 19 0,4-15-49,0-3 112,2 0 0,0 0 1,0 31-1,4-48-226,-1-1 0,1 1 0,-1 0 0,1 0 0,-1-1-1,1 1 1,0 0 0,0-1 0,0 1 0,0-1 0,0 1 0,0-1 0,0 1 0,1-1 0,-1 0 0,0 0-1,1 1 1,-1-1 0,1 0 0,0 0 0,-1 0 0,1-1 0,0 1 0,-1 0 0,1-1 0,0 1 0,0-1 0,-1 1-1,1-1 1,0 0 0,3 0 0,10 2 21,0-2 1,30-1-1,-23 0-191,-17 1 137,0 0 0,0 0 0,0 1 0,0 0 0,0 0 0,0 0 0,-1 1 0,1-1 0,8 5 0,-12-5 23,0-1 1,0 1-1,0 0 1,0 0 0,0 0-1,0 0 1,0 0 0,-1 0-1,1 0 1,0 0 0,-1 0-1,1 0 1,0 0-1,-1 1 1,0-1 0,1 0-1,-1 0 1,0 1 0,1-1-1,-1 0 1,0 0 0,0 1-1,0-1 1,0 0-1,0 1 1,0-1 0,-1 0-1,1 1 1,0-1 0,-1 0-1,1 0 1,-1 0 0,1 1-1,-1-1 1,1 0-1,-1 0 1,0 0 0,0 0-1,1 0 1,-1 0 0,0 0-1,-1 1 1,-3 3 95,0 0 1,-1 0 0,1-1-1,-1 0 1,0 0-1,0 0 1,0 0-1,0-1 1,-1 0-1,1-1 1,-1 1-1,0-1 1,0-1-1,0 1 1,1-1-1,-2 0 1,1-1-1,-11 0 1,8 0-88,0 0 1,0 0 0,0-2-1,1 1 1,-1-1 0,0-1-1,1 1 1,-1-2 0,1 1-1,0-1 1,0-1 0,-13-8-1,19 11-219,1 0 0,0 0 0,0 0 0,1 0 1,-1 0-1,0 0 0,1 0 0,-1 0 0,1-1 0,0 1 0,-1-1 0,1 1 0,1-1 0,-1 1 0,0-1 0,0-3 0,1 4-204,0 0 0,0 0 0,0 0 0,0-1 0,0 1 0,1 0 0,-1 0-1,1 0 1,0 0 0,-1-1 0,1 1 0,0 0 0,0 0 0,0 1 0,1-1-1,-1 0 1,0 0 0,1 0 0,2-2 0,23-17-5997</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44.573"/>
    </inkml:context>
    <inkml:brush xml:id="br0">
      <inkml:brushProperty name="width" value="0.025" units="cm"/>
      <inkml:brushProperty name="height" value="0.025" units="cm"/>
    </inkml:brush>
  </inkml:definitions>
  <inkml:trace contextRef="#ctx0" brushRef="#br0">0 104 7079,'0'0'14744,"11"1"-14092,-3 0-628,-1 0 0,1-1 1,0 0-1,-1 0 0,1-1 1,-1 0-1,1 0 0,-1 0 1,0-1-1,0-1 1,1 1-1,-1-1 0,-1 0 1,1-1-1,9-5 0,15-20-10,-30 27-10,0 1 0,0-1 0,0 0 0,0 1 0,0-1 0,0 0-1,0 1 1,-1-1 0,1 0 0,-1 0 0,1 0 0,-1 0 0,0 0 0,0 1 0,0-1 0,0 0 0,0 0 0,0 0 0,0 0-1,-1-3 1,0 5-3,1-1-1,-1 1 0,0-1 0,1 1 0,-1-1 1,1 1-1,-1-1 0,0 1 0,0-1 1,1 1-1,-1 0 0,0-1 0,0 1 0,1 0 1,-1 0-1,0 0 0,0-1 0,1 1 0,-1 0 1,0 0-1,0 0 0,0 0 0,0 1 1,1-1-1,-1 0 0,-1 0 0,-22 6 0,17-1 12,0 0-1,0 0 1,1 0 0,-1 1 0,1 0 0,1 0 0,-1 1-1,1-1 1,0 1 0,1 0 0,-1 1 0,1-1 0,1 1-1,-1 0 1,2 0 0,-1 0 0,1 0 0,0 0 0,0 1-1,1-1 1,0 0 0,1 15 0,1-21-6,-1 1 1,1 0-1,-1 0 0,1-1 0,0 1 1,0-1-1,0 1 0,1-1 1,-1 1-1,0-1 0,1 0 0,0 1 1,0-1-1,-1 0 0,1 0 1,0 0-1,1-1 0,-1 1 0,0 0 1,0-1-1,1 1 0,-1-1 1,1 0-1,-1 0 0,1 0 0,0 0 1,-1 0-1,1-1 0,0 1 1,-1-1-1,1 0 0,0 1 1,3-2-1,4 2 8,0-1 0,0-1 0,0 1 1,0-2-1,-1 1 0,1-1 0,0-1 0,12-5 1,-7 1 56,-1-1 1,0 0-1,0-1 1,-1 0-1,-1-1 1,1-1-1,-2 0 1,1 0-1,-2-1 1,0-1 0,0 0-1,-1 0 1,0-1-1,9-22 1,-14 20 114,-12 27-63,-13 29-32,19-35-37,-1 0 0,1 1 0,0 0 0,1 0 0,-1-1 0,1 1 0,1 0 0,-1 0 0,1 0 0,0 0 0,0 0 0,1 8 0,0-11-39,1 0-1,-1 0 1,0 0-1,1-1 0,-1 1 1,1-1-1,0 1 1,0-1-1,0 1 1,0-1-1,0 0 1,0 0-1,1 0 1,-1 0-1,1-1 1,-1 1-1,1-1 1,0 1-1,-1-1 1,1 0-1,0 0 0,0 0 1,0 0-1,0-1 1,3 1-1,5 2-250,0-2-1,0 1 0,21-1 0,-1-8-2975,-30 6 2769,1 0-1,-1 0 0,0 0 1,1 0-1,-1 0 0,0 0 1,0 0-1,0-1 0,0 1 1,0 0-1,0-1 0,0 1 0,0 0 1,-1-1-1,1 1 0,0-3 1,5-19-6396</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44.958"/>
    </inkml:context>
    <inkml:brush xml:id="br0">
      <inkml:brushProperty name="width" value="0.025" units="cm"/>
      <inkml:brushProperty name="height" value="0.025" units="cm"/>
    </inkml:brush>
  </inkml:definitions>
  <inkml:trace contextRef="#ctx0" brushRef="#br0">46 54 4228,'0'0'12300,"-45"-52"-9354,45 50 65,0 7-2915,9 11-32,6 3-160,2-1-1761,-8-4-3525</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45.941"/>
    </inkml:context>
    <inkml:brush xml:id="br0">
      <inkml:brushProperty name="width" value="0.025" units="cm"/>
      <inkml:brushProperty name="height" value="0.025" units="cm"/>
    </inkml:brush>
  </inkml:definitions>
  <inkml:trace contextRef="#ctx0" brushRef="#br0">37 0 11307,'-1'1'211,"0"-1"0,0 0 1,0 0-1,0 1 1,0-1-1,0 1 0,0-1 1,0 1-1,0-1 1,0 1-1,0 0 0,0-1 1,1 1-1,-1 0 0,0 0 1,0-1-1,1 1 1,-1 0-1,1 0 0,-1 0 1,0 0-1,1 0 1,0 0-1,-1 0 0,1 0 1,0 0-1,-1 0 1,1 0-1,0 1 0,-5 39 1614,4-32-1146,-2 26 456,0-5-686,0 1 0,2 0 0,2 0 0,7 54 0,-8-83-434,0 0 0,1 0 1,0 0-1,0 0 0,-1 0 1,1 0-1,0 0 1,0 0-1,1 0 0,-1-1 1,0 1-1,0 0 0,1-1 1,-1 1-1,1-1 0,0 0 1,-1 0-1,1 1 0,0-1 1,0 0-1,0 0 1,0 0-1,0-1 0,0 1 1,0 0-1,0-1 0,0 0 1,0 1-1,0-1 0,0 0 1,0 0-1,0 0 1,0 0-1,0 0 0,0-1 1,0 1-1,0 0 0,4-2 1,3-1 44,-1 0 0,0 0 1,0 0-1,0-1 1,0 0-1,-1-1 0,0 1 1,9-8-1,4-6-89,-1-1 0,0-1 0,-2-1 0,0 0 0,-1-1 0,-1 0 0,-2-2-1,19-41 1,-31 64-52,2-17-1377,-11 11-5240,-7 7 228</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46.269"/>
    </inkml:context>
    <inkml:brush xml:id="br0">
      <inkml:brushProperty name="width" value="0.025" units="cm"/>
      <inkml:brushProperty name="height" value="0.025" units="cm"/>
    </inkml:brush>
  </inkml:definitions>
  <inkml:trace contextRef="#ctx0" brushRef="#br0">2 0 5701,'0'0'10250,"-2"62"-7399,2-47-705,6-2-897,5 1-640,4-1-385,2 0-160,2-2-801,1-3-1601,-5-4-3011,0-4-3395</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46.625"/>
    </inkml:context>
    <inkml:brush xml:id="br0">
      <inkml:brushProperty name="width" value="0.025" units="cm"/>
      <inkml:brushProperty name="height" value="0.025" units="cm"/>
    </inkml:brush>
  </inkml:definitions>
  <inkml:trace contextRef="#ctx0" brushRef="#br0">27 0 15054,'0'0'3823,"-2"10"-2238,-6 28-418,1 0 0,3 1 0,-1 43 1,5 60-2054,0-78-2144</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47.172"/>
    </inkml:context>
    <inkml:brush xml:id="br0">
      <inkml:brushProperty name="width" value="0.025" units="cm"/>
      <inkml:brushProperty name="height" value="0.025" units="cm"/>
    </inkml:brush>
  </inkml:definitions>
  <inkml:trace contextRef="#ctx0" brushRef="#br0">1 96 14542,'0'0'5626,"11"8"-5321,-4-4-313,1 1 0,-1-1 0,1 0 0,-1-1 0,1 0 0,0 0 0,1-1 0,10 2 0,-14-3-37,0-1 0,-1 0 0,1 0 1,0 0-1,0-1 0,-1 0 0,1 1 0,0-2 0,-1 1 0,1-1 0,-1 1 0,1-1 1,-1 0-1,0-1 0,0 1 0,0-1 0,0 0 0,0 0 0,-1 0 0,4-4 0,-4 4 60,0-1 0,0 0 0,0 0-1,-1 0 1,1-1 0,-1 1 0,0 0-1,-1-1 1,1 0 0,-1 1 0,0-1-1,0 0 1,1-4 0,-2 7-2,0 1 1,0 0-1,0-1 1,0 1-1,0 0 1,0-1-1,-1 1 1,1 0-1,0-1 1,-1 1-1,1 0 1,-1 0-1,1-1 1,-1 1-1,0 0 1,1 0-1,-1 0 1,0 0-1,0 0 1,0 0-1,0 0 1,0 0-1,0 0 1,0 0-1,0 1 1,0-1-1,0 0 1,0 1-1,0-1 0,-1 1 1,1-1-1,0 1 1,0 0-1,-1-1 1,1 1-1,0 0 1,-1 0-1,1 0 1,0 0-1,-1 0 1,1 0-1,0 0 1,-1 0-1,1 1 1,0-1-1,0 0 1,-1 1-1,1-1 1,-2 2-1,-2 0 44,1 0 0,-1 1-1,1-1 1,0 1-1,0 0 1,0 0 0,0 0-1,1 0 1,-1 1 0,1 0-1,0-1 1,0 1 0,0 0-1,1 1 1,-1-1 0,1 0-1,-2 6 1,-1-1 110,2 1 0,-1-1-1,1 1 1,0 0 0,1 0 0,0 0 0,0 14-1,2-22-145,0 1-1,0 0 0,1-1 0,-1 1 0,1-1 0,0 1 0,0-1 0,0 1 0,0-1 0,0 1 0,0-1 0,0 0 0,1 0 0,-1 1 0,1-1 0,0 0 0,0 0 0,0-1 0,-1 1 0,2 0 0,-1-1 0,0 1 0,0-1 1,0 1-1,1-1 0,-1 0 0,1 0 0,-1 0 0,1-1 0,-1 1 0,1-1 0,-1 1 0,1-1 0,3 0 0,1 1-45,0 0 0,1-1 0,-1-1 0,1 1 0,-1-1-1,0 0 1,0-1 0,1 0 0,-1 0 0,0-1 0,11-5 0,-4-1-82,0-2 0,0 1 0,-1-2-1,-1 0 1,0 0 0,0-1 0,12-19 0,-5 8 142,-20 50-78,-3-13 93,-8 38 484,12-50-502,-1 0-1,1 0 1,0 0 0,0 0-1,-1 0 1,1 0 0,0 0-1,0 1 1,0-1 0,0 0-1,0 0 1,1 0 0,-1 0-1,0 0 1,0 0 0,1 0-1,-1 0 1,1 0 0,-1 0-1,1 0 1,-1 0 0,1 0 0,0-1-1,-1 1 1,1 0 0,0 0-1,-1 0 1,1-1 0,0 1-1,0 0 1,0-1 0,0 1-1,0-1 1,0 1 0,2 0-1,8-1-3,1 0-1,0-1 1,0 0-1,-1-1 1,1 0-1,-1-1 1,1-1-1,-1 1 1,0-2-1,0 1 1,-1-2-1,20-11 1,-11 6-202,2 1-1,30-11 1,-51 21 171,0 0 1,1 0-1,-1 0 1,1 0-1,-1 0 1,0 0-1,1 0 1,-1 0-1,1 0 0,-1 0 1,0 0-1,1 0 1,-1 1-1,1-1 1,-1 0-1,0 0 1,1 0-1,-1 1 1,0-1-1,1 0 0,-1 1 1,0-1-1,0 0 1,1 0-1,-1 1 1,0-1-1,0 0 1,0 1-1,1-1 1,-1 1-1,0-1 0,0 0 1,0 1-1,0-1 1,0 1-1,0-1 1,0 0-1,0 1 1,0-1-1,0 1 1,0-1-1,0 0 1,0 1-1,0-1 0,0 1 1,0-1-1,0 0 1,0 1-1,0-1 1,-1 1-1,1-1 1,0 0-1,-1 1 1,-8 35 185,4-19 0,8-16-151,0-1-1,0 0 1,1 1-1,-1-1 1,0-1-1,0 1 1,0 0-1,0-1 1,5-1-1,51-19-3890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47.503"/>
    </inkml:context>
    <inkml:brush xml:id="br0">
      <inkml:brushProperty name="width" value="0.025" units="cm"/>
      <inkml:brushProperty name="height" value="0.025" units="cm"/>
    </inkml:brush>
  </inkml:definitions>
  <inkml:trace contextRef="#ctx0" brushRef="#br0">1 1 7495,'0'0'14798</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47.956"/>
    </inkml:context>
    <inkml:brush xml:id="br0">
      <inkml:brushProperty name="width" value="0.025" units="cm"/>
      <inkml:brushProperty name="height" value="0.025" units="cm"/>
    </inkml:brush>
  </inkml:definitions>
  <inkml:trace contextRef="#ctx0" brushRef="#br0">0 1 5701,'0'0'17019,"6"10"-16821,19 30-124,-23-38-80,0 0 0,1 0-1,-1 0 1,0-1 0,0 1-1,1-1 1,-1 1 0,1-1-1,-1 0 1,1 0 0,0 0 0,-1 0-1,1 0 1,0-1 0,0 1-1,0-1 1,4 0 0,44-4-1071,-45 2 810,1 0 0,0-1 0,-1 1-1,0-1 1,0-1 0,0 1 0,0-1 0,9-7 0,-9 6 93,1 0 0,0 0 0,0 1 0,0 0-1,10-4 1,-16 10 248,0 0-1,-1 0 1,1 0-1,-1 0 1,1 0-1,-1 0 1,1 0-1,-1 1 1,0-1-1,0 0 1,0 0-1,-1 4 1,0-4-114,0 5 119,1-1 1,-1 0 0,1 0 0,0 0-1,0 1 1,1-1 0,2 12 0,-3-17-158,1 0 0,0 0 0,-1 0 0,1 0 0,0 1 0,-1-1 0,1 0 0,0 0 0,0 0 0,0-1 0,0 1 0,0 0 0,0 0-1,0 0 1,0-1 0,3 2 0,-2-1-362,1 0 1,0-1-1,0 1 0,0-1 0,0 1 0,0-1 0,0 0 0,0 0 0,0 0 0,3-1 0,20-5-5550</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48.427"/>
    </inkml:context>
    <inkml:brush xml:id="br0">
      <inkml:brushProperty name="width" value="0.025" units="cm"/>
      <inkml:brushProperty name="height" value="0.025" units="cm"/>
    </inkml:brush>
  </inkml:definitions>
  <inkml:trace contextRef="#ctx0" brushRef="#br0">0 1 13741,'0'0'10052,"9"9"-10014,27 27-54,-34-34-61,1 0 0,0 0 0,0 0 0,-1-1 0,1 1 0,0-1 0,0 1 0,0-1 1,1 0-1,-1 0 0,0-1 0,0 1 0,1-1 0,-1 1 0,0-1 0,0 0 0,1 0 1,-1-1-1,0 1 0,1-1 0,-1 0 0,0 1 0,6-4 0,-4 3-138,-1-2 0,1 1-1,0 0 1,-1-1 0,1 0-1,-1 0 1,0 0 0,0-1-1,0 1 1,0-1 0,-1 0-1,5-6 1,-25 31 2439,13-17-2139,0 0 0,0 1 0,1-1 1,-1 1-1,1 0 0,0 0 0,0 0 0,1 1 0,-3 7 0,5-13-86,-2 4-193,1 0-1,1-1 0,-1 1 0,0 0 0,1 0 1,0-1-1,0 1 0,0 0 0,0 0 0,0-1 1,2 7-1,8-8-5330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6.089"/>
    </inkml:context>
    <inkml:brush xml:id="br0">
      <inkml:brushProperty name="width" value="0.025" units="cm"/>
      <inkml:brushProperty name="height" value="0.025" units="cm"/>
    </inkml:brush>
  </inkml:definitions>
  <inkml:trace contextRef="#ctx0" brushRef="#br0">0 353 3043,'0'0'9502,"0"8"-7756,0 25-209,0-32-1482,0 0 0,1 0 0,-1 0-1,0 0 1,0 0 0,1 0 0,-1 0 0,1-1-1,-1 1 1,1 0 0,-1 0 0,1-1-1,-1 1 1,1 0 0,0-1 0,-1 1 0,1 0-1,0-1 1,0 1 0,-1-1 0,1 1-1,0-1 1,0 1 0,0-1 0,0 0 0,0 0-1,0 1 1,0-1 0,-1 0 0,1 0-1,0 0 1,0 0 0,1 0 0,38 0-137,-30-1 191,-3 1 10,1 0 0,-1 0-1,0 0 1,0-1 0,0-1-1,0 1 1,0-1 0,0 0 0,0 0-1,-1-1 1,1 0 0,-1 0 0,0-1-1,0 0 1,0 0 0,0 0 0,-1-1-1,1 1 1,-1-1 0,0-1-1,-1 1 1,1-1 0,-1 0 0,0 0-1,-1 0 1,1 0 0,-1-1 0,4-11-1,-7 17-103,0 1-1,1 0 1,-1-1-1,0 1 1,0-1-1,0 1 1,0-1-1,0 1 1,0-1-1,0 1 1,0 0-1,0-1 1,0 1-1,0-1 1,0 1-1,0-1 1,0 1-1,0-1 1,0 1-1,0 0 0,-1-1 1,1 1-1,0-1 1,0 1-1,-1 0 1,1-1-1,0 1 1,0 0-1,-1-1 1,1 1-1,0 0 1,-1-1-1,1 1 1,-1 0-1,1 0 1,0-1-1,-1 1 1,1 0-1,-1 0 1,0-1-1,-24 6 155,-23 20-35,30-10 134,1 1 0,0 1 0,-21 27 0,32-38-115,2 1 0,-1 0 0,1 0 0,0 0 0,0 0 0,1 1 0,0-1 0,0 1 0,1 0 0,0 0 0,0 0 0,1 0 0,-1 13 0,3-19-136,-1-1 0,1 0 1,-1 1-1,1-1 0,0 0 1,-1 0-1,1 0 0,0 1 0,0-1 1,0 0-1,0 0 0,0 0 1,0 0-1,0-1 0,0 1 0,1 0 1,-1 0-1,0-1 0,0 1 1,1-1-1,-1 1 0,0-1 0,1 1 1,-1-1-1,1 0 0,-1 0 0,0 1 1,1-1-1,-1 0 0,1 0 1,-1-1-1,3 1 0,52-7 587,-36 1-458,0 0-1,-1-2 0,1-1 1,-2 0-1,28-18 0,-7 0-44,49-42-1,-57 41-54,48-55 0,-70 72-34,-1 0 0,0 0-1,0-1 1,-1 0-1,-1 0 1,0 0 0,0-1-1,-2 0 1,5-15 0,-9 26-14,1 0 0,-1 0 0,1 1 0,-1-1 0,0 0 0,0 0 0,0 0 0,0 0 0,0 0 1,-1 0-1,1 0 0,0 1 0,-1-1 0,0 0 0,1 0 0,-1 0 0,-2-3 0,2 5-2,1-1 1,-1 0-1,0 0 0,0 1 0,-1-1 0,1 0 0,0 1 0,0-1 0,0 1 0,0-1 0,0 1 0,-1 0 0,1-1 0,0 1 0,0 0 0,-1 0 1,1 0-1,0 0 0,0 0 0,-2 1 0,-4 0-9,0 1 0,0 0-1,0 0 1,0 0 0,0 1 0,1 1 0,-1-1 0,-5 5 0,-8 5 13,1 1 0,1 1 0,0 1 0,1 1 0,-20 24 0,29-32 18,2 1 0,-1-1 0,1 1 0,1 0 0,0 0-1,0 1 1,1-1 0,1 1 0,-1 0 0,2 0 0,-1 1 0,2-1 0,-1 14 0,2-22-7,0 1 1,1-1-1,-1 0 1,1 1 0,0-1-1,0 0 1,0 0 0,0 0-1,1 0 1,-1 0-1,1 0 1,0 0 0,-1-1-1,1 1 1,1 0 0,-1-1-1,0 0 1,1 1-1,-1-1 1,1 0 0,0 0-1,-1-1 1,1 1-1,0 0 1,0-1 0,0 0-1,0 0 1,0 0 0,4 1-1,5 1-478,-1-1 0,1 0-1,-1 0 1,1-1 0,0-1-1,0 0 1,13-2 0,-24 2 184,0 0 0,0 0 1,0-1-1,0 1 1,0 0-1,0 0 0,0-1 1,1 1-1,-1-1 1,0 1-1,-1-1 0,1 1 1,0-1-1,0 0 0,0 1 1,0-1-1,0 0 1,-1 0-1,1 1 0,0-1 1,0 0-1,-1 0 0,1 0 1,-1 0-1,1 0 1,-1 0-1,1 0 0,-1 0 1,0 0-1,1 0 0,-1 0 1,0 0-1,0-2 1,1-22-10491</inkml:trace>
  <inkml:trace contextRef="#ctx0" brushRef="#br0" timeOffset="1">209 22 8712,'0'0'5830,"-52"-20"-4677,40 18-416,8 2-673</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51.242"/>
    </inkml:context>
    <inkml:brush xml:id="br0">
      <inkml:brushProperty name="width" value="0.025" units="cm"/>
      <inkml:brushProperty name="height" value="0.025" units="cm"/>
    </inkml:brush>
  </inkml:definitions>
  <inkml:trace contextRef="#ctx0" brushRef="#br0">119 157 5477,'-7'-1'7214,"-23"3"-5550,26-1-1462,-1 1-1,0 0 1,1 0 0,-1 0 0,1 1 0,0 0-1,0 0 1,0 0 0,0 0 0,0 1 0,0-1-1,1 1 1,0 0 0,0 0 0,0 0 0,0 0-1,1 1 1,0-1 0,-1 1 0,2 0 0,-1-1-1,0 1 1,1 0 0,0 0 0,0 0-1,1 0 1,-1 0 0,1 0 0,1 7 0,-1-11-190,1 0 0,0 1 0,0-1 0,0 0 0,0 1 0,0-1 1,0 0-1,0 0 0,0 0 0,0 0 0,1 0 0,-1 0 0,0-1 1,1 1-1,-1 0 0,1-1 0,-1 1 0,0-1 0,1 1 0,-1-1 1,1 0-1,0 1 0,-1-1 0,1 0 0,-1 0 0,1 0 0,-1 0 1,1-1-1,-1 1 0,1 0 0,2-1 0,2 0 16,-1 0 0,1-1 1,-1 1-1,1-1 0,-1 0 0,0 0 0,9-6 1,-4 0 162,0 0 1,-1-1 0,0 0 0,0-1 0,-1 0 0,0-1 0,-1 1 0,0-1 0,-1-1 0,0 1 0,-1-1 0,0 0-1,-1-1 1,0 1 0,-1-1 0,0 1 0,-1-1 0,-1 0 0,0-23 0,-1 35-189,1 0 1,-1 0 0,0 0-1,0-1 1,0 1-1,0 0 1,0 0-1,0 0 1,0 0 0,0 0-1,-1 0 1,1 0-1,0 0 1,-1 0-1,1 0 1,-1 0 0,1 0-1,-1 0 1,1 0-1,-1 0 1,0 0-1,1 0 1,-1 0 0,0 0-1,0 1 1,0-1-1,1 0 1,-1 1 0,0-1-1,0 1 1,0-1-1,0 1 1,0-1-1,0 1 1,0-1 0,-1 1-1,1 0 1,-1 0-1,0 0-5,1 0 1,-1 1-1,1-1 0,-1 1 0,1 0 0,-1-1 1,1 1-1,0 0 0,-1 0 0,1 0 0,0 0 1,0 0-1,0 0 0,0 0 0,0 1 0,0-1 1,0 0-1,0 0 0,0 1 0,0-1 0,1 1 1,-1-1-1,1 1 0,-1-1 0,1 1 0,-1 2 1,-1 7 52,1 0 0,0 0 0,0 0 0,1 0 0,0 0-1,1 0 1,1 0 0,-1 0 0,2-1 0,-1 1 0,8 16 0,-7-21-270,-1 0 0,2 0-1,-1-1 1,1 1 0,-1-1-1,1 0 1,1 0 0,-1-1-1,7 6 1,-7-7-538,0 0 0,1 0 1,-1-1-1,1 1 0,0-1 1,0 0-1,-1 0 0,1-1 1,0 0-1,1 1 0,-1-2 0,8 2 1,6-2-5987</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51.568"/>
    </inkml:context>
    <inkml:brush xml:id="br0">
      <inkml:brushProperty name="width" value="0.025" units="cm"/>
      <inkml:brushProperty name="height" value="0.025" units="cm"/>
    </inkml:brush>
  </inkml:definitions>
  <inkml:trace contextRef="#ctx0" brushRef="#br0">11 65 11403,'0'0'11814,"13"8"-11547,-2-2-244,0 0 0,0-1 1,0-1-1,1 0 1,0 0-1,0-1 1,18 3-1,-26-6-2,-1 1-1,1-1 1,0 1-1,-1-1 1,1 0-1,-1-1 0,1 1 1,-1 0-1,1-1 1,-1 0-1,1 0 1,-1 0-1,1 0 1,-1-1-1,0 1 1,0-1-1,0 0 1,0 0-1,0 0 1,0 0-1,0 0 0,-1-1 1,1 1-1,-1-1 1,0 0-1,1 1 1,-1-1-1,-1 0 1,1 0-1,0-1 1,-1 1-1,1 0 1,-1-1-1,0 1 0,0 0 1,0-7-1,0 9-12,-1 0-1,0 0 0,0 0 1,0 0-1,0 0 0,0 0 1,0 0-1,0 0 0,-1 0 1,1 0-1,0 0 0,0-1 1,-1 1-1,1 0 0,-1 0 0,1 0 1,-1 1-1,1-1 0,-1 0 1,0 0-1,1 0 0,-1 0 1,0 1-1,0-1 0,-1-1 1,0 1 15,-1-1 0,0 1 1,0-1-1,0 1 0,0 0 1,0 0-1,0 0 0,-6 0 1,-3 0 36,1 0 0,-1 1 0,-22 2 0,27 0-50,0 0 1,0 0-1,1 1 1,-1 0-1,1 0 1,-1 1-1,1-1 1,0 2-1,0-1 0,1 0 1,-1 1-1,1 0 1,0 0-1,1 1 1,-1-1-1,-5 10 1,8-12-7,0 0 1,0 0 0,0 0-1,1 0 1,-1 0 0,1 0 0,0 0-1,0 1 1,0-1 0,0 0-1,0 1 1,1-1 0,0 0-1,-1 1 1,1-1 0,0 1 0,1-1-1,-1 0 1,1 1 0,-1-1-1,1 1 1,0-1 0,1 0 0,-1 0-1,0 0 1,1 0 0,0 0-1,-1 0 1,1 0 0,0 0 0,1-1-1,-1 1 1,0-1 0,1 1-1,3 2 1,4 1-173,0 0 0,0 0 0,1-1 1,0 0-1,0-1 0,0-1 0,17 4 0,47 3-4671,-25-9-1839</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54.474"/>
    </inkml:context>
    <inkml:brush xml:id="br0">
      <inkml:brushProperty name="width" value="0.025" units="cm"/>
      <inkml:brushProperty name="height" value="0.025" units="cm"/>
    </inkml:brush>
  </inkml:definitions>
  <inkml:trace contextRef="#ctx0" brushRef="#br0">200 922 3619,'-14'6'4853,"-23"7"-3194,-55 22 1657,36-5 2028,79-33-3753,15-12-913,0-2 1,-2-2-1,63-43 1,-10 7-153,305-167 535,231-140-1107,-580 334-276,-1-2 0,-1-1 1,75-74-1,-116 103 303,0 0 0,0-1-1,0 1 1,0-1 0,0 1 0,-1-1-1,1 0 1,-1 0 0,1 0 0,-1 0-1,1-4 1,-2 6-10,0 1-1,-1-1 1,1 0-1,0 0 1,0 0-1,0 0 1,-1 0-1,1 0 0,0 1 1,-1-1-1,1 0 1,-1 0-1,1 1 1,-1-1-1,1 0 1,-1 1-1,0-1 1,1 0-1,-1 1 1,0-1-1,1 1 0,-1-1 1,0 1-1,0-1 1,0 1-1,1 0 1,-1-1-1,0 1 1,0 0-1,0 0 1,0-1-1,0 1 1,1 0-1,-1 0 1,0 0-1,0 0 0,0 0 1,-2 1-1,-120-3-5296,67 3 510,-7-1-2140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54.803"/>
    </inkml:context>
    <inkml:brush xml:id="br0">
      <inkml:brushProperty name="width" value="0.025" units="cm"/>
      <inkml:brushProperty name="height" value="0.025" units="cm"/>
    </inkml:brush>
  </inkml:definitions>
  <inkml:trace contextRef="#ctx0" brushRef="#br0">66 69 9001,'-8'-8'1339,"-2"-4"-677,-16-18 635,4 11 3220,30 33-1472,0 1-2775,60 63 1030,4-2-1,150 123 1,-160-146-1056,62 53-650,-6 5 0,140 168 0,-184-187-4825,-47-62-1351</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59.243"/>
    </inkml:context>
    <inkml:brush xml:id="br0">
      <inkml:brushProperty name="width" value="0.025" units="cm"/>
      <inkml:brushProperty name="height" value="0.025" units="cm"/>
    </inkml:brush>
  </inkml:definitions>
  <inkml:trace contextRef="#ctx0" brushRef="#br0">270 27 3459,'0'0'15722,"9"-5"-14009,27-16-672,-35 21-1027,-1 0 0,0 0 0,1 0 1,-1 0-1,1 0 0,-1 0 0,1 0 0,-1 0 0,0 0 0,1 0 0,-1 0 0,1 0 0,-1 0 0,0 0 0,1 0 0,-1 0 0,0 1 0,1-1 0,-1 0 0,0 0 0,1 1 0,-1-1 0,0 0 0,1 0 0,-1 1 0,0-1 0,0 0 0,1 1 0,-1-1 0,0 0 0,0 1 0,0-1 0,1 0 0,-1 1 0,0-1 0,0 1 0,0-1 0,0 0 0,0 1 0,0-1 0,0 1 0,0-1 0,0 0 0,0 1 0,0-1 0,0 1 1,0-1-1,0 0 0,0 1 0,0-1 0,-1 1 0,1-1 0,0 0 0,-1 1 0,-3 24 111,-2-14-100,-1 0 0,0-1 0,0 0 0,-1-1 0,-1 1 1,1-1-1,-11 8 0,-76 56 54,69-54-49,-10 5 77,25-19 93,1 2-1,0-1 1,1 1-1,0 1 1,0 0-1,0 0 0,-14 18 1,23-25-189,0-1 1,-1 1-1,1 0 1,0-1-1,0 1 1,0-1-1,-1 1 1,1 0-1,0-1 1,0 1-1,0-1 1,0 1-1,0 0 1,0-1-1,0 1 1,0 0-1,0-1 1,0 1-1,0-1 0,1 1 1,-1 0-1,0-1 1,0 1-1,1-1 1,-1 1-1,0 0 1,1-1-1,-1 1 1,0-1-1,1 1 1,-1-1-1,1 0 1,-1 1-1,1-1 1,-1 1-1,1-1 1,-1 0-1,1 1 1,-1-1-1,1 0 1,-1 0-1,1 1 1,0-1-1,-1 0 1,1 0-1,0 0 0,-1 0 1,2 0-1,37 4 142,-33-4-94,255-6 11,-148-2-4854,-95 7 3343,17-2-4442</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59.649"/>
    </inkml:context>
    <inkml:brush xml:id="br0">
      <inkml:brushProperty name="width" value="0.025" units="cm"/>
      <inkml:brushProperty name="height" value="0.025" units="cm"/>
    </inkml:brush>
  </inkml:definitions>
  <inkml:trace contextRef="#ctx0" brushRef="#br0">0 218 8040,'0'0'14792,"13"-4"-13238,35-16-1332,-1-1 0,-1-3 0,-1-1 0,81-61 0,-98 53-278,-28 33 55,0 0 1,-1 0-1,1 0 0,0 0 0,0 0 0,0 0 1,0 0-1,0 0 0,0 0 0,0 0 1,0 0-1,0 0 0,-1 0 0,1 0 1,0 0-1,0 0 0,0 0 0,0 0 1,0 0-1,0 0 0,0 0 0,0-1 0,0 1 1,0 0-1,0 0 0,0 0 0,0 0 1,-1 0-1,1 0 0,0 0 0,0 0 1,0 0-1,0-1 0,0 1 0,0 0 1,0 0-1,0 0 0,0 0 0,0 0 0,0 0 1,0 0-1,0 0 0,0 0 0,0-1 1,0 1-1,0 0 0,0 0 0,1 0 1,-1 0-1,0 0 0,0 0 0,0 0 0,0 0 1,0 0-1,0-1 0,0 1 0,0 0 1,0 0-1,0 0 0,0 0 0,0 0 1,0 0-1,1 0 0,-18 14-22,5-2-114,1 0 0,0 1 0,1 0 0,1 0 0,0 1 0,1 0 0,0 1 0,1-1 0,1 2 0,0-1 0,1 1 0,1 0 0,0 0 0,-2 29 0,5-44-23,1 0 1,0 1 0,0-1-1,0 1 1,1-1 0,-1 1-1,0-1 1,0 0 0,1 1 0,-1-1-1,1 1 1,-1-1 0,1 0-1,0 0 1,0 1 0,-1-1-1,1 0 1,0 0 0,0 0-1,0 0 1,0 0 0,0 0-1,0 0 1,1 0 0,-1 0-1,0 0 1,0-1 0,1 1-1,-1 0 1,0-1 0,1 1-1,-1-1 1,0 0 0,3 1-1,1-1-455,-1 0 0,1 0 0,0 0 0,-1-1 0,1 1 0,0-1 0,-1 0 0,0-1 0,1 1-1,5-4 1,24-12-3501</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6:59.991"/>
    </inkml:context>
    <inkml:brush xml:id="br0">
      <inkml:brushProperty name="width" value="0.025" units="cm"/>
      <inkml:brushProperty name="height" value="0.025" units="cm"/>
    </inkml:brush>
  </inkml:definitions>
  <inkml:trace contextRef="#ctx0" brushRef="#br0">136 87 3267,'8'-9'5306,"35"-50"1191,-46 58-3267,-17 6-1906,7 4-1043,0 0-1,0 2 1,1 0 0,1 0 0,0 1-1,0 0 1,1 1 0,0 0 0,2 0-1,-1 1 1,2 1 0,-1-1-1,2 1 1,0 0 0,1 1 0,-4 20-1,8-32-261,1-1 0,-1 1 0,1 0-1,0 0 1,0-1 0,0 1 0,1 0-1,-1-1 1,1 1 0,0-1-1,0 1 1,0 0 0,1-1 0,-1 0-1,1 1 1,-1-1 0,1 0 0,0 0-1,1 0 1,-1 0 0,0 0 0,1-1-1,0 1 1,-1-1 0,1 1-1,0-1 1,4 2 0,-2-2 5,-1 0 1,1 0-1,0-1 0,-1 0 1,1 0-1,0 0 0,0 0 1,0-1-1,0 0 0,0 0 1,0 0-1,-1-1 0,1 1 1,0-1-1,0 0 0,0-1 1,-1 1-1,1-1 0,-1 0 1,7-4-1,-3 1 31,0 0 1,0-1-1,-1 0 0,0-1 1,0 0-1,0 0 0,-1 0 0,0-1 1,0 0-1,-1 0 0,0 0 1,-1-1-1,7-17 0,-6 13 29,-1-1 1,0 0-1,-1 0 0,0-1 0,-1 1 0,-1-1 1,0 1-1,-2-23 0,0 33-84,0 0-1,0 0 1,0 0-1,-1 0 1,1 0 0,-1 0-1,0 0 1,0 0-1,-1 1 1,1-1-1,-1 1 1,0-1-1,0 1 1,0 0 0,0 0-1,0 1 1,-5-4-1,6 4-106,-1 1 0,1-1 0,-1 1 0,1-1 0,-1 1 0,0 0 0,0 0 0,0 0 0,0 0-1,0 1 1,0-1 0,0 1 0,0-1 0,0 1 0,0 0 0,0 1 0,0-1 0,0 0 0,0 1 0,0 0 0,0-1 0,0 1-1,0 0 1,1 1 0,-4 0 0,4 0-237,1-1-1,-1 1 1,1-1 0,-1 1-1,1 0 1,-1-1-1,1 1 1,0 0 0,0 0-1,0 0 1,0 0 0,0 0-1,0 2 1,-4 17-7044,4-6-2141</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7:00.323"/>
    </inkml:context>
    <inkml:brush xml:id="br0">
      <inkml:brushProperty name="width" value="0.025" units="cm"/>
      <inkml:brushProperty name="height" value="0.025" units="cm"/>
    </inkml:brush>
  </inkml:definitions>
  <inkml:trace contextRef="#ctx0" brushRef="#br0">249 0 16464,'0'0'6085,"-47"47"-4131,17-13-993,4 3-609,-4 3-255,4 1-65,0-1 0,4-5 0,5-5-513,4-6-704,5-8-224,4-10-641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7:00.695"/>
    </inkml:context>
    <inkml:brush xml:id="br0">
      <inkml:brushProperty name="width" value="0.025" units="cm"/>
      <inkml:brushProperty name="height" value="0.025" units="cm"/>
    </inkml:brush>
  </inkml:definitions>
  <inkml:trace contextRef="#ctx0" brushRef="#br0">156 13 10218,'-11'-1'2909,"-3"0"-2615,4 0 404,0 0 1,-1 0-1,1 1 1,-21 2 0,28-1-551,0-1 0,1 1 1,-1 0-1,0 0 1,1 0-1,-1 0 0,1 0 1,-1 0-1,1 1 1,-1-1-1,1 1 0,0 0 1,0 0-1,0-1 0,0 1 1,0 1-1,0-1 1,1 0-1,-1 0 0,1 1 1,-1-1-1,1 1 1,0-1-1,0 1 0,-2 5 1,2-5-89,1 0-1,-1 1 1,0-1 0,1 1 0,0-1 0,0 1 0,0-1 0,0 1-1,0-1 1,1 1 0,-1-1 0,1 0 0,0 1 0,0-1 0,0 0-1,1 1 1,-1-1 0,1 0 0,0 0 0,0 0 0,2 3 0,0-3 9,0 1-1,0-1 1,0 0 0,0 0 0,1 0 0,0-1 0,-1 1-1,1-1 1,0 0 0,0 0 0,0-1 0,10 2 0,-6-1-36,0-1 0,0 0 0,0 0 0,0-1 0,0-1 1,0 1-1,0-2 0,0 1 0,-1-1 0,1 0 1,0-1-1,-1 0 0,0 0 0,1-1 0,-1 0 0,12-9 1,-17 11-21,-1 0 0,1 0 0,-1-1 0,1 1 0,-1-1 0,0 0 0,0 0 0,0 0 0,0 0 0,0 0 0,-1 0 0,0 0-1,1 0 1,-1-1 0,0 1 0,-1-1 0,1 1 0,-1-1 0,1 1 0,-1-1 0,0 1 0,0-1 0,0 1 0,-1 0 0,-1-7 0,1 6-14,-1 1 1,0 0-1,0 0 0,0 0 0,0 0 0,0 1 0,0-1 0,-1 1 0,1-1 1,-1 1-1,0 0 0,0-1 0,0 2 0,0-1 0,0 0 0,0 1 0,0-1 1,-1 1-1,1 0 0,0 0 0,-1 0 0,1 0 0,-1 1 0,1-1 0,-5 1 1,3 0-63,0-1 0,0 1 0,0 0 0,0 1 0,0-1 0,0 1 0,0 0 0,0 0 0,0 1 0,1-1 0,-1 1 1,0 0-1,1 1 0,-1-1 0,1 1 0,0 0 0,0 0 0,0 0 0,0 0 0,0 1 0,1-1 0,-5 7 0,3-1-547,0-1-1,1 1 1,0 0 0,0 0-1,1 0 1,0 0-1,0 1 1,1-1-1,1 1 1,-1 19-1,1 8-4391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7:01.052"/>
    </inkml:context>
    <inkml:brush xml:id="br0">
      <inkml:brushProperty name="width" value="0.025" units="cm"/>
      <inkml:brushProperty name="height" value="0.025" units="cm"/>
    </inkml:brush>
  </inkml:definitions>
  <inkml:trace contextRef="#ctx0" brushRef="#br0">132 18 4004,'0'0'13469,"-11"2"-11889,3-1-1277,-55 15 2093,60-15-2275,0 0-1,0 0 1,0 1-1,0-1 1,0 1 0,0 0-1,0-1 1,1 1 0,-1 1-1,1-1 1,-1 0 0,1 1-1,0-1 1,0 1-1,0-1 1,0 1 0,0 0-1,-2 5 1,4-7-102,0 0 0,0 0-1,0 0 1,0 0 0,0 0 0,0 0-1,0 0 1,1 0 0,-1 0-1,0 0 1,1 0 0,-1 0 0,0 0-1,1 0 1,-1 0 0,1-1 0,-1 1-1,1 0 1,0 0 0,-1 0 0,1-1-1,0 1 1,-1 0 0,1-1 0,0 1-1,0-1 1,0 1 0,0-1 0,-1 1-1,1-1 1,0 1 0,0-1 0,0 0-1,0 0 1,0 1 0,0-1 0,0 0-1,0 0 1,0 0 0,0 0-1,2 0 1,51 1 150,-44-2-127,-1 1-33,0-1 0,0-1 0,0 1 0,0-1 0,0-1 0,16-7 0,-22 9 0,-1 0 0,1 0 0,0 0 0,0-1 0,-1 1 0,1-1 0,-1 0 0,0 0 0,1 0 0,-1 0 0,0 0 0,0 0 0,0-1 0,0 1 0,-1-1 0,1 1 0,-1-1 0,1 0 0,-1 1 0,0-1 0,0 0 1,0 0-1,0 0 0,0-3 0,-2 4 9,1 0 0,-1 1 1,0-1-1,0 0 0,1 1 0,-1-1 1,0 1-1,0-1 0,-1 1 1,1-1-1,0 1 0,0 0 1,-1 0-1,1 0 0,-1-1 1,1 1-1,-1 1 0,1-1 0,-1 0 1,1 0-1,-1 0 0,0 1 1,0-1-1,1 1 0,-1 0 1,0-1-1,0 1 0,0 0 1,1 0-1,-4 0 0,-66-1 19,64 1-38,1 1-32,1-1 1,-1 1 0,1 0-1,0 1 1,0-1-1,-1 1 1,1 0-1,0 1 1,-6 3-1,-13 15-2045,23-19 1485,0 0 0,-1 0 0,1 0 0,0 1 0,0-1 0,0 0 0,0 1 0,1-1 0,-1 0 0,0 5 0,1 2-7799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7.602"/>
    </inkml:context>
    <inkml:brush xml:id="br0">
      <inkml:brushProperty name="width" value="0.025" units="cm"/>
      <inkml:brushProperty name="height" value="0.025" units="cm"/>
    </inkml:brush>
  </inkml:definitions>
  <inkml:trace contextRef="#ctx0" brushRef="#br0">2 209 4068,'0'0'13047,"-1"-11"-10976,1 8-1919,0-1-1,0 0 0,0 0 1,0 1-1,0-1 1,1 0-1,-1 1 1,1-1-1,0 0 1,0 1-1,4-7 0,-3 5-44,2 1 0,-1 0 1,0 0-1,1 1 0,-1-1 0,1 1 0,0 0 0,0 0 0,1 0 0,-1 0 0,6-2 0,-9 5-93,72-34 906,-68 32-893,0 0 0,0 0-1,0 1 1,0 0 0,1 0-1,-1 0 1,0 0 0,1 1-1,-1 0 1,0 0 0,1 1-1,9 1 1,-14-1-28,0 0 1,0 0-1,0 0 0,0 0 0,0 0 1,-1 0-1,1 0 0,0 0 1,-1 0-1,1 0 0,0 0 1,-1 1-1,1-1 0,-1 0 0,0 0 1,1 1-1,-1-1 0,0 0 1,0 1-1,0-1 0,0 0 1,0 0-1,0 1 0,0-1 0,0 0 1,-1 1-1,1-1 0,0 0 1,-1 0-1,1 1 0,-1-1 0,1 0 1,-1 0-1,-1 2 0,-22 45 96,23-46-90,-24 37 32,-17 27 2,39-60-37,0 0-1,0 0 1,1 0-1,0 0 1,0 0 0,0 1-1,1-1 1,-1 11-1,2-16 2,0-1 0,1 1-1,-1-1 1,0 1 0,1-1-1,-1 1 1,0-1 0,1 1-1,-1-1 1,1 0 0,-1 1 0,1-1-1,-1 0 1,1 1 0,-1-1-1,1 0 1,-1 0 0,1 1-1,-1-1 1,1 0 0,-1 0-1,1 0 1,0 0 0,-1 0-1,1 0 1,-1 0 0,1 0-1,-1 0 1,1 0 0,0 0-1,-1 0 1,1 0 0,-1 0-1,1 0 1,-1-1 0,1 1-1,0-1 1,26-7 258,-10-1-175,0-1-1,-1 0 1,-1-1-1,0-1 1,0 0-1,-1-2 0,24-27 1,-22 20-17,0 0 1,-2 0-1,0-2 0,-1 1 1,12-33-1,-17 18 50,-8 37-119,0 0 0,0 0 0,0 0 0,0 0 0,0 0 0,0-1 0,0 1 0,0 0 0,0 0 0,0 0 0,0 0 0,0 0 0,0 0 0,0 0 0,0-1 0,0 1 0,0 0 0,0 0 0,-1 0 0,1 0 0,0 0 0,0 0 0,0 0 0,0 0 0,0 0 0,0 0 0,0 0 0,0 0 0,-1-1 0,1 1 0,0 0 0,0 0 0,0 0 0,0 0 0,0 0 0,0 0 0,0 0 0,-1 0 0,1 0 0,0 0 0,0 0 0,0 0 0,0 0 0,0 0 0,0 0 0,0 1 0,-1-1 0,1 0 0,0 0 0,0 0 0,0 0 0,0 0 0,0 0 0,0 0 0,0 0 0,0 0 0,0 0 0,-1 0 0,1 0 0,0 1 0,0-1 0,0 0 0,-12 18-39,1 3 71,0 0-1,2 0 0,1 1 1,0 0-1,2 0 0,0 1 1,-2 29-1,8-50-9,-1-1 1,1 0-1,0 0 0,0 1 0,0-1 0,0 0 1,0 0-1,1 1 0,-1-1 0,0 0 1,1 0-1,-1 1 0,0-1 0,1 0 0,0 0 1,-1 0-1,1 0 0,0 0 0,-1 0 1,1 0-1,0 0 0,0 0 0,0 0 0,0 0 1,0-1-1,0 1 0,0 0 0,0 0 0,0-1 1,0 1-1,0-1 0,0 1 0,1-1 1,-1 0-1,0 1 0,0-1 0,0 0 0,1 0 1,-1 0-1,0 0 0,1 0 0,-1 0 1,0 0-1,0 0 0,0 0 0,1-1 0,-1 1 1,0-1-1,0 1 0,2-1 0,5-2 162,1 1 0,-1-1 0,1-1 0,-1 0 0,15-9 0,-2-2-130,0-1 1,0-1 0,20-23-1,-35 34-57,0 0-1,-1 0 1,0 0-1,0-1 1,-1 0-1,0 0 1,0 0-1,-1 0 1,1-1-1,-2 0 0,1 1 1,-1-1-1,0 0 1,1-13-1,-3 21 3,0 0 0,0 0 0,0-1 0,0 1-1,0 0 1,0 0 0,0-1 0,0 1 0,0 0-1,0 0 1,0-1 0,0 1 0,0 0-1,0 0 1,0-1 0,0 1 0,0 0 0,0 0-1,0-1 1,0 1 0,0 0 0,0 0 0,-1-1-1,1 1 1,0 0 0,0 0 0,0 0-1,0-1 1,-1 1 0,1 0 0,0 0 0,0 0-1,0 0 1,-1 0 0,1-1 0,0 1 0,0 0-1,-1 0 1,1 0 0,0 0 0,0 0-1,-1 0 1,1 0 0,0 0 0,0 0 0,-1 0-1,1 0 1,0 0 0,0 0 0,-1 0 0,1 0-1,-16 12-95,-11 21-31,22-27 129,0 1-1,1-1 0,0 1 1,0 0-1,1 0 0,0 0 1,0 0-1,1 1 1,0-1-1,0 1 0,0 0 1,1-1-1,0 10 0,1-16 1,1 0 0,-1 0 0,1-1 0,-1 1 0,1-1 0,-1 1 0,1-1-1,0 1 1,-1-1 0,1 1 0,0-1 0,-1 1 0,1-1 0,0 1 0,0-1-1,-1 0 1,1 0 0,0 1 0,0-1 0,-1 0 0,1 0 0,0 0 0,0 0-1,0 0 1,0 0 0,-1 0 0,1 0 0,0 0 0,0 0 0,-1-1-1,1 1 1,0 0 0,0-1 0,-1 1 0,1 0 0,1-1 0,30-12 52,-14 2-155,-1-1 0,22-20 1,16-12-785,-54 43 880,-1 1-1,0 0 0,1-1 1,-1 1-1,0 0 0,1-1 0,-1 1 1,1 0-1,-1-1 0,0 1 0,1 0 1,-1 0-1,1 0 0,-1-1 1,1 1-1,-1 0 0,1 0 0,-1 0 1,1 0-1,-1 0 0,1 0 0,-1 0 1,1 0-1,-1 0 0,1 0 1,-1 0-1,1 0 0,-1 0 0,1 1 1,-1-1-1,1 0 0,-1 0 0,0 0 1,1 1-1,-1-1 0,1 0 1,-1 1-1,0-1 0,1 0 0,0 1 1,1 24-69,-16 32 84,7-43 16,-1 0 1,0 0-1,-13 15 0,21-29-14,0 0 0,0 0 1,0 0-1,0 1 0,0-1 0,-1 0 0,1 0 0,0 0 0,0 0 0,0 1 0,0-1 0,0 0 1,0 0-1,0 0 0,-1 1 0,1-1 0,0 0 0,0 0 0,0 0 0,0 1 0,0-1 0,0 0 1,0 0-1,0 0 0,0 1 0,0-1 0,0 0 0,0 0 0,0 0 0,1 1 0,-1-1 1,0 0-1,0 0 0,0 0 0,0 1 0,0-1 0,0 0 0,0 0 0,0 0 0,1 0 0,-1 1 1,0-1-1,0 0 0,0 0 0,0 0 0,1 0 0,-1 0 0,0 0 0,15 2 106,18-10-137,-17-3 65,-1-2 1,-1 1-1,0-2 1,0 0-1,20-29 1,32-32-10,-65 75-38,-1 0-1,0-1 0,0 1 1,1 0-1,-1 0 1,0-1-1,1 1 0,-1 0 1,0 0-1,0 0 0,1-1 1,-1 1-1,0 0 0,1 0 1,-1 0-1,0 0 0,1 0 1,-1 0-1,1 0 0,-1 0 1,0 0-1,1 0 0,-1 0 1,0 0-1,1 0 0,-1 0 1,0 0-1,1 0 0,-1 0 1,0 0-1,1 0 0,-1 0 1,0 1-1,1-1 0,-1 0 1,0 0-1,1 0 0,-1 1 1,0-1-1,0 0 0,1 0 1,-1 1-1,0-1 0,0 0 1,1 1-1,-1-1 1,0 0-1,0 1 0,0-1 1,0 0-1,0 1 0,1 0 1,4 33-23,-4-26 27,-1 1 1,-1 0-1,1-1 0,-1 1 0,-1 0 1,-5 15-1,-30 43 17,-18 36 95,50-81 230,19-33-200,18-30-71,-23 24-54,-1 0 0,0-1 0,-1 0 0,-1 0 1,-1-1-1,-1 0 0,0 1 0,-1-2 0,-1 1 0,-1 0 0,-3-33 1,-1 33-67,0 4-66,17 23 43,22 20-84,-14-16-2679,-22-12 2402,1 1 1,0-1-1,-1 0 1,1 0-1,0 1 0,-1-1 1,1 0-1,0 0 1,-1 0-1,1 0 1,0 0-1,0 0 0,-1 0 1,1 0-1,0-1 1,-1 1-1,1 0 1,0 0-1,-1 0 0,1-1 1,1 0-1,-1-4-7731</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7:20.686"/>
    </inkml:context>
    <inkml:brush xml:id="br0">
      <inkml:brushProperty name="width" value="0.025" units="cm"/>
      <inkml:brushProperty name="height" value="0.025" units="cm"/>
    </inkml:brush>
  </inkml:definitions>
  <inkml:trace contextRef="#ctx0" brushRef="#br0">0 148 9801,'0'0'4511,"14"-4"-3496,19-4-692,-1 2 1,1 1-1,0 2 1,36 1-1,211 9 703,64 0-835,-255-10-145,158-24-1,-242 26-6,-2 1-8,-1 0 1,1 0 0,-1 0-1,1-1 1,-1 1-1,1-1 1,-1 1 0,1-1-1,-1 0 1,0 0-1,0 0 1,1-1 0,-1 1-1,0 0 1,2-3-1,-5 3 41,0 1 0,0-1 0,0 1 0,-1-1-1,1 1 1,0-1 0,0 1 0,-1 0-1,1 0 1,0-1 0,0 1 0,-1 0 0,1 0-1,0 0 1,-1 0 0,-1 1 0,-3-1 106,-600 9 843,328 0-846,125-8 455,374-12-618,-29 1-8,-30 8-8,234-11-13,-486 2 198,-707 19-149,1271-42-128,87 29 11,-1331-1 773,748 7-835,-15-2-2524,38-5-2577,13-7-3689</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7:23.164"/>
    </inkml:context>
    <inkml:brush xml:id="br0">
      <inkml:brushProperty name="width" value="0.025" units="cm"/>
      <inkml:brushProperty name="height" value="0.025" units="cm"/>
    </inkml:brush>
  </inkml:definitions>
  <inkml:trace contextRef="#ctx0" brushRef="#br0">134 93 8616,'-12'0'2023,"-10"2"-1405,-39 3 553,23-6 3687,66 4-4093,1-2 0,44-2 0,-12-1-503,90 3-45,238-4-221,-4-31-1159,-375 33 1109,-8 1 52,-1 0 0,1 0 0,-1 0 0,1 0 0,0 0 0,-1-1-1,1 1 1,-1 0 0,1-1 0,-1 1 0,1-1 0,-1 0 0,0 0 0,1 1 0,-1-1 0,0 0 0,2-1 0,-5 1 2,0 0 1,1 0-1,-1 1 0,0-1 1,0 0-1,0 1 1,0 0-1,0-1 0,0 1 1,0 0-1,0 0 1,-3 0-1,-841 31 1458,1141-54-1668,301-17-467,-515 34 747,-120 1 137,0 2 0,0 2 0,-44 4 0,-10-1 6,-280 23 473,138-5-2611,156-18-2815</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7:25.476"/>
    </inkml:context>
    <inkml:brush xml:id="br0">
      <inkml:brushProperty name="width" value="0.025" units="cm"/>
      <inkml:brushProperty name="height" value="0.025" units="cm"/>
    </inkml:brush>
  </inkml:definitions>
  <inkml:trace contextRef="#ctx0" brushRef="#br0">4694 4224 6887,'9'4'335,"1"-1"0,0 0 0,0-1 0,-1 0 0,1 0 0,1-1 0,-1-1 0,0 0 1,0 0-1,0-1 0,0 0 0,17-4 0,-15 1-227,0 0-1,0-1 1,-1-1-1,0 0 1,0 0 0,0-1-1,-1 0 1,0-1-1,11-10 1,-3 0-119,-1-2-1,0-1 0,-1 0 1,-2-1-1,0 0 1,-1-1-1,-1-1 1,-2 0-1,9-28 1,1-11 75,-4-1 0,-2-1 0,5-68 0,-15 90 96,-2 1 0,-2-1 0,-2 0 1,-2 0-1,-16-74 0,-8 24-55,-3 0 0,-5 2 0,-3 2 1,-4 2-1,-4 1 0,-72-97 0,18 47 56,-6 4-1,-217-205 0,149 182-92,-6 7 0,-244-150 0,-439-180 256,623 369-151,-4 11-1,-4 10 0,-443-94 0,279 109-2,-144-32 493,536 101-498,-90-26 944,100 26-992,1 0 0,-1 0 0,1-1 0,0-1 0,1 0 0,-1 0 0,-14-13 0,23 18-106,0 0-1,0 0 1,-1 0 0,1 0-1,0-1 1,0 1 0,0 0 0,0-1-1,1 1 1,-1 0 0,0-1 0,1 1-1,-1-1 1,0 1 0,1-1-1,0 0 1,-1 1 0,1-1 0,0-3-1,0 4-30,1 0 0,-1 0 0,1-1 0,-1 1 0,1 0 0,0 0 0,0 0 0,-1 0 0,1 0 1,0 0-1,0 0 0,0 0 0,0 0 0,0 0 0,0 1 0,0-1 0,0 0 0,1 0 0,0 0 0,9-3-496,0 0 1,0 1-1,0 0 0,18-2 1,-16 3-496,85-19-4926,-48 4 1490</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9:47:25.820"/>
    </inkml:context>
    <inkml:brush xml:id="br0">
      <inkml:brushProperty name="width" value="0.025" units="cm"/>
      <inkml:brushProperty name="height" value="0.025" units="cm"/>
    </inkml:brush>
  </inkml:definitions>
  <inkml:trace contextRef="#ctx0" brushRef="#br0">1345 115 8008,'-11'-5'1414,"-26"-18"-941,-57-31-281,83 48 11,0 1 0,-1 0 0,1 1 1,-1 1-1,1 0 0,-1 0 0,-12 0 0,1 3 312,1 1 0,-1 1-1,1 1 1,-1 1 0,1 0-1,-39 15 1,-125 63 247,150-64-738,21-11-12,-288 147 111,231-113 15,1 3 0,-68 57 0,134-97-120,-48 45 161,51-47-178,0 1 0,0-1-1,0 1 1,0 0-1,0 0 1,1 0 0,-1 0-1,1 0 1,0 0-1,-1 0 1,2 0-1,-1 0 1,0 0 0,1 1-1,-1-1 1,1 0-1,0 1 1,0 2 0,1-3-4,0-1 1,1 1 0,-1-1-1,1 0 1,0 0 0,-1 0-1,1 0 1,0 0 0,0 0-1,0 0 1,0-1 0,1 1 0,-1-1-1,0 1 1,1-1 0,-1 0-1,1 0 1,-1 0 0,1 0-1,0 0 1,-1-1 0,1 1-1,0-1 1,4 0 0,2 2-4,69 11 84,1-3 1,126-1 0,-111-7-75,317 14 150,-59-2-1037,-121-6-2515,-102-6-1438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7.979"/>
    </inkml:context>
    <inkml:brush xml:id="br0">
      <inkml:brushProperty name="width" value="0.025" units="cm"/>
      <inkml:brushProperty name="height" value="0.025" units="cm"/>
    </inkml:brush>
  </inkml:definitions>
  <inkml:trace contextRef="#ctx0" brushRef="#br0">4 0 13869,'-3'0'2178,"3"10"-1825,0 3 543,10 7-703,10-2-386,3-1-2657,2 1-3044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8.358"/>
    </inkml:context>
    <inkml:brush xml:id="br0">
      <inkml:brushProperty name="width" value="0.025" units="cm"/>
      <inkml:brushProperty name="height" value="0.025" units="cm"/>
    </inkml:brush>
  </inkml:definitions>
  <inkml:trace contextRef="#ctx0" brushRef="#br0">160 200 4708,'-8'4'9065,"-10"4"-7486,0 1 0,0 1-1,-25 19 1,39-26-1347,-1 0-1,2 0 1,-1 0 0,0 1-1,1-1 1,-1 1 0,1 0-1,0 0 1,0 0 0,1 0-1,-1 0 1,1 1-1,0-1 1,0 1 0,0 0-1,1-1 1,0 1 0,-1 0-1,2 0 1,-1 0 0,1 0-1,0 7 1,0-10-222,1-1 0,0 1 0,0-1-1,-1 0 1,1 0 0,0 1 0,0-1 0,1 0 0,-1 0 0,0 0-1,0 0 1,0 0 0,1 0 0,-1-1 0,0 1 0,1 0 0,-1-1-1,1 1 1,-1-1 0,1 1 0,-1-1 0,1 1 0,-1-1 0,1 0-1,-1 0 1,1 0 0,-1 0 0,1 0 0,0 0 0,2-1 0,49-8 138,-38 2-132,0 1-1,0-2 1,0 0 0,-1-1-1,0 0 1,-1-1 0,0 0-1,18-20 1,-14 12-10,-1 0 0,-1-2-1,-1 1 1,0-2 0,12-25 0,-21 37 3,-1 0-1,-1-1 1,1 1-1,-2-1 1,1 0-1,-1 0 1,-1 0-1,0 0 1,0-11-1,-1 20-9,1 0 1,-1 0-1,0 0 0,0 0 0,0 0 0,-1 0 0,1 0 0,0 0 0,0 0 0,0 0 1,-1 0-1,1 0 0,0 0 0,-1 0 0,1 0 0,-1 1 0,1-1 0,-1 0 0,0 0 0,1 0 1,-1 1-1,0-1 0,1 0 0,-1 1 0,0-1 0,0 0 0,0 1 0,0-1 0,0 1 0,1-1 1,-1 1-1,0 0 0,0-1 0,0 1 0,0 0 0,0 0 0,0 0 0,0 0 0,0 0 0,0 0 1,0 0-1,0 0 0,0 0 0,0 0 0,0 0 0,0 1 0,0-1 0,0 0 0,0 1 0,0-1 1,0 1-1,0-1 0,-1 2 0,-4 0 4,1 1-1,-1 0 1,1 0 0,-1 1 0,1-1-1,0 1 1,-7 7 0,7-4 41,0 0 0,1-1-1,-1 1 1,1 1 0,1-1 0,-1 1 0,1-1 0,1 1 0,-1 0 0,1 0 0,1 0-1,0 0 1,0 1 0,0-1 0,1 0 0,0 0 0,1 1 0,-1-1 0,2 0 0,-1 0 0,1 0-1,4 9 1,-2-6-192,0-1-1,1 0 1,0 0-1,1 0 0,0 0 1,13 15-1,-11-17-677,0 0 0,0 0-1,0-1 1,1 0 0,0-1-1,0 1 1,11 3 0,9 3-8548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9.109"/>
    </inkml:context>
    <inkml:brush xml:id="br0">
      <inkml:brushProperty name="width" value="0.025" units="cm"/>
      <inkml:brushProperty name="height" value="0.025" units="cm"/>
    </inkml:brush>
  </inkml:definitions>
  <inkml:trace contextRef="#ctx0" brushRef="#br0">1 201 2851,'0'0'85,"6"-10"406,41-81 4460,-39 75-2098,-1-1 0,-1 1 0,9-34-1,-19 79-2484,-1-1-127,2 1-1,2 55 0,0-83-239,1 0 0,0 0 1,1 0-1,-1 1 0,0-1 0,0 0 0,0 0 0,1 0 0,-1 0 0,0 0 0,1 0 0,-1 0 0,1 0 0,-1 0 0,1 0 0,0 0 0,-1 0 0,1 0 0,0-1 0,0 1 0,0 0 0,0 0 0,-1-1 0,1 1 0,0-1 0,0 1 0,0-1 0,2 2 0,0-2 10,0 0 0,-1 0 0,1 0 0,-1 0 0,1 0 0,-1-1 0,1 1 0,-1-1 0,1 0 0,-1 1 0,1-1 0,2-2-1,6-3 65,0 0-1,0-1 1,19-16-1,65-71 38,-95 94-120,0-1 1,1 1-1,-1-1 0,1 0 0,-1 1 0,1 0 0,-1-1 1,1 1-1,-1-1 0,1 1 0,-1 0 0,1-1 0,0 1 0,-1 0 1,1-1-1,0 1 0,-1 0 0,1 0 0,0 0 0,-1 0 0,1 0 1,0 0-1,-1 0 0,1 0 0,0 0 0,-1 0 0,1 0 1,0 0-1,-1 0 0,2 1 0,11 18-53,2 46 150,-12-49-93,-3-14 23,0 0-1,1-1 1,-1 1-1,0-1 0,1 1 1,-1-1-1,1 1 1,-1-1-1,1 1 0,0-1 1,0 1-1,-1-1 0,1 0 1,0 0-1,0 1 1,1-1-1,-1 0 0,0 0 1,0 0-1,0 0 1,1 0-1,-1 0 0,0 0 1,1-1-1,-1 1 1,1 0-1,-1-1 0,1 1 1,-1-1-1,1 0 1,0 0-1,-1 1 0,1-1 1,-1 0-1,1 0 0,2-1 1,5-1 84,0 0 0,0-1-1,0-1 1,-1 1 0,14-9 0,-15 8-683,0 0 0,0 0 0,1 1-1,-1 0 1,15-3 0,-13 0-4294,-7-3 812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9.438"/>
    </inkml:context>
    <inkml:brush xml:id="br0">
      <inkml:brushProperty name="width" value="0.025" units="cm"/>
      <inkml:brushProperty name="height" value="0.025" units="cm"/>
    </inkml:brush>
  </inkml:definitions>
  <inkml:trace contextRef="#ctx0" brushRef="#br0">0 1 5958,'0'0'9160,"49"31"-14765</inkml:trace>
  <inkml:trace contextRef="#ctx0" brushRef="#br0" timeOffset="1">486 90 6342,'0'0'2755,"28"55"-2339,-28-40-288,0 2-128,0-1-1153,-1-3-5029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1.385"/>
    </inkml:context>
    <inkml:brush xml:id="br0">
      <inkml:brushProperty name="width" value="0.025" units="cm"/>
      <inkml:brushProperty name="height" value="0.025" units="cm"/>
    </inkml:brush>
  </inkml:definitions>
  <inkml:trace contextRef="#ctx0" brushRef="#br0">84 47 3171,'0'0'16875,"-8"2"-16416,5-2-431,0 0 1,0 1 0,0 0-1,1 0 1,-1 0 0,0 0 0,1 0-1,-1 1 1,0-1 0,1 1-1,0-1 1,-1 1 0,1 0-1,-3 3 1,2 0 44,-1 0-1,1 0 1,1 0-1,-1 0 1,1 0 0,0 1-1,0 0 1,-1 7-1,1-7 28,0 0 9,1 0 0,-1 1 1,1-1-1,0 0 0,1 12 1,0-17-92,0 0 1,0 0-1,0 0 0,1 0 1,-1 0-1,0 0 1,1 0-1,-1 0 0,0-1 1,1 1-1,0 0 1,-1 0-1,1 0 0,-1 0 1,1-1-1,0 1 0,-1 0 1,1-1-1,0 1 1,0-1-1,0 1 0,0-1 1,-1 1-1,1-1 1,0 1-1,0-1 0,0 0 1,0 1-1,0-1 1,0 0-1,0 0 0,0 0 1,0 0-1,0 0 1,0 0-1,0 0 0,0 0 1,0 0-1,0 0 1,0-1-1,0 1 0,0 0 1,0-1-1,0 1 1,0-1-1,6-2 89,0 0 0,0 0-1,-1-1 1,1 0 0,-1 0 0,0 0 0,0-1-1,-1 0 1,1 0 0,-1 0 0,7-10 0,-1 1-67,-1 0-1,0-1 1,14-29 0,-21 39-13,-1-1 0,0 1-1,0-1 1,0 0 0,-1 1-1,1-11 1,-2 14-5,-19 46-167,14-30 161,0-1 0,1 1 0,0 0 0,1 1 0,0-1 0,2 1 0,-1-1 0,2 20 1,0-32-49,0-1 0,0 1 0,1-1 0,-1 1 0,0-1 0,1 1 0,-1-1 0,1 0 0,-1 1 0,1-1 0,0 0 0,0 1 0,-1-1 1,1 0-1,0 0 0,0 1 0,0-1 0,0 0 0,0 0 0,1 0 0,-1 0 0,0-1 0,0 1 0,1 0 0,-1 0 0,1-1 1,-1 1-1,2 0 0,2 0-648,-1 0-1,1-1 1,-1 1 0,1-1 0,-1 0 0,1 0 0,-1 0 0,8-2 0,5-3-5742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9.773"/>
    </inkml:context>
    <inkml:brush xml:id="br0">
      <inkml:brushProperty name="width" value="0.025" units="cm"/>
      <inkml:brushProperty name="height" value="0.025" units="cm"/>
    </inkml:brush>
  </inkml:definitions>
  <inkml:trace contextRef="#ctx0" brushRef="#br0">5 114 8616,'0'0'3112,"-1"-8"-229,1 5-2694,-1 0-29,0 0-1,0 0 1,1 0-1,0 0 0,0 0 1,0 0-1,0 0 1,0 0-1,0 0 1,1 1-1,-1-1 1,1 0-1,0 0 1,0 0-1,0 1 1,0-1-1,0 0 1,1 1-1,-1-1 1,1 1-1,0-1 1,0 1-1,0 0 1,0 0-1,0 0 1,4-3-1,1 1-95,0 0 1,0 1-1,0-1 0,0 2 1,0-1-1,1 1 0,-1 0 1,1 1-1,0 0 0,0 0 1,-1 0-1,1 1 0,0 0 1,0 1-1,0 0 0,-1 0 1,1 1-1,-1 0 0,1 0 1,-1 0-1,1 1 1,-1 0-1,11 7 0,-11-5-64,0-1 0,0 1 0,-1 0 0,1 1 0,-1 0 0,0 0 0,-1 0 0,0 1 0,0-1 0,0 1 0,0 1-1,-1-1 1,-1 0 0,1 1 0,-1 0 0,0 0 0,-1 0 0,0 0 0,0 0 0,-1 1 0,1 14 0,-3-14 177,0-1 0,-1 1 0,0 0-1,0-1 1,-1 0 0,0 1 0,0-1 0,-1 0 0,0 0 0,0-1 0,-1 1-1,0-1 1,-1 0 0,1 0 0,-1-1 0,0 0 0,-1 0 0,-10 8 0,7-7-56,0 1 1,-1-2 0,0 1 0,0-1-1,0-1 1,-1 0 0,1-1 0,-1 0-1,0-1 1,-1 0 0,1 0-1,-21 0 1,32-3-193,0 0 0,0 1 0,0-1 0,-1 0 0,1 0 0,0 0-1,0 0 1,0 0 0,-1-1 0,1 1 0,0 0 0,0 0 0,0-1 0,0 1 0,0-1 0,-1 1-1,1-1 1,0 0 0,0 1 0,0-1 0,0 0 0,0 1 0,1-1 0,-1 0 0,0 0 0,0 0-1,0 0 1,1 0 0,-1 0 0,1 0 0,-1 0 0,1 0 0,-1 0 0,1-1 0,-1 1 0,1 0-1,0 0 1,0 0 0,0 0 0,-1-1 0,1 1 0,0 0 0,1 0 0,-1-1 0,0 0 0,1-3-548,0 1 0,1 0 1,-1 0-1,1 1 1,0-1-1,0 0 1,0 0-1,1 1 0,-1 0 1,1-1-1,0 1 1,4-4-1,19-14-4148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0.736"/>
    </inkml:context>
    <inkml:brush xml:id="br0">
      <inkml:brushProperty name="width" value="0.025" units="cm"/>
      <inkml:brushProperty name="height" value="0.025" units="cm"/>
    </inkml:brush>
  </inkml:definitions>
  <inkml:trace contextRef="#ctx0" brushRef="#br0">33 319 5445,'0'0'9081,"4"8"-7528,14 23-368,-18-30-1149,1-1-1,-1 1 1,0-1-1,1 1 0,-1-1 1,1 1-1,-1-1 1,0 0-1,1 1 1,-1-1-1,1 1 0,-1-1 1,1 0-1,0 1 1,-1-1-1,1 0 1,-1 0-1,1 1 0,0-1 1,-1 0-1,1 0 1,-1 0-1,1 0 1,0 0-1,-1 0 0,1 0 1,0 0-1,-1 0 1,1 0-1,-1 0 1,1 0-1,0-1 0,-1 1 1,1 0-1,-1 0 1,1-1-1,-1 1 1,1 0-1,-1-1 0,1 1 1,-1 0-1,1-1 1,-1 1-1,1-1 1,0 0-1,13-19 220,-12 15-239,0 1 1,0 0-1,0-1 1,-1 0-1,0 1 1,0-1-1,0 0 1,-1 1-1,1-1 1,-1 0-1,0 0 1,-1 0-1,1 1 1,-3-9-1,3 11-11,-1 0 0,0 0 0,1 0 1,-1 0-1,0 0 0,0 1 0,-1-1 0,1 0 0,0 0 0,-1 1 0,1-1 1,-1 1-1,1-1 0,-1 1 0,0-1 0,1 1 0,-1 0 0,0 0 1,0 0-1,0 0 0,0 0 0,0 1 0,0-1 0,0 0 0,0 1 0,0 0 1,0-1-1,-1 1 0,1 0 0,0 0 0,0 0 0,0 0 0,-4 1 1,4 0 5,0-1 0,1 1 0,-1-1 0,0 1 0,1 0 0,-1-1 0,0 1 0,1 0 0,-1 0 0,1 0 0,-1 0 1,1 0-1,0 1 0,-1-1 0,1 0 0,0 1 0,0-1 0,0 1 0,0-1 0,-1 3 0,-1 1 18,2-1 0,-1 1 0,1 0-1,-1-1 1,1 1 0,1 0 0,-1 0-1,0 5 1,1-5 4,0 0 1,0 0-1,0 0 0,1 0 0,-1 0 1,1 0-1,0 0 0,1 0 0,-1-1 1,1 1-1,0 0 0,0-1 0,0 1 1,1-1-1,-1 0 0,7 7 1,-5-8-8,0-1 0,0 0 0,0 1 0,1-2 0,-1 1 0,1 0 1,-1-1-1,1 0 0,-1 0 0,1 0 0,0-1 0,-1 0 0,1 0 1,0 0-1,0 0 0,-1-1 0,9-1 0,-4 0 17,0-1-1,-1 1 1,0-2 0,1 1-1,-1-1 1,0 0-1,0-1 1,9-7 0,-5 2-50,-2 0 0,1 0 1,-1 0-1,15-24 0,-20 28-43,-1 0-1,-1 0 1,1-1-1,-1 0 0,0 0 1,-1 0-1,0 0 1,0 0-1,0 0 0,-1 0 1,1-11-1,-24 73-216,22-55 267,-15 76 420,14-69-256,0 0 0,1 0 0,-1 0 0,1 0 0,1 0 0,0 0 0,0 0 1,0-1-1,2 9 0,-1-14-131,-1 1 1,0-1 0,0 1-1,1-1 1,-1 1 0,0-1 0,1 0-1,0 1 1,-1-1 0,1 0-1,0 0 1,-1 0 0,1 0-1,0-1 1,0 1 0,0 0-1,0-1 1,0 1 0,0-1-1,0 0 1,0 0 0,0 0-1,0 0 1,0 0 0,0 0 0,0 0-1,-1-1 1,1 1 0,0 0-1,2-2 1,3 1 33,-1-1-1,0 0 1,0 0 0,0 0-1,-1-1 1,1 1 0,-1-2-1,8-4 1,-4 1-87,-1-1 1,1 0-1,-2-1 0,1 1 1,-1-1-1,-1-1 0,0 1 1,0-1-1,-1 0 0,0-1 1,0 1-1,-1-1 0,-1 0 1,0 0-1,0 0 0,-1-1 1,-1 1-1,1-12 0,-8 80-621,4-47 691,1 1 0,0-1 0,0 1-1,1 0 1,0-1 0,1 1 0,0-1 0,4 16 0,-5-24-37,0 0 0,1-1-1,0 1 1,-1 0 0,1-1 0,0 1-1,0-1 1,0 1 0,0-1 0,0 1-1,0-1 1,1 0 0,-1 1-1,0-1 1,1 0 0,-1 0 0,1 0-1,-1 0 1,1 0 0,-1 0 0,1-1-1,0 1 1,-1 0 0,1-1 0,0 1-1,0-1 1,0 0 0,-1 0 0,1 1-1,0-1 1,0 0 0,0-1 0,-1 1-1,1 0 1,0 0 0,0-1 0,-1 1-1,3-2 1,2 0 6,0 0 0,-1-1 1,1 0-1,-1 0 0,1 0 0,-1-1 0,0 0 0,0 0 1,7-8-1,3-6 1,0-1 1,-1-1 0,-1-1-1,-1 0 1,18-43-1,-23 48-84,-2-1 0,0 0 0,0-1 0,-2 1 0,0-1-1,-1 0 1,-1 1 0,-2-31 0,1 47 59,0 1 0,0 0 0,-1 0-1,1 0 1,0-1 0,0 1 0,0 0 0,-1 0 0,1 0 0,0 0 0,0-1-1,-1 1 1,1 0 0,0 0 0,0 0 0,-1 0 0,1 0 0,0 0-1,-1 0 1,1 0 0,0 0 0,-1 0 0,1 0 0,0 0 0,0 0 0,-1 0-1,1 0 1,0 0 0,-1 0 0,1 0 0,0 0 0,0 0 0,-1 1-1,1-1 1,0 0 0,0 0 0,-1 0 0,1 0 0,0 1 0,0-1 0,0 0-1,-1 0 1,1 0 0,0 1 0,0-1 0,0 0 0,0 0 0,-1 1-1,1-1 1,0 0 0,0 1 0,-5 7 41,0 0-1,1 1 1,0-1-1,1 1 1,-1 0 0,2 0-1,-1 0 1,-2 19-1,-4 82 617,9-100-546,-1 7 43,1 56 206,0-68-345,1 1-1,0-1 0,0 0 0,0 0 0,1 0 0,0 0 1,0 0-1,0 0 0,0-1 0,1 1 0,4 5 0,2-2-36,-6-11-284,-11-17-87,-20-12 151,16 19 197,0 0 0,1-1 0,1 0 1,0-1-1,1 0 0,0 0 0,-6-17 0,15 31 68,0 0-1,-1 0 1,1 0 0,0 0 0,-1 0 0,1 0 0,0 0-1,0-1 1,0 1 0,0 0 0,0 0 0,0 0 0,0 0 0,1 0-1,-1 0 1,0 0 0,0 0 0,1 0 0,-1 0 0,1 0 0,-1 0-1,1 1 1,-1-1 0,1 0 0,-1 0 0,2-1 0,0 1-4,-1 0 0,1 0 1,0 0-1,0 0 0,0 0 1,0 1-1,0-1 0,0 1 1,0-1-1,0 1 0,0 0 1,4 0-1,9 0-71,0 1-1,0 1 1,16 3-1,-18-2-65,64 4-3708,-25-6-3448,-12-1-4123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1.123"/>
    </inkml:context>
    <inkml:brush xml:id="br0">
      <inkml:brushProperty name="width" value="0.025" units="cm"/>
      <inkml:brushProperty name="height" value="0.025" units="cm"/>
    </inkml:brush>
  </inkml:definitions>
  <inkml:trace contextRef="#ctx0" brushRef="#br0">146 1 4805,'-8'4'6747,"-8"3"-5241,-16 9 2172,-51 32 0,82-48-3663,1 1 0,0-1-1,-1 0 1,1 0 0,0 0 0,-1 0-1,1 0 1,0 1 0,0-1 0,-1 0-1,1 0 1,0 1 0,-1-1 0,1 0 0,0 0-1,0 1 1,0-1 0,-1 0 0,1 1-1,0-1 1,0 0 0,0 1 0,0-1 0,0 0-1,-1 1 1,1-1 0,0 0 0,0 1-1,0-1 1,0 0 0,0 1 0,0-1-1,0 0 1,0 1 0,0-1 0,0 0 0,1 1-1,-1-1 1,0 0 0,0 1 0,17 4 112,35-4-562,-45-1 318,43-4-716,-35 3 657,-1-1 0,1 2 0,0 0 0,0 0 0,-1 2 0,22 4 0,-35-6 201,1 0 1,-1 0-1,1 1 1,-1-1 0,1 1-1,-1 0 1,0-1-1,1 1 1,-1 0 0,0 0-1,1-1 1,-1 1 0,0 0-1,0 0 1,0 1-1,0-1 1,0 0 0,0 0-1,0 0 1,0 1 0,0-1-1,-1 0 1,1 1-1,-1-1 1,2 3 0,-2-1 69,-1-1-1,1 0 1,0 0 0,-1 0 0,1 1 0,-1-1 0,0 0 0,0 0 0,0 0 0,0 0 0,0 0 0,0 0 0,-1 0-1,1 0 1,-2 1 0,-6 6 177,1 0 0,-1-1 0,0-1 0,-1 0 0,-13 8 0,13-9-229,2-1-94,-1 0 1,0 0-1,1-1 0,-2 0 1,1 0-1,0-1 0,-1 0 0,0-1 1,-16 2-1,25-4-204,1 0 0,-1-1 0,1 1 0,-1 0 0,1-1 0,-1 1 0,1 0 0,0-1 0,-1 1-1,1-1 1,-1 1 0,1-1 0,0 1 0,-1 0 0,1-1 0,0 1 0,0-1 0,-1 0 0,1 1 0,0-1 0,0 1 0,0-1 0,0 1 0,0-1 0,0 1 0,0-1 0,0 0-1,0 1 1,0-1 0,0 1 0,0-1 0,0 1 0,0-1 0,0 1 0,1-1 0,-1 1 0,0-1 0,0 1 0,1-1 0,-1 1 0,0-1 0,1 1 0,-1-1 0,1 0 0,16-17-8100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1.502"/>
    </inkml:context>
    <inkml:brush xml:id="br0">
      <inkml:brushProperty name="width" value="0.025" units="cm"/>
      <inkml:brushProperty name="height" value="0.025" units="cm"/>
    </inkml:brush>
  </inkml:definitions>
  <inkml:trace contextRef="#ctx0" brushRef="#br0">3 246 4324,'0'0'8766,"0"11"-7079,-1 9-956,0-6-1,1-1-1,0 1 1,0 0 0,5 20 0,-5-31-677,1 0-1,-1-1 1,1 1 0,0 0 0,0-1-1,0 1 1,0 0 0,1-1 0,-1 1-1,0-1 1,1 0 0,0 0 0,0 1 0,0-1-1,0 0 1,0 0 0,0-1 0,0 1-1,1 0 1,-1-1 0,1 1 0,-1-1-1,1 0 1,-1 0 0,1 0 0,0 0-1,-1-1 1,1 1 0,4 0 0,-1-1-45,1-1 1,0 1-1,0-1 1,0-1-1,0 1 1,-1-1-1,1 0 1,-1-1-1,1 0 1,-1 0-1,0 0 1,0-1-1,0 1 1,-1-2-1,1 1 1,-1 0-1,0-1 1,0 0-1,0 0 1,-1-1-1,4-5 1,2-4-88,0 1-1,-1-1 1,0-1-1,-1 0 1,-1 0-1,-1-1 1,6-21-1,-9 23 76,0 0-1,-1 0 1,-1 0 0,0-1-1,-1 1 1,-1-1 0,-3-19-1,3 32 23,1-1-1,-1 1 0,0-1 1,0 1-1,-1 0 1,1 0-1,-1 0 0,1 0 1,-1 0-1,0 0 1,0 0-1,-1 0 1,1 1-1,0-1 0,-6-4 1,5 6 15,0 0 0,-1 0-1,1 0 1,0 0 0,0 0 0,-1 0 0,1 1 0,0-1 0,-1 1 0,1 0 0,0 0-1,-1 1 1,1-1 0,0 1 0,-1-1 0,1 1 0,0 0 0,0 0 0,0 1 0,-4 1-1,-7 4 181,1 1-1,0 1 0,0 0 0,1 1 0,0 1 1,1-1-1,0 2 0,0 0 0,1 0 0,1 0 1,-14 26-1,22-38-201,1 1 1,-1 0-1,1 0 1,-1 0 0,0 0-1,1 0 1,0 0-1,-1 0 1,1 0-1,-1 0 1,1 0-1,0 0 1,0 0 0,0 0-1,0 1 1,0-1-1,0 0 1,0 0-1,0 0 1,0 0-1,0 0 1,1 0-1,-1 0 1,0 0 0,1 0-1,-1 0 1,1 0-1,-1 0 1,1 0-1,-1 0 1,1 0-1,0 0 1,-1 0 0,1-1-1,0 1 1,0 0-1,0 0 1,-1-1-1,1 1 1,0-1-1,0 1 1,0-1-1,0 1 1,0-1 0,0 1-1,2-1 1,7 2-36,-1 0 1,1-1 0,0-1 0,16 0-1,0-1-178,-21 2 163,13 0-215,-1 0-1,0 1 1,0 1 0,25 8 0,-39-10 200,1 0-1,-1 1 1,0-1 0,1 1 0,-1-1 0,0 1-1,0 0 1,0 0 0,-1 1 0,1-1-1,0 1 1,-1-1 0,0 1 0,1 0-1,-1 0 1,0 0 0,0 0 0,-1 0 0,1 0-1,-1 0 1,1 1 0,-1-1 0,0 1-1,0-1 1,-1 1 0,1-1 0,-1 1 0,0 4-1,-1 21 147,1-15-2264,0-1-6617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2.321"/>
    </inkml:context>
    <inkml:brush xml:id="br0">
      <inkml:brushProperty name="width" value="0.025" units="cm"/>
      <inkml:brushProperty name="height" value="0.025" units="cm"/>
    </inkml:brush>
  </inkml:definitions>
  <inkml:trace contextRef="#ctx0" brushRef="#br0">32 0 6822,'0'0'13453,"-2"11"-12561,-2 9-539,-16 87 1301,17-92-1583,2 0 0,0-1 0,1 1 1,0 0-1,5 24 0,-5-36-145,1-1-1,-1 1 1,1-1 0,0 0-1,0 1 1,0-1 0,0 0-1,1 0 1,-1 0 0,1 0-1,-1 0 1,1 0 0,3 3-1,-3-4-277,0 1-1,0-1 1,1 0 0,-1 0-1,0 0 1,1 0-1,-1-1 1,0 1-1,1 0 1,-1-1-1,1 0 1,-1 0-1,1 0 1,-1 0 0,1 0-1,0 0 1,-1-1-1,4 0 1,0 0-479,-1-1 1,1 0 0,0 0-1,-1-1 1,0 0-1,1 0 1,6-5-1,13-17-114,-13 0 3313,-10 7 3308,-3 18-5429,-1 1-1,0 0 1,0-1-1,1 1 1,-1 0-1,0 0 1,1 0-1,-1 1 1,1-1-1,-1 0 0,-1 3 1,0 1 158,0 0 0,0 0-1,0 1 1,1 0 0,-1-1 0,1 1 0,-1 10 0,2-15-372,1 1 0,-1-1 0,1 0 0,0 1 0,0-1 0,0 0 0,-1 1 0,1-1 0,1 1 0,-1-1 0,0 0 0,0 1 0,0-1 0,1 0 0,-1 1 0,1-1 0,-1 0 0,1 0 0,-1 1 0,1-1 0,0 0 0,0 0 0,-1 0 0,1 0 0,0 0 0,0 0 0,0 0 0,0 0 0,0 0 0,0-1 0,1 1 0,-1 0 0,0-1 0,0 1 0,0 0 0,1-1 0,-1 0 0,0 1 0,3-1 0,11 1-184,0-1-1,0-1 1,-1-1 0,1 0 0,0-1-1,-1 0 1,0-1 0,1-1-1,-2 0 1,28-14 0,-19 8-465,1 2-1,40-11 1,-62 19 614,0 1 0,0 0-1,1 0 1,-1-1 0,0 1-1,0 0 1,0 0 0,1 0-1,-1 1 1,0-1 0,0 0-1,0 0 1,0 1 0,1-1-1,-1 1 1,0-1 0,0 1-1,0-1 1,0 1 0,0-1-1,0 1 1,0 0 0,0 0-1,-1-1 1,1 1 0,0 0-1,0 0 1,0 0 0,-1 0-1,1 0 1,-1 0 0,1 0-1,-1 0 1,1 0 0,-1 1-1,1-1 1,-1 0 0,0 0-1,0 0 1,0 2 0,1-1 16,-1-1 0,1 1 1,-1 0-1,1-1 0,-1 1 0,1 0 1,0-1-1,0 1 0,0-1 1,0 1-1,0-1 0,0 1 0,0-1 1,1 0-1,-1 1 0,0-1 0,1 0 1,-1 0-1,1 0 0,-1 0 1,1 0-1,-1-1 0,1 1 0,0 0 1,0-1-1,-1 1 0,4 0 1,41-5-1631,-34 1 82,-1 0 1,-1-1 0,1-1-1,-1 0 1,1 0 0,-1-1-1,-1 0 1,13-11 0,4-8 367,-7 0 3991,-14 8 1995,-17 17-1601,-19 17-1046,25-12-1781,0 0 1,0 0-1,1 1 0,0 0 1,0 0-1,1 0 0,0 0 1,0 1-1,0-1 1,1 1-1,0 0 0,0 0 1,0 1-1,1-1 0,0 0 1,1 1-1,-1 8 1,2-14-359,1-1 1,-1 1 0,1-1 0,-1 1 0,1-1-1,-1 1 1,1-1 0,0 1 0,0-1 0,0 0-1,0 1 1,0-1 0,0 0 0,0 0 0,1 0-1,-1 0 1,0 0 0,0 0 0,1 0 0,-1 0 0,1-1-1,-1 1 1,1 0 0,-1-1 0,1 1 0,-1-1-1,1 0 1,-1 1 0,1-1 0,0 0 0,-1 0-1,1 0 1,0 0 0,-1 0 0,4-1 0,3 0-9,1 1 0,-1-1 0,1 0 0,-1-1 0,16-5 0,-9 0-64,-1-1 0,1 0 0,-2-1-1,1-1 1,-1 0 0,-1-1 0,0 0 0,17-21 0,-20 22-14,-1 0 0,0-1 0,0-1 1,-1 1-1,-1-1 0,0 0 0,-1-1 0,0 1 1,-1-1-1,5-24 0,-9 37 47,0 0 1,0 0-1,-1 1 0,1-1 1,0 0-1,0 0 0,-1 0 1,1 0-1,0 1 0,-1-1 1,1 0-1,0 0 0,0 0 1,-1 0-1,1 0 0,0 0 1,-1 0-1,1 0 0,0 0 1,-1 0-1,1 0 0,0 0 1,-1 0-1,1 0 0,0 0 1,0 0-1,-1 0 0,1 0 1,0 0-1,-1 0 0,1 0 1,0-1-1,0 1 0,-1 0 1,1 0-1,0 0 0,0-1 1,-1 1-1,1 0 0,0 0 1,0 0-1,0-1 0,-1 1 1,1 0-1,0-1 0,0 1 0,0 0 1,0 0-1,0-1 0,0 1 1,-1 0-1,1-1 0,0 1 1,0 0-1,0-1 0,0 1 1,0 0-1,0-1 0,0 1 1,1-1-1,-20 22 44,14-11 107,0-1 0,1 1-1,0 0 1,0 0 0,1 0 0,1 0-1,-1 0 1,2 1 0,-1-1-1,1 1 1,1 0 0,0-1-1,2 13 1,-1-19-175,0 1 0,0-1 0,0 0 0,0 1 0,1-1-1,0 0 1,0 0 0,0 0 0,1 0 0,-1-1 0,1 1 0,0-1 0,0 1 0,3 2 0,-2-3-324,0 0 0,0-1 0,1 1 1,-1-1-1,1 0 0,-1 0 0,1-1 0,0 1 1,-1-1-1,1 0 0,0 0 0,0-1 1,0 1-1,0-1 0,5-1 0,22 0-7414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3.979"/>
    </inkml:context>
    <inkml:brush xml:id="br0">
      <inkml:brushProperty name="width" value="0.025" units="cm"/>
      <inkml:brushProperty name="height" value="0.025" units="cm"/>
    </inkml:brush>
  </inkml:definitions>
  <inkml:trace contextRef="#ctx0" brushRef="#br0">142 210 3940,'76'-27'9975,"-63"22"-1885,-32 4-7853,0 2-1,1 0 1,-1 2 0,0 0 0,1 1 0,-22 7 0,36-10-197,-1 1-1,1 0 1,0 0 0,-1 0 0,1 0 0,0 1 0,0-1 0,1 1-1,-1 0 1,0 1 0,1-1 0,0 0 0,0 1 0,0 0 0,0 0-1,1 0 1,-1 0 0,1 0 0,0 0 0,0 1 0,0-1 0,1 0-1,0 1 1,0 0 0,0-1 0,0 1 0,1 0 0,0 0 0,0-1-1,0 6 1,0-8-28,0-1-1,1 1 1,-1 0-1,0-1 1,1 1-1,0-1 1,-1 1 0,1-1-1,0 1 1,-1-1-1,1 1 1,0-1-1,0 0 1,0 1-1,0-1 1,0 0-1,1 0 1,-1 0-1,0 0 1,0 0-1,1 0 1,1 1 0,1 0 2,0-1 1,0 0 0,0 1 0,1-1 0,-1 0 0,0-1 0,0 1 0,7-1 0,2 0 12,0-1 0,0-1-1,0 0 1,-1-1 0,15-4 0,-5-1-18,-1-2 0,0 0 0,-1-1 0,0-1 0,-1-1 0,0-1 0,-1-1 0,17-17 0,-23 21 2,-1-1 0,-1 0 0,0 0 0,-1-1 0,0-1 0,-1 1 0,0-2 0,-1 1 0,-1-1 0,0 0 0,-1 0 0,4-24 0,-9 39-10,1-1-1,-1 1 1,0 0 0,0-1 0,0 1-1,0-1 1,1 1 0,-1-1-1,0 1 1,0-1 0,0 1-1,0-1 1,0 1 0,0-1 0,0 1-1,0-1 1,0 1 0,-1 0-1,1-1 1,0 1 0,0-1 0,0 1-1,-1-1 1,1 1 0,0 0-1,0-1 1,-1 1 0,1-1 0,0 1-1,0 0 1,-1-1 0,1 1-1,-1 0 1,1-1 0,0 1-1,-1 0 1,1 0 0,-1-1 0,1 1-1,-1 0 1,1 0 0,0 0-1,-1 0 1,1 0 0,-1 0 0,1 0-1,-1-1 1,1 1 0,-1 0-1,1 1 1,-1-1 0,1 0 0,-1 0-1,1 0 1,-1 0 0,1 0-1,-1 0 1,1 1 0,0-1 0,-1 0-1,1 0 1,-1 1 0,1-1-1,0 0 1,-1 0 0,1 1-1,-1 0 1,-27 21-38,4 11 32,-40 68 0,56-85 92,0 0 0,1 1 0,0 0-1,2 0 1,0 1 0,-5 32 0,10-48-75,0 0 1,-1 0 0,1 0 0,0 0 0,0 0-1,0 0 1,1 0 0,-1 0 0,0 0 0,1 0 0,-1-1-1,1 1 1,0 0 0,-1 0 0,1 0 0,0 0 0,0-1-1,0 1 1,1 0 0,-1-1 0,0 1 0,1-1 0,-1 0-1,0 1 1,1-1 0,0 0 0,-1 0 0,1 0-1,0 0 1,0 0 0,-1 0 0,1 0 0,0-1 0,0 1-1,0-1 1,0 1 0,0-1 0,0 0 0,0 0 0,0 0-1,0 0 1,2 0 0,5-1 12,-1 1-1,1-1 1,-1-1 0,1 0 0,-1 0-1,0-1 1,0 0 0,14-7 0,-7 1-14,0 0 0,-1-2 0,0 1 0,0-2 0,-1 0 0,-1 0 0,15-20 0,-20 23-13,0 0 0,-1-1 0,-1 1 1,0-1-1,0 0 0,-1 0 0,0-1 0,-1 1 0,0-1 0,0 0 0,-1 0 1,1-19-1,-3 29 2,0 0 0,0 1-1,0-1 1,0 0 0,0 1 0,0-1 0,0 0 0,0 0 0,0 1 0,-1-1 0,1 0 0,0 1 0,0-1 0,-1 0 0,1 1 0,0-1 0,-1 0 0,1 1 0,-1-1-1,1 1 1,-1-1 0,1 1 0,-1-1 0,1 1 0,-1-1 0,1 1 0,-1 0 0,0-1 0,1 1 0,-1 0 0,0-1 0,1 1 0,-1 0 0,0 0 0,1 0-1,-1-1 1,0 1 0,1 0 0,-1 0 0,0 0 0,0 0 0,1 0 0,-1 0 0,0 1 0,1-1 0,-1 0 0,0 0 0,0 0 0,1 1 0,-1-1 0,1 0 0,-1 1-1,0-1 1,1 0 0,-1 1 0,1-1 0,-1 1 0,1-1 0,-2 2 0,-36 28-18,30-22 43,1 0 0,0 1 0,1 0 0,-1 0 0,2 0 0,-1 1 0,2 0 0,-1 0 0,1 1-1,0-1 1,1 1 0,1 0 0,0 0 0,-1 12 0,3-22-24,0 0-1,0 0 1,0-1-1,0 1 1,1 0-1,-1 0 1,0 0 0,1 0-1,-1 0 1,0 0-1,1 0 1,-1 0-1,1-1 1,0 1-1,-1 0 1,1 0 0,-1-1-1,1 1 1,0-1-1,0 1 1,0 0-1,-1-1 1,1 1 0,0-1-1,1 1 1,32 6 31,34-9 17,-67 1-49,22-2-20,-1-2 0,0-1 0,23-9 0,26-7-7,-70 21 28,0 1-1,0-1 1,0 1-1,0 0 0,0-1 1,0 1-1,0 0 1,0 0-1,0 0 0,1 0 1,-1 0-1,0 0 1,0 0-1,0 0 1,0 0-1,0 0 0,0 0 1,0 1-1,1-1 1,-1 1-1,0-1 0,0 1 1,0-1-1,0 1 1,0-1-1,-1 1 1,1 0-1,0 0 0,0-1 1,0 1-1,0 0 1,-1 0-1,1 0 0,0 0 1,-1 0-1,1 0 1,-1 0-1,1 0 1,-1 0-1,0 0 0,1 0 1,-1 0-1,0 0 1,0 0-1,1 2 0,-2 2 4,1 0-1,0 0 0,-1 0 0,0 0 0,0-1 0,0 1 0,-1 0 0,0-1 0,0 1 1,-3 5-1,3 0 1133,17-27-922,20-34-262,-30 35 71,0 1 0,-2-2-1,1 1 1,-2 0 0,0-1-1,-1 1 1,-2-26 0,1 41-71,-7 27-657,13-24 156,-1-1 0,1 1 0,0-1 0,0 0 0,-1 0 0,1-1 0,0 0 0,0 0 0,0-1 0,8-1 0,4 1-304,1 0-111,0-2 0,0 0 0,0-1 0,20-7 1,-25 6 1223,-1 1 1,2 0 0,-1 1 0,0 1 0,1 0 0,-1 1 0,1 0 0,25 3 0,-39-2-202,0 0 1,0 1 0,0-1 0,0 1 0,0-1 0,0 1 0,1-1 0,-1 1-1,0-1 1,0 1 0,0 0 0,-1 0 0,1-1 0,0 1 0,0 0 0,0 0-1,-1 0 1,1 0 0,0 0 0,-1 0 0,1 0 0,-1 0 0,1 0-1,-1 1 1,1-1 0,-1 0 0,0 0 0,0 0 0,0 0 0,0 1 0,1-1-1,-1 0 1,-1 0 0,1 0 0,0 1 0,0-1 0,0 0 0,-1 0 0,1 0-1,0 0 1,-1 1 0,1-1 0,-1 0 0,0 0 0,-1 2 0,-1 3 194,0 1 1,-1-1 0,0 0 0,0 0 0,0 0-1,-6 5 1,-112 94 2777,121-104-3008,0 0-1,0 0 1,0 0-1,0 0 1,0 0 0,0 0-1,0 1 1,0-1-1,0 0 1,1 0-1,-1 1 1,1-1-1,-1 1 1,1-1-1,-1 0 1,1 1-1,0-1 1,-1 3-1,2-3-14,-1-1 0,0 1 0,1 0 0,-1-1 0,1 1 0,-1 0 0,1-1 0,-1 1 0,1 0 0,-1-1 0,1 1 0,-1-1 0,1 1 0,0-1 0,-1 1 1,1-1-1,0 1 0,0-1 0,-1 0 0,1 0 0,0 1 0,0-1 0,1 0 0,8 2 11,0-1 0,0 0 1,0-1-1,12 0 1,-10-1 3,18 1-151,0-2-1,38-8 0,-55 8-715,1-1 0,-1-1 0,-1 0 1,1 0-1,0-2 0,-1 1 0,16-11 0,-14 3-3455,-5 0-2017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4.308"/>
    </inkml:context>
    <inkml:brush xml:id="br0">
      <inkml:brushProperty name="width" value="0.025" units="cm"/>
      <inkml:brushProperty name="height" value="0.025" units="cm"/>
    </inkml:brush>
  </inkml:definitions>
  <inkml:trace contextRef="#ctx0" brushRef="#br0">4 10 8776,'-4'3'7079,"11"-3"-5894,17 0-961,4 0-160,10-3-1185,-3-6-3907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5.031"/>
    </inkml:context>
    <inkml:brush xml:id="br0">
      <inkml:brushProperty name="width" value="0.025" units="cm"/>
      <inkml:brushProperty name="height" value="0.025" units="cm"/>
    </inkml:brush>
  </inkml:definitions>
  <inkml:trace contextRef="#ctx0" brushRef="#br0">0 361 4676,'0'0'13747,"8"-2"-12391,-1 0-1291,0 0 0,-1-1 0,1 0 0,-1 0 0,0-1 0,0 0 0,0 0 0,0 0 0,0 0 0,-1-1 0,0 0 0,0 0 0,-1-1 0,1 0 0,-1 1 0,0-1 0,-1 0 0,1-1 0,-1 1 0,0-1 0,2-9 0,-4 12-52,-1 1-1,1-1 0,-1 1 0,0-1 1,0 1-1,0-1 0,-1 1 0,1-1 1,-1 1-1,0 0 0,0-1 0,-2-4 0,3 8-9,0-1 0,-1 0-1,1 0 1,-1 1-1,1-1 1,-1 0 0,1 1-1,-1-1 1,0 1-1,1-1 1,-1 1 0,0-1-1,1 1 1,-1-1-1,0 1 1,0 0 0,1-1-1,-1 1 1,0 0-1,0 0 1,-1-1 0,0 1 3,1 0 1,-1 1 0,0-1 0,1 0 0,-1 1 0,0-1 0,1 1-1,-1 0 1,1 0 0,-1-1 0,1 1 0,-1 0 0,1 0-1,0 0 1,-2 2 0,-2 2 102,0-1 0,1 2-1,0-1 1,0 0 0,0 1 0,0 0-1,1 0 1,0 0 0,0 0 0,1 0-1,-4 14 1,3-6 157,0 1-1,1 0 0,1 0 1,0 22-1,1-34-248,0-1-1,1 1 1,-1 0 0,1-1 0,-1 1 0,1 0 0,0-1-1,0 1 1,0-1 0,0 1 0,0-1 0,1 1-1,-1-1 1,1 0 0,0 0 0,-1 0 0,1 0-1,0 0 1,0 0 0,0 0 0,1 0 0,-1-1 0,0 1-1,0-1 1,1 0 0,-1 0 0,1 0 0,0 0-1,-1 0 1,1 0 0,5 0 0,-3 0-5,1-1-1,0 1 1,-1-1 0,1-1 0,0 1 0,-1-1 0,1 0-1,-1 0 1,1 0 0,-1-1 0,1 0 0,-1 0 0,0-1-1,9-5 1,0-2 10,-1 0-1,0-2 1,0 1-1,20-27 0,-28 32-14,0 0-1,-1-1 1,0 0 0,0 0-1,0 0 1,-1 0-1,0 0 1,-1-1-1,1 1 1,-1-1-1,-1 0 1,2-13-1,-12 27-21,-1 8 148,6-6-14,0 0 1,1 0-1,0 0 0,1 0 1,0 0-1,0 1 1,0-1-1,1 1 0,1 17 1,0-24-94,0 0 1,0 0 0,1 0-1,-1 0 1,1 0-1,0 0 1,-1 0 0,1 0-1,0 0 1,0 0 0,0 0-1,1 0 1,-1 0-1,0-1 1,1 1 0,-1 0-1,4 2 1,-3-3-17,1 0 0,0 1 0,0-1 0,0 0 0,0 0-1,0-1 1,0 1 0,0-1 0,0 1 0,0-1 0,0 0 0,0 0 0,0 0 0,0-1 0,0 1 0,4-2 0,1 0 3,0-1 0,0 0 0,0 0 1,0-1-1,0 0 0,-1-1 1,1 0-1,-1 0 0,0 0 0,6-7 1,60-66-32,-61 63-49,-1 1 1,0-2 0,0 0-1,-2 0 1,0 0 0,-1-1-1,-1-1 1,0 1 0,-2-1-1,0 0 1,-1-1 0,0 1-1,0-25 1,-7 41 68,-4 8 24,-5 9 42,5 1 75,0 1 0,2-1 0,0 1 1,1 1-1,0-1 0,2 1 0,0-1 0,1 1 1,0 0-1,2-1 0,2 20 0,-1-27-94,0 0 0,0 0 0,1 0 0,0 0 1,1 0-1,0 0 0,0-1 0,12 18 0,-12-22-91,0 0 1,1 0-1,0 0 1,0 0-1,0-1 1,0 0-1,0 0 1,1 0-1,0-1 1,0 0-1,0 0 1,0 0-1,0-1 1,12 3-1,-17-5 2,-1 1-1,0-1 0,0 0 0,0 0 0,0 0 0,0 0 0,1 0 0,-1 0 1,0 1-1,0-1 0,0 0 0,1 0 0,-1 0 0,0 0 0,0 0 0,0 0 1,1 0-1,-1 0 0,0 0 0,0 0 0,0 0 0,1 0 0,-1 0 0,0 0 1,0 0-1,0 0 0,0 0 0,1 0 0,-1 0 0,0-1 0,0 1 0,0 0 1,1 0-1,-1 0 0,0 0 0,0 0 0,0 0 0,0-1 0,0 1 1,1 0-1,-1 0 0,0 0 0,0 0 0,0-1 0,0 1 0,0 0 0,0 0 1,0 0-1,0 0 0,0-1 0,0 1 0,1 0 0,-10-13-1227,-17-11-556,3 6 811,-16-11 583,2-2 0,1-2 0,-41-47 0,77 80 506,-1 0 0,1 0 0,0-1 0,0 1 0,0 0 0,0 0 0,0 0 0,0-1 1,-1 1-1,1 0 0,0 0 0,0 0 0,0-1 0,0 1 0,0 0 0,0 0 0,0-1 0,0 1 0,0 0 1,0 0-1,0-1 0,0 1 0,0 0 0,0 0 0,0 0 0,1-1 0,-1 1 0,0 0 0,0 0 0,0 0 0,0-1 1,0 1-1,0 0 0,1 0 0,-1 0 0,0-1 0,0 1 0,0 0 0,0 0 0,1 0 0,-1 0 0,0 0 0,0 0 1,0-1-1,1 1 0,-1 0 0,0 0 0,0 0 0,1 0 0,-1 0 0,0 0 0,0 0 0,0 0 0,1 0 1,24-2 1329,29 6-634,13 10-442,11 2-574,-27-12-3248,-45-5-410,-5-7-2344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5.409"/>
    </inkml:context>
    <inkml:brush xml:id="br0">
      <inkml:brushProperty name="width" value="0.025" units="cm"/>
      <inkml:brushProperty name="height" value="0.025" units="cm"/>
    </inkml:brush>
  </inkml:definitions>
  <inkml:trace contextRef="#ctx0" brushRef="#br0">1 0 18257,'0'0'6438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6.130"/>
    </inkml:context>
    <inkml:brush xml:id="br0">
      <inkml:brushProperty name="width" value="0.025" units="cm"/>
      <inkml:brushProperty name="height" value="0.025" units="cm"/>
    </inkml:brush>
  </inkml:definitions>
  <inkml:trace contextRef="#ctx0" brushRef="#br0">24 4 15727,'0'0'1553,"-3"10"-405,-5 41 576,1 1 1,2 67-1,4-118-1714,1 1-1,0 0 1,0 0 0,0 0-1,1-1 1,-1 1 0,0 0-1,1 0 1,-1-1 0,1 1 0,-1 0-1,1 0 1,0-1 0,0 1-1,0-1 1,0 1 0,2 1-1,-2-2 20,0 0 1,0-1-1,0 1 0,0-1 0,0 1 0,0-1 0,0 0 1,0 1-1,0-1 0,0 0 0,0 0 0,0 0 0,0 0 0,1 0 1,-1 0-1,0 0 0,0 0 0,0 0 0,0 0 0,2-1 1,2-1 112,0-1 1,0 1 0,0-1 0,0 0 0,-1 0 0,1 0 0,-1-1 0,0 1 0,7-8-1,2-7 41,0 0 0,19-36-1,-27 46-171,-1-1 0,0-1 0,0 1 0,0-1 0,-1 0 0,2-17 0,-7 82-69,1 38 36,1-92 29,0 0 0,0 0 0,1 0 0,-1 0 0,0 1 0,0-1 0,0 0 0,1 0 0,-1 0 0,1 0 0,-1 0 0,1 0 0,-1 0 0,1 0-1,-1 0 1,1-1 0,0 1 0,-1 0 0,1 0 0,0 0 0,0-1 0,0 1 0,0 0 0,0-1 0,0 1 0,0-1 0,1 1 0,0 0 27,0-1-1,1 0 1,-1 0 0,0 0-1,0 0 1,1 0 0,-1-1-1,0 1 1,0-1 0,0 1-1,0-1 1,4-2 0,3-1 108,0-1 1,0 0-1,-1-1 1,15-11-1,-10 5-113,-1-1 0,-1 0 0,1-1 0,-2 0 0,0 0 0,-1-1 0,0 0 0,-1-1-1,-1 0 1,-1 0 0,6-19 0,-28 77-99,9-25 28,0-1-1,2 1 1,-8 32-1,12-41-123,-2 44-3287,3-51 3364,0 0 1,0-1 0,0 1 0,0 0-1,0 0 1,0 0 0,0-1-1,0 1 1,0 0 0,0 0-1,0 0 1,1-1 0,-1 1 0,0 0-1,1 0 1,-1-1 0,0 1-1,1 0 1,-1-1 0,1 1 0,-1 0-1,1-1 1,-1 1 0,1-1-1,0 1 1,-1-1 0,1 1 0,0-1-1,-1 1 1,1-1 0,0 0-1,-1 1 1,1-1 0,0 0 0,0 0-1,0 0 1,-1 1 0,1-1-1,0 0 1,0 0 0,0 0-1,-1 0 1,1 0 0,0 0 0,0-1-1,0 1 1,-1 0 0,1 0-1,0 0 1,0-1 0,0 1 0,10-12-5518,-2-9-3106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1.729"/>
    </inkml:context>
    <inkml:brush xml:id="br0">
      <inkml:brushProperty name="width" value="0.025" units="cm"/>
      <inkml:brushProperty name="height" value="0.025" units="cm"/>
    </inkml:brush>
  </inkml:definitions>
  <inkml:trace contextRef="#ctx0" brushRef="#br0">51 1 15471,'0'0'1729,"-4"8"-885,-5 12-45,2 0-1,0 0 1,2 0 0,0 1 0,1 0-1,-2 35 1,3 7 262,5 70 1,-1-117-1476,0 0 0,1 0 1,1 0-1,0-1 0,8 24 0,-11-38 255,0-1-1,1 1 0,-1-1 1,0 0-1,0 1 0,0-1 1,0 0-1,1 1 0,-1-1 1,0 0-1,0 1 0,1-1 1,-1 0-1,0 1 0,1-1 0,-1 0 1,0 0-1,1 0 0,-1 1 1,0-1-1,1 0 0,-1 0 1,1 0-1,-1 0 0,0 1 1,1-1-1,-1 0 0,1 0 1,-1 0-1,0 0 0,1 0 1,-1 0-1,1 0 0,6-3-5162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6.525"/>
    </inkml:context>
    <inkml:brush xml:id="br0">
      <inkml:brushProperty name="width" value="0.025" units="cm"/>
      <inkml:brushProperty name="height" value="0.025" units="cm"/>
    </inkml:brush>
  </inkml:definitions>
  <inkml:trace contextRef="#ctx0" brushRef="#br0">4 1 4260,'0'0'13004,"-3"53"-12876,3-34-256,9 0-1826,3-3-1729,4 0-961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7.012"/>
    </inkml:context>
    <inkml:brush xml:id="br0">
      <inkml:brushProperty name="width" value="0.025" units="cm"/>
      <inkml:brushProperty name="height" value="0.025" units="cm"/>
    </inkml:brush>
  </inkml:definitions>
  <inkml:trace contextRef="#ctx0" brushRef="#br0">137 305 3587,'0'0'13784,"-10"-4"-12748,7 3-971,0 0 1,0 0 0,0 0-1,0 1 1,0-1 0,0 1-1,-1 0 1,1-1-1,0 1 1,0 1 0,0-1-1,-7 2 1,7-1 24,-1 1 0,1 0 0,0 0 0,0 0 0,-1 0 1,1 1-1,1-1 0,-1 1 0,0 0 0,1-1 0,-1 1 0,1 1 0,0-1 0,-2 4 1,-1-1 86,1 1 0,0-1 0,0 1 1,1 0-1,0 0 0,0 0 1,1 1-1,0-1 0,0 1 1,1-1-1,0 1 0,0-1 1,1 15-1,0-21-168,0 0-1,0 0 1,1 0-1,-1 1 1,1-1 0,-1 0-1,1 0 1,0 0 0,-1 0-1,1 0 1,0 0 0,0 0-1,0 0 1,-1-1 0,1 1-1,0 0 1,0 0 0,0-1-1,1 1 1,-1 0 0,0-1-1,0 1 1,2 0-1,1 0 10,0 0-1,0-1 0,0 1 1,0-1-1,0 0 0,1 0 0,5-1 1,-1 0 8,1 0 1,-1-1 0,0-1 0,0 0 0,17-7 0,-9 0-8,0-1 0,-1-1 0,0-1 0,0 0 1,-2-1-1,1 0 0,-2-1 0,0-1 0,-1 0 0,-1-1 0,0 0 0,-1-1 0,-1 0 0,-1 0 1,0-1-1,-2 0 0,0-1 0,5-26 0,-11 31 5,-4 12-17,-3 9 10,0 2 60,1 1-1,-1 1 1,2-1 0,-1 1 0,1 0-1,1 0 1,-6 20 0,4-11 151,1 0 0,1 1 1,-3 31-1,7-47-208,0 0 0,0 0 0,0-1 0,0 1 0,0 0 0,1 0 0,-1 0 0,1 0 1,0-1-1,0 1 0,1 0 0,-1-1 0,1 1 0,0-1 0,0 1 0,0-1 0,4 6 0,-3-8 17,-1 1 0,1-1 0,0 1-1,0-1 1,-1 0 0,1 0 0,0 0 0,0 0-1,0 0 1,0-1 0,0 0 0,0 1 0,0-1-1,0 0 1,0 0 0,0-1 0,0 1 0,0-1-1,0 1 1,0-1 0,0 0 0,0 0-1,-1 0 1,5-3 0,5-1 33,-1-1 1,0-1-1,0 0 0,-1 0 1,0-1-1,0-1 1,0 1-1,-1-2 0,13-16 1,-7 5-55,0-1 0,-1 0 0,19-42 1,-33 63-16,9-17-17,-1 1 1,-1-2-1,-1 1 1,0-1 0,-2 0-1,5-36 1,-9 55 10,0-1 0,0 1 0,1 0 0,-1 0 0,0-1 0,0 1 0,0 0 0,0-1 0,0 1 0,0 0 0,0-1 0,0 1 0,0 0 0,0-1 0,0 1 1,0 0-1,0-1 0,0 1 0,-1 0 0,1 0 0,0-1 0,0 1 0,0 0 0,0-1 0,0 1 0,-1 0 0,1 0 0,0-1 0,0 1 0,-1 0 0,1 0 0,0 0 0,0-1 0,-1 1 0,1 0 0,0 0 0,0 0 0,-1 0 0,1 0 0,0 0 0,-1-1 0,1 1 0,0 0 0,-1 0 0,-13 12-99,-10 23 53,12-13 64,1 0 0,1 0 0,2 1 0,0 0 1,-9 48-1,10-24 67,2-1 1,2 56-1,3-98-74,0-1 0,1 1 1,-1 0-1,1 0 0,-1 0 0,1 0 0,1-1 0,-1 1 0,2 3 0,-2-5-1,0-1 1,0 0-1,-1 1 0,1-1 0,0 0 1,0 0-1,1 0 0,-1 1 0,0-1 1,0 0-1,0-1 0,1 1 0,-1 0 1,1 0-1,-1-1 0,0 1 0,1 0 1,-1-1-1,1 0 0,-1 1 0,1-1 1,0 0-1,-1 0 0,2 1 0,-2-2 1,-1 1-1,1 0 1,0 0-1,-1 0 1,1 0-1,-1 0 1,1 0-1,-1-1 0,1 1 1,-1 0-1,1 0 1,-1-1-1,1 1 1,-1 0-1,1-1 0,-1 1 1,0 0-1,1-1 1,-1 1-1,0-1 1,1 1-1,-1-1 1,0 1-1,1-1 0,-1 1 1,0-1-1,0 1 1,0-1-1,1 1 1,-1-2-1,1-23 13,-10-22-322,-24-41-660,25 73 896,2-1 0,-1 0 1,2 0-1,0 0 1,1-1-1,1 1 0,-1-23 1,4 38 85,0 0 0,1 0 0,-1 0 0,0-1 0,1 1 0,0 0 0,-1 0 0,1 1 0,-1-1 0,1 0 0,0 0 0,0 0 0,0 0 0,-1 1 0,1-1 0,0 0 0,0 1 0,0-1 0,0 0 0,0 1 0,0 0 0,0-1 0,0 1 0,0-1 0,1 1 0,-1 0 0,0 0 0,0 0 0,0 0 0,0 0 0,0 0 0,1 0 0,-1 0 0,0 0 0,0 0 0,0 1 0,1-1 0,48 10 344,95 43-403,-54-9-2982,-85-41 2354,17 10-2633,-12-3-1920,-9-1-3570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7.373"/>
    </inkml:context>
    <inkml:brush xml:id="br0">
      <inkml:brushProperty name="width" value="0.025" units="cm"/>
      <inkml:brushProperty name="height" value="0.025" units="cm"/>
    </inkml:brush>
  </inkml:definitions>
  <inkml:trace contextRef="#ctx0" brushRef="#br0">41 143 11018,'-8'3'4474,"-25"11"-1965,45-11 2474,69 1-2914,327-51 1501,-132 10-2971,252-1-1195,-287 24-2011,-216 13 2245,-18 1 235,-1 1 0,1-2 0,0 1 0,0-1 0,0 0 0,-1-1 0,1 1 0,7-4 0,-44-4-2195,1 5-1031,-1-2-2802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9.121"/>
    </inkml:context>
    <inkml:brush xml:id="br0">
      <inkml:brushProperty name="width" value="0.025" units="cm"/>
      <inkml:brushProperty name="height" value="0.025" units="cm"/>
    </inkml:brush>
  </inkml:definitions>
  <inkml:trace contextRef="#ctx0" brushRef="#br0">45 313 8456,'0'0'6652,"-7"12"-5227,2-4-1132,1-2-102,0 0-1,0 1 1,1-1-1,0 1 1,0 0-1,1 0 0,-1 0 1,1 0-1,1 0 1,0 0-1,-1 10 0,1 1 175,2-1 0,0 1-1,0 0 1,6 23 0,-6-38-325,-1 0 1,1 0 0,-1 0-1,1 0 1,0 0 0,0 0 0,1-1-1,-1 1 1,0 0 0,1-1-1,0 1 1,-1-1 0,1 0-1,0 0 1,0 1 0,0-1 0,1 0-1,-1-1 1,0 1 0,1 0-1,-1-1 1,1 1 0,0-1-1,-1 0 1,1 0 0,0 0 0,0 0-1,0 0 1,0-1 0,0 1-1,0-1 1,0 0 0,0 0-1,0 0 1,4-1 0,-1 0 104,0-2-1,-1 1 1,1-1 0,-1 0-1,1 0 1,-1-1 0,0 1-1,0-1 1,0 0 0,-1-1 0,0 1-1,1-1 1,-1 0 0,-1 0-1,1 0 1,4-9 0,1-2 20,0-1 1,-1 0 0,0-1 0,5-22-1,-4-7 232,-8 44-372,-1 0 0,0 0 0,1 0 0,-1 0 0,0 0 0,-1 0 0,1 0 0,0 0-1,-1 0 1,0 0 0,0 0 0,-2-5 0,3 8-27,0 0-1,0-1 1,0 1 0,-1 0-1,1-1 1,0 1 0,0 0-1,-1-1 1,1 1 0,0 0-1,-1 0 1,1-1 0,0 1-1,-1 0 1,1 0-1,0 0 1,-1-1 0,1 1-1,0 0 1,-1 0 0,1 0-1,0 0 1,-1 0 0,1 0-1,-1 0 1,1 0 0,0 0-1,-1 0 1,1 0 0,-1 0-1,1 0 1,0 0 0,-1 0-1,1 0 1,0 0 0,-1 1-1,1-1 1,0 0 0,-1 0-1,1 0 1,0 1 0,-1-1-1,1 0 1,0 0 0,0 1-1,-1-1 1,1 0-1,0 1 1,0-1 0,-1 0-1,1 1 1,0-1 0,0 0-1,0 1 1,0-1 0,0 0-1,-1 1 1,1-1 0,0 1-1,0-1 1,0 0 0,0 1-1,0 0 1,-4 26-120,3-20 112,1 0 0,0 0 0,1 0 0,0 0 0,0 0 0,0-1 0,1 1 0,0 0 0,0 0 0,1-1 1,0 0-1,0 1 0,1-1 0,7 10 0,-8-12 9,1-1 1,-1 1-1,1-1 1,0 0-1,0-1 1,0 1-1,0-1 1,1 1-1,-1-1 1,1 0-1,-1-1 1,1 1-1,0-1 1,-1 0 0,1 0-1,0-1 1,0 1-1,0-1 1,0 0-1,0 0 1,0-1-1,6-1 1,-4 1 6,-1-1 1,1 0 0,-1-1 0,1 1-1,-1-1 1,0-1 0,0 1 0,-1-1-1,1 0 1,-1 0 0,1-1 0,-1 1-1,-1-1 1,1 0 0,-1-1 0,5-6-1,-5 6-23,1-1 0,-1 1-1,-1-1 1,0 0 0,0 0-1,0-1 1,-1 1 0,0-1-1,0 1 1,-1-1-1,1 0 1,-2 1 0,0-15-1,0 21 11,0 0-1,0 0 1,0 1-1,0-1 1,0 0-1,0 0 1,0 0-1,0 1 0,0-1 1,-1 0-1,1 0 1,0 0-1,-1 1 1,1-1-1,-1 0 1,1 0-1,-1 1 1,1-1-1,-1 1 0,1-1 1,-1 0-1,1 1 1,-1-1-1,0 1 1,0-1-1,1 1 1,-1 0-1,0-1 0,1 1 1,-1 0-1,0-1 1,0 1-1,0 0 1,1 0-1,-1 0 1,0 0-1,0-1 0,0 1 1,0 0-1,1 1 1,-1-1-1,0 0 1,0 0-1,0 0 1,0 0-1,1 1 0,-1-1 1,0 0-1,0 1 1,-1 0-1,-1 1-17,-1 0-1,1 0 1,0 0-1,0 0 1,-1 0-1,1 1 0,1 0 1,-1-1-1,-4 7 1,-1 4 17,1 1 1,0 0-1,1 0 0,-5 18 0,9-26 21,1-1 0,-1 1-1,1-1 1,0 1-1,0 0 1,1 0-1,0-1 1,0 1-1,0 0 1,1 0-1,-1 0 1,1-1-1,1 1 1,2 8-1,-2-12-7,0 0 0,1 0 0,-1 0 0,1 0 0,-1 0 0,1 0 0,0 0 0,0-1 0,0 0 0,0 1 0,0-1 0,0 0 0,0 0-1,0-1 1,0 1 0,0-1 0,0 1 0,1-1 0,-1 0 0,0 0 0,7-2 0,69-9 79,-78 11-84,26-6 20,10-2 48,-1 2 0,74-5 0,-113 11 21,0 0-1,0-1 1,1 0 0,-1 0 0,0 0 0,0 0 0,1 0 0,-1-1-1,1 1 1,-1-1 0,1 0 0,0 1 0,-1-1 0,-1-3 0,-29-32 57,29 32-77,-1 0-61,1-1-1,-1 0 1,1 0 0,0 0 0,1 0-1,-1-1 1,1 0 0,1 1 0,-1-1-1,-1-11 1,5 17-26,0 0 0,0 0 0,0 0 0,1 1 0,-1-1 0,0 1 0,1-1 0,-1 1 0,0 0 0,1-1 0,-1 1-1,0 0 1,1 0 0,-1 0 0,1 0 0,-1 0 0,0 0 0,1 0 0,2 1 0,2-1-16,23 1 63,2 0-109,0-2 0,0 0 0,-1-2 0,48-11 0,-70 12 62,-1 0-1,1-1 0,0 0 1,-1-1-1,0 0 0,1 0 1,-2 0-1,1-1 0,0 0 1,-1 0-1,0-1 0,0 0 0,-1 0 1,1 0-1,-1 0 0,-1-1 1,1 0-1,-1 0 0,0 0 1,-1-1-1,0 1 0,3-11 0,-2 2 38,0 0 0,-1 0 0,1-24 0,-3 33 5,-1 1 0,0 0 0,0-1 0,-1 1 0,1 0 0,-1-1 0,-1 1 0,1 0 0,-1 0 0,-1 0 0,-4-10-1,7 15-21,0 0-1,-1 0 0,1 0 0,-1 0 0,0 0 1,1 0-1,-1 0 0,0 0 0,1 0 0,-1 0 1,0 0-1,0 0 0,0 1 0,0-1 0,0 0 0,0 1 1,0-1-1,0 0 0,0 1 0,0-1 0,-1 1 1,1 0-1,0-1 0,0 1 0,0 0 0,-1 0 1,1 0-1,0 0 0,0 0 0,0 0 0,-1 0 0,1 0 1,0 0-1,0 1 0,0-1 0,-1 0 0,1 1 1,0-1-1,0 1 0,0-1 0,0 1 0,0 0 1,0-1-1,0 1 0,0 0 0,0 0 0,0 0 0,1-1 1,-1 1-1,0 0 0,0 0 0,1 0 0,-1 1 1,1-1-1,-1 0 0,0 2 0,-5 8 0,0 1-1,1 0 0,-7 24 1,-2 14 157,2 1 0,2 1-1,-3 56 1,11-80-80,2 0 0,0 0 0,2 0 0,2 0 0,0 0 0,2-1-1,13 39 1,29 81-3718,-55-168 2966,-1-1 0,0 1 1,-2 0-1,-1 1 0,-25-36 1,-22-42-618,58 98 1274,0-1 0,0 1 1,0-1-1,0 1 1,0 0-1,0-1 0,0 1 1,1-1-1,-1 1 1,0 0-1,0-1 0,0 1 1,0-1-1,1 1 1,-1 0-1,0-1 1,0 1-1,1 0 0,-1 0 1,0-1-1,1 1 1,-1 0-1,0-1 0,1 1 1,-1 0-1,0 0 1,1 0-1,-1-1 0,1 1 1,-1 0-1,0 0 1,1 0-1,-1 0 1,1 0-1,-1 0 0,0 0 1,1 0-1,-1 0 1,1 0-1,-1 0 0,1 0 1,-1 0-1,0 0 1,1 0-1,28 0-1820,-22 0 390,16 0-3037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30.384"/>
    </inkml:context>
    <inkml:brush xml:id="br0">
      <inkml:brushProperty name="width" value="0.025" units="cm"/>
      <inkml:brushProperty name="height" value="0.025" units="cm"/>
    </inkml:brush>
  </inkml:definitions>
  <inkml:trace contextRef="#ctx0" brushRef="#br0">159 276 4901,'-4'0'10936,"-24"0"-9573,23 0-1296,0 0 0,-1 0 0,1 1 0,0-1 0,0 1 1,0 1-1,0-1 0,0 1 0,0 0 0,0 0 0,0 0 0,1 0 0,-1 1 0,1 0 0,-1 0 0,1 0 0,0 1 0,0-1 0,1 1 0,-1 0 0,1 0 0,0 0 0,0 1 0,0-1 0,0 1 0,1-1 0,0 1 1,0 0-1,0 0 0,0 0 0,1 0 0,0 0 0,-1 7 0,2-12-43,0 1-1,0-1 1,0 0 0,0 1 0,0-1 0,0 1-1,0-1 1,0 0 0,0 1 0,0-1 0,1 0-1,-1 1 1,0-1 0,0 1 0,0-1 0,0 0-1,1 1 1,-1-1 0,0 0 0,0 0 0,0 1-1,1-1 1,-1 0 0,0 1 0,0-1 0,1 0-1,-1 0 1,0 0 0,1 1 0,-1-1 0,0 0-1,1 0 1,-1 0 0,0 0 0,1 0 0,-1 1-1,1-1 1,-1 0 0,1 0 0,18-7 630,16-19-7,-16 5-569,-1 0 0,-2-2 1,0 0-1,-1-1 1,17-37-1,-27 51-57,3 28-439,-6-9 539,1-1 0,0 0 0,1 0 0,7 12 0,-9-17-63,0-1 0,0 1 0,1-1 0,-1 0 0,1 0 1,-1 0-1,1 0 0,0-1 0,0 1 0,0-1 1,0 0-1,0 0 0,0 0 0,0 0 0,0 0 1,1 0-1,-1-1 0,0 0 0,4 0 0,-2 0 56,0-1 0,0 0 0,0 0 0,0-1 0,0 1 0,-1-1 0,1 0 0,0-1 0,-1 1 0,0-1 0,6-4 0,-1 0 15,0-1 0,-1 0 0,0 0 0,0-1 0,-1 0 0,0 0 0,-1-1 0,0 0 0,0 0 0,5-14 0,-9 15-96,1 0 1,-1 0-1,-1 0 1,1 0-1,-1 0 1,-1 0-1,0 0 1,-2-17-1,2 24-42,0 0 0,-1 0 0,1 0 0,-1 0 0,1 0 0,-1 0 0,0 0-1,0 0 1,0 0 0,0 0 0,0 1 0,0-1 0,-1 0 0,1 1 0,0-1 0,-1 1 0,1-1 0,-1 1 0,0 0 0,1 0 0,-1 0 0,0 0 0,0 0-1,0 0 1,0 0 0,1 0 0,-1 1 0,0-1 0,0 1 0,-1 0 0,1-1 0,0 1 0,0 0 0,0 0 0,0 0 0,0 0 0,0 1 0,0-1 0,0 1-1,0-1 1,0 1 0,0 0 0,0-1 0,-2 2 0,-2 1-11,1 0 0,-1 1 0,1-1 0,-1 1 0,1 0 1,0 0-1,1 1 0,-1-1 0,1 1 0,0 0 0,0 0 0,0 1 0,-4 8 0,-4 8 21,-19 47 0,27-59 52,1-1 0,0 1 1,1-1-1,-1 1 0,2 0 1,0 0-1,-1 16 0,3-23-71,-1 0 0,0 1 0,1-1-1,-1 0 1,1-1 0,0 1 0,0 0 0,0 0-1,1 0 1,-1 0 0,1-1 0,-1 1-1,1-1 1,0 1 0,0-1 0,0 0 0,0 0-1,0 1 1,1-2 0,-1 1 0,1 0 0,-1 0-1,1-1 1,-1 1 0,1-1 0,0 0 0,0 0-1,4 1 1,7 1-788,0 0-1,0-2 1,0 0 0,0 0-1,1-1 1,-1-1 0,0 0-1,0-1 1,0-1 0,0 0-1,0-1 1,-1 0-1,0-1 1,1-1 0,-2 0-1,1 0 1,-1-2 0,0 1-1,18-16 1,-28 21 882,-1 1 1,1 0-1,-1-1 1,1 1-1,-1-1 1,0 0-1,1 1 0,-1-1 1,0 0-1,0 0 1,0 0-1,-1 0 1,1 0-1,0 0 1,-1 0-1,1 0 0,-1 0 1,0 0-1,1 0 1,-1 0-1,0 0 1,0 0-1,-1-1 1,1 1-1,-1-2 0,1 3 60,0 1-1,-1-1 0,1 0 0,0 0 0,-1 1 0,1-1 0,-1 0 0,0 1 0,1-1 1,-1 1-1,1-1 0,-1 0 0,0 1 0,1-1 0,-1 1 0,0 0 0,0-1 0,1 1 1,-1 0-1,0-1 0,0 1 0,-1 0 0,0 0 20,0 0 0,0 0 0,0 0 0,0 0 0,0 0 0,0 1 0,0-1 0,1 1 0,-1 0 0,0-1 0,0 1 0,0 0 0,1 0 0,-3 1 0,0 2 201,-1 0-1,1 1 1,0-1 0,0 1-1,0-1 1,0 1 0,1 0-1,-5 10 1,7-13-294,-1 1 1,1-1 0,0 1-1,-1 0 1,1-1 0,1 1-1,-1 0 1,0 0 0,1 0-1,-1 0 1,1 0 0,0 0-1,0 0 1,0 0 0,0 0-1,1 0 1,-1-1 0,1 1-1,0 0 1,1 4 0,3-2-78,-1-1 0,2 1 1,-1-1-1,0 0 1,1 0-1,0-1 1,8 4-1,18 12-87,-20-9 92,-1 0 1,0 1 0,0 0-1,-1 1 1,-1 0-1,10 14 1,-16-21 46,0 0-1,0 0 1,0 1-1,0-1 1,-1 1 0,0-1-1,0 1 1,-1 0-1,0 0 1,0 0 0,0 0-1,0 0 1,-1 0 0,0 0-1,0 0 1,-1 0-1,0 0 1,-2 9 0,1-11 117,0-1 1,0 0 0,0 0-1,0 0 1,0 0 0,-1 0-1,0 0 1,1 0 0,-1-1-1,0 1 1,0-1 0,-1 0-1,1 0 1,0 0 0,-1 0-1,1-1 1,-1 0 0,1 1-1,-1-1 1,0 0 0,0-1-1,1 1 1,-1-1 0,-7 1-1,5-1-74,1 0-1,0 0 1,-1 0-1,1-1 0,0 1 1,0-1-1,0-1 0,0 1 1,0-1-1,0 0 1,0 0-1,0 0 0,0 0 1,1-1-1,-1 0 0,1 0 1,-5-5-1,7 6-93,0 0 0,0 0 0,1 0 0,-1-1-1,1 1 1,-1-1 0,1 1 0,0-1 0,0 0 0,0 1 0,0-1-1,1 0 1,-1 0 0,1 0 0,-1 0 0,1 1 0,0-1 0,0 0-1,0 0 1,1 0 0,-1 0 0,1 0 0,-1 1 0,1-1 0,0 0-1,0 1 1,0-1 0,1 0 0,-1 1 0,1-1 0,1-2-1,7-7-121,0 0 0,1 1 0,0 0 0,23-16 0,0-2 15,15-18 95,57-71 0,-93 102 29,-2 0 1,0 0-1,0-1 1,-2-1 0,0 1-1,-1-2 1,-1 1 0,0-1-1,5-27 1,-12 44 9,1 1 0,-1-1 1,1 0-1,-1 0 0,0 0 1,0 1-1,0-1 0,0 0 1,0 0-1,0 0 0,0 1 1,-1-1-1,1 0 0,0 0 1,-1 1-1,0-1 0,1 0 1,-1 1-1,0-1 0,0 0 1,0 1-1,0-1 1,0 1-1,-2-2 0,2 3-14,-1 0 0,0 0-1,1 0 1,-1 0 0,0 0 0,1 0 0,-1 1-1,1-1 1,-1 0 0,1 1 0,-1 0-1,0-1 1,1 1 0,0 0 0,-1 0-1,1 0 1,0 0 0,-1 0 0,1 0 0,0 0-1,0 0 1,0 0 0,0 0 0,0 1-1,0-1 1,0 1 0,-1 1 0,-9 12-9,1 1 1,0 0-1,1 0 1,1 0-1,-9 26 1,13-33 69,1 1 0,1 0 0,-1 0 0,2 0-1,-1 0 1,1 0 0,1 0 0,0 0 0,0 0 0,1 0 0,4 17 0,-3-21-47,1-1 1,1 1 0,-1-1 0,1 0 0,0 0 0,0 0 0,0-1-1,1 1 1,-1-1 0,1 0 0,0 0 0,0-1 0,1 0-1,-1 1 1,1-2 0,0 1 0,0-1 0,-1 0 0,1 0-1,1 0 1,-1-1 0,0 0 0,0-1 0,0 1 0,1-1-1,10-1 1,-16 1-52,0-1 1,-1 1-1,1-1 0,-1 1 0,1-1 0,0 1 1,-1-1-1,1 1 0,-1-1 0,0 0 0,1 1 0,-1-1 1,0 1-1,1-1 0,-1 0 0,0 0 0,1 1 0,-1-1 1,0 0-1,0 1 0,0-1 0,0 0 0,0 0 0,0 1 1,0-1-1,0 0 0,0 0 0,0 1 0,0-1 0,-1 0 1,1 0-1,0 1 0,0-1 0,-1-1 0,-10-25-1232,3 17 1057,1 0 0,-1 0-1,-1 1 1,0 0 0,0 0 0,-1 1 0,-11-8 0,-80-46 981,70 43 99,28 13 1537,15 4-1800,25 1-974,-32 1 578,117 5-172,21-1-2292,-48-7-3905,-36-6-2781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30.789"/>
    </inkml:context>
    <inkml:brush xml:id="br0">
      <inkml:brushProperty name="width" value="0.025" units="cm"/>
      <inkml:brushProperty name="height" value="0.025" units="cm"/>
    </inkml:brush>
  </inkml:definitions>
  <inkml:trace contextRef="#ctx0" brushRef="#br0">12 0 19218,'0'14'2370,"-6"6"-2177,1 7 223,5 6 193,0 5-353,5 1-192,10 2-32,-3-1-288,1-1-1250,-4-2-1280,-9-6-3204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31.134"/>
    </inkml:context>
    <inkml:brush xml:id="br0">
      <inkml:brushProperty name="width" value="0.025" units="cm"/>
      <inkml:brushProperty name="height" value="0.025" units="cm"/>
    </inkml:brush>
  </inkml:definitions>
  <inkml:trace contextRef="#ctx0" brushRef="#br0">28 0 9161,'0'0'14093,"-27"9"-25560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12.657"/>
    </inkml:context>
    <inkml:brush xml:id="br0">
      <inkml:brushProperty name="width" value="0.025" units="cm"/>
      <inkml:brushProperty name="height" value="0.025" units="cm"/>
    </inkml:brush>
  </inkml:definitions>
  <inkml:trace contextRef="#ctx0" brushRef="#br0">1 517 3427,'4'-1'371,"0"-1"1,1 1-1,-1-1 0,0 0 0,1 0 0,-1 0 1,0 0-1,-1-1 0,6-4 0,18-9 76,28-6-279,0 2 1,85-18-1,121-9 363,-135 26-441,676-70 1,108 77-640,-580 16 431,689-50 166,-5-57 0,-1009 105-48,1356-72 464,-1360 71-501,0 1-1,0 0 0,0 0 1,0 0-1,0 0 1,0 0-1,0 0 0,0 0 1,0 1-1,0-1 1,-1 0-1,1 0 0,0 1 1,0-1-1,0 1 1,0-1-1,0 1 1,-1-1-1,1 1 0,0-1 1,0 1-1,-1 0 1,2 1-1,-2-2-24,-1 1 0,1 0 0,-1-1 0,1 1 0,-1-1 0,1 1 0,-1 0 0,0-1 0,1 1 0,-1-1 0,0 0 0,1 1 0,-1-1 0,0 1 0,1-1 0,-1 0 0,0 0 0,0 1 0,1-1 0,-1 0 0,0 0 0,0 0 0,0 0 0,1 0 0,-1 0 0,0 0 0,0 0 0,0 0 0,1 0 0,-2-1 0,-34 1-2287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13.662"/>
    </inkml:context>
    <inkml:brush xml:id="br0">
      <inkml:brushProperty name="width" value="0.025" units="cm"/>
      <inkml:brushProperty name="height" value="0.025" units="cm"/>
    </inkml:brush>
  </inkml:definitions>
  <inkml:trace contextRef="#ctx0" brushRef="#br0">1 359 5349,'32'-2'112,"1"-1"0,-1-2 0,39-11 1,-29 6 41,45-4 1,293-3 12,-129 9-99,228-13-67,630-52 30,-698 21-141,734-70 220,-744 111-1551,-348 6-1122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40.673"/>
    </inkml:context>
    <inkml:brush xml:id="br0">
      <inkml:brushProperty name="width" value="0.025" units="cm"/>
      <inkml:brushProperty name="height" value="0.025" units="cm"/>
    </inkml:brush>
  </inkml:definitions>
  <inkml:trace contextRef="#ctx0" brushRef="#br0">7607 167 5958,'-8'0'1494,"-102"6"-549,-118 21 0,123-13-1068,-430 28 422,337-30-245,-1048-13 21,767-13-60,-1427 59 599,1453-19-590,-160 11 196,2 36-138,203 4 167,289-49-24,-159 60 0,237-72-149,1 1 0,-48 30 0,76-41-67,1 1 0,0 1-1,1 0 1,0 0-1,0 1 1,1 1-1,0-1 1,1 1 0,0 1-1,0 0 1,-11 22-1,15-23-21,1 0 0,1 0 0,-1-1 0,2 1-1,-1 0 1,2 1 0,-1-1 0,1 0-1,1 0 1,0 0 0,0 0 0,1 0 0,0 0-1,1 0 1,0-1 0,1 1 0,0-1 0,0 0-1,1 0 1,0 0 0,0 0 0,12 12-1,1 2 21,1-2-1,2-1 0,0 0 0,0-2 0,2 0 0,47 27 0,-39-28 39,1-3 0,0 0-1,1-2 1,1-2 0,-1-1 0,70 9 0,216 0 190,-235-16-181,22 0-35,798 14 57,1-53-70,-281-31-77,-158 15 25,52 15-28,33-4-23,-230 12-32,412-60-286,-414 30 419,350-73 18,-496 95-21,244-66 15,-357 84-4,0-2-1,-2-2 1,0-4 0,91-58-1,-128 72 88,0-2 1,35-34-1,-51 45-91,0 0-1,0-1 1,-1 1-1,0-1 1,0 0-1,0-1 1,0 1-1,-1-1 1,0 1-1,-1-1 1,1 0 0,-1 0-1,-1 0 1,3-14-1,-5 17-2,0 0 0,0 0 0,0 1 0,0-1 0,-1 0 0,0 1 0,1-1 0,-1 1 0,0 0 0,-1-1 0,1 1 0,0 0 0,-1 0 0,0 0 0,0 1 0,0-1 0,0 1 0,-6-4-1,-7-4 43,0 0 0,-27-12 0,-28-7 134,-1 3 0,-1 3 0,-147-26 0,-235-2-1192,417 47 753,-41-4-953,5-3-887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9:51.267"/>
    </inkml:context>
    <inkml:brush xml:id="br0">
      <inkml:brushProperty name="width" value="0.025" units="cm"/>
      <inkml:brushProperty name="height" value="0.025" units="cm"/>
    </inkml:brush>
  </inkml:definitions>
  <inkml:trace contextRef="#ctx0" brushRef="#br0">0 144 2947,'3'0'291,"-1"0"0,0-1 0,1 1 1,-1-1-1,0 0 0,1 0 0,-1 0 0,0 0 1,0 0-1,0 0 0,0-1 0,2-1 0,-1 1-158,-1 0 0,0 0-1,1 1 1,-1-1-1,1 1 1,0 0-1,-1 0 1,1 0 0,0 0-1,0 0 1,-1 0-1,7 0 1,68-3 1165,129-22-1,-9-1-1004,-135 24-103,-1 2-1,0 3 1,76 12-1,4-2 64,222-8 0,-182-7-252,43-8 45,0 0-17,-151 11-189,-72 0 181,-48-5-677,-101-8 451,0 6 0,-154 13 1,156 8 144,-133 5-233,-55-31 840,-1-1-314,282 14 194,-91 13 0,204-4-411,485-29 475,-266 4-480,28-2 121,232-4 24,-458 19-131,80 4 35,-414 1-246,161-3 84,-324 7 256,312 0-877,-206 41 0,118 1-4193,141-38 752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2.046"/>
    </inkml:context>
    <inkml:brush xml:id="br0">
      <inkml:brushProperty name="width" value="0.025" units="cm"/>
      <inkml:brushProperty name="height" value="0.025" units="cm"/>
    </inkml:brush>
  </inkml:definitions>
  <inkml:trace contextRef="#ctx0" brushRef="#br0">0 59 12332,'0'0'8386,"9"5"-7419,-1-2-829,1 0 0,0-1 0,-1 1 0,1-2 0,0 1 1,0-1-1,0-1 0,10 0 0,-16 1-120,0-1-1,0-1 1,0 1 0,0 0 0,-1-1-1,1 1 1,0-1 0,0 0-1,0 0 1,-1 0 0,1 0-1,-1 0 1,1-1 0,-1 1 0,1-1-1,-1 1 1,0-1 0,1 0-1,-1 0 1,0 0 0,-1-1-1,1 1 1,0 0 0,0-1 0,-1 1-1,0-1 1,1 1 0,-1-1-1,0 0 1,0 1 0,-1-1-1,1 0 1,0 0 0,-1-3 0,1 5-8,-1 0 1,0 1-1,0-1 1,0 0-1,0 1 1,0-1 0,0 0-1,0 1 1,0-1-1,-1 0 1,1 1 0,0-1-1,0 0 1,0 1-1,-1-1 1,1 1-1,0-1 1,-1 1 0,1-1-1,0 1 1,-1-1-1,1 1 1,-1-1-1,1 1 1,-1-1 0,1 1-1,-1-1 1,1 1-1,-1 0 1,-1-1-1,-21 2 71,17 1-73,1-1 0,-1 1 0,1 1 0,0-1 0,0 1 0,-8 6 0,4 0 118,1 0-1,0 1 0,0 0 1,1 0-1,0 1 1,1 0-1,0 0 1,1 0-1,0 1 1,1 0-1,0 0 0,1 0 1,0 1-1,1-1 1,-1 24-1,3-34-118,0 0 0,0-1-1,0 1 1,0 0 0,1-1 0,-1 1-1,1 0 1,-1-1 0,1 1 0,0-1-1,-1 1 1,1-1 0,0 1 0,0-1-1,0 0 1,0 1 0,0-1 0,0 0-1,1 0 1,-1 0 0,2 1 0,0 1-17,1-1 1,0-1 0,0 1-1,-1 0 1,1-1 0,0 0 0,0 0-1,7 1 1,6-1-886,0 0-1,0-1 0,20-3 0,-37 3 854,39-7-4117,-1-9-1425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49.696"/>
    </inkml:context>
    <inkml:brush xml:id="br0">
      <inkml:brushProperty name="width" value="0.025" units="cm"/>
      <inkml:brushProperty name="height" value="0.025" units="cm"/>
    </inkml:brush>
  </inkml:definitions>
  <inkml:trace contextRef="#ctx0" brushRef="#br0">188 143 11371,'321'6'1505,"-94"0"-768,230-23 0,159-45 37,-878 73 26,205-9-746,-307 0 7,-320 19 769,621-15-713,-290 39 1021,329-37-1044,24-8-94,0 0 0,0 0 0,0 1 0,0-1 1,-1 0-1,1 0 0,0 0 0,0 0 0,0 0 0,0 0 0,0 1 0,0-1 0,0 0 1,0 0-1,0 0 0,0 0 0,0 0 0,0 1 0,0-1 0,0 0 0,0 0 0,0 0 0,0 0 1,0 1-1,0-1 0,0 0 0,0 0 0,0 0 0,0 0 0,0 0 0,0 1 0,0-1 1,0 0-1,0 0 0,0 0 0,0 0 0,0 0 0,0 1 0,1-1 0,-1 0 0,0 0 1,0 0-1,0 0 0,0 0 0,0 0 0,0 0 0,1 0 0,-1 0 0,0 0 0,0 1 1,0-1-1,0 0 0,1 0 0,-1 0 0,0 0 0,0 0 0,0 0 0,44 9-31,119 2 69,260-16-1,742-122 115,-682 61-69,-845 95-7728,237-25 4186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50.936"/>
    </inkml:context>
    <inkml:brush xml:id="br0">
      <inkml:brushProperty name="width" value="0.025" units="cm"/>
      <inkml:brushProperty name="height" value="0.025" units="cm"/>
    </inkml:brush>
  </inkml:definitions>
  <inkml:trace contextRef="#ctx0" brushRef="#br0">50 199 3748,'7'-1'6269,"17"2"-5340,-1 0-803,35-4 383,-1-3 1,103-25 0,-15 2-336,208-13-14,23-4-91,-85 4-26,-318 45 613,0-1-1,-29-2 1,-10 0-552,-45 4 129,-47 2 414,-276 44 0,388-40-527,-134 31 159,152-33-280,0 1 0,0 2 1,1 0-1,-28 18 0,54-29-35,1 0 0,-1 0-1,0 1 1,1-1 0,-1 0 0,0 1 0,1-1-1,-1 0 1,0 1 0,1-1 0,-1 1-1,1-1 1,-1 0 0,1 1 0,-1-1-1,1 1 1,0 0 0,-1-1 0,1 1 0,-1-1-1,1 1 1,0 0 0,0-1 0,-1 1-1,1 0 1,0-1 0,0 1 0,0 0 0,0-1-1,0 2 1,20 6-522,49-7 373,-59-1 193,51-4 0,0-3 0,-1-3 0,0-2 0,77-27-1,-17 5 18,-27 12-26,83-24 131,-259 45 2309,-226 41-2271,40-5-560,133-18-606,-43 3-2079,61-11-2537,85-8 1461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54.986"/>
    </inkml:context>
    <inkml:brush xml:id="br0">
      <inkml:brushProperty name="width" value="0.025" units="cm"/>
      <inkml:brushProperty name="height" value="0.025" units="cm"/>
    </inkml:brush>
  </inkml:definitions>
  <inkml:trace contextRef="#ctx0" brushRef="#br0">225 0 3555,'-73'18'2374,"-68"20"110,141-38-2450,-1 0 0,1 0 0,-1 0 0,1 0 0,-1 0-1,1 0 1,-1 0 0,1 0 0,-1 1 0,1-1 0,0 0 0,-1 0-1,1 1 1,0-1 0,-1 0 0,1 1 0,-1-1 0,1 0 0,0 1 0,0-1-1,-1 0 1,1 1 0,0-1 0,0 1 0,-1-1 0,1 0 0,0 1-1,0-1 1,0 1 0,0-1 0,0 1 0,0 0 0,11 9 339,25 4-236,258 30 1000,-194-32-635,69 10 626,77 11-7,260 0-1,633-87-608,-1089 50-476,-36 4-136,-1-1 0,1 0 0,-1-1 0,25-7 0,-36 9-33,-1 0-1,0-1 1,0 1 0,0 0 0,0-1 0,0 0-1,-1 1 1,1-1 0,0 1 0,0-1-1,0 0 1,0 0 0,-1 1 0,1-1-1,0 0 1,-1 0 0,1 0 0,-1 0-1,1 0 1,-1 0 0,1 0 0,-1 0-1,1-2 1,0-12-2798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56.763"/>
    </inkml:context>
    <inkml:brush xml:id="br0">
      <inkml:brushProperty name="width" value="0.025" units="cm"/>
      <inkml:brushProperty name="height" value="0.025" units="cm"/>
    </inkml:brush>
  </inkml:definitions>
  <inkml:trace contextRef="#ctx0" brushRef="#br0">243 297 11275,'-8'5'-507,"0"-1"525,4-3 7,1 0 0,0 1 0,0-1 0,0 1 0,0 0 0,0-1 0,1 1 0,-1 1 0,1-1 0,-1 0 0,1 1 0,0-1 0,-3 4 0,5-6-26,0 1 0,0-1 0,0 0 0,0 0 0,0 1 0,0-1 0,0 0 0,0 1 0,0-1 0,0 0 0,0 1 0,0-1 0,0 0 0,0 1 0,0-1 0,0 0 0,0 1 0,1-1 0,-1 0 0,0 1 0,0-1 0,0 0 0,1 0 0,-1 1 0,0-1 0,0 0 0,1 0 0,-1 0 0,0 1 0,0-1 0,1 0 0,-1 0 0,0 0 0,0 0 0,1 1 0,-1-1 0,0 0 0,1 0 0,-1 0 0,0 0 0,1 0 0,-1 0 0,0 0 0,1 0 0,-1 0 0,0 0 0,1 0 0,-1 0 0,0 0 0,1 0 0,23 0-46,-21 0 54,47-3 24,0-3 0,-1-2 0,91-27-1,-15 4-14,1023-182-53,-985 191-244,298-4 1,-763 24 756,-256 3 429,1 36-396,273 4-464,101-12-1381,-199 6 0,306-38-1680,9-10-2504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27:52.478"/>
    </inkml:context>
    <inkml:brush xml:id="br0">
      <inkml:brushProperty name="width" value="0.025" units="cm"/>
      <inkml:brushProperty name="height" value="0.025" units="cm"/>
    </inkml:brush>
  </inkml:definitions>
  <inkml:trace contextRef="#ctx0" brushRef="#br0">64 151 4484,'-4'-10'3625,"-49"-97"-2205,52 105-1351,0 0 1,0 0-1,0 0 0,1 0 0,-1 0 1,0 0-1,1-1 0,0 1 0,-1 0 1,1 0-1,0-1 0,0-2 0,6 2 235,5 16-392,0 8 34,0 0-1,-2 0 1,0 1 0,-2 0 0,0 1-1,-1-1 1,-2 1 0,3 24 0,0 193 930,-8-167-597,47 800 1573,-13-541-1816,-14 0 0,-35 475-1,9-711 111,-13 261 657,21-291-737,2 0-1,3-1 1,20 91 0,-17-104-7,-7-35-60,1 0 0,0 0 0,9 21 0,-11-33-6,1-1-1,1 1 1,-1-1-1,1 0 1,-1 0-1,1 1 1,0-2-1,1 1 1,-1 0 0,1-1-1,0 1 1,-1-1-1,1 0 1,1 0-1,7 3 1,7 2 20,1 0 1,0-2-1,1 0 1,-1-1-1,1-2 1,28 3-1,134-5 41,-98-3-21,-21 2-28,15-1 4,1 2-1,0 5 0,94 17 0,310 95 288,216 44 649,-526-131-755,1-8-1,190 1 1,476-26-85,121 2-125,261-28 20,-137-18 54,0 54-76,-1000-4-1,87 4-32,190-16 0,-346 7 54,0-1 1,0-1 0,0-1 0,0 0 0,24-11 0,-32 11 2,0-1 1,0 0 0,-1 0 0,1-1-1,-2 0 1,1 0 0,-1-1 0,0 0-1,0 0 1,0-1 0,5-9 0,13-24 14,-1-1 0,-2-1 0,21-59 0,38-146-25,-65 195 12,138-609-284,-55-11 18,-90 609 291,24-242-392,-7-325 0,-29 593 385,-1 0 0,-1 1 0,-3 0 0,-1 1 0,-1-1 0,-2 2 0,-23-48 0,28 71-9,1 1-1,-1 0 0,-1 0 1,0 1-1,-1 0 0,0 0 1,0 1-1,-1 0 0,0 0 1,0 1-1,-1 1 0,0 0 1,-1 0-1,-22-9 1,-15-3 60,0 3 0,-75-16 1,65 18-58,57 14-16,-639-156-72,-9 33-16,-729-37 57,-6 50 30,-582 41 146,1361 58-183,26-12 54,-62-1 21,543 23-533,-1 4-1,1 4 1,0 5-1,-140 35 1,4 27-3519,225-70 3706,-94 30-4800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29:16.665"/>
    </inkml:context>
    <inkml:brush xml:id="br0">
      <inkml:brushProperty name="width" value="0.025" units="cm"/>
      <inkml:brushProperty name="height" value="0.025" units="cm"/>
    </inkml:brush>
  </inkml:definitions>
  <inkml:trace contextRef="#ctx0" brushRef="#br0">512 1651 4388,'-10'0'182,"2"0"-568,-7 2 889,0-2 0,0 0 0,-20-3 0,32 3-318,0-1 1,0 1-1,0-1 0,0 0 0,0 0 0,1 0 0,-1 0 0,0-1 0,1 1 0,-5-4 1,6 4-115,0 0 0,0 0 0,0 0 0,1 0 1,-1 0-1,0 0 0,1-1 0,-1 1 1,1 0-1,-1 0 0,1 0 0,-1-1 0,1 1 1,0 0-1,0-1 0,0 1 0,0 0 0,0-1 1,0 1-1,0 0 0,0 0 0,0-1 1,1 1-1,-1 0 0,1-2 0,0 1-47,0-1-1,1 1 1,-1 0-1,1 1 1,-1-1-1,1 0 1,0 0 0,0 1-1,0-1 1,0 1-1,0-1 1,0 1-1,0 0 1,0 0-1,5-2 1,40-13 298,-40 14-257,64-16 94,0 2 1,1 4 0,87-4-1,222 11 726,-135 5-689,386-34 1692,-7-59-776,-533 71-1084,-1-4 1,114-48 0,-145 47-21,-1-2 1,-2-2-1,-1-3 0,62-50 1,-99 69-12,-1-1-1,-1-1 1,-1-1 0,0 0 0,-1-1 0,-1 0 0,-1-1-1,-1-1 1,13-28 0,-21 39-1,0 0 0,-1-1 0,0 1-1,0-1 1,-1 1 0,0-1 0,-1 0 0,0 1-1,-1-1 1,0 0 0,-1 0 0,0 1 0,-1-1-1,0 0 1,-1 1 0,0-1 0,0 1 0,-1 0-1,0 0 1,-1 1 0,0-1 0,-11-14 0,-6-4-10,-1 2 1,-1 0 0,-2 1-1,0 2 1,-1 1 0,-2 1-1,-42-24 1,28 22-34,-1 2 0,-2 2 0,0 2 0,-78-18 0,37 17-70,-155-10-1,-83 20 11,169 12 112,-225 37 0,-150 58 13,202-34-8,206-44-5,-195 42 30,262-49 31,-1 3 0,2 3 0,-76 37 0,113-47-41,0 1 0,0 0 0,1 2 0,1 0 0,0 0-1,0 2 1,2 0 0,0 1 0,0 0 0,2 1 0,0 0 0,1 1 0,-12 25 0,17-29-26,1 1 0,0-1 1,1 1-1,0 0 0,1 0 1,1 0-1,1 0 1,0 0-1,1 1 0,0-1 1,1 0-1,1 0 1,1 0-1,0 0 0,1 0 1,0 0-1,1-1 1,1 0-1,7 14 0,1-4-4,1 0 0,1 0 0,1-2-1,1 0 1,0-1 0,29 24-1,-14-17-11,2-1-1,1-2 0,56 30 0,3-11-15,1-3 0,158 44-1,-152-57 58,1-5-1,1-4 0,1-4 1,0-5-1,1-5 0,0-4 1,169-21-1,-142 2-15,-2-6 0,-1-6 0,-1-5 0,-2-5 0,-1-7 0,-3-4 0,171-100 0,45-67 46,-268 166-44,-2-4 1,95-97 0,-142 129-6,0-1 1,-2-1-1,0-1 1,-2-1-1,-1-1 1,23-55 0,-35 72-3,-1 1 0,0-1 1,-1 0-1,-1 0 0,1 0 0,-2 0 1,0-1-1,0 1 0,-2 0 1,1-1-1,-1 1 0,-1 0 1,0 0-1,-1-1 0,0 2 1,-1-1-1,0 0 0,-1 1 1,0 0-1,-1 0 0,-9-13 1,0 6 1,-1 0 1,-1 0 0,0 2 0,-1 0 0,-1 1 0,0 1 0,-1 1-1,-1 1 1,0 0 0,0 2 0,-1 0 0,-28-8 0,-23-3-405,-2 2 0,-114-13 0,-152 1-5378,155 23-1814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8:30:10.308"/>
    </inkml:context>
    <inkml:brush xml:id="br0">
      <inkml:brushProperty name="width" value="0.025" units="cm"/>
      <inkml:brushProperty name="height" value="0.025" units="cm"/>
    </inkml:brush>
  </inkml:definitions>
  <inkml:trace contextRef="#ctx0" brushRef="#br0">2667 196 3491,'0'0'1719,"-8"-4"-1655,-50-15-109,26 9-109,-38-17 1,43 15 807,0 1 0,-1 1 0,-1 1 0,1 2 0,-46-6 0,-149-1 1053,17 2-1498,-449-29 1099,214 55 44,370-7-1346,-1 3 0,2 4 0,-1 2 0,-73 28 1,119-35-7,0 2 0,1 0 0,0 2 0,1 1 0,1 0 0,0 2 0,-33 30 0,44-34 0,0-1 0,1 2 0,0-1 0,1 1 0,0 1 0,2 0 0,-1 0 0,1 0 0,1 1 0,1 0 0,0 0 0,1 1 0,1-1 0,-3 19 0,4 1-8,2 0-1,1-1 1,2 1 0,1-1 0,1 0 0,2 0 0,2 0 0,1-1-1,27 60 1,-11-39-3,3-1-1,2-1 1,3-2-1,73 85 1,-80-105 21,1-2 1,1-1 0,2-2-1,1-1 1,0-1-1,2-1 1,1-3-1,67 29 1,-52-29 100,1-3-1,1-3 1,0-1 0,1-3 0,0-2-1,60 0 1,20-8-82,0-5-1,0-7 1,0-5-1,-2-6 0,-1-5 1,-1-6-1,-2-6 1,142-67-1,-208 81 23,-1-3 0,-1-3 0,-2-2 0,-1-3-1,88-78 1,-119 93 19,-2-2 0,0 0 1,-2-2-1,0 0 0,-2-2 0,-2 0 0,0-1 0,-2 0 0,-1-1 0,-2-1 1,-1 0-1,-1-1 0,6-39 0,-11 42-29,-2 0 1,0 0-1,-2 0 1,-1 0-1,-2 0 0,-1 1 1,-1-1-1,-10-36 1,10 53-46,0 1 1,-1-1-1,-1 1 1,0 0-1,0 0 1,-1 0-1,-1 1 1,0 0-1,0 1 1,-1 0-1,-1 0 1,0 1-1,0 0 0,0 0 1,-1 1-1,-1 1 1,1 0-1,-1 0 1,0 2-1,-19-8 1,-4 4-620,0 2 0,-1 1 0,1 2 1,-1 1-1,0 2 0,-58 5 0,81-4 290,-125 9-3409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4.190"/>
    </inkml:context>
    <inkml:brush xml:id="br0">
      <inkml:brushProperty name="width" value="0.025" units="cm"/>
      <inkml:brushProperty name="height" value="0.025" units="cm"/>
    </inkml:brush>
  </inkml:definitions>
  <inkml:trace contextRef="#ctx0" brushRef="#br0">154 1 15663,'0'0'2455,"-1"10"-2102,-26 918 2646,26-653-2261,-44 304-75,4-122-29,28-311-917,13-146 250,0 1-1,0-1 1,0 0 0,0 0 0,1 0-1,-1 0 1,0 0 0,0 0-1,0 1 1,0-1 0,0 0 0,0 0-1,0 0 1,0 0 0,0 0 0,0 1-1,0-1 1,0 0 0,0 0-1,0 0 1,0 0 0,0 1 0,0-1-1,0 0 1,0 0 0,0 0-1,0 0 1,-1 0 0,1 1 0,0-1-1,0 0 1,0 0 0,0 0 0,0 0-1,0 0 1,0 0 0,0 0-1,-1 0 1,1 1 0,0-1 0,0 0-1,0 0 1,0 0 0,0 0-1,-1 0 1,1 0 0,0 0 0,0 0-1,0 0 1,0 0 0,0 0 0,-1 0-1,1 0 1,0 0 0,0 0-1,0 0 1,0 0 0,0 0 0,-1 0-1,1 0 1,0 0 0,0 0-1,0 0 1,0 0 0,0 0 0,-1-1-1,1 1 1,-6-15-1892,-4-26-2690,5-18-3430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4.839"/>
    </inkml:context>
    <inkml:brush xml:id="br0">
      <inkml:brushProperty name="width" value="0.025" units="cm"/>
      <inkml:brushProperty name="height" value="0.025" units="cm"/>
    </inkml:brush>
  </inkml:definitions>
  <inkml:trace contextRef="#ctx0" brushRef="#br0">91 362 3299,'-7'-12'5990,"-10"-14"-4668,-2-1 1855,-24-48 0,42 74-3107,1 1 1,-1-1-1,1 0 0,0 0 0,-1 0 0,1 0 0,0 1 0,-1-1 0,1 0 0,0 0 0,0 0 0,0 0 0,0 0 0,0 0 0,0 0 0,0 0 0,0 0 0,0 1 1,0-1-1,0 0 0,1 0 0,-1 0 0,0 0 0,1 0 0,-1 1 0,1-1 0,-1 0 0,1 0 0,-1 0 0,1 1 0,-1-1 0,1 0 0,0 1 0,-1-1 1,1 1-1,0-1 0,0 1 0,-1-1 0,1 1 0,0-1 0,0 1 0,0 0 0,0-1 0,0 1 0,1 0 0,50-4-342,-35 5 530,212-7-129,344-17-55,-19-27-48,303-21-52,-702 60 13,626-13-33,-751 25 84,-1 1 0,1 2 0,-1 1 0,1 1-1,-1 2 1,36 14 0,-51-16 7,-1 1-1,0 0 1,0 0 0,-1 1-1,0 1 1,-1 0-1,1 1 1,-2 0 0,1 0-1,-2 1 1,1 1-1,-1-1 1,-1 2 0,11 20-1,-8-8 17,-1 0 0,-2 1 0,0 0 1,-2 0-1,-1 1 0,3 39 0,-6 167 450,-3-143-190,-6 74 35,-48 292 0,-79 153 224,86-402-502,-21 80-258,67-277-106,-1-1 0,0 1 0,-1-1 0,0 0 0,0 0 0,-1 0-1,0-1 1,-11 15 0,12-19-160,0 0 1,-1-1-1,1 1 0,-1-1 0,0 0 0,0 0 1,0 0-1,0-1 0,0 0 0,0 0 1,-1 0-1,1-1 0,-1 1 0,1-1 0,-1-1 1,-10 1-1,-32-1-2971,-4-1-469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5.246"/>
    </inkml:context>
    <inkml:brush xml:id="br0">
      <inkml:brushProperty name="width" value="0.025" units="cm"/>
      <inkml:brushProperty name="height" value="0.025" units="cm"/>
    </inkml:brush>
  </inkml:definitions>
  <inkml:trace contextRef="#ctx0" brushRef="#br0">110 521 9033,'-24'2'1773,"17"-1"-1275,-1 0-1,1 0 1,0-1-1,-1 1 0,1-2 1,0 1-1,0-1 0,-1 0 1,-9-4-1,16 5-457,1-1 0,0 1 1,0-1-1,-1 0 0,1 1 0,0-1 0,0 0 0,0 1 0,0-1 0,0 0 0,0 1 0,0-1 1,0 0-1,0 1 0,0-1 0,0 0 0,0 1 0,1-1 0,-1 1 0,0-1 0,0 0 0,1 1 1,-1-1-1,0 1 0,1-1 0,-1 1 0,1-1 0,-1 1 0,0-1 0,1 1 0,-1-1 0,1 1 1,0-1-1,-1 1 0,1 0 0,-1 0 0,1-1 0,-1 1 0,1 0 0,0 0 0,-1-1 0,2 1 1,23-9 201,1 2 1,0 0 0,1 1-1,-1 2 1,54-2 0,-40 3 68,497-29 962,65-5-219,1112-203 434,-1089 140-4081,-490 77-1048,-15 0-3090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2.376"/>
    </inkml:context>
    <inkml:brush xml:id="br0">
      <inkml:brushProperty name="width" value="0.025" units="cm"/>
      <inkml:brushProperty name="height" value="0.025" units="cm"/>
    </inkml:brush>
  </inkml:definitions>
  <inkml:trace contextRef="#ctx0" brushRef="#br0">29 0 14830,'0'0'5413,"-27"51"-3459,25-32-865,2 3-256,0-1-257,0 1-319,7-1-161,2 1-64,2 0 0,-7-1-961,1-2-448,-5 0-898,0-7-1024,0-4-3171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3.207"/>
    </inkml:context>
    <inkml:brush xml:id="br0">
      <inkml:brushProperty name="width" value="0.025" units="cm"/>
      <inkml:brushProperty name="height" value="0.025" units="cm"/>
    </inkml:brush>
  </inkml:definitions>
  <inkml:trace contextRef="#ctx0" brushRef="#br0">3807 105 3107,'-121'-31'1753,"0"6"-1,-2 5 1,-175-7 0,181 26-1740,1 4 1,-1 6-1,1 5 1,1 4-1,1 6 1,-178 61-1,162-35-18,3 6 1,1 5-1,4 6 0,3 5 0,3 5 0,4 5 0,-178 168 0,176-135 81,5 5 0,5 5 0,6 3-1,6 5 1,5 4 0,-94 204-1,138-245-23,3 2 0,5 2-1,5 1 1,-34 204-1,55-229-170,3 0-1,3 1 0,4-1 1,3 1-1,4-1 0,2 0 1,33 116-1,-15-103 4,5-2-1,3-1 0,4-1 1,4-3-1,3-1 1,3-3-1,4-1 0,4-4 1,2-1-1,3-4 1,4-2-1,2-4 0,3-2 1,2-3-1,3-4 1,2-4-1,2-2 0,100 40 1,-3-16 666,3-8 0,358 75 1,-235-86 57,325 11-1,121-62 244,-566-17-563,-1-8-1,189-51 1,-181 24-33,-3-8 1,-3-9-1,329-170 0,-397 172-158,-2-5-1,-4-5 1,-3-5 0,-4-4-1,-4-5 1,140-162 0,-181 176-73,-3-2 1,-4-3 0,-4-1-1,-3-3 1,-4-2 0,-4-1-1,-4-2 1,-3-2 0,-5 0 0,-4-2-1,-4 0 1,-4-1 0,-4-1-1,-4 1 1,-14-174 0,1 196-23,-4 0 0,-3 0 0,-2 2 1,-4 0-1,-31-69 0,13 53 10,-3 2 0,-4 2 0,-80-108 0,41 80-24,-170-170-1,-132-61-189,297 272-27,-3 4 0,-3 5-1,-3 3 1,-158-66 0,165 87 51,-3 5 1,0 4 0,-2 4 0,-1 4-1,-145-11 1,116 24-955,0 6 1,0 5-1,-185 29 0,82 11-3128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4.281"/>
    </inkml:context>
    <inkml:brush xml:id="br0">
      <inkml:brushProperty name="width" value="0.025" units="cm"/>
      <inkml:brushProperty name="height" value="0.025" units="cm"/>
    </inkml:brush>
  </inkml:definitions>
  <inkml:trace contextRef="#ctx0" brushRef="#br0">450 100 5733,'0'0'3929,"4"-9"-709,9-30-1149,-13 38-1938,1-1 0,-1 1 0,0-1 0,0 1 0,0-1 0,0 1 0,0-1 0,0 1 0,0-1 0,-1 1 0,1-1 0,-1 1 0,1-1 0,-1 1 0,1 0 0,-1-1 0,0 1 0,1-1 0,-1 1 0,0 0 0,0 0 0,0 0 0,0 0 0,0-1 0,0 1 0,-1 1 0,1-1 0,0 0 0,0 0 0,-1 0 0,1 1 1,-1-1-1,1 0 0,0 1 0,-1-1 0,1 1 0,-4-1 0,-4-1 110,-2 0 1,1 0-1,-20 0 1,28 2-198,-11 1 46,-1 0 0,1 0 1,-1 2-1,1-1 0,0 2 0,0 0 0,0 0 1,0 2-1,1-1 0,0 1 0,0 1 0,1 0 1,-19 16-1,15-11-80,1 0 1,0 1-1,1 1 0,1 0 1,0 1-1,1 0 0,0 1 1,1 0-1,-10 24 1,19-38-31,0 0 0,0-1 0,0 1 0,0 0 0,0 0 0,0 0 0,1 0 0,-1 0 0,1 0 1,-1 0-1,1 0 0,0 0 0,0 0 0,0 0 0,0 0 0,0 1 0,1-1 0,-1 0 1,1 0-1,-1 0 0,1 0 0,-1 0 0,1-1 0,0 1 0,0 0 0,0 0 0,0 0 0,1-1 1,-1 1-1,0-1 0,1 1 0,-1-1 0,1 1 0,-1-1 0,1 0 0,0 1 0,-1-1 0,1 0 1,3 1-1,6 1-77,0 0 0,1 0 1,0-1-1,-1-1 1,23 1-1,-7 0 167,-17-2-100,28 3-117,69 15-1,-98-16 130,0 0 0,-1 1 0,1 0 0,-1 1 0,0-1-1,0 1 1,0 1 0,0 0 0,-1 0 0,0 0 0,0 1 0,0 0-1,10 13 1,-15-17 3,0 1 0,0 0 0,0 0 0,-1 0 0,1 0 0,-1 0 0,0 0 0,0 1-1,0-1 1,0 0 0,-1 1 0,1-1 0,-1 0 0,0 1 0,0-1 0,0 1 0,-1-1 0,0 5-1,-1-3 61,0 0 0,0 0 0,0 0-1,0 0 1,-1 0 0,0-1-1,0 1 1,-1-1 0,1 0-1,-7 6 1,-4 2 292,0 0-1,-1-1 0,0-1 1,-1-1-1,-29 14 1,25-14-77,-1-1 0,-1 0 0,1-2 0,-1-1 0,0 0 0,0-2 1,-1 0-1,1-1 0,-37-3 0,56 1-304,1 0 0,-1 0 0,0 0 1,0-1-1,1 1 0,-1-1 0,0 0 0,1 0 0,-1 0 1,0 0-1,1 0 0,0 0 0,-1-1 0,1 1 0,0-1 1,0 0-1,-1 1 0,1-1 0,1 0 0,-1 0 0,0 0 1,0-1-1,1 1 0,-1 0 0,1-1 0,0 1 0,0-1 1,0 1-1,0-1 0,0 0 0,-1-5 0,2 4-146,0 0 0,1 0 0,-1 0-1,1 0 1,-1-1 0,1 1 0,1 0 0,-1 0 0,0 1-1,1-1 1,0 0 0,0 0 0,0 1 0,0-1 0,1 1-1,-1 0 1,1-1 0,0 1 0,0 1 0,6-6 0,12-7-1905,0 2 0,34-17 1,7 3-2814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4.626"/>
    </inkml:context>
    <inkml:brush xml:id="br0">
      <inkml:brushProperty name="width" value="0.025" units="cm"/>
      <inkml:brushProperty name="height" value="0.025" units="cm"/>
    </inkml:brush>
  </inkml:definitions>
  <inkml:trace contextRef="#ctx0" brushRef="#br0">111 10 15054,'0'0'742,"-10"-2"497,-34-5-470,42 7-726,0 0 0,1 0 0,-1 0 1,0 1-1,1-1 0,-1 1 0,1-1 1,-1 1-1,0 0 0,1 0 0,0 0 1,-1 0-1,1 0 0,-1 0 0,1 0 1,0 0-1,0 0 0,0 0 0,0 1 1,0-1-1,0 1 0,0-1 1,0 1-1,0-1 0,0 1 0,1-1 1,-1 1-1,1-1 0,-1 1 0,1 0 1,0 1-1,-7 51 441,6-7-215,2 1 0,2-1 0,3 1 0,1-1 0,2-1-1,2 1 1,27 66 0,-50-135-6518,-33-39-1889,15 26 2688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4.970"/>
    </inkml:context>
    <inkml:brush xml:id="br0">
      <inkml:brushProperty name="width" value="0.025" units="cm"/>
      <inkml:brushProperty name="height" value="0.025" units="cm"/>
    </inkml:brush>
  </inkml:definitions>
  <inkml:trace contextRef="#ctx0" brushRef="#br0">0 66 4773,'0'0'13228,"50"3"-12427,6-3-481,6 0-160,8-6-160,1-8-1537,-1-3-1826,-8 1-545,-12 1-416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5.345"/>
    </inkml:context>
    <inkml:brush xml:id="br0">
      <inkml:brushProperty name="width" value="0.025" units="cm"/>
      <inkml:brushProperty name="height" value="0.025" units="cm"/>
    </inkml:brush>
  </inkml:definitions>
  <inkml:trace contextRef="#ctx0" brushRef="#br0">206 285 7271,'-9'0'3144,"1"0"-2787,0 0-1,1 0 1,-1 1 0,1 0-1,-1 0 1,1 1-1,-1 0 1,1 1 0,0-1-1,0 1 1,0 1-1,0-1 1,1 1 0,-1 0-1,1 1 1,0-1-1,0 1 1,1 0 0,-7 8-1,6-6-112,1 0-1,-1 1 1,1 0-1,1 0 0,0 0 1,0 0-1,0 1 1,1-1-1,0 1 1,1 0-1,0 0 0,0 0 1,1 0-1,-1 10 1,2-18-243,0 1 1,1-1 0,-1 0-1,0 1 1,0-1 0,1 0-1,-1 0 1,0 1 0,1-1-1,-1 0 1,1 0-1,0 0 1,-1 0 0,1 0-1,0 0 1,0 0 0,0 0-1,0 0 1,-1 0 0,1 0-1,1 0 1,-1 0 0,0-1-1,0 1 1,0 0-1,0-1 1,0 1 0,1-1-1,-1 1 1,0-1 0,0 0-1,1 0 1,-1 1 0,0-1-1,0 0 1,1 0-1,-1 0 1,0 0 0,1-1-1,1 1 1,4-1-24,0 0 0,-1 0 1,1-1-1,0 0 0,-1 0 0,13-6 0,-4-1-175,1 0-1,-1-1 1,-1-1-1,0-1 1,0 0-1,-1 0 1,-1-2-1,0 1 1,-1-2-1,0 1 1,15-30-1,-25 40 223,1 0 1,-1 0-1,1-1 0,-1 1 1,-1 0-1,1-1 0,-1 1 1,1-7-1,-1 10-7,0 1-1,0-1 1,0 1-1,0-1 1,0 1-1,-1-1 1,1 1 0,0-1-1,0 1 1,0-1-1,0 1 1,0-1-1,-1 1 1,1 0 0,0-1-1,0 1 1,-1-1-1,1 1 1,0 0-1,-1-1 1,1 1 0,0 0-1,-1-1 1,1 1-1,-1 0 1,1 0-1,-1-1 1,-1 1 11,1 0 0,0 1-1,0-1 1,0 0 0,0 1 0,0-1 0,0 1-1,0-1 1,0 1 0,0 0 0,0-1 0,0 1 0,0 0-1,0 0 1,0-1 0,0 1 0,-1 2 0,-4 4 118,1 1 1,-1 0 0,2 0 0,-1 0 0,1 1-1,0-1 1,0 1 0,-3 14 0,2-4 2,1 1 1,1-1-1,-2 23 1,5-40-183,0 0 0,-1 0 0,1 0 0,0 0 0,0 0 0,0 0 1,0 0-1,1 0 0,-1-1 0,1 1 0,-1 0 0,1 0 0,-1 0 0,1 0 0,0 0 0,0 0 0,0-1 0,0 1 0,0 0 0,1-1 0,-1 1 0,0-1 1,1 0-1,-1 1 0,1-1 0,-1 0 0,1 0 0,0 0 0,-1 0 0,1 0 0,0 0 0,0 0 0,0 0 0,0-1 0,0 1 0,0-1 0,0 0 0,0 1 1,0-1-1,0 0 0,0 0 0,0 0 0,0-1 0,3 0 0,2 0-382,0 0 1,0-1-1,-1 0 0,1 0 1,0 0-1,-1-1 0,0 0 1,0-1-1,0 1 1,0-1-1,10-9 0,-8 5-666,0-1-1,-1 0 1,0 0-1,-1-1 0,0 0 1,8-17-1,-8 11 371,0 0-1,-1 0 0,5-32 1,-5 0 1663,-2-2 1,-4-56-1,0 38 1143,1 67-1863,0-1 0,1 1-1,-1 0 1,0-1 0,0 1 0,0 0 0,0-1-1,-1 1 1,1-1 0,0 1 0,-1 0 0,1-1 0,0 1-1,-1 0 1,0 0 0,1-1 0,-1 1 0,-1-2 0,1 4-80,1-1 0,-1 0-1,0 1 1,1-1 0,-1 0 0,0 1 0,0-1 0,1 1 0,-1-1 0,1 1 0,-1-1 0,0 1 0,1 0 0,-1-1 0,1 1 0,0 0 0,-1-1 0,1 1 0,-1 0 0,1 0 0,0 0 0,-23 53 1902,18-42-1887,2 0 1,-1 0 0,2 0-1,0 0 1,0 0 0,1 1-1,0-1 1,1 1-1,3 17 1,-3-26-176,2 0 0,-1 0 1,0 0-1,1 0 0,-1 0 0,1-1 0,0 1 0,0 0 1,1-1-1,-1 0 0,1 1 0,0-1 0,0 0 1,0 0-1,0-1 0,0 1 0,0-1 0,1 1 0,-1-1 1,1 0-1,0-1 0,0 1 0,0 0 0,0-1 1,0 0-1,0 0 0,0 0 0,0-1 0,0 1 0,0-1 1,7 0-1,60-1-516,-50-1 439,1 2 0,-1 0 0,25 4-1,-44-3 118,0-1 0,1 1 0,-1 0 0,0 0 0,1-1 0,-1 2 0,0-1 0,0 0 0,0 0 0,0 1 0,0-1 0,0 1 0,0-1 0,0 1 0,-1 0 0,1 0-1,0 0 1,-1 0 0,0 0 0,1 0 0,-1 0 0,0 0 0,0 1 0,0-1 0,-1 0 0,1 1 0,-1-1 0,1 5 0,0-3 41,-1-1 1,0 1-1,0 0 1,-1-1-1,1 1 1,-1 0-1,1-1 1,-1 1-1,-1-1 0,1 1 1,0-1-1,-1 0 1,1 0-1,-1 1 1,0-1-1,0 0 1,0 0-1,-5 3 1,-3 4 117,-1-1 1,-1 0-1,0-1 1,0-1-1,0 0 1,-1-1 0,0 0-1,0 0 1,-1-2-1,1 0 1,-1 0-1,0-1 1,-19 1 0,32-4-288,0 0 1,0 1 0,0-1 0,0 0 0,0-1 0,0 1 0,0 0-1,0 0 1,0 0 0,0-1 0,0 1 0,0 0 0,0-1 0,1 1-1,-1-1 1,0 1 0,0-1 0,0 1 0,0-1 0,1 0 0,-1 1 0,0-1-1,0 0 1,1 0 0,-1 1 0,1-1 0,-1 0 0,1 0 0,-1 0-1,1 0 1,-1 0 0,1 0 0,0 0 0,0 0 0,-1 0 0,1 0-1,0 0 1,0-2 0,8-43-8070,4 10-1738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6.035"/>
    </inkml:context>
    <inkml:brush xml:id="br0">
      <inkml:brushProperty name="width" value="0.025" units="cm"/>
      <inkml:brushProperty name="height" value="0.025" units="cm"/>
    </inkml:brush>
  </inkml:definitions>
  <inkml:trace contextRef="#ctx0" brushRef="#br0">353 73 5157,'0'-8'6331,"0"6"-6147,1-1 1,-1 1-1,0 0 0,0-1 0,0 1 0,0 0 0,-1-1 1,1 1-1,-1 0 0,1 0 0,-1-1 0,0 1 0,1 0 1,-1 0-1,0 0 0,-1 0 0,1 0 0,0 0 1,-1 0-1,1 0 0,-1 0 0,1 1 0,-1-1 0,0 1 1,0-1-1,0 1 0,1 0 0,-2-1 0,1 1 0,0 0 1,0 0-1,0 1 0,0-1 0,-1 0 0,1 1 0,0-1 1,0 1-1,-1 0 0,1 0 0,0 0 0,-1 0 1,1 0-1,0 0 0,-1 1 0,-1 0 0,-4 0-105,0 1 1,0 0-1,0 1 0,0 0 0,1 0 0,-1 0 1,1 1-1,0 0 0,0 1 0,1-1 0,-1 1 0,1 1 1,0-1-1,0 1 0,-5 7 0,-8 10 218,1 0-1,-27 47 1,30-42 84,1 1 0,1 0 0,-14 44 0,23-59-278,0 0-1,1 1 0,1-1 0,0 1 0,1-1 1,1 1-1,0 0 0,0-1 0,6 26 0,-5-36-102,1 0 0,-1 1 0,1-1 0,1 0 0,-1 0 0,0 0 0,1-1 0,0 1 0,0-1-1,0 1 1,0-1 0,1 0 0,-1 0 0,1 0 0,0-1 0,-1 1 0,1-1 0,1 0 0,-1 0 0,0 0 0,0-1-1,1 1 1,-1-1 0,1 0 0,-1 0 0,1-1 0,4 1 0,5 0 17,-1-1 0,0 0 0,1 0-1,-1-2 1,1 1 0,-1-2 0,0 0 0,13-5 0,-7 1-18,-1 0 0,0-2 0,0 0 0,-1-1 0,0-1 0,-1-1 1,0 0-1,-1-1 0,-1 0 0,0-1 0,13-17 0,-25 28 3,-1 1-1,1-1 1,0 1-1,-1-1 1,1 0-1,-1 1 1,0-1-1,0 0 1,0 0-1,0 0 1,-1 0-1,1 0 1,-1 0-1,0 0 1,0 0 0,0 0-1,0 0 1,-1-6-1,0 7 3,0-1-1,-1 1 1,1 0 0,0 0-1,-1 0 1,1 0-1,-1 1 1,0-1 0,1 0-1,-1 1 1,0-1-1,0 1 1,0-1 0,-1 1-1,1 0 1,0 0 0,0 0-1,0 0 1,-1 0-1,1 1 1,-1-1 0,-3 0-1,-12-2 3,0 0-1,-1 2 1,1 0 0,-34 2-1,45 0 40,-1 0 1,1 0-1,-1 0 0,1 1 0,0 0 0,0 1 0,0-1 0,0 1 0,0 1 0,1-1 0,-1 1 1,1 0-1,0 1 0,-8 7 0,6 4 107,16-9-100,30-10-27,5-11-225,-1-2-1,0-2 0,75-45 0,-54 29-474,-31 17 274,-17 7 139,2 1-1,0 1 0,0 1 1,23-7-1,-40 14 258,1-1-1,-1 1 0,1 0 1,-1 0-1,1 0 0,-1 0 1,1-1-1,0 1 1,-1 0-1,1 0 0,-1 0 1,1 0-1,0 0 1,-1 1-1,1-1 0,-1 0 1,1 0-1,-1 0 1,1 0-1,-1 1 0,1-1 1,-1 0-1,1 0 0,-1 1 1,1-1-1,-1 0 1,1 1-1,-1-1 0,1 1 1,-1-1-1,0 1 1,1-1-1,-1 1 0,0-1 1,1 1-1,-1-1 1,0 1-1,0-1 0,1 1 1,-1-1-1,0 1 1,0-1-1,0 1 0,0 0 1,0 0-1,-4 28 235,4-28-216,-6 21 571,-2 0-1,-13 27 1,-4 11 350,6-12-421,-15 46 285,32-85-760,0 1 0,0 0 1,0 0-1,1-1 1,1 1-1,0 0 0,2 17 1,-2-25-109,0-1 1,1 1 0,-1-1-1,1 1 1,0-1-1,-1 1 1,1-1 0,0 0-1,0 1 1,-1-1-1,1 0 1,0 0 0,0 0-1,1 0 1,-1 0-1,0 0 1,0 0 0,0 0-1,1 0 1,-1 0-1,0-1 1,1 1 0,-1 0-1,1-1 1,-1 1-1,1-1 1,2 1 0,28-2-4923,-6-9-3517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8.615"/>
    </inkml:context>
    <inkml:brush xml:id="br0">
      <inkml:brushProperty name="width" value="0.025" units="cm"/>
      <inkml:brushProperty name="height" value="0.025" units="cm"/>
    </inkml:brush>
  </inkml:definitions>
  <inkml:trace contextRef="#ctx0" brushRef="#br0">1 63 5125,'0'0'15599,"57"45"-14126,-12-45-544,10 0-513,7-6-256,3-7-96,3 0-64,-2 0-1024,-9-2-962,-11 0-1249,-12 0-1890,-12-2-1441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8.980"/>
    </inkml:context>
    <inkml:brush xml:id="br0">
      <inkml:brushProperty name="width" value="0.025" units="cm"/>
      <inkml:brushProperty name="height" value="0.025" units="cm"/>
    </inkml:brush>
  </inkml:definitions>
  <inkml:trace contextRef="#ctx0" brushRef="#br0">1 5 6342,'0'0'9412,"12"-2"-8030,10 0-896,0 1 0,0 1 0,1 1-1,-1 1 1,0 1 0,41 11 0,-51-11-457,0 0-1,-1 1 1,0 1 0,0 0 0,0 1 0,0-1 0,-1 2 0,16 12-1,-23-16-10,1 1-1,-1 0 0,0 0 0,0 0 0,0 0 1,-1 0-1,1 1 0,-1-1 0,0 1 0,0 0 1,-1-1-1,1 1 0,-1 0 0,0 0 1,0 0-1,-1 0 0,0 0 0,1 0 0,-2 0 1,1 0-1,-1 0 0,1 0 0,-3 8 0,-2 2 79,-1 0 1,0 0-1,-1 0 0,0-1 0,-1 0 0,0 0 0,-2-1 0,-12 14 0,-11 11 14,-49 43-1,55-56-271,-29 26 335,19-27-3996,31-23-2615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9.420"/>
    </inkml:context>
    <inkml:brush xml:id="br0">
      <inkml:brushProperty name="width" value="0.025" units="cm"/>
      <inkml:brushProperty name="height" value="0.025" units="cm"/>
    </inkml:brush>
  </inkml:definitions>
  <inkml:trace contextRef="#ctx0" brushRef="#br0">46 1 16816,'0'0'1367,"-2"11"-113,-16 95 431,5 0 0,2 180 1,11-282-1692,-1-1-16,1-1 0,-1 1 1,1-1-1,0 1 0,0-1 0,0 0 1,1 1-1,-1-1 0,0 1 0,1-1 0,0 1 1,-1-1-1,1 0 0,0 1 0,0-1 1,0 0-1,1 0 0,-1 0 0,0 0 0,1 0 1,0 0-1,-1 0 0,1 0 0,2 1 1,-3-3-31,0 0 1,-1 1 0,1-1-1,-1 0 1,1 0 0,-1 0-1,1-1 1,-1 1 0,1 0-1,-1 0 1,1 0 0,0 0-1,-1 0 1,1-1-1,-1 1 1,1 0 0,-1 0-1,0-1 1,1 1 0,-1 0-1,1-1 1,-1 1 0,1-1-1,-1 1 1,0 0 0,1-1-1,-1 1 1,0-1 0,0 1-1,1-1 1,-1 1 0,0-1-1,0 1 1,0-1 0,1 1-1,-1-1 1,0 0 0,0 1-1,0-1 1,0 1-1,0-2 1,3-25-1796,-3 26 1772,-1-95-7868,-3 32 2460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9.796"/>
    </inkml:context>
    <inkml:brush xml:id="br0">
      <inkml:brushProperty name="width" value="0.025" units="cm"/>
      <inkml:brushProperty name="height" value="0.025" units="cm"/>
    </inkml:brush>
  </inkml:definitions>
  <inkml:trace contextRef="#ctx0" brushRef="#br0">1 88 4612,'0'0'13848,"10"-4"-12289,43-9 215,1 2 0,98-7 1,-32 4-1648,43-10-1060,-144 21-4458,-16 3 875,-36 6-6718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2.757"/>
    </inkml:context>
    <inkml:brush xml:id="br0">
      <inkml:brushProperty name="width" value="0.025" units="cm"/>
      <inkml:brushProperty name="height" value="0.025" units="cm"/>
    </inkml:brush>
  </inkml:definitions>
  <inkml:trace contextRef="#ctx0" brushRef="#br0">1 87 5285,'0'0'15284,"9"-9"-13923,-5 4-1203,1 0-15,0-1 0,0 2 0,0-1 0,0 1 0,1 0 0,0 0 0,-1 0 0,2 1 0,-1 0 0,0 0 0,14-4 0,5 1 70,2 1-1,-1 1 1,0 1 0,1 1 0,-1 2-1,28 2 1,-52-2-203,0 0 0,0 0 0,-1 0 1,1 0-1,0 0 0,0 1 0,-1-1 0,1 1 0,0-1 0,-1 1 0,1-1 0,0 1 0,-1 0 0,1 0 0,-1 0 1,1 0-1,-1 0 0,0 0 0,1 0 0,-1 1 0,0-1 0,0 0 0,0 1 0,0-1 0,0 1 0,0-1 0,0 1 0,0 0 1,-1-1-1,1 1 0,-1 0 0,1-1 0,-1 1 0,0 0 0,1 0 0,-1-1 0,0 1 0,0 0 0,0 0 0,-1-1 0,1 1 1,0 0-1,-1 0 0,1-1 0,-1 1 0,1 0 0,-1-1 0,-1 3 0,-2 5 90,-1 0 0,0-1-1,0 0 1,0 0 0,-1 0 0,-1-1-1,-9 10 1,-54 43 1085,70-60-1191,0 0-1,-1 0 0,1 0 0,0 0 1,0 0-1,0 1 0,0-1 0,0 0 1,0 0-1,0 0 0,0 0 0,0 0 1,0 0-1,0 1 0,0-1 0,0 0 1,0 0-1,0 0 0,0 0 0,0 0 1,0 1-1,0-1 0,0 0 0,0 0 1,0 0-1,0 0 0,0 0 0,0 0 1,0 1-1,0-1 0,0 0 0,0 0 1,0 0-1,0 0 0,0 0 0,1 0 1,-1 1-1,0-1 0,0 0 0,0 0 1,0 0-1,0 0 0,0 0 0,0 0 1,1 0-1,-1 0 0,0 0 0,0 0 1,0 0-1,0 0 0,0 0 0,0 0 1,1 0-1,-1 0 0,0 0 1,0 0-1,0 0 0,0 0 0,0 0 1,1 0-1,-1 0 0,0 0 0,0 0 1,0 0-1,0 0 0,0 0 0,0 0 1,1 0-1,21 2-500,27-1-365,-49-1 864,10 1-197,0 0 1,0 0-1,-1 0 1,1 1-1,0 1 1,14 5-1,-23-8 219,1 1-1,-1-1 1,1 1-1,-1-1 0,1 1 1,-1 0-1,0 0 1,1-1-1,-1 1 0,0 0 1,0 0-1,0 0 1,1 1-1,-1-1 0,0 0 1,0 0-1,-1 1 1,1-1-1,0 0 1,0 1-1,-1-1 0,1 1 1,0-1-1,-1 1 1,0-1-1,1 1 0,-1-1 1,0 1-1,0-1 1,0 1-1,0 0 1,0-1-1,0 1 0,0-1 1,-1 1-1,1-1 1,0 1-1,-1-1 0,1 1 1,-1-1-1,0 1 1,1-1-1,-1 1 1,0-1-1,0 0 0,0 0 1,0 1-1,0-1 1,0 0-1,-3 1 0,-5 8 449,0 0 0,-2-2 0,1 1 0,-1-1 0,0-1-1,0 0 1,-1 0 0,0-1 0,-1-1 0,-21 7-1,21-8-430,1-1-1,-1 0 0,-1-1 0,1-1 0,0 0 0,-21-2 0,32 1-198,0 0 0,1 0 0,-1-1 0,0 1 0,1-1-1,-1 1 1,0-1 0,1 0 0,-1 0 0,1 1 0,-1-1 0,1 0 0,0-1 0,-1 1 0,1 0 0,0 0 0,0 0 0,0-1 0,0 1 0,0-1 0,0 1 0,0-1 0,0 1-1,-1-3 1,1 1-452,1 0-1,-1 0 1,0 0-1,1 1 1,0-1-1,-1 0 0,1 0 1,0 0-1,1 0 1,-1 0-1,0 0 0,1 0 1,0 1-1,0-1 1,1-3-1,12-15-5587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0.143"/>
    </inkml:context>
    <inkml:brush xml:id="br0">
      <inkml:brushProperty name="width" value="0.025" units="cm"/>
      <inkml:brushProperty name="height" value="0.025" units="cm"/>
    </inkml:brush>
  </inkml:definitions>
  <inkml:trace contextRef="#ctx0" brushRef="#br0">218 1 2883,'-12'9'1142,"0"-1"-214,-50 40 3273,56-43-3391,0 0 0,1 0 0,0 1 0,0-1 0,0 1 0,1 0 0,0 1 0,0-1 0,-4 10 0,8-15-699,0 0 1,0 0-1,0 0 1,0 0-1,0 0 1,0 0 0,0 1-1,0-1 1,1 0-1,-1 0 1,0 0-1,0 0 1,1 0-1,-1 0 1,1 0 0,-1 0-1,1 0 1,0 0-1,-1 0 1,1-1-1,0 1 1,0 0 0,-1 0-1,1-1 1,0 1-1,0 0 1,0-1-1,0 1 1,0-1-1,0 1 1,0-1 0,0 1-1,0-1 1,0 0-1,0 1 1,0-1-1,0 0 1,0 0-1,0 0 1,1 0 0,-1 0-1,1 0 1,60 2 1439,-50-2-1098,174-12 1136,-46 1-2735,-138 11 888,0 0 0,0 0 1,1 0-1,-1 0 0,0 0 1,0 1-1,1-1 0,-1 1 1,0-1-1,0 1 0,0 0 1,4 2-1,-4 6-3344,-18 5-721,-14 3-3263</inkml:trace>
  <inkml:trace contextRef="#ctx0" brushRef="#br0" timeOffset="1">11 479 9225,'0'0'4772,"-11"53"-2017,11-38-481,15-2-256,15-9-224,15-4 63,10-2-543,9-16-642,8-3-480,1-4-160,-4 1-128,-6 1-1249,-8 3-865,-14 1-929,-5 4-2723,-11 0-3554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1.009"/>
    </inkml:context>
    <inkml:brush xml:id="br0">
      <inkml:brushProperty name="width" value="0.025" units="cm"/>
      <inkml:brushProperty name="height" value="0.025" units="cm"/>
    </inkml:brush>
  </inkml:definitions>
  <inkml:trace contextRef="#ctx0" brushRef="#br0">1 114 5637,'0'0'13394,"8"-5"-12128,5-1-939,0 1 0,1 1 1,-1 0-1,1 1 1,0 0-1,0 1 0,0 1 1,0 0-1,0 1 1,0 0-1,27 5 1,-38-4-324,-1 0 0,1 0 1,-1 0-1,0 0 1,1 0-1,-1 0 1,0 1-1,0-1 0,0 1 1,0-1-1,0 1 1,0 0-1,0 0 0,0 0 1,-1 0-1,1 0 1,-1 0-1,3 5 1,-2-1 3,0-1 1,0 1-1,0 0 1,-1 0-1,1 0 1,-2 1-1,1 10 1,-1 0 51,-1-1 0,-1 0 0,0 1 0,-1-1 0,-8 21 0,9-29 59,-1 1 183,1-1 0,-1 0 0,-1 0-1,1-1 1,-1 1 0,-7 8 0,11-58 1379,1-249-1355,24 291-465,8-2 153,-1-1-1,44-11 1,-53 9-9,1 1 1,-1 0 0,1 2-1,0 0 1,0 2-1,28 3 1,-50-3-15,1 1 1,-1-1-1,0 1 1,1 0-1,-1 0 1,0 0-1,1 0 1,-1 0-1,0 0 1,0 1-1,0-1 1,0 0-1,0 1 1,0 0-1,0 0 1,-1-1-1,1 1 1,-1 0-1,1 0 0,1 3 1,-2 0 1,1-1 1,0 1-1,-1 0 1,0-1-1,0 1 1,0 0-1,-1 0 0,0 0 1,0 9-1,-2 3 20,-1 1 0,-1-1-1,0 0 1,-11 28 0,13-41-33,-4 10-66,0 1-1,2-1 0,-1 1 1,2 0-1,-4 31 0,7-45-51,0-1 0,0 1 0,0-1-1,0 1 1,0-1 0,0 1-1,0-1 1,1 1 0,-1-1 0,0 1-1,0-1 1,0 1 0,1-1-1,-1 0 1,0 1 0,1-1 0,-1 1-1,0-1 1,1 0 0,-1 1 0,0-1-1,1 0 1,-1 1 0,1-1-1,-1 0 1,1 1 0,-1-1 0,1 0-1,-1 0 1,0 0 0,1 0-1,-1 1 1,1-1 0,0 0 0,0 0-1,13-7-6953,-3-10-2181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2.353"/>
    </inkml:context>
    <inkml:brush xml:id="br0">
      <inkml:brushProperty name="width" value="0.025" units="cm"/>
      <inkml:brushProperty name="height" value="0.025" units="cm"/>
    </inkml:brush>
  </inkml:definitions>
  <inkml:trace contextRef="#ctx0" brushRef="#br0">55 301 3587,'0'0'7309,"-8"6"-5014,-23 22-330,30-28-1870,-1 1-1,1 0 1,0 0 0,0 0 0,0-1 0,0 1 0,1 0 0,-1 0 0,0 0 0,0 0 0,0 0-1,1 1 1,-1-1 0,1 0 0,-1 0 0,1 0 0,-1 1 0,1-1 0,0 0 0,0 0 0,-1 1-1,1-1 1,0 0 0,0 1 0,0-1 0,0 0 0,1 0 0,-1 1 0,0-1 0,0 0 0,1 0-1,-1 1 1,1-1 0,-1 0 0,1 0 0,-1 0 0,1 0 0,0 1 0,0-1 0,0 0 0,-1 0-1,1-1 1,0 1 0,0 0 0,0 0 0,0 0 0,0-1 0,1 1 0,-1 0 0,0-1 0,2 1-1,4 2 231,0 0 0,0-1 0,0 0-1,0-1 1,0 1 0,0-1-1,8 0 1,-3-3-79,1 0 0,-1 0 0,1-1 0,-1 0 0,0-1-1,0-1 1,0 0 0,-1-1 0,0 0 0,0 0 0,0-1 0,-1-1 0,14-12-1,3-4 43,-1-2-1,-1 0 0,32-45 0,-50 63-249,-1 0 0,-1 0-1,1-1 1,-1 0 0,-1 0 0,0-1 0,0 1-1,0-1 1,-2 0 0,1 0 0,-1 0 0,1-20-1,-2 29-34,-1 0-1,0 0 0,0 0 0,0 0 1,0 0-1,0 0 0,0 0 1,0 0-1,0 0 0,0 0 0,0 0 1,-1 1-1,1-1 0,0 0 1,0 0-1,-1 0 0,1 0 0,-1 0 1,1 0-1,-1 1 0,1-1 1,-1 0-1,0 0 0,1 1 0,-1-1 1,0 1-1,1-1 0,-1 0 1,0 1-1,0-1 0,0 1 0,0 0 1,1-1-1,-1 1 0,0-1 1,0 1-1,0 0 0,0 0 0,0 0 1,0 0-1,0 0 0,0 0 1,0 0-1,0 0 0,0 0 0,1 0 1,-1 0-1,0 0 0,0 1 1,0-1-1,-1 1 0,-1 0-8,-1 1 0,1-1-1,-1 1 1,1 0 0,0 0 0,0 0-1,0 1 1,0-1 0,0 1-1,1-1 1,-1 1 0,-2 3 0,-1 6-1,0-1-1,0 0 1,2 1 0,-1 0 0,1 1 0,1-1 0,0 0 0,1 1 0,0 0 0,1-1 0,1 1 0,0 17 0,1-25 6,-1 0 1,1 0 0,0 0-1,0 0 1,0 0 0,1 0 0,-1 0-1,1 0 1,0-1 0,1 1 0,-1-1-1,1 1 1,0-1 0,0 0-1,0 0 1,1-1 0,0 1 0,-1 0-1,1-1 1,0 0 0,0 0 0,1 0-1,-1-1 1,1 0 0,-1 1-1,1-1 1,0-1 0,0 1 0,0-1-1,0 0 1,0 0 0,0 0-1,5-1 1,-1 1 8,0-1-1,1 0 1,-1-1-1,0 0 1,0-1-1,0 0 0,-1 0 1,1-1-1,0 0 1,-1 0-1,0-1 1,1 0-1,11-9 1,-15 10 1,0-1-1,0-1 1,0 1 0,-1-1 0,1 1-1,-1-1 1,0-1 0,-1 1 0,1 0-1,-1-1 1,0 0 0,-1 0 0,1 0-1,-1 0 1,0 0 0,-1 0-1,1-1 1,-1 1 0,0 0 0,-1-9-1,1 14-8,-1 0-1,0 0 1,0 0-1,0 0 0,0 1 1,1-1-1,-1 0 0,0 0 1,-1 0-1,1 0 0,0 0 1,0 0-1,0 1 0,0-1 1,-1 0-1,1 0 0,0 0 1,-1 0-1,1 1 1,0-1-1,-1 0 0,1 0 1,-1 1-1,0-1 0,1 0 1,-1 1-1,1-1 0,-1 1 1,0-1-1,0 1 0,1-1 1,-1 1-1,0-1 0,0 1 1,0 0-1,0-1 0,-1 2 0,1-1-1,0 1 0,0 0 1,0-1-1,-1 1 0,1 0 0,0 0 1,0 0-1,0 0 0,0 0 0,0 0 1,0 0-1,1 0 0,-1 0 0,0 1 1,0-1-1,1 0 0,-1 0 0,1 1 1,-1-1-1,1 0 0,-1 3 0,1-2 2,-1-1-1,0 1 0,1 0 0,-1 0 0,1 0 0,-1-1 0,1 1 0,0 0 0,0 0 0,0 0 1,0 0-1,0 0 0,0 0 0,1 0 0,-1-1 0,1 1 0,-1 0 0,1 0 0,0 0 0,-1-1 0,1 1 1,0 0-1,0-1 0,0 1 0,1-1 0,-1 1 0,0-1 0,0 1 0,1-1 0,-1 0 0,1 0 1,-1 0-1,1 0 0,0 0 0,-1 0 0,4 1 0,1 0-1,0-1-1,0 1 1,0-1 0,0-1 0,0 1-1,0-1 1,1 0 0,-1-1-1,0 1 1,8-3 0,-13 3 5,0-1 0,0 1 1,0-1-1,0 1 0,0-1 1,0 0-1,0 0 0,0 1 1,-1-1-1,1 0 0,0 0 1,0 0-1,-1 0 0,1 0 0,-1 0 1,1 0-1,-1 0 0,1 0 1,-1 0-1,0 0 0,1 0 1,-1-2-1,5-30 61,-4 24-55,0 5-10,7-82 41,-8 82-39,0 0 1,0-1-1,0 1 0,0 0 1,-1 0-1,1 0 1,-1 0-1,0-1 0,-1 1 1,1 1-1,-1-1 1,1 0-1,-1 0 1,-1 0-1,1 1 0,0-1 1,-6-5-1,8 9-4,-1-1 0,1 1 1,0 0-1,-1-1 0,1 1 0,0-1 0,-1 1 0,1 0 0,0 0 0,-1-1 0,1 1 0,-1 0 0,1 0 0,-1-1 0,1 1 1,-1 0-1,1 0 0,-1 0 0,1 0 0,-1 0 0,1 0 0,-1 0 0,1 0 0,-1 0 0,1 0 0,-1 0 0,1 0 1,-1 0-1,1 0 0,-1 0 0,1 0 0,-1 1 0,1-1 0,-1 0 0,1 0 0,-1 1 0,1-1 0,0 0 0,-1 0 1,1 1-1,-1-1 0,1 1 0,0-1 0,-1 0 0,1 1 0,0-1 0,0 1 0,-1-1 0,1 1 0,0-1 0,0 1 1,0-1-1,-1 1 0,-1 30-66,2-27 82,0-4 35,-2 7-378,1-1 154,0 1 1,1-1-1,-1 1 1,1-1 0,2 14-1,-1-15 47,0 0-1,1 0 1,0 0 0,0-1-1,0 1 1,0 0 0,1-1-1,0 0 1,0 1 0,4 3 0,-6-6 11,0-1 0,0 1 0,1-1 0,-1 0 0,0 1 0,1-1 0,-1 0 0,1 0 1,0 0-1,-1 0 0,1 0 0,0-1 0,0 1 0,-1 0 0,1-1 0,0 0 1,0 1-1,0-1 0,0 0 0,0 0 0,0 0 0,-1 0 0,1 0 0,0 0 1,0 0-1,0-1 0,0 1 0,0-1 0,-1 1 0,4-3 0,-3 2-121,-1 0 0,0 0 0,1 0 0,-1-1 0,0 1 0,0-1 0,0 1 1,0-1-1,0 1 0,0-1 0,-1 0 0,1 1 0,0-1 0,-1 0 0,1 1 0,-1-1 0,0 0 0,1 0 0,-1-1 0,1-23-8066,-1 19 345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3.805"/>
    </inkml:context>
    <inkml:brush xml:id="br0">
      <inkml:brushProperty name="width" value="0.025" units="cm"/>
      <inkml:brushProperty name="height" value="0.025" units="cm"/>
    </inkml:brush>
  </inkml:definitions>
  <inkml:trace contextRef="#ctx0" brushRef="#br0">77 196 1954,'-34'19'3177,"3"-2"3062,30-17-5944,0 1-1,1 0 0,-1 0 1,0 0-1,0-1 0,0 1 1,0 0-1,1 0 0,-1 0 1,1 0-1,-1 0 0,0 0 1,1 0-1,0 1 0,-1-1 1,1 0-1,0 0 0,-1 0 1,1 0-1,0 1 0,0-1 1,0 2-1,1-2-176,-1 1 0,1-1 1,-1 1-1,1-1 0,0 1 0,0-1 1,0 0-1,0 1 0,0-1 1,0 0-1,0 0 0,0 0 0,0 0 1,1 0-1,-1 0 0,0 0 1,1 0-1,-1 0 0,1-1 0,-1 1 1,1-1-1,-1 1 0,1-1 0,-1 1 1,1-1-1,-1 0 0,3 0 1,47 4 1252,-48-4-1266,12-2-22,0 0 0,1-1-1,-2 0 1,1-1-1,0-1 1,-1 0 0,0-2-1,0 1 1,0-1-1,-1-1 1,0-1 0,-1 0-1,1 0 1,-2-1-1,0-1 1,0 0 0,-1 0-1,12-18 1,-19 25-69,0 0 1,0 0 0,-1-1-1,0 1 1,0-1 0,0 0-1,-1 0 1,1 0 0,-1 0-1,0 0 1,-1 0-1,1 0 1,-1 0 0,-1-10-1,1 13-5,0-1 0,-1 1 0,0-1 0,0 1 0,0-1 0,0 1 0,0-1 0,0 1 0,-1 0 0,1 0 0,-1-1 0,1 1 0,-1 0 0,0 0 0,0 1 0,0-1 0,0 0 0,0 1 0,0-1 0,0 1 0,-1-1 0,1 1 0,-1 0 0,1 0 0,-1 0 0,1 1 0,-1-1 0,-3 0 0,1 0-8,1 0 0,0 1 0,-1 0 1,1 0-1,-1 0 0,1 0 0,0 1 0,-1-1 0,1 1 0,0 0 0,-1 1 0,1-1 0,0 1 0,0 0 0,0 0 0,0 0 0,-4 3 0,2 0 12,1 0-1,0 0 1,0 0-1,0 1 1,0-1-1,1 1 1,0 1-1,1-1 1,-6 12-1,2 0 65,0 0 0,2 1-1,0 0 1,1 0 0,1 1 0,1-1 0,0 21-1,2-37-72,0 0 0,0 0 0,1-1 0,-1 1 0,0 0-1,1 0 1,0-1 0,-1 1 0,1 0 0,0-1-1,1 1 1,-1-1 0,0 1 0,1-1 0,-1 0 0,1 1-1,0-1 1,-1 0 0,1 0 0,0 0 0,1 0 0,-1-1-1,0 1 1,0-1 0,1 1 0,-1-1 0,1 0 0,-1 0-1,1 0 1,0 0 0,-1 0 0,1 0 0,0-1 0,-1 1-1,1-1 1,0 0 0,5 0 0,2 0 12,0-1 0,1 0 0,-1-1-1,0 0 1,0 0 0,0-1 0,-1 0 0,1-1 0,13-6 0,-7 0-12,0 0 1,0-1 0,0-1 0,-2 0-1,1-1 1,21-25 0,-29 29 1,-1 0 1,1 0-1,-1-1 1,-1 0-1,0 0 1,0 0-1,-1-1 1,0 1-1,-1-1 1,0 0-1,-1 0 1,2-20-1,-3 29-5,-1 1 1,0 0-1,0-1 0,0 1 1,0-1-1,0 1 0,0 0 1,0-1-1,-1 1 0,1 0 0,0-1 1,-1 1-1,1 0 0,-1 0 1,1-1-1,-1 1 0,0 0 1,-1-2-1,2 3-2,-1 0 0,0-1 1,1 1-1,-1 0 0,0 0 0,1 0 1,-1 0-1,0 0 0,1 0 0,-1 0 0,0 0 1,1 0-1,-1 1 0,1-1 0,-1 0 1,0 0-1,1 0 0,-1 1 0,1-1 0,-1 0 1,1 1-1,-1-1 0,0 0 0,1 1 1,0-1-1,-1 1 0,-4 4-7,0-1 0,1 1-1,0 0 1,0 0 0,0 0 0,-3 8 0,0-1 14,0 1 1,1 0-1,1 0 1,0 1 0,1-1-1,1 1 1,0 0-1,0 0 1,2 1-1,0-1 1,0 0 0,3 18-1,-2-29-6,1-1 0,0 0 0,1 1 0,-1-1 0,0 0 0,1 0 0,-1 0 0,1 0 0,-1 0 0,1 0 0,0 0 0,0-1 0,0 1 0,0-1-1,0 1 1,0-1 0,1 0 0,-1 0 0,0 0 0,1 0 0,-1 0 0,1 0 0,-1 0 0,1-1 0,-1 0 0,1 1 0,-1-1 0,1 0 0,-1 0 0,5-1 0,3 1 1,0-1 0,0 0 0,0-1 0,0 1 0,-1-2-1,18-6 1,-15 4-35,-1-1 0,0 0-1,-1-1 1,1-1-1,-1 1 1,-1-2 0,14-13-1,-17 16 37,-1 0 0,0 0 1,-1-1-1,0 0 0,0 1 0,0-1 0,-1-1 0,0 1 0,0 0 0,-1-1 1,0 0-1,0 1 0,0-10 0,-3 16 12,-4 6 5,-4 9 7,5-3-25,-2 1-56,0 0 0,1 1 0,1 0 0,0 0 0,1 0 0,0 0 0,1 1 0,1-1 0,0 1 0,1 22 0,1-35-229,-1 0-1,1 1 1,0-1 0,-1 0-1,1 0 1,0 1-1,0-1 1,0 0-1,0 0 1,0 0-1,0 0 1,0 0-1,0 0 1,1 0-1,-1-1 1,0 1 0,0 0-1,1-1 1,-1 1-1,0-1 1,1 1-1,-1-1 1,1 1-1,-1-1 1,0 0-1,1 0 1,1 0 0,12 1-6042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4.653"/>
    </inkml:context>
    <inkml:brush xml:id="br0">
      <inkml:brushProperty name="width" value="0.025" units="cm"/>
      <inkml:brushProperty name="height" value="0.025" units="cm"/>
    </inkml:brush>
  </inkml:definitions>
  <inkml:trace contextRef="#ctx0" brushRef="#br0">125 49 4036,'0'0'7148,"-3"-8"-4527,-14-24-528,17 32-2041,0 0 0,0-1 0,0 1 0,0 0 1,0-1-1,0 1 0,0-1 0,0 1 0,0 0 1,0-1-1,0 1 0,-1 0 0,1-1 0,0 1 0,0 0 1,0 0-1,-1-1 0,1 1 0,0 0 0,0-1 1,-1 1-1,1 0 0,0 0 0,-1-1 0,1 1 1,0 0-1,-1 0 0,1 0 0,0 0 0,-1 0 0,1-1 1,0 1-1,-1 0 0,1 0 0,0 0 0,-1 0 1,1 0-1,-1 0 0,1 0 0,0 0 0,-1 0 1,1 0-1,0 0 0,-1 0 0,1 1 0,0-1 0,-1 0 1,1 0-1,0 0 0,-1 0 0,1 1 0,0-1 1,-1 0-1,-5 17 370,5-14-262,-25 110 1460,4 2 1,6 0-1,-4 186 0,21-295-1611,-1-1 1,1 1-1,0 0 0,0 0 0,0 0 1,4 8-1,-5-13-4,0-1 0,1 1 0,-1 0 0,1 0 0,-1 0 0,1-1 0,-1 1 0,1 0 0,-1-1 0,1 1 1,0 0-1,-1-1 0,1 1 0,0-1 0,-1 1 0,1-1 0,0 1 0,0-1 0,0 1 0,0-1 0,0 0 6,1 0-1,-1 0 1,0 0 0,0-1-1,0 1 1,0 0 0,0-1-1,0 1 1,0-1 0,0 1-1,0-1 1,0 1 0,0-1-1,0 0 1,0 0 0,-1 1-1,1-1 1,0 0 0,0 0-1,-1 0 1,2-1 0,5-10-16,1 0 0,-2-1 0,1 0 0,-2 0 0,0 0 0,0-1 0,3-21 0,9-22-1002,-17 56 977,0 0 0,1 0 0,-1 0 0,1 0-1,-1 0 1,0 0 0,1 0 0,0 1-1,-1-1 1,1 0 0,-1 0 0,1 0-1,0 1 1,0-1 0,0 0 0,-1 1-1,1-1 1,0 0 0,0 1 0,0-1-1,0 1 1,0 0 0,0-1 0,0 1-1,0 0 1,0-1 0,0 1 0,0 0 0,0 0-1,0 0 1,0 0 0,0 0 0,0 0-1,0 0 1,2 1 0,39 19 23,-14-6 19,-17-11 7,0 0 0,1-2 0,-1 1 0,0-1 0,0-1 0,1 0 0,-1-1 0,0 0 0,1-1 0,-1 0 0,0 0 0,15-7 0,3-2-126,-1-3 0,0 0-1,30-21 1,-56 34 69,-1-1 1,1 1-1,0 0 0,0 0 0,-1 0 0,1 1 0,0-1 1,0 0-1,0 1 0,0-1 0,0 1 0,0 0 0,-1-1 1,1 1-1,0 0 0,0 0 0,0 0 0,0 1 0,0-1 1,0 0-1,0 1 0,0-1 0,0 1 0,2 1 0,1 1 43,-1 0-1,0 1 0,-1-1 1,1 1-1,-1 0 0,1 0 1,3 7-1,-4-6 57,1 0 0,0 0 0,0 0 0,0-1 0,0 1 0,0-1-1,1 0 1,9 6 0,-2-5-47,0-1-1,1 0 1,-1-1 0,1-1-1,0 0 1,0 0-1,0-1 1,-1-1 0,26-2-1,-23 1-589,-1 0 0,1 1 0,0 1 0,0 0-1,0 1 1,25 8 0,-37-9 505,-1 0 1,1 0-1,-1 0 0,0 0 0,0 1 1,0-1-1,0 1 0,0-1 0,0 1 1,0 0-1,0 0 0,0 0 0,-1 0 1,1 0-1,-1 0 0,0 1 0,0-1 0,2 4 1,-1-1 75,-1 1-1,0-1 1,0 1 0,0-1 0,-1 1 0,1 0 0,-1 0 0,-1 5-1,-2 12 265,-2-1 0,0 0 0,-10 27-1,13-42-271,-9 28 33,-3 12 904,-2-1-1,-2-1 0,-43 78 0,60-122-905,1 0 1,0 0-1,-1 0 0,1 0 0,0 0 0,-1-1 0,0 1 0,1 0 1,-1 0-1,1-1 0,-1 1 0,0 0 0,1-1 0,-1 1 0,0-1 1,0 1-1,1-1 0,-1 1 0,0-1 0,0 0 0,0 1 0,0-1 1,0 0-1,-1 1 0,1-2-11,1 0 0,-1 1 0,0-1 1,1 0-1,-1 1 0,1-1 0,-1 0 1,1 0-1,-1 1 0,1-1 0,-1 0 1,1 0-1,0 0 0,0 0 0,-1 0 0,1 0 1,0 1-1,0-1 0,0-2 0,-2-60 120,2 53-121,0-42 56,-2 20-73,2 0-1,1 1 1,2-1 0,0 1 0,17-61-1,-17 86-58,-1 0-1,2 1 1,-1-1-1,1 1 1,0 0-1,0 0 1,0 0-1,1 1 1,-1 0-1,1-1 1,9-4-1,-9 5-330,1 0 0,-1 0-1,-1 0 1,1-1 0,-1 1 0,1-1-1,-1 0 1,-1 0 0,5-8-1,-7 11-133,0 0 0,0-1 0,0 1 0,-1 0 0,1-1 0,-1 1 0,0-1 0,1 1 0,-1-1 0,0 1 0,0 0 0,-1-1-1,1-2 1,-8-18-6772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5.011"/>
    </inkml:context>
    <inkml:brush xml:id="br0">
      <inkml:brushProperty name="width" value="0.025" units="cm"/>
      <inkml:brushProperty name="height" value="0.025" units="cm"/>
    </inkml:brush>
  </inkml:definitions>
  <inkml:trace contextRef="#ctx0" brushRef="#br0">1 40 15503,'0'0'2466,"46"-17"-1793,-10 9-641,3 0-3235,-7 1-2947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5.644"/>
    </inkml:context>
    <inkml:brush xml:id="br0">
      <inkml:brushProperty name="width" value="0.025" units="cm"/>
      <inkml:brushProperty name="height" value="0.025" units="cm"/>
    </inkml:brush>
  </inkml:definitions>
  <inkml:trace contextRef="#ctx0" brushRef="#br0">145 294 4708,'0'-8'7752,"0"8"-7751,0-8 912,-1 0-1,0 1 1,0-1 0,-5-13 0,6 20-841,0-1 1,0 1 0,-1 0-1,1 0 1,-1-1 0,1 1 0,-1 0-1,0 0 1,1 0 0,-1 0-1,0-1 1,0 1 0,0 0 0,0 1-1,0-1 1,0 0 0,0 0-1,0 0 1,0 0 0,0 1 0,0-1-1,-1 1 1,1-1 0,0 1-1,0-1 1,-1 1 0,1-1-1,0 1 1,-1 0 0,1 0 0,0 0-1,-1 0 1,1 0 0,0 0-1,-1 0 1,1 0 0,0 1 0,-1-1-1,1 0 1,0 1 0,-1-1-1,1 1 1,0 0 0,-2 0 0,-2 3-9,-1 0 1,1 1-1,-1-1 1,1 1-1,1 0 1,-1 0-1,1 1 1,0 0-1,0-1 1,0 1-1,1 0 1,0 1-1,0-1 1,-2 8-1,0 0-6,1-1 0,0 1-1,1 0 1,1 1-1,-1 25 1,3-38-53,-1-1 1,1 0-1,1 1 1,-1-1 0,0 1-1,0-1 1,0 1-1,1-1 1,-1 0-1,1 1 1,-1-1-1,1 0 1,-1 1 0,1-1-1,0 0 1,0 0-1,0 0 1,-1 1-1,1-1 1,0 0 0,0 0-1,1 0 1,-1-1-1,0 1 1,0 0-1,0 0 1,2 0-1,0 0 10,1 0-1,-1 0 0,1-1 0,-1 1 0,1-1 1,-1 0-1,0 0 0,1 0 0,-1-1 0,1 1 0,3-2 1,7-2 36,1 0 0,-2-1 0,1-1 0,20-11 1,-2-2-45,0-2 1,-2-1 0,-1-2-1,49-51 1,-64 61-8,-1-2 1,-1 0-1,0-1 0,-1 0 1,-1 0-1,0-1 1,-2-1-1,0 1 1,-1-1-1,8-33 0,-16 30 7,1 21-6,0 1-1,0 0 1,0 0-1,-1 0 0,1-1 1,0 1-1,0 0 1,-1 0-1,1 0 1,0 0-1,0-1 0,-1 1 1,1 0-1,0 0 1,0 0-1,-1 0 1,1 0-1,0 0 1,-1 0-1,1 0 0,0 0 1,0 0-1,-1 0 1,1 0-1,0 0 1,-1 0-1,1 0 0,0 0 1,0 0-1,-1 0 1,1 0-1,0 0 1,-1 0-1,1 1 0,0-1 1,-1 0-1,-2 2 27,1 0-1,-1 0 1,0 1-1,1-1 1,-1 1 0,1-1-1,0 1 1,-1 0-1,-1 3 1,-15 27 520,-28 63 1,42-83-405,0-1 0,1 1 0,1 0-1,0 0 1,0 0 0,2 0 0,0 1 0,0 23 0,2-34-128,-1-1 0,1 1 1,-1-1-1,1 0 1,0 1-1,0-1 1,0 0-1,0 0 0,0 0 1,0 1-1,1-1 1,-1 0-1,1 0 1,-1-1-1,1 1 0,0 0 1,-1-1-1,4 3 1,0-1 8,0 0-1,0-1 1,-1 0 0,1 0 0,1 0 0,-1-1 0,0 0 0,7 1 0,4 0 18,0-1 1,1-1-1,-1-1 1,29-4-1,-32 3-32,0-2 0,-1 0 0,1 0 0,-1-1 0,0-1 0,0 0-1,0 0 1,-1-2 0,21-15 0,-26 17-15,0 1-1,0-1 1,0 0-1,0 0 1,-1-1-1,0 0 1,0 0-1,-1 0 1,0 0-1,0-1 1,-1 0-1,0 0 1,0 0-1,-1 0 1,0 0-1,1-13 1,-2 20 3,-1 0 1,0 0-1,0 0 1,0 0 0,0 1-1,-1-1 1,1 0 0,0 0-1,0 0 1,0 0 0,-1 1-1,1-1 1,0 0-1,-1 0 1,1 1 0,-1-1-1,1 0 1,-1 1 0,1-1-1,-1 0 1,1 1-1,-1-1 1,0 1 0,1-1-1,-1 1 1,0-1 0,1 1-1,-1-1 1,0 1-1,0 0 1,0 0 0,1-1-1,-1 1 1,0 0 0,0 0-1,0 0 1,0 0-1,1 0 1,-1 0 0,0 0-1,0 0 1,0 0 0,0 0-1,1 0 1,-1 0 0,0 1-1,0-1 1,0 1-1,-3 0 1,0 0 0,0 0-1,0 1 1,0-1-1,0 1 1,0 0-1,1 0 1,-7 6 0,0 1 73,1 1 0,0 0 1,0 0-1,1 1 1,0 0-1,1 0 0,1 1 1,0 0-1,0 0 1,1 1-1,0 0 0,2 0 1,-1 0-1,1 0 1,-1 25-1,4-36-67,0-1 0,0 1 0,1 0 1,-1 0-1,0 0 0,1 0 0,0 0 0,-1-1 1,1 1-1,0 0 0,0-1 0,0 1 0,0 0 0,0-1 1,0 1-1,1-1 0,-1 0 0,1 1 0,-1-1 1,1 0-1,2 2 0,0-1 20,1 0 1,-1 0-1,1 0 1,0 0-1,0-1 1,0 0-1,0 0 0,6 1 1,4-1-266,1-1 1,-1 0 0,0-1-1,28-5 1,-37 4-373,1 1 0,-1-1 0,0 0 1,0-1-1,-1 1 0,1-1 0,0 0 1,-1-1-1,0 1 0,0-1 0,0 0 0,0-1 1,-1 1-1,8-10 0,5-18-6136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5.976"/>
    </inkml:context>
    <inkml:brush xml:id="br0">
      <inkml:brushProperty name="width" value="0.025" units="cm"/>
      <inkml:brushProperty name="height" value="0.025" units="cm"/>
    </inkml:brush>
  </inkml:definitions>
  <inkml:trace contextRef="#ctx0" brushRef="#br0">203 1 9545,'0'0'4223,"-13"7"-1063,-17 7-1667,-52 28 1635,72-36-2696,1-1 0,1 1 0,-1 1 0,1 0 0,0 0 0,-11 13 0,18-19-421,1-1 0,-1 1 0,0 0 0,1-1 1,-1 1-1,1 0 0,-1 0 0,1-1 0,0 1 1,-1 0-1,1 0 0,0 0 0,0 0 1,-1 0-1,1-1 0,0 1 0,0 0 0,0 0 1,0 0-1,0 0 0,0 0 0,0 0 0,0-1 1,1 1-1,-1 0 0,0 0 0,0 0 0,1 1 1,1-1-28,-1 0 1,0 0 0,1 0 0,-1 0-1,1 0 1,-1 0 0,1 0 0,-1 0-1,1 0 1,-1-1 0,1 1-1,0-1 1,3 1 0,66 3-1234,-60-4 876,11 0-309,60 5-1332,-78-5 1967,0 1-1,1 0 1,-1 0-1,0 0 1,-1 0-1,1 1 1,0-1 0,0 1-1,-1 0 1,1 0-1,-1 1 1,1-1 0,-1 1-1,0-1 1,0 1-1,3 4 1,-5-6 56,0 0 0,-1 0 0,1 0 0,-1 0 0,1 0 0,-1 1 0,1-1 0,-1 0 0,1 0 0,-1 1 0,0-1 0,0 0 0,0 0 0,0 1 0,0-1 0,0 0 0,0 0 0,0 1 0,0-1 0,-1 0 0,1 0 0,0 1 0,-1-1 0,0 2 0,-1 0 85,0-1-1,0 1 1,0 0 0,-1-1-1,1 0 1,-1 1 0,1-1-1,-1 0 1,-4 2-1,-6 4 334,-1-2 0,0 1 0,-17 4 0,30-11-413,-11 4-2,-57 16 1048,63-19-1398,1 0 0,-1-1 1,0 1-1,1-1 0,-1-1 0,-6 0 1,7-3-5076,4-7-5681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6.686"/>
    </inkml:context>
    <inkml:brush xml:id="br0">
      <inkml:brushProperty name="width" value="0.025" units="cm"/>
      <inkml:brushProperty name="height" value="0.025" units="cm"/>
    </inkml:brush>
  </inkml:definitions>
  <inkml:trace contextRef="#ctx0" brushRef="#br0">1 111 5381,'2'-7'-1265,"8"-17"2206,8-24 1930,-9 17 7186,-9 34-8114,-17 84 1101,11-65-2607,2 1 1,-4 42-1,7-61-388,1 0 0,0 1 0,0-1-1,0 0 1,1 1 0,-1-1 0,1 0 0,0 1-1,1-1 1,2 7 0,-3-9-31,1-1-1,0 1 1,-1 0 0,1-1-1,0 1 1,0-1 0,0 1-1,0-1 1,0 0 0,0 0-1,1 0 1,-1 0 0,0-1-1,0 1 1,1 0 0,-1-1-1,0 0 1,1 1 0,-1-1-1,5 0 1,8 0 27,0-1 1,0-1-1,0 0 1,0 0-1,0-2 1,0 0-1,-1 0 1,0-2-1,0 1 1,23-15-1,-2 0 82,-2-2 0,56-49 0,-34 12-151,-32 33 10,-34 70-55,9-40 89,0 0-1,1 0 1,0 0-1,0 0 1,0 0-1,0 1 1,1-1 0,0 1-1,-1-1 1,2 0-1,0 8 1,0-10-10,0-1 0,0 1 0,0 0 0,0-1 1,0 1-1,0-1 0,1 1 0,-1-1 0,0 0 0,1 0 0,-1 0 0,1 0 0,0 0 0,-1 0 0,1 0 1,0 0-1,0 0 0,-1-1 0,1 1 0,0-1 0,0 1 0,0-1 0,0 0 0,0 0 0,-1 0 1,1 0-1,4 0 0,10 0-23,0-1 0,0 0 0,-1-1 0,1 0 0,-1-2 0,1 1 0,-1-2 1,0 0-1,0-1 0,-1-1 0,15-8 0,-3 5-226,-13 15 125,-12-2 107,0-1 1,0 1-1,0 0 1,0-1-1,-1 1 1,1 0-1,-1 0 1,0 0-1,0-1 1,0 1-1,-1 3 1,5 35-202,-3-40 182,-1 1 1,1-1-1,-1 0 1,1 1 0,0-1-1,-1 0 1,1 0 0,0 0-1,0 0 1,0 0 0,0 0-1,0 0 1,0 0 0,0 0-1,0 0 1,0 0 0,1-1-1,-1 1 1,0 0-1,0-1 1,1 1 0,-1-1-1,0 1 1,1-1 0,-1 0-1,2 0 1,5 1-627,0 0 0,-1-1 0,1 0 0,0-1-1,-1 0 1,1 0 0,-1-1 0,1 0 0,-1 0 0,0 0 0,0-1 0,12-6 0,14-11-5178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7.598"/>
    </inkml:context>
    <inkml:brush xml:id="br0">
      <inkml:brushProperty name="width" value="0.025" units="cm"/>
      <inkml:brushProperty name="height" value="0.025" units="cm"/>
    </inkml:brush>
  </inkml:definitions>
  <inkml:trace contextRef="#ctx0" brushRef="#br0">210 26 5637,'-11'9'7944,"-25"17"-5560,6-6-550,1 2 1,1 0-1,-38 41 0,66-62-1797,-1 0-1,0 0 0,0 0 1,0 0-1,0 0 1,1 0-1,-1 0 1,0 0-1,1 0 1,-1 0-1,1 1 1,-1-1-1,1 0 1,0 0-1,0 1 0,-1-1 1,1 0-1,0 0 1,0 1-1,0-1 1,1 3-1,-1-3-23,1-1-1,0 1 1,-1 0-1,1 0 1,0 0-1,0-1 0,-1 1 1,1 0-1,0-1 1,0 1-1,0-1 1,0 1-1,0-1 1,0 1-1,0-1 1,0 0-1,0 1 1,0-1-1,0 0 0,1 0 1,5 1-62,0-1 0,-1 0 0,1 0 0,0 0 0,-1-1 0,1 0 1,7-2-1,-6-1-123,0 0 0,0 0 0,-1-1 0,0 0 0,0 0 0,0-1 0,0 0 0,-1 0 0,0 0 0,0-1 0,-1 0 0,0 0 0,0 0 1,-1-1-1,1 1 0,-2-1 0,1 0 0,-1-1 0,0 1 0,-1 0 0,0-1 0,0 0 0,0-13 0,-6 18 104,-4 13 208,-5 12 178,9-14-193,1 0 0,0 1 1,0-1-1,1 1 0,0-1 1,0 1-1,1 0 0,0 0 1,0 12-1,1-17-111,0-1 1,1 0-1,-1 1 1,1-1-1,-1 0 0,1 0 1,0 0-1,0 1 1,0-1-1,0 0 1,0 0-1,1 0 0,-1 0 1,0-1-1,1 1 1,0 0-1,-1-1 1,1 1-1,0-1 0,0 1 1,0-1-1,0 0 1,0 0-1,0 0 0,0 0 1,0 0-1,0 0 1,1 0-1,-1-1 1,0 1-1,1-1 0,-1 0 1,0 0-1,1 0 1,3 0-1,-2 0-244,0 0 0,1 0 0,-1 0 0,0 0 0,0-1 1,0 0-1,0 0 0,0 0 0,1 0 0,-2-1 0,1 1 0,0-1 0,0 0 0,0 0 0,-1-1 0,1 1 0,-1-1 0,5-4 0,-3 1-523,0-1 0,-1 0 0,1 0 0,-1 0 0,-1-1 0,1 1 0,-1-1 0,3-14 0,-3 8 708,0 1 0,-1-1 0,-1 0 0,0-17 0,-5 23 5184,-6 14-3637,-6 15-925,8 2-117,1 0 0,1 1 0,1 0 1,1 0-1,1 0 0,1 1 0,2 28 0,-7 56-36,-1-44 319,-33 123 1,35-168-465,-1 1 1,0-1-1,-2-1 1,0 0-1,-1 0 1,-1 0-1,-1-2 1,-1 1-1,-28 29 1,19-30-28,21-17-246,1 0-1,-1 0 1,1 0-1,0 1 1,-1-1-1,1 0 1,0 0 0,-1 0-1,1 0 1,-1 0-1,1 0 1,-1 0 0,1 0-1,0 0 1,-1 0-1,1 0 1,-1 0 0,1 0-1,0 0 1,-1 0-1,1-1 1,-1 1-1,1 0 1,0 0 0,-1 0-1,1-1 1,0 1-1,-1 0 1,1 0 0,0-1-1,-1 1 1,1 0-1,0-1 1,0 1 0,-1 0-1,1-1 1,0 1-1,0 0 1,0-1-1,0 1 1,-1 0 0,1-1-1,0 1 1,0-1-1,0 1 1,0-1 0,0 1-1,0 0 1,0-1-1,0 1 1,0-1 0,0 1-1,0 0 1,0-1-1,0 1 1,1-1-1,-1 0 1,0-22-181,2-1-1,0 1 1,2-1 0,1 1 0,0 0-1,2 1 1,0-1 0,2 1 0,0 1-1,2-1 1,16-24 0,23-25-235,2 4 1,65-65 0,7-8 398,-108 119 10,-1 0 0,0-1 0,-2-1 0,12-27 0,-64 98-186,31-36 400,1 1 0,0-1 0,1 1 1,0 0-1,1 1 0,1-1 0,0 1 0,0 0 0,2 0 0,0 1 0,0-1 1,1 27-1,1-40-207,1 0 1,-1 1 0,0-1-1,0 0 1,1 0-1,-1 0 1,1 1 0,-1-1-1,1 0 1,0 0-1,-1 0 1,1 0 0,0 0-1,0 0 1,0 0 0,-1 0-1,1 0 1,0 0-1,0 0 1,0-1 0,1 1-1,-1 0 1,2 0-1,0 0 18,0 0 0,1 0 0,-1 0 0,0-1 0,0 1-1,1-1 1,-1 0 0,0 0 0,6-1 0,-4 1-217,0-1 1,0 0 0,0 0-1,-1 0 1,1-1 0,0 1-1,-1-1 1,1 0 0,-1-1-1,0 1 1,1-1 0,-1 0-1,5-4 1,-6 1-483,1 0 0,-2 1-1,1-1 1,-1 0 0,1-1-1,-2 1 1,1 0 0,-1 0-1,0-1 1,0 1 0,0-1-1,-1 1 1,-1-7 0,2-33-4792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3.099"/>
    </inkml:context>
    <inkml:brush xml:id="br0">
      <inkml:brushProperty name="width" value="0.025" units="cm"/>
      <inkml:brushProperty name="height" value="0.025" units="cm"/>
    </inkml:brush>
  </inkml:definitions>
  <inkml:trace contextRef="#ctx0" brushRef="#br0">35 1 17969,'0'0'7751,"-29"49"-6854,27-26-384,-1 1-385,3 1-96,0 1 32,5-1-64,4-3-417,2-1-864,-2-4-1089,-1-7-1506,0-7-3266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7.944"/>
    </inkml:context>
    <inkml:brush xml:id="br0">
      <inkml:brushProperty name="width" value="0.025" units="cm"/>
      <inkml:brushProperty name="height" value="0.025" units="cm"/>
    </inkml:brush>
  </inkml:definitions>
  <inkml:trace contextRef="#ctx0" brushRef="#br0">0 1 3683,'0'0'18194,"40"51"-19700,-12-30-1056,1-5-1890,3-1-449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8.274"/>
    </inkml:context>
    <inkml:brush xml:id="br0">
      <inkml:brushProperty name="width" value="0.025" units="cm"/>
      <inkml:brushProperty name="height" value="0.025" units="cm"/>
    </inkml:brush>
  </inkml:definitions>
  <inkml:trace contextRef="#ctx0" brushRef="#br0">215 0 5317,'0'0'11718,"-11"0"-10111,-11 1-817,0 0 0,-28 5 0,42-5-633,0 1 0,1 0 0,-1 0 0,1 1 0,0-1 0,-1 2 0,1-1 0,1 1 0,-1 0 0,0 0 0,-10 11 0,16-15-190,0 1-1,0 0 0,0-1 0,0 1 0,0 0 0,1 0 1,-1 0-1,0 0 0,0 0 0,1 0 0,-1 0 1,1 0-1,-1 0 0,1 0 0,-1 0 0,1 0 0,0 0 1,0 0-1,-1 0 0,1 1 0,0-1 0,0 0 1,0 0-1,0 0 0,0 0 0,0 1 0,1-1 0,-1 0 1,0 0-1,1 0 0,-1 0 0,0 0 0,1 0 1,-1 0-1,1 0 0,0 0 0,-1 0 0,1 0 0,0 0 1,0 0-1,-1 0 0,1-1 0,0 1 0,0 0 1,0 0-1,0-1 0,0 1 0,0-1 0,0 1 0,0-1 1,0 1-1,1-1 0,-1 0 0,1 1 0,12 3-1187,0 0-1,0 0 0,24 1 1,-17-1-649,-9-1 1121,1 0 0,-1 1-1,0 0 1,0 1 0,14 7 0,-25-11 825,1 0 1,-1 0-1,1 0 1,-1 0 0,1 0-1,-1 1 1,0-1-1,0 0 1,0 1-1,0-1 1,1 0-1,-2 1 1,1 0 0,0-1-1,0 1 1,0-1-1,-1 1 1,1 3-1,-1-3 124,0 0 0,-1 0 0,1 1-1,-1-1 1,1 0 0,-1 0-1,0 0 1,0-1 0,0 1-1,0 0 1,0 0 0,0 0 0,-1-1-1,1 1 1,-1-1 0,1 1-1,-1-1 1,1 1 0,-1-1 0,-3 2-1,-2 3 175,-1 0-1,0-1 0,0 0 0,0 0 0,-1-1 1,0 0-1,1 0 0,-2-1 0,1 0 1,0-1-1,-14 2 0,21-3-620,2-1 173,0 0 0,-1 0 0,1 0 0,0 0 0,0 0 0,0 0 0,0 0-1,-1 0 1,1 0 0,0 0 0,0 0 0,0 0 0,0 0 0,0 0-1,-1 0 1,1-1 0,0 1 0,0 0 0,0 0 0,0 0 0,0 0-1,-1 0 1,1 0 0,0 0 0,0 0 0,0 0 0,0-1 0,0 1 0,0 0-1,0 0 1,0 0 0,0 0 0,-1 0 0,1 0 0,0-1 0,0 1-1,0 0 1,0 0 0,0 0 0,0 0 0,0 0 0,0-1 0,0 1 0,0 0-1,0 0 1,0 0 0,0 0 0,0-1 0,0 1 0,0 0 0,0 0-1,0 0 1,1 0 0,-1-1 0,0-13-5040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8.713"/>
    </inkml:context>
    <inkml:brush xml:id="br0">
      <inkml:brushProperty name="width" value="0.025" units="cm"/>
      <inkml:brushProperty name="height" value="0.025" units="cm"/>
    </inkml:brush>
  </inkml:definitions>
  <inkml:trace contextRef="#ctx0" brushRef="#br0">176 270 13293,'-9'0'1505,"-2"1"-1103,1 0 0,-1 0-1,1 1 1,0 0 0,-1 1 0,1 0 0,-17 9-1,22-10-263,1 0 0,0 0 0,0 0 0,0 1 0,1-1 0,-1 1-1,1 0 1,-1 0 0,1 1 0,0-1 0,0 1 0,0-1 0,1 1 0,-1 0 0,1 0-1,0 0 1,0 0 0,0 1 0,1-1 0,-1 0 0,1 1 0,0-1 0,0 5 0,1-7-130,0 0 0,0-1 0,0 1 0,0-1 1,0 1-1,1-1 0,-1 1 0,0-1 1,1 1-1,-1-1 0,1 1 0,0-1 0,0 0 1,-1 1-1,1-1 0,0 0 0,0 0 1,0 1-1,0-1 0,0 0 0,0 0 1,1 0-1,1 1 0,1 0 11,0 0-1,0 0 1,0-1-1,0 0 1,0 0-1,0 0 1,0 0 0,9 0-1,0-1 9,1 0-1,-1-1 0,0-1 1,0 0-1,15-4 1,-8-1-81,0-2 1,-1 0-1,1-1 1,-2-1-1,1 0 0,-2-2 1,1 0-1,29-30 1,-25 21-50,-2 0 0,-1-2 0,-1 0 0,-1-1 0,26-51 0,-39 66 87,1 0 0,-2 0 0,1 0 0,2-14 0,-6 23 23,0 0 0,1 0 1,-1 0-1,0 0 0,0 0 1,1 0-1,-1 0 0,0 0 1,0 0-1,0 0 0,-1 0 0,1 0 1,0 0-1,0 0 0,0 0 1,-1 0-1,1 0 0,-1 0 1,1 0-1,-1 0 0,1 0 1,-1 0-1,1 0 0,-1 0 0,0 1 1,1-1-1,-1 0 0,0 0 1,0 1-1,0-1 0,0 0 1,0 1-1,1-1 0,-1 1 1,0-1-1,0 1 0,0 0 0,0-1 1,0 1-1,-1 0 0,1 0 1,0 0-1,0 0 0,0 0 1,0 0-1,0 0 0,0 0 1,0 0-1,0 0 0,0 0 0,0 1 1,0-1-1,0 0 0,0 1 1,0-1-1,-1 1 0,-5 2 39,0 0 0,0 0 0,0 0 0,0 1 0,1 0 0,0 0-1,0 0 1,0 1 0,0 0 0,1 0 0,-1 1 0,1 0 0,1 0 0,-1 0-1,-6 13 1,5-9 50,1 1-1,0 0 0,0-1 0,2 2 1,-1-1-1,1 0 0,1 1 1,0-1-1,0 20 0,2-25-97,0 0-1,1 0 1,0 0 0,0 0-1,1-1 1,0 1-1,0 0 1,0-1 0,1 1-1,-1-1 1,1 0-1,1 0 1,-1 0 0,1 0-1,0 0 1,0-1-1,0 1 1,0-1 0,1-1-1,0 1 1,-1 0-1,2-1 1,-1 0 0,0 0-1,1-1 1,-1 1-1,1-1 1,-1-1-1,11 3 1,-7-2-25,0 0 0,0 0 0,0-1 0,1 0 0,-1-1-1,0 0 1,1 0 0,-1-1 0,0-1 0,0 1 0,1-1 0,-1-1 0,-1 0 0,1 0-1,0-1 1,-1 0 0,0 0 0,13-9 0,-20 12 23,50-46-77,-49 44 84,0 1-1,0-1 0,0 1 0,0-1 0,0 1 1,-1-1-1,1 0 0,-1 0 0,1 0 0,-1 0 1,0 0-1,0 0 0,-1 0 0,1 0 0,0-1 1,-1 1-1,0 0 0,0-6 0,-1 8 10,1 0 0,-1 1-1,0-1 1,0 0 0,0 0-1,1 0 1,-1 0 0,0 1-1,0-1 1,0 0 0,0 1-1,0-1 1,0 1 0,-1-1-1,1 1 1,0-1 0,0 1-1,0 0 1,0 0 0,0-1 0,-1 1-1,1 0 1,0 0 0,0 0-1,0 0 1,-1 1 0,1-1-1,0 0 1,-2 1 0,-36 10 417,36-9-351,0 0 1,0 1 0,0-1 0,0 1 0,1-1-1,-1 1 1,1 0 0,0 0 0,-1 0-1,1 0 1,1 0 0,-1 1 0,0-1-1,1 1 1,0-1 0,-1 1 0,1 3 0,0-5-54,1 0 0,0 0 1,0 0-1,0 0 1,0 0-1,0 1 1,1-1-1,-1 0 0,0 0 1,1 0-1,0 0 1,-1-1-1,1 1 1,0 0-1,0 0 0,0 0 1,0 0-1,1-1 1,-1 1-1,0-1 0,1 1 1,-1-1-1,1 1 1,-1-1-1,1 0 1,0 0-1,-1 0 0,1 0 1,0 0-1,0 0 1,3 1-1,9 3-15,2-1-1,-1 0 1,0-1-1,1-1 1,-1 0-1,1-2 1,0 1-1,-1-2 1,1 0-1,17-4 1,18-5-89,81-27 0,-127 35 138,-1 0 0,1 0 0,0 1 0,0 0 0,0 0 1,0 0-1,0 1 0,0-1 0,0 1 0,0 1 0,0-1 1,0 0-1,0 1 0,0 0 0,-1 1 0,1-1 0,0 1 0,0 0 1,-1 0-1,1 0 0,-1 0 0,0 1 0,0 0 0,6 5 0,16 6-6481,-12-12-2103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9.455"/>
    </inkml:context>
    <inkml:brush xml:id="br0">
      <inkml:brushProperty name="width" value="0.025" units="cm"/>
      <inkml:brushProperty name="height" value="0.025" units="cm"/>
    </inkml:brush>
  </inkml:definitions>
  <inkml:trace contextRef="#ctx0" brushRef="#br0">34 160 4773,'7'-17'10502,"-8"39"-6586,0-4-4348,-17 143 2791,-2 81 535,19-234-2829,2-1 0,-1 1 0,1-1 0,0 1 0,0-1 1,1 0-1,0 1 0,1-1 0,0 0 0,6 12 0,-7-16-52,0 0 1,0 0-1,1-1 1,-1 1-1,1-1 0,-1 0 1,1 0-1,0 0 1,0 0-1,0 0 1,0-1-1,0 1 0,0-1 1,0 0-1,0 1 1,1-2-1,-1 1 1,0 0-1,1-1 0,-1 1 1,1-1-1,-1 0 1,0 0-1,1-1 1,-1 1-1,5-2 0,4-1 22,0 0-1,-1-2 1,0 1-1,0-1 0,0-1 1,0 0-1,-1-1 1,0 0-1,0 0 1,-1-1-1,0 0 0,9-11 1,12-14 59,48-70 0,-43 47 44,-3-3 0,-3 0 0,-2-2 0,-3-1 0,-3 0 0,14-67 0,-68 247-15603,22-86 10388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9.832"/>
    </inkml:context>
    <inkml:brush xml:id="br0">
      <inkml:brushProperty name="width" value="0.025" units="cm"/>
      <inkml:brushProperty name="height" value="0.025" units="cm"/>
    </inkml:brush>
  </inkml:definitions>
  <inkml:trace contextRef="#ctx0" brushRef="#br0">36 0 4676,'0'0'18188,"-3"12"-17686,2-10-485,-22 101 684,20-87-679,0 1-1,2 0 1,0-1 0,0 1 0,3 18 0,-2-34-83,0-1-1,1 1 1,-1-1 0,0 0 0,0 1-1,0-1 1,0 1 0,1-1 0,-1 1-1,0-1 1,1 1 0,-1-1-1,0 0 1,1 1 0,-1-1 0,0 0-1,1 1 1,-1-1 0,1 0 0,-1 0-1,0 1 1,1-1 0,-1 0 0,1 0-1,-1 0 1,1 1 0,-1-1-1,1 0 1,-1 0 0,1 0 0,-1 0-1,1 0 1,-1 0 0,1 0 0,-1 0-1,1 0 1,-1 0 0,1 0 0,-1-1-1,1 1 1,-1 0 0,1-1 0,1 1-278,-1-1 1,1 1-1,-1-1 1,1 0-1,-1 1 1,0-1 0,0 0-1,1 0 1,-1 0-1,0 0 1,0 0-1,0 0 1,2-3 0,6-19-5294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0.468"/>
    </inkml:context>
    <inkml:brush xml:id="br0">
      <inkml:brushProperty name="width" value="0.025" units="cm"/>
      <inkml:brushProperty name="height" value="0.025" units="cm"/>
    </inkml:brush>
  </inkml:definitions>
  <inkml:trace contextRef="#ctx0" brushRef="#br0">31 155 5029,'0'0'9732,"9"8"-7965,32 27-652,-39-33-1023,1 0-1,-1 0 1,1-1-1,-1 1 1,1-1-1,0 0 0,-1 0 1,1 0-1,0 0 1,0 0-1,0-1 1,0 1-1,0-1 1,0 0-1,0 0 1,-1 0-1,1 0 0,0 0 1,0-1-1,0 1 1,0-1-1,0 0 1,0 0-1,-1 0 1,1 0-1,0 0 0,-1-1 1,1 1-1,-1-1 1,1 0-1,-1 0 1,0 0-1,0 0 1,1 0-1,-2 0 1,1 0-1,0-1 0,0 1 1,-1-1-1,1 1 1,-1-1-1,0 0 1,0 0-1,0 1 1,1-5-1,-1 2 20,0 0 0,-1 1 0,0-1-1,0 0 1,0 1 0,0-1 0,-1 0 0,1 1 0,-1-1 0,0 1 0,-1-1-1,1 1 1,-1 0 0,0-1 0,0 1 0,-3-5 0,3 7-114,1 0 0,-1 0 0,1 1 0,-1-1 0,0 0 0,0 1 0,0-1 1,0 1-1,0 0 0,0 0 0,0 0 0,0 0 0,0 0 0,0 0 0,-1 0 0,1 1 0,0-1 0,-1 1 1,1-1-1,0 1 0,-1 0 0,1 0 0,-1 0 0,1 1 0,0-1 0,-1 0 0,1 1 0,0 0 0,-1-1 1,1 1-1,0 0 0,0 0 0,0 0 0,-4 3 0,-2 2 21,0 0 1,1 1-1,0 0 0,0 0 0,0 1 0,1 0 1,0 0-1,0 0 0,1 1 0,0 0 1,1 0-1,-1 0 0,2 1 0,0-1 1,0 1-1,0 0 0,2 0 0,-1 0 1,1 0-1,0 0 0,1 0 0,0 0 1,2 11-1,0-18-6,-1 1 0,1-1 0,0 0 0,0 0 0,0 0 0,0 0 1,0 0-1,1 0 0,-1-1 0,1 1 0,0-1 0,0 0 0,0 0 0,0 0 1,0 0-1,0 0 0,1 0 0,-1-1 0,0 0 0,1 0 0,-1 0 0,1 0 1,4 0-1,7 2 31,1-1 0,0 0 1,31-2-1,-43 0-30,0-1-1,0 0 1,0 0 0,0-1-1,0 1 1,0-1-1,-1 0 1,1 1-1,0-2 1,-1 1 0,0 0-1,4-4 1,41-40 234,-21 19-55,-11 12-86,47-37 73,-59 49-182,0 0-1,0 1 1,0-1 0,1 1 0,-1 0 0,1 1 0,-1-1 0,1 1-1,-1-1 1,1 2 0,0-1 0,0 0 0,7 1 0,-10 1-7,-1 0 0,1 0 0,-1 0 1,1 0-1,-1 0 0,0 0 0,0 1 1,0-1-1,1 0 0,-1 1 0,-1-1 0,1 1 1,0-1-1,0 1 0,0-1 0,-1 1 1,1 0-1,-1-1 0,1 1 0,-1 0 1,0 0-1,0-1 0,0 1 0,0 0 0,0 0 1,0 2-1,-1 54 121,1-55-108,-14 85 1092,35-136 212,-16 23-1288,-3-1-1,0 0 1,-1 0-1,-1 1 1,-2-1-1,-8-44 1,3 13-271,6 56 229,1 0 0,0 1 0,0-1 0,0 0 0,0 1 0,0-1 0,0 0 0,1 0 0,-1 1 0,0-1 0,0 0 0,0 1 0,1-1 0,-1 0 0,0 0 0,1 1 0,-1-1 0,0 1 1,1-1-1,-1 0 0,1 1 0,-1-1 0,1 1 0,-1-1 0,1 1 0,-1-1 0,1 1 0,0 0 0,-1-1 0,1 1 0,0 0 0,-1-1 0,1 1 0,0 0 0,0 0 0,-1 0 0,1 0 0,0-1 0,-1 1 0,1 0 0,0 0 1,0 0-1,-1 1 0,1-1 0,0 0 0,0 0 0,-1 0 0,1 0 0,1 1 0,48 16-3003,-29-9-2014,-16-8 256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0.848"/>
    </inkml:context>
    <inkml:brush xml:id="br0">
      <inkml:brushProperty name="width" value="0.025" units="cm"/>
      <inkml:brushProperty name="height" value="0.025" units="cm"/>
    </inkml:brush>
  </inkml:definitions>
  <inkml:trace contextRef="#ctx0" brushRef="#br0">0 1 8072,'0'0'9320,"74"32"-16142,-42-15-1922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1.178"/>
    </inkml:context>
    <inkml:brush xml:id="br0">
      <inkml:brushProperty name="width" value="0.025" units="cm"/>
      <inkml:brushProperty name="height" value="0.025" units="cm"/>
    </inkml:brush>
  </inkml:definitions>
  <inkml:trace contextRef="#ctx0" brushRef="#br0">1 199 5445,'0'0'15300,"9"1"-14291,-3 0-949,-1 0-1,0-1 1,1 0 0,-1 0-1,1 0 1,-1-1-1,0 0 1,1 0 0,-1 0-1,0-1 1,0 0 0,0 0-1,0 0 1,0 0 0,0-1-1,-1 0 1,1 0 0,-1 0-1,0 0 1,0-1 0,0 0-1,5-6 1,-1 2-31,-1-1 0,0 0 0,0 0 0,9-19 0,-14 24-6,0 0 0,0 0-1,0 0 1,-1-1-1,0 1 1,0 0 0,0-1-1,0 1 1,-1-1-1,0 1 1,0-1 0,0 1-1,0-1 1,-1 1-1,-1-7 1,1 10-22,1 0 1,-1 0-1,1 0 0,-1 0 0,0 0 0,0 0 1,1 0-1,-1 0 0,0 0 0,0 1 1,0-1-1,0 0 0,0 1 0,0-1 1,0 1-1,0-1 0,0 1 0,0-1 1,0 1-1,-1 0 0,1 0 0,0-1 1,0 1-1,0 0 0,0 0 0,0 0 1,-1 0-1,1 0 0,0 1 0,0-1 0,0 0 1,0 0-1,-3 2 0,0-1-13,-1 0 0,0 1 0,1 0 0,-1 0 0,1 0 1,-1 1-1,-3 2 0,-2 4 39,1-1 1,0 2-1,0-1 1,1 1 0,1 0-1,-1 1 1,2 0-1,0 0 1,0 1-1,1-1 1,0 1 0,1 0-1,0 1 1,1-1-1,0 1 1,1-1 0,0 24-1,2-34-45,0 0 0,1 0 0,-1 0 0,1 1 0,-1-1 0,1 0 0,0 0 0,0 0 0,0 0 0,0 0 0,0-1 0,1 1 0,-1 0 0,1 0 0,-1-1 0,1 1 0,-1-1 0,1 1 0,0-1 0,0 0 0,0 0 0,0 0 0,0 0 0,0 0-1,0 0 1,0 0 0,0-1 0,0 1 0,0-1 0,0 1 0,1-1 0,-1 0 0,0 0 0,4 0 0,4 0-897,-1 0 1,1 0-1,-1-1 0,1 0 1,-1 0-1,0-1 0,12-5 0,18-11-5891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1.509"/>
    </inkml:context>
    <inkml:brush xml:id="br0">
      <inkml:brushProperty name="width" value="0.025" units="cm"/>
      <inkml:brushProperty name="height" value="0.025" units="cm"/>
    </inkml:brush>
  </inkml:definitions>
  <inkml:trace contextRef="#ctx0" brushRef="#br0">284 1 7399,'0'0'2541,"-8"0"523,-4 1-2432,-1 0 0,1 0 0,0 2 0,0-1 0,1 2 1,-1-1-1,1 2 0,-1-1 0,-15 11 0,11-6-244,0 1 0,1 0 0,1 1 1,0 1-1,0 0 0,-14 18 0,25-27-338,1-1 0,0 1 0,0 0-1,0-1 1,0 1 0,0 0 0,0 0-1,1 0 1,0 1 0,-1-1 0,1 0 0,1 0-1,-1 1 1,0-1 0,1 0 0,-1 1-1,1-1 1,0 1 0,0-1 0,1 7 0,1-8-69,-1 0 1,0 1 0,1-1 0,0 0-1,-1 0 1,1 1 0,0-1 0,0-1-1,0 1 1,0 0 0,1 0 0,-1-1-1,0 1 1,1-1 0,-1 0 0,1 0 0,-1 0-1,1 0 1,0 0 0,-1 0 0,1-1-1,0 1 1,-1-1 0,1 0 0,5 0-1,9 1-1184,0 0 1,-1-1-1,21-3 0,-29 2 32,0-1 1,-1 0-1,1 0 0,-1-1 1,12-5-1,19-13-5539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1.837"/>
    </inkml:context>
    <inkml:brush xml:id="br0">
      <inkml:brushProperty name="width" value="0.025" units="cm"/>
      <inkml:brushProperty name="height" value="0.025" units="cm"/>
    </inkml:brush>
  </inkml:definitions>
  <inkml:trace contextRef="#ctx0" brushRef="#br0">76 1 9033,'0'0'8813,"-4"13"-7580,-51 211 3527,48-184-4302,2 0 1,2 0-1,1 0 1,4 45-1,-2-82-440,0 0-1,0 0 1,1-1-1,-1 1 1,0 0-1,1 0 1,0 0-1,0 0 1,0 0-1,0 0 1,0-1-1,1 1 1,-1 0-1,1-1 1,-1 1-1,1-1 1,0 0-1,0 0 1,0 1-1,1-1 1,-1 0-1,0-1 1,1 1-1,-1 0 1,1-1-1,0 1 1,-1-1-1,5 1 1,-3-1 19,0-1-1,0 0 1,0-1-1,0 1 1,0 0-1,0-1 1,0 0 0,0 0-1,0 0 1,0-1-1,0 1 1,-1-1 0,1 0-1,-1 0 1,1 0-1,-1-1 1,0 1 0,0-1-1,0 0 1,4-4-1,51-56 59,68-98-1,-59 72-53,9-5-2022,-80 97-2924,-4 0 2033,-2 2-695,-9 7-6197</inkml:trace>
  <inkml:trace contextRef="#ctx0" brushRef="#br0" timeOffset="1">208 383 8040,'0'0'6342,"-21"53"-3524,17-36-63,4-4-641,6-4-417,13-3 1,1-3-897,3-2-641,9-1-128,-3 0-737,3 0-1569,-7-4-1281,3-5-2755,-4-3-4420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3.429"/>
    </inkml:context>
    <inkml:brush xml:id="br0">
      <inkml:brushProperty name="width" value="0.025" units="cm"/>
      <inkml:brushProperty name="height" value="0.025" units="cm"/>
    </inkml:brush>
  </inkml:definitions>
  <inkml:trace contextRef="#ctx0" brushRef="#br0">6 0 8680,'0'0'10506,"0"54"-9161,-2-35-352,2 2-384,0 1-321,0 0-192,2-1-32,3 1 0,-1-1-448,1-3-128,-5-1-417,0-3 32,0-3-673,0-7-1408,-5-3-1763,-9-1-1761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2.228"/>
    </inkml:context>
    <inkml:brush xml:id="br0">
      <inkml:brushProperty name="width" value="0.025" units="cm"/>
      <inkml:brushProperty name="height" value="0.025" units="cm"/>
    </inkml:brush>
  </inkml:definitions>
  <inkml:trace contextRef="#ctx0" brushRef="#br0">322 6 7944,'0'0'9843,"-14"-2"-7606,-3 0-1868,0 1 0,0 1 0,0 0 0,0 2 0,0 0 0,0 0 0,-28 10 0,31-8-68,1 0 0,0 2 0,0-1-1,0 2 1,1 0 0,0 0 0,0 1-1,-17 16 1,28-23-298,0-1 1,0 1-1,0 0 0,1-1 0,-1 1 1,0 0-1,0 0 0,1 0 1,-1 0-1,1-1 0,-1 1 0,1 0 1,-1 0-1,1 0 0,-1 0 0,1 0 1,0 0-1,-1 0 0,1 1 1,0-1-1,0 0 0,0 0 0,0 0 1,0 0-1,0 0 0,0 0 1,0 0-1,1 0 0,-1 0 0,0 0 1,1 0-1,-1 0 0,0 0 1,1 0-1,-1 0 0,1 0 0,0 0 1,-1 0-1,1 0 0,0 0 1,0-1-1,-1 1 0,1 0 0,0-1 1,0 1-1,0 0 0,0-1 1,0 1-1,0-1 0,0 1 0,0-1 1,0 0-1,0 1 0,0-1 1,0 0-1,0 0 0,2 0 0,10 3-223,1 0 0,0-1-1,21 0 1,-26-2-82,76 3-1194,-34-2 1262,0 2-1,91 18 1,-136-20 262,-1 1 0,0-1 1,0 1-1,1 1 0,-1-1 1,-1 1-1,1 0 0,6 4 1,-10-6-9,-1 0 1,1-1 0,0 1 0,-1 0 0,1 0-1,0-1 1,-1 1 0,1 0 0,-1 0-1,1 0 1,-1 0 0,0 0 0,1 0-1,-1-1 1,0 1 0,0 0 0,0 0-1,1 0 1,-1 0 0,0 0 0,0 1-1,-1 0 27,0 0-1,1-1 1,-1 1-1,0-1 1,0 0-1,0 1 1,0-1-1,0 0 1,0 1-1,0-1 0,0 0 1,-1 0-1,1 0 1,0 0-1,-1 0 1,1 0-1,-2 0 1,-30 16 282,-1-2 0,0-2 0,-1-1 1,-1-2-1,0-1 0,0-2 0,0-1 0,-57 1 1,92-7-435,1 0 1,-1 1-1,1-1 1,-1 0-1,0 0 0,1 0 1,-1 0-1,0 0 1,1 0-1,-1 0 1,1 0-1,-1 0 1,0 0-1,1 0 1,-1-1-1,0 1 1,1 0-1,-1 0 1,1-1-1,-1 1 1,1 0-1,-1 0 1,1-1-1,-1 1 1,1-1-1,-1 1 1,1-1-1,-1 1 1,1-1-1,-1 1 1,1-1-1,0 1 1,-1-1-1,1 1 1,0-1-1,0 1 1,-1-2-1,13-23-6638,9 1-672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2.558"/>
    </inkml:context>
    <inkml:brush xml:id="br0">
      <inkml:brushProperty name="width" value="0.025" units="cm"/>
      <inkml:brushProperty name="height" value="0.025" units="cm"/>
    </inkml:brush>
  </inkml:definitions>
  <inkml:trace contextRef="#ctx0" brushRef="#br0">109 0 4740,'0'0'12300,"-50"0"-10826,36 21-353,-6 6-257,4 7 610,13 6-257,-3 4-416,6 4-225,0 3-223,9 0-257,7 2-64,-2-3-833,-5-6-1569,2-8-2563,-2-7-7783</inkml:trace>
  <inkml:trace contextRef="#ctx0" brushRef="#br0" timeOffset="1">70 837 6854,'0'0'14991,"-11"50"-14447,11-42-480,5-2-480,4-1-2275,-1-1-5829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9.784"/>
    </inkml:context>
    <inkml:brush xml:id="br0">
      <inkml:brushProperty name="width" value="0.025" units="cm"/>
      <inkml:brushProperty name="height" value="0.025" units="cm"/>
    </inkml:brush>
  </inkml:definitions>
  <inkml:trace contextRef="#ctx0" brushRef="#br0">6 0 3908,'0'0'4084,"-1"10"-3444,-1 12-465,0 1 0,1-1 0,2 1-1,0-1 1,1 0 0,1 0 0,2 0 0,0 0 0,1 0-1,1-1 1,11 23 0,0-12-104,1 0-1,1-1 0,2-2 1,0 0-1,3-1 1,0-2-1,1 0 0,45 32 1,-47-40 41,1-2-1,0-1 1,1-2 0,0 0 0,1-1 0,1-2-1,-1-1 1,2-1 0,-1-1 0,1-2 0,35 3-1,-14-7 170,0-3-1,0-1 0,-1-3 1,0-2-1,75-22 1,237-98-420,-155 49 320,5 8 576,307-63 1,-403 113-590,0 5 1,1 5 0,0 5 0,175 14 0,-253-4-155,0 2 1,1 2-1,-2 1 0,1 2 0,-2 2 0,0 1 1,0 2-1,62 37 0,-71-35 20,-1 1 1,0 1-1,-2 2 1,0 0-1,-1 2 1,-2 0-1,0 1 1,-2 2-1,0 0 1,26 54-1,-26-34 3,-16-36-32,1 0 1,0-1-1,1 1 0,0-1 1,1 0-1,-1 0 1,2-1-1,0 0 1,0 0-1,8 8 0,13-6-1700,1-12-3411,-14-8 985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0.241"/>
    </inkml:context>
    <inkml:brush xml:id="br0">
      <inkml:brushProperty name="width" value="0.025" units="cm"/>
      <inkml:brushProperty name="height" value="0.025" units="cm"/>
    </inkml:brush>
  </inkml:definitions>
  <inkml:trace contextRef="#ctx0" brushRef="#br0">1 1113 6438,'0'0'1036,"0"-8"-43,0 4-785,0-1 0,0 1 0,1 0-1,-1-1 1,1 1 0,0-1 0,0 1 0,1 0 0,-1 0 0,1 0 0,0 0 0,0 0 0,0 0 0,0 0 0,1 1 0,0-1 0,0 1 0,0-1 0,0 1 0,6-4-1,64-44-53,3 3-1,1 3 0,85-34 0,-110 54-210,-42 20 18,303-134 392,-270 124 34,0 2 0,1 1 0,1 3 0,-1 1 1,72-2-1,-48 11-216,0 3 1,0 3-1,0 3 1,-1 3-1,-1 3 1,0 3-1,69 29 1,-42-11 275,148 52 567,-198-76-785,0-2-1,1-3 1,80 7-1,-77-14-118,0-2-1,0-2 0,0-2 0,88-21 0,-74 8 71,0-3 0,-1-2 0,62-35 0,224-145 42,-279 156-166,-2-3 0,109-109-1,-148 131-998,28-38 0,-46 54 286,0 1 0,-1-1 0,-1 0 0,0-1 0,0 1-1,6-27 1,-9 8-6021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2.928"/>
    </inkml:context>
    <inkml:brush xml:id="br0">
      <inkml:brushProperty name="width" value="0.025" units="cm"/>
      <inkml:brushProperty name="height" value="0.025" units="cm"/>
    </inkml:brush>
  </inkml:definitions>
  <inkml:trace contextRef="#ctx0" brushRef="#br0">68 1 4516,'0'0'10698,"2"10"-9326,0 26-349,-5 62-1,3-96-1014,-1 0 1,1 1-1,0-1 1,0 0-1,1 0 0,-1 0 1,0 0-1,1 0 1,-1 0-1,1 0 1,0 0-1,0 0 0,-1 0 1,1 0-1,1 0 1,-1 0-1,0-1 0,0 1 1,1 0-1,2 2 1,-1-2-4,0 0 0,0-1 0,0 1 0,0 0 0,1-1 0,-1 0 0,1 0 0,-1 0 0,1 0 0,-1 0 0,6 0 0,9-1-275,1 0-1,0-1 0,34-7 0,-41 6-122,-8 1 336,0 0 0,-1 1-1,1-1 1,-1 1-1,1 0 1,0 0-1,-1 0 1,1 0 0,-1 0-1,1 1 1,0 0-1,-1 0 1,4 1-1,-5 0 76,-1-1-1,1 1 1,-1 0-1,1-1 0,-1 1 1,0 0-1,0 0 0,0 0 1,0 0-1,0 0 1,0 0-1,-1 0 0,1 0 1,0 1-1,-1-1 0,0 0 1,0 0-1,1 0 1,-1 1-1,-1-1 0,1 4 1,-1 5 204,-1-1 0,0 0 1,-1 0-1,0 0 0,0 0 1,-1 0-1,0-1 1,-1 1-1,0-1 0,0 0 1,-1 0-1,0-1 0,-1 0 1,0 0-1,-13 12 0,11-12 0,0 0 0,0 0 0,0-1-1,-1 0 1,0-1 0,-1 0 0,1-1-1,-1 0 1,0 0 0,0-1 0,-1-1 0,1 0-1,-21 3 1,30-6-319,0 0 0,0 0 1,0 0-1,-1 0 0,1-1 0,0 1 0,0-1 0,0 1 1,0-1-1,0 0 0,0 0 0,0 0 0,0 0 0,0 0 1,0 0-1,0 0 0,1-1 0,-1 1 0,0-1 0,1 1 1,-1-1-1,1 1 0,0-1 0,0 0 0,-1 0 0,0-3 1,-2-3-1420,1-1 1,0 0 0,1 0 0,-3-19 0,5 23 900,-7-50-6928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3.261"/>
    </inkml:context>
    <inkml:brush xml:id="br0">
      <inkml:brushProperty name="width" value="0.025" units="cm"/>
      <inkml:brushProperty name="height" value="0.025" units="cm"/>
    </inkml:brush>
  </inkml:definitions>
  <inkml:trace contextRef="#ctx0" brushRef="#br0">0 0 12396,'0'0'1377,"54"0"481,-17 0-481,4 0-672,4 0-449,5 0-256,-4 0-2018,3 2-2210,-8 0-1922</inkml:trace>
  <inkml:trace contextRef="#ctx0" brushRef="#br0" timeOffset="1">495 138 10186,'0'0'4228,"55"36"-4228,-34-36-1538,3-10-2722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3.604"/>
    </inkml:context>
    <inkml:brush xml:id="br0">
      <inkml:brushProperty name="width" value="0.025" units="cm"/>
      <inkml:brushProperty name="height" value="0.025" units="cm"/>
    </inkml:brush>
  </inkml:definitions>
  <inkml:trace contextRef="#ctx0" brushRef="#br0">287 0 8872,'0'0'3972,"-11"1"-2248,2 1-1469,-1 0-1,0 1 0,0 0 0,1 0 0,0 1 1,0 0-1,0 1 0,0 0 0,1 0 0,-1 1 1,1 0-1,-14 14 0,6-4 63,0 2 1,1 0-1,1 1 0,1 0 1,-19 36-1,25-41-255,1 1-1,0-1 1,1 1-1,1 0 1,1 0-1,0 0 1,1 0-1,0 0 1,1 28 0,1-39-64,1-1 0,-1 1 0,1 0 1,-1 0-1,1 0 0,0 0 0,1-1 1,-1 1-1,1 0 0,-1-1 1,1 0-1,0 1 0,0-1 0,1 0 1,-1 0-1,1 0 0,0 0 0,-1 0 1,6 3-1,-3-3-5,0 0-1,0-1 1,0 0 0,1 0 0,-1 0-1,0 0 1,1-1 0,0 0 0,-1 0 0,1 0-1,-1-1 1,9 0 0,-4-1 3,0 1 1,-1-2-1,1 1 0,0-1 1,-1-1-1,0 0 0,0 0 1,1-1-1,-2 0 1,1-1-1,0 1 0,-1-2 1,0 1-1,0-1 0,11-11 1,-16 13 7,0 1 0,-1-1 0,1 0 0,-1 0 1,0 0-1,0 0 0,0 0 0,0 0 0,-1-1 0,1 1 1,-1-1-1,0 1 0,-1-1 0,1 1 0,-1-1 0,0 0 0,0 1 1,0-1-1,-1-5 0,0 7 3,0 0 1,-1 0-1,1 0 1,-1 0-1,1 0 0,-1 0 1,0 1-1,0-1 1,0 0-1,0 1 0,0-1 1,-1 1-1,1 0 1,-1 0-1,0 0 0,1 0 1,-1 0-1,0 1 1,0-1-1,0 1 0,0 0 1,-1 0-1,1 0 1,0 0-1,0 1 0,-6-1 1,4 0-6,0 0 0,0 0 0,0 1 1,0 0-1,0 0 0,0 0 0,0 0 0,0 1 1,0 0-1,1 0 0,-1 0 0,0 1 0,0 0 1,1-1-1,-1 2 0,1-1 0,-1 0 0,1 1 1,0 0-1,0 0 0,0 0 0,1 1 1,-1-1-1,1 1 0,-1 0 0,1 0 0,1 0 1,-4 5-1,6-8-47,-1 0-1,1-1 1,-1 1 0,1 0 0,0 0-1,0 0 1,-1 0 0,1 0 0,0 0 0,0 0-1,0-1 1,0 1 0,0 0 0,0 0-1,0 0 1,0 0 0,0 0 0,1 0 0,-1 0-1,0 0 1,1 0 0,-1-1 0,0 1-1,1 0 1,-1 0 0,1 0 0,-1-1 0,1 1-1,-1 0 1,1-1 0,0 1 0,0 0-1,-1-1 1,1 1 0,0-1 0,0 1 0,-1-1-1,1 1 1,0-1 0,0 0 0,0 1-1,1-1 1,41 4-4485,-41-4 4300,33-2-4842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3.952"/>
    </inkml:context>
    <inkml:brush xml:id="br0">
      <inkml:brushProperty name="width" value="0.025" units="cm"/>
      <inkml:brushProperty name="height" value="0.025" units="cm"/>
    </inkml:brush>
  </inkml:definitions>
  <inkml:trace contextRef="#ctx0" brushRef="#br0">0 35 14894,'0'0'4324,"57"7"-3875,-24-9-193,6-7-192,2 2-577,2-1-1665,-6-1-1954,-3 2-1185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4.364"/>
    </inkml:context>
    <inkml:brush xml:id="br0">
      <inkml:brushProperty name="width" value="0.025" units="cm"/>
      <inkml:brushProperty name="height" value="0.025" units="cm"/>
    </inkml:brush>
  </inkml:definitions>
  <inkml:trace contextRef="#ctx0" brushRef="#br0">0 42 11082,'0'0'5542,"8"0"-4645,31 0-132,-3 0-666,42-5-1,-67 4-295,0-1 0,0 0 0,0-1 0,0 0 0,-1-1 0,1 0-1,-1-1 1,13-8 0,-42 52 1444,10-19-641,-4 7 104,0 0 0,2 1 0,1 1 1,-7 32-1,14-48-657,0 0 0,2-1 0,-1 1 0,2 0-1,0 0 1,0 0 0,1 0 0,1 0 0,0 0 0,0-1 0,2 1-1,5 14 1,-4-10-537,3 4-1168,-2-12-5613,-10-12 1681</inkml:trace>
  <inkml:trace contextRef="#ctx0" brushRef="#br0" timeOffset="1">38 267 10218,'0'0'6598,"52"0"-5765,-11 0-129,14-7-511,6-7-225,-2-6-2339,1-9-3586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4.776"/>
    </inkml:context>
    <inkml:brush xml:id="br0">
      <inkml:brushProperty name="width" value="0.025" units="cm"/>
      <inkml:brushProperty name="height" value="0.025" units="cm"/>
    </inkml:brush>
  </inkml:definitions>
  <inkml:trace contextRef="#ctx0" brushRef="#br0">1 116 7687,'0'0'6983,"53"29"-5286,-6-29-704,12-15-448,7-4-417,5-3-384,-3-4-2211,-6-4-1953,-4-3-6118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3.775"/>
    </inkml:context>
    <inkml:brush xml:id="br0">
      <inkml:brushProperty name="width" value="0.025" units="cm"/>
      <inkml:brushProperty name="height" value="0.025" units="cm"/>
    </inkml:brush>
  </inkml:definitions>
  <inkml:trace contextRef="#ctx0" brushRef="#br0">20 111 7399,'0'0'6134,"-4"-9"-3326,-11-27-801,15 35-1927,0 0-1,0 0 1,0 0-1,0 0 1,0 1 0,0-1-1,0 0 1,0 0-1,0 0 1,0 0 0,0 1-1,1-1 1,-1 0-1,0 0 1,1 0 0,-1 1-1,0-1 1,1 0-1,-1 0 1,1 1 0,-1-1-1,1 0 1,-1 1-1,1-1 1,0 1 0,-1-1-1,1 1 1,0-1-1,-1 1 1,1-1 0,0 1-1,0 0 1,0-1-1,30-9 543,-24 9-405,31-9 60,1 3 1,0 1-1,0 1 1,1 3 0,39 2-1,-77 0-283,0 0-1,-1-1 1,1 2-1,0-1 0,0 0 1,-1 0-1,1 0 1,0 1-1,-1-1 0,1 1 1,0 0-1,-1-1 1,1 1-1,0 0 0,-1 0 1,0 0-1,1 0 1,-1 0-1,1 0 0,0 2 1,-1-2 59,-1 0 0,1 1 1,-1-1-1,1 0 0,-1 1 0,0-1 1,1 0-1,-1 1 0,0-1 0,0 0 1,0 1-1,0-1 0,-1 1 0,1-1 1,0 0-1,0 1 0,-1-1 0,1 0 1,-2 3-1,0 1 198,-1 1 0,0-1 0,-1 1 0,0-1 0,1 0 1,-1 0-1,-1-1 0,1 1 0,-9 5 0,5-4-216,0 0 0,-1-1-1,1-1 1,-1 0 0,0 0-1,0 0 1,0-1 0,-1 0 0,1-1-1,-1 0 1,-13 0 0,9-4-2962,9-8-3013,4-8-7641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5.120"/>
    </inkml:context>
    <inkml:brush xml:id="br0">
      <inkml:brushProperty name="width" value="0.025" units="cm"/>
      <inkml:brushProperty name="height" value="0.025" units="cm"/>
    </inkml:brush>
  </inkml:definitions>
  <inkml:trace contextRef="#ctx0" brushRef="#br0">26 1 13741,'0'0'1505,"-15"51"161,10-11-257,3 6-576,-1 3-128,3 1-289,0-2-352,10-5 0,8-7-96,-2-5-544,2-8-609,-2-9-33,-5-10-1312,-7-4-1314,-4-11-3426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5.498"/>
    </inkml:context>
    <inkml:brush xml:id="br0">
      <inkml:brushProperty name="width" value="0.025" units="cm"/>
      <inkml:brushProperty name="height" value="0.025" units="cm"/>
    </inkml:brush>
  </inkml:definitions>
  <inkml:trace contextRef="#ctx0" brushRef="#br0">0 53 10442,'0'0'865,"45"-9"-33,-13 3 354,8 0-193,2 0-65,8 3-543,2 0-257,-2 0-96,2 1 32,-7-1-64,-8-1-545,-12 1-928,-9-2-1121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5.839"/>
    </inkml:context>
    <inkml:brush xml:id="br0">
      <inkml:brushProperty name="width" value="0.025" units="cm"/>
      <inkml:brushProperty name="height" value="0.025" units="cm"/>
    </inkml:brush>
  </inkml:definitions>
  <inkml:trace contextRef="#ctx0" brushRef="#br0">20 63 12043,'0'0'5830,"77"8"-4933,-22-24-641,6 0-192,3 2-96,-1 2-641,-15 4-1569,-12 4-1537,-17 4-2691</inkml:trace>
  <inkml:trace contextRef="#ctx0" brushRef="#br0" timeOffset="1">1 281 13004,'0'0'4453,"48"17"-3653,5-35-608,12-3-127,6-2-194,2 1-1312,0-3-2499,-6 2-1729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6.170"/>
    </inkml:context>
    <inkml:brush xml:id="br0">
      <inkml:brushProperty name="width" value="0.025" units="cm"/>
      <inkml:brushProperty name="height" value="0.025" units="cm"/>
    </inkml:brush>
  </inkml:definitions>
  <inkml:trace contextRef="#ctx0" brushRef="#br0">216 85 9961,'0'0'721,"-11"0"-64,-7 0-282,1 1-1,0 0 1,0 1 0,-23 6 0,35-7-195,0 1 0,0-1 0,0 1 0,0 0 0,1 0 1,-1 1-1,1-1 0,-1 1 0,1 0 0,0 0 0,0 1 0,0-1 0,1 1 0,-1 0 0,1 0 0,0 0 1,0 0-1,0 1 0,1-1 0,-1 1 0,1-1 0,-2 7 0,3-9-125,0 1-1,0-1 1,0 1 0,1 0 0,-1-1-1,0 1 1,1 0 0,0-1-1,0 1 1,0 0 0,0 0-1,0-1 1,0 1 0,1 0-1,-1-1 1,1 1 0,0 0-1,-1-1 1,2 1 0,-1-1 0,0 1-1,0-1 1,1 0 0,-1 1-1,1-1 1,0 0 0,-1 0-1,1 0 1,0 0 0,3 2-1,2-1-56,-1-1-1,0 1 1,1-1 0,0-1-1,0 1 1,-1-1-1,1 0 1,0-1-1,0 0 1,0 0-1,8-1 1,-4 0-242,-1-1 0,1 0 0,0-1 0,-1 0 1,1 0-1,-1-1 0,0-1 0,0 0 0,-1 0 0,0-1 1,1 0-1,-2 0 0,1-1 0,7-8 0,-2 1-801,-1 0 0,-1 0 1,0-1-1,-1-1 0,-1 0 0,0-1 0,9-22 0,1-13-5254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6.547"/>
    </inkml:context>
    <inkml:brush xml:id="br0">
      <inkml:brushProperty name="width" value="0.025" units="cm"/>
      <inkml:brushProperty name="height" value="0.025" units="cm"/>
    </inkml:brush>
  </inkml:definitions>
  <inkml:trace contextRef="#ctx0" brushRef="#br0">99 0 6758,'0'0'3310,"-9"7"-1287,2-2-1756,1 1 0,-1 0 0,1 1 0,0-1 0,1 1 0,0 0 0,0 1 0,0-1 0,1 1 0,0 0 0,1 0-1,-1 0 1,2 0 0,-4 12 0,1 7 486,1 0-1,1 0 1,1 45-1,2-59-629,1 1 0,1-1 0,0 0 0,1 0 0,0 0 0,1 0-1,1-1 1,0 0 0,9 17 0,-13-27-95,0 1 1,1-1-1,0 0 1,-1 0-1,1 0 1,0 0-1,0 0 0,0 0 1,0 0-1,0-1 1,0 1-1,1-1 1,-1 1-1,1-1 1,-1 0-1,1 0 0,-1 0 1,1 0-1,0 0 1,2 0-1,0-1 47,-1 0-1,1-1 1,-1 1 0,1-1-1,-1 0 1,1 0-1,-1 0 1,0 0 0,0-1-1,0 0 1,6-3-1,6-5 108,1-1 0,-2-1 0,1 0 0,18-21 0,0 0-127,-2-2-1,-1 0 1,-2-2-1,34-56 0,-62 92-167,-1 1 0,1-1 0,-1 0 0,1 1-1,-1-1 1,1 0 0,-1 0 0,0 1-1,1-1 1,-1 0 0,0 0 0,0 0 0,0 0-1,1 1 1,-1-1 0,0 0 0,0 0 0,0 0-1,0 0 1,0 0 0,-1 1 0,1-1-1,0 0 1,-1-1 0,0 1-397,0 1 0,-1-1 0,1 1 0,0 0 0,-1 0 0,1 0-1,-1-1 1,1 2 0,0-1 0,-1 0 0,1 0 0,-1 0 0,1 0 0,0 1 0,-3 0 0,-23 9-8048</inkml:trace>
  <inkml:trace contextRef="#ctx0" brushRef="#br0" timeOffset="1">185 359 13164,'0'0'4196,"19"49"-2626,1-36-33,7-4 1,5-3-737,2-1-673,0 0-96,1 4-641,-2-1-1024,-8-1-2243,-2-2-3683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7.712"/>
    </inkml:context>
    <inkml:brush xml:id="br0">
      <inkml:brushProperty name="width" value="0.025" units="cm"/>
      <inkml:brushProperty name="height" value="0.025" units="cm"/>
    </inkml:brush>
  </inkml:definitions>
  <inkml:trace contextRef="#ctx0" brushRef="#br0">15 289 5862,'-9'7'5909,"5"9"-4404,3 21-2212,1-31 1463,0 4-445,0 0 1,1 1 0,1-1 0,-1 0 0,2 0 0,-1 0-1,1 0 1,1 0 0,0-1 0,8 15 0,-10-20-244,0-1 0,1 0 0,-1 1 0,1-1 0,0 0 0,0-1 0,0 1 0,1 0 0,-1-1 0,0 0 0,1 0 0,-1 0 0,1 0 1,0 0-1,0-1 0,0 0 0,0 0 0,0 0 0,0 0 0,0 0 0,0-1 0,0 0 0,0 0 0,0 0 0,0 0 0,0-1 0,1 1 0,-1-1 0,6-2 0,-1-1 16,0 0-1,0 0 0,0-1 0,0 0 1,-1-1-1,0 0 0,0 0 0,0 0 1,-1-1-1,0-1 0,7-8 0,1-3-51,-1 0 0,-1 0 0,18-37 0,-19 29 0,-2 0 1,0-1 0,-2 0-1,-2-1 1,0 0 0,-2 0-1,-1 0 1,-1-42-1,-2 70-15,0-1-1,0 1 1,0 0-1,0 0 1,0-1-1,0 1 0,0 0 1,0-1-1,0 1 1,-1 0-1,1 0 0,0-1 1,-1 1-1,1 0 1,-1 0-1,1 0 1,-1 0-1,0 0 0,0 0 1,1 0-1,-1 0 1,0 0-1,0 0 0,0 0 1,0 0-1,0 0 1,-2 0-1,2 1-5,0 0-1,0 0 1,0 0 0,0 1-1,0-1 1,0 1 0,0-1-1,0 0 1,0 1 0,0 0-1,0-1 1,0 1 0,0-1-1,0 1 1,1 0 0,-1 0-1,0 0 1,0-1 0,1 1-1,-1 0 1,1 0 0,-1 0-1,1 0 1,-1 0 0,1 0-1,-1 0 1,1 0 0,0 0-1,0 0 1,-1 2 0,-1 4-28,1 1 1,0-1 0,0 0 0,0 0 0,1 0-1,0 0 1,0 1 0,0-1 0,1 0 0,1 0 0,-1 0-1,1 0 1,0 0 0,1 0 0,-1 0 0,1-1 0,1 1-1,-1-1 1,1 0 0,0 0 0,9 9 0,-8-10-881,0 0 1,0-1-1,0 1 1,1-1-1,-1-1 1,1 1-1,0-1 1,12 5 0,-2-3-5665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8.220"/>
    </inkml:context>
    <inkml:brush xml:id="br0">
      <inkml:brushProperty name="width" value="0.025" units="cm"/>
      <inkml:brushProperty name="height" value="0.025" units="cm"/>
    </inkml:brush>
  </inkml:definitions>
  <inkml:trace contextRef="#ctx0" brushRef="#br0">1 1 7783,'0'0'5953,"3"13"-4448,12 102 1812,-13-81-2570,1-1 0,2 0 0,2-1 0,19 60 0,-25-88-742,1 0 1,0 0-1,0-1 0,0 1 1,1-1-1,-1 0 0,1 1 1,0-1-1,0 0 0,0-1 1,0 1-1,0-1 0,1 1 1,-1-1-1,1 0 0,0 0 0,-1 0 1,1-1-1,0 1 0,0-1 1,0 0-1,0 0 0,0 0 1,0-1-1,1 0 0,7 0 1,-3 0-205,0-2 0,-1 1 0,1-1 0,0 0 1,-1-1-1,0 0 0,1 0 0,-1-1 0,0 0 1,-1 0-1,12-9 0,-10 6-48,-7 4 181,1 1-1,0 0 1,0 0-1,0 0 1,0 0 0,0 0-1,0 0 1,0 1-1,1-1 1,-1 1-1,0 0 1,6-1 0,-9 5 121,1 1 0,0-1 0,-1 0 0,0 0 0,0 0-1,0 0 1,0 0 0,0 1 0,-2 5 0,0-5 81,-1 1 0,0-1-1,1 0 1,-2 0-1,1 0 1,0 0-1,-1-1 1,0 1-1,0-1 1,-7 5 0,-49 26 1034,52-29-1104,-8 4-88,-1 0-1,0-2 1,0 0-1,-1 0 1,0-2-1,0 0 1,-1-1-1,-35 3 0,54-7-9,0 0-1,0 0 1,0 0-1,-1 0 0,1 0 1,0 0-1,0 0 0,0 0 1,-1 0-1,1 0 0,0 0 1,0 0-1,0 0 0,0 0 1,-1 0-1,1 0 0,0 0 1,0 0-1,0 0 0,0 0 1,-1 0-1,1 0 0,0 0 1,0-1-1,0 1 0,0 0 1,0 0-1,-1 0 0,1 0 1,0 0-1,0 0 1,0-1-1,0 1 0,0 0 1,0 0-1,0 0 0,0 0 1,-1-1-1,1 1 0,0 0 1,0 0-1,0 0 0,0-1 1,0 1-1,0 0 0,0 0 1,0-1-1,7-9-737,14-7 65,88-29-3521,-36 17-453,-16 4-360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8.756"/>
    </inkml:context>
    <inkml:brush xml:id="br0">
      <inkml:brushProperty name="width" value="0.025" units="cm"/>
      <inkml:brushProperty name="height" value="0.025" units="cm"/>
    </inkml:brush>
  </inkml:definitions>
  <inkml:trace contextRef="#ctx0" brushRef="#br0">149 326 12043,'0'0'4383,"0"-8"-3587,6-75 3464,-11 82-4216,1 0 1,-1 1 0,1 0-1,-1 0 1,1 0 0,-1 0 0,-4 1-1,1 2-37,-1 0 1,1 0-1,0 1 0,0 0 0,0 0 0,1 1 0,-8 6 0,11-9 19,1 1-1,0-1 0,0 1 0,0 0 1,0 0-1,1 0 0,-1 0 1,1 0-1,-1 0 0,1 1 1,0-1-1,1 1 0,-1 0 1,1-1-1,-1 1 0,1 0 0,-1 7 1,2-10-22,0 1 0,1-1 0,-1 0-1,0 0 1,1 1 0,-1-1 0,1 0 0,0 0 0,-1 0 0,1 0 0,0 0 0,-1 0-1,1 0 1,0 0 0,0 0 0,0 0 0,0 0 0,0 0 0,0-1 0,0 1 0,0 0 0,0-1-1,1 1 1,-1-1 0,0 1 0,0-1 0,0 0 0,1 1 0,-1-1 0,2 0 0,46 4 56,-43-3-44,173-7 145,-22-1-156,-152 9 1390,-12-9-585,-5-13-799,0-1 0,2-1 1,0 0-1,1 0 1,1-1-1,-6-30 1,13 50-21,0 0 1,1 0-1,-1 0 1,1 0-1,-1 0 1,1 0 0,0-1-1,0 1 1,0 0-1,1 0 1,-1 0-1,1 0 1,0 0-1,0 0 1,0 0 0,0 0-1,0 0 1,0 1-1,1-1 1,0 0-1,-1 1 1,1-1-1,0 1 1,0-1 0,0 1-1,1 0 1,-1 0-1,4-3 1,5 0-71,0 0 0,0 0 1,0 1-1,0 1 0,1 0 1,14-2-1,-24 5 58,60-11-1032,-36 8-831,0-2 0,31-9 0,-40 6-1992,-13-2-790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9.163"/>
    </inkml:context>
    <inkml:brush xml:id="br0">
      <inkml:brushProperty name="width" value="0.025" units="cm"/>
      <inkml:brushProperty name="height" value="0.025" units="cm"/>
    </inkml:brush>
  </inkml:definitions>
  <inkml:trace contextRef="#ctx0" brushRef="#br0">1 124 12204,'0'0'5765,"94"-55"-5541,-33 39-160,3-1-512,8-1-2435,1 0-2530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9.699"/>
    </inkml:context>
    <inkml:brush xml:id="br0">
      <inkml:brushProperty name="width" value="0.025" units="cm"/>
      <inkml:brushProperty name="height" value="0.025" units="cm"/>
    </inkml:brush>
  </inkml:definitions>
  <inkml:trace contextRef="#ctx0" brushRef="#br0">562 85 9545,'-3'-9'7095,"3"5"-6953,-1 1 0,0-1 0,1 0-1,-2 1 1,1-1 0,0 1 0,-1 0 0,1 0 0,-1-1 0,0 1 0,0 0 0,0 0 0,-1 1 0,1-1 0,-1 0 0,1 1 0,-1-1-1,0 1 1,0 0 0,0 0 0,0 0 0,0 1 0,-1-1 0,1 1 0,0-1 0,-1 1 0,1 0 0,-8-1 0,-4 2-134,-1 0 0,1 1 0,-1 0 0,1 1 0,0 1 0,0 0 0,0 1 0,0 1 0,1 1 0,0 0 0,-18 10 0,-3 3 122,2 2-1,1 2 0,-38 33 1,56-44 190,2-1 1,-1 2-1,2 0 1,0 0-1,0 1 1,1 1-1,-15 30 1,23-41-288,0 0 0,0 0 0,1 1-1,0-1 1,0 1 0,0-1 0,0 1 0,1 0 0,-1-1 0,1 1 0,0-1 0,1 1-1,-1 0 1,1-1 0,0 1 0,0-1 0,0 1 0,1-1 0,-1 0 0,1 1 0,0-1-1,1 0 1,-1 0 0,1 0 0,-1-1 0,1 1 0,1 0 0,-1-1 0,0 0 0,1 0 0,-1 0-1,1 0 1,0-1 0,5 3 0,7 4-55,1-1 1,0 0-1,0-2 0,0 0 0,1 0 1,0-2-1,34 4 0,-16-5-400,1-1-1,72-7 1,-93 3 273,0 0 1,0-2 0,19-6-1,-30 9 136,0-1-1,-1 1 1,1-1-1,-1 0 1,0-1 0,0 1-1,0-1 1,0 0-1,0 0 1,0 0-1,-1 0 1,1-1-1,-1 1 1,5-8-1,-8 10 15,1 1 1,-1-1-1,1 0 0,-1 0 0,0 0 0,0 0 0,1 0 1,-1 0-1,0 0 0,0 0 0,0 0 0,0 0 0,0 0 0,0 0 1,0 1-1,0-1 0,0 0 0,-1 0 0,1 0 0,0 0 1,-1 0-1,1 0 0,0 0 0,-1 0 0,1 1 0,-2-2 0,1 0 4,-1 0 0,0 1 0,0-1-1,0 1 1,0-1 0,0 1-1,0 0 1,-1 0 0,1 0-1,-3-1 1,-63-12 80,59 13-82,-83-9 8,-95 2-1,258 8-36,0-2-1,-1-4 0,84-17 1,-120 17-33,-2-2 0,1-2 1,-1-1-1,-1-1 0,59-32 0,-102 54 410,1 0-1,0 0 1,0 1 0,1 1-1,-16 22 1,-6 31 516,30-61-853,1 0-1,-1 1 1,1-1-1,0 1 1,0-1-1,1 1 1,-1-1-1,1 1 1,0-1 0,0 1-1,1 0 1,-1-1-1,3 8 1,-2-10-102,0-1 0,0 1 0,1-1 0,-1 1 0,0-1 0,1 0 0,-1 0 0,1 1 0,-1-1 0,1 0 0,-1 0 0,1-1 0,0 1 0,0 0 0,-1 0 0,1-1 0,0 1 0,0-1 1,0 0-1,0 0 0,0 1 0,-1-1 0,5-1 0,-1 2-618,1-1 0,-1-1 1,1 1-1,0-1 0,-1 0 0,1 0 1,6-3-1,18-15-5652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4.565"/>
    </inkml:context>
    <inkml:brush xml:id="br0">
      <inkml:brushProperty name="width" value="0.025" units="cm"/>
      <inkml:brushProperty name="height" value="0.025" units="cm"/>
    </inkml:brush>
  </inkml:definitions>
  <inkml:trace contextRef="#ctx0" brushRef="#br0">1 91 5317,'0'0'12492,"3"9"-11985,72 234 1885,-74-240-2320,-1 0 0,1-1 0,0 1 1,0-1-1,0 1 0,0-1 1,1 1-1,-1-1 0,1 0 0,-1 0 1,1 0-1,0 0 0,0 0 1,0 0-1,0 0 0,0 0 0,0-1 1,3 3-1,-3-4 10,0 0 0,1 0 1,-1 0-1,0 0 0,0 0 0,0-1 0,0 1 0,0-1 0,0 1 1,0-1-1,0 0 0,0 1 0,-1-1 0,1 0 0,0 0 0,0-1 1,-1 1-1,1 0 0,0-1 0,-1 1 0,0 0 0,1-1 1,-1 0-1,2-2 0,26-30 220,-2 0 0,-2-2 1,-1-2-1,-1 0 0,-3-1 1,-1-1-1,21-65 0,-73 172-13872,19-46 7089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30.409"/>
    </inkml:context>
    <inkml:brush xml:id="br0">
      <inkml:brushProperty name="width" value="0.025" units="cm"/>
      <inkml:brushProperty name="height" value="0.025" units="cm"/>
    </inkml:brush>
  </inkml:definitions>
  <inkml:trace contextRef="#ctx0" brushRef="#br0">131 0 16592,'0'0'1115,"-8"13"-575,-13 23 262,1 0 0,2 2 0,-23 64 0,35-80-470,1 1-1,1-1 1,0 1 0,2 0 0,1 0-1,2 36 1,-1-54-299,0 1 1,1-1-1,0 1 1,0-1-1,1 0 1,-1 1-1,1-1 1,0 0-1,0 0 1,1 0-1,0-1 1,-1 1-1,2 0 1,-1-1-1,0 0 1,1 0-1,0 0 1,0 0-1,0-1 1,0 1-1,1-1 1,-1 0-1,1 0 1,0-1-1,0 1 1,0-1-1,0 0 1,0-1-1,1 1 1,-1-1-1,0 0 1,10 1-1,-6-2-22,1 0-1,-1 0 0,1-1 1,-1 0-1,1-1 0,-1 0 1,0 0-1,0-1 1,0 0-1,12-6 0,-16 7-7,-1-1-1,0 1 0,0-1 0,0 1 0,0-1 1,-1 0-1,1-1 0,-1 1 0,0 0 1,0-1-1,0 0 0,0 0 0,0 0 1,-1 0-1,0 0 0,0 0 0,0-1 1,-1 1-1,1-1 0,-1 1 0,0-1 0,1-8 1,-2 10-8,0 1-1,0 0 1,0 0 0,-1 0 0,1 0 0,0 0 0,-1 0 0,0 0 0,1 0 0,-1 0-1,0 0 1,0 1 0,0-1 0,0 0 0,0 0 0,-1 1 0,1-1 0,0 1 0,-1-1-1,-1-1 1,-1 0-19,0 1-1,0-1 0,0 1 1,-1 0-1,1 0 0,-1 0 1,1 1-1,-8-2 0,-9-1-40,0 2 0,0 0-1,-24 2 1,34 0 95,9 0-19,1 0 1,0-1-1,-1 1 0,1 0 1,-1 0-1,1 0 0,-1 0 1,1 1-1,0-1 0,-1 0 0,1 1 1,-1-1-1,1 1 0,0-1 1,-1 1-1,1-1 0,0 1 0,0 0 1,0 0-1,-1 0 0,1 0 1,0-1-1,0 2 0,0-1 0,-1 1 1,6-1-4,-1 0 0,1 0 0,0-1 1,-1 1-1,1-1 0,0 0 0,0 0 1,3-1-1,-1 1-2,9-1-72,1 0 1,0-1 0,-1 0-1,1-2 1,-1 0 0,15-6-1,-20 7-14,-1-1 0,0 0 0,0-1-1,0 0 1,-1 0 0,0-1 0,0 0 0,0-1-1,-1 1 1,12-14 0,-18 19 82,0 0 1,0-1-1,0 1 0,1 0 1,-1-1-1,0 1 1,-1-1-1,1 1 0,0-1 1,0 0-1,-1 1 1,1-1-1,-1 0 0,1 1 1,-1-1-1,0 0 0,0 0 1,0 0-1,0 1 1,0-1-1,0 0 0,0 0 1,0 1-1,-1-3 1,0 3 4,0 0 0,0 0 1,0 0-1,0 0 0,-1 0 0,1 1 1,0-1-1,0 0 0,0 1 1,-1-1-1,1 0 0,0 1 1,-1 0-1,1-1 0,-1 1 1,1 0-1,0 0 0,-1 0 1,1-1-1,-1 2 0,1-1 1,-2 0-1,-1 0 30,0 1 0,0-1-1,0 1 1,0 0 0,0 1 0,0-1 0,0 0 0,-6 5 0,8-6-12,1 1 0,0 0 0,-1 0 0,1 0 0,0 0 0,-1 0 0,1 0 0,0 0 0,0 0 0,0 1 0,0-1 0,0 0 0,0 1 0,1-1 0,-1 1 0,0-1 0,1 1 0,-1-1 0,1 1 0,-1-1 0,1 3 0,0-3-21,1 0-1,-1 0 0,0 0 1,1-1-1,-1 1 0,1 0 1,0 0-1,-1-1 0,1 1 1,0 0-1,-1-1 0,1 1 1,0 0-1,0-1 0,0 1 1,-1-1-1,1 0 0,0 1 1,0-1-1,0 0 0,0 1 1,0-1-1,0 0 0,0 0 1,0 0-1,0 0 0,0 0 1,0 0-1,1 0 0,38 0 21,-32 0-41,76 0-1243,-84 0 1282,1 1-1,-1-1 0,1 1 1,0 0-1,-1-1 1,0 1-1,1 0 1,-1-1-1,1 1 0,-1 0 1,0 0-1,1-1 1,-1 1-1,0 0 0,0 0 1,0-1-1,0 1 1,1 0-1,-1 0 1,0 0-1,0 0 0,-1-1 1,1 1-1,0 0 1,0 0-1,0 0 0,0-1 1,-1 1-1,0 1 1,-6 27 718,0-12-569,1 1 1,1 0-1,1 1 1,0-1-1,2 1 1,0 0-1,1 0 1,2 33-1,-1-33-182,4 15-1214,-3-33 984,-1 0 0,1 0 0,-1 0 0,1 0 0,-1-1 0,1 1 0,0 0 0,0 0 1,-1 0-1,1-1 0,0 1 0,0 0 0,0-1 0,0 1 0,0 0 0,0-1 0,-1 1 0,3 0 0,11 0-5679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58.223"/>
    </inkml:context>
    <inkml:brush xml:id="br0">
      <inkml:brushProperty name="width" value="0.025" units="cm"/>
      <inkml:brushProperty name="height" value="0.025" units="cm"/>
    </inkml:brush>
  </inkml:definitions>
  <inkml:trace contextRef="#ctx0" brushRef="#br0">1 82 5605,'0'0'1762,"9"5"-1687,4 1 3,-1-1 1,1 0 0,0-1 0,0-1-1,0 0 1,1 0 0,17 0 0,30 0 218,0 3 0,110 24 0,-92-14-261,161 11 0,87-20 222,-125-5-203,-59 2-30,1674 11 1503,-1053-37-1497,694-10 61,-171-25 36,2 0-37,-217 56 0,930 1-124,-1110 14 592,-189-2-530,1107 1 435,-1086-4-667,-333 4 136,-154-1 210,247-21 0,780-23 480,-785 33-621,-110-19-158,-161 5 98,227-15 72,132-5-1,-504 33-1081,-1 2 0,1 3 1,66 15-1,-79-11-832,5 1-828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08.934"/>
    </inkml:context>
    <inkml:brush xml:id="br0">
      <inkml:brushProperty name="width" value="0.025" units="cm"/>
      <inkml:brushProperty name="height" value="0.025" units="cm"/>
    </inkml:brush>
  </inkml:definitions>
  <inkml:trace contextRef="#ctx0" brushRef="#br0">767 208 3107,'0'0'630,"-7"-11"1420,6 10-2044,-12-17 505,1-1 0,1-1-1,1 0 1,0 0 0,2-1 0,-9-30 0,17 50-504,0-1 1,-1 1-1,1 0 0,0 0 1,0 0-1,-1 0 0,1-1 1,-1 1-1,1 0 1,-1 0-1,0 0 0,1 0 1,-1 0-1,0 0 0,1 0 1,-1 0-1,0 1 1,0-1-1,0 0 0,0 0 1,0 1-1,0-1 0,0 0 1,0 1-1,0-1 1,-2 0-1,0 1-28,0 0-1,0-1 1,0 1 0,0 0-1,0 1 1,0-1 0,0 0-1,0 1 1,0 0 0,-4 1-1,-8 4-79,1 1 0,0 0 0,-14 10-1,26-16 121,-85 52-63,-118 79-200,172-108 289,1 2 1,1 1-1,-51 59 0,73-75 5,0 1-1,1 0 0,1 1 0,0 0 0,0 0 1,1 0-1,1 1 0,1 0 0,0 0 0,0 0 0,2 1 1,-1-1-1,2 1 0,0 0 0,1-1 0,0 1 1,1 0-1,1-1 0,0 1 0,1-1 0,1 0 1,0 0-1,1 0 0,0 0 0,1-1 0,1 0 0,12 18 1,4 5-54,2-2 1,1 0-1,1-2 0,37 32 1,-47-48 1,2-1 1,0 0-1,1-2 1,0 0-1,1-1 0,0-1 1,1-1-1,42 13 1,-59-21 3,1 0 1,-1-1-1,1 0 1,-1 0-1,1 0 1,-1-1-1,1 0 0,-1 0 1,1 0-1,-1 0 1,1-1-1,-1 0 1,1 0-1,-1-1 1,0 0-1,1 1 1,-1-2-1,0 1 1,0-1-1,0 1 1,-1-1-1,1-1 1,-1 1-1,0-1 1,1 1-1,-2-1 1,7-8-1,18-23 133,-1-2-1,-2 0 1,22-45 0,52-129-36,-5 11-96,-80 173-7,-1-1 0,14-43 0,-24 61 10,0-1 0,-1 1 1,0 0-1,-1-1 0,0 1 1,-1-1-1,0 1 0,0-1 1,-1 1-1,-1 0 0,-2-12 1,2 17-5,0 0 0,0 0 1,-1 0-1,1 0 0,-1 1 1,0-1-1,-1 1 0,1 0 0,-1 0 1,0 0-1,0 0 0,0 1 1,0-1-1,-1 1 0,1 0 1,-1 1-1,0-1 0,0 1 0,0 0 1,0 0-1,0 0 0,-9-1 1,-10-2-402,-1 2 1,1 1 0,-41 0 0,59 2 224,-51 0-1865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2.416"/>
    </inkml:context>
    <inkml:brush xml:id="br0">
      <inkml:brushProperty name="width" value="0.025" units="cm"/>
      <inkml:brushProperty name="height" value="0.025" units="cm"/>
    </inkml:brush>
  </inkml:definitions>
  <inkml:trace contextRef="#ctx0" brushRef="#br0">0 23 2915,'0'0'2178,"10"1"-1564,111 6-201,128 12 28,1691 118 680,-1145-103-1034,460 12-137,2383-20 1561,-5-147-1196,-2661 45-302,-285 19-5,-22 29-1187,-643 26-893,-17-7-3442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36.749"/>
    </inkml:context>
    <inkml:brush xml:id="br0">
      <inkml:brushProperty name="width" value="0.025" units="cm"/>
      <inkml:brushProperty name="height" value="0.025" units="cm"/>
    </inkml:brush>
  </inkml:definitions>
  <inkml:trace contextRef="#ctx0" brushRef="#br0">0 197 8840,'0'0'4671,"10"0"-4623,584 17 1292,937-60-647,-2-61 280,-231 38 1028,-1 107-1509,-1264-39-585,-8-1-223,0 1-1,-1 1 1,1 1 0,-1 2-1,34 11 1,-58-17 174,1 0 0,-1 0 0,1 0 0,-1 0 0,1 0 0,-1 0 0,1 0 0,-1 0 0,1 1 0,-1-1 0,1 0 0,-1 0 0,0 1 0,1-1 0,-1 0 0,1 0 0,-1 1 0,0-1 0,1 0 0,-1 1 0,0-1 0,1 1 0,-1-1 0,0 1 0,0-1 0,1 0 0,-1 1 0,0-1 0,0 1 0,0-1 0,0 1 0,1-1 0,-1 1 0,0-1 0,0 1 0,0-1 0,0 1 0,0-1 0,0 1 0,0-1 0,-1 1 0,1-1 0,0 1 0,0 0 0,-15 3-4834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38.070"/>
    </inkml:context>
    <inkml:brush xml:id="br0">
      <inkml:brushProperty name="width" value="0.025" units="cm"/>
      <inkml:brushProperty name="height" value="0.025" units="cm"/>
    </inkml:brush>
  </inkml:definitions>
  <inkml:trace contextRef="#ctx0" brushRef="#br0">0 425 9769,'7'-1'343,"0"0"1,0 0-1,0 0 0,0-1 0,8-4 0,26-5-379,828-39-179,-550 43 164,3260-65 2111,639-28 1191,-2897 34-2727,-738 33-626,-417 25-109,371-28-2845,-448 23-927,-6-4-4296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5.205"/>
    </inkml:context>
    <inkml:brush xml:id="br0">
      <inkml:brushProperty name="width" value="0.025" units="cm"/>
      <inkml:brushProperty name="height" value="0.025" units="cm"/>
    </inkml:brush>
  </inkml:definitions>
  <inkml:trace contextRef="#ctx0" brushRef="#br0">66 270 3619,'0'0'4639,"-9"1"-2557,-11 4-2253,-13 4 4685,29-8-1989,16-5-778,7-1-1377,204-68 2713,102-67-3075,-317 136-124,-1 1-187,0 0 0,1-1 0,-2 1-1,1-2 1,0 1 0,-1-1 0,11-10 0,-17 15 169,0-1 0,0 1 0,0 0 0,1-1 0,-1 1 1,0 0-1,0-1 0,0 1 0,0-1 0,0 1 0,0 0 0,0-1 0,0 1 1,0 0-1,0-1 0,0 1 0,0 0 0,0-1 0,0 1 0,0-1 0,0 1 0,0 0 1,-1-1-1,1 1 0,0 0 0,0-1 0,0 1 0,-1 0 0,1 0 0,0-1 1,0 1-1,-1 0 0,1-1 0,0 1 0,-1 0 0,1 0 0,0 0 0,0-1 1,-1 1-1,1 0 0,-1 0 0,1 0 0,0 0 0,-1 0 0,1 0 0,0 0 1,-1 0-1,1 0 0,0 0 0,-2 0 0,-21-5-6507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5.568"/>
    </inkml:context>
    <inkml:brush xml:id="br0">
      <inkml:brushProperty name="width" value="0.025" units="cm"/>
      <inkml:brushProperty name="height" value="0.025" units="cm"/>
    </inkml:brush>
  </inkml:definitions>
  <inkml:trace contextRef="#ctx0" brushRef="#br0">484 0 7591,'0'0'4089,"-9"4"-1633,0 1-2036,-1 0 0,1 1-1,1 0 1,-1 0 0,1 1-1,0 0 1,-12 14 0,-237 261 350,184-207-270,67-70-424,-3 5 108,-1 0-1,1 1 1,-12 17-1,20-27-171,1 0 1,-1 0-1,0 0 0,0 0 1,0 0-1,1 0 0,-1 0 1,1 1-1,-1-1 0,1 0 1,-1 0-1,1 0 0,0 1 1,-1-1-1,1 0 1,0 1-1,0-1 0,0 0 1,0 0-1,0 1 0,0-1 1,1 0-1,-1 1 0,0-1 1,0 0-1,1 0 0,-1 0 1,1 1-1,0-1 0,-1 0 1,1 0-1,0 0 1,-1 0-1,1 0 0,0 0 1,0 0-1,0 0 0,0 0 1,0 0-1,0-1 0,0 1 1,0 0-1,0-1 0,1 1 1,-1-1-1,0 1 0,0-1 1,2 1-1,27 4 118,0-2 0,1-1 0,-1-1 0,1-1 0,59-10-1,321-65-232,-340 59-658,12-2-2741,-13-2-3225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6.543"/>
    </inkml:context>
    <inkml:brush xml:id="br0">
      <inkml:brushProperty name="width" value="0.025" units="cm"/>
      <inkml:brushProperty name="height" value="0.025" units="cm"/>
    </inkml:brush>
  </inkml:definitions>
  <inkml:trace contextRef="#ctx0" brushRef="#br0">102 11 4164,'0'0'15599,"-1"8"-15001,-8 43 253,-29 95 1,24-102-675,2 1 1,1 0-1,-6 74 1,17-118-146,0 0 1,0 0 0,0-1-1,0 1 1,0 0 0,0 0 0,0 0-1,0-1 1,1 1 0,-1 0 0,0 0-1,0 0 1,1-1 0,-1 1-1,0 0 1,1 0 0,-1-1 0,1 1-1,-1 0 1,1-1 0,-1 1 0,1-1-1,0 1 1,-1-1 0,1 1 0,0-1-1,-1 1 1,1-1 0,0 1-1,0-1 1,-1 0 0,1 0 0,0 1-1,0-1 1,-1 0 0,1 0 0,0 0-1,0 0 1,0 0 0,0 0-1,-1 0 1,1 0 0,0 0 0,0 0-1,0 0 1,-1 0 0,1-1 0,0 1-1,0 0 1,-1-1 0,1 1-1,0 0 1,0-1 0,0 0 0,44-25 1300,-10-5-837,-1-1 0,-2-1 0,35-49 0,75-120-571,-103 142 56,-38 59-555,9-14 1357,-10 10-3120,-5 8-6431,-8 5 2053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6.890"/>
    </inkml:context>
    <inkml:brush xml:id="br0">
      <inkml:brushProperty name="width" value="0.025" units="cm"/>
      <inkml:brushProperty name="height" value="0.025" units="cm"/>
    </inkml:brush>
  </inkml:definitions>
  <inkml:trace contextRef="#ctx0" brushRef="#br0">29 1 4933,'0'0'10922,"-20"50"-7911,15-24-321,1 0-512,4-1-736,0 2-513,4-3-481,12-3-320,5-6-96,6-6 32,-2-5-768,9-4-738,0 0-351,-8-16-1026,-1-3-2114,-8-6-2914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5.341"/>
    </inkml:context>
    <inkml:brush xml:id="br0">
      <inkml:brushProperty name="width" value="0.025" units="cm"/>
      <inkml:brushProperty name="height" value="0.025" units="cm"/>
    </inkml:brush>
  </inkml:definitions>
  <inkml:trace contextRef="#ctx0" brushRef="#br0">1 120 2787,'0'0'15892,"4"2"-14904,-3-1-930,0-1 1,0 1 0,0-1 0,0 0 0,0 1 0,1-1 0,-1 0-1,0 0 1,0 1 0,0-1 0,0 0 0,1 0 0,-1 0-1,0-1 1,0 1 0,0 0 0,0 0 0,0-1 0,1 1 0,-1 0-1,0-1 1,0 1 0,0-1 0,0 0 0,0 1 0,0-1 0,0 0-1,-1 1 1,1-1 0,0 0 0,1-1 0,0-1 38,-1 1 0,1-1 1,-1 1-1,1-1 0,-1 0 1,0 0-1,0 0 0,0 0 1,0 0-1,-1 0 0,1 0 1,-1 0-1,0-6 0,0 3-53,-3 8-7,-3 22 16,-4 36-16,10-59-37,1 0-1,0-1 1,-1 1 0,1 0-1,0-1 1,0 1-1,-1-1 1,1 1 0,0-1-1,0 1 1,0-1 0,0 0-1,-1 1 1,1-1-1,0 0 1,0 0 0,0 0-1,0 1 1,0-1-1,0 0 1,0 0 0,0 0-1,0-1 1,1 1 0,31-1-12,-30 1 12,8-1 29,-1 1 1,1-2 0,0 1-1,0-2 1,0 1 0,-1-1-1,0-1 1,16-7 0,-24 9 81,0 0 0,-1 0 0,1-1 1,-1 1-1,0 0 0,0 0 0,0-1 1,0 1-1,0 0 0,0-1 0,-1 1 1,1-1-1,-1 1 0,1-1 0,-1 1 0,0-1 1,0 1-1,0-1 0,-1 1 0,1-1 1,-1 1-1,1-1 0,-1 1 0,0-1 1,-1-1-1,0-3-4,0 1 1,0-1-1,-1 1 1,0 0-1,-1 0 1,1 0-1,-1 0 1,-5-6-1,8 10-2496,7 4 341,16 9-2102,-11-6 587,2 2-1770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7.252"/>
    </inkml:context>
    <inkml:brush xml:id="br0">
      <inkml:brushProperty name="width" value="0.025" units="cm"/>
      <inkml:brushProperty name="height" value="0.025" units="cm"/>
    </inkml:brush>
  </inkml:definitions>
  <inkml:trace contextRef="#ctx0" brushRef="#br0">49 0 16816,'0'0'3219,"1"8"-2269,-1 40-46,-2-1-1,-1 0 1,-16 69-1,9-57-809,-5 108-1,15-165-161,0 0-1,0 0 1,0 0-1,1 1 1,-1-1-1,1 0 1,-1 0-1,1 0 1,0 0-1,0 0 1,0 0-1,2 3 1,-3-4-105,1-1 0,0 1 0,0 0 1,-1-1-1,1 1 0,0 0 0,0-1 1,0 1-1,-1-1 0,1 0 0,0 1 1,0-1-1,0 0 0,0 1 0,0-1 1,0 0-1,0 0 0,0 0 0,0 0 0,0 0 1,0 0-1,0 0 0,0 0 0,0 0 1,0 0-1,-1-1 0,1 1 0,0 0 1,0-1-1,1 0 0,9-7-5491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7.661"/>
    </inkml:context>
    <inkml:brush xml:id="br0">
      <inkml:brushProperty name="width" value="0.025" units="cm"/>
      <inkml:brushProperty name="height" value="0.025" units="cm"/>
    </inkml:brush>
  </inkml:definitions>
  <inkml:trace contextRef="#ctx0" brushRef="#br0">18 0 5093,'0'0'20291,"-3"9"-19859,0 2-379,-1 1-1,2 0 0,0 0 1,0 0-1,1 0 0,1 0 1,0 0-1,0 0 0,3 14 1,-2-23-48,-1 0 1,1 0 0,0 0 0,0-1 0,0 1-1,0 0 1,0-1 0,0 1 0,1-1-1,-1 1 1,1-1 0,0 1 0,0-1-1,0 0 1,0 0 0,0 0 0,0 0-1,5 2 1,-4-3 8,1 0 1,-1 0-1,1-1 0,-1 1 0,1-1 1,0 0-1,-1 0 0,1 0 1,-1 0-1,1-1 0,-1 0 0,1 1 1,-1-1-1,1-1 0,-1 1 1,0 0-1,0-1 0,1 0 0,4-3 1,13-9 30,-1 0 1,0-1-1,26-27 1,32-24-4,-78 65-50,1 0 0,0 1 0,-1-1 0,1 1 0,0-1 1,0 1-1,-1-1 0,1 1 0,0 0 0,0-1 0,0 1 0,-1 0 0,1 0 1,0-1-1,0 1 0,0 0 0,0 0 0,0 0 0,0 0 0,-1 0 0,1 0 1,0 0-1,0 1 0,0-1 0,0 0 0,1 1 0,-1 0 3,0 0-1,0 0 1,0 0 0,0 0-1,-1 0 1,1 1-1,0-1 1,-1 0-1,1 0 1,-1 1 0,1-1-1,-1 0 1,1 1-1,-1-1 1,0 3-1,0 67 90,-1-51 4,1-19-82,0 0 0,0-1 0,1 1 0,-1 0 0,0-1 0,0 1 1,0-1-1,1 1 0,-1 0 0,0-1 0,1 1 0,-1-1 0,0 1 0,1-1 0,-1 1 1,1-1-1,-1 1 0,1-1 0,-1 1 0,1-1 0,-1 1 0,1-1 0,-1 0 0,1 1 1,-1-1-1,1 0 0,0 0 0,-1 0 0,2 1 0,27 1 111,26-12 4,11-15-186,-53 18 5,1 1 0,0 1 0,0 0 0,1 1 1,-1 1-1,1 0 0,17-1 0,-30 4 57,-1 1 0,1-1 0,-1 1 0,1-1 0,-1 1 0,1-1 0,-1 1 0,0 0 0,1 0-1,-1 0 1,0-1 0,1 1 0,-1 1 0,0-1 0,0 0 0,0 0 0,0 0 0,0 1 0,0-1 0,0 0 0,-1 1 0,2 1 0,-1-1 28,0 0 0,0 0 0,0 0 0,1 0 0,-1-1 0,0 1 0,1 0 0,0-1 0,-1 1 1,1-1-1,0 0 0,0 1 0,-1-1 0,1 0 0,4 1 0,0 0-38,0-1 1,0 0-1,0 0 0,0-1 1,1 0-1,-1 0 1,0 0-1,9-3 0,14-9-3657,-27 10 2919,-1 1 0,1-1 0,-1 1-1,1-1 1,-1 0 0,0 1 0,1-1 0,-1 0 0,0 0 0,0 0-1,0 0 1,1-3 0,0-16-9888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8.009"/>
    </inkml:context>
    <inkml:brush xml:id="br0">
      <inkml:brushProperty name="width" value="0.025" units="cm"/>
      <inkml:brushProperty name="height" value="0.025" units="cm"/>
    </inkml:brush>
  </inkml:definitions>
  <inkml:trace contextRef="#ctx0" brushRef="#br0">1 0 3908,'0'0'18769,"75"14"-26007,-43-5-65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8.339"/>
    </inkml:context>
    <inkml:brush xml:id="br0">
      <inkml:brushProperty name="width" value="0.025" units="cm"/>
      <inkml:brushProperty name="height" value="0.025" units="cm"/>
    </inkml:brush>
  </inkml:definitions>
  <inkml:trace contextRef="#ctx0" brushRef="#br0">178 8 4004,'0'0'10399,"-10"1"-6844,-3 0-2862,-1 1-1,1 1 1,0 0 0,0 0-1,-16 8 1,24-10-486,1 1 0,-1 0 1,1 0-1,0 1 0,0-1 1,0 1-1,0 0 1,1 0-1,-1 0 0,1 0 1,0 1-1,0-1 1,0 1-1,0 0 0,0 0 1,1 0-1,0 0 0,0 0 1,0 1-1,0-1 1,-1 8-1,3-10-194,-1-1 1,1 0-1,0 0 1,0 0-1,0 0 1,0 1-1,1-1 1,-1 0-1,0 0 1,0 0-1,1 0 1,-1 0-1,1 0 1,-1 1-1,1-1 1,-1 0-1,1 0 1,0-1-1,-1 1 1,1 0-1,0 0 1,0 0-1,-1 0 1,1 0-1,0-1 1,2 2-1,0 0 27,1-1-1,0 1 0,-1-1 1,1 0-1,0 0 1,0 0-1,-1 0 1,7 0-1,3-1 67,0 0 0,0-1 0,26-4-1,-29 3-91,0-2-1,0 1 0,0-1 0,0-1 0,-1 0 1,0 0-1,0-1 0,13-10 0,-18 13-9,1-1 1,-1 0-1,0 1 1,0-2-1,-1 1 0,1 0 1,-1-1-1,0 1 0,0-1 1,-1 0-1,0 0 1,1 0-1,-1-1 0,-1 1 1,1 0-1,-1-1 0,1-9 1,-2 15-7,-1 0 0,1-1 0,0 1 0,0 0 0,-1 0 0,1 0 0,0 0 0,-1 0 0,1 0 0,0-1 0,-1 1 0,1 0 0,0 0 0,-1 0 0,1 0 0,0 0 0,-1 0 0,1 0 0,0 0 0,-1 0 0,1 0 1,0 1-1,-1-1 0,1 0 0,0 0 0,0 0 0,-1 0 0,1 0 0,0 1 0,-1-1 0,1 0 0,0 0 0,0 0 0,-1 1 0,1-1 0,0 0 0,0 0 0,0 1 0,-1-1 0,-12 10-85,11-7 90,0-1 0,1 1 0,-1 0 0,1-1 0,-1 1 0,1 0 0,0 0 0,0 0 0,0 0 0,0 0 0,0 0 0,1 0 0,0 0 0,-1 1 0,1-1 0,0 0 1,1 0-1,-1 0 0,0 0 0,2 6 0,0-6-92,0-1 1,0 1 0,-1-1 0,1 1 0,1-1 0,-1 0 0,0 0 0,1 0 0,-1 0 0,1 0 0,-1 0 0,1-1 0,0 1 0,0-1 0,0 0 0,-1 0 0,1 0 0,1 0 0,-1 0 0,0-1 0,4 1 0,26 2-2977,0-3-1878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9.048"/>
    </inkml:context>
    <inkml:brush xml:id="br0">
      <inkml:brushProperty name="width" value="0.025" units="cm"/>
      <inkml:brushProperty name="height" value="0.025" units="cm"/>
    </inkml:brush>
  </inkml:definitions>
  <inkml:trace contextRef="#ctx0" brushRef="#br0">166 64 10250,'0'0'4089,"-2"-8"-1062,1 4-2821,1 1-52,0 1-1,0 0 1,-1-1 0,0 1-1,1 0 1,-1 0-1,0-1 1,0 1 0,0 0-1,0 0 1,0 0-1,-1 0 1,1 0 0,-1 0-1,1 0 1,-1 1 0,0-1-1,0 0 1,1 1-1,-1 0 1,0-1 0,-1 1-1,1 0 1,0 0-1,0 0 1,0 0 0,0 0-1,-1 1 1,1-1-1,0 1 1,-1-1 0,1 1-1,-5 0 1,2 0-75,0 1-1,-1-1 1,1 1 0,0 0 0,-1 1 0,1-1-1,0 1 1,0 0 0,0 1 0,0-1-1,-8 6 1,10-6-61,0 1 0,1-1-1,-1 0 1,1 1 0,-1-1 0,1 1 0,0 0-1,0-1 1,0 1 0,0 0 0,1 1-1,-1-1 1,1 0 0,0 0 0,0 1 0,0-1-1,0 0 1,0 1 0,1-1 0,-1 4-1,2-6-12,-1 0 0,0-1 0,1 1 0,-1-1-1,1 1 1,-1-1 0,1 1 0,-1-1-1,1 1 1,-1-1 0,1 1 0,-1-1 0,1 0-1,-1 1 1,1-1 0,0 0 0,-1 1-1,1-1 1,0 0 0,-1 0 0,1 0-1,0 0 1,-1 0 0,1 1 0,0-1 0,-1 0-1,1-1 1,1 1 0,28 0 86,-23 0-86,122-6 103,36 1-120,-163 5 9,1 0 0,-1 0-1,1 0 1,-1 0-1,1 1 1,-1-1-1,1 1 1,-1 0-1,1-1 1,-1 1-1,0 1 1,1-1-1,-1 0 1,0 0 0,4 4-1,-5-4 2,-1 0 0,1 0 0,0 0 0,-1 0 1,1 1-1,-1-1 0,1 0 0,-1 0 0,0 1 0,1-1 0,-1 0 0,0 0 0,0 1 0,0-1 1,0 0-1,0 1 0,0-1 0,0 0 0,0 1 0,0-1 0,-2 2 0,0 3 41,0-1 0,-1 0-1,0 0 1,0 0 0,0-1-1,0 1 1,-1-1 0,0 1-1,0-1 1,0 0 0,0-1-1,-6 4 1,-67 37 855,59-35-627,1 0-1,0 1 1,1 0-1,0 2 1,0 0 0,-20 20-1,35-32-276,1 1 0,-1-1 0,1 1 0,-1-1-1,1 1 1,-1-1 0,1 1 0,-1-1 0,1 1 0,0-1 0,-1 1-1,1 0 1,0-1 0,-1 1 0,1-1 0,0 1 0,0 0-1,0-1 1,-1 1 0,1 0 0,0 0 0,0-1 0,0 1 0,0 0-1,0-1 1,0 1 0,1 0 0,-1-1 0,0 1 0,0 0 0,0-1-1,1 1 1,-1 0 0,2 0-49,-1 0 0,0 0-1,0-1 1,1 1 0,-1-1-1,1 1 1,-1-1 0,1 0-1,-1 0 1,1 1 0,-1-1 0,0 0-1,1 0 1,2-1 0,3 1-304,0-1 0,0 0 0,0 0 0,0 0 1,0-1-1,6-3 0,4-6-3310,0-3-2493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9.630"/>
    </inkml:context>
    <inkml:brush xml:id="br0">
      <inkml:brushProperty name="width" value="0.025" units="cm"/>
      <inkml:brushProperty name="height" value="0.025" units="cm"/>
    </inkml:brush>
  </inkml:definitions>
  <inkml:trace contextRef="#ctx0" brushRef="#br0">0 34 2050,'0'0'19469,"13"3"-18423,-4-1-868,0 0-11,-1 0-1,1 0 1,0-1-1,0-1 1,1 1-1,-1-1 1,0-1-1,14-2 1,143-24 518,-94 18-4742,-71 9 3953,10-3-4284,-5 0-2413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9.961"/>
    </inkml:context>
    <inkml:brush xml:id="br0">
      <inkml:brushProperty name="width" value="0.025" units="cm"/>
      <inkml:brushProperty name="height" value="0.025" units="cm"/>
    </inkml:brush>
  </inkml:definitions>
  <inkml:trace contextRef="#ctx0" brushRef="#br0">35 1 14894,'0'0'7047,"-18"50"-6631,12-29-256,1 2-32,3-1-96,-1 3 0,3-4-32,0 0 33,0 1-162,5-6-607,2-3-802,8-6-832,-1-7-1442,-3 0-1505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0.490"/>
    </inkml:context>
    <inkml:brush xml:id="br0">
      <inkml:brushProperty name="width" value="0.025" units="cm"/>
      <inkml:brushProperty name="height" value="0.025" units="cm"/>
    </inkml:brush>
  </inkml:definitions>
  <inkml:trace contextRef="#ctx0" brushRef="#br0">1 252 6566,'0'0'11152,"10"8"-10746,-4-3-381,0 0 0,0 0 0,1-1 0,0 0 0,0 0 0,0-1 0,0 0 0,1 0 0,-1-1 0,1 0 0,0 0 0,12 1 0,-12-3 50,-1 1-1,1-2 1,0 1-1,0-1 0,-1 0 1,1-1-1,10-3 1,-15 4 37,-1 0 0,0 0 0,0 0 0,1-1 1,-1 1-1,0 0 0,0-1 0,-1 1 0,1-1 1,0 0-1,0 1 0,-1-1 0,1 0 0,-1 0 1,1 0-1,-1 0 0,0-1 0,0 1 0,0 0 1,0 0-1,0-1 0,-1 1 0,1 0 0,-1-1 1,1 1-1,-1-1 0,0-2 0,0 4-108,0 0 1,0 1-1,0-1 0,0 1 0,0-1 0,0 0 0,0 1 0,0-1 0,-1 1 0,1-1 0,0 0 0,0 1 1,-1-1-1,1 1 0,0-1 0,-1 1 0,1-1 0,0 1 0,-1-1 0,1 1 0,-1 0 0,1-1 0,0 1 1,-1-1-1,1 1 0,-1 0 0,0-1 0,1 1 0,-1 0 0,0-1 0,-22 3-22,18 0 13,0-1 0,0 1 1,0 1-1,0-1 0,0 1 0,-6 4 0,6-1 95,-1 1 1,1-1-1,0 1 0,1 0 1,-1 0-1,1 0 0,1 1 1,-1 0-1,1-1 1,-2 11-1,4-16-66,1 0 1,-1 1-1,0-1 0,1 0 0,0 0 1,0 0-1,-1 0 0,1 1 1,0-1-1,1 0 0,-1 0 1,0 0-1,1 0 0,-1 1 1,1-1-1,0 0 0,-1 0 1,1 0-1,0 0 0,0 0 0,1-1 1,-1 1-1,0 0 0,1 0 1,-1-1-1,1 1 0,-1-1 1,1 1-1,0-1 0,-1 1 1,1-1-1,0 0 0,0 0 0,0 0 1,0 0-1,0-1 0,0 1 1,0 0-1,0-1 0,1 1 1,-1-1-1,3 0 0,11 1 41,-1 0 0,1-2 0,0 0-1,0 0 1,-1-2 0,1 0 0,-1-1-1,0 0 1,0-1 0,0-1 0,-1 0-1,0-1 1,0-1 0,23-16 0,-17 9-22,0-1 0,-1-1 1,-1 0-1,0-1 0,-2-1 1,0-1-1,-1-1 0,19-33 1,-10-7 197,-23 57-228,0 0 0,0-1 0,0 1 0,0 0 0,-1-1 0,0 1 0,0 0 0,0-1 0,0 1 0,-1-1 1,0 1-1,-1-6 0,1 9-14,1 0 1,-1 0 0,0 0 0,0 1 0,0-1-1,0 0 1,0 0 0,0 0 0,0 1-1,0-1 1,0 0 0,-1 1 0,1-1-1,0 1 1,0-1 0,0 1 0,-1 0 0,1-1-1,0 1 1,-1 0 0,1 0 0,0 0-1,0 0 1,-1 0 0,1 0 0,0 1 0,-1-1-1,1 0 1,0 1 0,0-1 0,0 0-1,-1 1 1,1 0 0,-1 0 0,-4 2-4,0-1 0,0 1 0,1 0 0,0 0 0,-10 8 0,6-2 35,0 0 1,1 1 0,0 0 0,0 1 0,1-1-1,1 2 1,0-1 0,0 1 0,1-1-1,1 1 1,0 1 0,1-1 0,0 1 0,0-1-1,0 20 1,3-25-11,0 0 0,0 0 0,0 0 0,1 0 0,1 0 0,-1-1 0,1 1 0,0 0 0,0-1 0,1 0 0,0 1 0,0-1-1,0 0 1,1 0 0,0-1 0,0 1 0,1-1 0,-1 0 0,1 0 0,0 0 0,0-1 0,1 1 0,0-1 0,-1-1 0,1 1 0,0-1 0,1 0 0,-1 0 0,13 3 0,-10-4 40,-1 1 1,1-1-1,0-1 0,0 1 1,0-2-1,0 1 1,0-1-1,0 0 0,0-1 1,10-2-1,-16 2-162,0 0-1,0 0 0,0 0 0,0 0 1,0-1-1,0 0 0,0 1 1,0-1-1,0 0 0,-1 0 1,1-1-1,2-2 0,-3 2-294,0 0 1,0-1-1,0 1 0,0 0 0,-1 0 1,1-1-1,-1 1 0,0-1 0,0 1 1,-1-1-1,1 0 0,-1 1 0,1-6 1,-1-21-5734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0.863"/>
    </inkml:context>
    <inkml:brush xml:id="br0">
      <inkml:brushProperty name="width" value="0.025" units="cm"/>
      <inkml:brushProperty name="height" value="0.025" units="cm"/>
    </inkml:brush>
  </inkml:definitions>
  <inkml:trace contextRef="#ctx0" brushRef="#br0">0 24 7335,'0'0'12075,"47"-23"-20306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1.615"/>
    </inkml:context>
    <inkml:brush xml:id="br0">
      <inkml:brushProperty name="width" value="0.025" units="cm"/>
      <inkml:brushProperty name="height" value="0.025" units="cm"/>
    </inkml:brush>
  </inkml:definitions>
  <inkml:trace contextRef="#ctx0" brushRef="#br0">236 73 3491,'0'0'8958,"0"-10"-6139,0-31-118,0 40-2567,-1 0 0,1 0 0,-1 0 0,1-1 0,-1 1 0,1 0 0,-1 0 0,0 0 0,0 0 0,1 0 0,-1 0 0,0 0 0,0 0 0,0 1 0,0-1 0,0 0 0,0 0 0,0 1 0,0-1 1,0 1-1,0-1 0,-1 1 0,1-1 0,0 1 0,0 0 0,0-1 0,-1 1 0,1 0 0,0 0 0,-3 0 0,-36 3 1634,37-3-1600,-9 3 52,-1 1 0,1 0-1,0 0 1,0 2 0,1-1 0,-1 2-1,1-1 1,1 1 0,-1 1 0,1 0-1,-17 18 1,27-26-222,-1 1 0,0-1 0,1 0-1,-1 1 1,1-1 0,-1 0 0,1 1-1,0-1 1,-1 1 0,1-1 0,-1 1 0,1-1-1,0 1 1,-1 0 0,1-1 0,0 1-1,0-1 1,-1 1 0,1 0 0,0-1-1,0 1 1,0 0 0,0-1 0,0 1 0,0-1-1,0 1 1,0 0 0,0-1 0,0 1-1,0 0 1,1-1 0,-1 1 0,0 0-1,0-1 1,0 1 0,1-1 0,-1 1 0,0-1-1,1 1 1,-1-1 0,1 1 0,-1-1-1,1 1 1,-1-1 0,0 1 0,1-1 0,0 0-1,-1 1 1,1-1 0,-1 0 0,1 1-1,-1-1 1,1 0 0,0 0 0,-1 0-1,1 1 1,0-1 0,-1 0 0,1 0 0,-1 0-1,1 0 1,0 0 0,-1 0 0,2-1-1,57 1-58,-42-1-21,16 0-218,-23 0 176,0 0 0,1 1 0,-1 0 0,1 0-1,-1 1 1,0 1 0,0 0 0,1 0 0,-1 1 0,19 8-1,-28-10 124,0-1 0,1 1 0,-1 0 0,0 0 0,1 0 0,-1 0 0,0 0 0,0 0 0,0 0 0,0 0 0,0 0 0,0 0-1,0 1 1,0-1 0,0 0 0,-1 1 0,1-1 0,0 1 0,-1-1 0,1 1 0,-1-1 0,0 1 0,1-1 0,-1 1 0,0-1-1,0 1 1,0 1 0,-1 0 46,0-1 1,0 1-1,-1-1 0,1 1 0,0-1 0,-1 0 0,0 0 0,1 0 0,-1 0 0,0 0 0,0 0 0,0 0 1,-1-1-1,-1 3 0,-9 3 238,0 1-1,0-2 1,0 1 0,-21 5 0,31-11-247,-13 4 99,1 0 0,-1-1-1,0-1 1,-28 2 0,68-23-4096,99-42-6577,-75 35 5819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5.749"/>
    </inkml:context>
    <inkml:brush xml:id="br0">
      <inkml:brushProperty name="width" value="0.025" units="cm"/>
      <inkml:brushProperty name="height" value="0.025" units="cm"/>
    </inkml:brush>
  </inkml:definitions>
  <inkml:trace contextRef="#ctx0" brushRef="#br0">54 1 3523,'0'0'14462,"-7"3"-14035,4-1-289,-1 0 1,1 0-1,0 0 1,1 0-1,-1 0 0,0 1 1,1-1-1,-1 1 1,1 0-1,0 0 1,0 0-1,0 0 0,0 0 1,0 0-1,1 1 1,-1-1-1,1 0 0,0 1 1,0-1-1,0 1 1,1 0-1,-1-1 0,1 1 1,0-1-1,0 1 1,1 5-1,-1-9-122,0 0-1,1 1 1,-1-1 0,0 0-1,1 0 1,-1 1 0,0-1 0,1 0-1,-1 0 1,0 0 0,1 0-1,-1 1 1,1-1 0,-1 0 0,0 0-1,1 0 1,-1 0 0,1 0-1,-1 0 1,0 0 0,1 0 0,-1 0-1,1 0 1,-1 0 0,0 0-1,1-1 1,-1 1 0,0 0-1,1 0 1,-1 0 0,1 0 0,-1-1-1,0 1 1,1 0 0,-1 0-1,0-1 1,0 1 0,1 0 0,-1-1-1,0 1 1,1-1 0,16-10 290,2-11-135,-16 17-172,1 0-1,1-1 1,-1 2-1,1-1 1,0 0-1,0 1 1,0 0-1,0 0 1,1 1-1,9-6 1,-14 10-12,0-1 0,0 1 0,0 0 1,0-1-1,0 1 0,-1 0 0,1 0 0,0 0 0,-1-1 0,1 1 0,0 0 1,-1 0-1,1 0 0,-1 0 0,0 0 0,1 0 0,-1 0 0,0 0 0,1 0 0,-1 0 1,0 1-1,0-1 0,0 0 0,0 0 0,0 2 0,2 39 112,-1-37-109,-1-3-52,6 35 648,-6-37-580,0 0 0,0 1 1,0-1-1,1 0 1,-1 1-1,0-1 0,0 0 1,1 0-1,-1 0 1,0 1-1,0-1 0,1 0 1,-1 0-1,0 0 0,1 0 1,-1 1-1,0-1 1,0 0-1,1 0 0,-1 0 1,0 0-1,1 0 0,-1 0 1,0 0-1,1 0 1,-1 0-1,0 0 0,1 0 1,-1 0-1,0 0 1,1 0-1,-1-1 0,19-13-1087,0-11-4882,-10 11 299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1.961"/>
    </inkml:context>
    <inkml:brush xml:id="br0">
      <inkml:brushProperty name="width" value="0.025" units="cm"/>
      <inkml:brushProperty name="height" value="0.025" units="cm"/>
    </inkml:brush>
  </inkml:definitions>
  <inkml:trace contextRef="#ctx0" brushRef="#br0">67 32 9641,'0'0'13544,"-10"9"-12738,5-4-717,-29 33 608,32-35-660,0 0-1,0 0 0,0 0 0,1 0 1,-1 0-1,1 1 0,0-1 0,0 1 1,0-1-1,0 1 0,1-1 0,-1 1 1,1-1-1,0 1 0,0 4 0,1-7-33,0 0-1,0 0 1,-1 0-1,1 0 0,0 0 1,0 0-1,0-1 0,1 1 1,-1 0-1,0-1 1,0 1-1,0 0 0,0-1 1,1 1-1,-1-1 1,0 0-1,0 1 0,1-1 1,-1 0-1,0 0 1,1 0-1,-1 0 0,0 0 1,1 0-1,-1 0 1,0 0-1,3-1 0,39-7 27,-31 4-165,-1-1 0,0-1 0,-1 0 0,1 0-1,-1-1 1,0-1 0,11-10 0,3-5-198,31-39 1,-61 97 18,-5-4 362,7-19-44,-1 0 1,1 0-1,1 1 0,1-1 0,-1 1 0,2-1 0,0 1 0,1 20 0,0-32-42,0 0-1,1 0 1,-1 0 0,1 0 0,-1 0 0,1-1-1,-1 1 1,1 0 0,0 0 0,-1-1 0,1 1-1,0-1 1,-1 1 0,1 0 0,0-1-1,0 1 1,0-1 0,-1 1 0,1-1 0,0 0-1,0 1 1,0-1 0,0 0 0,0 0 0,0 0-1,0 0 1,0 0 0,0 0 0,0 0 0,0 0-1,0 0 1,0 0 0,0 0 0,-1 0-1,1-1 1,2 0 0,36-12-2370,-33 8 1359,0 1 0,0-1-1,0 0 1,-1-1 0,1 1-1,-1-1 1,6-10 0,13-22-5244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2.306"/>
    </inkml:context>
    <inkml:brush xml:id="br0">
      <inkml:brushProperty name="width" value="0.025" units="cm"/>
      <inkml:brushProperty name="height" value="0.025" units="cm"/>
    </inkml:brush>
  </inkml:definitions>
  <inkml:trace contextRef="#ctx0" brushRef="#br0">93 0 3427,'0'0'6198,"-5"8"-2328,2-3-3476,-52 102 5481,49-95-5442,1 1 1,1 1 0,0-1-1,0 1 1,2-1-1,0 1 1,-1 16 0,3-28-429,0 0 1,1-1-1,-1 1 1,1-1-1,-1 1 1,1 0-1,-1-1 1,1 1-1,0-1 1,0 1 0,0-1-1,0 1 1,0-1-1,0 0 1,0 0-1,0 1 1,0-1-1,1 0 1,-1 0-1,0 0 1,1 0-1,-1 0 1,1-1-1,-1 1 1,1 0 0,-1-1-1,1 1 1,0-1-1,-1 1 1,1-1-1,0 0 1,1 0-1,11 2-127,-1-1-1,0-1 0,17-1 0,-11 1-417,1-1 133,-9 1 268,-1-1 0,1 2 0,-1-1 0,0 1 0,1 1 0,14 4 0,-23-5 157,0-1 0,0 2 0,0-1 1,0 0-1,-1 0 0,1 1 0,0-1 0,0 1 0,-1-1 1,1 1-1,-1 0 0,1-1 0,-1 1 0,0 0 0,0 0 1,0 0-1,0 0 0,0 0 0,0 0 0,0 1 0,-1-1 1,1 0-1,-1 0 0,0 1 0,0-1 0,1 0 0,-1 0 0,-1 1 1,1-1-1,0 0 0,0 0 0,-1 1 0,0-1 0,1 0 1,-3 4-1,2-2 170,-2 1 1,1 0-1,0-1 1,-1 1-1,0-1 1,0 0-1,0 0 1,-1 0-1,1 0 1,-1-1-1,0 1 1,0-1-1,0 0 1,-1 0-1,-7 3 1,-2 2 581,-1-1 0,0 0 0,-26 7 0,37-12-746,-1-1 1,1 0-1,0 0 0,0 0 0,-1 0 0,1-1 0,-1 0 0,1 0 1,0 0-1,-1 0 0,1-1 0,0 1 0,-8-3 0,11 2-257,0 0 0,-1 0 1,1 0-1,0 0 0,-1 0 0,1 0 0,0 0 0,0 0 0,0 0 0,0-1 0,0 1 0,0 0 1,0-1-1,-1-2 0,-4-34-9237,6 9-3833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2.983"/>
    </inkml:context>
    <inkml:brush xml:id="br0">
      <inkml:brushProperty name="width" value="0.025" units="cm"/>
      <inkml:brushProperty name="height" value="0.025" units="cm"/>
    </inkml:brush>
  </inkml:definitions>
  <inkml:trace contextRef="#ctx0" brushRef="#br0">123 0 3427,'0'0'19806,"-9"4"-19256,-3 4-371,-1 0 1,1 1-1,-13 10 1,20-14-157,0 0 0,-1-1 0,2 2 0,-1-1 0,1 0 0,0 1 0,0 0 0,0 0 0,1 0 0,-4 11 0,6-16-27,1-1-1,0 1 1,0-1-1,0 1 1,0-1-1,0 1 1,0-1-1,1 1 1,-1-1-1,0 1 1,0-1-1,0 1 1,0-1-1,1 1 1,-1-1-1,0 1 1,0-1-1,1 0 1,-1 1-1,0-1 1,1 1-1,-1-1 1,1 0-1,-1 1 1,0-1-1,1 0 1,-1 1-1,1-1 1,-1 0-1,1 0 1,-1 0-1,1 1 1,-1-1-1,1 0 1,-1 0-1,1 0 1,-1 0-1,1 0 1,-1 0-1,1 0 1,-1 0-1,1 0 1,32 0-45,-21-1-56,23 0-352,-14-1 189,0 2 0,1 0 0,28 5 0,-46-5 224,-1 1 0,1-1 0,-1 1 0,0 0 0,1 0 0,-1 0 0,0 0 0,0 1 0,0-1 0,0 1 0,0 0 0,0 0 0,0 0 0,0 0 0,-1 0 1,1 1-1,-1-1 0,0 1 0,0 0 0,0 0 0,0 0 0,0 0 0,0 0 0,-1 0 0,1 0 0,-1 0 0,1 4 0,-2-5 109,0 0 0,-1 0 1,1-1-1,0 1 0,-1 0 0,0 0 0,1-1 0,-1 1 0,0 0 0,0-1 1,1 1-1,-1 0 0,-1-1 0,1 1 0,0-1 0,0 0 0,0 1 0,-1-1 1,1 0-1,-1 0 0,1 0 0,-1 0 0,1 0 0,-1 0 0,0 0 0,0 0 1,1-1-1,-1 1 0,0-1 0,0 1 0,-3-1 0,-62 12 2026,55-11-1831,-49 1 592,57-2-871,1 0 0,-1 0 1,0-1-1,0 1 1,0-1-1,1 0 0,-1 0 1,0 0-1,1-1 1,-1 1-1,1-1 1,-5-3-1,6-3-2452,13 4 637,22 2-1066,-25 1 1750,22-2-2880,3-5-1212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3.454"/>
    </inkml:context>
    <inkml:brush xml:id="br0">
      <inkml:brushProperty name="width" value="0.025" units="cm"/>
      <inkml:brushProperty name="height" value="0.025" units="cm"/>
    </inkml:brush>
  </inkml:definitions>
  <inkml:trace contextRef="#ctx0" brushRef="#br0">83 1 8520,'0'0'16859,"-9"5"-16480,4 0-354,-1-1 0,0 1 1,1 0-1,0 0 0,1 1 0,-1 0 1,1-1-1,0 2 0,0-1 1,1 0-1,0 1 0,0-1 0,0 1 1,1 0-1,0 0 0,0 0 1,1 0-1,-1 13 0,1-14-6,0-1-12,0 1 1,0-1-1,1 1 0,0-1 0,0 1 1,1 10-1,0-14-3,0-1 0,-1 1 0,1-1 1,0 0-1,-1 1 0,1-1 0,0 0 1,0 1-1,0-1 0,0 0 0,1 0 0,-1 0 1,0 0-1,0 0 0,1 0 0,-1 0 1,0-1-1,1 1 0,-1 0 0,1-1 1,-1 1-1,1-1 0,-1 1 0,1-1 0,-1 0 1,1 0-1,-1 1 0,4-2 0,3 1 22,1 0-1,0-2 0,-1 1 0,1-1 1,-1 0-1,0 0 0,0-1 1,0-1-1,0 1 0,0-1 0,-1 0 1,1-1-1,-1 0 0,0 0 1,0 0-1,-1-1 0,7-8 0,0 2-13,-1-2-1,-1 0 0,0 0 0,0-1 0,-2-1 1,0 1-1,9-22 0,-18 37-15,0 0 1,0 0-1,0 0 1,0 0-1,0 0 1,-1 0-1,1 0 1,0-1-1,0 1 1,0 0-1,0 0 1,0 0-1,0 0 1,0 0-1,-1 0 1,1 0-1,0 0 1,0 0-1,0 0 1,0 0-1,0 0 1,0 0-1,0-1 1,0 1-1,0 0 1,0 0-1,-1 0 1,1 0-1,0 0 1,0 0-1,0 0 1,0-1-1,0 1 1,0 0-1,0 0 1,0 0-1,0 0 1,0 0-1,0 0 1,0 0-1,0-1 1,0 1-1,0 0 1,0 0-1,0 0 1,0 0-1,0 0 1,0 0-1,1 0 1,-1-1-1,0 1 1,0 0-1,0 0 1,0 0-1,0 0 1,0 0-1,-13 13 14,11-10 16,-1 0 1,1 0-1,0 0 1,0 1-1,0-1 1,1 1-1,-1-1 1,1 1-1,0 0 1,0 0-1,-1 4 1,2 97-112,0-105 8,0 1 1,1 0-1,-1-1 1,0 1 0,1-1-1,-1 1 1,0-1-1,1 1 1,-1 0 0,1-1-1,-1 0 1,1 1 0,-1-1-1,1 1 1,-1-1-1,1 1 1,-1-1 0,1 0-1,0 0 1,-1 1-1,1-1 1,0 0 0,-1 0-1,1 0 1,0 1 0,-1-1-1,1 0 1,0 0-1,-1 0 1,1 0 0,0 0-1,-1 0 1,1-1-1,0 1 1,-1 0 0,1 0-1,0 0 1,-1-1-1,1 1 1,-1 0 0,2-1-1,0 0-420,1 1 0,-1-1 0,0 0 0,1 0 1,-1 0-1,1 0 0,-1 0 0,0-1 0,0 1 0,4-4 0,3-14-5162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4.097"/>
    </inkml:context>
    <inkml:brush xml:id="br0">
      <inkml:brushProperty name="width" value="0.025" units="cm"/>
      <inkml:brushProperty name="height" value="0.025" units="cm"/>
    </inkml:brush>
  </inkml:definitions>
  <inkml:trace contextRef="#ctx0" brushRef="#br0">0 1 3651,'0'0'22470,"5"12"-22187,-2-6-263,-1 0 1,0 1 0,0-1-1,-1 1 1,1 0-1,-1-1 1,-1 1 0,1 0-1,-1 0 1,-1-1 0,1 1-1,-1 0 1,0 0 0,-3 9-1,0-6-3,-1 15 20,5-25-36,0 1 0,0-1 0,0 1-1,1-1 1,-1 1 0,0-1 0,0 1 0,1-1 0,-1 1 0,0-1 0,1 0 0,-1 1 0,0-1 0,1 1-1,-1-1 1,1 0 0,-1 1 0,1-1 0,-1 0 0,1 0 0,-1 1 0,1-1 0,-1 0 0,1 0 0,-1 0-1,1 0 1,-1 0 0,1 1 0,-1-1 0,1 0 0,0 0 0,-1 0 0,1-1 0,-1 1 0,1 0 0,-1 0-1,1 0 1,-1 0 0,1 0 0,0-1 0,13-3-19,-1-1 0,0-1 0,0 0 0,-1 0-1,0-2 1,0 1 0,18-16 0,2 0-93,-23 16 39,-1 2 5,-1 0 1,1 0-1,0 0 1,0 1-1,0 0 1,0 0-1,1 1 1,-1 0 0,15-2-1,-22 5 51,-1 0 0,0 0 0,1 0 0,-1 0-1,1 0 1,-1 0 0,0 0 0,1 0 0,-1 0 0,1 0-1,-1 0 1,0 1 0,1-1 0,-1 0 0,0 0 0,1 0 0,-1 0-1,0 1 1,1-1 0,-1 0 0,0 0 0,0 1 0,1-1 0,-1 0-1,0 1 1,0-1 0,1 0 0,-1 1 0,0-1 0,0 0 0,0 1-1,0-1 1,0 0 0,1 1 0,-1-1 0,0 1 0,0 0 0,-3 20-123,-15 20 266,5-25-5,9-12 41,0-1 0,1 1 0,0 0 0,0 0 0,0 1 0,0-1 0,1 1 0,-1-1 0,-2 10-1,40-20 212,25-24-278,-49 24-267,0 0 0,0 0 0,1 1 1,0 0-1,-1 1 0,2 0 0,-1 1 1,24-3-1,-35 7 160,-1-1 1,1 1-1,0-1 1,-1 0-1,1 1 1,0-1-1,-1 1 1,1 0-1,-1-1 1,1 1-1,-1-1 1,0 1-1,1 0 0,-1-1 1,1 1-1,-1 0 1,0 0-1,0-1 1,1 1-1,-1 0 1,0 0-1,0-1 1,0 1-1,0 0 1,0 0-1,0 0 1,0-1-1,0 1 1,0 0-1,0 0 1,-1-1-1,1 1 0,-1 1 1,1-1 24,-1 0 0,1 0 0,0 0 0,0 1 1,-1-1-1,1 0 0,0 0 0,0 0 0,0 0 0,0 0 1,0 0-1,1 0 0,-1 1 0,0-1 0,0 0 0,1 0 0,-1 0 1,1 0-1,-1 0 0,1 0 0,-1 0 0,1 0 0,-1 0 0,1 0 1,0-1-1,0 1 0,-1 0 0,1 0 0,0-1 0,0 1 0,0 0 1,0-1-1,0 1 0,0-1 0,0 1 0,1 0 0,8-1-5,14 2-6050,-15-2-413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4.600"/>
    </inkml:context>
    <inkml:brush xml:id="br0">
      <inkml:brushProperty name="width" value="0.025" units="cm"/>
      <inkml:brushProperty name="height" value="0.025" units="cm"/>
    </inkml:brush>
  </inkml:definitions>
  <inkml:trace contextRef="#ctx0" brushRef="#br0">69 1 10442,'0'0'10735,"-1"8"-10030,-5 15-130,-1 0 1,-1 0-1,-16 34 1,8-19 138,15-37-696,0 0 0,1 0 1,-1 0-1,0 0 0,1 1 0,-1-1 0,1 0 0,0 0 0,-1 1 0,1-1 0,0 0 1,0 0-1,-1 1 0,1-1 0,0 0 0,0 1 0,1-1 0,-1 0 0,0 0 1,0 1-1,1-1 0,-1 0 0,0 0 0,1 1 0,0-1 0,0 2 0,1-2-9,-1-1-1,1 1 1,0-1-1,-1 0 1,1 0-1,-1 1 0,1-1 1,-1 0-1,1-1 1,0 1-1,-1 0 1,1 0-1,-1-1 1,1 1-1,-1 0 0,1-1 1,2-1-1,9-4-192,0 0 0,0-1-1,16-12 1,3-6-549,-22 15 499,0 2 0,1-1 0,0 2 0,0-1 1,1 2-1,18-9 0,-29 15 216,-1 0-1,0 0 1,1-1 0,-1 1 0,0 0 0,1 0-1,-1 0 1,0 0 0,1 0 0,-1 0-1,0 0 1,1 0 0,-1 0 0,0 0 0,1 0-1,-1 0 1,0 0 0,1 0 0,-1 0-1,0 0 1,1 0 0,-1 0 0,0 1-1,1-1 1,-1 0 0,0 0 0,0 0 0,1 1-1,-1-1 1,0 0 0,0 0 0,1 1-1,-1-1 1,0 0 0,0 0 0,1 1 0,-1-1-1,0 0 1,0 1 0,0-1 0,0 1-1,-2 18-30,-14 18 928,16-37-836,0 1 0,-1-1 0,1 1 0,-1-1 0,1 1 0,0-1 0,-1 1 0,1-1-1,0 1 1,0 0 0,0-1 0,-1 1 0,1-1 0,0 1 0,0-1 0,0 1 0,0 0 0,0-1 0,0 1 0,0-1 0,0 1 0,0 0 0,0-1 0,0 1 0,1-1 0,-1 1 0,0 0-1,0-1 1,0 1 0,1-1 0,-1 1 0,0-1 0,2 2 0,22 2 488,51-16-790,-51 7 193,-21 4 31,0 0 1,1 1 0,-1-1 0,1 1 0,-1 0 0,0 0-1,1 0 1,-1 1 0,1-1 0,4 2 0,-7-1 44,0 0 0,0 0 0,0 0 1,0 0-1,0 0 0,0 0 0,-1 1 0,1-1 0,0 0 1,-1 0-1,1 1 0,0-1 0,-1 0 0,0 1 0,1-1 1,-1 0-1,0 1 0,0-1 0,0 1 0,0-1 1,0 0-1,0 1 0,0-1 0,0 1 0,0-1 0,-1 0 1,0 3-1,-6 17 209,0 4-2824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5.134"/>
    </inkml:context>
    <inkml:brush xml:id="br0">
      <inkml:brushProperty name="width" value="0.025" units="cm"/>
      <inkml:brushProperty name="height" value="0.025" units="cm"/>
    </inkml:brush>
  </inkml:definitions>
  <inkml:trace contextRef="#ctx0" brushRef="#br0">76 1 5637,'0'0'16736,"-2"10"-15940,-42 135 1108,19-72-1668,24-71-239,1-1 0,-1 1 0,1-1-1,-1 1 1,1-1 0,-1 1 0,1-1 0,0 1-1,0 0 1,0-1 0,0 1 0,0-1 0,0 1-1,0 0 1,0-1 0,1 1 0,-1-1-1,1 1 1,0 2 0,0-4-39,0 1-1,0-1 1,0 1 0,-1-1 0,1 0-1,0 1 1,0-1 0,0 0-1,0 0 1,0 0 0,-1 0-1,1 1 1,0-1 0,0 0 0,0-1-1,0 1 1,0 0 0,0 0-1,-1 0 1,1 0 0,0-1-1,0 1 1,0 0 0,1-2-1,4-1-683,1 0-1,-1-1 1,1 0-1,-1 0 1,-1-1-1,1 0 0,5-5 1,11-18-5477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5.934"/>
    </inkml:context>
    <inkml:brush xml:id="br0">
      <inkml:brushProperty name="width" value="0.025" units="cm"/>
      <inkml:brushProperty name="height" value="0.025" units="cm"/>
    </inkml:brush>
  </inkml:definitions>
  <inkml:trace contextRef="#ctx0" brushRef="#br0">0 127 3812,'0'0'13255,"10"7"-11771,-4-3-1192,-4-2-202,1 0 0,-1 0 0,0 0 0,1-1 0,-1 1 0,1-1 0,-1 1 0,1-1 0,-1 0-1,1 0 1,0 0 0,0-1 0,0 1 0,-1-1 0,1 1 0,0-1 0,0 0 0,0 0 0,0 0 0,0 0 0,0-1 0,-1 1 0,1-1 0,6-2 0,3-3 223,1-1-1,-1-1 1,0 0 0,17-16-1,-24 20-278,0-1-1,0 0 0,-1 1 1,0-2-1,0 1 0,0 0 1,-1-1-1,0 0 0,0 1 1,0-1-1,-1-1 0,3-9 1,-5 15-32,0 1 1,1-1-1,-1 1 1,0-1 0,0 0-1,0 1 1,0-1 0,0 1-1,0-1 1,0 0 0,0 1-1,0-1 1,0 1 0,0-1-1,-1 0 1,1 1 0,0-1-1,0 1 1,-1-1-1,1 1 1,0-1 0,0 1-1,-1-1 1,1 1 0,-1-1-1,1 1 1,0-1 0,-1 1-1,1-1 1,-1 1 0,1 0-1,-1-1 1,1 1 0,-1 0-1,0 0 1,1-1-1,-1 1 1,1 0 0,-1 0-1,0 0 1,1 0 0,-1 0-1,1 0 1,-1 0 0,0 0-1,1 0 1,-1 0 0,1 0-1,-1 0 1,0 0 0,1 0-1,-1 0 1,0 1-1,-34 13 26,23-6-7,0 1-1,1 1 0,0-1 1,0 2-1,-13 16 1,19-21-3,-1 2 1,1-1-1,0 1 1,1-1-1,0 1 1,0 1-1,0-1 1,1 0-1,1 1 0,-3 11 1,5-18-13,0 0 0,0-1 0,0 1 0,0 0 1,0 0-1,0-1 0,1 1 0,-1 0 0,0-1 0,1 1 0,0 0 0,-1-1 0,1 1 1,0-1-1,0 1 0,0-1 0,0 1 0,0-1 0,0 0 0,0 1 0,1-1 0,-1 0 1,0 0-1,1 0 0,-1 0 0,1 0 0,-1 0 0,1 0 0,-1-1 0,1 1 0,0 0 1,-1-1-1,1 0 0,0 1 0,-1-1 0,5 0 0,7 2 53,1-1 0,-1-1-1,26-2 1,-23 1-40,67-12-30,-63 8-40,0 1-1,35-1 1,-54 5 71,-1 0 1,1 1-1,0-1 0,-1 0 1,1 0-1,-1 1 1,1-1-1,-1 0 0,1 1 1,-1-1-1,0 0 0,1 1 1,-1-1-1,1 1 1,-1-1-1,0 1 0,1-1 1,-1 1-1,0-1 1,1 1-1,-1-1 0,0 1 1,0-1-1,0 1 0,1-1 1,-1 1-1,0 0 1,0-1-1,0 1 0,0 0 1,2-8 1164,-1 2-1160,5-28 147,-5 21-230,1 0 1,0 1 0,1-1-1,0 0 1,1 1 0,6-13-1,-9 23 31,-1 1 0,1-1 0,0 0 0,0 1 0,0-1 0,0 0 0,0 1 0,-1-1 0,1 1 0,0 0 0,0-1 0,0 1 0,0 0 0,1-1 0,-1 1 0,0 0 0,0 0 0,0 0 0,0 0 0,0 0 0,0 0 0,0 0 0,0 0 0,0 1 0,0-1 0,0 0 0,2 1 0,34 14 20,-25-9-41,12 2 54,0-1 1,0-1-1,0-2 0,1 0 1,0-1-1,-1-2 1,1-1-1,0 0 0,31-6 1,-48 5 1,-1-1 0,1 0 0,-1-1 1,0 1-1,12-7 0,-17 8 1,0 0 0,0-1 0,0 1 1,0 0-1,0-1 0,0 1 0,0-1 0,-1 1 0,1-1 1,0 0-1,-1 0 0,0 0 0,1 0 0,-1 0 0,0 0 1,0 0-1,0 0 0,0 0 0,0 0 0,-1-1 1,2-3-1,-3 5-5,0 1 0,1-1 0,-1 0-1,0 1 1,1-1 0,-1 0 0,0 1 0,0-1 0,0 1 0,1 0 0,-1-1 0,0 1 0,0 0 0,0-1 0,0 1 0,0 0 0,0 0 0,0 0 0,0 0 0,0 0 0,0 0 0,1 0 0,-1 0 0,0 0-1,0 0 1,0 0 0,0 1 0,0-1 0,0 0 0,0 1 0,-1 0 0,-33 10-8,-9 21 300,42-30-268,0 0 0,0 0-1,1 1 1,-1-1 0,0 0 0,1 0 0,0 1-1,-1-1 1,1 1 0,0-1 0,0 1-1,1 0 1,-1-1 0,0 1 0,1 0-1,0 0 1,-1 4 0,2-6-19,-1 0-1,1 0 1,-1 0 0,1 0 0,0 0 0,-1 0-1,1-1 1,0 1 0,0 0 0,-1 0 0,1 0-1,0-1 1,0 1 0,0 0 0,0-1 0,0 1-1,0-1 1,0 1 0,0-1 0,0 0 0,0 1-1,1-1 1,-1 0 0,0 0 0,0 0 0,0 1-1,0-1 1,2-1 0,41 2 114,-35-1-117,29-2 21,69-12 1,-81 9-110,2 0 0,-1 2 0,0 1 0,1 2 0,40 3-1,-11 15 266,-49-15-185,1 1 0,0-1 1,1-1-1,-1 1 1,0-2-1,11 2 0,1-2-532,29 0-1476,-21-7-3160,-19-2-1284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6.278"/>
    </inkml:context>
    <inkml:brush xml:id="br0">
      <inkml:brushProperty name="width" value="0.025" units="cm"/>
      <inkml:brushProperty name="height" value="0.025" units="cm"/>
    </inkml:brush>
  </inkml:definitions>
  <inkml:trace contextRef="#ctx0" brushRef="#br0">0 1 21012,'0'0'5029,"79"17"-8136,-41-17-2915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9.475"/>
    </inkml:context>
    <inkml:brush xml:id="br0">
      <inkml:brushProperty name="width" value="0.025" units="cm"/>
      <inkml:brushProperty name="height" value="0.025" units="cm"/>
    </inkml:brush>
  </inkml:definitions>
  <inkml:trace contextRef="#ctx0" brushRef="#br0">37 133 6758,'0'0'8472,"-7"-9"-6518,-20-29-432,27 37-1484,-1 0 0,1 1 1,0-1-1,-1 0 1,1 1-1,0-1 0,0 0 1,0 0-1,-1 1 1,1-1-1,0 0 0,0 0 1,0 0-1,0 1 0,0-1 1,1 0-1,-1 0 1,0 1-1,0-1 0,0 0 1,1 0-1,-1 1 1,0-1-1,1 0 0,-1 1 1,1-1-1,-1 0 0,0 1 1,1-1-1,0 1 1,-1-1-1,1 0 0,22-10 588,-17 9-463,21-8 40,0 1 1,0 1-1,1 1 0,0 2 1,0 1-1,0 1 0,0 1 1,1 2-1,-1 0 0,53 9 1,-78-8-200,0-1 1,0 1-1,1 0 1,-1 0-1,0 0 1,0 0-1,0 1 1,0-1 0,0 1-1,0 0 1,-1-1-1,1 1 1,-1 1-1,1-1 1,-1 0-1,1 1 1,-1-1-1,0 1 1,0 0-1,-1-1 1,1 1-1,0 0 1,-1 0-1,0 0 1,0 0 0,0 0-1,0 1 1,0-1-1,-1 0 1,1 0-1,-1 1 1,0-1-1,0 0 1,0 1-1,0-1 1,-1 0-1,1 1 1,-1-1-1,-2 6 1,0 1 27,-1 0 0,0 0 0,-1 0 0,0 0 0,-1-1 0,0 1 0,0-1 0,-1-1 0,0 0 1,-15 13-1,-7 1 384,-1-1 1,-1-2-1,-1-1 1,-39 16-1,15-7 806,56-27-1220,0 0-1,0 0 1,0 0 0,0 0-1,0 0 1,0 0 0,0 0-1,0 0 1,0 0 0,1 1-1,-1-1 1,0 0 0,0 0-1,0 0 1,0 0 0,0 0 0,0 0-1,0 0 1,0 1 0,0-1-1,0 0 1,0 0 0,0 0-1,0 0 1,0 0 0,0 0-1,0 0 1,0 1 0,0-1-1,0 0 1,0 0 0,0 0-1,0 0 1,0 0 0,0 0-1,0 0 1,0 1 0,0-1-1,0 0 1,0 0 0,0 0-1,0 0 1,-1 0 0,1 0-1,0 0 1,0 0 0,0 0-1,0 1 1,0-1 0,0 0-1,0 0 1,0 0 0,-1 0-1,1 0 1,0 0 0,0 0-1,0 0 1,0 0 0,0 0-1,0 0 1,0 0 0,-1 0-1,1 0 1,0 0 0,0 0 0,0 0-1,0 0 1,15 2 4,21-2-14,37-6-1428,82-19 0,-4-6-7182,-138 28 7403,50-10-5757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6.491"/>
    </inkml:context>
    <inkml:brush xml:id="br0">
      <inkml:brushProperty name="width" value="0.025" units="cm"/>
      <inkml:brushProperty name="height" value="0.025" units="cm"/>
    </inkml:brush>
  </inkml:definitions>
  <inkml:trace contextRef="#ctx0" brushRef="#br0">15 188 3876,'0'0'14515,"-3"9"-13843,0 1-421,1-6-103,0 1-1,1-1 1,0 0-1,0 1 1,0-1-1,1 1 1,-1 7-1,1-12-123,0 1-1,0-1 1,1 0-1,-1 0 1,0 1-1,0-1 1,0 0-1,0 1 1,0-1-1,0 0 1,0 0-1,1 1 1,-1-1-1,0 0 1,0 0-1,0 1 1,0-1-1,1 0 1,-1 0-1,0 0 1,0 1-1,1-1 1,-1 0-1,0 0 1,0 0-1,1 0 1,-1 0-1,0 0 1,1 0-1,-1 1 1,0-1-1,0 0 1,1 0-1,-1 0 1,0 0-1,1 0 1,-1 0-1,0 0 1,1 0-1,-1-1 1,0 1-1,0 0 1,1 0-1,-1 0 1,0 0-1,1 0 1,-1 0-1,0 0 1,0-1-1,1 1 1,-1 0-1,0 0 1,0 0-1,0-1 1,1 1-1,-1 0 1,0 0-1,0-1 1,0 1-1,16-14 510,-4 1-522,-1-2 0,-1 1-1,0-1 1,-1-1 0,-1 0-1,0 0 1,-1 0 0,-1-1-1,-1 0 1,0 0 0,-1-1-1,3-29 1,-7 46-75,-2 3 45,0 1 0,0 0 0,0-1-1,0 1 1,1 0 0,-1 0 0,1 0 0,-2 6 0,2-5 15,-8 15-1,4-8 303,0 1 1,1-1 0,0 1 0,0 0 0,1 0 0,1 0 0,-1 12 0,3-23-297,0 0-1,1-1 1,-1 1-1,1 0 1,-1 0 0,1-1-1,-1 1 1,1-1-1,-1 1 1,1 0-1,-1-1 1,1 1 0,0-1-1,0 1 1,-1-1-1,1 0 1,0 1 0,0-1-1,-1 0 1,1 1-1,0-1 1,0 0-1,0 0 1,-1 0 0,1 0-1,0 0 1,0 0-1,0 0 1,0 0 0,-1 0-1,1 0 1,0 0-1,0-1 1,0 1-1,-1 0 1,1 0 0,0-1-1,0 1 1,0-1-1,35-11-1489,-34 11 1373,31-13-1984,-32 14 2046,1-1 1,-1 0 0,1 1 0,0-1-1,-1 1 1,1-1 0,0 1-1,-1 0 1,1-1 0,0 1 0,-1 0-1,1 0 1,0 1 0,-1-1 0,1 0-1,-1 0 1,3 1 0,19 59 2123,-7-39-2097,-1 1 1,-1 0-1,22 49 1,-32-62 12,0 2 0,0-1 0,-1 0 0,-1 1-1,0-1 1,0 1 0,-1 0 0,-1 0 0,1-1 0,-2 1 0,1 0 0,-5 17 0,4-25 146,0 1-1,0 0 1,0 0 0,-1-1 0,0 1 0,1 0-1,-1-1 1,-1 0 0,1 1 0,0-1 0,-1 0-1,0 0 1,0-1 0,-3 4 0,5-5-50,-1-1 0,1 1 1,-1 0-1,1-1 0,-1 0 0,1 1 1,-1-1-1,1 0 0,-1 1 1,1-1-1,-1 0 0,1 0 0,-1 0 1,0-1-1,1 1 0,-1 0 1,1-1-1,-1 1 0,1 0 0,-1-1 1,1 0-1,0 1 0,-1-1 1,1 0-1,0 0 0,-1 0 0,1 0 1,0 0-1,0 0 0,0 0 1,0 0-1,0 0 0,0-1 0,0 1 1,0 0-1,0-1 0,0-2 1,-8-9-24,1-1 0,1-1 0,1 0 0,0 0 0,0 0 0,2 0 0,-3-17 0,5 22-390,0 0-1,1 0 1,1 0 0,0 0-1,0 0 1,1 0 0,3-14 0,-3 21-163,0 0 0,1-1 0,0 1 0,0 1 0,0-1 0,0 0 1,1 0-1,-1 1 0,0-1 0,1 1 0,0 0 0,3-3 0,5-3-2612,8-7-3221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9.840"/>
    </inkml:context>
    <inkml:brush xml:id="br0">
      <inkml:brushProperty name="width" value="0.025" units="cm"/>
      <inkml:brushProperty name="height" value="0.025" units="cm"/>
    </inkml:brush>
  </inkml:definitions>
  <inkml:trace contextRef="#ctx0" brushRef="#br0">308 103 6246,'0'-9'3502,"1"2"-2844,0 1 101,-1-1-1,0 1 0,0 0 0,0 0 1,-1-1-1,-1-5 0,2 10-604,-1 0 0,0 0 0,1 0 0,-1 0 0,0 1 0,0-1 1,0 0-1,0 1 0,-1-1 0,1 0 0,0 1 0,-1-1 0,1 1 0,-1 0 0,1-1 0,-1 1 0,0 0 0,0 0 0,1 0 1,-1 0-1,0 1 0,0-1 0,0 0 0,0 1 0,-3-1 0,-4 0-43,1 1 0,-1 0 0,1 0 0,-1 1 0,1 1 0,0-1-1,-1 1 1,1 0 0,0 1 0,0 0 0,0 1 0,1-1 0,-1 1 0,1 1 0,0-1 0,0 1 0,-11 11 0,5-5 169,2 0 0,0 0 0,0 1 0,1 1-1,0 0 1,1 0 0,1 1 0,-11 23 0,17-33-231,0 0 0,1 0 0,-1 0 0,1 0 0,0 0 0,0 0 0,1 0 0,-1 0 0,1 0 0,0 1 0,0-1 0,0 0 0,0 0 0,1 0 0,0 1 0,0-1-1,0 0 1,0 0 0,1 0 0,-1 0 0,1-1 0,3 6 0,-1-5-32,0 0 0,0 0 0,1-1 0,-1 1 0,1-1 0,0 0 0,0 0 0,0-1 0,0 1 0,0-1 0,1 0 0,-1-1 0,1 1 0,-1-1 0,1 0 0,7 0 0,8 1 3,0-2 0,0 0 0,0-1-1,0-1 1,0 0 0,0-2 0,0-1 0,-1 0 0,30-13 0,-41 14 2,-1 0 1,0 0 0,1-1 0,-2-1 0,1 1 0,0-1 0,-1 0-1,0-1 1,-1 0 0,9-10 0,-12 11 33,1 0 0,-1 0 0,0 0 0,-1 0 1,1-1-1,-1 1 0,0-1 0,-1 1 0,0-1 0,0 1 0,0-1 0,-1 0 0,0 0 1,0 1-1,-1-1 0,-1-7 0,1 9-52,-1 0 0,0 0 0,0 0-1,0 0 1,-1 0 0,0 0 0,0 1 0,0 0 0,0-1 0,-1 1-1,1 0 1,-1 1 0,0-1 0,0 1 0,-1-1 0,1 1 0,-1 1-1,1-1 1,-1 1 0,0-1 0,-8-1 0,1-1-413,0 2 1,1-1-1,-1 2 0,0-1 1,-1 2-1,1-1 0,0 2 1,-18 1-1,29-1 253,0 0 0,0 0 0,0 0-1,0 0 1,0 0 0,1 0 0,-1 1-1,0-1 1,0 0 0,0 1 0,0-1-1,1 1 1,-1-1 0,0 1 0,0-1-1,1 1 1,-1-1 0,0 1 0,1 0 0,-1-1-1,1 1 1,-1 0 0,1 0 0,-1-1-1,1 1 1,-1 0 0,1 0 0,0 0-1,0 0 1,-1-1 0,1 1 0,0 0-1,0 0 1,0 1 0,0 0-278,0 0-1,0 0 1,0 0-1,1 0 1,-1 0-1,1 0 1,0 0 0,-1-1-1,1 1 1,0 0-1,0 0 1,0-1-1,0 1 1,2 2 0,16 12-2940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0.233"/>
    </inkml:context>
    <inkml:brush xml:id="br0">
      <inkml:brushProperty name="width" value="0.025" units="cm"/>
      <inkml:brushProperty name="height" value="0.025" units="cm"/>
    </inkml:brush>
  </inkml:definitions>
  <inkml:trace contextRef="#ctx0" brushRef="#br0">366 40 12364,'0'0'7863,"-9"-5"-6731,1 1-1010,0 1 0,-1 0 0,1 0 1,-1 1-1,0 1 0,1-1 0,-1 1 0,0 0 1,0 1-1,0 0 0,0 1 0,0 0 0,0 0 1,1 1-1,-1 0 0,0 0 0,-9 5 0,0 1 29,0 0 0,0 1-1,1 1 1,0 1 0,-17 14 0,28-20-22,0 0 0,1 1 1,-1-1-1,1 1 0,0 0 1,1 0-1,-1 1 0,1-1 1,0 1-1,1 0 0,0 0 1,0 1-1,1-1 0,-1 0 0,-1 16 1,4-21-117,-1 0 1,1 0-1,0 0 0,1 1 1,-1-1-1,0 0 0,1 0 1,-1 0-1,1 0 0,0 0 1,-1 0-1,1 0 1,0 0-1,0 0 0,0 0 1,1 0-1,-1 0 0,0-1 1,3 4-1,0-2 7,-1-1-1,1 1 0,0-1 1,0 0-1,0 0 0,0 0 1,0 0-1,0-1 0,6 2 1,9 0 50,0 0 1,0-2-1,31 0 1,-40-1-35,11 0-18,1-2 1,-1 0-1,1-2 0,-1 0 0,0-1 0,0-1 1,26-12-1,-40 15 44,1 0 1,-1-1-1,1 0 1,-1 0-1,0-1 1,0 1 0,-1-2-1,0 1 1,0-1-1,0 0 1,0 0-1,-1 0 1,0-1-1,0 0 1,-1 0-1,0 0 1,0-1-1,-1 1 1,0-1 0,0 0-1,3-15 1,-6 20-41,1 0 0,-1 0 0,0 0 0,0 1 0,-1-1 0,1 0 0,0 0 0,-1 0 0,0 0 0,0 0 0,0 0 1,0 0-1,0 1 0,0-1 0,-1 0 0,0 1 0,1-1 0,-5-3 0,2 2-20,0 0-1,-1 0 1,0 1-1,0 0 1,1 0-1,-2 0 1,1 1-1,0-1 1,-8-1-1,-6-1-563,0 1 0,0 0 0,-1 2 0,-35-1 0,33 9-2860,21-6 3250,1 0-1,0 0 1,-1 1-1,1-1 1,0 0 0,0 0-1,-1 1 1,1-1-1,0 0 1,0 1-1,-1-1 1,1 0-1,0 1 1,0-1-1,0 0 1,0 1 0,0-1-1,-1 1 1,1-1-1,0 0 1,0 1-1,0-1 1,0 1-1,0-1 1,0 0 0,0 1-1,0-1 1,0 0-1,1 1 1,-1-1-1,0 1 1,0-1-1,0 0 1,0 1-1,0-1 1,1 0 0,-1 1-1,0-1 1,0 0-1,1 1 1,-1-1-1,0 0 1,0 0-1,1 1 1,-1-1 0,0 0-1,1 0 1,-1 1-1,0-1 1,1 0-1,-1 0 1,1 0-1,-1 0 1,0 0-1,1 1 1,16 7-6384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0.774"/>
    </inkml:context>
    <inkml:brush xml:id="br0">
      <inkml:brushProperty name="width" value="0.025" units="cm"/>
      <inkml:brushProperty name="height" value="0.025" units="cm"/>
    </inkml:brush>
  </inkml:definitions>
  <inkml:trace contextRef="#ctx0" brushRef="#br0">380 103 6406,'0'0'8392,"-2"-11"-4297,2 7-3953,0 1 1,0-1-1,-1 0 1,1 1 0,-1-1-1,0 0 1,0 1 0,-1-1-1,1 1 1,-1 0 0,0-1-1,0 1 1,0 0-1,0 0 1,0 0 0,0 0-1,-1 1 1,0-1 0,1 1-1,-1-1 1,0 1-1,0 0 1,0 0 0,-1 0-1,1 1 1,0-1 0,-1 1-1,1-1 1,-1 1 0,1 0-1,-5 0 1,-9-2 13,1 1 0,-1 1 0,1 0 0,-1 1 0,1 1 1,-1 1-1,-26 5 0,33-5-55,1 1 0,0 0 0,0 0 0,0 1 0,0 0 0,1 0 0,0 1 1,0 0-1,0 0 0,0 1 0,1 0 0,0 1 0,0 0 0,-10 12 0,16-17-88,0-1-1,-1 1 1,1-1 0,0 1-1,0 0 1,0-1-1,1 1 1,-1 0 0,0 0-1,0-1 1,1 1 0,0 0-1,-1 0 1,1 0-1,0 0 1,0 0 0,0 0-1,0 0 1,0 0 0,0 0-1,0-1 1,1 1-1,-1 0 1,1 0 0,-1 0-1,1 0 1,0-1 0,0 1-1,0 0 1,0-1-1,0 1 1,0 0 0,0-1-1,0 1 1,1-1-1,-1 0 1,1 1 0,-1-1-1,1 0 1,-1 0 0,1 0-1,0 0 1,0 0-1,3 1 1,5 2 7,0-1 1,0 1-1,1-1 0,-1-1 1,1 0-1,16 0 0,-7 0-56,0-2-1,-1-1 0,1 0 1,-1-1-1,34-9 0,-43 8 37,0 0 0,0-1-1,-1 0 1,0-1 0,1 0-1,-2 0 1,1-1 0,0 0-1,-1-1 1,-1 0 0,1 0-1,9-12 1,-16 19-2,-1 0 0,0 0 1,0-1-1,1 1 0,-1 0 0,0 0 1,0 0-1,1 0 0,-1-1 0,0 1 1,0 0-1,0 0 0,1-1 0,-1 1 0,0 0 1,0 0-1,0-1 0,0 1 0,1 0 1,-1 0-1,0-1 0,0 1 0,0 0 1,0-1-1,0 1 0,0 0 0,0 0 0,0-1 1,0 1-1,0 0 0,0-1 0,0 1 1,0 0-1,0-1 0,0 1 0,0 0 1,0 0-1,-1-1 0,1 1 0,0 0 1,0-1-1,-11 9-106,8-4 114,1 0-1,-1 0 1,1 0-1,0 0 0,0 1 1,0-1-1,1 1 1,-1-1-1,1 1 1,0 0-1,0-1 0,1 1 1,0 0-1,0 0 1,0-1-1,0 1 0,2 9 1,0-7 8,1 0 0,0 0 0,0 0 0,0 0-1,1-1 1,0 1 0,0-1 0,1 0 0,-1 0 0,8 6 0,11 8-66,0 0 0,2-2-1,0-1 1,37 19 0,-58-34 7,34 22-154,-37-24 197,-1 1 0,1-1 1,0 0-1,-1 1 0,1-1 1,-1 1-1,1-1 1,0 1-1,-1-1 0,1 1 1,-1-1-1,1 1 0,-1 0 1,1-1-1,-1 1 1,0-1-1,1 1 0,-1 0 1,0 0-1,0-1 0,1 1 1,-1 0-1,0-1 0,0 1 1,0 0-1,0 0 1,0-1-1,0 1 0,0 0 1,0 0-1,0-1 0,0 1 1,0 0-1,0 0 1,-1-1-1,1 1 0,0 0 1,-1 0-1,1-1 0,0 1 1,-1-1-1,1 1 1,-1 0-1,1-1 0,-1 1 1,1-1-1,-1 1 0,1-1 1,-2 1-1,-11 5 202,-1-1 0,1-1 0,-1 0-1,0-1 1,0-1 0,0 0 0,-15 0 0,-13 2 352,-78 10 658,-137-2-1,255-12-2288,40-1-12021,-12-5 587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4.366"/>
    </inkml:context>
    <inkml:brush xml:id="br0">
      <inkml:brushProperty name="width" value="0.025" units="cm"/>
      <inkml:brushProperty name="height" value="0.025" units="cm"/>
    </inkml:brush>
  </inkml:definitions>
  <inkml:trace contextRef="#ctx0" brushRef="#br0">4 0 2370,'0'0'18407,"0"11"-17377,-1 53 215,-1-18-573,6 65 0,8-72-464,-12-37-283,1-1 0,-1 1 0,1-1-1,0 1 1,-1-1 0,1 1 0,0-1 0,0 1-1,0-1 1,0 0 0,0 0 0,0 1 0,1-1-1,-1 0 1,0 0 0,1 0 0,-1 0 0,1 0-1,-1-1 1,1 1 0,2 0 0,-3-30-11136,-6 7 2675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4.727"/>
    </inkml:context>
    <inkml:brush xml:id="br0">
      <inkml:brushProperty name="width" value="0.025" units="cm"/>
      <inkml:brushProperty name="height" value="0.025" units="cm"/>
    </inkml:brush>
  </inkml:definitions>
  <inkml:trace contextRef="#ctx0" brushRef="#br0">0 7 865,'0'0'18487,"14"-1"-17099,87-4 931,103 8 1,-140 0-5997,-10-3-4401,-78 0 3134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5.071"/>
    </inkml:context>
    <inkml:brush xml:id="br0">
      <inkml:brushProperty name="width" value="0.025" units="cm"/>
      <inkml:brushProperty name="height" value="0.025" units="cm"/>
    </inkml:brush>
  </inkml:definitions>
  <inkml:trace contextRef="#ctx0" brushRef="#br0">68 10 3683,'0'0'17361,"55"34"-16048,-8-44-608,3-2-353,-4 3-224,-1 1-128,-11 3 32,-7 5-448,-15 0-897,-12 3-737,0 9-545,-11 1-1921,-12 0-3139</inkml:trace>
  <inkml:trace contextRef="#ctx0" brushRef="#br0" timeOffset="1">0 254 10378,'0'0'10121,"72"-13"-8679,-26-4-193,6-1-576,1 1-513,-4 0-128,-5 5-609,-6 4-1120,-13 3-1154,-6 3-1858,-10-1-1056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5.464"/>
    </inkml:context>
    <inkml:brush xml:id="br0">
      <inkml:brushProperty name="width" value="0.025" units="cm"/>
      <inkml:brushProperty name="height" value="0.025" units="cm"/>
    </inkml:brush>
  </inkml:definitions>
  <inkml:trace contextRef="#ctx0" brushRef="#br0">41 1 4228,'0'0'13234,"-6"9"-11611,0-1-1175,2 1 1,-1-1-1,1 1 1,0 0-1,-4 19 1,7-26-407,1 0 0,-1 0 0,0 0 0,1 0 0,0 0 0,0 0 0,-1 0 0,1 0 0,0 1 0,1-1 0,-1 0 0,0 0 0,1 0 0,-1 0 0,1 0 0,-1 0 0,1 0 0,0 0 0,0 0 0,0 0 0,0 0 0,0 0 0,1-1 0,-1 1 1,0 0-1,1-1 0,-1 1 0,1-1 0,0 0 0,0 1 0,-1-1 0,1 0 0,0 0 0,0 0 0,0 0 0,0-1 0,0 1 0,0 0 0,4 0 0,1 0-9,1 0 1,-1-1-1,0 1 1,1-1-1,-1-1 1,1 0-1,-1 0 1,0 0-1,0-1 1,0 0-1,0 0 1,7-4-1,6-4 16,0 0 0,29-23 0,-47 32 47,0 1 1,0-1 0,0 0 0,-1 1-1,1 0 1,0-1 0,0 1-1,0 0 1,0 0 0,0 0-1,0 0 1,0 0 0,0 1-1,0-1 1,0 0 0,0 1 0,0 0-1,-1-1 1,4 3 0,23 3 254,-4-5-331,-5-1-536,0 0 1,30-5-1,-42 2-1792,-6-5-6411,-1 5 6635,0-8-8929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5.812"/>
    </inkml:context>
    <inkml:brush xml:id="br0">
      <inkml:brushProperty name="width" value="0.025" units="cm"/>
      <inkml:brushProperty name="height" value="0.025" units="cm"/>
    </inkml:brush>
  </inkml:definitions>
  <inkml:trace contextRef="#ctx0" brushRef="#br0">1 14 6726,'0'0'12620,"68"-11"-15182,-38 11-1410,-5-3-736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6.254"/>
    </inkml:context>
    <inkml:brush xml:id="br0">
      <inkml:brushProperty name="width" value="0.025" units="cm"/>
      <inkml:brushProperty name="height" value="0.025" units="cm"/>
    </inkml:brush>
  </inkml:definitions>
  <inkml:trace contextRef="#ctx0" brushRef="#br0">100 1 3107,'0'0'14713,"-7"1"-13753,4-1-853,0 0-1,0 1 1,0 0-1,0 0 1,0 0-1,0 0 1,1 0 0,-1 0-1,0 0 1,1 1-1,-1 0 1,1-1-1,0 1 1,-1 0-1,1 0 1,-2 3-1,1-1 120,0 1 0,0-1 0,1 1 0,0 0 0,0 0 0,0 0 1,0 0-1,1 0 0,0 0 0,-1 9 0,-2 25 636,3 0 1,5 68-1,17 78-707,-9-79 1640,-15-144-1654,-15-64-1,3 27-170,7 37-135,5 25 70,0 0 0,1-1 1,-1-15-1,26 37-279,-13-2 366,11 8 6,1-1 0,31 13 0,-45-23 12,-1-1 0,0 1 0,1-2 0,-1 1 0,1-1 0,0 0 1,0 0-1,-1-1 0,1 0 0,0 0 0,0-1 0,9-2 1,-14 2-3,0 0 1,0 0 0,0-1 0,0 1 0,-1-1-1,1 0 1,0 1 0,0-1 0,-1-1 0,0 1-1,1 0 1,-1-1 0,0 1 0,0-1 0,0 1 0,0-1-1,-1 0 1,1 0 0,1-4 0,-1 2 4,0 0 0,0-1 0,-1 1 0,0 0 0,0-1 0,0 1 0,-1-1 1,0 1-1,0-1 0,-1-9 0,1 14-15,0 1 0,0-1 0,0 1 0,-1-1 0,1 0 0,0 1 0,0-1 0,-1 1 0,1-1 0,0 1 0,-1-1 0,1 1 0,0 0 0,-1-1 0,1 1 0,-1-1 0,1 1 0,0 0 0,-1-1 0,1 1 0,-1 0 0,1-1 0,-1 1 0,0 0 0,1 0 0,-1 0 0,1 0 0,-1-1 0,1 1 0,-1 0 0,0 0 0,1 0 0,-1 0 0,1 0 0,-1 0 0,1 0 0,-1 1 0,0-1 0,1 0 0,-1 0 0,1 0 0,-1 0 0,1 1 0,-1-1 0,1 0 0,-1 1 0,1-1 0,-1 0 0,1 1 0,-1-1 0,1 1 0,-24 21-86,22-19 93,1 0 0,-1-1 0,1 1 0,0 0 1,0 0-1,0 0 0,0 0 0,0 0 0,1 0 1,-1 0-1,1 0 0,0 0 0,0 0 0,0 0 1,1 0-1,-1 0 0,1 0 0,-1 0 0,1 0 0,0 0 1,0 0-1,0 0 0,1 0 0,1 3 0,0-3 3,0-1 0,0 1 1,0-1-1,0 1 0,1-1 0,-1 0 0,1-1 0,0 1 0,-1 0 0,1-1 0,0 0 0,0 0 0,0 0 0,0-1 0,0 1 0,0-1 1,0 0-1,5 0 0,2-1-34,0 0 1,-1-1-1,1 0 1,-1 0 0,0-1-1,0-1 1,0 0-1,0 0 1,0-1-1,-1 0 1,0 0 0,15-13-1,-11 10 36,-11 7 2,-1 0-1,0 1 0,1-1 1,-1 0-1,0 1 0,1 0 0,-1-1 1,1 1-1,-1 0 0,0 0 1,1 0-1,-1 0 0,1 0 0,-1 0 1,1 0-1,-1 0 0,1 1 1,-1-1-1,0 1 0,1-1 1,-1 1-1,0-1 0,1 1 0,-1 0 1,0-1-1,0 1 0,2 2 1,0-2 2,-1 1 0,1-1 1,0 1-1,0-1 1,0 0-1,-1 0 1,1 0-1,0-1 1,0 1-1,4 0 0,1-1-348,0 0-1,0 0 0,0-1 0,0 0 0,0 0 0,14-5 0,-18 5-187,-1-1 0,0 0-1,0 1 1,0-1 0,0 0 0,0 0-1,0-1 1,0 1 0,-1 0-1,1-1 1,-1 0 0,0 0 0,0 1-1,0-1 1,0 0 0,0-1-1,-1 1 1,2-5 0,4-15-4560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6.895"/>
    </inkml:context>
    <inkml:brush xml:id="br0">
      <inkml:brushProperty name="width" value="0.025" units="cm"/>
      <inkml:brushProperty name="height" value="0.025" units="cm"/>
    </inkml:brush>
  </inkml:definitions>
  <inkml:trace contextRef="#ctx0" brushRef="#br0">37 1 11787,'0'0'2189,"-5"9"42,0-1-1614,1 0 0,0 0-1,0 1 1,1 0-1,0 0 1,0 0-1,-1 15 1,3-20-506,1 0-1,0 1 1,0-1-1,0 0 1,0 0-1,1 0 1,-1 0-1,1 0 1,0 0 0,1 0-1,-1 0 1,1 0-1,-1 0 1,1-1-1,0 1 1,1-1-1,-1 1 1,0-1-1,1 0 1,0 0 0,0 0-1,0 0 1,4 2-1,0 0-124,0-1 0,0-1 1,1 1-1,-1-1 0,1-1 0,0 1 0,-1-2 0,1 1 0,0-1 0,12 1 1,-15-1-8,1-1 1,-1 0 0,1 0 0,-1-1-1,1 1 1,-1-1 0,0 0 0,1-1 0,-1 1-1,0-1 1,0 0 0,0-1 0,0 1-1,0-1 1,0 0 0,6-5 560,-10 9-508,-1 0 0,1 0 0,0-1 0,0 1 0,0 0 0,-1 0-1,1-1 1,0 1 0,0 0 0,0-1 0,0 1 0,0-1 0,0 1 0,0-1-1,1 0 1,-1 1 0,0-1 0,0 0 0,0 0 0,0 0 0,2 0 0,25 4 147,1-3-648,1-2 0,0 0 0,-1-2 1,1-1-1,45-13 0,-74 17 493,0 0-1,0 0 1,0-1 0,0 1 0,0 0 0,0 0 0,0 0 0,0 0-1,0 0 1,1 0 0,-1 0 0,0 0 0,0 1 0,0-1 0,0 0-1,0 1 1,0-1 0,0 0 0,0 1 0,0 0 0,0-1-1,0 1 1,-1-1 0,1 1 0,0 0 0,0 0 0,0-1 0,-1 1-1,1 0 1,0 0 0,-1 0 0,1 0 0,-1 0 0,1 0 0,-1 0-1,0 0 1,1 1 0,14 20 250,6 0-267,0 1 1,-1 1 0,25 41-1,-40-57-31,0 1-1,0 0 0,-1 0 1,-1 0-1,1 1 1,-1-1-1,-1 1 0,0 0 1,0 0-1,-1 0 1,-1 0-1,1 0 0,-2 0 1,1 0-1,-3 11 1,1-16 79,0 0 1,0 0 0,0 0 0,-1 0 0,0 0 0,0 0 0,0-1-1,0 0 1,-1 1 0,0-1 0,0 0 0,0-1 0,0 1 0,-1-1-1,1 0 1,-6 3 0,4-2 263,0-1 0,0 0 1,-1 0-1,1 0 0,-1-1 0,0 0 0,0 0 0,1-1 0,-1 0 0,0 0 0,0 0 1,-10-1-1,16-1-305,0 1 0,0-1 0,0 1 0,-1-1 0,1 0 0,0 1 0,0-1 0,0 0 0,0 0 1,0 0-1,1 0 0,-1 0 0,0 0 0,0 0 0,0 0 0,1 0 0,-1 0 0,1 0 0,-1 0 0,1-1 0,-1 1 1,1 0-1,0 0 0,-1-1 0,1 1 0,0 0 0,0-2 0,-2-42-63,2 37 3,0 1-32,0 0 1,1 0-1,0-1 0,0 1 1,1 0-1,0 0 1,0 0-1,1 1 1,0-1-1,0 0 0,0 1 1,1 0-1,0 0 1,7-9-1,3 0-48,1 0 1,1 2-1,28-21 0,30-24-5441,-58 39-1095,-3-3-7549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1:28.881"/>
    </inkml:context>
    <inkml:brush xml:id="br0">
      <inkml:brushProperty name="width" value="0.025" units="cm"/>
      <inkml:brushProperty name="height" value="0.025" units="cm"/>
    </inkml:brush>
  </inkml:definitions>
  <inkml:trace contextRef="#ctx0" brushRef="#br0">2574 426 6854,'-408'-70'-471,"4"2"702,306 56-352,0 5 0,-113 6 0,103 13 187,0 4 0,-140 40 0,106-21 286,100-26-300,-56 13 244,-157 56 1,227-68-230,2 2 1,-1 1 0,2 1-1,0 1 1,0 1-1,2 1 1,0 2-1,1 0 1,0 1 0,-25 32-1,39-39-69,0 0 0,1 1 0,1-1 0,0 1 0,1 0 0,0 1 0,1 0-1,1-1 1,0 1 0,1 0 0,0 16 0,0 10-41,2 0 0,11 76-1,43 172-29,-41-237 110,2-1 0,2 0 0,36 70 0,-41-100 44,0-1 1,1 0-1,1-1 0,1-1 1,1-1-1,0 0 1,1 0-1,23 15 0,-11-11-52,2-2 1,0-1-1,0-1 0,61 22 0,-12-14-40,0-4 0,2-3-1,155 13 1,558 3 60,-496-28-39,1368-3-160,-1363-6 139,889-103-26,-60-11 74,-889 98-94,-1-10 0,265-67 1,-325 56 40,121-31-46,-249 55 51,-1-3-1,-1-2 1,69-38 0,-88 39 28,-2-1 0,0-2 0,52-48 0,-68 55-8,0-1 1,-1 0-1,-1-1 1,0-1-1,-2 0 1,0-1-1,16-38 1,-24 46-5,0 1 1,-1-1-1,0 0 1,-1 1-1,-1-1 1,1-1-1,-2 1 1,0 0-1,0 0 1,-1 0-1,-5-22 1,1 18 12,0 0 0,-1 0 1,-1 0-1,0 1 0,-1 0 1,0 1-1,-18-23 0,-6 0 26,-2 2 0,-2 1 0,-1 1 0,-76-51 0,11 18 64,-4 5-1,-2 4 0,-2 6 1,-2 4-1,-160-44 0,-8 18 281,-319-40 0,348 77-562,-348-5-1,477 41-233,-1 6-1,1 5 1,0 6-1,-231 62 1,147-9-607,4 8-1766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6.838"/>
    </inkml:context>
    <inkml:brush xml:id="br0">
      <inkml:brushProperty name="width" value="0.025" units="cm"/>
      <inkml:brushProperty name="height" value="0.025" units="cm"/>
    </inkml:brush>
  </inkml:definitions>
  <inkml:trace contextRef="#ctx0" brushRef="#br0">69 0 17585,'0'0'5963,"-9"2"-5002,5-1-914,2-1 1,-1 0 1,1 0 0,0 1-1,-1-1 1,1 1 0,0-1 0,-1 1-1,1 0 1,0 0 0,0 0 0,0 0-1,0 1 1,0-1 0,0 0-1,0 1 1,0-1 0,0 1 0,1 0-1,-1 0 1,0-1 0,1 1-1,0 0 1,-1 0 0,1 1 0,0-1-1,0 0 1,0 0 0,1 0 0,-1 1-1,0-1 1,1 0 0,-1 5-1,1-5-113,0 0-1,0-1 0,0 1 0,0 0 1,0 0-1,1-1 0,-1 1 0,1 0 0,-1-1 1,1 1-1,-1 0 0,1-1 0,0 1 1,0-1-1,0 1 0,0-1 0,0 1 0,0-1 1,0 0-1,1 1 0,1 0 0,36 13-2338,-31-13 2001,-5-2 201,0 1 1,-1-1 0,1 1 0,0 0-1,-1 0 1,1 0 0,0 0-1,-1 1 1,1-1 0,-1 1 0,0-1-1,0 1 1,1 0 0,-1 0-1,2 3 1,-3-3 253,-1-1 0,0 1-1,0 0 1,0-1 0,0 1-1,0 0 1,0-1 0,0 1 0,-1 0-1,1-1 1,-1 1 0,1 0 0,-1-1-1,0 1 1,1-1 0,-1 1-1,0-1 1,0 1 0,0-1 0,0 0-1,0 0 1,-1 1 0,1-1-1,0 0 1,0 0 0,-1 0 0,-1 1-1,-2 3 38,2-3-74,1 1 0,-1 0 0,0-1 0,0 1 0,0-1 0,0 0 0,0 0 0,0 0 0,-1 0-1,1-1 1,-1 1 0,-6 1 0,9-5-450,1 1 0,-1-1-1,0 1 1,1-1 0,0 0-1,-1 1 1,1-1 0,0 1-1,0-1 1,0 0 0,0 0 0,0 1-1,0-1 1,0 0 0,1-1-1,-1 2 157,3-19-4504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7.856"/>
    </inkml:context>
    <inkml:brush xml:id="br0">
      <inkml:brushProperty name="width" value="0.025" units="cm"/>
      <inkml:brushProperty name="height" value="0.025" units="cm"/>
    </inkml:brush>
  </inkml:definitions>
  <inkml:trace contextRef="#ctx0" brushRef="#br0">50 276 3555,'0'0'3385,"9"-8"-2179,-4 3-1256,46-50 2699,-47 50-1906,-1 1-1,0-1 1,0 0-1,0 0 1,0 0-1,-1 0 1,0-1-1,0 1 1,0-1-1,0 1 1,-1-1-1,1-8 1,-3 14-684,1-1-1,0 1 1,0-1 0,0 1-1,-1 0 1,1-1 0,0 1 0,0-1-1,-1 1 1,1 0 0,0-1-1,-1 1 1,1 0 0,0-1-1,-1 1 1,1 0 0,-1-1 0,1 1-1,-1 0 1,1 0 0,0 0-1,-1-1 1,1 1 0,-1 0-1,1 0 1,-1 0 0,1 0 0,-1 0-1,1 0 1,-1 0 0,1 0-1,-1 0 1,1 0 0,-1 0 0,0 1-1,-21 3 55,15-1-98,-1 1 0,1 1 0,0 0-1,1 0 1,-1 0 0,1 0 0,0 1 0,0 0 0,0 1 0,1-1-1,0 1 1,1 0 0,-1 0 0,1 0 0,0 1 0,1 0 0,0-1-1,0 1 1,1 0 0,0 1 0,0-1 0,0 10 0,2-16-6,0-1-1,0 1 1,1-1 0,-1 1 0,0-1-1,1 1 1,-1-1 0,0 0 0,1 1 0,0-1-1,-1 0 1,1 1 0,0-1 0,0 0 0,0 0-1,0 1 1,0-1 0,0 0 0,0 0 0,0 0-1,0 0 1,0 0 0,1-1 0,0 2 0,2 0 10,0-1 0,1 1 0,-1-1 0,0 0 0,1 0 0,-1 0 1,1 0-1,5-1 0,5 0 21,0-1 0,0 0 0,0-1 0,17-4 0,-11-1-158,0 0-1,0-2 0,0 0 0,-1-1 0,0-1 1,-1-1-1,-1-1 0,0 0 0,0-2 0,-1 0 1,-1-1-1,-1 0 0,0-1 0,-1-1 1,20-34-1,-31 46 130,0 1 1,0-1 0,-1 1-1,0-1 1,0 0-1,-1 0 1,2-10 0,-3 15-4,0 0-1,0 1 1,0-1 0,0 0 0,0 0 0,0 0 0,-1 0 0,1 0 0,0 0-1,0 0 1,-1 0 0,1 0 0,-1 0 0,1 0 0,-1 1 0,1-1 0,-1 0-1,1 0 1,-1 1 0,-1-2 0,1 1 7,0 1 0,-1-1 0,1 0 0,-1 1 0,1 0 0,-1-1 0,1 1 0,-1 0 0,1 0 0,-1 0 0,1 0 0,-1 0 0,1 0 0,-1 0 0,1 0 0,-1 1 0,-1 0 0,-3 1 30,1 0 0,-1 1 0,1-1 0,0 2 0,0-1 0,0 0 0,0 1 0,1 0 0,-1 0 0,1 0 0,0 1 0,0-1 0,1 1 0,-1 0 0,1 0 0,-4 10 0,5-13-13,1 1-1,-1-1 1,1 1-1,0 0 1,0-1-1,0 1 1,0 0-1,0 0 1,1 0-1,-1 0 1,1 0-1,0 0 1,0 0-1,0 0 1,0 0 0,0 0-1,1 0 1,0 0-1,-1-1 1,1 1-1,0 0 1,0 0-1,0 0 1,1-1-1,-1 1 1,1-1-1,-1 1 1,1-1 0,0 1-1,0-1 1,0 0-1,0 0 1,1 0-1,3 3 1,2-1-16,0-1 1,0 0 0,0 0-1,0 0 1,1-1 0,-1 0 0,1-1-1,0 0 1,-1 0 0,1-1-1,16-2 1,-19 2-8,0-1 0,0 0 0,1 0 0,-1-1 0,0 1 0,0-1 0,0-1 0,0 1-1,-1-1 1,1 0 0,-1-1 0,1 1 0,-1-1 0,0 0 0,-1 0 0,7-8 0,-2-7-53,-9 18 41,0 1 0,0-1 0,-1 1 0,1 0 0,0-1 0,0 1 0,0 0 0,-1-1 0,1 1 0,0 0 0,0 0 0,-1-1 0,1 1 0,0 0 0,0 0 0,-1-1 1,1 1-1,0 0 0,-1 0 0,1 0 0,0 0 0,-1-1 0,1 1 0,0 0 0,-1 0 0,1 0 0,0 0 0,-1 0 0,1 0 0,-1 0 0,0 0 0,-1 0-3,0 0 0,0 1 0,0-1 1,0 1-1,0-1 0,0 1 0,0 0 0,1-1 0,-1 1 0,0 0 0,0 0 0,0 1 0,1-1 0,-1 0 0,1 0 0,-1 1 0,-1 1 1,1-1 15,1 0 1,-1-1 0,1 1-1,0 0 1,-1 0 0,1 0 0,0 0-1,0 0 1,0 0 0,0 0 0,1 0-1,-1 1 1,1-1 0,-1 0 0,1 0-1,0 1 1,-1-1 0,1 0 0,1 1-1,-1-1 1,1 5 0,0-5-2,0 0 1,1 0 0,-1 0 0,1 0-1,-1 0 1,1 0 0,0 0-1,0 0 1,0-1 0,0 1-1,0 0 1,0-1 0,0 0-1,0 0 1,1 0 0,2 2-1,9 1-45,1 0-1,-1 0 1,0-1-1,1-1 1,22 0-1,-25-1-66,-1 0-56,0-1 1,0 0-1,0 0 0,0-1 1,-1 0-1,17-5 0,-25 5 223,1 0 0,0 0 0,-1-1 0,1 1 0,-1-1 0,1 0 0,-1 0 0,0 0 0,0 0 0,0 0 0,0 0 0,0 0 0,0-1 0,-1 1-1,1-1 1,-1 1 0,0-1 0,0 1 0,0-1 0,0 0 0,0 0 0,0 0 0,-1 0 0,1 1 0,-1-1 0,0 0 0,0 0 0,0-6 0,-15-124 3331,17 132-3422,0 0-1,0 0 1,0 1 0,0-1-1,0 1 1,0-1 0,-1 1-1,1 0 1,0 0 0,0 0-1,0 0 1,0 0 0,0 0-1,0 0 1,0 1 0,2 0-1,107 23-7456,-66-18 218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8.509"/>
    </inkml:context>
    <inkml:brush xml:id="br0">
      <inkml:brushProperty name="width" value="0.025" units="cm"/>
      <inkml:brushProperty name="height" value="0.025" units="cm"/>
    </inkml:brush>
  </inkml:definitions>
  <inkml:trace contextRef="#ctx0" brushRef="#br0">112 148 6342,'9'-7'-1356,"1"0"2272,54-43 5096,-60 47-5423,-1-1 0,1 1 1,-1 0-1,0-1 0,0 0 1,0 0-1,-1 0 0,1 0 1,-1 0-1,0 0 0,0-1 1,0 1-1,-1-1 0,0 1 1,1-7-1,-2 10-525,0 0 0,-1 0 1,1 1-1,0-1 0,-1 0 1,1 0-1,-1 1 0,0-1 1,1 0-1,-1 1 0,1-1 0,-1 1 1,0-1-1,0 1 0,1-1 1,-1 1-1,0-1 0,0 1 1,1 0-1,-1-1 0,0 1 1,0 0-1,0 0 0,0 0 0,0-1 1,1 1-1,-1 0 0,0 0 1,0 0-1,0 0 0,0 1 1,0-1-1,1 0 0,-2 0 0,-34 6-56,19 0 2,1 1 0,-1 1 0,1 0 0,1 1 0,0 1 1,0 1-1,1 0 0,-17 16 0,30-26-10,-1 1 1,1-1-1,0 0 0,-1 1 1,1-1-1,0 0 0,0 1 1,0 0-1,0-1 1,0 1-1,0-1 0,0 1 1,1 0-1,-1 0 0,1 0 1,-1-1-1,1 1 1,0 2-1,0-3-10,0 1-1,1-1 1,-1 0 0,0 0-1,1 0 1,0 0 0,-1 0-1,1 0 1,0 0 0,-1 0-1,1-1 1,0 1 0,0 0-1,0 0 1,-1-1 0,1 1-1,0 0 1,0-1 0,0 1 0,0-1-1,2 1 1,8 3-151,1-1 1,-1 0-1,0-1 0,20 1 0,-13-1-96,5 1-45,-10-2 218,0 1 1,0 0 0,0 1-1,0 0 1,0 1 0,0 1-1,-1 0 1,13 6 0,-25-10 91,1-1-1,0 0 1,-1 1 0,1-1-1,0 1 1,-1-1 0,1 1 0,-1-1-1,1 1 1,-1-1 0,0 1 0,1 0-1,-1-1 1,1 1 0,-1 0-1,0-1 1,0 1 0,1 0 0,-1-1-1,0 1 1,0 0 0,0 0 0,0-1-1,0 1 1,0 0 0,0 0-1,0-1 1,0 1 0,0 0 0,0 0-1,0-1 1,0 1 0,-1 0-1,1-1 1,0 1 0,-1 0 0,1-1-1,0 1 1,-1 0 0,1-1 0,-1 1-1,1-1 1,-1 1 0,1-1-1,-1 1 1,1-1 0,-1 1 0,0-1-1,1 0 1,-1 1 0,0-1 0,1 0-1,-1 1 1,0-1 0,1 0-1,-2 0 1,-44 20 993,45-20-995,-25 8 252,-1-1 1,0-1 0,0-1 0,0-2 0,-38 1 0,66-4-296,-1-1-1,0 1 1,1 0-1,-1 0 1,0-1 0,0 1-1,1 0 1,-1 0-1,0-1 1,1 1-1,-1 0 1,0-1 0,0 1-1,0 0 1,0-1-1,1 1 1,-1 0-1,0-1 1,0 1 0,0-1-1,0 1 1,0 0-1,0-1 1,0 1 0,0-1-1,0 1 1,0 0-1,0-1 1,0 1-1,0-1 1,0 1 0,0 0-1,0-1 1,-1 1-1,1 0 1,0-1-1,0 1 1,0 0 0,-1-1-1,1 1 1,0 0-1,0-1 1,-1 1 0,1 0-1,0 0 1,-1-1-1,1 1 1,0 0-1,-1 0 1,1 0 0,0-1-1,-1 1 1,1 0-1,0 0 1,-1 0-1,1 0 1,-1 0 0,1 0-1,0 0 1,-1 0-1,1 0 1,-1 0 0,1 0-1,0 0 1,-1 0-1,0 0 1,28-21-4161,6 5-1626,7 1-2419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8.981"/>
    </inkml:context>
    <inkml:brush xml:id="br0">
      <inkml:brushProperty name="width" value="0.025" units="cm"/>
      <inkml:brushProperty name="height" value="0.025" units="cm"/>
    </inkml:brush>
  </inkml:definitions>
  <inkml:trace contextRef="#ctx0" brushRef="#br0">110 248 11563,'0'0'6593,"-11"5"-5248,3-1-1173,-49 26 1386,55-28-1449,-1-1 0,1 1 0,0 0 0,-1 0 0,1 0 0,0 0 0,0 0 0,0 0-1,1 1 1,-1-1 0,0 0 0,1 1 0,0 0 0,-1-1 0,1 1 0,0 0 0,1-1 0,-1 1 0,0 0 0,1 0 0,-1 5 0,1-8-103,1 1 0,-1 0 1,0 0-1,1 0 0,-1-1 1,1 1-1,-1 0 0,1-1 0,-1 1 1,1-1-1,-1 1 0,1 0 1,0-1-1,-1 1 0,1-1 1,0 0-1,-1 1 0,1-1 0,0 1 1,0-1-1,0 0 0,-1 0 1,1 1-1,0-1 0,0 0 1,0 0-1,-1 0 0,3 0 1,29 1 100,-24-1-77,7-1-106,0-1-1,0-1 1,0 0 0,0 0-1,0-2 1,-1 0 0,0 0-1,0-1 1,-1-1 0,1 0-1,-1-1 1,-1-1 0,0 0-1,12-11 1,-17 14 54,0 0 1,0 0-1,-1-1 0,0 0 1,0 0-1,-1-1 0,0 1 1,0-1-1,-1-1 0,0 1 1,-1 0-1,1-1 0,-1 0 1,-1 1-1,0-1 0,0 0 1,-1-1-1,0 1 0,-1 0 0,1 0 1,-2 0-1,1 0 0,-2-1 1,-2-12-1,3 19 22,0 1-1,0-1 1,0 1 0,0-1-1,0 1 1,0 0 0,-1 0 0,1 0-1,-1-1 1,1 2 0,-1-1-1,0 0 1,0 0 0,0 0-1,0 1 1,0-1 0,-1 1-1,1 0 1,0-1 0,-4 0-1,1 1 26,0 0-1,1 0 0,-1 0 0,0 1 1,0-1-1,0 1 0,0 0 0,0 1 1,0-1-1,-6 3 0,-1-1 126,0 2 1,0 0-1,0 1 0,1 0 1,0 0-1,0 1 0,-18 13 1,26-16-82,0-1 0,0 0 0,0 1 0,1 0 0,-1-1 0,1 1 0,0 0-1,0 0 1,0 1 0,0-1 0,1 0 0,-1 0 0,0 5 0,2-6-62,0-1 0,0 1 0,0-1 0,0 1 0,0-1 0,0 1-1,1-1 1,-1 1 0,1-1 0,-1 1 0,1-1 0,0 1 0,-1-1 0,1 0 0,0 1-1,0-1 1,0 0 0,0 0 0,0 0 0,0 0 0,0 0 0,0 0 0,1 0 0,-1 0-1,0 0 1,0 0 0,1-1 0,-1 1 0,1-1 0,-1 1 0,1-1 0,-1 1-1,1-1 1,2 0 0,23 7-242,0-2-1,45 2 1,-43-4-512,0 0 0,36 9 0,-62-11 759,-1-1-1,1 1 0,-1 0 1,1 0-1,-1 0 1,1 0-1,-1 0 0,0 1 1,0-1-1,1 1 0,-1-1 1,0 1-1,0 0 0,-1 0 1,1 0-1,0 0 0,-1 0 1,1 0-1,-1 0 0,1 1 1,-1-1-1,0 1 0,0-1 1,0 0-1,1 6 0,-2-2 162,0-1 0,0 0 0,0 1 0,-1-1 0,0 1 0,0-1 0,0 0 0,-1 1 0,1-1 0,-1 0 0,-5 8 0,6-10-126,-2 1 53,1 1 0,0 0-1,0 0 1,0 0 0,0 0-1,1 0 1,0 0 0,-1 8 0,3-13-129,-1 1 1,0-1 0,1 0 0,-1 1 0,1-1 0,-1 1-1,0-1 1,1 0 0,-1 0 0,1 1 0,-1-1 0,1 0-1,0 0 1,-1 0 0,1 0 0,-1 0 0,1 1 0,-1-1-1,1 0 1,-1 0 0,1 0 0,-1 0 0,1-1 0,0 1-1,-1 0 1,1 0 0,-1 0 0,1 0 0,-1 0 0,1-1-1,-1 1 1,1 0 0,-1-1 0,1 1 0,-1 0 0,1-1-1,22-10-2905,-5-5-1460,3-5-2284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9.502"/>
    </inkml:context>
    <inkml:brush xml:id="br0">
      <inkml:brushProperty name="width" value="0.025" units="cm"/>
      <inkml:brushProperty name="height" value="0.025" units="cm"/>
    </inkml:brush>
  </inkml:definitions>
  <inkml:trace contextRef="#ctx0" brushRef="#br0">32 189 9993,'0'0'7506,"-5"10"-5749,2-4-1701,-1 1 372,0 0 0,1 0-1,0 1 1,0-1 0,1 0 0,-2 11 0,4-16-378,0-1 0,0 1 0,0 0 0,0 0 0,0-1 0,0 1 0,0 0 1,1-1-1,-1 1 0,1 0 0,-1-1 0,1 1 0,0-1 0,-1 1 0,1 0 0,0-1 1,0 0-1,0 1 0,0-1 0,0 0 0,1 1 0,-1-1 0,0 0 0,1 0 0,-1 0 1,0 0-1,1 0 0,-1 0 0,1-1 0,0 1 0,-1 0 0,1-1 0,-1 1 0,1-1 1,0 0-1,0 0 0,-1 1 0,1-1 0,2 0 0,3 1-23,1-1 1,-1 1-1,1-1 0,-1-1 1,1 1-1,-1-1 0,0-1 1,1 1-1,-1-1 0,0-1 1,11-4-1,-15 6-46,0-1 1,0 0-1,0 0 0,0 0 1,0 0-1,-1 0 0,1-1 1,0 0-1,-1 1 0,0-1 1,0 0-1,0 0 0,0 0 1,0 0-1,-1 0 0,1-1 1,-1 1-1,0 0 0,0-1 1,0 1-1,0-1 0,-1 1 1,1-1-1,-1-5 0,0 15 51,0-1-1,0 0 0,1 0 1,0 0-1,0 1 1,0-1-1,0 0 1,1 0-1,0 0 0,3 5 1,-3-7 4,0 0 1,0 0-1,0-1 1,0 1 0,1-1-1,-1 0 1,1 0-1,0 0 1,0 0-1,0 0 1,0 0-1,0-1 1,0 0 0,0 1-1,0-1 1,1 0-1,5 1 1,0-1-21,0 1 1,0-1 0,0-1 0,0 0-1,0 0 1,0-1 0,0 0-1,0 0 1,-1-1 0,1 0-1,0-1 1,-1 0 0,1 0-1,-1-1 1,0 0 0,0 0-1,0-1 1,-1 0 0,12-10 0,-11 8-74,-1-1 1,0 0 0,0 0 0,-1-1 0,0 0 0,0 0 0,-1 0 0,0-1 0,0 0 0,-2 0 0,1 0 0,-1 0 0,0-1 0,-1 1 0,0-1 0,0-12 0,-2 15-101,0 0 1,0 1-1,0-1 1,-1 0-1,0 1 1,-1-1 0,-4-13-1,6 20 147,-1-1 1,0 1-1,1-1 0,-1 1 0,0 0 1,0 0-1,0-1 0,0 1 0,0 0 1,0 0-1,-1 0 0,1 0 1,0 0-1,-1 0 0,1 0 0,0 1 1,-1-1-1,-1 0 0,1 0 13,-1 1 0,1 0 0,0 0 0,-1 0 0,1 0 0,-1 0 0,1 1 0,0-1 0,-1 0 0,1 1 0,0 0 0,0 0 0,-1 0 1,1 0-1,-4 2 0,1 1 73,-1 0 1,1 0 0,0 1 0,0-1-1,0 1 1,0 0 0,1 1-1,0-1 1,0 1 0,1 0 0,-1 0-1,1 0 1,0 0 0,1 0 0,0 1-1,0-1 1,0 1 0,1 0 0,0-1-1,0 1 1,0 0 0,1 0 0,0 0-1,1 0 1,-1-1 0,1 1 0,1 0-1,-1 0 1,1-1 0,0 1 0,1-1-1,-1 0 1,1 0 0,1 0-1,-1 0 1,1 0 0,0 0 0,0-1-1,8 7 1,-2-3-267,1-1 0,1 0 0,-1-1-1,1 0 1,0-1 0,1 0 0,0-1 0,13 3-1,-14-5-1462,0 0 0,1-1-1,-1-1 1,0 0-1,20-1 1,-4-3-4273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9.883"/>
    </inkml:context>
    <inkml:brush xml:id="br0">
      <inkml:brushProperty name="width" value="0.025" units="cm"/>
      <inkml:brushProperty name="height" value="0.025" units="cm"/>
    </inkml:brush>
  </inkml:definitions>
  <inkml:trace contextRef="#ctx0" brushRef="#br0">143 128 13837,'-9'1'3801,"-4"1"-3104,0 1 0,0 1 0,1 0 0,-20 9 0,28-11-481,0 0 0,-1 1 1,1 0-1,0 0 0,0 0 0,0 0 1,1 1-1,-5 3 0,7-5-113,0 0 0,0-1 0,0 1 0,0 0 0,0 0-1,0 0 1,0 0 0,1 0 0,-1 0 0,1 0 0,-1 0 0,1 0-1,0 0 1,0 0 0,0 0 0,0 0 0,0 0 0,0 0 0,1 0-1,0 3 1,1-2-82,-1-1-1,1 1 1,0-1-1,-1 0 0,1 0 1,1 0-1,-1 0 1,0 0-1,0 0 1,1-1-1,-1 1 0,1-1 1,-1 0-1,1 1 1,0-1-1,-1 0 1,1 0-1,0-1 0,0 1 1,0-1-1,-1 1 1,6-1-1,3 1 2,0 0-1,0-1 0,0 0 0,21-3 1,-23 0-145,0-1 0,0 1 0,-1-1 0,1-1 0,-1 0 0,0 0 1,0 0-1,-1-1 0,1 0 0,-1-1 0,0 0 0,-1 0 0,0 0 0,9-15 0,-9 14-3,0-1 0,-1 0 0,0 0 0,0-1 0,-1 1 0,0-1 0,-1 0 0,0 0 0,-1 0-1,0-1 1,-1 1 0,0-1 0,0-13 0,-1 24 138,0-1 1,0 0-1,0 1 0,0-1 0,0 1 1,0-1-1,0 0 0,-1 1 0,1-1 1,0 1-1,0-1 0,0 0 0,-1 1 1,1-1-1,0 1 0,-1-1 1,1 1-1,0-1 0,-1 1 0,1-1 1,-1 1-1,1 0 0,-1-1 0,1 1 1,-1 0-1,1-1 0,-1 1 0,1 0 1,-1-1-1,1 1 0,-1 0 1,0 0-1,0-1 0,-22 10 496,-14 26 430,33-30-808,0 0 1,1 1-1,-1-1 1,1 1-1,1 0 0,-1 0 1,1 0-1,0 0 0,0 1 1,1-1-1,0 0 1,0 1-1,0-1 0,1 1 1,1 11-1,0-13-49,0 0 1,0 0-1,0 0 1,1 0-1,0 0 1,0-1-1,1 1 0,-1-1 1,1 0-1,0 0 1,0 1-1,0-2 0,0 1 1,1 0-1,0-1 1,0 0-1,0 1 0,0-2 1,0 1-1,8 4 1,1-1-601,0-1 0,0 0 1,0 0-1,17 2 1,-13-4-1588,1-1 0,33 1 1,-11-4-7424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0.703"/>
    </inkml:context>
    <inkml:brush xml:id="br0">
      <inkml:brushProperty name="width" value="0.025" units="cm"/>
      <inkml:brushProperty name="height" value="0.025" units="cm"/>
    </inkml:brush>
  </inkml:definitions>
  <inkml:trace contextRef="#ctx0" brushRef="#br0">1 106 3587,'0'0'17868,"12"0"-16640,12 1-751,12-1 286,59-5 0,-84 4-728,-1 0 1,0-1-1,0 0 1,-1-1-1,1 0 1,0-1-1,-1 0 1,0-1-1,0 1 1,0-2-1,12-8 1,-20 13-29,0 0 0,0 0 0,1 0 0,-1 0 0,0 0 0,0 0 0,0-1 0,0 1 1,0 0-1,-1 0 0,1-1 0,0 1 0,0-1 0,-1 1 0,1 0 0,-1-1 0,0 1 0,1-1 0,-1 1 1,0-1-1,0 1 0,0-1 0,0 0 0,0-2 0,-1 3-7,0 0-1,0 0 1,1-1-1,-1 1 1,-1 0-1,1 0 1,0 0-1,0 1 1,0-1-1,0 0 1,-1 0 0,1 0-1,0 1 1,-1-1-1,1 1 1,0-1-1,-1 1 1,1 0-1,-1-1 1,1 1 0,-1 0-1,1 0 1,-1 0-1,1 0 1,-2 0-1,-8 1-19,0-1-1,0 1 0,0 1 0,1 0 1,-1 1-1,1 0 0,-1 0 1,-10 7-1,14-7 15,0 0 0,1 1 0,-1 0-1,1 0 1,0 1 0,0-1 0,1 1 0,0 1 0,-1-1 0,2 1-1,-1 0 1,1 0 0,-4 7 0,7-12 1,1-1 1,-1 1-1,1 0 0,-1 0 0,1 0 1,-1 0-1,1 0 0,0 0 1,0 0-1,-1 1 0,1-1 0,0 0 1,0 0-1,0 0 0,0 0 1,0 0-1,0 0 0,1 0 0,-1 0 1,0 0-1,0 0 0,1 0 1,-1 0-1,1 0 0,-1 0 0,1 0 1,0 1-1,1 0 4,0-1 0,-1 0 0,1 1 1,0-1-1,0 0 0,0 0 0,0 0 0,0-1 0,0 1 0,0 0 0,1-1 1,3 1-1,10 0-3,0 0 0,0-1 0,17-2-1,-22 1-49,20-2-575,-1-2 0,43-12 0,-47 10 56,0 1 0,1 1 0,46-2 0,-42 11-3794,-1 1-3390,-15-5 2088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1.110"/>
    </inkml:context>
    <inkml:brush xml:id="br0">
      <inkml:brushProperty name="width" value="0.025" units="cm"/>
      <inkml:brushProperty name="height" value="0.025" units="cm"/>
    </inkml:brush>
  </inkml:definitions>
  <inkml:trace contextRef="#ctx0" brushRef="#br0">83 1 3235,'0'0'14761,"-8"7"-14254,4-3-377,-1 0 0,1 1 1,0-1-1,0 1 0,1 0 1,-1 0-1,1 0 0,0 1 1,1-1-1,-1 1 0,1 0 1,0 0-1,0 0 0,1 0 1,0 0-1,-1 9 0,1-1 201,0 1 0,0-1 0,1 0 0,1 0 0,5 27 0,-5-38-314,0 0 1,1 1-1,-1-1 1,0 0-1,1 0 1,0 0-1,0 0 0,0 0 1,0-1-1,0 1 1,0-1-1,1 1 1,-1-1-1,1 0 1,0 0-1,0 0 1,0 0-1,0 0 0,0-1 1,0 1-1,0-1 1,0 0-1,0 0 1,1 0-1,-1 0 1,1-1-1,-1 1 0,0-1 1,7 0-1,143-5-1906,-152 5 1887,-1 0 0,0 0 1,1 0-1,-1 0 1,0 0-1,1 0 1,-1 0-1,0 0 0,1 0 1,-1 0-1,1 0 1,-1 0-1,0 0 1,1 0-1,-1 0 1,0 0-1,1 0 0,-1 0 1,0 1-1,1-1 1,-1 0-1,0 0 1,0 1-1,1-1 0,-1 0 1,0 0-1,1 1 1,-1-1-1,0 0 1,0 0-1,0 1 1,1-1-1,-1 0 0,0 1 1,0-1-1,0 0 1,0 1-1,-7 14 270,-21 11 548,14-18-451,0 0-1,0-1 0,0 0 0,-1-1 1,0-1-1,0 0 0,0-1 0,-1-1 1,0 0-1,1-1 0,-1-1 0,-26-1 1,41 0-434,0 0 0,1 0 0,-1 0 0,0 0 0,0 0 0,0 0 0,0 0 0,1-1 0,-1 1 0,0 0 0,0-1 0,1 1-1,-1 0 1,0-1 0,1 1 0,-1-1 0,0 1 0,1-1 0,-1 1 0,0-1 0,1 1 0,-1-1 0,1 0 0,-1 1 0,1-1 0,0 0 0,-1 0 0,0-1 0,1 1-204,0-1 0,0 0 0,0 0 0,0 1 1,1-1-1,-1 0 0,0 1 0,1-1 0,-1 1 0,1-1 0,0 0 0,-1 1 0,2-2 0,2-4-1184,0 1 0,0 0 1,1 0-1,0 0 0,6-6 1,17-10-4192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2.180"/>
    </inkml:context>
    <inkml:brush xml:id="br0">
      <inkml:brushProperty name="width" value="0.025" units="cm"/>
      <inkml:brushProperty name="height" value="0.025" units="cm"/>
    </inkml:brush>
  </inkml:definitions>
  <inkml:trace contextRef="#ctx0" brushRef="#br0">90 23 14734,'0'0'5984,"-4"8"-4537,-18 28-103,14-25-953,0 1-1,1 0 1,0 0 0,1 0 0,0 1 0,1 0 0,1 0 0,0 0 0,-4 27 0,8-39-386,0 0 0,0 0 0,0 1 0,1-1 0,-1 0 1,0 0-1,1 0 0,-1 0 0,1 0 0,-1 1 0,1-1 0,-1 0 0,1 0 0,0 0 0,0 0 0,-1-1 1,1 1-1,0 0 0,0 0 0,0 0 0,0-1 0,0 1 0,0 0 0,0-1 0,0 1 0,0-1 1,1 1-1,-1-1 0,0 0 0,0 1 0,0-1 0,0 0 0,1 0 0,-1 0 0,0 0 0,0 0 1,3 0-1,-2 0-25,1 0 1,-1-1-1,1 1 1,-1-1-1,1 1 1,-1-1-1,1 0 1,-1 0-1,1 0 1,-1 0 0,0 0-1,0 0 1,1-1-1,-1 1 1,0-1-1,0 1 1,-1-1-1,3-2 1,1-5-194,-1 1 1,-1-1 0,0 0-1,0 0 1,-1 0-1,0 0 1,0-1 0,-1 1-1,0-1 1,-1 1-1,0 0 1,0-1 0,-3-10-1,4 21 234,-1 0 0,0 0 0,1 0 0,0 1 0,-1-1 0,1 0 0,0 0-1,-1 0 1,1 0 0,0 0 0,0-1 0,0 1 0,0 0 0,0 0 0,0 0 0,0-1 0,0 1-1,0 0 1,0-1 0,0 1 0,0-1 0,2 1 0,42 9 277,51-7-105,-95-3-193,6 0 13,1-1 0,-1 1 0,0-2 0,0 1 1,0-1-1,0 0 0,0 0 0,0-1 0,-1 0 0,12-6 0,-14 7-6,-1-1-1,0 1 1,0-1 0,0 1-1,-1-1 1,1 0-1,-1 0 1,1 0-1,-1 0 1,0 0-1,0 0 1,0-1-1,-1 1 1,1-1-1,-1 0 1,0 1-1,0-1 1,0 0 0,-1 0-1,1 1 1,-1-7-1,0 9-7,0 1-1,0-1 0,0 0 1,-1 0-1,1 0 0,0 1 1,0-1-1,-1 0 0,1 0 1,-1 1-1,1-1 1,-1 0-1,1 1 0,-1-1 1,1 1-1,-1-1 0,0 1 1,1-1-1,-1 1 0,0-1 1,1 1-1,-1-1 1,0 1-1,0 0 0,1-1 1,-1 1-1,0 0 0,0 0 1,0 0-1,1 0 0,-1-1 1,0 1-1,0 0 1,0 0-1,1 1 0,-1-1 1,0 0-1,0 0 0,0 0 1,-1 1-1,-34 10-54,27-6 135,0 1 0,1 0-1,0 0 1,0 1 0,0 0-1,-9 12 1,13-15-19,1 0-1,1-1 1,-1 1-1,1 1 1,-1-1 0,1 0-1,0 1 1,0-1 0,1 1-1,0-1 1,-1 1-1,2 0 1,-1-1 0,0 1-1,1 0 1,0 5 0,1-8-54,-1 0 1,1 0 0,0 0 0,0 0-1,0 0 1,0-1 0,0 1 0,0 0 0,0-1-1,1 1 1,-1-1 0,1 1 0,-1-1 0,1 0-1,-1 0 1,1 1 0,0-1 0,0 0 0,-1-1-1,1 1 1,0 0 0,0 0 0,0-1 0,0 1-1,2-1 1,59 10 40,-48-9-100,0 1-48,-9 0 95,-1-1-1,1 0 1,0-1-1,0 1 1,0-1 0,-1 0-1,1-1 1,0 1-1,6-3 1,34-37 59,6-7-33,-41 36-26,0 0-1,1 1 1,0 0-1,1 1 1,-1 0-1,2 1 1,19-9-1,-32 16 3,0 1 0,-1-1 0,1 1 0,0 0 1,0-1-1,0 1 0,0 0 0,-1 0 0,1-1 0,0 1 0,0 0 0,0 0 0,0 0 0,0 0 0,0 0 0,0 0 0,-1 0 0,1 0 1,0 1-1,0-1 0,0 0 0,0 0 0,0 1 0,-1-1 0,1 1 0,1 0 0,-2 0 0,0 0 0,0 0 0,1 0 0,-1 0-1,0 0 1,0 0 0,-1 0 0,1 0 0,0 0 0,0 0 0,0 0 0,-1 0-1,1 0 1,0 0 0,-1 0 0,1 0 0,-1 0 0,0 1 0,-37 53 155,32-46 21,-7 18 269,13-26-428,0-1 0,0 1 0,0 0 0,0-1 1,0 1-1,0-1 0,0 1 0,0-1 0,0 1 0,0-1 0,0 1 0,1-1 0,-1 1 0,0-1 1,0 1-1,1-1 0,-1 1 0,0-1 0,1 1 0,-1-1 0,0 0 0,1 1 0,-1-1 1,1 1-1,-1-1 0,1 0 0,0 1 0,4 0 28,-1 0-1,1 0 1,0-1 0,0 1 0,-1-1-1,1 0 1,0 0 0,9-2-1,-2-1-33,1 0 0,-1-1 0,1 0-1,-1-1 1,-1-1 0,1 1-1,-1-2 1,0 0 0,17-13 0,41-24-368,-68 93 852,-1-47-486,1 0 0,-1-1 1,1 1-1,0-1 0,0 1 0,0-1 0,0 1 1,0-1-1,0 1 0,0-1 0,0 0 1,0 0-1,1 0 0,-1 1 0,0-1 0,1 0 1,-1-1-1,1 1 0,-1 0 0,1 0 0,0-1 1,-1 1-1,1-1 0,-1 1 0,1-1 0,0 0 1,0 1-1,-1-1 0,1 0 0,0 0 1,1-1-1,64 2-333,-62-2 265,17-2 11,-12 4-105,-21 19 83,11-20 74,-1 3-9,-1-1 0,1 0 0,0 1 0,1-1 0,-1 1-1,0 0 1,1-1 0,-1 1 0,1-1 0,0 1 0,0 3 0,5 8-3961,10-9-7379,-3-5-1223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3.124"/>
    </inkml:context>
    <inkml:brush xml:id="br0">
      <inkml:brushProperty name="width" value="0.025" units="cm"/>
      <inkml:brushProperty name="height" value="0.025" units="cm"/>
    </inkml:brush>
  </inkml:definitions>
  <inkml:trace contextRef="#ctx0" brushRef="#br0">132 65 5573,'-2'0'5345,"-12"0"7562,26 0-12711,37-2 37,-46 2-233,0 0 0,-1 0 0,1-1 0,0 0-1,-1 1 1,1-1 0,-1 0 0,1 0 0,-1-1 0,1 1 0,-1 0 0,0-1 0,1 1-1,2-4 1,-4 4-1,-1 1-1,1-1 1,-1 1 0,1-1-1,-1 0 1,1 1-1,-1-1 1,1 1-1,-1-1 1,0 0 0,1 0-1,-1 1 1,0-1-1,0 0 1,1 1-1,-1-1 1,0 0 0,0 0-1,0 1 1,0-1-1,0 0 1,0 0-1,0 0 1,0 1-1,0-1 1,-1 0 0,1 0-1,0 1 1,0-1-1,-1 0 1,0-1-4,0 1 0,-1 0 1,1 1-1,0-1 0,-1 0 0,1 0 1,0 0-1,-1 1 0,1-1 0,-1 1 1,1-1-1,-1 1 0,-2-1 0,-49 0-81,45 3 290,0 1 1,1-1 0,-1 1-1,1 0 1,-1 1 0,1 0-1,0 0 1,-10 9 0,19-12-187,0-1 0,0 1 0,0 0 0,0-1 1,0 1-1,0-1 0,0 0 0,1 0 0,-1 0 1,0 0-1,0 0 0,0 0 0,0 0 0,0-1 1,1 1-1,1-2 0,20-9-293,15 3-6395,-38 8 6718,1-1 1,-1 1-1,0 0 1,0 0-1,1-1 1,-1 1-1,0-1 1,1 1-1,-1-1 1,0 0-1,0 1 1,0-1-1,0 0 1,0 0-1,0 0 1,0 0-1,0 0 1,0 0-1,0 0 1,0 0-1,1-2 1,-5-7 2191,-16 6-999,12 4-1017,1 1-1,-1 0 1,1 1-1,0-1 1,-1 1 0,1 0-1,0 1 1,-8 3-1,13-5-194,-1 0-1,0-1 1,1 1-1,-1 0 1,1 0-1,-1 0 1,1 0-1,-1 1 1,1-1-1,0 0 1,-1 0-1,1 1 1,0-1-1,0 1 1,0-1-1,0 1 1,0 0-1,1-1 1,-1 1-1,0 0 0,1-1 1,-1 1-1,1 0 1,0 0-1,-1-1 1,1 1-1,0 0 1,0 0-1,0 0 1,0 0-1,1-1 1,-1 1-1,0 0 1,1 0-1,1 3 1,2-1-34,1 0 1,0 0-1,0 0 0,1-1 1,-1 0-1,1 0 1,0 0-1,0-1 1,0 0-1,0 0 1,8 2-1,10 4-437,-20-6 362,1 0-1,-1 0 0,0 1 1,0-1-1,0 1 0,0 0 0,0 0 1,-1 0-1,4 4 0,-6-6 82,-1-1-1,0 1 0,1-1 1,-1 1-1,0-1 0,0 1 0,1-1 1,-1 1-1,0 0 0,0-1 1,0 1-1,1 0 0,-1-1 1,0 1-1,0-1 0,0 1 1,0 0-1,0-1 0,0 1 0,-1 0 1,1-1-1,0 1 0,0-1 1,0 1-1,0 0 0,-1 0 1,0 0 40,-1 1 1,1-1-1,-1 0 1,1 0-1,-1 0 1,1 0-1,-1 0 1,1 0-1,-1 0 1,0-1-1,1 1 1,-1 0-1,0-1 1,-2 1-1,-31 7 149,-1-2-1,-1-1 1,-58 1-1,120-22-7823,-12 7 4586,12-5-4554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3.457"/>
    </inkml:context>
    <inkml:brush xml:id="br0">
      <inkml:brushProperty name="width" value="0.025" units="cm"/>
      <inkml:brushProperty name="height" value="0.025" units="cm"/>
    </inkml:brush>
  </inkml:definitions>
  <inkml:trace contextRef="#ctx0" brushRef="#br0">8 86 15631,'0'0'8424,"8"0"-7351,19 1-778,0 0 0,30-5 0,-49 4-290,-1-1-1,0 0 0,0-1 0,1 0 1,-1 0-1,0 0 0,0-1 1,-1 0-1,1 0 0,-1-1 1,1 0-1,-1 0 0,0-1 1,5-5-1,-10 10-2,0-1-1,0 1 1,-1-1-1,1 0 1,0 1-1,-1-1 1,1 0-1,-1 0 1,1 0-1,-1 1 1,1-1-1,-1 0 1,0 0-1,1 0 1,-1 0-1,0 0 1,0 0 0,1 0-1,-1 1 1,0-1-1,0 0 1,0 0-1,0 0 1,0 0-1,-1 0 1,1 0-1,0 0 1,-1-2-1,0 2-1,0 0 0,0 0 0,0 0 0,-1 1 0,1-1-1,0 0 1,-1 0 0,1 1 0,-1-1 0,1 1 0,0-1-1,-1 1 1,1 0 0,-1-1 0,-2 1 0,-6-1 1,-1 1 0,1 0 1,-1 1-1,-13 2 0,15-1 151,0 1 1,0 0-1,0 1 0,0 0 1,0 0-1,1 1 0,0 0 1,0 0-1,0 1 1,1 0-1,-12 13 0,15-15-88,0 0 1,0 0-1,1 0 0,0 1 0,0 0 0,0-1 1,0 1-1,1 0 0,0 0 0,0 1 0,0-1 0,1 0 1,0 1-1,0-1 0,0 1 0,0-1 0,1 1 1,0-1-1,0 1 0,1-1 0,-1 1 0,3 5 1,-2-7-69,1-1 0,0 1 0,0-1 1,1 1-1,-1-1 0,1 0 1,0 0-1,-1 0 0,1 0 0,1 0 1,-1-1-1,0 1 0,1-1 1,-1 0-1,1 0 0,-1 0 1,1-1-1,0 1 0,8 1 0,3 1-658,1 0 0,-1-1 0,30 1 0,48-5-9145,-45-9-2354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7.198"/>
    </inkml:context>
    <inkml:brush xml:id="br0">
      <inkml:brushProperty name="width" value="0.025" units="cm"/>
      <inkml:brushProperty name="height" value="0.025" units="cm"/>
    </inkml:brush>
  </inkml:definitions>
  <inkml:trace contextRef="#ctx0" brushRef="#br0">0 1 9641,'0'0'10090,"5"8"-9284,0 7-476,0 1 0,-1 0 1,-1 0-1,0 0 0,-1 0 1,-1 1-1,-2 29 0,1-45-310,0-1-1,-1 1 1,1-1 0,0 1-1,0 0 1,0-1-1,0 1 1,0 0-1,0-1 1,0 1-1,0-1 1,0 1 0,0 0-1,0-1 1,0 1-1,0-1 1,0 1-1,1 0 1,-1-1-1,0 1 1,0-1 0,1 1-1,-1-1 1,0 1-1,1-1 1,-1 1-1,1-1 1,-1 1 0,0-1-1,1 1 1,0 0-1,11-19 7,5-38-1009,-17-24-736,9 79-7910,10 8 6650,-3-1-129,-3-5 738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57.402"/>
    </inkml:context>
    <inkml:brush xml:id="br0">
      <inkml:brushProperty name="width" value="0.025" units="cm"/>
      <inkml:brushProperty name="height" value="0.025" units="cm"/>
    </inkml:brush>
  </inkml:definitions>
  <inkml:trace contextRef="#ctx0" brushRef="#br0">1 337 9513,'10'0'1222,"343"-24"2963,10-28-1654,-149 20-1463,1008-142 565,-987 146-677,386 5 0,-397 39-572,-224-16-325,-29-1-1837,11-1-2845,9-5-59,2-3-2610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3:25.193"/>
    </inkml:context>
    <inkml:brush xml:id="br0">
      <inkml:brushProperty name="width" value="0.025" units="cm"/>
      <inkml:brushProperty name="height" value="0.025" units="cm"/>
    </inkml:brush>
  </inkml:definitions>
  <inkml:trace contextRef="#ctx0" brushRef="#br0">1 82 4805,'0'0'3315,"9"1"-2872,9 2-244,0-2 0,0 0 0,0-1 0,0-1 0,0-1 0,20-4 0,-17-1-98,0 1 0,1 2 0,-1 0 0,1 1 0,0 1-1,0 1 1,0 1 0,0 1 0,37 7 0,25 8 322,1-3-1,0-4 1,128-3 0,-9 0 21,920 13-315,-367-18-37,319-16 82,-509-21 89,268-22 932,-755 52-975,60-7-1134,-143 13-976,-15-3-934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6:33.932"/>
    </inkml:context>
    <inkml:brush xml:id="br0">
      <inkml:brushProperty name="width" value="0.025" units="cm"/>
      <inkml:brushProperty name="height" value="0.025" units="cm"/>
    </inkml:brush>
  </inkml:definitions>
  <inkml:trace contextRef="#ctx0" brushRef="#br0">951 373 3716,'-14'0'2904,"-343"31"1174,333-28-4165,1 2-1,-1 0 1,1 1-1,0 2 1,1 0 0,0 1-1,0 2 1,1 0-1,0 1 1,1 1-1,0 1 1,-29 27 0,25-17 97,1 1 1,1 1-1,2 0 1,0 2 0,2 0-1,1 2 1,2-1 0,-18 48-1,17-36 13,3 0 0,1 1 1,2 0-1,1 0 0,3 1 0,1 1 0,3-1 0,3 61 0,2-82-4,1-1-1,1 1 1,1-1-1,1 0 1,0-1 0,2 0-1,0 0 1,17 26-1,1-5 46,1-1-1,56 59 1,-43-58-15,2-3 0,1-1 0,2-2 0,1-2 1,2-2-1,65 29 0,325 120 317,-341-148-287,1-4 1,1-5-1,1-4 0,1-5 1,0-4-1,109-4 0,-23-11-13,-1-9 0,200-42 0,87-22-63,3 33 26,-239 38-35,671-52-20,-267-54 8,-486 74 15,-2-6 0,155-69 0,-19-19 50,-223 99-29,-2-4 0,74-56 0,-128 84-8,0 1-1,0-1 0,-1-1 0,0 0 0,-1 0 0,-1-1 0,0 0 0,0-1 0,-1 0 0,-1 0 0,0 0 0,-1-1 0,0 0 0,3-15 0,-6 18 6,0 0-1,-1-1 1,0 1-1,-1 0 1,0 0-1,-1-1 1,0 1-1,0 0 1,-2 0-1,1 0 1,-1 0-1,-1 1 1,0-1-1,0 1 1,-1 0-1,-1 0 1,1 0-1,-14-16 1,-2 3 30,0 2 0,-1 0 0,-1 2 0,-1 0 0,-27-15 0,-138-72 331,142 81-329,-102-47-4,-2 6 0,-3 6-1,-3 7 1,-179-35-1,66 36-65,-460-27-1,-935-101 99,1460 152-12,-1 9 0,-229 9 0,310 16 69,1 5 0,0 5 0,2 6 0,-215 68 0,238-56-452,3 4 1,1 4-1,2 4 1,2 5-1,-147 108 1,160-97-1635,8-8-2012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6:42.141"/>
    </inkml:context>
    <inkml:brush xml:id="br0">
      <inkml:brushProperty name="width" value="0.025" units="cm"/>
      <inkml:brushProperty name="height" value="0.025" units="cm"/>
    </inkml:brush>
  </inkml:definitions>
  <inkml:trace contextRef="#ctx0" brushRef="#br0">0 407 4164,'0'0'3908,"8"-1"-3770,58-6 583,0 2 0,98 7 0,-46 0 31,830-12 428,-185-29-246,-5-52-21,379-2-786,-556 57-334,-174 12 232,267-26 516,-400 29-317,-266 20-471,38-6-911,-44 7 887,-1-1 1,1 1 0,-1-1 0,1 1-1,-1-1 1,1 0 0,-1 0 0,1 0-1,-1 0 1,0 0 0,1 0 0,-1 0-1,2-3 1,-1-8-5079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8:59.773"/>
    </inkml:context>
    <inkml:brush xml:id="br0">
      <inkml:brushProperty name="width" value="0.025" units="cm"/>
      <inkml:brushProperty name="height" value="0.025" units="cm"/>
    </inkml:brush>
  </inkml:definitions>
  <inkml:trace contextRef="#ctx0" brushRef="#br0">1 133 2947,'0'0'357,"9"1"-282,25 4 647,1-2 0,0-1 0,43-3 0,116-18-172,93-8-501,37-4-61,-274 24 13,150-21 55,219-2 0,-337 29 127,1133 4 1016,-580 26-955,-182-6 697,387-15-624,-538-9-271,296-10-30,5 0 0,-351 11-15,1836 27 9,-1093 19 11,-363 8 63,56 3 94,235-62 71,-698 0-162,594-3 86,-420 7-180,619 22 12,234 39 154,1051 43 232,-840-78-420,-721-17-27,2293-8-355,-2901-2 416,815-18 6,-1-39-11,-121 18 180,211-25-1001,-872 42 549,213-26 723,-126 37-4047,-210 13-487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9:26.684"/>
    </inkml:context>
    <inkml:brush xml:id="br0">
      <inkml:brushProperty name="width" value="0.025" units="cm"/>
      <inkml:brushProperty name="height" value="0.025" units="cm"/>
    </inkml:brush>
  </inkml:definitions>
  <inkml:trace contextRef="#ctx0" brushRef="#br0">0 75 4164,'0'0'2541,"10"1"-2194,74 2 483,0-3 0,136-17 1,25-1-375,1078-23-237,-1119 39-219,291 33 0,375 20 494,-345-30-262,243 59-222,133 18 254,-661-79 134,-51-9-193,270-18-1,185-65-95,-140 29-103,-361 36-7,-97 5-7,1-3-1,49-11 0,-96 17 13,0 0 1,0 0-1,1 0 0,-1 0 1,0 0-1,0-1 0,0 1 1,1 0-1,-1 0 0,0 0 1,0-1-1,0 1 0,0 0 1,1 0-1,-1-1 1,0 1-1,0 0 0,0 0 1,0-1-1,0 1 0,0 0 1,0 0-1,0-1 0,0 1 1,0 0-1,0 0 1,0-1-1,0 1 0,0 0 1,0-1-1,0 1 0,0 0 1,0 0-1,0-1 0,0 1 1,0 0-1,0 0 0,0-1 1,-1 1-1,1 0 1,0 0-1,0 0 0,0-1 1,0 1-1,-1 0 0,1 0 1,0 0-1,0-1 0,-1 1 1,1 0-1,0 0 1,0 0-1,0 0 0,-1 0 1,1 0-1,-15-12 93,-3 5-103,0 1-1,0 1 0,-1 0 0,0 2 0,0 0 0,0 1 1,-32 0-1,-136 16-270,-440 40 387,74-10 53,267-18-670,219-23 316,-1-3 1,-82-11-1,244 17-3543,18 0 3593,604 40 344,-470-46-310,-118 0-641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9:27.644"/>
    </inkml:context>
    <inkml:brush xml:id="br0">
      <inkml:brushProperty name="width" value="0.025" units="cm"/>
      <inkml:brushProperty name="height" value="0.025" units="cm"/>
    </inkml:brush>
  </inkml:definitions>
  <inkml:trace contextRef="#ctx0" brushRef="#br0">1 1 2594,'1'3'96,"0"0"-1,0 0 1,0 0-1,0 0 1,1 0-1,0 0 0,-1-1 1,1 1-1,0-1 1,0 1-1,0-1 1,1 1-1,-1-1 0,1 0 1,-1 0-1,1 0 1,0-1-1,-1 1 1,7 2-1,63 24 730,-64-25-735,45 11 258,0-1-1,98 9 0,116-6 241,-218-15-573,571 13-173,250 12-1387,-682-14 1525,1190 53 1353,287-61 567,-562-77-3586,-1081 71 1361,113-9-2884,-144 11 1297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9:28.228"/>
    </inkml:context>
    <inkml:brush xml:id="br0">
      <inkml:brushProperty name="width" value="0.025" units="cm"/>
      <inkml:brushProperty name="height" value="0.025" units="cm"/>
    </inkml:brush>
  </inkml:definitions>
  <inkml:trace contextRef="#ctx0" brushRef="#br0">4452 279 2626,'-759'6'4622,"-380"-6"-2976,479-17-612,-50-1-686,-86 40-1459,409-7 802,563-17-1946,99-2 2338,1586-64 1315,-1558 68-656,461-7 784,-5-42-927,-641 35-535,177-43 0,-286 55-66,41-15 22,-47 17-21,-1-1-1,0 0 1,-1 0-1,1 0 1,0 0 0,0 0-1,0 0 1,-1-1-1,1 1 1,0 0-1,-1-1 1,1 0 0,-1 1-1,0-1 1,1 0-1,-1 1 1,0-1-1,0 0 1,1-3-1,-2 5 1,0-1-1,0 0 0,0 0 0,0 1 0,0-1 0,0 0 0,-1 0 0,1 1 0,0-1 0,0 0 0,-1 1 0,1-1 0,0 0 0,-1 1 1,1-1-1,0 0 0,-1 1 0,1-1 0,-1 1 0,1-1 0,-1 0 0,1 1 0,-1-1 0,0 1 0,1 0 0,-1-1 0,1 1 0,-1 0 1,0-1-1,0 1 0,0-1 0,-28-6-123,24 7 93,-34-6-350,0 3 1,-1 1-1,-55 5 1,-122 23-1147,49 1-266,-11 2-1259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0:13.321"/>
    </inkml:context>
    <inkml:brush xml:id="br0">
      <inkml:brushProperty name="width" value="0.025" units="cm"/>
      <inkml:brushProperty name="height" value="0.025" units="cm"/>
    </inkml:brush>
  </inkml:definitions>
  <inkml:trace contextRef="#ctx0" brushRef="#br0">179 1902 3491,'0'0'4442,"-10"4"-3278,2-2-1209,0 1 349,0 0 1,1-1-1,-1 0 0,-14 1 0,19-3-205,1 0 0,-1 0 0,0 0-1,1 0 1,-1-1 0,1 1 0,-1-1-1,1 1 1,-1-1 0,1 0-1,-1 0 1,1 0 0,0 0 0,0-1-1,-1 1 1,1-1 0,0 1 0,0-1-1,0 0 1,1 0 0,-1 1-1,-2-4 1,-1-5 56,-1 1 1,2-1-1,-1-1 0,1 1 0,1-1 1,0 0-1,-4-21 0,-3-87 253,8 88-216,-2-535 1009,13 456-1176,5 0 1,4 1-1,37-119 0,-30 146-10,50-115 0,-62 169-210,2 1 1,0 0-1,2 1 1,0 1-1,2 1 1,1 0-1,35-32 1,-49 54-1325,-14 16 1153,-17 17-322,22-26 325,-1-1 1,0 0 0,0-1-1,0 1 1,-1-1 0,1 0-1,-1 0 1,0 0 0,0-1 0,0 1-1,0-1 1,0 0 0,0-1-1,-10 3 1,-6-4-3017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0:13.669"/>
    </inkml:context>
    <inkml:brush xml:id="br0">
      <inkml:brushProperty name="width" value="0.025" units="cm"/>
      <inkml:brushProperty name="height" value="0.025" units="cm"/>
    </inkml:brush>
  </inkml:definitions>
  <inkml:trace contextRef="#ctx0" brushRef="#br0">13 315 3587,'0'0'7229,"-3"-9"-6744,1 5-426,0 0-1,1 0 1,0 0-1,0 0 1,0 0-1,0-1 1,1 1-1,-1 0 1,1 0-1,0-1 1,1 1-1,-1 0 1,1 0-1,-1 0 1,1-1-1,1 1 1,-1 0-1,1 0 0,-1 0 1,1 1-1,3-6 1,11-19 249,1 1 0,1 0 0,25-27 0,-38 47-306,1 1 0,-1 0-1,1 0 1,1 1-1,-1 0 1,1 0-1,0 0 1,0 1-1,0 0 1,0 0-1,1 1 1,0 0-1,-1 0 1,1 1-1,0 0 1,1 1-1,14-2 1,-20 4 37,1-1-1,0 1 1,-1 0 0,1 1 0,-1-1 0,0 1 0,1-1 0,-1 1 0,0 0-1,0 0 1,0 1 0,0-1 0,0 0 0,-1 1 0,1 0 0,-1 0-1,1 0 1,-1 0 0,0 0 0,0 0 0,-1 0 0,1 1 0,0-1-1,-1 1 1,0-1 0,0 1 0,1 6 0,2 8 249,0 1 1,-2 0-1,0 0 1,-1 21-1,-6 161 1228,0-2-6155,5-142 1089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7.917"/>
    </inkml:context>
    <inkml:brush xml:id="br0">
      <inkml:brushProperty name="width" value="0.025" units="cm"/>
      <inkml:brushProperty name="height" value="0.025" units="cm"/>
    </inkml:brush>
  </inkml:definitions>
  <inkml:trace contextRef="#ctx0" brushRef="#br0">82 300 8136,'0'0'7580,"-10"2"-6437,7-1-1019,-1 0 1,0 0 0,1 0 0,-1 0 0,1 1 0,0-1-1,-1 1 1,1 0 0,0 0 0,0 0 0,0 0 0,0 1-1,1-1 1,-1 1 0,0-1 0,1 1 0,0 0-1,0 0 1,0 0 0,0 1 0,0-1 0,1 0 0,-1 1-1,1-1 1,0 1 0,0-1 0,0 1 0,0 0 0,1-1-1,0 1 1,0 0 0,0-1 0,0 8 0,1-10-112,-1 0 0,1 0 0,-1 0 1,1 0-1,-1-1 0,1 1 0,-1 0 1,1-1-1,0 1 0,-1 0 0,1-1 1,0 1-1,0 0 0,-1-1 0,1 0 1,0 1-1,0-1 0,0 1 0,0-1 1,0 0-1,0 1 0,-1-1 0,1 0 1,0 0-1,0 0 0,0 0 0,0 0 1,0 0-1,0 0 0,0 0 0,0 0 1,0 0-1,0-1 0,1 1 0,34-11 132,-32 8-365,0 0-1,0-1 1,0 1 0,-1-1-1,1 0 1,-1 0 0,0 0-1,0 0 1,0-1-1,-1 1 1,1-1 0,-1 0-1,0 0 1,-1 0-1,2-6 1,4-48-6269,-27 98 8406,19-36-1743,0 0 0,1 0-1,-1 0 1,1 0 0,0 0 0,0 0 0,0 0 0,0 0-1,1 0 1,-1 0 0,1 0 0,0 0 0,1 5-1,-2-8-146,1 0 0,-1 1-1,0-1 1,1 1 0,-1-1-1,0 1 1,1-1 0,-1 0-1,1 1 1,-1-1 0,0 0-1,1 1 1,-1-1-1,1 0 1,-1 0 0,1 0-1,-1 1 1,1-1 0,0 0-1,-1 0 1,1 0 0,-1 0-1,1 0 1,-1 0 0,1 0-1,-1 0 1,1 0-1,22-14 158,-9-2-379,0-1-1,-1 0 1,-1-1-1,0 0 0,-1 0 1,-2-2-1,0 1 1,0-1-1,-2 0 1,-1-1-1,0 1 1,-2-1-1,0-1 1,-1 1-1,-2-37 2776,-7 64-1773,-1 8-354,1 0-1,1 1 1,1 0 0,0 0-1,0 0 1,-1 26 0,2-9 140,2 0 0,4 43 1,-2-66-568,1 0 0,0 0 0,0 0 0,1 0 0,7 13 0,-8-17-38,0-1 0,0 0 0,0 0 0,1 0 0,-1 0 0,1-1 1,0 1-1,0-1 0,1 0 0,-1 0 0,1 0 0,-1 0 0,6 3 0,-8-6 31,0 0 1,0 0 0,0 0-1,0 0 1,0 0-1,0 0 1,0 0-1,0 0 1,0 0 0,0 0-1,0 0 1,0-1-1,0 1 1,0 0 0,0-1-1,0 1 1,-1-1-1,1 1 1,0-1-1,0 1 1,0-1 0,-1 0-1,1 1 1,0-1-1,0 0 1,-1 0-1,1 1 1,-1-1 0,1 0-1,-1 0 1,1-1-1,19-37 900,-12 23-879,1-1-53,-2 6 11,-1 1 0,0-1 1,0-1-1,-1 1 0,-1-1 0,0 0 0,0 0 0,-1-1 0,2-22 0,-5 35 3,0-1 0,-1 1 0,1 0 0,0 0 0,-1-1 0,1 1 0,0 0-1,-1 0 1,1 0 0,0 0 0,-1-1 0,1 1 0,0 0 0,-1 0 0,1 0 0,0 0 0,-1 0-1,1 0 1,-1 0 0,1 0 0,0 0 0,-1 0 0,1 0 0,0 0 0,-1 0 0,1 0 0,-1 0-1,1 0 1,0 0 0,-1 1 0,1-1 0,0 0 0,-1 0 0,1 0 0,0 1 0,-1-1-1,1 0 1,0 0 0,0 1 0,-1-1 0,1 0 0,0 1 0,-1-1 0,-15 12 125,10-3 125,0 0 1,0 1 0,1 0-1,0 0 1,1 0-1,0 1 1,1-1 0,0 1-1,0 0 1,1 0 0,1 0-1,0 0 1,0 0-1,2 17 1,-1-26-238,0-1 0,1 1-1,-1-1 1,0 0 0,1 0 0,-1 1 0,1-1-1,-1 0 1,1 0 0,-1 1 0,1-1 0,0 0-1,0 0 1,0 0 0,0 0 0,0 0 0,0 0-1,0 0 1,0 0 0,0-1 0,0 1 0,0 0-1,2 0 1,1 1-7,0 0 0,1-1 0,-1 1 0,1-1 0,0 0 0,-1 0 0,6-1 0,2 1-544,0-1-1,-1 0 0,1-1 0,0-1 0,12-2 0,16-14-5703,3-9-6902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0:14.105"/>
    </inkml:context>
    <inkml:brush xml:id="br0">
      <inkml:brushProperty name="width" value="0.025" units="cm"/>
      <inkml:brushProperty name="height" value="0.025" units="cm"/>
    </inkml:brush>
  </inkml:definitions>
  <inkml:trace contextRef="#ctx0" brushRef="#br0">21 366 4164,'0'0'5926,"-5"10"-5195,3-5-668,-1 1 0,1 0 1,0 0-1,0-1 0,1 2 0,-1-1 1,1 0-1,1 0 0,-1 0 1,1 0-1,0 1 0,1-1 0,0 0 1,0 0-1,0 0 0,0 0 0,1 0 1,0 0-1,5 11 0,7 11 252,2-1 1,0 0-1,2-1 1,21 25-1,-31-42-284,-1-1 0,1 1-1,0-2 1,1 1 0,-1-1 0,2-1 0,-1 1 0,1-2-1,0 1 1,0-1 0,0-1 0,1 0 0,-1 0 0,21 3-1,-28-7-20,1 0-1,0 0 0,0 0 1,0 0-1,0-1 0,-1 0 1,1 0-1,0 0 0,0 0 1,-1 0-1,1-1 0,-1 0 0,1 0 1,-1 0-1,0 0 0,0 0 1,0 0-1,0-1 0,0 0 1,0 1-1,-1-1 0,1 0 1,-1 0-1,0-1 0,0 1 1,0 0-1,2-7 0,4-9 114,0-1 0,-2 1 0,8-42 0,-10 43-102,8-47-186,-2 0 0,0-76-1,-8-41-4062,-4 68-1943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0:59.952"/>
    </inkml:context>
    <inkml:brush xml:id="br0">
      <inkml:brushProperty name="width" value="0.025" units="cm"/>
      <inkml:brushProperty name="height" value="0.025" units="cm"/>
    </inkml:brush>
  </inkml:definitions>
  <inkml:trace contextRef="#ctx0" brushRef="#br0">0 281 2594,'0'0'652,"9"-2"-455,2-1 56,-1 1 0,1 0-1,0 1 1,0 0 0,0 1-1,0 0 1,0 0 0,22 5-1,0 1-158,1 0-1,-1-3 1,1-1-1,61-3 1,139-28 535,-69 6-428,610 0 661,-113 10-96,-472-1-593,848-38 113,-467 69-263,-77-1 26,-1-32 226,273-28-147,-618 44-87,304-3 382,-2-33-118,-406 30-353,237-43-2349,-223 33-539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14.835"/>
    </inkml:context>
    <inkml:brush xml:id="br0">
      <inkml:brushProperty name="width" value="0.025" units="cm"/>
      <inkml:brushProperty name="height" value="0.025" units="cm"/>
    </inkml:brush>
  </inkml:definitions>
  <inkml:trace contextRef="#ctx0" brushRef="#br0">0 136 4036,'0'0'12001,"1"-4"-11222,0 2-697,0 1 1,-1-1-1,1 0 0,0 1 1,0-1-1,0 0 0,0 1 1,1 0-1,-1-1 0,0 1 1,1 0-1,-1-1 0,1 1 1,-1 0-1,1 0 0,-1 0 1,1 0-1,0 1 0,-1-1 1,1 0-1,0 1 0,0-1 1,0 1-1,0-1 0,-1 1 1,1 0-1,0 0 0,4 0 1,14-4 182,20-2-97,0 2-1,0 1 1,1 2 0,70 8-1,32 14-37,-91-11-32,93 4 0,566-7 596,176-31-625,172-21-18,-619 31-43,-430 14-8,1565-39 32,-1191 39 769,-336-13-1282,-33 4-6170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59.095"/>
    </inkml:context>
    <inkml:brush xml:id="br0">
      <inkml:brushProperty name="width" value="0.025" units="cm"/>
      <inkml:brushProperty name="height" value="0.025" units="cm"/>
    </inkml:brush>
  </inkml:definitions>
  <inkml:trace contextRef="#ctx0" brushRef="#br0">1 155 3716,'0'0'8440,"10"1"-8254,567 34 2291,14-48-2577,-193 1 606,1640-33 1656,1572 39-1948,-1818 11-33,-278-107 604,-1377 98-116,-46 3-2042,-32-5-3069,-32 0-907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0.137"/>
    </inkml:context>
    <inkml:brush xml:id="br0">
      <inkml:brushProperty name="width" value="0.025" units="cm"/>
      <inkml:brushProperty name="height" value="0.025" units="cm"/>
    </inkml:brush>
  </inkml:definitions>
  <inkml:trace contextRef="#ctx0" brushRef="#br0">21 266 1826,'0'0'18748,"-2"3"-18566,-1 0-90,1 0 0,0 1 0,1-1 0,-1 0 0,0 1 0,1-1 0,0 1 0,0 0 0,0-1 0,0 1 0,1 0 0,-1 0 0,1 0 1,0-1-1,0 1 0,0 0 0,1 0 0,-1 0 0,1-1 0,2 6 0,-2-5-23,0-1 1,0 0-1,0 0 0,0-1 1,1 1-1,-1 0 1,1 0-1,0-1 0,0 1 1,0-1-1,0 1 0,1-1 1,-1 0-1,0 0 0,1 0 1,0 0-1,-1-1 1,1 1-1,0 0 0,0-1 1,0 0-1,0 0 0,0 0 1,0 0-1,6 0 1,-5 0 64,1-1 1,-1 0 0,1 0-1,-1-1 1,1 1 0,-1-1-1,0 0 1,1 0 0,-1 0 0,0-1-1,0 1 1,0-1 0,0 0-1,0-1 1,0 1 0,0-1-1,-1 1 1,1-1 0,-1 0 0,5-6-1,-4 5-36,-1-2-1,1 1 0,-1 0 0,0-1 1,-1 1-1,1-1 0,-1 0 0,0 0 1,0 0-1,-1 0 0,0 0 1,0 0-1,0-13 0,-1 17-95,0 2-5,0-1 0,1 1 0,-1-1 0,0 1 0,0-1 0,0 1 0,0-1 0,1 1 0,-1-1 0,0 0 0,0 1 0,0-1 0,0 1 0,-1-1 0,1 1 0,0-1 0,0 0 0,0 1 0,0-1 0,0 1 0,-1-1 0,1 1 0,0-1 0,-1 1 0,1-1 0,0 1-1,-1 0 1,1-1 0,0 1 0,-1-1 0,1 1 0,-1 0 0,1-1 0,-1 1 0,1 0 0,-1-1 0,1 1 0,-1 0 0,1 0 0,-1 0 0,1-1 0,-1 1 0,1 0 0,-1 0 0,0 0 0,1 0 0,-1 0 0,1 0 0,-2 0 0,2 1-141,0 1-1,-1-1 1,1 0 0,0 0 0,0 0 0,0 1 0,0-1 0,0 0-1,0 0 1,1 1 0,-1-1 0,0 0 0,1 0 0,-1 0 0,0 0-1,2 2 1,3-2-520,1 1-1,0-1 1,-1 0 0,1-1-1,0 1 1,0-1-1,-1-1 1,1 1-1,0-1 1,0 0-1,-1 0 1,1 0-1,0-1 1,-1 0 0,10-5-1,-6 4-262,0-2 0,-1 1 0,0-1 0,0 0 0,0-1 0,0 0 0,-1 0 0,0-1 0,7-8 0,-9 6 4684,-9 9 1440,-4 7-1126,3 0-4978,1 0 1368,0 1 0,0 0 0,1 1 1,0-1-1,1 1 0,-3 14 0,5-20-437,-1-1 0,1 0 0,0 0 0,0 0 0,0 0 1,0 0-1,0 1 0,0-1 0,1 0 0,-1 0 0,1 0 0,-1 0 0,1 0 0,0 0 0,0 0 0,0 0 0,0 0 0,0 0 0,0 0 1,1-1-1,-1 1 0,0 0 0,1-1 0,-1 1 0,1-1 0,0 0 0,0 0 0,-1 1 0,1-1 0,0 0 0,4 1 0,21 6 145,-19-6-159,0 0-1,-1 1 0,1 0 0,0 0 0,9 7 1,-14-8-18,0 1 1,0-1 0,0 1-1,-1-1 1,1 1 0,-1 0-1,0 0 1,0 0 0,0 1-1,0-1 1,-1 0 0,1 1-1,-1-1 1,0 1 0,1 6-1,1 4 51,-1 0 0,0 1 1,-2-1-1,1 1 0,-2-1 0,-4 28 0,4-37 10,0-1 0,0 1 0,-1-1 0,1 1 0,-1-1 0,0 0 0,0 1 0,-1-1 0,1 0 1,-1-1-1,-4 5 0,5-6-3,0 0 0,0 0 0,-1-1 0,1 1 0,0-1 0,-1 0 1,1 1-1,-1-1 0,1-1 0,-1 1 0,0 0 0,1 0 0,-1-1 0,0 0 1,0 1-1,1-1 0,-1 0 0,0-1 0,0 1 0,-4-1 0,4 0-64,1 0 0,0 0-1,0 0 1,-1-1-1,1 1 1,0-1 0,0 1-1,0-1 1,1 0-1,-1 1 1,0-1 0,0 0-1,1 0 1,0 0-1,-1-1 1,1 1 0,0 0-1,0 0 1,0-1-1,0 1 1,0-1 0,1 1-1,-1 0 1,1-1-1,-1 1 1,1-6 0,-1 0-16,1-1 1,-1 1-1,2-1 1,-1 1-1,1-1 1,0 1-1,3-10 1,7-7 37,1 0 1,1 0-1,2 2 1,0-1-1,1 2 1,21-22-1,13-21 125,-38 48-108,54-80-9,-60 86 48,-1 0 1,1 0-1,-2 0 0,0 0 0,0-1 1,-1 0-1,3-16 0,-6 27-44,0 1 0,0-1 0,0 1 0,1-1 0,-1 0 1,0 1-1,0-1 0,0 1 0,0-1 0,0 0 0,0 1 0,0-1 0,-1 0 0,1 1 0,0-1 0,0 1 0,0-1 0,-1 1 0,1-1 0,0 0 0,-1 1 0,1-1 0,0 1 1,-1-1-1,1 1 0,0-1 0,-1 1 0,1 0 0,-1-1 0,1 1 0,-1 0 0,1-1 0,-1 1 0,0 0 0,0-1 0,-23 8 325,16-3-305,1 1-1,0 0 1,0 0 0,-9 10-1,4 1 69,1-1 0,0 1 0,1 1 0,1 0 0,1 0 0,0 1 0,1 0 0,1 0 0,1 0 0,1 1 0,0 0 0,-1 34 0,5-52-107,0 0-1,0 1 0,0-1 0,0 1 0,1-1 0,-1 0 0,1 1 1,-1-1-1,1 0 0,-1 1 0,1-1 0,0 0 0,-1 0 1,1 0-1,0 1 0,0-1 0,0 0 0,0 0 0,0 0 0,0 0 1,0-1-1,1 1 0,1 1 0,1 0-18,1 0-1,-1 0 1,0-1-1,1 0 1,0 0-1,-1 0 1,8 0-1,4 0-975,0-1 0,0-1-1,25-4 1,12-13-8903,-31 7 218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0.487"/>
    </inkml:context>
    <inkml:brush xml:id="br0">
      <inkml:brushProperty name="width" value="0.025" units="cm"/>
      <inkml:brushProperty name="height" value="0.025" units="cm"/>
    </inkml:brush>
  </inkml:definitions>
  <inkml:trace contextRef="#ctx0" brushRef="#br0">1 1 12684,'0'0'5413,"50"12"-4708,-43-4-193,-4-1 161,-1-1-97,0 2-223,-2-3-257,0-4-833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1.075"/>
    </inkml:context>
    <inkml:brush xml:id="br0">
      <inkml:brushProperty name="width" value="0.025" units="cm"/>
      <inkml:brushProperty name="height" value="0.025" units="cm"/>
    </inkml:brush>
  </inkml:definitions>
  <inkml:trace contextRef="#ctx0" brushRef="#br0">0 100 8232,'2'-10'5231,"-1"-8"-4602,6-47 4378,-5 58-3836,0 8-333,1 37-769,-5 53 225,0-60-85,1 0-1,2 0 0,1 0 0,8 39 0,-10-69-164,0 0 0,0 0 1,0 0-1,1 0 0,-1 0 0,0 0 0,1 0 1,-1 0-1,1 0 0,0 0 0,-1 0 0,1 0 1,0 0-1,-1 0 0,1 0 0,0 0 0,0-1 1,0 1-1,0 0 0,0-1 0,0 1 0,0 0 1,0-1-1,0 1 0,0-1 0,0 0 0,0 1 1,0-1-1,0 0 0,0 0 0,1 0 0,-1 1 1,0-1-1,0 0 0,0-1 0,0 1 0,0 0 1,1 0-1,-1 0 0,0-1 0,0 1 0,0-1 1,0 1-1,0 0 0,1-2 0,4-1 209,-1 1 0,0-2 0,1 1 0,-1-1 0,-1 0 0,1 0 0,4-5 0,11-16-17,-1-2 1,-2 0-1,0-1 0,-2-1 0,-1 0 0,-1-1 1,13-49-1,-24 72 647,1-5-3854,-8 18-4496,0 2 4012,-9 9-3922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1.403"/>
    </inkml:context>
    <inkml:brush xml:id="br0">
      <inkml:brushProperty name="width" value="0.025" units="cm"/>
      <inkml:brushProperty name="height" value="0.025" units="cm"/>
    </inkml:brush>
  </inkml:definitions>
  <inkml:trace contextRef="#ctx0" brushRef="#br0">1 0 7591,'0'0'14702,"61"48"-14606,-44-44-64,5-4-833,-3 0-1152,5 0-1186,-3 0-1986,-3-8-2755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1.734"/>
    </inkml:context>
    <inkml:brush xml:id="br0">
      <inkml:brushProperty name="width" value="0.025" units="cm"/>
      <inkml:brushProperty name="height" value="0.025" units="cm"/>
    </inkml:brush>
  </inkml:definitions>
  <inkml:trace contextRef="#ctx0" brushRef="#br0">123 2 6854,'0'0'4511,"-8"0"-2007,4-1-2240,0 1-1,-1 0 1,1 0 0,0 0-1,0 0 1,-1 0 0,1 1-1,0 0 1,0 0-1,0 0 1,0 0 0,0 1-1,0 0 1,0 0 0,0 0-1,1 0 1,-1 0 0,1 1-1,-1-1 1,1 1-1,0 0 1,0 0 0,0 0-1,0 1 1,-3 5 0,5-7-191,-1-1-1,1 1 1,0 0 0,0 0 0,-1 1 0,1-1 0,1 0 0,-1 0 0,0 0 0,0 1 0,1-1 0,0 0 0,-1 1 0,1-1 0,0 0 0,0 1-1,0-1 1,1 3 0,-1-4-38,1 0-1,0 0 1,-1 0-1,1 0 1,0 0-1,0-1 0,0 1 1,0 0-1,0 0 1,0-1-1,0 1 1,0-1-1,0 1 1,0-1-1,0 1 0,0-1 1,0 0-1,1 1 1,-1-1-1,0 0 1,0 0-1,0 0 0,0 0 1,3 0-1,5-1 87,0 0-1,0 0 0,0-1 0,0-1 0,0 1 1,-1-1-1,16-8 0,-6 1-81,-8 3-44,1 1 1,0 0 0,1 1-1,-1 0 1,1 1-1,0 0 1,0 1-1,1 0 1,14-1 0,-25 4 8,-1 0 0,1 1 0,-1-1 0,1 1 0,-1-1 0,1 1 1,-1 0-1,0 0 0,1 0 0,-1-1 0,0 1 0,1 0 0,-1 1 1,0-1-1,0 0 0,0 0 0,0 0 0,0 1 0,0-1 0,-1 0 0,1 1 1,0-1-1,-1 1 0,1-1 0,-1 1 0,1-1 0,-1 1 0,0-1 1,0 1-1,1 0 0,-1-1 0,0 1 0,-1 1 0,1-1 25,0 0 0,1 0-1,-1 0 1,0 0 0,1 0-1,-1 0 1,1 0 0,0 0-1,-1 0 1,1-1 0,0 1-1,0 0 1,0 0 0,0-1-1,1 1 1,-1-1 0,3 3-1,-2-3 2,0-1 0,0 1 0,0-1 0,0 0 0,0 1-1,0-1 1,0 0 0,0 0 0,0-1 0,0 1 0,0 0 0,0-1-1,0 1 1,0-1 0,0 0 0,-1 1 0,1-1 0,3-2-1,37-24-184,-22 13-1090,2 3-2511,-5 8-3730,-12 3 3466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2.253"/>
    </inkml:context>
    <inkml:brush xml:id="br0">
      <inkml:brushProperty name="width" value="0.025" units="cm"/>
      <inkml:brushProperty name="height" value="0.025" units="cm"/>
    </inkml:brush>
  </inkml:definitions>
  <inkml:trace contextRef="#ctx0" brushRef="#br0">66 78 7399,'0'0'4863,"0"9"-4051,28 282 4798,-26-270-5537,0-9 155,-1 1-1,0-1 1,-1 0 0,0 0 0,-1 0 0,0 1 0,-5 17-1,6-29-209,0 0-1,-1 0 0,1 0 0,0 0 1,-1 0-1,1 0 0,0-1 0,-1 1 1,1 0-1,-1 0 0,1 0 0,-1-1 1,0 1-1,1 0 0,-1-1 0,0 1 1,0 0-1,1-1 0,-1 1 0,0-1 1,0 0-1,0 1 0,0-1 0,1 1 0,-1-1 1,0 0-1,0 0 0,0 0 0,0 1 1,0-1-1,0 0 0,0 0 0,0 0 1,0-1-1,0 1 0,0 0 0,0 0 1,1 0-1,-1-1 0,0 1 0,0 0 1,0-1-1,-1 0 0,-1-1-29,0 0 1,1 1-1,-1-1 1,1-1-1,0 1 0,0 0 1,0-1-1,0 1 1,0-1-1,0 1 0,-2-7 1,-2-5-170,1-1 0,0 0 1,1 0-1,1 0 0,0-1 0,1 1 1,1-1-1,0 1 0,1-1 0,1 0 1,0 1-1,6-25 0,-4 30 135,0-1 0,1 1-1,0-1 1,1 1 0,0 0-1,1 1 1,0-1 0,0 1-1,1 0 1,0 1 0,0 0-1,1 0 1,0 0 0,1 1-1,0 1 1,0-1 0,0 1-1,13-6 1,6 2 1163,-12 20 2869,-5-2-3815,-9-6-117,0-1-1,0 0 0,0 1 0,0-1 1,0-1-1,0 1 0,1 0 0,-1 0 1,0-1-1,1 1 0,-1-1 0,1 0 1,-1 0-1,0 0 0,1 0 1,-1 0-1,0 0 0,1-1 0,-1 1 1,1-1-1,-1 1 0,0-1 0,0 0 1,1 0-1,-1 0 0,0 0 0,0-1 1,0 1-1,0 0 0,0-1 0,-1 0 1,1 1-1,0-1 0,1-2 1,6-6 168,-1 1 0,0-1 0,-1 0 1,0-1-1,5-11 0,-6 9-15,3-3-231,-8 16 23,-1 0 0,0 1 0,1-1 0,-1 0 0,0 1 0,1-1 0,-1 1 0,0-1 0,1 0 0,-1 1 0,0-1 0,0 1 0,1-1 0,-1 1 0,0-1 0,0 1 0,0-1 0,0 1 0,0-1 0,0 1 0,0-1 0,0 1 0,0-1 0,0 1 0,0-1 0,0 1 0,0-1 0,0 1 0,0-1 0,0 1 0,-1-1 0,1 1 0,0 0 0,-1 15 16,1-11 36,0 0-1,0 0 0,0 0 0,0 0 1,1-1-1,-1 1 0,1 0 0,3 6 1,-3-10-99,0 0 0,0 1 0,0-1 1,0 0-1,0 0 0,0 0 0,1 0 1,-1 0-1,0 0 0,1 0 0,-1 0 0,1 0 1,-1-1-1,1 1 0,0 0 0,-1-1 1,1 0-1,0 1 0,-1-1 0,1 0 0,0 0 1,-1 0-1,1 0 0,0 0 0,-1 0 1,1 0-1,0-1 0,2 0 0,14-5-3133,1-9-2750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8.981"/>
    </inkml:context>
    <inkml:brush xml:id="br0">
      <inkml:brushProperty name="width" value="0.025" units="cm"/>
      <inkml:brushProperty name="height" value="0.025" units="cm"/>
    </inkml:brush>
  </inkml:definitions>
  <inkml:trace contextRef="#ctx0" brushRef="#br0">10 64 4644,'0'0'11590,"-1"13"-11110,0 0-250,-6 198 1595,7-180-1491,3-1 0,0 1 0,2-1-1,1 0 1,12 35 0,-18-64-291,0 0 0,1-1 0,-1 1 1,0-1-1,0 1 0,0 0 0,0-1 1,0 1-1,1-1 0,-1 1 0,0-1 1,1 1-1,-1-1 0,0 1 0,1-1 1,-1 1-1,0-1 0,1 1 0,-1-1 1,1 1-1,-1-1 0,1 0 0,-1 1 1,1-1-1,-1 0 0,1 0 0,-1 1 1,1-1-1,0 0 0,-1 0 0,1 0 1,-1 0-1,2 1 0,12-19 995,9-48-181,-20 56-886,22-88-25,19-152 0,-33 178-302,-11 71 342,0 0 1,0 0 0,1 0-1,-1 0 1,0 0-1,0 0 1,1 0 0,-1 0-1,0 0 1,1 0 0,-1 0-1,1 0 1,-1 0-1,1 0 1,0 1 0,-1-1-1,1 0 1,1-1-1,-2 2 3,1 0-1,-1 0 1,1 0-1,-1 0 1,0 0-1,1 0 0,-1 0 1,1 0-1,-1 0 1,1 0-1,-1 0 1,1 1-1,-1-1 1,0 0-1,1 0 0,-1 0 1,1 0-1,-1 1 1,0-1-1,1 0 1,-1 1-1,1-1 0,-1 0 1,0 1-1,1-1 1,-1 0-1,0 1 1,2 1-24,0 1 1,0-1 0,-1 1 0,1-1 0,-1 1 0,0 0 0,0 0 0,0-1-1,0 1 1,0 0 0,0 4 0,-1-2 41,-1 0-1,1-1 0,-1 1 1,0-1-1,0 1 1,-1-1-1,0 1 1,1-1-1,-1 0 1,-1 0-1,1 0 1,-1 0-1,1 0 1,-1 0-1,0-1 0,0 1 1,-1-1-1,1 0 1,-1 0-1,-4 3 1,-12 8 80,1-2 0,-39 18 0,44-23-78,24-9-1650,32-10-7107,-12-3 1168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2.919"/>
    </inkml:context>
    <inkml:brush xml:id="br0">
      <inkml:brushProperty name="width" value="0.025" units="cm"/>
      <inkml:brushProperty name="height" value="0.025" units="cm"/>
    </inkml:brush>
  </inkml:definitions>
  <inkml:trace contextRef="#ctx0" brushRef="#br0">0 0 7335,'0'0'13410,"6"9"-12855,2 9-359,-1-1 1,0 2-1,-1-1 0,-2 1 0,0-1 0,0 1 0,0 30 1,1 89 43,-6-137-228,1 0 0,0-1 1,0 1-1,0-1 0,0 1 0,0-1 0,0 1 1,0 0-1,0-1 0,0 1 0,0-1 0,0 1 1,0 0-1,0-1 0,0 1 0,1-1 1,-1 1-1,0-1 0,0 1 0,1-1 0,-1 1 1,0-1-1,1 1 0,-1-1 0,0 1 0,1-1 1,-1 0-1,1 1 0,-1-1 0,1 0 1,-1 1-1,1-1 0,-1 0 0,1 1 0,-1-1 1,1 0-1,-1 0 0,1 0 0,0 0 1,-1 1-1,1-1 0,-1 0 0,1 0 0,-1 0 1,1 0-1,0 0 0,-1-1 0,1 1 0,-1 0 1,1 0-1,-1 0 0,1 0 0,-1 0 1,1-1-1,0 1 0,-1 0 0,1-1 0,-1 1 1,0 0-1,1-1 0,-1 1 0,1 0 0,-1-1 1,1 1-1,-1-1 0,0 1 0,1-2 1,26-31 955,-13 9-776,0 0 0,-2-1 0,-1-1 1,12-43-1,-27 128-2239,4-48 588,-1 0 1,1 1 0,-5 18 0,-3-3-6314,7-21 1846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4.551"/>
    </inkml:context>
    <inkml:brush xml:id="br0">
      <inkml:brushProperty name="width" value="0.025" units="cm"/>
      <inkml:brushProperty name="height" value="0.025" units="cm"/>
    </inkml:brush>
  </inkml:definitions>
  <inkml:trace contextRef="#ctx0" brushRef="#br0">0 407 3844,'0'0'640,"6"-11"49,42-89 550,-24 38 1857,-3-2 0,17-83 0,-59 267 1663,13-53-3778,-2 77 0,10-143-972,0 0 1,0 0-1,0 0 0,0 0 0,-1-1 0,1 1 1,0 0-1,0 0 0,1 0 0,-1 0 0,0-1 0,0 1 1,0 0-1,0 0 0,1 0 0,-1-1 0,0 1 1,1 0-1,-1 0 0,1-1 0,-1 1 0,1 0 1,-1-1-1,1 1 0,-1 0 0,1-1 0,0 1 1,-1-1-1,1 1 0,0-1 0,0 1 0,-1-1 0,1 0 1,0 1-1,1-1 0,-1 0 42,0 0 0,0-1 0,0 1 0,0-1 0,0 1 0,0-1 0,0 1 0,0-1 0,0 0 0,-1 1 0,1-1 0,0 0 0,0 0 0,-1 0 0,1 0 0,-1 1 0,1-1 0,-1 0 0,1 0 0,-1 0 0,1 0 0,-1 0 0,0 0 0,1 0 0,-1 0 0,0-2 0,3-18 107,-1 0-1,-1-43 0,-1 38-532,0 41 74,-1-6 226,1 0 1,0-1 0,1 1 0,0 0 0,0-1 0,3 10 0,-3-15 74,0-1 1,0 0-1,1 0 1,-1 1-1,0-1 1,1 0-1,-1 0 1,1-1-1,-1 1 1,1 0-1,0 0 1,0-1-1,0 1 1,0-1-1,0 0 1,0 0-1,0 1 1,0-1-1,1-1 1,-1 1-1,0 0 1,1 0-1,-1-1 1,0 1-1,1-1 1,-1 0-1,4 0 1,-2 0 28,0 0 1,-1 0 0,1 0 0,0 0 0,-1-1 0,1 0 0,-1 0-1,1 0 1,-1 0 0,1 0 0,-1-1 0,0 1 0,1-1-1,-1 0 1,0 0 0,0 0 0,-1-1 0,1 1 0,0-1 0,-1 1-1,3-4 1,-2 1 2,0 0 0,0 0 0,0 0 0,-1 0 0,0 0 0,0-1 0,0 1 0,-1-1 0,0 1 0,0-1 0,0 0 1,0-10-1,-5 15-177,-4 9 83,-5 8 92,9-9 56,0 1 0,0 0 0,1 0 0,0 0 0,0 1 0,1-1 0,1 1 0,-2 10 0,3-18-79,1 0-1,0 0 1,0 0 0,-1 0-1,1 0 1,0-1-1,0 1 1,0 0-1,0 0 1,0-1-1,0 1 1,0-1-1,0 1 1,0-1-1,0 1 1,0-1-1,0 0 1,0 1-1,1-1 1,-1 0-1,0 0 1,0 0 0,0 0-1,0 0 1,1 0-1,-1 0 1,0 0-1,0-1 1,2 1-1,37-6 199,-5-4-154,-28 6-188,1 2 0,-1-1 0,1 1 0,-1 0 1,1 0-1,0 1 0,0 0 0,-1 1 0,1-1 1,0 2-1,12 0 0,-19 0 158,0 1 1,0-1-1,0 0 1,0 0-1,0 0 1,-1 0-1,1 1 1,0-1-1,-1 0 1,1 1-1,-1-1 1,1 0-1,-1 1 1,1 1-1,7 14 1062,-7-17-1043,-1 0 0,1-1 0,0 1 0,-1 0 0,1 0 0,0-1 0,-1 1 0,1 0 0,0-1 0,-1 1 0,1-1 0,-1 1 0,1-1 0,-1 1 0,1-1 0,-1 1 0,1-1 0,-1 0 0,1 1 0,-1-1 0,0 0 0,1 1 0,-1-1 0,0 0 0,0 1 0,0-1 0,1 0 0,-1 1 0,0-3 0,2-2 14,-1 0 0,0 0 0,0 0-1,0-1 1,0 1 0,-1-7 0,0 7-85,0 0 0,1 0 0,-1 0 0,1 0-1,0 0 1,0 0 0,3-5 0,-2 10-20,0 0 0,0 0-1,0 0 1,1 0 0,-1 0-1,0 0 1,0 1 0,0-1-1,0 1 1,0 0 0,0-1-1,3 3 1,1-1 30,0 0 32,1-1 0,0 0 1,0 0-1,0-1 0,0 0 0,0 0 1,0 0-1,0-1 0,0 0 1,-1 0-1,1-1 0,9-3 1,-13 4 3,0-1 0,0 1-1,0-1 1,0 0 0,0 1 0,0-1 0,-1-1 0,1 1 0,-1 0 0,1-1 0,-1 1 0,0-1 0,0 1 0,0-1-1,0 0 1,-1 0 0,1 0 0,-1 0 0,1 0 0,-1-1 0,0 1 0,0 0 0,-1-1 0,1 1 0,-1 0 0,0-6-1,1 8-16,-1 1-1,0-1 1,0 0-1,0 0 1,0 1 0,0-1-1,0 0 1,-1 1-1,1-1 1,0 0-1,0 0 1,0 1-1,-1-1 1,1 0-1,0 1 1,-1-1-1,1 1 1,-1-1-1,1 0 1,0 1-1,-1-1 1,1 1-1,-1-1 1,0 1-1,1 0 1,-1-1-1,1 1 1,-1-1 0,0 1-1,1 0 1,-1-1-1,0 1 1,1 0-1,-1 0 1,0 0-1,1 0 1,-1-1-1,0 1 1,1 0-1,-1 0 1,0 0-1,0 1 1,1-1-1,-1 0 1,0 0-1,1 0 1,-1 0-1,0 1 1,1-1-1,-1 0 1,0 0 0,1 1-1,-1-1 1,0 1-1,-3 1-20,1-1-1,-1 1 1,1 0-1,0 0 1,0 1 0,0-1-1,0 1 1,-4 4-1,2 0 44,2-1-1,-1 1 0,1 0 1,0 0-1,0 1 1,1-1-1,0 1 0,0-1 1,0 1-1,1 0 0,1-1 1,-1 1-1,1 0 0,1 0 1,0 7-1,0-13-15,0 0-1,1-1 1,-1 1 0,0-1 0,0 1-1,1-1 1,-1 0 0,1 0-1,-1 1 1,1-1 0,0 0 0,-1 0-1,1 0 1,0-1 0,0 1-1,0 0 1,0-1 0,-1 1 0,1-1-1,0 1 1,0-1 0,0 0-1,0 0 1,0 0 0,0 0-1,2-1 1,4 1 23,0 0 0,-1 0 0,1-1 0,-1 0 0,12-4 0,-8 0-17,0 0 1,0-2 0,0 1 0,-1-1 0,1-1-1,-2 0 1,1 0 0,-1-1 0,-1 0-1,1 0 1,12-20 0,-12 15-1,-1 0 0,0 0 0,0-1 0,-2 0 0,0 0 0,-1-1 0,0 1 0,3-24-1,-7 38-11,-1 0 0,0 1 0,0-1 0,1 0 0,-1 1 0,0-1-1,0 0 1,0 0 0,0 1 0,0-1 0,0 0 0,0 0-1,0 1 1,0-1 0,0 0 0,0 1 0,0-1 0,-1 0-1,1 1 1,0-1 0,0 0 0,-1 1 0,1-1 0,0 0-1,-1 1 1,1-1 0,-1 1 0,1-1 0,-1 0 0,1 1-1,-1 0 1,1-1 0,-1 1 0,0-1 0,1 1 0,-1 0-1,0-1 1,1 1 0,-1 0 0,0-1 0,1 1 0,-1 0 0,0 0-1,1 0 1,-1 0 0,0 0 0,0 0 0,1 0 0,-2 0-1,-1 1-4,1-1 0,0 1 0,-1 0 0,1 0 0,0 0-1,0 0 1,0 0 0,0 1 0,0-1 0,0 1 0,0-1 0,0 1-1,-2 2 1,-2 4 37,1 0-1,0 1 0,0 0 0,0 0 0,1 0 1,0 1-1,1-1 0,0 1 0,1 0 1,0 0-1,0 0 0,1 10 0,0-16-29,1-1-1,0 0 1,1 1 0,-1-1-1,1 0 1,-1 0-1,1 1 1,0-1 0,0 0-1,0 0 1,1 0-1,-1 0 1,1 0-1,0 0 1,0-1 0,0 1-1,0 0 1,0-1-1,0 0 1,1 1-1,-1-1 1,1 0 0,0 0-1,-1 0 1,1-1-1,0 1 1,0-1-1,0 1 1,0-1 0,0 0-1,1 0 1,-1-1-1,0 1 1,0 0-1,1-1 1,-1 0 0,0 0-1,1 0 1,3-1-1,3 0 13,1-1 0,-1 0-1,0 0 1,0-1 0,0-1 0,0 0-1,0 0 1,-1-1 0,1 0 0,-1 0-1,-1-1 1,1 0 0,-1-1-1,0 0 1,0 0 0,9-13 0,6-7-61,-2 0 1,-1-1-1,30-54 1,-50 81 44,0 1 1,1 0-1,-1-1 1,0 1-1,1 0 1,-1-1-1,0 1 1,1-1 0,-1 1-1,0-1 1,0 1-1,0-1 1,1 1-1,-1-1 1,0 1-1,0-1 1,0 1 0,0-1-1,0 1 1,0-1-1,0 1 1,0-1-1,0 1 1,0-1-1,0 1 1,0-1 0,0 1-1,-1-1 1,1 1-1,0 0 1,0-1-1,-1 1 1,1-1-1,-1 0 1,-17 5-104,-22 21 9,31-18 169,0 0 0,0 1 0,1 0 0,1 1 0,-1 0 0,1 0-1,1 1 1,0 0 0,0 0 0,1 0 0,0 0 0,1 1 0,0 0 0,0 0 0,2 0 0,-1 1 0,1-1 0,1 1 0,0-1-1,1 16 1,0-24-62,0-1 0,1 1-1,-1 0 1,1-1-1,-1 1 1,1-1 0,0 1-1,0-1 1,0 0 0,0 1-1,1-1 1,-1 0-1,0 0 1,1 0 0,0 0-1,-1 0 1,1 0-1,0 0 1,0-1 0,2 2-1,1 0 12,-1-1 0,1 0-1,-1 0 1,1 0-1,0-1 1,-1 0 0,1 0-1,0 0 1,0 0 0,5-1-1,1 0 17,0 0 0,0-1 1,0 0-1,0-1 0,-1 0 0,1 0 0,-1-2 0,1 1 0,9-6 0,-11 5 0,-1-1 0,0-1-1,0 1 1,0-1-1,8-8 1,-14 11-29,1 1 1,-1-1-1,0 0 1,0 1-1,0-1 1,-1 0-1,1 0 0,0-1 1,-1 1-1,0 0 1,0 0-1,0-1 0,0 1 1,-1 0-1,1-1 1,-1 1-1,0-6 0,0 8-13,-1 0-1,1 0 0,0 0 1,-1 0-1,1 0 0,-1 0 1,1 0-1,-1 0 0,0 1 0,1-1 1,-1 0-1,0 0 0,1 1 1,-1-1-1,0 1 0,0-1 1,0 1-1,1-1 0,-1 1 0,0-1 1,0 1-1,0-1 0,0 1 1,0 0-1,0 0 0,0 0 1,0-1-1,0 1 0,0 0 1,0 0-1,0 0 0,0 1 0,0-1 1,0 0-1,0 0 0,0 0 1,0 1-1,-1-1 0,-1 1-18,1-1 1,-1 1-1,0 0 0,1-1 0,-1 1 0,1 0 1,-1 1-1,1-1 0,-1 0 0,1 1 0,-1-1 0,1 1 1,-2 2-1,2-2-22,1 0 1,0 0-1,0 0 1,0 0-1,0 0 1,0 0-1,1 0 1,-1 0-1,1 1 1,-1-1-1,1 0 1,0 0-1,0 1 1,0-1 0,0 0-1,0 0 1,0 1-1,1-1 1,-1 0-1,1 0 1,0 0-1,-1 1 1,1-1-1,2 3 1,-2-3-299,0-1 0,1 1 1,-1 0-1,1-1 0,-1 1 0,1-1 1,0 1-1,0-1 0,-1 0 1,1 0-1,0 0 0,0 0 0,0 0 1,0 0-1,0-1 0,0 1 1,4 0-1,19 1-6889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6.843"/>
    </inkml:context>
    <inkml:brush xml:id="br0">
      <inkml:brushProperty name="width" value="0.025" units="cm"/>
      <inkml:brushProperty name="height" value="0.025" units="cm"/>
    </inkml:brush>
  </inkml:definitions>
  <inkml:trace contextRef="#ctx0" brushRef="#br0">174 147 10922,'0'-1'157,"0"1"0,0 0 0,0 0 0,0 0 0,0 0-1,1 0 1,-1-1 0,0 1 0,0 0 0,0 0 0,0 0 0,0 0 0,1 0-1,-1 0 1,0 0 0,0-1 0,0 1 0,1 0 0,-1 0 0,0 0-1,0 0 1,0 0 0,1 0 0,-1 0 0,0 0 0,0 0 0,0 0-1,1 0 1,-1 0 0,0 0 0,0 0 0,0 0 0,0 1 0,1-1-1,-1 0 1,0 0 0,0 0 0,0 0 0,0 0 0,1 0 0,-1 0-1,0 0 1,0 1 0,0-1 0,0 0 0,0 0 0,1 0 0,-1 0-1,0 1 1,0-1 0,0 0 0,0 0 0,0 0 0,0 1 0,0-1-1,0 0 1,0 0 0,0 0 0,0 0 0,0 1 0,0-1 0,-5 21 2083,-15 24-2109,12-31-37,-33 67 737,-67 97 0,151-236-935,103-160-704,-134 194 721,2-3-196,-10 28 152,-3 18 55,-5 10 119,-1 0 0,-12 40 0,10-44 148,1-1-1,2 1 1,-5 50 0,10-64-163,0 0 0,0 0 0,1 0 0,5 18 0,-1-8 93,-6-21-105,0 1 1,0-1-1,-1 0 0,1 0 0,0 1 0,0-1 1,0 0-1,-1 0 0,1 1 0,0-1 0,0 0 1,-1 0-1,1 0 0,0 0 0,0 1 0,-1-1 1,1 0-1,0 0 0,-1 0 0,1 0 0,0 0 1,-1 0-1,1 0 0,0 0 0,0 0 0,-1 0 1,1 0-1,0 0 0,-1 0 0,1 0 0,0 0 1,-1 0-1,1 0 0,0 0 0,-1 0 0,1 0 1,0-1-1,0 1 0,-1 0 0,1 0 0,0 0 1,0 0-1,-1-1 0,-16-5 125,9 1-117,0-1 0,0 0 0,0 0 0,1 0 0,-10-11 0,15 15-28,0 0 0,0 0 0,1-1 0,-1 1 0,0 0-1,1-1 1,-1 0 0,1 1 0,0-1 0,0 0-1,0 1 1,0-1 0,1 0 0,-1 0 0,1 0 0,-1 0-1,1 0 1,0 0 0,0 0 0,1 0 0,-1 1-1,1-6 1,1 7-14,-1-1 1,0 1-1,0-1 0,1 1 0,-1-1 0,1 1 1,-1-1-1,1 1 0,0 0 0,-1 0 0,1 0 1,0 0-1,0 0 0,0 1 0,0-1 0,0 0 0,0 1 1,0-1-1,0 1 0,2 0 0,45-5-113,-48 5 129,30-1-21,54 0 10,-80 1 7,1 1 1,-1 0-1,1 0 1,-1 0 0,1 0-1,-1 1 1,0 0-1,1 0 1,-1 0 0,0 1-1,9 6 1,-14-8 26,1 0-1,0 1 1,0-1 0,0 0 0,0 0 0,-1 1 0,1-1 0,-1 1 0,1-1-1,-1 0 1,0 1 0,1-1 0,-1 1 0,0-1 0,0 1 0,0 2-1,-4 2 832,-6-16-270,3-3-537,0 1-1,0-2 1,2 1-1,-1 0 1,2-1-1,0 0 0,0 0 1,-1-17-1,5 30-193,3 2-129,8 5 273,0-1 0,1 0 0,-1-1 0,1-1 0,0 0 0,0 0 0,0-1 0,0-1 0,1 0 0,-1-1 0,0 0 0,13-2 0,-17 1 22,0-1 0,-1 0 0,1 0-1,-1-1 1,1 0 0,-1-1 0,0 1 0,0-1 0,-1-1-1,1 1 1,-1-1 0,0 0 0,0 0 0,-1-1 0,1 0 0,-1 0-1,0 0 1,-1-1 0,0 1 0,5-10 0,-4 4-16,0 0 1,-1 0-1,0-1 1,-1 1 0,-1-1-1,1 0 1,-2 1-1,0-1 1,-1-18 0,0 30-16,0 0 1,0 0-1,0 0 0,0-1 1,0 1-1,0 0 1,0 0-1,0 0 0,0 0 1,-1 0-1,1 0 1,0 0-1,-1 0 1,1 0-1,-1-1 0,1 2 1,-1-1-1,0 0 1,1 0-1,-1 0 0,-1-1 1,1 1-1,0 1-1,0 0 1,1 0-1,-1 0 1,0 0 0,0 0-1,0 0 1,0 0 0,1 0-1,-1 0 1,0 0 0,0 1-1,0-1 1,1 0 0,-1 0-1,0 1 1,0-1-1,0 1 1,1-1 0,-1 0-1,-1 2 1,-3 2-29,1 0 1,-1 0-1,0 0 1,1 1-1,0 0 0,-5 7 1,-3 9 122,1 0-1,1 1 1,-10 30 0,16-42-44,1 0 0,0 1 0,1-1-1,0 1 1,1-1 0,0 1 0,1 0 0,0 0 0,3 20 0,-2-28-26,0 0 1,1 1-1,-1-1 1,1 0-1,-1 0 1,1-1 0,0 1-1,0 0 1,0-1-1,0 1 1,0-1-1,1 1 1,-1-1-1,1 0 1,0 0-1,0 0 1,-1 0-1,1-1 1,0 1-1,1-1 1,-1 0 0,0 0-1,0 0 1,0 0-1,1 0 1,-1-1-1,4 1 1,-3-1 3,1 0 1,-1 0-1,0 0 1,0 0-1,0 0 1,0-1-1,0 0 1,0 1-1,0-2 1,0 1-1,0 0 1,-1-1-1,1 0 1,0 0-1,-1 0 1,1 0-1,-1 0 1,0-1-1,0 0 1,0 1-1,4-6 1,-3 2-17,-1 0 0,1 0 1,-2 0-1,1 0 1,-1 0-1,0-1 0,0 1 1,-1-1-1,1 1 0,-1-1 1,-1 0-1,0-11 0,-6 23-327,0 10 226,6-13 99,-1 1 1,1-1-1,0 1 1,0-1-1,0 1 1,0-1 0,0 1-1,1-1 1,-1 0-1,1 1 1,0-1-1,0 1 1,-1-1-1,2 0 1,-1 0-1,0 1 1,0-1-1,1 0 1,-1 0-1,1 0 1,-1-1-1,1 1 1,0 0-1,3 2 1,-1-2 18,1 0 0,-1-1 1,1 1-1,0-1 0,0 0 0,0 0 1,0-1-1,0 1 0,0-1 0,0 0 1,8-2-1,-10 2-1,0 0-1,0-1 0,0 0 1,0 0-1,-1 0 1,1 0-1,0 0 1,0 0-1,-1-1 1,1 1-1,-1-1 1,1 0-1,-1 0 1,1 0-1,-1 0 0,0 0 1,0 0-1,0-1 1,-1 1-1,1 0 1,0-1-1,-1 0 1,0 1-1,2-4 1,0-2 2,0 0 0,-1 0 0,0 0 0,-1-1 0,1 1 0,-1 0-1,-1-11 1,0 18-22,0 1 0,0-1 0,0 1 0,0-1 0,0 0-1,0 1 1,0-1 0,0 1 0,0-1 0,0 0 0,0 1-1,-1-1 1,1 1 0,0-1 0,0 1 0,-1-1-1,1 1 1,0-1 0,-1 1 0,1-1 0,-1 1 0,1-1-1,-1 1 1,1 0 0,0-1 0,-1 1 0,1 0 0,-1-1-1,0 1 1,1 0 0,-1 0 0,1-1 0,-1 1 0,1 0-1,-1 0 1,0 0 0,1 0 0,-1 0 0,1 0-1,-1 0 1,0 0 0,1 0 0,-1 0 0,1 0 0,-1 0-1,0 1 1,1-1 0,-1 0 0,1 0 0,-1 1 0,-2 0-11,1 0 1,0 0-1,-1 0 1,1 0-1,0 0 1,0 1-1,0-1 1,0 1-1,0-1 1,0 1-1,-1 2 1,-2 4 100,0 0 1,0 0-1,1 0 1,0 1-1,1 0 1,0-1-1,-3 18 1,6-25-78,-1 1 1,1 0-1,0 0 0,0 0 1,0-1-1,0 1 1,0 0-1,0 0 0,0 0 1,1 0-1,-1-1 1,1 1-1,-1 0 0,1 0 1,0-1-1,-1 1 1,1 0-1,0-1 0,0 1 1,0-1-1,1 1 1,-1-1-1,0 0 0,1 1 1,-1-1-1,0 0 1,1 0-1,-1 0 0,1 0 1,0 0-1,-1 0 1,1-1-1,0 1 1,-1 0-1,1-1 0,0 1 1,0-1-1,0 0 1,-1 0-1,1 0 0,0 0 1,0 0-1,0 0 1,2 0-1,3 0-6,-1-1 0,0 0 1,1 1-1,-1-2 0,0 1 0,1-1 1,-1 0-1,0 0 0,0-1 0,-1 0 1,1 0-1,8-6 0,0-2-417,0-1 0,-1 0 0,12-16 0,9-8-1481,-33 35 1662,-2 31 662,-4 25 1239,6-54-1650,-1-1 0,0 1 1,0-1-1,1 0 0,-1 1 0,1-1 0,-1 0 0,0 1 0,1-1 1,-1 0-1,1 1 0,-1-1 0,1 0 0,-1 0 0,1 1 1,-1-1-1,1 0 0,-1 0 0,1 0 0,-1 0 0,1 0 1,-1 0-1,1 0 0,-1 0 0,1 0 0,-1 0 0,1 0 0,-1 0 1,1 0-1,-1 0 0,1 0 0,-1 0 0,1-1 0,-1 1 1,1 0-1,23-9 625,-17 3-635,0 0 0,-1 0 0,0-1 1,0 0-1,0-1 0,-1 1 0,0-1 1,0 0-1,-1 0 0,0 0 1,0-1-1,-1 0 0,0 1 0,-1-1 1,0 0-1,1-10 0,3-21-34,-3 0-1,-2-55 1,-1 63 23,-21 116-44,20-63 56,1 0-1,1-1 0,1 1 0,1 0 1,0-1-1,2 0 0,0 0 0,1 0 1,2 0-1,-1-1 0,19 31 0,-56-107 245,-41-58 0,65 98-308,17 15-72,35 17-170,-21-5 213,-16-8-19,5 1-803,0 1 0,0-2 0,17 1 0,-31-4 363,0 0 1,0-1-1,0 1 1,-1 0-1,1-1 1,0 1-1,0 0 1,-1 0-1,1 0 1,-1-1-1,1 1 1,-1 0-1,1 0 1,-1 0-1,-1-1 1,-37-43-6426,-8 4 4586,-4 4 4334,0 5 4082,35 28-2593,15 14-1910,18 18-1415,17-3-4182,-13-15-646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7.189"/>
    </inkml:context>
    <inkml:brush xml:id="br0">
      <inkml:brushProperty name="width" value="0.025" units="cm"/>
      <inkml:brushProperty name="height" value="0.025" units="cm"/>
    </inkml:brush>
  </inkml:definitions>
  <inkml:trace contextRef="#ctx0" brushRef="#br0">36 0 16207,'-2'2'6405,"-5"4"-3792,-9 11-3751,17-15 958,0 1 0,1 0 1,-1 0-1,0 0 0,1-1 1,0 1-1,0-1 0,0 1 1,0-1-1,0 0 0,0 0 1,0 0-1,1 0 0,-1 0 1,1 0-1,-1-1 0,1 1 1,0-1-1,0 0 0,2 1 1,1 1 284,0 1 0,-1-1 0,1 1-1,-1 0 1,7 7 0,-11-10-45,0 0 0,0 0 0,-1 0-1,1 0 1,0 0 0,-1 1-1,1-1 1,-1 0 0,1 0 0,-1 1-1,0-1 1,1 0 0,-1 1 0,0-1-1,0 0 1,0 1 0,0-1-1,0 0 1,0 1 0,-1-1 0,1 0-1,0 1 1,-1-1 0,1 0 0,-1 0-1,1 1 1,-1-1 0,1 0-1,-1 0 1,-1 2 0,-1 0 158,1-1 0,-1 1 0,1-1 0,-1 0 0,0 0 1,0 0-1,0 0 0,-1 0 0,1-1 0,0 1 0,-1-1 0,1 0 0,0 0 0,-8 1 0,-28 2-3361,34-5-2153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8.354"/>
    </inkml:context>
    <inkml:brush xml:id="br0">
      <inkml:brushProperty name="width" value="0.025" units="cm"/>
      <inkml:brushProperty name="height" value="0.025" units="cm"/>
    </inkml:brush>
  </inkml:definitions>
  <inkml:trace contextRef="#ctx0" brushRef="#br0">22 1 10154,'0'0'12641,"-1"14"-12054,-4 36-185,-10 176 1043,14-223-1468,1-1 0,0 0 0,0 1 0,0-1 1,1 0-1,-1 1 0,0-1 0,1 0 0,0 1 0,-1-1 0,1 0 0,0 0 0,0 0 0,0 0 0,1 0 0,-1 0 0,0 0 1,1 0-1,-1 0 0,1-1 0,0 1 0,-1 0 0,1-1 0,0 0 0,0 1 0,0-1 0,0 0 0,0 0 0,0 0 0,1 0 0,-1 0 1,0-1-1,0 1 0,1-1 0,-1 1 0,0-1 0,1 0 0,-1 0 0,0 0 0,1 0 0,-1 0 0,0-1 0,4 0 0,2 0-422,0-1 1,0 0-1,-1 0 0,1-1 0,0 0 0,-1 0 0,0-1 0,0 0 0,0 0 1,0-1-1,9-8 0,-4 1-1477,-1-1-1,16-25 1,-8 2 788,-12 0 3732,-22 45 803,7 0-2866,0 0-1,1 1 1,0-1 0,1 1 0,-9 19 0,12-23-356,0 1 1,1-1 0,0 0-1,0 1 1,0-1 0,1 1-1,0-1 1,0 1 0,1-1-1,-1 1 1,2 12 0,0-18-145,0 0 0,-1 0 1,1 0-1,0 1 0,0-1 0,0 0 1,-1 0-1,1 0 0,0 0 1,0 0-1,1-1 0,-1 1 0,0 0 1,0 0-1,0-1 0,0 1 1,1-1-1,-1 1 0,0-1 0,1 1 1,-1-1-1,0 0 0,1 0 1,-1 1-1,0-1 0,1 0 0,-1 0 1,0 0-1,1-1 0,-1 1 1,1 0-1,-1-1 0,0 1 0,0 0 1,2-2-1,2 1 68,-1 0-1,1 0 1,-1 0-1,0-1 1,0 0-1,0 0 1,0 0-1,0-1 1,7-5-1,-7 3-57,0 0-1,0 0 0,-1-1 1,1 0-1,-1 0 1,-1 0-1,1 0 0,-1 0 1,0-1-1,-1 1 0,2-7 1,2-74 249,-5 78-309,0 8 8,0 0 0,0-1 0,0 1 1,0 0-1,0 0 0,-1-1 0,1 1 0,0 0 1,0 0-1,-1 0 0,1 0 0,-1-1 0,1 1 1,-1 0-1,0 0 0,1 0 0,-2-1 0,2 2-7,-1-1 0,1 1 0,-1 0-1,1 0 1,-1-1 0,1 1-1,-1 0 1,0 0 0,1 0 0,-1 0-1,1-1 1,-1 1 0,1 0-1,-1 0 1,0 0 0,1 0 0,-1 1-1,1-1 1,-1 0 0,1 0-1,-1 0 1,1 0 0,-1 0-1,0 1 1,0-1 0,0 1-12,-1 1-1,0-1 1,1 0 0,-1 0-1,1 1 1,-1-1 0,1 1 0,0-1-1,0 1 1,-1-1 0,1 1-1,0 0 1,1 0 0,-1-1-1,0 1 1,0 0 0,1 0 0,-1 0-1,0 4 1,1-5-170,0 1 0,0 0 0,0-1-1,0 1 1,0 0 0,1-1 0,-1 1 0,0-1 0,1 1 0,-1 0-1,1-1 1,0 1 0,-1-1 0,1 1 0,0-1 0,0 0 0,0 1-1,0-1 1,0 0 0,0 1 0,0-1 0,0 0 0,1 0 0,1 1 0,1 0-293,-1 0 0,1-1 0,0 0 0,-1 0 0,1 0 1,0 0-1,0 0 0,-1-1 0,1 0 0,6 0 1,-1 0-287,-1-1 1,0 0 0,1 0 0,-1-1 0,0 0-1,0-1 1,0 1 0,0-1 0,13-8 0,-18 9 861,22-22 1996,-18 2 7246,-30 25-6842,20-2-2363,-1 1 1,1 1-1,0-1 0,0 0 0,0 1 0,0 0 0,0-1 1,1 1-1,-1 0 0,1 1 0,-1-1 0,-1 5 0,3-7-123,0 0 0,1 0-1,-1 0 1,0 1 0,1-1-1,-1 0 1,1 0 0,0 1-1,-1-1 1,1 0-1,0 1 1,0-1 0,0 0-1,0 1 1,0-1 0,0 0-1,0 1 1,0-1 0,1 0-1,-1 1 1,0-1-1,1 0 1,-1 0 0,1 0-1,0 1 1,-1-1 0,1 0-1,0 0 1,0 0-1,-1 0 1,1 0 0,0 0-1,0 0 1,0 0 0,0 0-1,0-1 1,0 1 0,2 1-1,14 5-783,0-1-1,0 0 1,24 4 0,23 7-1262,-64-17 2079,1 0 1,-1 0 0,1 0-1,-1 0 1,1 0-1,-1 0 1,0 0-1,1 0 1,-1 0 0,1 0-1,-1 1 1,1-1-1,-1 0 1,1 0-1,-1 0 1,0 1-1,1-1 1,-1 0 0,1 1-1,-1-1 1,0 0-1,0 1 1,1-1-1,-1 0 1,0 1-1,1-1 1,-1 1 0,0-1-1,0 0 1,0 1-1,1-1 1,-1 1-1,0-1 1,0 1 0,0-1-1,0 1 1,0-1-1,0 1 1,0-1-1,0 1 1,-19 11 1845,-31 3 626,44-14-2215,1 0-189,1 0-1,-1 0 1,0 0 0,0-1-1,0 0 1,0 0 0,0 0-1,-7-1 1,13-1-621,1-1-1,-1 1 1,1 0-1,0 0 1,-1 0 0,1 0-1,0 1 1,0-1-1,3-2 1,39-30-8108,-21 13 1009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8.685"/>
    </inkml:context>
    <inkml:brush xml:id="br0">
      <inkml:brushProperty name="width" value="0.025" units="cm"/>
      <inkml:brushProperty name="height" value="0.025" units="cm"/>
    </inkml:brush>
  </inkml:definitions>
  <inkml:trace contextRef="#ctx0" brushRef="#br0">29 164 11275,'0'0'7174,"-11"50"-5604,4-28 31,2-1-287,1 0-161,3-4-641,1-2-384,0-4-96,1-4 0,8-5-704,0-2-449,-3 0-321,-1-11-928,0-9-1698,-5-5-128,0-10-1281</inkml:trace>
  <inkml:trace contextRef="#ctx0" brushRef="#br0" timeOffset="1">29 1 8456,'0'0'10314,"-16"51"-10250,27-30-64,1 3-1153,-1-4-1730,2-1-993,1-3-2530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9.094"/>
    </inkml:context>
    <inkml:brush xml:id="br0">
      <inkml:brushProperty name="width" value="0.025" units="cm"/>
      <inkml:brushProperty name="height" value="0.025" units="cm"/>
    </inkml:brush>
  </inkml:definitions>
  <inkml:trace contextRef="#ctx0" brushRef="#br0">108 65 9865,'0'0'10848,"-7"2"-10453,4-1-393,1-1 0,-1 1 0,0 0 1,1 1-1,-1-1 0,1 0 0,0 1 0,-1-1 0,1 1 1,0 0-1,0-1 0,0 1 0,0 0 0,0 0 0,0 1 1,1-1-1,-1 0 0,1 1 0,0-1 0,-1 0 0,1 1 0,0 0 1,0-1-1,1 1 0,-1 0 0,1-1 0,-1 1 0,1 0 1,0 0-1,0-1 0,0 1 0,0 0 0,0 0 0,1-1 1,-1 1-1,1 0 0,0-1 0,0 1 0,0 0 0,0-1 1,3 5-1,7 9-656,0-1 0,23 23 0,-26-32 651,-1 1 1,0 0-1,-1 0 1,0 0-1,0 1 1,-1 0-1,1 1 1,-2-1-1,1 1 1,-1 0-1,-1 0 1,0 0-1,0 0 1,0 0-1,0 11 1,-2-15 199,-1 0 1,0 0-1,0 0 1,-1 0-1,1 0 1,-1 0-1,0 1 1,0-1 0,-1-1-1,1 1 1,-1 0-1,0 0 1,-1-1-1,1 1 1,-1-1-1,0 1 1,0-1-1,0 0 1,0-1-1,-1 1 1,0 0-1,0-1 1,0 0-1,0 0 1,0 0-1,-1 0 1,1-1-1,-1 0 1,1 0-1,-1 0 1,0 0-1,0-1 1,0 1-1,0-2 1,0 1 0,0 0-1,0-1 1,-1 0-1,-9-1 1,12 0-168,0 0 0,0 0-1,0 0 1,0 0 0,0 0 0,1-1 0,-1 1 0,0-1 0,1 0 0,0 0 0,-1 0 0,1 0 0,0 0 0,0-1 0,0 1 0,0-1 0,0 1 0,1-1 0,-1 0 0,1 0 0,-1 1 0,1-1 0,0 0-1,0 0 1,1 0 0,-2-5 0,0-2-102,0 0 0,1-1 0,-1 1 0,2-1 0,0 0 0,2-17 0,0 20-16,0-1-1,0 1 1,1 0 0,0 0 0,1 0-1,0 1 1,0-1 0,1 1-1,6-8 1,58-63-2149,-6 7-2432,-51 55 1696,-1-1-1,13-27 1,-13 6-3268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9.441"/>
    </inkml:context>
    <inkml:brush xml:id="br0">
      <inkml:brushProperty name="width" value="0.025" units="cm"/>
      <inkml:brushProperty name="height" value="0.025" units="cm"/>
    </inkml:brush>
  </inkml:definitions>
  <inkml:trace contextRef="#ctx0" brushRef="#br0">10 0 8936,'0'0'12482,"-1"8"-12258,-5 55 1190,3 0 1,8 100 0,-5-162-1384,0 1 0,0-1 0,0 0 1,0 0-1,0 1 0,0-1 0,0 0 0,1 0 1,-1 1-1,0-1 0,1 0 0,-1 0 1,1 0-1,0 0 0,-1 0 0,1 0 0,0 0 1,-1 0-1,1 0 0,0 0 0,0 0 0,0 0 1,0 0-1,0-1 0,0 1 0,0 0 0,0-1 1,0 1-1,0 0 0,1-1 0,-1 0 0,0 1 1,0-1-1,0 0 0,1 0 0,-1 1 0,0-1 1,0 0-1,1 0 0,-1 0 0,0-1 0,2 1 1,0-1 35,1 0 0,-1 0 1,1-1-1,-1 1 0,1-1 1,-1 0-1,0 0 1,0 0-1,0-1 0,0 1 1,-1 0-1,1-1 0,2-4 1,11-14-61,-1-1-1,-2 0 1,18-39 0,-13 3-5971,-18 58 5375,0-3-1320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9.773"/>
    </inkml:context>
    <inkml:brush xml:id="br0">
      <inkml:brushProperty name="width" value="0.025" units="cm"/>
      <inkml:brushProperty name="height" value="0.025" units="cm"/>
    </inkml:brush>
  </inkml:definitions>
  <inkml:trace contextRef="#ctx0" brushRef="#br0">22 0 8968,'0'0'4837,"-21"60"-2210,21-44-449,0 1-481,0-2-544,2-1-608,6-3-321,5-2-96,-1-2-96,3-5-1345,-1-2-1506,0 0-3202,-1-10-3556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40.498"/>
    </inkml:context>
    <inkml:brush xml:id="br0">
      <inkml:brushProperty name="width" value="0.025" units="cm"/>
      <inkml:brushProperty name="height" value="0.025" units="cm"/>
    </inkml:brush>
  </inkml:definitions>
  <inkml:trace contextRef="#ctx0" brushRef="#br0">1 293 9577,'0'0'4570,"9"4"-3519,0-1-681,1 1-1,-1-2 1,1 1-1,0-1 1,-1-1-1,16 1 1,-22-1-207,1-1 1,-1 0-1,1 0 0,-1-1 1,1 1-1,-1 0 0,0-1 1,1 0-1,-1 0 0,0 0 1,1 0-1,-1-1 0,0 1 1,0-1-1,0 0 0,0 0 1,0 0-1,-1 0 0,1 0 1,0-1-1,-1 1 0,0-1 1,0 0-1,0 0 0,4-5 1,-5 6-136,-1 1 0,1 0 0,0-1 0,0 1 1,-1-1-1,1 1 0,-1-1 0,1 0 0,-1 1 1,0-1-1,1 1 0,-1-1 0,0 0 0,0 1 1,0-1-1,0 0 0,-1 1 0,1-1 0,0 1 1,-1-1-1,1 0 0,-1 1 0,1-1 0,-1 1 1,0-1-1,0 1 0,0 0 0,0-1 0,0 1 1,0 0-1,0 0 0,0-1 0,0 1 0,0 0 1,-1 0-1,1 0 0,0 0 0,-1 1 0,1-1 1,-3-1-1,1 1-44,1 1 1,-1-1-1,0 1 1,1 0-1,-1 0 1,0 0 0,0 0-1,1 0 1,-1 0-1,0 1 1,1-1-1,-1 1 1,1 0-1,-1 0 1,1 0-1,-1 0 1,1 0-1,-1 1 1,1-1-1,0 1 1,0-1-1,0 1 1,-4 4-1,2-1 95,-1 0-1,1 0 0,0 1 1,1 0-1,0 0 0,0 0 1,0 0-1,0 0 0,1 1 1,-1 6-1,2-12-57,1 1 0,0-1 1,0 1-1,0 0 0,0-1 0,0 1 1,0-1-1,0 1 0,1-1 0,-1 0 1,0 1-1,1-1 0,0 1 0,-1-1 1,1 1-1,0-1 0,-1 0 0,3 3 0,-1-3-13,0 1 0,0-1-1,-1 0 1,1 0-1,1 0 1,-1 0-1,0 0 1,0 0-1,0-1 1,0 1-1,0-1 1,1 1-1,-1-1 1,0 0 0,1 0-1,2 0 1,0 0-84,1 0 1,-1-1 0,0 0 0,0 1 0,0-2 0,0 1 0,0-1 0,0 1 0,0-1 0,-1-1-1,1 1 1,-1-1 0,1 0 0,-1 0 0,0 0 0,6-6 0,-2 0-91,0 0 1,-1-1 0,-1 1-1,0-1 1,0-1 0,5-11-1,-24 66 1962,12-43-1756,1 0 1,-1 0 0,1 1-1,-1-1 1,1 0 0,0 1-1,0-1 1,0 0-1,0 1 1,0-1 0,0 0-1,0 1 1,0-1 0,0 0-1,1 1 1,-1-1 0,0 0-1,1 0 1,-1 1-1,1-1 1,0 0 0,-1 0-1,1 0 1,0 0 0,0 0-1,0 0 1,0 0-1,-1 0 1,1 0 0,1 0-1,-1 0 1,0 0 0,0-1-1,0 1 1,0 0 0,0-1-1,1 1 1,-1-1-1,0 0 1,1 1 0,1-1-1,7 0 13,-1 0 1,0-1-1,1 0 0,-1-1 0,0 0 0,0-1 0,0 1 1,-1-2-1,1 1 0,0-1 0,-1-1 0,0 1 0,0-2 1,-1 1-1,1-1 0,-1 0 0,0 0 0,-1-1 0,11-13 1,-9 9-124,0-1 1,-1 0-1,0 0 1,-1 0-1,0-1 1,-1 1-1,-1-1 1,0-1-1,-1 1 1,0 0-1,-1-1 1,1-25-1,-3 37 78,0-1 0,0 1-1,0 0 1,-1 0 0,1-1-1,0 1 1,-1 0 0,0 0-1,0 0 1,1 0 0,-1 0-1,0 0 1,0 0-1,-1 0 1,-1-3 0,3 5-4,-1 0 1,1-1-1,-1 1 0,1 0 1,0 0-1,-1-1 1,1 1-1,-1 0 0,1 0 1,-1 0-1,1-1 0,-1 1 1,1 0-1,-1 0 1,1 0-1,-1 0 0,1 0 1,-1 0-1,1 0 1,-1 0-1,1 0 0,-1 0 1,1 1-1,-1-1 1,0 0-1,-15 17-16,11-7 27,1 1 1,0-1 0,0 1 0,2 0 0,-1 0-1,1 0 1,1 1 0,0-1 0,0 0-1,1 1 1,1-1 0,0 0 0,0 1 0,1-1-1,1 0 1,0 0 0,0 0 0,1-1-1,0 1 1,1-1 0,1 0 0,6 11 0,-8-15-135,1 0 1,0-1 0,1 1 0,-1-1-1,1 0 1,0 0 0,0-1-1,0 0 1,1 0 0,-1 0 0,1-1-1,9 3 1,-31-29-1254,-64-74-2946,8-7 5962,100 121 1984,43 13-2703,-69-29-996,70 21 206,-41-19-3663,-38-14-8105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9.357"/>
    </inkml:context>
    <inkml:brush xml:id="br0">
      <inkml:brushProperty name="width" value="0.025" units="cm"/>
      <inkml:brushProperty name="height" value="0.025" units="cm"/>
    </inkml:brush>
  </inkml:definitions>
  <inkml:trace contextRef="#ctx0" brushRef="#br0">0 1 5894,'0'0'18193,"20"47"-18129,-13-45-865,0-2-1665,-2 0-3043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40.844"/>
    </inkml:context>
    <inkml:brush xml:id="br0">
      <inkml:brushProperty name="width" value="0.025" units="cm"/>
      <inkml:brushProperty name="height" value="0.025" units="cm"/>
    </inkml:brush>
  </inkml:definitions>
  <inkml:trace contextRef="#ctx0" brushRef="#br0">0 1 17969,'0'0'7079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08.556"/>
    </inkml:context>
    <inkml:brush xml:id="br0">
      <inkml:brushProperty name="width" value="0.025" units="cm"/>
      <inkml:brushProperty name="height" value="0.025" units="cm"/>
    </inkml:brush>
  </inkml:definitions>
  <inkml:trace contextRef="#ctx0" brushRef="#br0">1663 318 5990,'0'-4'354,"0"0"-1,-1 0 1,0 0 0,0 0 0,0 0 0,0 0 0,-1 0 0,1 1 0,-1-1 0,0 0-1,0 1 1,-1 0 0,1-1 0,-6-4 0,-48-42 3124,21 21-2116,18 15-1184,-1 0 1,0 1-1,-1 1 1,0 1-1,-1 0 1,0 2-1,0 0 0,-1 1 1,-40-9-1,-17 2 236,-113-9-1,122 17-195,54 6-202,-177-11 66,172 12-71,0 1-1,1 2 0,-1 0 1,0 0-1,1 2 1,0 1-1,-29 12 1,-3 7-11,0 2 0,2 2 0,1 2 0,2 3 0,1 1 0,1 2 0,3 3 0,-66 79 0,97-106-3,1 1 0,1 0 0,0 1 0,1 0 0,1 0 0,0 1 0,1-1-1,1 1 1,-3 20 0,0 19 21,0 80-1,-1 13 54,5-119-57,0 1 0,2-1 0,4 48 0,-1-64-11,0 0 0,1 0 0,0 0 0,1-1 0,1 0 1,0 0-1,1 0 0,0 0 0,0-1 0,14 17 0,-5-10-9,1-1 0,1 0 0,1-1 0,0-1 0,1 0 0,1-2 0,0 0 0,1-1 0,0-1 0,1-1 0,0-1 0,0-1 0,30 6 0,-5-4-54,0-2 0,1-2 0,0-2 1,0-2-1,80-8 0,-68-1 65,0-3 0,69-20 0,117-48-277,-175 54 1,17-7 116,-2-3 1,-1-3 0,-2-5 0,121-80 0,-156 89 423,-2-3 1,-2-2-1,-1-2 1,-2-1-1,-2-3 1,-2-1-1,-2-1 1,41-72 0,-67 103-51,-1 0 0,-1-1 0,0 0 1,-1-1-1,-1 1 0,-1-1 0,3-19 1,-6 28-188,0 1 1,-1 0 0,0 0-1,0 0 1,-1-1 0,0 1-1,0 0 1,-1 0 0,0 0-1,0 0 1,-1 0 0,0 1-1,0-1 1,0 1 0,-1 0-1,0 0 1,0 0 0,-1 0 0,-6-7-1,-6-2-42,-1 1-1,0 1 0,-1 0 1,0 2-1,-1 0 0,0 1 1,0 1-1,-32-9 1,-177-38-654,212 53 564,-21-3-1065,-57-3 1,6 7-6063,61 2 1963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4:07.450"/>
    </inkml:context>
    <inkml:brush xml:id="br0">
      <inkml:brushProperty name="width" value="0.025" units="cm"/>
      <inkml:brushProperty name="height" value="0.025" units="cm"/>
    </inkml:brush>
  </inkml:definitions>
  <inkml:trace contextRef="#ctx0" brushRef="#br0">47 161 3972,'-4'2'-112,"-16"9"2590,-3-6 6553,26-7-8792,-1 1-1,0 0 1,1 0-1,-1 0 1,1 0-1,-1 1 1,1-1 0,-1 1-1,1-1 1,0 1-1,-1 0 1,1 0-1,4 1 1,-6-1-178,431-23 2535,-20 1-2566,-233 19 232,236-35-1,-264 20-27,-75 10-103,114-25 1,-164 23-191,-26 10 59,0 0 0,0 0-1,0 0 1,0 0 0,0 0-1,0-1 1,0 1 0,0 0-1,0 0 1,0 0-1,0 0 1,0 0 0,0-1-1,0 1 1,0 0 0,0 0-1,0 0 1,0 0-1,0-1 1,0 1 0,0 0-1,0 0 1,0 0 0,0 0-1,0 0 1,0-1-1,0 1 1,0 0 0,-1 0-1,1 0 1,0 0 0,0 0-1,0 0 1,0 0 0,0 0-1,0-1 1,-1 1-1,1 0 1,0 0 0,0 0-1,0 0 1,0 0 0,-1 0-1,1 0 1,0 0-1,0 0 1,0 0 0,0 0-1,0 0 1,-1 0 0,1 0-1,0 0 1,0 0-1,0 0 1,0 0 0,0 0-1,-1 0 1,1 0 0,0 1-1,0-1 1,0 0-1,0 0 1,-1 0 0,-51-1-2,38 1 0,-107-1 31,-1 5-1,-185 31 1,256-25-36,-262 47 24,219-45 13,-129 1-1,213-13-32,-11 1 9,0-1 0,0-1 0,0-1-1,0-1 1,-26-7 0,58 11-72,0 0 1,0 0-1,0-1 0,14-1 0,15 0-53,101 3-121,0-6-1,142-23 1,-56-14 5,134-15-26,-334 55 378,-31 6 143,-42 7 158,-115 15-221,-176 7 0,186-22-169,-276 9 100,399-17-193,29-4 46,-1 0-1,0-1 1,0 1 0,0 0-1,0 0 1,0 0-1,0 0 1,1 0 0,-1 0-1,0 0 1,0 0-1,0 0 1,0 0-1,0 1 1,0-1 0,1 0-1,-1 0 1,0 0-1,0 0 1,0 0 0,0 0-1,0 0 1,0 0-1,0 0 1,1 0 0,-1 0-1,0 0 1,0 0-1,0 1 1,0-1 0,0 0-1,0 0 1,0 0-1,0 0 1,0 0 0,0 0-1,0 1 1,0-1-1,0 0 1,1 0-1,-1 0 1,0 0 0,0 0-1,0 0 1,0 1-1,0-1 1,0 0 0,-1 0-1,1 0 1,0 0-1,0 0 1,0 0 0,0 1-1,0-1 1,0 0-1,0 0 1,0 0 0,0 0-1,0 0 1,0 0-1,0 0 1,0 1 0,0-1-1,-1 0 1,1 0-1,0 0 1,0 0-1,0 0 1,51 9-3093,75-8-3839,-46-6 833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4:10.487"/>
    </inkml:context>
    <inkml:brush xml:id="br0">
      <inkml:brushProperty name="width" value="0.025" units="cm"/>
      <inkml:brushProperty name="height" value="0.025" units="cm"/>
    </inkml:brush>
  </inkml:definitions>
  <inkml:trace contextRef="#ctx0" brushRef="#br0">0 126 5958,'5'0'3920,"21"0"-2160,248 18 2431,-1 0-3231,-196-18-485,0-3 0,-1-4 1,82-17-1,-27-5-90,1 5 1,1 7-1,1 5 0,158 7 1,-226 9-146,0-3 0,0-3 1,-1-3-1,108-22 0,-173 26-242,0 1 0,0 0 0,-1 0 0,1 0 0,0 0 0,0 0 0,0 0 0,0 0 0,0 0 0,0 0 0,0-1 1,0 1-1,0 0 0,0 0 0,0 0 0,0 0 0,0 0 0,0 0 0,0 0 0,0 0 0,0-1 0,0 1 0,0 0 0,0 0 0,0 0 0,0 0 0,0 0 0,0 0 0,0 0 0,1 0 0,-1 0 0,0 0 1,0-1-1,0 1 0,0 0 0,0 0 0,0 0 0,0 0 0,0 0 0,0 0 0,0 0 0,0 0 0,0 0 0,1 0 0,-1 0 0,0 0 0,0 0 0,0 0 0,0 0 0,0 0 0,0 0 0,0 0 0,0 0 1,1 0-1,-1 0 0,0 0 0,0 0 0,0 0 0,0 0 0,0 0 0,-13-4-293,-19 1-22,-80 8 229,-123 21 0,87-7 119,-281 49-442,3-1-5,195-59-195,223-8 571,113 1-371,16 1-141,0-6 1,140-21-1,79-53-431,-57 10 1005,-255 67-460,-24 7-1293,-15 6-942,-8 0-1011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4:56.340"/>
    </inkml:context>
    <inkml:brush xml:id="br0">
      <inkml:brushProperty name="width" value="0.025" units="cm"/>
      <inkml:brushProperty name="height" value="0.025" units="cm"/>
    </inkml:brush>
  </inkml:definitions>
  <inkml:trace contextRef="#ctx0" brushRef="#br0">250 85 5509,'-55'-10'4885,"48"7"-4821,0 0-1,0-1 1,1 1-1,-1-1 1,1 0-1,0-1 1,0 0-1,0 0 1,-6-6-1,7 7-42,0 1 0,0 0-1,-1 0 1,0 0 0,1 1 0,-1 0-1,0 0 1,0 1 0,0-1 0,0 1-1,-1 0 1,1 1 0,0 0 0,0 0 0,0 0-1,-1 1 1,-7 1 0,14-2-13,0 0 0,-1 0 0,1 0 0,0 0 0,-1 0 0,1 0 0,-1 0 0,1 0 0,0 0 0,-1 0 0,1 0 0,-1 0 1,1 0-1,0 0 0,-1 1 0,1-1 0,0 0 0,-1 0 0,1 0 0,0 1 0,-1-1 0,1 0 0,0 0 0,0 1 0,-1-1 0,1 0 0,0 1 0,0-1 0,-1 0 0,1 1 1,0-1-1,0 0 0,0 1 0,0-1 0,0 0 0,-1 1 0,1-1 0,0 0 0,0 1 0,0-1 0,0 1 0,0-1 0,0 0 0,0 1 0,0-1 0,0 1 0,1-1 0,-1 0 1,0 1-1,1 0 54,-1 0 1,1 0 0,0 0-1,0 0 1,-1 0 0,1 0-1,0 0 1,0-1 0,0 1-1,0 0 1,0-1 0,0 1-1,0-1 1,0 1 0,0-1-1,2 1 1,60 13 620,1-3 1,110 6-1,135-15-920,-216-3 388,342-19 210,3 1 1670,-419 19-1977,153-3-20,283 33 1,-353-19-6527,-55-10 310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4:57.237"/>
    </inkml:context>
    <inkml:brush xml:id="br0">
      <inkml:brushProperty name="width" value="0.025" units="cm"/>
      <inkml:brushProperty name="height" value="0.025" units="cm"/>
    </inkml:brush>
  </inkml:definitions>
  <inkml:trace contextRef="#ctx0" brushRef="#br0">57 0 3619,'0'0'2819,"-9"2"-1789,-13 3-939,2-1 806,15-3 2845,178-1-1969,923 5 202,-825-5-171,-278 0-1645,-49-1-1211,-1-2-4883,32-1-22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03.868"/>
    </inkml:context>
    <inkml:brush xml:id="br0">
      <inkml:brushProperty name="width" value="0.025" units="cm"/>
      <inkml:brushProperty name="height" value="0.025" units="cm"/>
    </inkml:brush>
  </inkml:definitions>
  <inkml:trace contextRef="#ctx0" brushRef="#br0">0 159 3844,'0'0'10981,"1"-6"-10608,-1 4-350,1 1 0,-1-1-1,0 1 1,1 0-1,-1-1 1,0 1 0,1 0-1,0-1 1,-1 1-1,1 0 1,0 0 0,0-1-1,-1 1 1,1 0-1,0 0 1,0 0 0,0 0-1,0 0 1,1 0 0,-1 1-1,0-1 1,0 0-1,0 0 1,3 0 0,44-3 400,-36 4-392,200-10 125,298-52-1,-238 24-322,-129 28-14,-147 17-81,-14 0 284,0 0 0,0-2-1,0 0 1,-1-1 0,-26 2 0,18-1-14,-532 45-1,161-22 546,574-32-707,130-19-255,553-54-2300,-982 81 3440,-177 30-378,-421 103-1,690-130-2322,14-6-1393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15.703"/>
    </inkml:context>
    <inkml:brush xml:id="br0">
      <inkml:brushProperty name="width" value="0.025" units="cm"/>
      <inkml:brushProperty name="height" value="0.025" units="cm"/>
    </inkml:brush>
  </inkml:definitions>
  <inkml:trace contextRef="#ctx0" brushRef="#br0">1 1459 4676,'0'0'4976,"0"-8"-4549,5-13-229,1 0 0,1 0 1,17-36-1,-2 5-46,0-5 124,376-903 2224,-336 804-7383,-27 61 3189,-23 85 1261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34.809"/>
    </inkml:context>
    <inkml:brush xml:id="br0">
      <inkml:brushProperty name="width" value="0.025" units="cm"/>
      <inkml:brushProperty name="height" value="0.025" units="cm"/>
    </inkml:brush>
  </inkml:definitions>
  <inkml:trace contextRef="#ctx0" brushRef="#br0">0 1172 4036,'13'-11'3395,"-2"-9"-2824,1 1 1,1 0-1,1 1 1,0 1-1,2 0 0,0 1 1,24-20-1,138-89-317,-120 87 227,671-413 341,-664 413-720,-2-3-1,-1-2 1,97-92-1,-152 128-77,-5 5 1,0-1 0,-1 1 0,1 0 1,0 0-1,0 0 0,1 1 1,-1-1-1,0 0 0,0 1 1,1-1-1,-1 1 0,4-1 1,-25 28 182,-5-4-269,0 0 1,-2-2-1,0 0 1,-57 31-1,12-8-149,-198 138-2184,-265 234 0,335-256 4001,183-141-1479,29-45 144,60-63-257,3 4-1,4 3 1,3 3 0,99-71-1,393-248-305,-383 273 183,-151 96 551,-38 28-122,-7 5-48,-16 14-103,-138 123 642,-129 103-669,37-58-1194,245-182 920,-17 7-977,20-12-173,2-8-1009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44.305"/>
    </inkml:context>
    <inkml:brush xml:id="br0">
      <inkml:brushProperty name="width" value="0.025" units="cm"/>
      <inkml:brushProperty name="height" value="0.025" units="cm"/>
    </inkml:brush>
  </inkml:definitions>
  <inkml:trace contextRef="#ctx0" brushRef="#br0">70 101 4388,'0'0'10405,"0"11"-10069,2 18-95,2-1 1,0 1-1,2-1 1,11 29-1,47 122 214,-26-79-425,-27-69 24,45 143-241,-58-183 332,-12-48-165,-3 1 0,-26-61 0,-27-17-860,-30-67 297,79 141 516,17 45-118,13 43 5,29 72 965,87 161 0,-68-151-572,-49-93-178,-6-10 4,1-1 1,0 0 0,0 0-1,1 0 1,0 0 0,0 0 0,9 8-1,-8-69 2129,-7 20-2072,-1 0 1,-2 1-1,-1-1 0,-17-54 1,-58-131-103,74 202 16,-3-7-1,-23-53-160,30 71 113,0 0 0,-1 1-1,0-1 1,0 1 0,-1 0 0,0 0-1,0 1 1,-6-6 0,11 10 31,-1 1 0,1 0 0,0-1 0,-1 1 1,1 0-1,0-1 0,-1 1 0,1 0 0,0-1 1,-1 1-1,1 0 0,-1 0 0,1-1 0,-1 1 0,1 0 1,-1 0-1,1 0 0,0 0 0,-1 0 0,1 0 0,-1 0 1,1 0-1,-1 0 0,1 0 0,-1 0 0,1 0 0,-1 0 1,1 0-1,-1 0 0,1 0 0,-1 0 0,1 1 0,-1-1 1,1 0-1,0 0 0,-1 0 0,1 1 0,-1-1 0,1 0 1,0 1-1,-1-1 0,1 0 0,0 1 0,-1-1 0,1 1 1,0-1-1,0 0 0,-1 1 0,1-1 0,0 2 0,-4 25-141,4-25 164,1 33-57,1 0-1,2 0 0,1 0 0,2 0 0,2-1 0,20 55 1,-8-36-668,3-2 0,2 0 0,44 65 0,-37-73-2836,-3-11-1692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9.686"/>
    </inkml:context>
    <inkml:brush xml:id="br0">
      <inkml:brushProperty name="width" value="0.025" units="cm"/>
      <inkml:brushProperty name="height" value="0.025" units="cm"/>
    </inkml:brush>
  </inkml:definitions>
  <inkml:trace contextRef="#ctx0" brushRef="#br0">146 54 15855,'0'0'3379,"-3"-8"-1243,2 4-1998,-1 1 1,0 0 0,1 0 0,-1 0 0,0 0 0,-1 0 0,1 0 0,0 0 0,-1 1 0,0-1-1,1 1 1,-1 0 0,-4-3 0,5 4-130,0 1 0,0-1 0,0 1 0,0-1-1,0 1 1,0-1 0,0 1 0,0 0 0,0 0 0,0 0 0,0 0-1,0 0 1,0 1 0,0-1 0,0 1 0,0-1 0,0 1-1,0 0 1,1 0 0,-1-1 0,0 1 0,0 1 0,1-1 0,-1 0-1,0 0 1,1 0 0,-1 1 0,1-1 0,0 1 0,0 0 0,-1-1-1,0 3 1,-4 3-3,1 1 0,0 0 0,0 0 1,1 0-1,0 1 0,0 0 0,1 0 0,0 0 0,1 0 0,0 0 0,0 0 0,1 1 0,0-1 0,1 18 0,0-25 2,1 1 1,-1-1-1,1 0 1,0 0-1,0 0 1,0 0-1,0 0 0,0 0 1,0 0-1,0 0 1,1-1-1,-1 1 0,1 0 1,-1-1-1,1 1 1,0-1-1,0 0 0,-1 1 1,1-1-1,0 0 1,0 0-1,0 0 1,0 0-1,1-1 0,-1 1 1,0-1-1,0 1 1,0-1-1,0 0 0,1 1 1,-1-1-1,0 0 1,0-1-1,4 1 0,1-1 23,1 1 0,-1-1 0,1 0 0,-1-1 0,0 0 0,0 0 0,1-1 0,-1 1-1,7-5 1,-5 0-87,0 1 0,0-1 0,0-1-1,-1 0 1,0 0 0,-1-1 0,0 1-1,0-2 1,-1 1 0,0-1-1,-1 0 1,6-14 0,-12 30-219,0 0 0,1 0 1,0 0-1,-1 0 0,2 0 0,0 9 0,1 6-844,-2 2-1497,0-5-2098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48.657"/>
    </inkml:context>
    <inkml:brush xml:id="br0">
      <inkml:brushProperty name="width" value="0.025" units="cm"/>
      <inkml:brushProperty name="height" value="0.025" units="cm"/>
    </inkml:brush>
  </inkml:definitions>
  <inkml:trace contextRef="#ctx0" brushRef="#br0">22 102 4548,'-1'0'83,"1"1"-1,-1-1 1,0 0-1,1 0 1,-1 0-1,0 0 1,1 0-1,-1 0 1,0 0-1,1 0 1,-1 0-1,0 0 0,1 0 1,-1 0-1,0 0 1,1-1-1,-1 1 1,0 0-1,1-1 1,-1 1-1,0 0 1,1-1-1,-1 1 1,1 0-1,-1-1 1,1 1-1,-1-1 1,1 1-1,-1-1 0,1 0 1,0 1-1,-1-1 1,1 1-1,0-1 1,-1 0-1,1 1 1,0-1-1,0 0 1,0 1-1,-1-1 1,1 0-1,0 1 1,0-1-1,0 0 1,0 1-1,0-1 1,0 0-1,1 0 0,-1 1 372,24 9 299,-16-6-683,0-1 1,0 1-1,1-1 1,-1-1-1,0 0 1,1 0-1,0 0 0,-1-1 1,1 0-1,-1-1 1,11-2-1,9-3 247,-1-1 0,29-13 0,-30 11-145,-1 1 0,41-8-1,9-1-88,-59 12 148,0 1-1,0 0 1,0 2-1,0 0 1,1 0-1,-1 1 1,31 3 0,-12 10 707,10 2-510,-34-12-290,0 0 0,-1 1-1,1 1 1,18 9 0,20 7 337,0-9-294,-1-2 0,1-2-1,60 0 1,-60-4-40,1 1 0,-1 2 0,66 18 0,171 41 28,-243-57-157,17 3 4,0 2 0,0 3 0,108 46 0,-132-42 97,50 37 1,-52-33-35,53 28-1,111 40 13,-174-80-83,69 30 22,-86-39-429,-7-4 315,0 1 1,-1 0-1,1 0 1,0-1-1,0 1 1,0 0-1,0 0 1,0-1-1,0 1 1,0 0-1,-1 0 0,1-1 1,0 1-1,0 0 1,0-1-1,0 1 1,0 0-1,0 0 1,0-1-1,0 1 1,0 0-1,1-1 1,-1 1-1,0 0 1,0 0-1,0-1 1,0 1-1,0 0 0,0 0 1,1-1-1,-1 1 1,0 0-1,0 0 1,0 0-1,1-1 1,-1 1-1,0 0 1,0 0-1,0 0 1,1 0-1,-1-1 1,0 1-1,0 0 1,1 0-1,-1 0 0,0 0 1,1 0-1,-1 0 1,0 0-1,0 0 1,1 0-1,-1 0 1,0 0-1,1 0 1,-1 0-1,0 0 1,0 0-1,1 0 1,-1 0-1,0 0 0,1 0 1,-1 0-1,0 0 1,0 1-1,1-1 1,-1 0-1,0 0 1,0 0-1,1 1 1,-1-18-5843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8:23.553"/>
    </inkml:context>
    <inkml:brush xml:id="br0">
      <inkml:brushProperty name="width" value="0.025" units="cm"/>
      <inkml:brushProperty name="height" value="0.025" units="cm"/>
    </inkml:brush>
  </inkml:definitions>
  <inkml:trace contextRef="#ctx0" brushRef="#br0">71 767 3267,'0'0'5691,"6"-10"-5243,10-12 45,1 1-1,1 0 1,32-29-1,376-265 1743,27 38-2036,-373 228 207,-79 48-96,-15 12 378,-76 52 72,-2-4 0,-189 88 0,195-109-736,42-20-24,1 1-1,0 2 0,2 2 1,-62 46-1,84-49-162,0 0-1,2 0 1,0 2-1,-16 28 1,2-3 185,-121 181-60,139-209 20,14-23-13,22-32-10,52-55-65,4 4 0,3 3 0,4 4 0,4 4 0,2 4 0,133-79 0,-182 124 52,11-7 11,0 2 1,108-44-1,-230 103 192,0 4 0,2 2-1,1 3 1,2 3 0,2 2-1,-111 99 1,161-130-184,-7 7-117,17-15-111,10-7-210,129-90 187,313-204-2055,-436 291 1950,-18 13-821,-26 19 103,-195 124 299,-332 150 7893,530-285-6994,-60 34-312,85-43-3140,9-3 2163,12-2-71,13-12-705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8:35.090"/>
    </inkml:context>
    <inkml:brush xml:id="br0">
      <inkml:brushProperty name="width" value="0.025" units="cm"/>
      <inkml:brushProperty name="height" value="0.025" units="cm"/>
    </inkml:brush>
  </inkml:definitions>
  <inkml:trace contextRef="#ctx0" brushRef="#br0">119 142 3844,'0'0'9208,"2"-3"-8626,11-15 430,-10 15-839,0 0 1,-1 0-1,1-1 1,-1 1-1,1-1 1,-1 1-1,0-1 1,-1 0-1,1 0 1,0 0-1,-1 0 1,0 0-1,0 0 1,0-8-1,-1 11-146,-1 0-1,0 1 0,0-1 1,0 0-1,0 1 1,0-1-1,0 1 0,0-1 1,-1 1-1,1 0 1,0-1-1,0 1 0,0 0 1,0 0-1,0 0 1,-1 0-1,1 0 0,0 0 1,0 0-1,0 0 0,0 0 1,-2 1-1,-27 4 606,4 12 31,25-17-638,0 1 0,0-1 0,0 1 0,0 0 0,0-1 0,0 1 0,1 0 0,-1-1 0,0 1 0,0 0 0,1 0 0,-1 0 0,1 0 0,-1 0 0,0 0 0,1 0 0,0 0 0,-1 0 0,1 0 0,0 0 0,-1 0 0,1 0 0,0 0 0,0 0 0,0 2 0,3-3 16,1 1 1,0-1-1,-1 0 1,1 0-1,-1 0 0,1-1 1,-1 1-1,1-1 0,0 0 1,-1 0-1,6-2 1,28-18 51,-36 20-84,0 1-1,0-1 1,0 0-1,0 1 1,0-1 0,0 0-1,0 0 1,0 0 0,0 0-1,-1 0 1,1 0 0,0 0-1,-1 0 1,1 0-1,0 0 1,-1 0 0,1 0-1,-1 0 1,0 0 0,1-1-1,-1 1 1,0 0-1,0 0 1,0-1 0,0 1-1,0 0 1,0 0 0,0-1-1,-1-1 1,0 2 12,0 0-1,-1 0 1,1 0 0,-1 0-1,1 1 1,-1-1 0,0 0-1,1 1 1,-1 0 0,0-1 0,1 1-1,-1 0 1,0 0 0,1-1-1,-1 1 1,0 1 0,-2-1 0,-32 2 38,31-1-42,-1 0 0,1 0 0,-1 1 0,1 0 0,0 0 0,0 0 0,0 0 0,0 1 0,-9 5 0,12-6-10,0 0 0,-1 0 1,1 0-1,0 0 0,0 0 0,0 0 1,0 1-1,1-1 0,-1 1 1,1-1-1,-1 1 0,1 0 0,0 0 1,0-1-1,0 1 0,0 0 0,1 0 1,-1 0-1,0 5 0,2-7-5,-1-1-1,1 1 0,-1 0 1,0 0-1,1-1 0,0 1 1,-1-1-1,1 1 0,-1 0 0,1-1 1,0 1-1,-1-1 0,1 1 1,0-1-1,-1 1 0,1-1 1,0 0-1,0 0 0,0 1 1,-1-1-1,1 0 0,0 0 1,0 0-1,0 1 0,0-1 1,-1 0-1,1 0 0,1-1 1,33 2 51,-28-1-49,3 0-39,0-1 0,0 0 1,0-1-1,15-3 0,-22 4 31,-1 0 1,1 1 0,-1-1 0,1 0 0,-1 0 0,0 0-1,1-1 1,-1 1 0,0 0 0,0-1 0,0 0 0,0 1-1,0-1 1,0 0 0,-1 0 0,1 0 0,0 0-1,-1 0 1,0 0 0,1-1 0,-1 1 0,0 0 0,1-4-1,-2 5 11,0 0 1,-1-1-1,1 1 0,0 0 0,0 0 0,-1 0 0,1 0 0,-1 0 0,1 0 0,-1 0 0,0 0 0,1 0 0,-1 0 0,0 0 0,1 0 0,-1 0 0,0 0 0,0 1 0,0-1 1,0 0-1,0 0 0,0 1 0,0-1 0,0 1 0,0-1 0,0 1 0,0 0 0,0-1 0,-1 1 0,1 0 0,0 0 0,0-1 0,0 1 0,-2 0 0,-46-4 223,44 4-205,-4 0 15,-45 3 224,53-3-251,-1 0 0,0 1 0,0-1 0,0 1 0,0 0 0,0-1-1,0 1 1,1 0 0,-1 0 0,0 0 0,1 0 0,-1 1 0,1-1 0,-1 0 0,1 1 0,0-1 0,-1 1 0,1-1 0,0 1-1,0 0 1,0-1 0,0 1 0,-1 2 0,2-3-11,0 0-1,1 0 1,-1 0-1,0-1 0,0 1 1,0 0-1,1 0 1,-1 0-1,1 0 1,-1 0-1,0-1 1,1 1-1,-1 0 0,1 0 1,0-1-1,-1 1 1,1 0-1,-1-1 1,1 1-1,0-1 1,0 1-1,-1-1 1,1 1-1,0-1 0,0 1 1,0-1-1,0 0 1,-1 1-1,1-1 1,0 0-1,0 0 1,0 0-1,0 0 0,0 0 1,0 0-1,0 0 1,0 0-1,-1 0 1,2 0-1,47 1 55,-42-1-52,13 0-84,-1 0 1,26-6 0,-42 6 68,1-1 0,0 1 0,0-1 0,-1 0 0,1 0 0,0-1-1,-1 1 1,1-1 0,-1 1 0,0-1 0,1 0 0,-1-1 0,0 1 0,0-1 0,-1 1 0,1-1 0,0 0 0,-1 0 0,4-4-1,-6 6 16,0 0-1,0 1 0,0-1 1,1 0-1,-1 1 0,0-1 0,0 0 1,0 1-1,0-1 0,0 0 1,0 1-1,-1-1 0,1 0 0,0 1 1,0-1-1,0 0 0,-1 1 1,1-1-1,0 1 0,0-1 0,-1 0 1,1 1-1,-1-1 0,1 1 1,0-1-1,-1 1 0,1-1 0,-1 1 1,1 0-1,-1-1 0,0 1 1,1 0-1,-1-1 0,1 1 0,-1 0 1,0-1-1,1 1 0,-1 0 1,0 0-1,1 0 0,-1 0 0,-1 0 1,-32-5 119,33 5-115,-11-1 21,-65 1 206,74 0-209,0 1 0,1-1 0,-1 0 0,0 0 1,1 1-1,-1 0 0,0 0 0,1-1 0,-1 1 0,0 1 0,1-1 0,0 0 0,-1 1 1,1-1-1,0 1 0,0 0 0,0-1 0,0 1 0,0 0 0,0 0 0,0 1 0,-2 3 1,4-5-27,0-1 1,0 1-1,0 0 1,0-1-1,0 1 1,0-1-1,0 1 1,0 0 0,0-1-1,0 1 1,1-1-1,-1 1 1,0 0-1,0-1 1,1 1-1,-1-1 1,0 1 0,1-1-1,-1 1 1,0-1-1,1 1 1,-1-1-1,1 1 1,-1-1-1,1 0 1,-1 1 0,1-1-1,-1 0 1,1 1-1,0-1 1,-1 0-1,1 0 1,-1 0-1,1 1 1,0-1-1,-1 0 1,1 0 0,-1 0-1,1 0 1,0 0-1,0 0 1,33 1-57,-31-1 25,21 0-290,-1-1 1,28-4-1,-45 4 239,0-1-1,0 1 1,0-1 0,0 0-1,0 0 1,0-1 0,0 1-1,-1-1 1,1-1 0,-1 1-1,0-1 1,0 0 0,6-6 0,-10 10 80,-1-1 1,0 1 0,1 0 0,-1-1 0,0 1 0,1 0-1,-1-1 1,0 1 0,1 0 0,-1-1 0,0 1 0,0-1-1,0 1 1,1-1 0,-1 1 0,0 0 0,0-1 0,0 1 0,0-1-1,0 1 1,0-1 0,0 1 0,0-1 0,0 1 0,0-1-1,0 1 1,0-1 0,0 1 0,0-1 0,0 1 0,0-1 0,-1 1-1,1 0 1,0-1 0,0 1 0,0-1 0,-1 0 0,-20-5 11,-27 8 56,40-1-26,-1 2 1,1-1 0,-1 1 0,1 0 0,0 1 0,0-1 0,0 2 0,1-1-1,-1 1 1,-8 7 0,12-8-121,1-1-1,-1 1 1,1-1-1,-1 1 0,1 0 1,0 1-1,1-1 1,-5 8-1,6-10-182,0 1 0,1 0 0,-1-1 0,0 1 0,1-1 0,0 1 0,-1 0 1,1 0-1,0-1 0,0 1 0,1 0 0,-1-1 0,0 1 0,1 0 0,0-1 0,1 6 0,9 2-5396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02.284"/>
    </inkml:context>
    <inkml:brush xml:id="br0">
      <inkml:brushProperty name="width" value="0.025" units="cm"/>
      <inkml:brushProperty name="height" value="0.025" units="cm"/>
    </inkml:brush>
  </inkml:definitions>
  <inkml:trace contextRef="#ctx0" brushRef="#br0">35 49 2530,'0'0'12754,"-5"-4"-12455,0-2 235,1 1-1,-1-1 1,1 0 0,1 0 0,-5-9 0,8 30-339,2 1 0,0-1 1,1 0-1,0 0 0,1 0 1,1 0-1,12 26 0,61 96-324,-34-63 217,-32-53-87,36 60 27,-4 3 0,53 141 1,0 48-147,22-1-773,-54-131 485,6 5 364,-41-88 127,-2 1 0,-3 1 1,26 95-1,-40-104 30,2 0 0,3-1 0,2 0 1,2-1-1,2-1 0,51 81 0,-40-77-100,-2 2-1,35 87 1,-39-79 8,63 107 1,-39-97 31,-31-47-176,-2 2 1,0 0 0,-2 0-1,-1 2 1,14 37-1,-14-38 401,-2-5-849,-9-11-3023,-11-10-1143,-2-2 1116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08.429"/>
    </inkml:context>
    <inkml:brush xml:id="br0">
      <inkml:brushProperty name="width" value="0.025" units="cm"/>
      <inkml:brushProperty name="height" value="0.025" units="cm"/>
    </inkml:brush>
  </inkml:definitions>
  <inkml:trace contextRef="#ctx0" brushRef="#br0">0 2746 11851,'0'0'2627,"15"-9"-2563,74-33-3,140-47 1,-7 6 345,256-135 0,193-149 1086,-282 150-1265,410-208 6,419-233-99,-1129 607 56,390-218 622,15 33-632,-356 186-670,-43 23-4302,-79 23 862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22.860"/>
    </inkml:context>
    <inkml:brush xml:id="br0">
      <inkml:brushProperty name="width" value="0.025" units="cm"/>
      <inkml:brushProperty name="height" value="0.025" units="cm"/>
    </inkml:brush>
  </inkml:definitions>
  <inkml:trace contextRef="#ctx0" brushRef="#br0">2108 525 1281,'-5'-9'272,"-13"-20"201,0 0-1,-3 2 1,0 0-1,-1 1 1,-2 1-1,0 2 1,-2 0-1,0 1 0,-2 2 1,0 1-1,-1 1 1,-1 2-1,-1 0 1,0 3-1,-44-15 1,48 22-465,1 1 1,-1 1 0,0 2 0,0 0 0,0 2 0,0 1 0,-51 8-1,12 4-8,2 2-1,-65 26 1,23-4 127,1 4 0,3 5 0,-108 65 1,166-82-37,0 2 0,2 1 1,-54 54-1,72-60-58,0 1 0,1 1 0,2 1 1,1 1-1,-30 62 0,41-72-7,1 0-1,0 0 1,2 1 0,0 0 0,2 0-1,-3 30 1,6-40-27,1 1 1,0-1-1,1 1 0,0-1 1,1 1-1,0-1 0,1 0 1,0 0-1,1 0 0,0 0 1,1-1-1,0 1 1,10 14-1,2-1 22,1-1-1,2-1 1,0-1 0,1-1 0,0-1-1,2 0 1,48 29 0,-33-27-16,1-2 0,0-2 0,1-1-1,74 18 1,-11-15 95,1-4-1,0-4 0,168-5 0,-188-9 28,0-3 1,-1-4-1,0-4 0,-1-4 0,-1-3 1,0-3-1,89-41 0,-99 33 35,-2-3-1,-1-4 1,-2-2 0,-1-3 0,-3-3-1,-2-2 1,101-107 0,-126 116-111,-3-1 0,-1-1 1,43-78-1,-64 102-35,-1-1 0,-1-1 0,0 0-1,-1 0 1,-1 0 0,-2-1 0,0 0-1,0 0 1,-2 0 0,-1 0 0,-3-40 0,0 48-26,-2 0 0,0 0 1,0 1-1,-1-1 0,-1 1 0,0 0 1,-1 0-1,0 1 0,0 0 1,-1 0-1,-1 1 0,0 0 0,0 0 1,-1 1-1,0 1 0,-1-1 1,-14-8-1,-9-4-27,0 2 1,-2 1-1,0 1 1,-62-18-1,7 9 13,-2 4 1,-167-16-1,-194 13-38,68 26 104,305 5-6,0 4-1,-137 34 1,148-23 7,2 2 0,0 3 0,2 3 0,-111 67 0,142-74-54,1 2 0,2 0-1,0 3 1,2 0-1,1 2 1,1 1 0,1 2-1,2 0 1,-41 70-1,59-88-18,0 2 1,1-1-1,0 1 0,1 0 0,1 0 0,1 0 0,0 0 0,1 1 0,1-1 0,0 1 0,1 0 0,4 27 0,0-25-43,0 0-1,1-1 1,1 0 0,1 0 0,1 0-1,0-1 1,1 0 0,1-1-1,1 0 1,19 24 0,1-7 19,1-1 0,1-2-1,2 0 1,1-3 0,69 41 0,-49-38-5,0-2 0,2-2 0,97 28 0,-60-31 124,0-4 0,1-4 0,1-5-1,0-4 1,0-4 0,171-18 0,-185 5 18,-1-4-1,-1-4 1,0-3 0,-2-3-1,131-62 1,-152 57-38,-1-1 1,-2-3-1,-2-3 1,-1-2-1,-1-2 1,-3-2-1,82-94 0,-115 118-25,0-1-1,-2 0 0,0-1 0,-1-1 0,-1 0 1,-2 0-1,0-1 0,-1 0 0,9-44 0,-15 53 7,0 0-1,-1 1 0,-1-1 1,0 0-1,-1 0 0,0 0 1,-2 0-1,1 1 0,-1-1 0,-1 1 1,-1 0-1,0 0 0,0 0 1,-1 0-1,-1 1 0,0 0 0,-1 1 1,-14-18-1,3 9-4,-2 1 1,0 1-1,-1 1 0,0 1 0,-2 1 1,1 1-1,-2 1 0,0 1 1,-1 1-1,-37-11 0,0 5-82,0 2 0,-1 3 0,-90-5-1,33 12-1001,-208 17 0,-118 53-3676,263-32 404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33.007"/>
    </inkml:context>
    <inkml:brush xml:id="br0">
      <inkml:brushProperty name="width" value="0.025" units="cm"/>
      <inkml:brushProperty name="height" value="0.025" units="cm"/>
    </inkml:brush>
  </inkml:definitions>
  <inkml:trace contextRef="#ctx0" brushRef="#br0">1 70 3876,'0'-9'4062,"0"-7"-2906,0-16 188,0 20 4473,37 255-2168,-15-127-2845,37 248 264,195 991-423,-175-1063-853,-106-338-7794,12 20 2247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38.190"/>
    </inkml:context>
    <inkml:brush xml:id="br0">
      <inkml:brushProperty name="width" value="0.025" units="cm"/>
      <inkml:brushProperty name="height" value="0.025" units="cm"/>
    </inkml:brush>
  </inkml:definitions>
  <inkml:trace contextRef="#ctx0" brushRef="#br0">0 175 3651,'0'0'17350,"9"5"-16688,-5-2-602,-1-1 0,1 0-1,1-1 1,-1 1 0,0 0-1,0-1 1,1 0 0,-1 0 0,0-1-1,1 1 1,5-1 0,-1 0 28,1-1 1,0-1 0,0 0 0,-1 0 0,14-5-1,134-52 375,-134 48-765,0-1 0,0-1 1,-1-1-1,29-23 0,-49 35 6,11-13-1606,-12 15 1719,-1-1 0,0 1-1,0 0 1,0-1 0,0 1 0,0-1-1,0 1 1,0 0 0,0-1-1,0 1 1,0-1 0,0 1 0,0 0-1,0-1 1,0 1 0,0-1-1,0 1 1,0 0 0,0-1 0,-1 1-1,1-1 1,0 1 0,0 0 0,0-1-1,-1 1 1,1 0 0,0-1-1,-1 1 1,1 0 0,-1-1 0,-12-6-5188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38.521"/>
    </inkml:context>
    <inkml:brush xml:id="br0">
      <inkml:brushProperty name="width" value="0.025" units="cm"/>
      <inkml:brushProperty name="height" value="0.025" units="cm"/>
    </inkml:brush>
  </inkml:definitions>
  <inkml:trace contextRef="#ctx0" brushRef="#br0">342 2 6854,'0'0'13635,"-8"-1"-13496,6 1-117,-1 0 0,1 0 0,-1 0 0,0 0 0,1 0 0,-1 0 0,1 0 0,-1 1 0,1-1 0,-1 1 0,1 0 1,0 0-1,-1 0 0,1 0 0,0 0 0,0 0 0,-1 1 0,1-1 0,0 1 0,0 0 0,1-1 0,-1 1 1,0 0-1,1 0 0,-1 0 0,1 0 0,-1 0 0,-1 4 0,-19 26 540,-2-1 0,-2-1 0,-31 29 0,28-31-277,2 2-1,-44 60 1,70-88-278,-1 1 1,0-1 0,1 1-1,0-1 1,0 1-1,0-1 1,0 1 0,0 0-1,0 0 1,1-1-1,-1 1 1,1 0 0,0 0-1,-1 0 1,2 4-1,-1-5-7,1-1 0,0 1 0,0-1 0,0 1 0,-1-1 0,1 0-1,0 0 1,0 1 0,1-1 0,-1 0 0,0 0 0,0 0 0,1 0-1,-1 0 1,0 0 0,1-1 0,-1 1 0,1 0 0,-1-1 0,1 1-1,-1-1 1,1 0 0,-1 1 0,1-1 0,0 0 0,-1 0-1,1 0 1,2 0 0,41 1 112,0-3 0,0-1 0,54-11 0,54-20-4996,-97 17-1330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39.461"/>
    </inkml:context>
    <inkml:brush xml:id="br0">
      <inkml:brushProperty name="width" value="0.025" units="cm"/>
      <inkml:brushProperty name="height" value="0.025" units="cm"/>
    </inkml:brush>
  </inkml:definitions>
  <inkml:trace contextRef="#ctx0" brushRef="#br0">0 1 8392,'0'0'12454,"1"13"-11594,0 90 413,-3-54-745,3-1 0,2 1 0,1-1 0,13 50 0,-16-94-497,-1 0 0,1-1 0,0 1 0,1 0 0,-1-1 1,1 0-1,-1 1 0,1-1 0,0 0 0,0 0 0,0 0 0,1 0 0,-1 0 1,1 0-1,0-1 0,0 1 0,-1-1 0,2 0 0,-1 0 0,0 0 0,0 0 0,1 0 1,-1-1-1,0 0 0,1 1 0,0-1 0,-1-1 0,1 1 0,0 0 0,-1-1 1,1 0-1,0 0 0,0 0 0,-1 0 0,1-1 0,0 1 0,7-3 0,0 0-244,1-1-1,-1-1 0,0 0 0,0 0 0,-1-1 1,0-1-1,0 0 0,0 0 0,-1 0 1,13-14-1,29-41-7479,-30 30 481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1.237"/>
    </inkml:context>
    <inkml:brush xml:id="br0">
      <inkml:brushProperty name="width" value="0.025" units="cm"/>
      <inkml:brushProperty name="height" value="0.025" units="cm"/>
    </inkml:brush>
  </inkml:definitions>
  <inkml:trace contextRef="#ctx0" brushRef="#br0">1 1 16367,'0'0'4357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39.916"/>
    </inkml:context>
    <inkml:brush xml:id="br0">
      <inkml:brushProperty name="width" value="0.025" units="cm"/>
      <inkml:brushProperty name="height" value="0.025" units="cm"/>
    </inkml:brush>
  </inkml:definitions>
  <inkml:trace contextRef="#ctx0" brushRef="#br0">98 1 8968,'0'0'9471,"-10"9"-7742,2-2-1446,0 1 0,0 1 0,1-1 0,0 1 0,0 0 0,1 1 0,1 0 0,0 0 0,0 0 0,1 0 0,0 1 0,0-1 0,-1 14-1,3-17-254,1 1-1,0-1 0,1 1 0,0 0 0,0-1 0,2 10 0,-2-15-25,0-1 1,1 0 0,-1 1 0,1-1-1,-1 0 1,1 1 0,-1-1 0,1 0-1,0 0 1,-1 0 0,1 0 0,0 0-1,0 1 1,0-1 0,0-1 0,0 1-1,0 0 1,0 0 0,0 0-1,1-1 1,-1 1 0,0 0 0,0-1-1,1 1 1,-1-1 0,0 1 0,1-1-1,-1 0 1,0 0 0,1 0 0,-1 1-1,1-1 1,-1 0 0,0-1 0,1 1-1,-1 0 1,0 0 0,1-1 0,-1 1-1,0 0 1,3-2 0,0 1 18,1-1 1,0 0-1,-1 0 1,0-1 0,1 1-1,-1-1 1,0 0-1,0 0 1,-1 0-1,1-1 1,-1 1-1,1-1 1,-1 0-1,4-6 1,3-7 24,0-1 0,10-25-1,11-21 66,-26 64-143,0 12 125,3 25 254,-4-16-152,-3-19-181,0 0 1,-1 0-1,1 0 0,0-1 0,0 1 0,0 0 0,0 0 0,0-1 1,0 1-1,1 0 0,-1-1 0,1 0 0,-1 1 0,1-1 1,-1 0-1,1 1 0,0-1 0,-1 0 0,1 0 0,0-1 1,0 1-1,0 0 0,0 0 0,0-1 0,0 0 0,0 1 0,0-1 1,0 0-1,0 0 0,0 0 0,0 0 0,0 0 0,0 0 1,0-1-1,0 1 0,0-1 0,0 1 0,0-1 0,0 0 0,-1 1 1,1-1-1,3-2 0,12-6 54,-1-1 1,0 0 0,27-23-1,-15 12-65,22-6-71,-48 27 66,-1-1-1,1 0 0,0 1 0,0-1 1,-1 1-1,1-1 0,0 1 1,0 0-1,0 0 0,-1 0 0,1 0 1,0 0-1,0 0 0,-1 1 1,1-1-1,0 0 0,0 1 0,-1-1 1,1 1-1,0 0 0,-1 0 1,1 0-1,-1 0 0,1 0 0,-1 0 1,1 0-1,2 3 0,-3-2-173,1 0 0,0 0 1,0 0-1,0 0 0,0-1 0,0 1 0,1 0 0,-1-1 0,0 0 0,1 1 0,-1-1 1,1 0-1,3 1 0,-4-2-129,0 1 0,1-1 0,-1 0 0,0 1 0,0-1-1,0 0 1,1 0 0,-1-1 0,0 1 0,0 0 0,0-1 0,1 1 0,-1-1 0,0 0 0,0 0 0,0 0 0,0 0 0,0 0 0,0 0 0,-1 0 0,1-1 0,0 1 0,-1-1 0,1 1-1,2-4 1,9-15-7195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0.457"/>
    </inkml:context>
    <inkml:brush xml:id="br0">
      <inkml:brushProperty name="width" value="0.025" units="cm"/>
      <inkml:brushProperty name="height" value="0.025" units="cm"/>
    </inkml:brush>
  </inkml:definitions>
  <inkml:trace contextRef="#ctx0" brushRef="#br0">137 7 6406,'0'0'16117,"-11"-2"-15632,9 1-459,-1 1 8,0-1 1,1 0 0,-1 1 0,0-1 0,0 1 0,0 0-1,0 0 1,0 0 0,1 0 0,-1 0 0,0 1 0,0-1 0,0 1-1,1 0 1,-1 0 0,0 0 0,1 0 0,-1 1 0,1-1-1,-1 0 1,1 1 0,-1 0 0,1 0 0,0 0 0,0 0 0,0 0-1,0 0 1,-2 4 0,-1 0 137,-1 2 0,2-1 0,-1 0 0,1 1 0,0 0 0,0 0 1,1 0-1,1 0 0,-1 1 0,1-1 0,0 1 0,0 10 0,2-19-171,0 1-1,0-1 1,0 1 0,0-1 0,0 1 0,0-1-1,0 1 1,0-1 0,0 1 0,0-1 0,1 0-1,-1 1 1,0-1 0,0 1 0,0-1-1,1 1 1,-1-1 0,0 1 0,1-1 0,-1 0-1,0 1 1,1-1 0,-1 0 0,0 1 0,1-1-1,-1 0 1,1 0 0,-1 1 0,1-1 0,-1 0-1,0 0 1,1 0 0,-1 1 0,2-1-1,20-4 109,16-20 64,-32 17-192,-1-1-1,0 0 1,0 0-1,5-13 0,-7 13 6,1 0-1,0 1 1,0-1-1,10-12 1,-14 21 6,1-1-1,-1 0 1,1 0 0,-1 0 0,1 0 0,-1 0 0,0 0 0,1 1-1,-1-1 1,0 0 0,1 0 0,-1 1 0,1-1 0,-1 0 0,0 1-1,0-1 1,1 0 0,-1 1 0,0-1 0,0 0 0,1 1 0,-1-1-1,0 1 1,0-1 0,0 0 0,1 1 0,-1-1 0,0 1 0,0-1 0,0 1-1,0-1 1,0 0 0,0 1 0,0-1 0,0 1 0,0-1 0,0 1-1,0-1 1,-1 0 0,1 1 0,4 29-398,-3-27 382,51 353 793,-48-327-440,-1 0 0,-2 0 1,-1 1-1,-1-1 0,-8 45 0,9-73-290,-1 1 0,1 0 0,-1 0 0,1-1 1,-1 1-1,1 0 0,-1-1 0,0 1 0,0-1 0,0 1 0,0-1 0,0 1 0,0-1 0,0 0 0,0 1 0,-1-1 0,1 0 0,0 0 0,-1 0 1,-1 2-1,1-3-15,1 0 0,0 0 0,-1 0 0,1 0 0,-1 0 0,1 0 0,0 0 0,-1 0 0,1-1 1,0 1-1,-1 0 0,1-1 0,0 1 0,0-1 0,-1 1 0,1-1 0,0 0 0,0 0 0,0 1 1,-2-2-1,-2-3 4,-1 0 1,1-1 0,0 0 0,1 1 0,-1-1-1,1-1 1,0 1 0,-3-8 0,0-3-53,1 1 1,1-1-1,1 0 1,0-1-1,1 1 1,1-1-1,1 1 1,1-29-1,1 33-126,0-1-1,1 1 1,1-1-1,0 1 1,0 0-1,2 0 1,-1 1-1,2-1 0,-1 1 1,2 0-1,13-19 1,54-53-6208,-31 42-1703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1.627"/>
    </inkml:context>
    <inkml:brush xml:id="br0">
      <inkml:brushProperty name="width" value="0.025" units="cm"/>
      <inkml:brushProperty name="height" value="0.025" units="cm"/>
    </inkml:brush>
  </inkml:definitions>
  <inkml:trace contextRef="#ctx0" brushRef="#br0">0 0 5830,'0'0'16148,"2"8"-15593,2 17-436,61 360 1944,-49-261-84,-1 143-1,-15-313-1857,3 0-1,1 0 0,14-64 0,59-155-147,-77 265 25,0 0-1,0 1 1,0-1-1,1 0 0,-1 0 1,0 0-1,0 0 1,0 0-1,0 0 1,0 0-1,1 0 0,-1 0 1,0 0-1,0 0 1,0 0-1,0 0 1,0 0-1,1 0 0,-1 0 1,0 0-1,0 0 1,0 0-1,0 0 1,0 0-1,1 0 0,-1 0 1,0 0-1,0 0 1,0 0-1,0 0 1,0 0-1,1 0 0,-1 0 1,0-1-1,0 1 1,0 0-1,0 0 1,0 0-1,0 0 0,0 0 1,0 0-1,1-1 1,-1 1-1,0 0 1,0 0-1,0 0 0,3 28-241,-4 42-106,-7-35 358,5-28-6,1 0 0,1 1 0,-1-1 0,1 1 0,0-1 0,1 1 0,0-1 1,1 16-1,17-29 88,-10-1-50,0 0-1,-1 0 0,0-1 1,0 0-1,-1 0 0,0-1 1,0 0-1,5-13 1,3-7 49,15-43 1,-10-20 70,-18 100-208,6 38-131,-7-45 177,0 0 0,0 0-1,1 0 1,-1 0 0,0 0 0,0 0 0,1 0 0,-1 0 0,0 0 0,1 0-1,-1-1 1,1 1 0,-1 0 0,1 0 0,0 0 0,-1 0 0,1-1-1,0 1 1,0 0 0,-1-1 0,1 1 0,0 0 0,0-1 0,0 1-1,0-1 1,0 1 0,0-1 0,0 0 0,0 1 0,0-1 0,0 0 0,0 0-1,0 0 1,0 0 0,1 0 0,0-1 11,1 0 0,-1-1 0,1 1 0,-1-1 0,0 0 0,0 0 0,0 1 0,0-2 0,0 1 0,0 0 0,0 0 0,-1-1 0,1 1 0,-1 0 0,0-1 0,1 0 0,0-5 0,17-55 40,-14 43-30,-3 3 9,0 5-126,-1 20-41,-3 42 63,0-35 191,1-1 0,0 1 1,1-1-1,1 1 0,0 0 0,1-1 1,0 0-1,6 18 0,-7-31-126,-1 0 0,1 0 0,-1 0 1,0 0-1,1-1 0,-1 1 0,1 0 0,0 0 0,-1-1 0,1 1 0,0 0 0,-1-1 0,1 1 0,0-1 0,0 1 0,-1-1 0,1 1 0,0-1 0,0 1 0,0-1 0,0 0 0,0 1 0,0-1 1,0 0-1,0 0 0,0 0 0,-1 0 0,1 0 0,0 0 0,0 0 0,0 0 0,0 0 0,0 0 0,2-1 0,-2 0-153,0 1 1,1-1-1,-1 0 0,0 1 1,0-1-1,0 0 0,0 0 1,0 0-1,0 0 0,0 0 1,0 0-1,0 0 0,0-1 1,-1 1-1,1 0 0,0 0 0,-1-1 1,1 1-1,-1 0 0,0-1 1,1 1-1,-1-3 0,0-48-9674,-8 16 266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2.006"/>
    </inkml:context>
    <inkml:brush xml:id="br0">
      <inkml:brushProperty name="width" value="0.025" units="cm"/>
      <inkml:brushProperty name="height" value="0.025" units="cm"/>
    </inkml:brush>
  </inkml:definitions>
  <inkml:trace contextRef="#ctx0" brushRef="#br0">1 1 4708,'0'0'17041,"35"51"-16657,-13-38-256,1 2-64,-5 0-288,5-1-1089,-3-1-513,-4 0-865,-7-6-1056,2-6 352,-6-1-1250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2.354"/>
    </inkml:context>
    <inkml:brush xml:id="br0">
      <inkml:brushProperty name="width" value="0.025" units="cm"/>
      <inkml:brushProperty name="height" value="0.025" units="cm"/>
    </inkml:brush>
  </inkml:definitions>
  <inkml:trace contextRef="#ctx0" brushRef="#br0">60 0 5830,'0'0'10730,"0"8"-10143,2 1-480,0 0-1,0 0 1,1 0 0,0-1 0,0 1-1,1-1 1,1 0 0,-1 0 0,1 0 0,0-1-1,1 0 1,9 10 0,-14-16-53,1 1-1,-1-1 1,0 0-1,0 1 1,0-1 0,0 0-1,0 1 1,0-1 0,0 1-1,0 0 1,-1-1 0,1 1-1,-1 0 1,1-1 0,-1 1-1,1 0 1,-1 0 0,0-1-1,0 1 1,0 0-1,0 0 1,0-1 0,0 1-1,-1 0 1,1 0 0,-1-1-1,1 1 1,-1 0 0,0-1-1,1 1 1,-1 0 0,0-1-1,0 1 1,0-1 0,0 0-1,0 1 1,0-1-1,-1 0 1,1 1 0,0-1-1,-1 0 1,1 0 0,-1 0-1,-1 1 1,-1 0-25,-1 0 1,1 0-1,0 0 0,0-1 0,-1 0 1,1 0-1,-1 0 0,1 0 1,-1 0-1,0-1 0,1 0 1,-1 0-1,1 0 0,-1-1 0,0 1 1,1-1-1,-5-2 0,7 2-185,0 0 0,1 0 0,-1 0 0,1 0-1,-1 0 1,1-1 0,-1 1 0,1-1-1,0 1 1,-1-1 0,1 0 0,0 1 0,0-1-1,0 0 1,1 0 0,-1 0 0,0 1 0,1-1-1,-1 0 1,1 0 0,-1 0 0,1 0 0,0 0-1,0 0 1,0 0 0,0 0 0,0 0 0,1 0-1,-1 0 1,2-4 0,0-7-1350,2-1 1,0 1-1,6-15 0,-8 24 1081,12-34-3675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2.687"/>
    </inkml:context>
    <inkml:brush xml:id="br0">
      <inkml:brushProperty name="width" value="0.025" units="cm"/>
      <inkml:brushProperty name="height" value="0.025" units="cm"/>
    </inkml:brush>
  </inkml:definitions>
  <inkml:trace contextRef="#ctx0" brushRef="#br0">12 1 4292,'0'0'16725,"-1"10"-15540,-4 30-140,1 0-1,3 0 1,3 44-1,-1-64-907,2 1 0,0-1-1,1 0 1,1 0 0,1-1-1,0 1 1,2-1-1,14 27 1,-21-45-131,-1 1-1,1-1 1,0 0 0,-1 1-1,1-1 1,0 0 0,0 1-1,0-1 1,0 0 0,0 0-1,0 0 1,0 0 0,0 0-1,0 0 1,1 0 0,-1 0-1,0 0 1,0-1 0,1 1-1,-1 0 1,1-1 0,2 1-1,-3-2 8,0 1 0,0-1-1,0 0 1,0 0 0,-1 0 0,1 0-1,0 0 1,0 0 0,-1 0-1,1 0 1,-1 0 0,1 0 0,-1 0-1,1 0 1,-1-1 0,1 1-1,-1 0 1,0 0 0,0 0 0,0-3-1,3-74 173,-12-4-192,8 74-11,0 1-1,-1-1 1,0 0 0,-1 1 0,0 0 0,0-1 0,-1 1-1,-4-8 1,14 60-302,-3-37 325,1 0-1,0 0 1,0-1 0,1 1 0,0-1-1,1 0 1,0 0 0,11 10 0,-14-15-1,0 1 1,1-1-1,0 0 1,-1 0 0,1 0-1,0 0 1,0-1-1,0 1 1,0-1-1,0 0 1,1-1 0,-1 1-1,0-1 1,0 1-1,1-1 1,-1 0-1,0-1 1,0 1 0,1-1-1,6-2 1,-7 1 5,0 0-1,0 0 1,0-1 0,0 1 0,0-1 0,-1 0 0,1 0 0,-1 0 0,1-1 0,-1 1-1,0-1 1,-1 0 0,1 0 0,-1 0 0,1 0 0,-1 0 0,0 0 0,-1-1 0,1 1-1,-1-1 1,1-5 0,1-1 14,-1 0-1,0 0 0,0 0 0,-2 0 1,1 0-1,-1-1 0,-1 1 0,-2-11 1,0 19 58,-1 11-41,-1 12 28,4-13-40,-2 13 255,2 1-1,1 30 0,0-47-263,0-1 1,1 1-1,-1 0 0,1-1 0,-1 1 0,1 0 1,0-1-1,1 1 0,-1-1 0,1 1 0,-1-1 1,1 0-1,0 0 0,0 0 0,0 0 1,1 0-1,-1 0 0,1 0 0,0-1 0,-1 1 1,5 2-1,-6-4-139,1-1 1,-1 1-1,0-1 0,0 1 1,0 0-1,1-1 0,-1 0 1,0 1-1,1-1 1,-1 0-1,0 0 0,1 0 1,-1 0-1,1 0 0,-1 0 1,0 0-1,1 0 1,-1 0-1,0-1 0,1 1 1,-1-1-1,0 1 1,0-1-1,1 1 0,-1-1 1,0 0-1,0 1 0,0-1 1,0 0-1,1-1 1,0-1-602,0 1 0,0-1 0,0 0 0,-1-1 0,1 1 0,-1 0 1,0 0-1,0 0 0,0-1 0,0 1 0,0-4 0,1-24-6177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3.257"/>
    </inkml:context>
    <inkml:brush xml:id="br0">
      <inkml:brushProperty name="width" value="0.025" units="cm"/>
      <inkml:brushProperty name="height" value="0.025" units="cm"/>
    </inkml:brush>
  </inkml:definitions>
  <inkml:trace contextRef="#ctx0" brushRef="#br0">4 0 4068,'0'0'13741,"-2"11"-12545,2-3-1188,-1-1 0,1 0 0,0 1 0,0-1 1,1 0-1,0 1 0,0-1 0,1 0 0,0 0 1,0 0-1,1 0 0,0 0 0,0 0 0,8 10 0,3 4-895,15 11-5382,-27-30 5881,0 0 0,0-1 0,1 1-1,-1-1 1,0 0 0,1 0 0,-1 1 0,0-2 0,1 1-1,-1 0 1,1 0 0,0-1 0,2 1 0,-3-1 430,-1 0 1,1-1-1,0 1 1,-1 0-1,1 0 1,0-1-1,-1 0 1,1 1 0,0-1-1,-1 0 1,1 1-1,-1-1 1,3-2-1,-4 3 133,1-1 0,0 1 0,-1-1-1,1 1 1,0 0 0,0-1 0,0 1 0,-1 0-1,1-1 1,0 1 0,0 0 0,0 0 0,-1 0 0,1 0-1,0 0 1,0 0 0,0 0 0,0 0 0,0 0 0,-1 0-1,1 0 1,0 0 0,0 1 0,0-1 0,-1 0-1,1 1 1,0-1 0,0 1 0,-1-1 0,1 1 0,0-1-1,-1 1 1,1-1 0,-1 1 0,1-1 0,0 1-1,-1 0 1,1-1 0,-1 1 0,1 1 0,17 37 2421,-12-25-1827,9 13-12,1-1 0,2 0 0,26 29-1,15 21-457,-31-24 23,-26-49-158,-1 1 0,0-1 1,0 0-1,0 1 0,-1-1 1,1 1-1,-1-1 0,0 1 0,0 0 1,0-1-1,0 1 0,0-1 1,-1 1-1,-1 5 0,1-8-93,0 0-1,1 1 1,-1-1 0,0 0-1,0 0 1,0 0 0,0 0 0,0 0-1,0 0 1,-1 0 0,1 0-1,0-1 1,0 1 0,-1 0-1,1-1 1,0 1 0,-1-1-1,1 1 1,0-1 0,-1 1-1,1-1 1,-1 0 0,1 0-1,-1 0 1,1 0 0,-1 0-1,1 0 1,0 0 0,-1 0-1,-2-2 1,0 2-17,1-1 1,-1 0 0,1 0-1,0 0 1,-1-1-1,1 1 1,0-1-1,0 0 1,0 0-1,0 0 1,-4-3 0,0-3-64,0 1 0,1-1 0,0-1 1,0 1-1,1-1 0,0 0 0,0 0 1,1 0-1,1-1 0,-1 0 1,2 1-1,-1-1 0,1 0 0,1 0 1,0-1-1,0 1 0,1 0 1,0 0-1,1 0 0,0 0 0,1 0 1,0 0-1,0 0 0,1 0 1,0 0-1,1 1 0,0-1 0,1 1 1,6-10-1,32-41 16,-32 47-3,-1 1 1,-1-2 0,0 1-1,0-1 1,-1-1 0,-1 0-1,-1 0 1,0 0 0,5-22-1,-11 36 2,0 0-1,0 0 0,0 1 1,0-1-1,-1 0 0,1 1 1,0-1-1,0 1 0,-1-1 1,1 0-1,-1 1 0,1-1 1,0 1-1,-1-1 0,1 1 1,-1-1-1,1 1 0,-1-1 1,1 1-1,-1-1 0,0 1 1,1 0-1,-1-1 0,1 1 1,-1 0-1,0 0 0,1-1 1,-1 1-1,0 0 0,1 0 0,-1 0 1,0 0-1,0 0 0,1 0 1,-1 0-1,0 0 0,1 0 1,-1 0-1,0 0 0,1 1 1,-1-1-1,0 0 0,1 0 1,-1 1-1,-1 0 0,-33 12 343,31-8-236,-1-1 0,1 1 0,-1 0 0,1 0 0,1 1 0,-1-1 0,1 1 0,0 0 0,0 0 0,1 0 0,0 0 0,0 1 0,0-1 0,-1 9-1,3-12-86,0-1-1,0 1 0,0-1 0,0 1 0,0-1 0,1 1 0,-1-1 1,1 1-1,-1-1 0,1 0 0,0 1 0,0-1 0,0 0 0,1 1 1,-1-1-1,0 0 0,1 0 0,-1 0 0,1 0 0,0-1 0,0 1 1,0 0-1,-1-1 0,2 1 0,-1-1 0,0 1 0,0-1 0,0 0 1,1 0-1,-1 0 0,0 0 0,1-1 0,-1 1 0,1-1 0,-1 1 1,1-1-1,-1 0 0,5 0 0,11 2-673,-1-1-1,31-2 1,-42 0-349,0 0-1,1 0 1,-1 0 0,0-1-1,0 0 1,9-5 0,19-15-8740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3.824"/>
    </inkml:context>
    <inkml:brush xml:id="br0">
      <inkml:brushProperty name="width" value="0.025" units="cm"/>
      <inkml:brushProperty name="height" value="0.025" units="cm"/>
    </inkml:brush>
  </inkml:definitions>
  <inkml:trace contextRef="#ctx0" brushRef="#br0">0 1 5765,'0'0'17500,"3"11"-16710,0 4-536,62 221 1656,-55-204-1834,2-1 1,2-1-1,0 0 0,2-1 0,32 45 0,-36-65-2294,-22-28-577,-43-43-4972,14 17 1782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4.153"/>
    </inkml:context>
    <inkml:brush xml:id="br0">
      <inkml:brushProperty name="width" value="0.025" units="cm"/>
      <inkml:brushProperty name="height" value="0.025" units="cm"/>
    </inkml:brush>
  </inkml:definitions>
  <inkml:trace contextRef="#ctx0" brushRef="#br0">113 285 4452,'-9'-3'5344,"-21"-3"-3234,-10-2 1218,13 1 2007,27 7-5260,-1 0 1,1 0 0,0 0 0,-1-1-1,1 1 1,-1 0 0,1 0-1,0-1 1,0 1 0,-1 0-1,1 0 1,0-1 0,-1 1-1,1 0 1,0-1 0,0 1-1,0 0 1,-1-1 0,1 1-1,0-1 1,0 1 0,0 0-1,0-1 1,0 1 0,0-1 0,0 1-1,0 0 1,0-1 0,0 1-1,0-1 1,0 1 0,0 0-1,0-1 1,0 1 0,0-1-1,0 1 1,0 0 0,1-1-1,-1 1 1,0 0 0,0-1-1,0 1 1,1 0 0,-1-1-1,0 1 1,1 0 0,-1-1-1,0 1 1,0 0 0,1-1 0,16-15 282,-16 15-279,48-40 530,2 2-1,1 3 1,66-35-1,-55 46-3721,-18 15-4829,-17 5-2538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4.971"/>
    </inkml:context>
    <inkml:brush xml:id="br0">
      <inkml:brushProperty name="width" value="0.025" units="cm"/>
      <inkml:brushProperty name="height" value="0.025" units="cm"/>
    </inkml:brush>
  </inkml:definitions>
  <inkml:trace contextRef="#ctx0" brushRef="#br0">0 200 9801,'0'0'16453,"10"11"-16159,118 163 101,-128-174-370,0 0 0,1 1 1,-1-1-1,0 0 0,0 0 1,0 1-1,0-1 0,0 0 1,0 0-1,0 1 0,1-1 1,-1 0-1,0 0 0,0 0 1,0 1-1,0-1 0,1 0 1,-1 0-1,0 0 0,0 0 1,0 1-1,1-1 0,-1 0 0,0 0 1,0 0-1,1 0 0,-1 0 1,0 0-1,0 0 0,1 0 1,-1 0-1,0 0 0,0 0 1,1 0-1,-1 0 0,0 0 1,1 0-1,-1 0 0,0 0 1,0 0-1,1 0 0,-1 0 1,0 0-1,0 0 0,1-1 1,3-13 813,-5-23-233,-3 11-624,-1 1 0,-2 1 0,0-1 0,-2 1 0,-16-33 0,3 5-765,26 62 452,-3-7 314,0 1 1,0-1-1,1 0 1,-1 0-1,1 0 0,-1 0 1,1 0-1,0 0 0,0 0 1,1-1-1,-1 1 1,0-1-1,1 1 0,0-1 1,-1 0-1,1 0 0,3 2 1,0-1 12,0 0-1,0 0 1,0-1 0,1 0 0,-1 0 0,1 0-1,-1-1 1,1 0 0,-1 0 0,1-1-1,-1 0 1,1 0 0,0 0 0,-1-1 0,7-1-1,-9 1 15,-1 0-1,1-1 0,-1 1 1,0-1-1,0 1 0,1-1 1,-1 0-1,0 0 0,-1 0 1,1-1-1,0 1 0,-1-1 1,1 1-1,-1-1 0,0 0 1,0 0-1,0 0 0,0 0 1,0 0-1,-1-1 0,1 1 0,-1 0 1,0-1-1,0 1 0,0-1 1,-1 1-1,1-1 0,-1-5 1,1 4 17,-1-37 158,0 40-184,0 1 0,0 0 0,-1 0 0,1 0 0,0-1 0,0 1 0,-1 0 0,1 0 0,-1 0-1,1 0 1,-1-1 0,1 1 0,-1 0 0,0 0 0,1 0 0,-1 0 0,0 0 0,0 1 0,0-1 0,0 0 0,0 0 0,0 1 0,0-1 0,0 0 0,0 1 0,0-1 0,0 1 0,-2-1 0,2 1-7,0 0 1,0 0-1,0 1 1,0-1-1,0 1 1,0-1-1,1 1 1,-1-1-1,0 1 1,0 0-1,0-1 1,1 1-1,-1 0 0,0-1 1,1 1-1,-1 0 1,0 0-1,1 0 1,-1 0-1,1 0 1,0 0-1,-1 0 1,1-1-1,0 1 1,-1 0-1,1 0 1,0 0-1,0 0 1,0 0-1,0 2 0,-5 38 15,4-35 4,0 5 18,0 1 35,0-1 1,1 0 0,0 1-1,2 15 1,-2-25-53,1 1-1,-1-1 1,1 0 0,-1 0 0,1 0 0,0 0-1,0 1 1,0-1 0,0 0 0,0 0 0,0-1-1,1 1 1,-1 0 0,1 0 0,-1-1 0,1 1-1,-1-1 1,1 1 0,0-1 0,0 0 0,0 1-1,0-1 1,0 0 0,0 0 0,0-1-1,0 1 1,0 0 0,4 0 0,1 0 8,-1-1 0,1 0 0,-1 0 0,1-1 1,-1 1-1,1-1 0,-1-1 0,1 1 0,-1-1 0,0 0 0,0-1 1,0 0-1,0 0 0,0 0 0,0 0 0,-1-1 0,0 0 0,0 0 0,0 0 1,0-1-1,6-7 0,0-1 3,0-2 0,-1 1 0,-1-1 0,0-1 0,-1 0 0,12-31 0,-16 36-47,-4 17-5,0 16 161,0-20-116,0 0-1,0-1 1,0 1-1,0 0 1,1 0 0,-1-1-1,0 1 1,1 0-1,0-1 1,-1 1-1,1 0 1,0-1-1,0 1 1,0-1-1,0 0 1,0 1 0,0-1-1,0 0 1,0 1-1,1-1 1,-1 0-1,0 0 1,1 0-1,-1 0 1,1 0-1,-1 0 1,1-1 0,0 1-1,-1 0 1,1-1-1,0 0 1,-1 1-1,1-1 1,0 0-1,-1 0 1,1 0-1,0 0 1,0 0 0,-1 0-1,1 0 1,0 0-1,0-1 1,-1 1-1,1-1 1,0 1-1,-1-1 1,1 0-1,-1 0 1,3-1 0,11-7 9,0 0 1,-1 0 0,0-2 0,15-13 0,-11 8-46,-17 15 6,-1 1 1,1-1 0,0 0 0,0 0 0,0 0 0,0 1 0,0-1 0,0 0 0,0 1 0,0-1 0,0 1 0,0-1 0,0 1 0,0 0 0,0-1 0,1 1 0,-1 0 0,0 0 0,0 0 0,0 0 0,1 0 0,-1 0 0,1 0 0,7 19-551,-8-17 319,-1-1 0,0 1 0,0-1 0,0 1 0,1-1 0,-1 1 1,1-1-1,-1 1 0,1-1 0,0 0 0,0 1 0,-1-1 0,1 0 0,0 0 0,0 1 0,0-1 0,0 0 0,0 0 0,1 0 0,-1 0 1,0 0-1,0 0 0,1-1 0,-1 1 0,0 0 0,1-1 0,-1 1 0,1-1 0,-1 1 0,1-1 0,1 0 0,27-4-11320,-14-7 988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5.424"/>
    </inkml:context>
    <inkml:brush xml:id="br0">
      <inkml:brushProperty name="width" value="0.025" units="cm"/>
      <inkml:brushProperty name="height" value="0.025" units="cm"/>
    </inkml:brush>
  </inkml:definitions>
  <inkml:trace contextRef="#ctx0" brushRef="#br0">0 335 9353,'0'0'13698,"15"-12"-12902,276-253-140,-273 244-632,-15 17-22,0 0 1,0 0-1,1 0 0,0 0 1,0 0-1,0 1 1,8-6-1,-15 29-349,-45 90 380,6-19 46,40-86-79,-26 77-74,26-75 25,1 0 0,-1 0 0,1 0-1,1 1 1,0-1 0,0 0 0,0 0 0,1 1-1,2 11 1,-3-18-53,1 0-1,-1 0 1,1-1 0,-1 1 0,1 0-1,-1 0 1,1 0 0,0-1-1,-1 1 1,1 0 0,0-1-1,-1 1 1,1-1 0,0 1-1,0-1 1,0 1 0,0-1-1,0 1 1,-1-1 0,1 0-1,0 0 1,0 1 0,0-1-1,0 0 1,0 0 0,2 0-1,17-3-4714,-1-6-2540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5.334"/>
    </inkml:context>
    <inkml:brush xml:id="br0">
      <inkml:brushProperty name="width" value="0.025" units="cm"/>
      <inkml:brushProperty name="height" value="0.025" units="cm"/>
    </inkml:brush>
  </inkml:definitions>
  <inkml:trace contextRef="#ctx0" brushRef="#br0">72 304 2530,'0'0'18119,"-8"-1"-16187,6 0-1847,0 1 0,0 0-1,1-1 1,-1 1 0,0 0-1,0 0 1,0 0-1,0 0 1,0 0 0,1 1-1,-1-1 1,0 0 0,0 1-1,0 0 1,1-1-1,-1 1 1,0 0 0,1 0-1,-1 0 1,0 0 0,1 0-1,-1 0 1,1 0 0,0 1-1,-2 1 1,0 1 172,1 1 1,0 0 0,0 0-1,0 0 1,1 0-1,-1 0 1,1 0 0,0 0-1,1 1 1,-1 8-1,1-10-128,0 1-1,-1-1 1,2 1-1,-1-1 0,0 1 1,1-1-1,0 0 0,0 1 1,0-1-1,1 0 0,-1 1 1,1-1-1,0 0 0,5 7 1,-5-9-108,0 0-1,0 0 1,0-1 0,1 1 0,-1-1 0,0 1-1,1-1 1,0 0 0,-1 1 0,1-1 0,0-1-1,-1 1 1,1 0 0,0-1 0,0 1 0,-1-1 0,1 0-1,0 0 1,0 0 0,0 0 0,0-1 0,-1 1-1,1-1 1,0 1 0,3-3 0,1 1 18,0-1 0,-1 0 0,1-1 0,-1 1 0,0-1 0,0-1 1,0 1-1,-1-1 0,0 0 0,0 0 0,0 0 0,0-1 0,-1 0 0,6-9 0,1-2-26,-2-1-1,0-1 0,13-37 0,-11 20-35,-2 0 0,-1-1 0,-2 0 0,-1-1-1,-1-38 1,-4 76 20,0-1-1,1 0 1,-1 1-1,0-1 0,0 0 1,0 0-1,0 1 1,0-1-1,0 0 0,0 0 1,0 1-1,0-1 1,0 0-1,0 0 1,0 1-1,-1-1 0,1 0 1,0 1-1,-1-1 1,1 0-1,0 1 0,-1-1 1,1 0-1,-1 1 1,1-1-1,-1 1 0,1-1 1,-1 1-1,1-1 1,-1 1-1,0-1 1,1 1-1,-1 0 0,1-1 1,-1 1-1,0 0 1,-1-1-1,1 2 2,0-1 0,0 1 0,0 0 0,0-1 1,-1 1-1,1 0 0,0 0 0,0 0 0,1 0 0,-1 0 0,0 0 0,0 0 0,0 0 0,1 0 1,-1 0-1,0 1 0,1-1 0,-1 0 0,1 0 0,-1 2 0,-3 9 108,1 1 0,0-1 0,0 1 0,2 0 0,-1 0 0,2-1 0,0 1 1,0 0-1,1 0 0,1 0 0,0 0 0,0-1 0,1 1 0,1-1 0,1 0 0,7 17 0,-7-21-281,0 0 0,0 0-1,0 0 1,1-1 0,0 0 0,1 0-1,0 0 1,0-1 0,16 11 0,-15-12-713,0-1 1,1 0 0,-1 0 0,1-1-1,0 0 1,0 0 0,1-1 0,-1-1-1,0 1 1,1-1 0,9-1-1,12 0-10013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8.964"/>
    </inkml:context>
    <inkml:brush xml:id="br0">
      <inkml:brushProperty name="width" value="0.025" units="cm"/>
      <inkml:brushProperty name="height" value="0.025" units="cm"/>
    </inkml:brush>
  </inkml:definitions>
  <inkml:trace contextRef="#ctx0" brushRef="#br0">0 30 13677,'0'0'9961,"7"11"-9421,9 27-227,-1 1 1,-2 0 0,14 69 0,-11-41 59,-15-62-267,1 0 1,-1 0 0,1 0 0,0-1-1,1 1 1,-1 0 0,1-1 0,5 8-1,-7-11-35,0 0-1,0 0 0,1 0 0,-1 0 1,0 0-1,0 0 0,1-1 1,-1 1-1,0 0 0,1-1 1,-1 1-1,1-1 0,-1 0 0,0 1 1,1-1-1,-1 0 0,1 0 1,-1 0-1,1 0 0,-1 0 1,1 0-1,-1 0 0,1-1 0,-1 1 1,1-1-1,-1 1 0,0-1 1,1 1-1,-1-1 0,0 0 1,1 1-1,-1-1 0,0 0 0,0 0 1,2-2-1,8-7 213,0 0-1,-1 0 1,0-1 0,-1 0-1,-1-1 1,1 0 0,10-23-1,-4 4-101,-1 0-1,11-39 1,-19 49-188,-1 0 1,4-34 0,-7 13-2997,-13 45-6019,-2 11 1105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9.376"/>
    </inkml:context>
    <inkml:brush xml:id="br0">
      <inkml:brushProperty name="width" value="0.025" units="cm"/>
      <inkml:brushProperty name="height" value="0.025" units="cm"/>
    </inkml:brush>
  </inkml:definitions>
  <inkml:trace contextRef="#ctx0" brushRef="#br0">1 1 4837,'0'0'13388,"62"50"-10601,-33-44-961,-1-2-1154,6 0-544,-2-3-64,-5-1-1409,-2 0-1281,-12-5-4549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0.193"/>
    </inkml:context>
    <inkml:brush xml:id="br0">
      <inkml:brushProperty name="width" value="0.025" units="cm"/>
      <inkml:brushProperty name="height" value="0.025" units="cm"/>
    </inkml:brush>
  </inkml:definitions>
  <inkml:trace contextRef="#ctx0" brushRef="#br0">102 99 2594,'0'0'16491,"-9"-5"-15707,6 2-729,1 1 5,-1 1 0,1-1 1,0 1-1,0-1 0,-1 1 0,1 0 1,0 0-1,-1 0 0,0 0 0,-4-1 1,6 3-27,-1-1-1,1 0 1,0 1 0,-1-1 0,1 1 0,-1-1 0,1 1 0,0 0-1,-1 0 1,1-1 0,0 1 0,0 0 0,0 0 0,0 0 0,-1 0 0,1 0-1,1 1 1,-1-1 0,0 0 0,0 0 0,0 1 0,1-1 0,-1 0 0,1 1-1,-1-1 1,1 1 0,-1 2 0,-5 10 176,-13 33 272,18-44-440,0-1 0,0 0 0,1 0 1,-1 1-1,1-1 0,0 0 0,-1 1 1,1-1-1,0 0 0,1 1 0,-1-1 0,0 0 1,0 0-1,1 1 0,0-1 0,1 3 0,-2-4-26,1-1 0,-1 1 0,1-1 0,0 0 0,-1 1 0,1-1 0,0 0 0,0 1 0,-1-1 0,1 0 0,0 0 0,0 0 0,-1 0 0,1 1 0,0-1 0,0 0 0,0 0 0,-1-1 0,1 1 0,0 0 0,0 0 0,-1 0 0,1 0 0,0-1 0,0 1 0,-1 0 0,1-1 0,0 1 0,-1-1 0,1 1 0,0-1 0,22-15 748,2-9-193,-1-1-1,37-51 1,-42 51-35,-18 25-534,-1 1 0,0-1 0,1 0 0,0 0 1,-1 1-1,1-1 0,-1 0 0,1 1 0,0-1 0,0 0 1,-1 1-1,1-1 0,0 1 0,0 0 0,0-1 1,-1 1-1,1-1 0,0 1 0,0 0 0,0 0 0,0 0 1,0-1-1,0 1 0,0 0 0,0 0 0,0 0 0,-1 0 1,1 1-1,0-1 0,0 0 0,0 0 0,0 0 1,0 1-1,0-1 0,0 0 0,-1 1 0,1-1 0,0 1 1,0-1-1,0 1 0,-1-1 0,1 1 0,0 0 0,-1-1 1,1 1-1,-1 0 0,1 0 0,-1-1 0,1 1 0,-1 0 1,1 1-1,6 9 48,-1 0-1,-1 0 1,6 17-1,0-3 67,-10-23-104,0 0 1,1 0 0,-1 1 0,0-1-1,1 0 1,0-1 0,-1 1-1,1 0 1,0 0 0,0-1-1,0 1 1,0-1 0,0 1 0,0-1-1,0 0 1,1 0 0,-1 0-1,0 0 1,1 0 0,-1-1-1,0 1 1,1-1 0,3 1 0,-2-2 41,0 1 0,0-1-1,0 0 1,1 0 0,-1-1 0,0 1 0,-1-1 0,1 0 0,0 0 0,0 0 0,-1-1 0,6-4 0,8-9 134,0 0 0,-1-1 0,25-37 1,-37 49-240,-3 3 46,1-1 0,-1 1 1,1 0-1,0 0 0,0 0 0,0 0 1,0 0-1,0 0 0,0 0 0,0 1 0,1-1 1,4-1-1,-6 3-8,0 0 0,1 0 0,-1 0 0,0 1 0,0-1 0,1 0 0,-1 1 0,0-1 0,0 1 0,0-1 0,0 1 0,0 0 0,0 0 1,0-1-1,0 1 0,0 0 0,0 0 0,0 0 0,0 0 0,0 0 0,-1 0 0,1 0 0,0 0 0,-1 1 0,1-1 0,-1 0 0,1 0 0,0 3 0,19 21-1362,-5-17-1161,-14-7 2251,-1-1 0,1 0 1,0 0-1,-1 0 1,1 0-1,0 0 0,-1 0 1,1 0-1,-1 0 1,1-1-1,0 1 0,-1 0 1,1 0-1,-1 0 0,1-1 1,-1 1-1,1 0 1,0-1-1,-1 1 0,1 0 1,-1-1-1,1 0 0,7-13-7909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1.231"/>
    </inkml:context>
    <inkml:brush xml:id="br0">
      <inkml:brushProperty name="width" value="0.025" units="cm"/>
      <inkml:brushProperty name="height" value="0.025" units="cm"/>
    </inkml:brush>
  </inkml:definitions>
  <inkml:trace contextRef="#ctx0" brushRef="#br0">9 236 8040,'0'0'3881,"-1"-10"-1714,0-2-1515,-4-26 1200,3 9 2258,2 28-3512,6 10-288,36 62 388,14 25 565,82 188 0,-136-276-1078,0-1 0,0 1 0,-1 0 0,0 0-1,0 0 1,-1 0 0,-1 13 0,1-20-160,0 0 1,-1 0-1,1 0 1,-1 0-1,1 0 1,0 0-1,-1-1 1,0 1-1,1 0 1,-1 0-1,1-1 1,-1 1-1,0 0 1,0-1-1,1 1 0,-1 0 1,0-1-1,0 1 1,0-1-1,1 0 1,-1 1-1,0-1 1,0 0-1,0 1 1,0-1-1,0 0 1,0 0-1,0 0 1,0 0-1,0 0 1,0 0-1,0 0 0,0 0 1,0 0-1,0 0 1,0-1-1,0 1 1,1 0-1,-1 0 1,-2-2-1,-1 1 27,0 0 0,0 0 0,0 0 0,0-1-1,0 0 1,0 0 0,1 0 0,-6-4 0,3 0-44,0-1 1,0 0 0,0-1-1,1 1 1,0-1-1,0 0 1,1 0 0,0 0-1,1-1 1,0 1-1,0-1 1,1 0 0,0 0-1,0 0 1,1 0 0,0 0-1,1 0 1,0 0-1,0 0 1,1 0 0,0-1-1,3-8 1,2-4-21,0 1 1,2 0 0,0 0-1,2 1 1,0 0-1,1 1 1,25-34-1,-5 16-17,22-31-16,-50 63 57,0 0 0,0 0 0,0 0 0,0-1 0,-1 1 1,0-1-1,0 1 0,-1-1 0,0 0 0,2-11 0,-3 16-8,0 0 0,0 1 0,0-1-1,-1 1 1,1-1 0,0 0 0,0 1 0,0-1 0,0 0-1,-1 1 1,1-1 0,0 1 0,0-1 0,-1 1-1,1-1 1,0 1 0,-1-1 0,1 1 0,-1-1 0,1 1-1,-1-1 1,1 1 0,-1 0 0,1-1 0,-1 1-1,1 0 1,-1-1 0,1 1 0,-1 0 0,0 0 0,1 0-1,-1-1 1,0 1 0,1 0 0,-1 0 0,1 0 0,-1 0-1,0 0 1,1 0 0,-1 0 0,0 0 0,1 1-1,-1-1 1,1 0 0,-1 0 0,0 0 0,1 1 0,-1-1-1,0 1 1,-2 0 0,1 0 0,-1 0 0,1 0 0,-1 0 0,1 0 0,0 1 0,-1 0 0,1-1 0,0 1 0,-3 3 0,2 0-7,0 0-1,0 0 0,1 1 1,0-1-1,-1 1 1,2 0-1,-1 0 1,1 0-1,0 0 1,-1 9-1,2-14 5,0 0 0,0 1-1,0-1 1,0 1 0,1-1-1,-1 0 1,0 1 0,0-1-1,1 1 1,-1-1 0,1 0-1,-1 0 1,1 1 0,0-1-1,0 0 1,-1 0 0,1 0-1,0 0 1,0 1 0,0-1 0,0-1-1,0 1 1,0 0 0,0 0-1,1 0 1,-1 0 0,0-1-1,0 1 1,1-1 0,-1 1-1,0-1 1,1 1 0,-1-1-1,0 0 1,1 0 0,-1 0-1,1 1 1,-1-1 0,0-1 0,1 1-1,-1 0 1,1 0 0,-1 0-1,0-1 1,1 1 0,-1-1-1,0 1 1,2-2 0,3 0 33,-1 0 1,1-1-1,-1 0 0,0 0 1,0-1-1,0 0 1,-1 1-1,1-1 0,-1-1 1,0 1-1,0-1 1,0 1-1,-1-1 0,1 0 1,-1-1-1,4-8 1,4-9 131,-1-2 0,10-33 0,-12 34-165,-5 36-271,0 7 240,-1-6-10,0-1 67,-1-1 0,2 0 0,0 1 0,0-1 0,9 17 0,-11-26-50,0 0 1,0 0 0,0 0-1,0 0 1,1-1 0,-1 1-1,1 0 1,0-1 0,-1 1-1,1-1 1,0 0 0,0 1-1,0-1 1,0 0 0,0 0 0,0 0-1,0 0 1,0-1 0,0 1-1,0-1 1,1 1 0,-1-1-1,0 0 1,0 1 0,0-1-1,1-1 1,-1 1 0,0 0-1,0 0 1,1-1 0,-1 1-1,0-1 1,0 0 0,0 1-1,0-1 1,3-2 0,-2 2-236,0-1 1,0 0 0,0 0 0,0 0-1,0 0 1,-1 0 0,1-1-1,-1 1 1,0-1 0,1 0-1,-1 1 1,0-1 0,0 0 0,-1 0-1,1-1 1,-1 1 0,1 0-1,-1 0 1,1-6 0,1-4-2727,-1 0-1,-1 1 1,0-27 0,-1 19-3395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2.109"/>
    </inkml:context>
    <inkml:brush xml:id="br0">
      <inkml:brushProperty name="width" value="0.025" units="cm"/>
      <inkml:brushProperty name="height" value="0.025" units="cm"/>
    </inkml:brush>
  </inkml:definitions>
  <inkml:trace contextRef="#ctx0" brushRef="#br0">33 82 2050,'-7'-17'991,"3"10"547,1 0-1,0-1 1,1 1 0,0-1 0,0 0-1,0-11 1,-1 45 5943,-2 48-4328,5-70-3095,0-1 0,0 1 0,1 0 0,-1-1 0,1 1 1,-1-1-1,1 1 0,0-1 0,1 1 0,-1-1 0,0 0 0,1 1 0,0-1 0,0 0 1,0 0-1,2 3 0,-2-5-26,0 0-1,1 0 1,-1 0 0,0 0 0,0 0 0,1 0 0,-1-1 0,0 1 0,1-1-1,-1 1 1,1-1 0,-1 0 0,0 0 0,1 0 0,-1-1 0,1 1 0,-1 0-1,0-1 1,1 1 0,-1-1 0,0 0 0,1 0 0,-1 0 0,0 0 0,0 0-1,0-1 1,0 1 0,0-1 0,0 1 0,0-1 0,2-3 0,8-6 102,0-1 0,-1 0 1,12-18-1,-20 27-154,6-11 43,-4 7-12,-1 0 1,1 1-1,0 0 0,10-10 0,-14 15-19,0 0 0,-1 1 0,1-1 0,0 1-1,0-1 1,0 1 0,0-1 0,0 1-1,0-1 1,0 1 0,0 0 0,0-1-1,0 1 1,0 0 0,0 0 0,0 0 0,0 0-1,0 0 1,0 0 0,0 0 0,0 0-1,0 0 1,0 1 0,0-1 0,-1 0-1,1 1 1,0-1 0,0 0 0,0 1-1,0-1 1,0 1 0,0 0 0,-1-1 0,1 1-1,0 0 1,0-1 0,-1 1 0,1 0-1,0 0 1,-1 0 0,1-1 0,-1 1-1,1 2 1,1-1 104,28 37-2332,-29-38 2087,-1-1-1,1 1 1,-1-1-1,1 1 1,-1-1 0,1 1-1,0-1 1,-1 1 0,1-1-1,0 1 1,0-1-1,-1 0 1,1 1 0,0-1-1,0 0 1,-1 0-1,1 1 1,0-1 0,0 0-1,0 0 1,0 0 0,-1 0-1,1 0 1,0 0-1,0 0 1,0-1 0,-1 1-1,1 0 1,0 0 0,0-1-1,-1 1 1,1 0-1,0-1 1,0 1 0,-1 0-1,1-1 1,0 1-1,-1-1 1,1 0 0,-1 1-1,1-1 1,-1 1 0,1-1-1,-1 0 1,1 1-1,-1-1 1,1 0 0,-1 0-1,0 1 1,0-1 0,1 0-1,-1-1 1,8-19-5200,0-6-4645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2.560"/>
    </inkml:context>
    <inkml:brush xml:id="br0">
      <inkml:brushProperty name="width" value="0.025" units="cm"/>
      <inkml:brushProperty name="height" value="0.025" units="cm"/>
    </inkml:brush>
  </inkml:definitions>
  <inkml:trace contextRef="#ctx0" brushRef="#br0">7 1 4869,'0'0'16244,"-1"8"-15528,-2 14-442,1 0 1,1 1-1,1-1 1,1 0-1,1 0 1,1 0-1,1 0 1,1 0-1,1-1 0,1 1 1,14 31-1,-20-52-229,-1-1-1,0 1 0,1 0 1,-1 0-1,1 0 0,0 0 0,-1-1 1,1 1-1,0 0 0,-1 0 1,1-1-1,0 1 0,0-1 0,-1 1 1,1-1-1,0 1 0,0-1 1,0 1-1,0-1 0,0 0 0,0 1 1,0-1-1,0 0 0,0 0 1,-1 0-1,1 0 0,0 0 0,2 0 1,-1-1 28,1 1 0,-1-1 0,0 0 0,0 0 0,0-1 0,0 1 0,0 0 0,-1-1 0,1 1 1,0-1-1,-1 0 0,2-1 0,6-8 104,-1 0-1,-1-1 1,7-13 0,-13 23-193,7-13 2,-2 0 0,1 0 0,-2-1 0,0 0 0,-1 0 1,-1 0-1,0-1 0,-1 1 0,-1-33 0,-4 45-3978,-4 11 215,-4 11-1629,-3 26-1176,2 5 4295,9-39 3014,2 1 0,-1 0 0,2 0 0,-1-1 0,1 1 0,3 21 0,-2-30-470,0 0 0,0 1 0,1-1 0,-1 0 0,0 1 0,1-1 0,0 0 0,-1 0-1,1 0 1,0 0 0,0-1 0,0 1 0,0 0 0,0-1 0,0 1 0,1-1 0,-1 0 0,0 0-1,1 0 1,-1 0 0,1 0 0,-1 0 0,1-1 0,-1 1 0,1-1 0,0 0 0,3 0 0,-2 0-321,0 1 1,0-2-1,0 1 1,0 0-1,0-1 1,1 0-1,6-2 1,-9 2-355,0 1 0,0-1 0,0 0 0,0 0 0,-1 0 0,1-1 0,0 1 0,-1 0 0,1-1 0,0 1 0,-1-1 1,0 1-1,1-1 0,1-3 0,5-13-5508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3.566"/>
    </inkml:context>
    <inkml:brush xml:id="br0">
      <inkml:brushProperty name="width" value="0.025" units="cm"/>
      <inkml:brushProperty name="height" value="0.025" units="cm"/>
    </inkml:brush>
  </inkml:definitions>
  <inkml:trace contextRef="#ctx0" brushRef="#br0">4 28 6662,'0'0'13533,"-1"2"-12866,-1 27 251,2 0 1,0 0-1,2 0 0,1 0 0,10 42 0,0-19-813,2 0 0,23 51 1,-38-102-98,0 0 1,0 0 0,1 0-1,-1 0 1,0 0 0,1 0 0,-1 0-1,0-1 1,1 1 0,-1 0-1,1 0 1,0 0 0,-1-1 0,1 1-1,-1 0 1,1-1 0,0 1 0,0 0-1,-1-1 1,1 1 0,0-1-1,0 1 1,1-1 0,6-15 764,-4-36-10,-5 37-743,-1 0 0,0 0 1,-1 0-1,-1 0 0,0 1 0,0-1 0,-1 1 0,-1 0 0,-1 1 0,0-1 1,0 1-1,-16-18 0,35 61-613,-8-27 597,-1 0-1,1 0 0,0-1 0,0 0 1,0 1-1,0-1 0,1 0 0,-1-1 1,1 1-1,0-1 0,0 0 1,-1 0-1,1-1 0,1 1 0,-1-1 1,0 0-1,0-1 0,0 1 0,10-1 1,-12 0 8,0-1 0,0 1 0,1-1 0,-1 1 0,0-1 0,0 0 0,0 0-1,0-1 1,0 1 0,0-1 0,0 1 0,-1-1 0,1 0 0,0 0 0,-1 0 0,0 0 0,1-1 0,-1 1 0,0-1 0,0 1 0,0-1 0,-1 0 0,1 1 0,-1-1 0,1 0 0,-1 0 0,0 0 0,0 0 0,0-1 0,-1 1 0,2-6 0,-1-63 110,-4 66-248,-3 15-58,-4 18 19,9-20 178,0 0 0,0 0 0,1 0 0,0 0 0,1 0-1,-1 0 1,3 8 0,-2-13-7,-1 0 0,1 0 0,0 0-1,0-1 1,0 1 0,0 0 0,0-1 0,0 1 0,0 0-1,0-1 1,1 1 0,-1-1 0,1 0 0,-1 0 0,1 1-1,-1-1 1,1 0 0,0 0 0,0 0 0,-1-1-1,1 1 1,0 0 0,0-1 0,0 1 0,0-1 0,0 1-1,0-1 1,0 0 0,2 0 0,0 0 8,-1 0 1,1 0-1,0 0 0,-1 0 1,1 0-1,-1-1 0,1 0 1,-1 0-1,1 0 0,-1 0 1,1 0-1,-1-1 0,0 0 1,0 1-1,1-1 0,-1 0 1,-1-1-1,1 1 0,3-4 1,-3 2-2,0 0 0,-1 0 0,1 0 1,-1 0-1,0-1 0,-1 1 1,1-1-1,-1 1 0,0-1 0,0 1 1,0-1-1,0 0 0,-1 0 0,0-6 1,0 5-19,0-21 11,0 26-12,0 1 0,0 0 1,0-1-1,1 1 0,-1-1 1,0 1-1,0 0 0,0-1 0,0 1 1,0-1-1,0 1 0,-1 0 1,1-1-1,0 1 0,0-1 1,0 1-1,0 0 0,0-1 0,0 1 1,-1 0-1,1-1 0,0 1 1,0 0-1,-1-1 0,1 1 1,0 0-1,0-1 0,-1 1 0,1 0 1,0 0-1,-1 0 0,1-1 1,0 1-1,-1 0 0,1 0 1,-1 0-1,1 0 0,0-1 0,-1 1 1,1 0-1,0 0 0,-1 0 1,1 0-1,-1 0 0,1 0 1,-1 0-1,-1 5-31,1-1 0,0 1 0,0-1 0,1 1 0,-1 0 0,1-1 0,0 1 0,0 0 0,1-1 1,-1 1-1,3 8 0,-1-10 37,0 0 1,0 0-1,1 0 1,-1 0-1,1 0 1,-1-1 0,1 1-1,0-1 1,0 0-1,0 0 1,0 0-1,1 0 1,-1 0-1,0-1 1,1 1 0,-1-1-1,1 0 1,-1 0-1,1 0 1,0-1-1,-1 1 1,1-1-1,0 0 1,0 0 0,-1 0-1,7-2 1,-6 3 11,1-2 1,0 1-1,-1 0 0,1-1 1,0 0-1,-1 0 1,1 0-1,-1-1 0,0 1 1,1-1-1,-1 0 1,0 0-1,0-1 1,0 1-1,0-1 0,-1 0 1,1 0-1,-1 0 1,0-1-1,1 1 1,2-5-1,-5 4 69,0 0 0,1 1-1,-2-1 1,1 0 0,0 0 0,-1 0-1,0 0 1,0 1 0,0-1 0,0 0-1,-1 0 1,1 0 0,-1 0 0,0 0-1,0 1 1,-1-1 0,1 0 0,-4-4-1,-3-7 69,-1 1-1,0 1 1,-14-15 0,-4-7-105,26 33-82,31 2-1254,47-2-6656,-50-4 1568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4.315"/>
    </inkml:context>
    <inkml:brush xml:id="br0">
      <inkml:brushProperty name="width" value="0.025" units="cm"/>
      <inkml:brushProperty name="height" value="0.025" units="cm"/>
    </inkml:brush>
  </inkml:definitions>
  <inkml:trace contextRef="#ctx0" brushRef="#br0">50 186 5637,'-4'-4'879,"-1"0"-1,1 0 1,0-1 0,0 1-1,0-1 1,0 0-1,1 0 1,0 0 0,0 0-1,0-1 1,-2-8-1,4 11-653,0 0-1,0 0 1,1 0-1,0 0 0,0 0 1,0 0-1,0 0 1,0 0-1,0 0 1,1 0-1,-1 0 0,1 0 1,0 1-1,0-1 1,0 0-1,0 0 1,1 1-1,-1-1 0,1 0 1,-1 1-1,1-1 1,0 1-1,0 0 1,0 0-1,4-3 0,0 0 61,0 0-1,1 0 0,0 1 0,0 0 0,1 0 1,-1 1-1,1-1 0,0 2 0,-1-1 0,1 1 0,0 1 1,9-2-1,-14 3-258,-1-1-1,1 1 1,0 0 0,0 0 0,-1 1 0,1-1 0,0 1 0,0-1 0,-1 1-1,1 0 1,0 0 0,-1 0 0,1 0 0,-1 0 0,1 0 0,-1 1-1,0 0 1,1-1 0,-1 1 0,0 0 0,0 0 0,0 0 0,0 0 0,-1 0-1,1 1 1,-1-1 0,1 0 0,-1 1 0,0-1 0,0 1 0,0-1 0,0 1-1,0 0 1,-1 0 0,1-1 0,-1 1 0,1 0 0,-1 3 0,0 4 30,0 0-1,-1 0 1,0 0 0,0 0 0,-1 0 0,0 0 0,-1 0 0,0-1 0,-1 1 0,0-1 0,-8 15-1,-18 47 38,30-71-93,0 0 1,0 1-1,0-1 0,0 0 0,0 0 1,0 1-1,0-1 0,0 0 1,0 1-1,0-1 0,0 0 0,0 0 1,0 1-1,0-1 0,1 0 0,-1 0 1,0 1-1,0-1 0,0 0 1,0 0-1,0 1 0,1-1 0,-1 0 1,0 0-1,0 0 0,0 1 1,1-1-1,-1 0 0,0 0 0,0 0 1,1 0-1,-1 0 0,0 1 0,0-1 1,1 0-1,-1 0 0,0 0 1,0 0-1,1 0 0,-1 0 0,0 0 1,0 0-1,1 0 0,-1 0 1,22-2 202,19-8 227,203-86-1188,-235 89-1205,-13 1-1396,-19-1-2527,21 6 5638,-30-6-6665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4.648"/>
    </inkml:context>
    <inkml:brush xml:id="br0">
      <inkml:brushProperty name="width" value="0.025" units="cm"/>
      <inkml:brushProperty name="height" value="0.025" units="cm"/>
    </inkml:brush>
  </inkml:definitions>
  <inkml:trace contextRef="#ctx0" brushRef="#br0">0 62 2787,'0'0'15759,"52"-14"-14606,-24 4-833,6 3-256,0-4-1377,-5 2-3684,5-1-4740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5.866"/>
    </inkml:context>
    <inkml:brush xml:id="br0">
      <inkml:brushProperty name="width" value="0.025" units="cm"/>
      <inkml:brushProperty name="height" value="0.025" units="cm"/>
    </inkml:brush>
  </inkml:definitions>
  <inkml:trace contextRef="#ctx0" brushRef="#br0">0 100 8520,'0'0'15375,"74"-2"-15279,-26-9-32,0 0-128,6-3-1410,-1 0-1152,1-1-930,-13 0-1568,-2-3-2980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4.982"/>
    </inkml:context>
    <inkml:brush xml:id="br0">
      <inkml:brushProperty name="width" value="0.025" units="cm"/>
      <inkml:brushProperty name="height" value="0.025" units="cm"/>
    </inkml:brush>
  </inkml:definitions>
  <inkml:trace contextRef="#ctx0" brushRef="#br0">0 83 5221,'0'0'15508,"9"1"-15113,-6-1-379,0 0 1,-1 1-1,1-1 1,0 0-1,0 0 1,-1 0-1,1-1 1,0 1-1,-1-1 1,1 1-1,0-1 1,-1 0-1,1 0 1,-1 0-1,1 0 1,-1-1-1,1 1 0,-1-1 1,0 1-1,0-1 1,0 0-1,0 0 1,0 0-1,0 0 1,0 0-1,-1 0 1,1-1-1,-1 1 1,0 0-1,1-1 1,-1 1-1,0-1 1,0 0-1,0-2 1,5-21-13,-4 18-57,0 22 21,3 46 194,4-1-1,2 0 0,2-1 0,24 64 1,-31-106-142,-1-5 18,0 1 0,-1 1 0,0-1 0,-1 0 0,0 1 0,-1 0 0,0 0-1,-1-1 1,-1 1 0,-1 15 0,1-27 17,-1-1 1,1 1-1,0 0 0,-1-1 0,1 1 0,-1 0 1,1-1-1,-1 1 0,1-1 0,-1 1 0,0-1 1,1 1-1,-1-1 0,1 0 0,-1 1 0,0-1 0,0 0 1,1 1-1,-1-1 0,0 0 0,1 0 0,-1 0 1,0 0-1,0 0 0,1 0 0,-1 0 0,0 0 0,0 0 1,0 0-1,1 0 0,-1 0 0,0 0 0,1-1 1,-2 1-1,-26-11 1360,19 3-1377,1 0 0,1 0 0,0-1 0,0 0 0,0 0 0,1 0 0,1-1 0,-1 0 0,2 0 0,-1-1 0,2 0 0,-1 1 0,1-1 0,1 0 0,-2-14 0,2 8-725,1 0 0,0 0 0,1 0 0,1 0 0,0 0 0,1 0 0,1 0 0,1 0 0,8-22 1,4-4-4306,0-4-1478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5.357"/>
    </inkml:context>
    <inkml:brush xml:id="br0">
      <inkml:brushProperty name="width" value="0.025" units="cm"/>
      <inkml:brushProperty name="height" value="0.025" units="cm"/>
    </inkml:brush>
  </inkml:definitions>
  <inkml:trace contextRef="#ctx0" brushRef="#br0">4 0 10090,'0'0'13602,"-1"8"-13389,-1 25-31,2 1-1,1 0 1,1-1-1,2 0 1,1 1-1,15 50 1,-19-81-124,0 0 0,-1-1 0,1 1 1,0 0-1,0-1 0,1 1 0,-1 0 0,1-1 0,-1 0 1,1 1-1,0-1 0,0 0 0,0 0 0,0 0 0,0 0 1,0 0-1,1 0 0,3 2 0,-4-4 21,0 1-1,0-1 0,0 0 1,0 0-1,0 1 1,0-1-1,0-1 0,0 1 1,0 0-1,0 0 1,0-1-1,0 1 0,0-1 1,0 0-1,0 1 0,0-1 1,0 0-1,0 0 1,2-2-1,5-4 106,0 0 1,-1-1-1,0 0 0,0 0 1,0-1-1,-1 1 0,9-17 1,-6 7-247,0-1 0,-2 0 1,0-1-1,-2 0 1,0 0-1,-1 0 0,0-1 1,-2 0-1,-1 1 0,0-28 1,-7 54-6629,-19 33 61,1 14-1294,12-27 4042</inkml:trace>
  <inkml:trace contextRef="#ctx0" brushRef="#br0" timeOffset="1">170 179 3075,'0'22'2755,"0"-1"-770,0-3-127,7-2 32,9-2-160,2-2-513,0-2-673,4-3-448,-1-4-832,-7-3-1699,2 0-1088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5.940"/>
    </inkml:context>
    <inkml:brush xml:id="br0">
      <inkml:brushProperty name="width" value="0.025" units="cm"/>
      <inkml:brushProperty name="height" value="0.025" units="cm"/>
    </inkml:brush>
  </inkml:definitions>
  <inkml:trace contextRef="#ctx0" brushRef="#br0">30 45 1794,'0'0'7762,"-3"-9"-4671,-10-26-1057,13 35-1988,0 0 0,0 0 0,0 0 1,0 0-1,0 0 0,0 0 1,0 1-1,0-1 0,0 0 1,0 0-1,0 0 0,-1 0 0,1 0 1,0 0-1,0 0 0,0 0 1,0 0-1,0 0 0,0 0 1,0 0-1,0 0 0,0 0 1,0 0-1,0 0 0,-1 0 0,1 1 1,0-1-1,0 0 0,0 0 1,0 0-1,0 0 0,0 0 1,0 0-1,0 0 0,0 0 0,-1-1 1,1 1-1,0 0 0,0 0 1,0 0-1,0 0 0,0 0 1,0 0-1,0 0 0,0 0 1,0 0-1,0 0 0,0 0 0,0 0 1,-1 0-1,1 0 0,0 0 1,0 0-1,0 0 0,0-1 1,0 1-1,0 0 0,0 0 0,0 0 1,0 0-1,0 0 0,0 0 1,0 0-1,-3 13 608,1 18-487,1 23 645,-1-34-356,1 0-1,1 1 1,1-1 0,1 1 0,0-1-1,2 0 1,11 35 0,-15-52-422,1-1 0,0 1 0,0-1 0,1 0 0,-1 0 0,0 0 0,1 0 1,-1 0-1,1 0 0,0 0 0,0 0 0,0 0 0,0-1 0,0 1 0,0-1 0,0 1 0,0-1 0,0 0 0,1 0 0,-1 0 0,0 0 1,1 0-1,-1-1 0,1 1 0,-1-1 0,1 1 0,-1-1 0,1 0 0,-1 0 0,1 0 0,0-1 0,-1 1 0,1 0 0,-1-1 0,5-1 0,-1-1 35,0 1-1,0-1 0,-1 0 1,1 0-1,-1-1 1,1 0-1,-1 0 0,0 0 1,-1 0-1,1-1 0,-1 0 1,0 0-1,4-6 0,-2 0-29,0-1 0,-1 1 0,-1-1-1,0 0 1,0 0 0,-1-1-1,-1 1 1,0-1 0,0 1-1,-2-1 1,0-13 0,-10 44-434,8-8 407,0 1 1,0 0 0,1 0 0,0 0-1,1 0 1,0 0 0,4 21-1,-3-30 5,0-1 0,0 1 1,-1-1-1,1 0 0,0 0 0,1 1 0,-1-1 0,0 0 0,0 0 0,0 0 0,1 0 0,-1 0 1,1 0-1,-1-1 0,0 1 0,1 0 0,0-1 0,-1 1 0,1-1 0,-1 1 0,1-1 0,-1 0 1,1 0-1,0 0 0,-1 0 0,1 0 0,0 0 0,-1 0 0,1 0 0,-1-1 0,1 1 0,0 0 1,-1-1-1,3-1 0,2 0 59,-1 1-1,0-1 1,0-1 0,0 1 0,0-1-1,-1 0 1,1 0 0,-1 0-1,6-6 1,-4 1-48,1 0 1,-2-1-1,1 1 0,-1-1 1,0-1-1,-1 1 0,0-1 0,-1 1 1,0-1-1,0 0 0,-1 0 0,-1 0 1,0-1-1,0 1 0,0 0 0,-2-11 1,-2 16-203,-2 12 26,-4 12 27,6-9 253,1 0 1,0 0 0,1 0 0,0 21 0,1-29-113,0 0 1,0 0-1,0 1 1,0-1-1,1 0 0,-1 0 1,0 0-1,1 0 0,0 0 1,0 0-1,-1 0 1,1 0-1,0 0 0,1 0 1,-1-1-1,0 1 0,0 0 1,1-1-1,-1 1 1,1 0-1,-1-1 0,1 0 1,0 1-1,0-1 1,-1 0-1,1 0 0,0 0 1,0 0-1,3 0 0,1 1-31,1-1-1,0 0 1,-1 0-1,1-1 0,0 0 1,0 0-1,-1-1 0,1 0 1,0 0-1,-1 0 1,1-1-1,-1 0 0,1 0 1,10-6-1,13-14-3339,-7-9-4174,-11 7 46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6.286"/>
    </inkml:context>
    <inkml:brush xml:id="br0">
      <inkml:brushProperty name="width" value="0.025" units="cm"/>
      <inkml:brushProperty name="height" value="0.025" units="cm"/>
    </inkml:brush>
  </inkml:definitions>
  <inkml:trace contextRef="#ctx0" brushRef="#br0">116 1 9769,'0'0'6652,"-9"1"-3631,0 2-2347,-1-1-1,0 1 1,1 1 0,0 0-1,-11 6 1,18-9-572,-1 0 1,1 1 0,-1-1 0,1 1 0,0-1 0,0 1 0,-1 0 0,1 0 0,0 0 0,1 0-1,-1 0 1,0 0 0,1 1 0,-1-1 0,1 0 0,0 1 0,-1-1 0,1 1 0,0 0 0,1-1 0,-1 1-1,0 0 1,1-1 0,0 1 0,-1 0 0,1 0 0,0 0 0,1 2 0,-1-4-100,1 0 0,0 0 0,0 0 0,-1 0 1,1 0-1,0 0 0,0-1 0,0 1 0,0 0 0,0 0 1,0-1-1,0 1 0,0-1 0,0 1 0,0-1 0,0 0 1,0 1-1,0-1 0,1 0 0,-1 0 0,0 0 0,0 0 1,0 0-1,2 0 0,37 0 117,-30 0-100,50-2-125,-26 1-78,48 3 1,-82-1 200,1-1 0,0 0-1,-1 1 1,1-1 0,-1 1 0,1-1 0,-1 1 0,1-1 0,-1 1-1,0-1 1,1 1 0,-1 0 0,0-1 0,1 1 0,-1 0 0,0-1-1,0 1 1,1 0 0,-1-1 0,0 1 0,0 0 0,0-1 0,0 1-1,0 0 1,0-1 0,0 1 0,0 0 0,0-1 0,0 1 0,-1 0-1,1-1 1,0 1 0,-1 1 0,-8 25 934,-4-12-454,1 0 1,-1-1 0,-1 0 0,-1-1-1,-16 12 1,17-16-963,0 1 0,-1-2 1,-19 10-1,32-18 33,-5 3-2537,2-3-2346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35.189"/>
    </inkml:context>
    <inkml:brush xml:id="br0">
      <inkml:brushProperty name="width" value="0.025" units="cm"/>
      <inkml:brushProperty name="height" value="0.025" units="cm"/>
    </inkml:brush>
  </inkml:definitions>
  <inkml:trace contextRef="#ctx0" brushRef="#br0">62 184 4164,'1'-13'251,"3"-14"2181,-1 9-724,-1 0 1,0-1 0,-2 1-1,0 0 1,-3-29 0,3 47-1673,0-1 0,0 1 1,0 0-1,0 0 0,0 0 1,0-1-1,0 1 0,0 0 1,-1 0-1,1 0 0,0-1 1,0 1-1,0 0 0,0 0 1,0 0-1,0-1 0,0 1 1,0 0-1,-1 0 0,1 0 1,0 0-1,0-1 0,0 1 1,0 0-1,0 0 0,-1 0 1,1 0-1,0 0 0,0 0 0,0 0 1,-1 0-1,1-1 0,0 1 1,0 0-1,0 0 0,-1 0 1,1 0-1,0 0 0,0 0 1,-1 0-1,1 0 0,0 0 1,0 0-1,0 0 0,-1 0 1,1 1-1,0-1 0,0 0 1,0 0-1,-1 0 0,1 0 1,0 0-1,0 0 0,0 0 1,0 0-1,-1 1 0,1-1 0,0 0 1,0 0-1,0 0 0,0 0 1,0 1-1,0-1 0,-1 0 1,-7 14 474,-1 12-220,1 1 0,1-1 0,-5 49 0,-1 87 672,13-156-944,-4 109 372,6 1 1,31 219-1,62 518 15,-79-720 35,-2-17-1617,-10-38-7575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37.042"/>
    </inkml:context>
    <inkml:brush xml:id="br0">
      <inkml:brushProperty name="width" value="0.025" units="cm"/>
      <inkml:brushProperty name="height" value="0.025" units="cm"/>
    </inkml:brush>
  </inkml:definitions>
  <inkml:trace contextRef="#ctx0" brushRef="#br0">98 56 4420,'0'0'6203,"-4"-8"-5535,2-2-424,1 6-111,0 1-1,0-1 1,0 1-1,0 0 1,0 0-1,-1 0 1,1-1-1,-1 1 1,-4-5-1,9 46 1080,2 60-357,-4 0 1,-5-1-1,-22 143 1,3-133-426,14-72-385,2 1-1,1-1 1,-2 44-1,8-78-89,0-1-1,0 1 0,0-1 0,0 1 0,0-1 0,0 1 0,0-1 0,0 1 1,0-1-1,0 1 0,0 0 0,0-1 0,0 1 0,0-1 0,1 1 0,-1-1 1,0 0-1,0 1 0,1-1 0,-1 1 0,0-1 0,0 1 0,1-1 0,-1 0 1,1 1-1,-1-1 0,0 0 0,1 1 0,-1-1 0,1 0 0,-1 1 1,1-1-1,-1 0 0,1 0 0,-1 0 0,1 1 0,-1-1 0,1 0 0,-1 0 1,1 0-1,-1 0 0,1 0 0,-1 0 0,1 0 0,-1 0 0,1 0 0,-1 0 1,1 0-1,-1-1 0,1 1 0,-1 0 0,1 0 0,-1 0 0,1-1 0,-1 1 1,1 0-1,-1 0 0,0-1 0,1 1 0,0-1 0,26-23-3054,-6-10-659,5-10-2284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37.405"/>
    </inkml:context>
    <inkml:brush xml:id="br0">
      <inkml:brushProperty name="width" value="0.025" units="cm"/>
      <inkml:brushProperty name="height" value="0.025" units="cm"/>
    </inkml:brush>
  </inkml:definitions>
  <inkml:trace contextRef="#ctx0" brushRef="#br0">0 0 8008,'0'0'608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38.037"/>
    </inkml:context>
    <inkml:brush xml:id="br0">
      <inkml:brushProperty name="width" value="0.025" units="cm"/>
      <inkml:brushProperty name="height" value="0.025" units="cm"/>
    </inkml:brush>
  </inkml:definitions>
  <inkml:trace contextRef="#ctx0" brushRef="#br0">1 328 10602,'0'0'2611,"11"4"-2515,31 3-107,1-2 0,86-1 1,58-8 9,103 2 12,-200 3 764,0-4-1,110-18 0,176-49-1005,-265 47 387,426-74-115,-375 75-22,219 0 1,85 36 2345,-346-9-2987,-1-6 0,0-5 0,175-31 0,-4-6 314,-164 31-4397,-66 7-3115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39.309"/>
    </inkml:context>
    <inkml:brush xml:id="br0">
      <inkml:brushProperty name="width" value="0.025" units="cm"/>
      <inkml:brushProperty name="height" value="0.025" units="cm"/>
    </inkml:brush>
  </inkml:definitions>
  <inkml:trace contextRef="#ctx0" brushRef="#br0">0 196 5477,'0'0'-1500,"3"-12"1628,56-172 9214,-60 189-9186,0-1-1,1 1 0,-1 0 0,1-1 0,0 1 0,1-1 0,0 7 0,0 12 179,-29 254 1638,1-52-1590,24-72-1284,3-152 778,0 0 0,0 0 0,-1 1-1,1-1 1,0 0 0,1 0 0,-1 0 0,0 0-1,0 0 1,0 1 0,1-1 0,-1 0 0,0 0-1,1 0 1,-1 0 0,1 0 0,-1 0 0,1 0-1,0 0 1,-1 0 0,1 0 0,0 0 0,0 0-1,0-1 1,0 1 0,0 0 0,0-1-1,-1 1 1,2 0 0,-1-1 0,0 1 0,0-1-1,0 0 1,0 1 0,0-1 0,0 0 0,0 1-1,0-1 1,1 0 0,-1 0 0,0 0 0,0 0-1,0 0 1,2-1 0,7-6-4996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40.884"/>
    </inkml:context>
    <inkml:brush xml:id="br0">
      <inkml:brushProperty name="width" value="0.025" units="cm"/>
      <inkml:brushProperty name="height" value="0.025" units="cm"/>
    </inkml:brush>
  </inkml:definitions>
  <inkml:trace contextRef="#ctx0" brushRef="#br0">19460 69 8296,'0'0'7612,"-8"-3"-7574,-20-12-71,14 7-512,1 1-1,-1 1 1,-1 0 0,1 1 0,-19-5-1,-30 5-487,-1 2 0,-67 5 0,79 0 1057,-164 7 1563,-116 2 857,-66-16-2089,-466 14 197,-637 29 2427,-1266 45-2066,1239-25-705,591-18-142,-617 11 39,-151 6 680,1250-35-726,-422 59 122,374-28-122,-746-3 1131,944-65-485,-42 0-427,-177 37 18,108-1-53,24-8-286,-422 68 0,-16 24-176,773-101 232,1 3-1,0 2 1,-90 28-1,113-25-1609,-61 30 0,65-28-2081,4-3-1933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6.338"/>
    </inkml:context>
    <inkml:brush xml:id="br0">
      <inkml:brushProperty name="width" value="0.025" units="cm"/>
      <inkml:brushProperty name="height" value="0.025" units="cm"/>
    </inkml:brush>
  </inkml:definitions>
  <inkml:trace contextRef="#ctx0" brushRef="#br0">0 29 9385,'0'0'9806,"10"-5"-9245,0 1-326,1 0 1,0 0-1,0 1 1,1 0-1,-1 1 1,0 1-1,14-1 0,-22 2-219,-1-1 1,1 1-1,-1 0 0,1 0 0,0 0 0,-1 1 0,1-1 1,0 1-1,-1-1 0,1 1 0,-1 0 0,1 0 0,-1 0 1,0 0-1,1 0 0,-1 1 0,0-1 0,0 1 0,0-1 1,0 1-1,0 0 0,0 0 0,0 0 0,-1 0 0,1 0 1,-1 0-1,1 0 0,-1 1 0,0-1 0,0 0 0,0 1 1,0-1-1,0 1 0,-1 0 0,1-1 0,-1 1 0,1-1 1,-1 1-1,0 0 0,0-1 0,0 1 0,-1-1 0,0 4 0,0 0 35,-1 1-1,0-1 0,0 0 0,-1 0 0,0 0 0,0 0 0,0 0 0,-1-1 0,1 1 0,-1-1 0,-1 0 0,1 0 0,-1 0 0,-8 6 0,5-5 121,2 1 0,-1 0 1,1 0-1,0 0 0,1 1 0,-7 10 0,13-17-170,-1-1 0,1 1 0,-1-1 0,1 1 0,-1-1 0,1 1 0,-1-1 0,1 1 0,-1-1 0,1 1 0,0-1-1,-1 1 1,1-1 0,0 0 0,-1 0 0,1 1 0,0-1 0,-1 0 0,1 0 0,0 0 0,-1 0 0,1 0 0,0 0 0,0 0 0,-1 0 0,1 0 0,0 0 0,0 0 0,1 0 0,35 0 146,-31 0-158,7-1-80,0 2 0,1-1-1,-1 2 1,0 0-1,0 0 1,18 7-1,-28-8 77,-1 0-1,1 0 1,-1 0-1,1 1 1,-1-1 0,1 1-1,-1 0 1,0 0-1,0 0 1,0 0-1,0 0 1,0 0-1,0 0 1,-1 0 0,1 1-1,-1-1 1,0 1-1,1-1 1,-1 1-1,0 0 1,0 0-1,-1-1 1,1 1 0,-1 0-1,1 0 1,-1 0-1,0-1 1,0 1-1,0 0 1,0 0-1,-1 0 1,1 0-1,-1-1 1,0 1 0,0 0-1,-2 5 1,0-1 104,0 0 0,-1 0 0,0-1 0,0 1 0,-1-1 0,0 0 0,0 0 0,0 0 1,-1-1-1,0 1 0,0-2 0,0 1 0,-1-1 0,-8 5 0,5-3 90,0-1 1,0 0-1,-1-1 0,1 0 0,-1 0 0,0-1 0,0-1 1,0 0-1,-16 1 0,26-3-273,0 0 1,0 0-1,0 0 1,0 0-1,0 0 1,0 0-1,0 0 0,0 0 1,0 0-1,1-1 1,-1 1-1,0 0 1,0-1-1,0 1 0,0 0 1,0-1-1,1 1 1,-1-1-1,0 0 1,0 1-1,1-1 0,-1 0 1,0 1-1,1-1 1,-1 0-1,1 0 1,-1 1-1,1-1 1,-1 0-1,1 0 0,-1 0 1,1 0-1,0 0 1,0 0-1,-1 1 1,1-3-1,0 0-818,0 0 1,1 0-1,-1-1 0,1 1 1,-1 0-1,1 0 0,0 0 1,1 0-1,-1 0 1,3-5-1,12-18-8868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0.287"/>
    </inkml:context>
    <inkml:brush xml:id="br0">
      <inkml:brushProperty name="width" value="0.025" units="cm"/>
      <inkml:brushProperty name="height" value="0.025" units="cm"/>
    </inkml:brush>
  </inkml:definitions>
  <inkml:trace contextRef="#ctx0" brushRef="#br0">73 43 6438,'0'0'75,"-8"-1"3331,-18-2-1790,-3-1 1831,20 3 3442,210-16-3063,-144 9-3816,0 3-1,69 2 1,-125 3-10,-1 0-1,1 0 1,0 0 0,0 1 0,0-1 0,0 0 0,0 1 0,-1-1-1,1 0 1,0 1 0,0-1 0,-1 1 0,1 0 0,0-1 0,0 1 0,-1-1-1,1 1 1,-1 0 0,1-1 0,-1 1 0,1 0 0,-1 0 0,1 0-1,-1-1 1,0 1 0,1 0 0,-1 1 0,3 34 89,-16 32 247,-30 64 509,18-62 150,-27 129 0,52-198-1089,1 0-1,-1-1 1,0 1-1,0 0 1,0-1-1,0 1 1,-1 0-1,1 0 1,0-1-1,0 1 1,0-1-1,0 1 1,-1 0-1,1-1 1,0 1-1,-1 0 1,1-1-1,0 1 1,-1-1-1,1 1 1,-1-1-1,1 1 1,-1-1-1,1 1 1,-1-1-1,1 0 1,-1 1-1,0-1 1,0 1-1,-19-15-4901,-21-25-4074,14 15 3779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0.645"/>
    </inkml:context>
    <inkml:brush xml:id="br0">
      <inkml:brushProperty name="width" value="0.025" units="cm"/>
      <inkml:brushProperty name="height" value="0.025" units="cm"/>
    </inkml:brush>
  </inkml:definitions>
  <inkml:trace contextRef="#ctx0" brushRef="#br0">0 84 9705,'0'0'11819,"48"-32"-10537,-10 28-97,7-4-385,1 0-351,6-1-321,1 2-96,-4 0-512,-5 3-962,-1 1-640,-4 2-1505,-10 1-2531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1.023"/>
    </inkml:context>
    <inkml:brush xml:id="br0">
      <inkml:brushProperty name="width" value="0.025" units="cm"/>
      <inkml:brushProperty name="height" value="0.025" units="cm"/>
    </inkml:brush>
  </inkml:definitions>
  <inkml:trace contextRef="#ctx0" brushRef="#br0">0 0 18161,'0'0'8841,"61"27"-8009,-36-23-575,6-4-161,-3 2-128,6-2-737,-9 0-897,-2 0-1665,-1 0-1890,-10 0-6342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1.670"/>
    </inkml:context>
    <inkml:brush xml:id="br0">
      <inkml:brushProperty name="width" value="0.025" units="cm"/>
      <inkml:brushProperty name="height" value="0.025" units="cm"/>
    </inkml:brush>
  </inkml:definitions>
  <inkml:trace contextRef="#ctx0" brushRef="#br0">0 350 4965,'0'0'16506,"13"-8"-15711,28-21-578,-2-3 0,-1-1-1,-2-1 1,-1-2-1,-2-2 1,34-48-1,-44 44 196,-18 30-118,-14 28-247,-4 9-307,2 0 0,0 1-1,2 0 1,0 1 0,2 0 0,1 1-1,-4 52 1,10-78 125,0-1 0,0 0 1,0 0-1,0 0 0,0 0 0,0 0 0,1 1 0,-1-1 0,0 0 0,1 0 0,-1 0 0,0 0 0,1 0 0,0 0 1,-1 0-1,1 0 0,0 0 0,-1 0 0,1-1 0,0 1 0,0 0 0,0 0 0,-1-1 0,2 2 0,0-2-319,0 1 0,0 0 0,0-1 0,-1 0 0,1 1-1,0-1 1,0 0 0,0 0 0,0 0 0,-1 0 0,1 0-1,0-1 1,0 1 0,0-1 0,2 0 0,23-11-7260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2.002"/>
    </inkml:context>
    <inkml:brush xml:id="br0">
      <inkml:brushProperty name="width" value="0.025" units="cm"/>
      <inkml:brushProperty name="height" value="0.025" units="cm"/>
    </inkml:brush>
  </inkml:definitions>
  <inkml:trace contextRef="#ctx0" brushRef="#br0">126 1 10282,'-6'10'3630,"-18"29"-2196,3-5-44,-31 67-1,48-91-1245,0-1 0,1 1-1,0 0 1,0 0-1,1 0 1,1 0 0,-1 1-1,2-1 1,-1 0-1,2 1 1,-1-1 0,4 18-1,-2-25-123,-1 0 0,0 0 0,1-1 0,-1 1-1,1-1 1,0 1 0,0-1 0,0 0 0,0 1-1,0-1 1,0 0 0,1-1 0,-1 1 0,1 0 0,-1-1-1,1 1 1,0-1 0,-1 0 0,1 0 0,0 0-1,0 0 1,0 0 0,0-1 0,0 1 0,0-1-1,0 0 1,0 0 0,0 0 0,0 0 0,0 0 0,3-1-1,3 0 202,-1 0 0,1-1-1,-1 0 1,1 0-1,-1 0 1,0-1 0,0-1-1,0 1 1,14-10-1,-15 7 68,0-1 1,0 1-1,-1-2 0,0 1 0,0-1 0,0 0 1,-1 0-1,-1 0 0,1-1 0,-1 0 1,-1 0-1,0 0 0,0 0 0,0 0 0,1-18 1,-3 20-204,0 0 0,-1 0 0,1 0 0,-2 0 0,1 0 0,-1 0 0,0 0 0,0 0 0,-1 0 0,0 0-1,0 0 1,-1 1 0,0-1 0,0 1 0,0 0 0,-1 0 0,0 0 0,0 0 0,-1 1 0,1 0 0,-1 0 0,-7-6 0,9 9-54,0 0-1,0 0 0,0 1 1,0 0-1,0 0 0,0-1 1,0 2-1,0-1 0,-4-1 1,-9 5-2357,10 10-7369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2.549"/>
    </inkml:context>
    <inkml:brush xml:id="br0">
      <inkml:brushProperty name="width" value="0.025" units="cm"/>
      <inkml:brushProperty name="height" value="0.025" units="cm"/>
    </inkml:brush>
  </inkml:definitions>
  <inkml:trace contextRef="#ctx0" brushRef="#br0">0 65 3459,'0'0'10640,"1"-9"-10165,4-27-230,-5 35-237,1 0 0,0-1 0,-1 1 0,1 0 0,0 0 0,0 0 0,0 0 0,0 0 0,0 0 0,0 0 0,0 0 0,0 0 0,0 1 0,0-1 0,1 0 0,-1 1 0,0-1 0,0 1 0,1-1 0,-1 1 0,0-1 0,1 1 0,-1 0 0,0 0 0,1 0 0,2 0 0,31 3-507,-30 1 1443,1-4-3302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3.229"/>
    </inkml:context>
    <inkml:brush xml:id="br0">
      <inkml:brushProperty name="width" value="0.025" units="cm"/>
      <inkml:brushProperty name="height" value="0.025" units="cm"/>
    </inkml:brush>
  </inkml:definitions>
  <inkml:trace contextRef="#ctx0" brushRef="#br0">107 56 3107,'0'0'8872,"-9"1"-6549,5-1-2125,-42 5 2704,45-5-2739,-1 1 0,0-1 0,1 0 0,-1 1 0,1 0 0,-1-1 0,0 1 0,1 0 0,0-1 0,-1 1 0,1 0 0,-1 0 1,1 0-1,0 1 0,0-1 0,0 0 0,0 0 0,0 1 0,0-1 0,0 0 0,0 1 0,0-1 0,0 1 0,1-1 0,-1 1 0,1 0 0,-1-1 0,1 1 0,-1 2 0,2-3-122,-1-1 1,1 1-1,-1 0 0,1 0 0,-1-1 0,1 1 1,-1 0-1,1-1 0,0 1 0,-1-1 1,1 1-1,0-1 0,0 1 0,-1-1 1,1 1-1,0-1 0,0 0 0,0 0 0,0 1 1,-1-1-1,1 0 0,0 0 0,0 0 1,0 0-1,0 0 0,0 0 0,-1 0 1,1 0-1,0 0 0,0 0 0,0 0 0,0-1 1,0 1-1,0-1 0,36-7 609,-25 1-562,0 0-1,0 0 1,0-1 0,-1-1 0,0 0-1,-1 0 1,0-1 0,16-22 0,-24 67-302,-7 23 292,2-1-1,3 1 1,3 0-1,2-1 0,18 81 1,-20-123-15,1-2 71,-1 0 0,-1 0 1,0 0-1,-1 1 1,-1-1-1,-1 25 0,1-36-61,-1-1 0,1 1 0,0 0 0,-1-1 0,0 1 0,1-1 0,-1 1 0,0-1 0,0 1 0,0-1 0,0 1 0,0-1 0,0 0 0,0 0 0,0 1 0,0-1 0,-1 0 0,1 0 0,-1 0 0,1 0 0,-1-1 0,1 1 0,-1 0 0,1 0 0,-1-1-1,1 1 1,-1-1 0,0 0 0,1 1 0,-1-1 0,0 0 0,1 0 0,-1 0 0,0 0 0,0 0 0,1-1 0,-1 1 0,0 0 0,1-1 0,-1 1 0,1-1 0,-1 0 0,-1 0 0,-5-2 63,0 0 1,0-1-1,0 0 1,1 0-1,0 0 1,0-1 0,-7-6-1,3 1-196,0-1-1,0-1 1,2 0-1,-1 0 1,2-1-1,-1 0 1,2-1-1,0 0 1,0 0-1,1 0 1,-5-22-1,11 34-44,0 1 1,0-1-1,0 1 1,0-1-1,1 1 0,-1 0 1,1-1-1,-1 1 0,1-1 1,-1 1-1,1 0 1,0 0-1,-1-1 0,1 1 1,0 0-1,0 0 0,0 0 1,0 0-1,0 0 1,0 0-1,0 0 0,0 0 1,1 0-1,-1 1 0,0-1 1,0 0-1,1 1 0,-1-1 1,0 1-1,3-1 1,53-12-2916,-42 11 1847,127-26-10486,-96 17 6416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3.590"/>
    </inkml:context>
    <inkml:brush xml:id="br0">
      <inkml:brushProperty name="width" value="0.025" units="cm"/>
      <inkml:brushProperty name="height" value="0.025" units="cm"/>
    </inkml:brush>
  </inkml:definitions>
  <inkml:trace contextRef="#ctx0" brushRef="#br0">74 92 7719,'0'0'8472,"-1"-9"-5221,-2-24-907,3 32-2280,0 0-1,0 1 1,0-1-1,0 0 1,0 1 0,0-1-1,-1 0 1,1 0-1,0 1 1,0-1 0,0 0-1,-1 1 1,1-1-1,0 1 1,-1-1 0,1 0-1,0 1 1,-1-1-1,1 1 1,-1-1 0,1 1-1,-1-1 1,1 1-1,-1-1 1,1 1 0,-1 0-1,1-1 1,-1 1 0,0 0-1,1-1 1,-1 1-1,0 0 1,1 0 0,-1 0-1,0-1 1,1 1-1,-1 0 1,0 0 0,0 0-1,1 0 1,-1 0-1,0 0 1,1 1 0,-1-1-1,0 0 1,1 0-1,-1 0 1,0 1 0,1-1-1,-1 0 1,1 1-1,-1-1 1,0 0 0,1 1-1,-1 0 1,-24 25 303,22-20-353,0 0 1,1 0-1,0 1 1,0-1-1,0 1 1,1-1-1,0 1 1,0 0-1,1-1 1,0 1-1,0 0 1,0 0-1,3 12 1,-2-18-10,0 0-1,0 1 1,0-1-1,1 0 1,-1 0 0,0 0-1,0 0 1,1 0 0,-1 0-1,1 0 1,-1 0 0,1-1-1,-1 1 1,1-1 0,-1 1-1,1-1 1,-1 1 0,1-1-1,0 0 1,-1 0-1,1 0 1,0 0 0,-1 0-1,1 0 1,0 0 0,-1-1-1,1 1 1,1-1 0,2 0 10,0 0 1,0 0 0,0-1 0,0 1 0,0-1 0,-1 0 0,8-5-1,26-30-1830,-29 24 178,-1 0 0,0 0 0,-1-1 0,0 0 0,8-26 0,-9 21-4545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4.422"/>
    </inkml:context>
    <inkml:brush xml:id="br0">
      <inkml:brushProperty name="width" value="0.025" units="cm"/>
      <inkml:brushProperty name="height" value="0.025" units="cm"/>
    </inkml:brush>
  </inkml:definitions>
  <inkml:trace contextRef="#ctx0" brushRef="#br0">74 0 15631,'0'0'7078,"-6"9"-6560,-4 11-174,1 0 0,1 0 0,1 0 0,1 1 0,0 0 0,2 1 0,-3 29 0,-3 167 550,9-216-886,1 0-1,0 0 1,1 0-1,-1 0 1,0 0 0,1 0-1,-1 0 1,1 0-1,-1 0 1,1 0-1,0-1 1,0 1-1,1 2 1,-1-3 4,-1 0 0,1-1 1,0 1-1,-1-1 0,1 1 0,0-1 1,-1 1-1,1-1 0,0 1 1,0-1-1,0 0 0,-1 0 1,1 1-1,0-1 0,0 0 0,0 0 1,0 0-1,-1 0 0,1 0 1,0 0-1,2 0 0,0-1 18,0 1-1,-1-2 1,1 1-1,0 0 1,0 0 0,-1-1-1,1 1 1,0-1-1,-1 0 1,0 0-1,1 0 1,-1 0 0,0 0-1,0-1 1,3-3-1,12-20-13,-1 0 0,22-53 0,-34 76-403,-2 10 160,0 28 108,-3-25 130,2 0 0,-1 0 0,1 0 0,5 19 0,-5-28-15,0 0 0,0 0 0,0 0 0,0 0 0,1 0 0,-1 0 0,0 0 0,0 0 0,1 0 0,-1-1 0,0 1 0,1 0 0,-1-1 0,1 1 0,-1-1 0,1 0 0,-1 0 0,1 1 0,-1-1 0,1 0 0,-1 0 0,1 0 0,-1 0 0,1-1 0,-1 1 0,1 0 0,-1-1 0,1 1 0,-1-1-1,1 1 1,-1-1 0,0 0 0,1 1 0,-1-1 0,2-1 0,49-35-658,-46 31 578,22-9 4,-28 15 75,1 0 0,0 0 0,0-1-1,-1 1 1,1 0 0,0 0-1,0 0 1,0 1 0,0-1-1,-1 0 1,1 0 0,0 0-1,0 1 1,-1-1 0,1 0 0,0 1-1,0-1 1,-1 0 0,1 1-1,1 0 1,0 2 11,0 0 0,0 0 0,0 1 0,-1-1 0,1 1 0,-1-1 0,1 1 0,-1-1 0,1 8 0,11 25 771,-12-35-743,-1-1 0,0 1 0,0 0 0,1-1 0,-1 1 0,0-1 0,1 1 0,-1-1 0,0 0 0,1 1 0,-1-1 0,1 1 0,-1-1 0,1 0 0,-1 1 0,1-1 0,-1 0 0,1 0 0,-1 1 0,1-1 0,-1 0 0,1 0 0,-1 0 0,1 1 0,0-1 0,-1 0 0,1 0 0,-1 0 0,1 0 0,0 0 0,-1 0 0,1 0 0,-1-1-1,1 1 1,-1 0 0,1 0 0,0 0 0,-1-1 0,1 1 0,-1 0 0,1 0 0,-1-1 0,1 1 0,-1 0 0,0-1 0,1 1 0,-1-1 0,1 1 0,-1-1 0,0 1 0,1-1 0,-1 1 0,0-1 0,1 1 0,-1-1 0,0 0 0,16-38 420,-13 32-480,3-16 56,-6 19-39,1 0 0,-1 0 1,1 0-1,1 0 0,-1 0 1,0 0-1,1 0 0,3-4 1,-2 7-30,0 0 0,0 1 1,0-1-1,0 1 0,1 0 1,-1 0-1,0 0 0,0 0 1,0 1-1,1-1 1,-1 1-1,0 0 0,4 2 1,14 1 40,-7-3 13,0 0-1,0-2 1,0 1-1,22-5 0,-32 4-4,-1 0-1,1 0 1,-1 0-1,0 0 1,1-1-1,-1 1 0,0-1 1,0 0-1,0 0 1,5-4-1,-7 5 2,0-1-1,0 1 0,0-1 1,0 1-1,0-1 1,0 0-1,0 1 1,0-1-1,-1 0 0,1 0 1,-1 1-1,1-1 1,-1 0-1,0 0 1,0 0-1,0 0 0,0 0 1,0 1-1,0-1 1,0 0-1,-1-3 1,0 4-14,1 0 1,-1-1 0,0 1 0,0 0 0,0 0-1,0 0 1,0 0 0,0 0 0,0 0 0,0 0 0,0 0-1,-1 1 1,1-1 0,0 0 0,0 1 0,-1-1 0,1 1-1,-1-1 1,1 1 0,0-1 0,-1 1 0,1 0-1,-1 0 1,1 0 0,-1 0 0,1 0 0,0 0 0,-1 0-1,1 1 1,-1-1 0,1 0 0,-2 1 0,-1 0-18,-1 0 1,1 0-1,0 0 1,-1 0-1,1 1 0,0-1 1,0 1-1,0 0 1,-6 4-1,8-4 20,-1 1-1,1-1 1,0 0-1,0 1 1,0 0-1,0-1 1,0 1-1,0 0 1,1 0-1,-1 0 1,1 0 0,0 1-1,0-1 1,0 0-1,1 0 1,-1 1-1,1-1 1,-1 0-1,1 1 1,0-1-1,0 0 1,1 1-1,-1-1 1,1 0-1,0 0 1,-1 1-1,1-1 1,1 0-1,1 5 1,0-4-141,-1-1-1,1 1 1,-1-1 0,1 1-1,0-1 1,0 0 0,1 0 0,-1 0-1,6 3 1,-4-3-390,0-1-1,0 1 1,0-1 0,0 0-1,0 0 1,1-1 0,-1 0-1,7 1 1,24-1-4264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4.927"/>
    </inkml:context>
    <inkml:brush xml:id="br0">
      <inkml:brushProperty name="width" value="0.025" units="cm"/>
      <inkml:brushProperty name="height" value="0.025" units="cm"/>
    </inkml:brush>
  </inkml:definitions>
  <inkml:trace contextRef="#ctx0" brushRef="#br0">0 9 8776,'11'-6'9321,"-6"4"-4580,-5 9-3268,9 14-864,-3 4 159,-4 3-223,-1 4-353,5-1-160,-1-5 0,4-2 0,-4-9-448,-3-3-801,-2-8-673,-18-23-10826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2:15.560"/>
    </inkml:context>
    <inkml:brush xml:id="br0">
      <inkml:brushProperty name="width" value="0.025" units="cm"/>
      <inkml:brushProperty name="height" value="0.025" units="cm"/>
    </inkml:brush>
  </inkml:definitions>
  <inkml:trace contextRef="#ctx0" brushRef="#br0">2838 226 7591,'-112'-46'62,"-2"6"-1,-2 4 0,-159-27 1,215 54 145,1 4 1,-2 2 0,1 2-1,0 4 1,0 2-1,0 2 1,1 3 0,-92 28-1,-596 219 146,670-224-295,1 4 0,2 4 1,2 2-1,-67 54 1,92-60-46,1 3 0,2 1 0,2 2 0,2 2 1,2 2-1,-44 71 0,72-102-17,0 1 1,1 1-1,1 0 1,1 0-1,1 0 0,-6 26 1,11-36-3,-1 0 1,2 0-1,-1 1 1,1-1 0,0 0-1,1 0 1,0 1-1,0-1 1,1 0 0,0 0-1,0 0 1,1-1-1,0 1 1,0 0-1,1-1 1,0 0 0,7 10-1,11 10 7,1-2-1,1 0 1,1-1 0,30 20-1,121 79 33,-102-75-16,85 57-13,5-7 0,269 117 0,-315-168-5,2-5 1,1-5 0,3-5 0,225 28 0,230-18 62,-125-11-54,41 13 30,425 34-49,1-39 5,226-67-69,562-2 753,-1053 20-667,-462-5-51,260-53 0,722-237-526,-1117 288 505,0-3-1,-2-2 1,74-41 0,-105 48 25,-1-2-1,0 0 1,-1-1 0,-2-2 0,0 0-1,0-1 1,-2-1 0,33-49 0,-37 48 82,-2-1 1,-1-1 0,-1 0 0,0-1-1,-3 0 1,11-41 0,-17 52-2,0 0 1,-1-1-1,-1 1 0,-1-1 0,0 0 1,-1 1-1,0-1 0,-2 1 0,1-1 1,-2 1-1,0 0 0,-1 0 0,-7-15 1,-41-72 445,-129-183 0,156 249-488,-2 2 1,-1 1-1,-2 1 1,-1 1-1,-1 2 1,-41-27-1,25 23 1,-1 3 0,-2 3-1,-1 1 1,-62-20 0,-41-4-32,-259-50 1,-171 10-188,432 68 191,-795-64 43,-4 56 49,596 22-59,-1093-13 206,2 87-8,-18 74 273,1251-122-998,-283 61 1,442-67-1544,10-7-1799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6.686"/>
    </inkml:context>
    <inkml:brush xml:id="br0">
      <inkml:brushProperty name="width" value="0.025" units="cm"/>
      <inkml:brushProperty name="height" value="0.025" units="cm"/>
    </inkml:brush>
  </inkml:definitions>
  <inkml:trace contextRef="#ctx0" brushRef="#br0">220 1 6054,'0'0'11114,"-31"47"-10761,5-20 736,-3 6-128,-3 1-1,3 0 129,6-1-512,2-3-417,8-3-128,6-5 32,-2-2-64,9-9-480,0-3-962,0-5-1184,0-14-7143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5.307"/>
    </inkml:context>
    <inkml:brush xml:id="br0">
      <inkml:brushProperty name="width" value="0.025" units="cm"/>
      <inkml:brushProperty name="height" value="0.025" units="cm"/>
    </inkml:brush>
  </inkml:definitions>
  <inkml:trace contextRef="#ctx0" brushRef="#br0">0 1 13421,'0'0'5605,"68"56"-10217,-43-44 288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5.638"/>
    </inkml:context>
    <inkml:brush xml:id="br0">
      <inkml:brushProperty name="width" value="0.025" units="cm"/>
      <inkml:brushProperty name="height" value="0.025" units="cm"/>
    </inkml:brush>
  </inkml:definitions>
  <inkml:trace contextRef="#ctx0" brushRef="#br0">134 0 15727,'0'0'5376,"-10"4"-3711,-7 2-1290,5-2-141,-1 0 1,1 1 0,0 1 0,1 0 0,-1 0-1,-15 13 1,26-19-269,1 0 0,-1 0 0,1 0 0,0 1 1,-1-1-1,1 0 0,0 0 0,-1 1 0,1-1 0,0 0 0,-1 1 0,1-1 0,0 0 0,-1 1 0,1-1 0,0 1 0,0-1 1,0 1-1,0-1 0,-1 0 0,1 1 0,0-1 0,0 1 0,0-1 0,0 1 0,0-1 0,0 1 0,0-1 0,0 0 1,0 1-1,0-1 0,0 1 0,0-1 0,1 1 0,-1-1 0,0 1 0,0-1 0,0 0 0,0 1 0,1-1 0,-1 1 1,0-1-1,1 0 0,-1 1 0,0-1 0,1 0 0,-1 1 0,0-1 0,1 0 0,-1 0 0,0 1 0,1-1 0,-1 0 0,1 0 1,-1 0-1,1 0 0,-1 1 0,0-1 0,1 0 0,-1 0 0,1 0 0,-1 0 0,1 0 0,0 0 0,37 3-1189,-30-3 1096,14 1-191,55 5-253,-72-5 554,-1-1-1,1 1 0,-1 1 0,1-1 1,-1 1-1,1-1 0,-1 1 0,0 0 1,0 1-1,0-1 0,0 1 0,0 0 0,4 4 1,-7-6 88,0 1 0,0-1 0,0 1 0,-1 0 0,1-1 0,0 1 0,-1 0 0,1 0 0,-1 0-1,1-1 1,-1 1 0,0 0 0,0 0 0,0 0 0,0 0 0,0-1 0,0 1 0,-1 0 0,1 0 0,0 0 0,-1 0 0,0-1 0,1 1 0,-1 0 0,0-1 0,0 1 0,0 0 0,0-1 0,0 1 0,0-1 0,0 0 0,-1 1 0,1-1 0,0 0 0,-1 0 0,-1 2 0,-8 6 468,0-1 0,0 0 0,-20 10 0,25-15-501,3-1-30,0 0 0,0 0 0,0-1-1,0 1 1,0-1 0,0 0 0,0 0-1,0 0 1,-1-1 0,-4 2 0,8-5-361,1 1 0,-1-1 0,1 1 0,0-1 0,-1 1 0,1-1 1,0 1-1,0 0 0,3-5 0,16-27-4208,-2-2 0,17-44 1,-18 29-3229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5.970"/>
    </inkml:context>
    <inkml:brush xml:id="br0">
      <inkml:brushProperty name="width" value="0.025" units="cm"/>
      <inkml:brushProperty name="height" value="0.025" units="cm"/>
    </inkml:brush>
  </inkml:definitions>
  <inkml:trace contextRef="#ctx0" brushRef="#br0">92 1 9673,'0'0'9657,"3"9"-9342,14 41-76,-7-16 167,2-1 0,1-1 0,31 55 0,-19-54-359,-18-25-80,0 1 0,0 0 0,-1 0-1,0 1 1,-1 0 0,0 0 0,4 11-1,-12-21-131,0 0-1,0-1 0,0 0 0,0 0 0,0 0 0,0 0 0,0 0 0,0-1 0,0 1 0,-3-3 0,-47-30 555,2-3 1,-55-49 0,104 84-271,0 0 0,0 0-1,0 0 1,0 0 0,1 0 0,-1-1 0,1 1 0,-1 0 0,1-1 0,0 1-1,0-1 1,-2-4 0,3 6-97,0 0 0,0 0 0,1 0 0,-1 0 0,0 0-1,0 0 1,1 0 0,-1 0 0,1 0 0,-1 0 0,1 1 0,-1-1 0,1 0-1,-1 0 1,1 0 0,0 1 0,-1-1 0,1 0 0,0 1 0,0-1 0,0 1-1,-1-1 1,1 1 0,0-1 0,0 1 0,0-1 0,0 1 0,0 0 0,0 0-1,0-1 1,0 1 0,0 0 0,0 0 0,0 0 0,1 0 0,114-12-8,-18 3-4166,-49 2-1960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8.625"/>
    </inkml:context>
    <inkml:brush xml:id="br0">
      <inkml:brushProperty name="width" value="0.025" units="cm"/>
      <inkml:brushProperty name="height" value="0.025" units="cm"/>
    </inkml:brush>
  </inkml:definitions>
  <inkml:trace contextRef="#ctx0" brushRef="#br0">1 1 11627,'0'0'13453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15.718"/>
    </inkml:context>
    <inkml:brush xml:id="br0">
      <inkml:brushProperty name="width" value="0.025" units="cm"/>
      <inkml:brushProperty name="height" value="0.025" units="cm"/>
    </inkml:brush>
  </inkml:definitions>
  <inkml:trace contextRef="#ctx0" brushRef="#br0">1 0 4324,'0'0'17478,"0"9"-17088,0 106 896,0-115-1255,0 1-1,0 0 0,1-1 0,-1 1 1,0 0-1,0-1 0,1 1 1,-1-1-1,0 1 0,1 0 1,-1-1-1,1 1 0,-1-1 1,1 1-1,-1-1 0,1 1 1,-1-1-1,1 0 0,-1 1 0,1-1 1,0 0-1,-1 1 0,1-1 1,0 0-1,-1 0 0,1 0 1,0 1-1,-1-1 0,1 0 1,0 0-1,-1 0 0,1 0 0,0 0 1,-1 0-1,1 0 0,0-1 1,-1 1-1,1 0 0,0 0 1,-1 0-1,1-1 0,0 1 1,-1 0-1,1-1 0,-1 1 1,1 0-1,-1-1 0,1 1 0,0-2 1,31-20 882,27-45-240,-59 67-680,1 0 0,-1-1 0,0 1 0,1 0 1,-1 0-1,0-1 0,1 1 0,-1 0 0,0 0 0,1 0 1,-1-1-1,0 1 0,1 0 0,-1 0 0,0 0 0,1 0 1,-1 0-1,1 0 0,-1 0 0,0 0 0,1 0 0,-1 0 1,0 0-1,1 0 0,-1 0 0,1 0 0,-1 0 0,0 0 1,1 1-1,-1-1 0,0 0 0,1 0 0,-1 0 0,0 0 1,1 1-1,10 14-66,-11-14 76,1 1 0,0-1-1,-1 0 1,1 1 0,0-1 0,0 0-1,0 0 1,0 1 0,0-1-1,0 0 1,0 0 0,1 0 0,-1 0-1,0-1 1,1 1 0,1 1 0,0-2 14,0 0 1,1 0 0,-1-1-1,0 1 1,0-1 0,0 0-1,1 0 1,-1 0 0,0 0-1,0-1 1,0 1 0,0-1-1,-1 1 1,1-1 0,0 0-1,-1 0 1,1-1 0,-1 1-1,4-5 1,-4 5-19,0-1 0,0 1 0,1-1 0,-1 1-1,1 0 1,0 0 0,-1 0 0,1 1 0,0-1 0,0 0 0,0 1 0,0 0-1,0 0 1,1 0 0,-1 0 0,0 0 0,0 1 0,1 0 0,2-1 0,-4 2 2,-1 0 0,0 0 0,0 1 0,0-1 0,0 0 0,0 0 0,0 1 0,0-1 1,-1 0-1,1 1 0,0-1 0,-1 1 0,1-1 0,-1 1 0,1-1 0,-1 1 1,0-1-1,0 1 0,1-1 0,-1 1 0,-1 2 0,3 37 199,2-8-394,-7-53-5420,-3-2 510,-5-4-2583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16.064"/>
    </inkml:context>
    <inkml:brush xml:id="br0">
      <inkml:brushProperty name="width" value="0.025" units="cm"/>
      <inkml:brushProperty name="height" value="0.025" units="cm"/>
    </inkml:brush>
  </inkml:definitions>
  <inkml:trace contextRef="#ctx0" brushRef="#br0">1 2 13196,'0'0'6695,"50"-1"-16721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16.692"/>
    </inkml:context>
    <inkml:brush xml:id="br0">
      <inkml:brushProperty name="width" value="0.025" units="cm"/>
      <inkml:brushProperty name="height" value="0.025" units="cm"/>
    </inkml:brush>
  </inkml:definitions>
  <inkml:trace contextRef="#ctx0" brushRef="#br0">78 143 6854,'0'0'7389,"3"-9"-5793,13-26-319,-15 34-1049,-1-1-1,1 0 1,0 1-1,0-1 1,-1 0-1,1 0 1,-1 0-1,1 0 1,-1 1-1,0-1 1,0 0-1,0 0 1,0 0-1,0 0 1,0 0-1,-1 0 1,1 1-1,0-1 1,-1 0-1,0 0 1,1 0-1,-1 1 1,-2-4-1,2 4-149,-1 1 1,1 0-1,-1-1 1,1 1-1,-1 0 1,1-1-1,-1 1 1,1 0-1,-1 0 1,0 0-1,1 1 0,-1-1 1,1 0-1,-1 0 1,1 1-1,-1-1 1,1 1-1,-1 0 1,1-1-1,0 1 1,-1 0-1,1 0 0,0 0 1,-1 0-1,1 0 1,0 0-1,0 0 1,0 0-1,0 0 1,0 0-1,0 1 1,0-1-1,1 0 0,-2 3 1,-26 49 68,24-44-103,0 0 1,1 0-1,1 1 0,0-1 0,0 1 0,0 0 0,1 15 0,1-25-40,0 1 0,0 0 1,1-1-1,-1 1 1,0-1-1,0 1 0,1 0 1,-1-1-1,0 1 0,1-1 1,-1 1-1,1-1 1,-1 1-1,1-1 0,-1 1 1,1-1-1,-1 0 0,1 1 1,-1-1-1,1 0 0,0 1 1,-1-1-1,1 0 1,-1 0-1,1 1 0,0-1 1,-1 0-1,1 0 0,0 0 1,-1 0-1,1 0 0,0 0 1,-1 0-1,1 0 1,0 0-1,-1 0 0,1-1 1,0 1-1,-1 0 0,1 0 1,-1 0-1,2-1 0,30-13 300,-20 5-266,-1 0-1,-1-1 1,0-1 0,0 0-1,-1 0 1,11-17 0,39-80 158,-52 93-192,-24 101-447,12-68 441,1 1 0,1-1 0,1 1 0,-1 32 0,3-49-1,0 0 1,0-1 0,0 1-1,1-1 1,-1 1 0,0 0 0,0-1-1,1 1 1,-1-1 0,1 1-1,0-1 1,-1 1 0,1-1-1,0 0 1,0 1 0,0-1 0,0 0-1,0 0 1,0 1 0,0-1-1,0 0 1,0 0 0,3 1 0,-2-1 9,1 0 0,0 0 0,-1 0 0,1 0 0,0-1 0,0 1 0,-1-1 0,1 0 0,0 0 0,0 0 0,0 0 0,4-1 0,-1 0 12,1 0 0,-1-1 0,0 0 1,1 0-1,-1 0 0,0-1 0,0 0 1,-1 0-1,1 0 0,0-1 0,5-5 0,14-23 114,-24 31-128,0-1 0,0 0 1,0 1-1,0-1 1,-1 0-1,1 1 0,0-1 1,-1 0-1,1 0 1,-1 1-1,0-1 0,1 0 1,-1 0-1,0 0 1,0 0-1,0 0 1,-1 1-1,1-1 0,-1-3 1,1 4-7,-1 1 1,1 0 0,0-1-1,-1 1 1,1 0-1,-1 0 1,1-1 0,0 1-1,-1 0 1,1 0 0,-1 0-1,1 0 1,-1-1-1,1 1 1,0 0 0,-1 0-1,1 0 1,-1 0-1,1 0 1,-1 0 0,1 0-1,-1 0 1,1 0 0,-1 1-1,1-1 1,-1 0-1,1 0 1,0 0 0,-1 0-1,1 1 1,-1-1 0,1 0-1,0 0 1,-1 1-1,1-1 1,0 0 0,-1 1-1,1-1 1,0 0-1,-1 1 1,1-1 0,0 1-1,0-1 1,0 0 0,-1 1-1,1-1 1,0 1-1,0 0 1,-13 20-35,13-21 32,0 1-1,0 0 1,0 0-1,0 0 0,0 0 1,0 0-1,1 0 1,-1 0-1,0 0 1,1 0-1,-1 0 1,1 0-1,-1 0 0,1-1 1,-1 1-1,1 0 1,0 0-1,-1-1 1,1 1-1,0 0 0,-1-1 1,1 1-1,0-1 1,0 1-1,0-1 1,0 1-1,0-1 0,-1 1 1,1-1-1,0 0 1,0 0-1,0 1 1,2-1-1,42 7-16,-32-5-42,37 3-201,-30-4 94,-1 1-1,1 1 1,-1 1-1,29 9 1,-57-21 670,0 0-1,1 0 1,0-1 0,0 0-1,1 0 1,-7-12-1,-5-6 235,13 20-714,4 5-25,-1-1 0,1 1 0,0-1 1,0 0-1,0 1 0,1-1 0,-1 0 0,1 0 0,0 0 0,-2-6 0,48 8-2430,-25 1 963,19 2-3293,-13-2-1941,4-1-5392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17.570"/>
    </inkml:context>
    <inkml:brush xml:id="br0">
      <inkml:brushProperty name="width" value="0.025" units="cm"/>
      <inkml:brushProperty name="height" value="0.025" units="cm"/>
    </inkml:brush>
  </inkml:definitions>
  <inkml:trace contextRef="#ctx0" brushRef="#br0">162 78 7303,'3'4'8429,"-1"6"-4595,-2 34-3925,0-32 1318,14 121-36,-7-89-1319,1 58-1,-8-101 55,0-1 0,0 0 0,0 1 0,0-1 0,0 0 0,0 0 0,0 1 0,0-1 0,0 0 0,0 1 0,0-1 0,-1 0 0,1 0-1,0 1 1,0-1 0,0 0 0,0 0 0,0 1 0,0-1 0,-1 0 0,1 0 0,0 1 0,0-1 0,0 0 0,-1 0 0,1 0 0,0 1-1,0-1 1,-1 0 0,1 0 0,0 0 0,0 0 0,-1 0 0,1 0 0,0 1 0,-1-1 0,1 0 0,0 0 0,0 0 0,-1 0 0,1 0-1,-1 0 1,-16-7-2566,-13-17-1592,-20-32-327,5-9 3786,38 54 1454,1 0 0,0 0-1,1-1 1,1 1 0,0-1 0,0-1 0,1 1-1,1 0 1,0-1 0,0-15 0,2 23-400,0 0 0,0 0 0,0 0 0,1 0 0,0 0 0,0 0 0,0 0 0,1 0 1,-1 0-1,1 0 0,0 0 0,1 1 0,-1-1 0,1 1 0,0 0 0,0 0 0,0 0 0,1 0 1,-1 0-1,1 1 0,0-1 0,0 1 0,0 0 0,1 0 0,-1 1 0,1-1 0,-1 1 0,1 0 1,0 0-1,0 1 0,5-2 0,4-1-131,-1 1 1,1 1-1,0 0 0,0 0 1,0 2-1,0 0 0,0 0 1,-1 1-1,27 6 1,-36-6-147,0 0 1,0 0 0,0 0-1,0 1 1,0 0 0,0 0-1,-1 0 1,1 0 0,0 0-1,-1 1 1,0-1 0,0 1-1,0 0 1,0 0 0,0 0-1,0 1 1,-1-1-1,0 1 1,1-1 0,-1 1-1,-1 0 1,1 0 0,0 0-1,-1 0 1,0 0 0,0 0-1,0 0 1,0 0 0,-1 0-1,0 0 1,0 1 0,0-1-1,0 0 1,-1 0 0,1 0-1,-2 5 1,-2 5 110,0-1-1,-1 1 1,0-1 0,-1 0 0,-12 20-1,10-21 54,2 0 0,0 1 0,0-1 0,1 1-1,0 1 1,-2 13 0,7-26-162,0 0 0,0 1-1,-1-1 1,1 0 0,0 0-1,1 0 1,-1 0 0,0 1-1,0-1 1,0 0 0,1 0 0,-1 0-1,1 0 1,-1 0 0,1 0-1,-1 0 1,1 0 0,-1 0-1,1 0 1,0 0 0,0 0 0,-1 0-1,1 0 1,1 0 0,1 1 5,0 0 0,0-1 0,0 0 1,0 1-1,0-1 0,0 0 1,0-1-1,0 1 0,4 0 0,9 0-392,1 0-1,30-3 1,-36 1-262,2-1-856,0 0 0,0-1-1,0 0 1,0-1 0,22-10 0,-8 1-3674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17.917"/>
    </inkml:context>
    <inkml:brush xml:id="br0">
      <inkml:brushProperty name="width" value="0.025" units="cm"/>
      <inkml:brushProperty name="height" value="0.025" units="cm"/>
    </inkml:brush>
  </inkml:definitions>
  <inkml:trace contextRef="#ctx0" brushRef="#br0">2 16 10698,'0'0'9764,"6"7"-9257,-4-4-441,0 0 0,0 0 0,0-1 0,0 1 0,1-1 1,-1 0-1,1 0 0,0 0 0,-1 0 0,1 0 0,0 0 0,0-1 0,0 1 0,0-1 0,1 0 0,-1 0 0,0 0 0,0 0 0,1-1 0,-1 1 0,0-1 1,1 0-1,-1 0 0,0 0 0,1-1 0,-1 1 0,0-1 0,1 1 0,-1-1 0,0 0 0,0-1 0,0 1 0,0 0 0,0-1 0,0 0 0,0 1 0,0-1 1,-1 0-1,4-4 0,-4 5 32,-1 0 0,1 0 0,-1 0 1,1-1-1,-1 1 0,0-1 0,0 1 0,1-1 1,-1 1-1,0-1 0,0 0 0,-1 0 1,1 1-1,1-4 0,-2 5-66,0-1-1,0 1 1,-1-1 0,1 1-1,0-1 1,0 1-1,0-1 1,0 1 0,-1-1-1,1 1 1,0 0 0,0-1-1,-1 1 1,1-1 0,0 1-1,-1 0 1,1-1 0,0 1-1,-1 0 1,1-1 0,0 1-1,-1 0 1,1 0 0,-1-1-1,1 1 1,-1 0-1,1 0 1,-1 0 0,1 0-1,0-1 1,-1 1 0,1 0-1,-2 0 1,-1 0-7,0 0-1,-1 0 1,1 0-1,0 0 1,0 1-1,-1-1 1,1 1-1,0 0 1,0 0-1,0 0 1,0 0-1,0 1 1,0-1-1,0 1 1,-4 3-1,-3 3-10,0 2-1,1-1 0,0 1 1,-10 14-1,17-20-9,-1-1-1,0 1 1,1 0 0,0 0-1,0 0 1,0 1-1,1-1 1,-1 0-1,1 1 1,0-1 0,0 1-1,1-1 1,-1 1-1,1 0 1,0-1 0,1 5-1,0-7-70,0 0-1,0-1 0,0 1 1,0-1-1,1 1 1,-1-1-1,1 1 0,-1-1 1,1 0-1,0 0 1,-1 0-1,1 0 1,0 0-1,0 0 0,0 0 1,-1-1-1,1 1 1,0-1-1,0 1 0,0-1 1,0 0-1,0 0 1,0 0-1,0 0 0,0 0 1,3-1-1,54-4-5794,-27-9-544,-1-5-3363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18.446"/>
    </inkml:context>
    <inkml:brush xml:id="br0">
      <inkml:brushProperty name="width" value="0.025" units="cm"/>
      <inkml:brushProperty name="height" value="0.025" units="cm"/>
    </inkml:brush>
  </inkml:definitions>
  <inkml:trace contextRef="#ctx0" brushRef="#br0">75 66 10602,'0'0'10458,"-9"7"-9369,5-5-1091,-33 27 1034,34-27-923,1 0-1,0 1 0,0-1 1,0 1-1,0-1 1,0 1-1,1 0 1,-1-1-1,1 1 1,0 0-1,0 0 0,0 0 1,0 0-1,1 0 1,-2 7-1,3-10-101,0 1 0,0 0-1,-1-1 1,1 1-1,0-1 1,0 1 0,0-1-1,0 1 1,-1-1 0,1 0-1,0 1 1,0-1 0,0 0-1,0 0 1,0 0 0,0 0-1,0 0 1,0 0 0,0 0-1,0 0 1,1 0-1,34 0-313,-27-1-28,-9 1 332,8 0-234,1 0-1,-1 0 1,1 1-1,0 0 1,-1 0-1,0 1 0,10 3 1,-15-4 192,0 1 0,0 0 1,0 0-1,-1 0 0,1 0 0,-1 1 0,1-1 1,-1 1-1,0-1 0,0 1 0,0 0 1,0 0-1,-1 0 0,1 0 0,-1 0 0,0 0 1,0 0-1,0 1 0,0-1 0,0 0 0,0 6 1,1 2 199,-1 0 1,0 1 0,0-1 0,-1 1-1,-1-1 1,0 0 0,0 1 0,-1-1-1,0 0 1,-1 0 0,-1 0 0,1 0 0,-2 0-1,0-1 1,0 0 0,-12 18 0,17-28-144,0 0 0,-1 1 0,1-1 0,0 1 0,-1-1 0,1 1 0,0-1 0,-1 0 0,1 1 0,0-1 0,-1 1 0,1-1 0,-1 0 0,1 0 0,-1 1 0,1-1 0,-1 0 1,1 0-1,-1 0 0,1 1 0,-1-1 0,1 0 0,-1 0 0,1 0 0,-1 0 0,1 0 0,-1 0 0,0 0 0,1 0 0,-1 0 0,-6-15 127,7-36-361,0 42 65,1 0 115,-1 1 0,2-1 1,-1 1-1,1 0 0,1 0 0,-1-1 0,2 2 0,-1-1 1,1 0-1,6-9 0,9-13 48,31-33 1,-31 40 11,25-40 0,-40 57 67,0 0 1,-1 0-1,0-1 1,0 1-1,0-1 0,-1 1 1,0-1-1,-1 0 1,1 0-1,0-12 1,-2 19-70,0 0 1,0-1 0,0 1-1,0-1 1,-1 1 0,1 0-1,0-1 1,0 1 0,0 0-1,0 0 1,0-1 0,-1 1-1,1 0 1,0-1 0,0 1-1,0 0 1,-1 0 0,1-1-1,0 1 1,-1 0 0,1 0-1,0 0 1,0-1 0,-1 1 0,1 0-1,0 0 1,-1 0 0,1 0-1,0 0 1,-1 0 0,1-1-1,0 1 1,-1 0 0,1 0-1,-1 0 1,1 0 0,0 0-1,-1 0 1,1 1 0,0-1-1,-1 0 1,1 0 0,0 0-1,-1 0 1,1 0 0,0 0 0,-1 1-1,1-1 1,0 0 0,0 0-1,-1 0 1,1 1 0,0-1-1,0 0 1,-1 0 0,1 1-1,0-1 1,0 0 0,-1 1-1,-17 14-13,12-6-1,-1 1-1,1-1 0,1 1 1,-8 20-1,11-25-4,0 0-1,1 0 1,-1 0 0,1 0-1,1 0 1,-1 0-1,1 0 1,-1 1-1,1-1 1,1 0 0,-1 0-1,3 10 1,-2-13-11,0-1-1,0 1 1,0 0 0,1-1 0,-1 1 0,0 0-1,1-1 1,-1 0 0,1 1 0,-1-1 0,1 0 0,0 0-1,0 0 1,-1 0 0,1 0 0,0 0 0,0-1-1,0 1 1,0 0 0,0-1 0,0 0 0,0 1-1,3-1 1,49 0-4380,-29-4-1815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7.048"/>
    </inkml:context>
    <inkml:brush xml:id="br0">
      <inkml:brushProperty name="width" value="0.025" units="cm"/>
      <inkml:brushProperty name="height" value="0.025" units="cm"/>
    </inkml:brush>
  </inkml:definitions>
  <inkml:trace contextRef="#ctx0" brushRef="#br0">136 1 5830,'0'0'8317,"-11"0"-6155,-38 0-1463,46 0-585,-1 1 0,1 0-1,-1 0 1,1 0 0,-1 1-1,1-1 1,0 1 0,0 0 0,0 0-1,0 0 1,0 0 0,0 0 0,0 1-1,1-1 1,-1 1 0,1 0-1,0 0 1,0 0 0,0 0 0,0 0-1,0 0 1,1 0 0,-1 1-1,1-1 1,-2 7 0,2-7-14,0 0 0,0 1 0,0-1 1,0 0-1,0 1 0,1-1 0,0 1 0,-1-1 1,1 1-1,1-1 0,-1 1 0,0-1 0,1 1 0,0-1 1,0 0-1,0 1 0,0-1 0,0 0 0,1 0 0,-1 1 1,1-1-1,0-1 0,0 1 0,2 3 0,2-3-61,0 0 0,0 0-1,1 0 1,-1-1 0,1 0 0,-1 0-1,1 0 1,0-1 0,-1 0 0,1-1-1,0 1 1,0-1 0,0 0 0,-1-1-1,1 0 1,0 0 0,-1 0 0,11-5-1,-13 6-32,0-1-1,0-1 1,0 1-1,0-1 1,-1 1-1,1-1 1,-1 0-1,1-1 1,-1 1 0,0 0-1,1-1 1,-1 0-1,-1 0 1,1 0-1,0 0 1,-1 0-1,0-1 1,1 1-1,-1-1 1,0 1-1,-1-1 1,1 0-1,-1 1 1,0-1-1,0 0 1,0 0-1,0 0 1,-1 0 0,1 0-1,-1 0 1,0-6-1,-1 8-20,0-1 1,0 1-1,0 0 1,0-1-1,0 1 0,0 0 1,-1 0-1,1 0 0,-1 0 1,1 0-1,-1 0 0,0 0 1,0 1-1,1-1 0,-1 1 1,-1-1-1,1 1 1,0 0-1,0-1 0,0 1 1,-1 0-1,1 1 0,0-1 1,-1 0-1,1 1 0,-1-1 1,1 1-1,-1 0 0,1 0 1,-1 0-1,1 0 1,-6 1-1,4-1-92,-1 0 0,1 0 0,-1 1 0,1 0 0,-1 0 0,1 0 1,-1 0-1,1 1 0,0 0 0,-1 0 0,1 0 0,0 0 0,0 0 0,1 1 0,-1 0 0,1 0 0,-6 5 1,7-4-424,-1 0 1,1 1 0,0-1-1,0 1 1,0 0 0,0-1-1,1 1 1,0 0 0,0 0-1,0 0 1,1 0 0,0 7-1,0 7-3826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0.724"/>
    </inkml:context>
    <inkml:brush xml:id="br0">
      <inkml:brushProperty name="width" value="0.025" units="cm"/>
      <inkml:brushProperty name="height" value="0.025" units="cm"/>
    </inkml:brush>
  </inkml:definitions>
  <inkml:trace contextRef="#ctx0" brushRef="#br0">0 0 8360,'0'0'13677,"8"77"-13517,-8-39-96,5 0-32,-1 1 0,1-4 0,2-5-64,0-6-1153,4-8-1153,3-8-1186,-7-8-2753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1.685"/>
    </inkml:context>
    <inkml:brush xml:id="br0">
      <inkml:brushProperty name="width" value="0.025" units="cm"/>
      <inkml:brushProperty name="height" value="0.025" units="cm"/>
    </inkml:brush>
  </inkml:definitions>
  <inkml:trace contextRef="#ctx0" brushRef="#br0">139 147 7527,'0'0'8072,"-9"-7"-6172,-27-21-320,35 28-1510,0-1-1,-1 0 1,1 0-1,0 1 1,0-1 0,0 0-1,-1 1 1,1 0-1,0-1 1,-1 1-1,1 0 1,0-1-1,-1 1 1,1 0-1,0 0 1,-1 0-1,1 0 1,0 0-1,-1 0 1,1 1-1,0-1 1,-1 0 0,1 1-1,0-1 1,-1 1-1,1-1 1,0 1-1,0 0 1,0 0-1,0-1 1,0 1-1,0 0 1,0 0-1,0 0 1,-1 1-1,-2 3-81,1 0 0,-1 0 0,1 1 0,0-1-1,-3 11 1,3-9 155,-16 48-37,18-52-98,0 0 0,1 0 0,-1-1 0,1 1 0,-1 0 0,1 0 0,0 0 0,0 0 0,0 0 1,1 0-1,-1 0 0,1 0 0,-1-1 0,1 1 0,0 0 0,0 0 0,2 3 0,-2-5 5,0 0-1,0 0 1,1-1-1,-1 1 1,0 0-1,1-1 1,-1 1-1,0-1 0,1 1 1,-1-1-1,1 0 1,-1 1-1,0-1 1,1 0-1,-1 0 1,1 0-1,-1 0 1,1 0-1,-1-1 0,1 1 1,-1 0-1,0-1 1,1 1-1,-1-1 1,0 1-1,1-1 1,-1 1-1,0-1 1,2-1-1,34-26 453,-26 17-305,-1 0 1,-1-1 0,0-1 0,-1 1 0,0-1-1,0-1 1,-2 1 0,0-1 0,0 0 0,-1-1 0,-1 1-1,0-1 1,-2 0 0,1 0 0,0-28 0,-7 38 10,-4 13-86,-5 15-53,7-5-25,0 1-1,2-1 1,0 1 0,1 0-1,2 0 1,-1 0 0,4 33-1,-2-50-2,0 0 0,0 0 0,0-1-1,1 1 1,-1 0 0,1 0 0,-1-1 0,1 1-1,-1 0 1,1-1 0,0 1 0,0-1-1,0 1 1,0-1 0,0 0 0,0 1 0,1-1-1,-1 0 1,0 0 0,1 0 0,-1 0-1,1 0 1,2 2 0,-1-2 12,0-1-1,0 1 1,0-1-1,0 1 1,0-1 0,0 0-1,0 0 1,1 0-1,-1-1 1,0 1 0,0-1-1,5-1 1,1-1 25,0-1-1,0 0 1,0 0 0,-1-1-1,1 0 1,-1 0 0,13-12 0,-11 7 4,-1-1 0,-1 0 1,12-19-1,-18 25-50,-5 30-213,2 17 169,1-41 53,1 0 1,-1 0-1,0 0 1,1 0-1,-1 0 1,1 0-1,-1 0 1,1 0-1,0 0 1,-1 0-1,1 0 1,0 0 0,0 0-1,-1-1 1,1 1-1,0 0 1,0-1-1,0 1 1,0 0-1,0-1 1,0 1-1,0-1 1,0 0-1,0 1 1,0-1-1,0 0 1,0 0 0,0 1-1,1-1 1,-1 0-1,0 0 1,2-1-1,2 1 18,1 0 0,-1-1 0,0 0 0,0 0 0,0-1-1,1 0 1,-1 1 0,0-2 0,-1 1 0,1 0 0,0-1 0,-1 0 0,0 0-1,1-1 1,-1 1 0,0-1 0,-1 0 0,1 0 0,-1 0 0,1 0 0,-1 0-1,-1-1 1,1 0 0,-1 1 0,1-1 0,-1 0 0,-1 0 0,1-1-1,-1 1 1,1-7 0,-2 12-15,1-1-1,-1 1 1,0 0 0,0 0-1,0 0 1,0-1-1,0 1 1,0 0 0,0 0-1,0 0 1,0-1-1,0 1 1,0 0 0,0 0-1,-1 0 1,1-1-1,0 1 1,0 0 0,0 0-1,0 0 1,0-1-1,0 1 1,0 0 0,0 0-1,-1 0 1,1 0-1,0 0 1,0-1 0,0 1-1,0 0 1,-1 0-1,1 0 1,0 0 0,0 0-1,0 0 1,-1 0-1,1 0 1,0 0 0,0 0-1,0-1 1,-1 1-1,1 0 1,0 0 0,0 0-1,0 0 1,-1 0-1,1 1 1,-13 6-11,-8 15-170,19-18 188,-1 0 1,1 1-1,0-1 0,0 1 1,0-1-1,1 1 0,0 0 1,0 0-1,0 0 0,0 0 1,0 9-1,2-12-5,-1 0 1,0 0-1,0 0 0,1-1 0,-1 1 0,1 0 1,-1 0-1,1-1 0,0 1 0,0 0 1,-1-1-1,1 1 0,1-1 0,-1 1 1,0-1-1,0 0 0,0 1 0,1-1 0,-1 0 1,0 0-1,1 0 0,-1 0 0,1 0 1,0 0-1,-1 0 0,1-1 0,0 1 0,-1-1 1,1 1-1,0-1 0,0 1 0,0-1 1,3 0-1,52 0-232,-29-7-2082,-7-11-3874,-12 0-1540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2.014"/>
    </inkml:context>
    <inkml:brush xml:id="br0">
      <inkml:brushProperty name="width" value="0.025" units="cm"/>
      <inkml:brushProperty name="height" value="0.025" units="cm"/>
    </inkml:brush>
  </inkml:definitions>
  <inkml:trace contextRef="#ctx0" brushRef="#br0">1 0 13645,'0'0'9449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2.501"/>
    </inkml:context>
    <inkml:brush xml:id="br0">
      <inkml:brushProperty name="width" value="0.025" units="cm"/>
      <inkml:brushProperty name="height" value="0.025" units="cm"/>
    </inkml:brush>
  </inkml:definitions>
  <inkml:trace contextRef="#ctx0" brushRef="#br0">0 1 12236,'0'0'6598,"20"59"-6150,-13-29-224,0 3-159,2-3-33,-2-2 0,2-4-32,-4-4-321,-1-6-415,-4-5-674,0-5-1697,-18-4-7847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2.834"/>
    </inkml:context>
    <inkml:brush xml:id="br0">
      <inkml:brushProperty name="width" value="0.025" units="cm"/>
      <inkml:brushProperty name="height" value="0.025" units="cm"/>
    </inkml:brush>
  </inkml:definitions>
  <inkml:trace contextRef="#ctx0" brushRef="#br0">47 261 9769,'0'0'2023,"-6"-9"593,0 1-1924,0 0 0,1 0-1,0-1 1,1 0 0,-5-11-1,8 16-535,0 0 0,0 0 1,0 0-1,0 0 0,1 0 0,0 0 0,-1 0 0,2 0 0,-1 0 0,0 0 0,1 0 1,0 0-1,-1 0 0,2 0 0,-1 0 0,0 0 0,1 0 0,4-6 0,0 1-96,2 0-1,-1 1 0,1 0 0,0 0 0,1 1 0,0 0 1,0 0-1,1 1 0,-1 0 0,1 1 0,1 0 1,-1 1-1,1 0 0,-1 0 0,1 1 0,0 1 0,0 0 1,0 0-1,1 1 0,-1 1 0,0-1 0,1 2 1,-1 0-1,0 0 0,0 1 0,0 0 0,0 1 0,0 1 1,-1-1-1,1 2 0,-1-1 0,0 1 0,0 1 0,16 12 1,-24-17-45,0 1 1,0-1 0,-1 1-1,1-1 1,-1 1 0,1 0-1,-1-1 1,0 1 0,0 0 0,0 0-1,0 0 1,0 0 0,0 0-1,0 0 1,-1 0 0,1 0-1,-1 1 1,1-1 0,-1 0-1,0 0 1,0 0 0,0 1 0,0-1-1,0 0 1,-1 0 0,1 0-1,-1 0 1,1 1 0,-1-1-1,0 0 1,0 0 0,0 0-1,0 0 1,0 0 0,0-1 0,0 1-1,-1 0 1,1 0 0,-1-1-1,1 1 1,-3 1 0,-8 8 264,-1 0 0,0-1 1,-1 0-1,-21 11 1,15-9-388,10-6 13,-21 16-1020,30-21 849,0-1 0,1 1-1,-1 0 1,0 0 0,0 0 0,1 0 0,-1 0-1,1 0 1,-1 0 0,1 0 0,-1 0 0,1 0 0,0 0-1,-1 1 1,1 1 0,0-3 114,0 0 1,0 1-1,0-1 0,0 0 1,0 0-1,0 0 0,0 1 1,0-1-1,0 0 0,0 0 1,0 0-1,0 0 0,0 1 1,0-1-1,0 0 0,0 0 1,0 0-1,0 1 0,0-1 1,0 0-1,1 0 0,-1 0 0,0 0 1,0 0-1,0 1 0,0-1 1,0 0-1,1 0 0,-1 0 1,0 0-1,0 0 0,0 0 1,0 0-1,1 0 0,-1 1 1,0-1-1,0 0 0,0 0 1,1 0-1,-1 0 0,0 0 1,0 0-1,0 0 0,1 0 1,-1 0-1,0 0 0,0 0 1,0 0-1,1-1 0,-1 1 1,0 0-1,0 0 0,1 0 1,-1 0 113,12 0-6027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3.686"/>
    </inkml:context>
    <inkml:brush xml:id="br0">
      <inkml:brushProperty name="width" value="0.025" units="cm"/>
      <inkml:brushProperty name="height" value="0.025" units="cm"/>
    </inkml:brush>
  </inkml:definitions>
  <inkml:trace contextRef="#ctx0" brushRef="#br0">1 107 6694,'0'0'13037,"8"3"-12439,-2-1-486,1-1 1,-1 1-1,1-1 1,-1 0-1,1-1 1,0 1-1,-1-1 1,9-2-1,-13 2-49,0 0 0,1-1 1,-1 1-1,0-1 0,0 0 0,0 0 0,0 0 1,0 0-1,0 0 0,0 0 0,-1 0 0,1-1 1,0 1-1,-1 0 0,1-1 0,-1 0 0,1 1 1,-1-1-1,0 0 0,0 0 0,1 0 0,-1 0 1,-1 0-1,1 0 0,0 0 0,0 0 0,-1 0 1,1 0-1,-1 0 0,0 0 0,1-1 0,-1 1 1,0 0-1,-1-3 0,1 4-45,1 0-1,-1 0 1,0 0 0,0-1 0,0 1-1,0 0 1,0 0 0,0 0-1,-1 0 1,1-1 0,0 1-1,0 0 1,-1 0 0,1 0 0,-1 0-1,1 0 1,-1 0 0,1 0-1,-1 0 1,0 0 0,0 0 0,1 0-1,-1 1 1,0-1 0,0 0-1,0 0 1,0 1 0,0-1 0,0 0-1,0 1 1,0-1 0,0 1-1,0-1 1,0 1 0,0 0 0,-1 0-1,1-1 1,0 1 0,0 0-1,0 0 1,0 0 0,-1 0-1,1 0 1,0 0 0,0 1 0,0-1-1,0 0 1,0 0 0,0 1-1,-1-1 1,1 1 0,0-1 0,0 1-1,0 0 1,0-1 0,0 1-1,1 0 1,-1 0 0,0-1 0,0 1-1,0 0 1,0 1 0,-5 4-36,0-1 0,1 1 0,0 0 0,0 1 0,1-1 0,0 1 0,0 0 0,0 0 0,1 0 0,0 1-1,0-1 1,1 1 0,0-1 0,0 1 0,0 15 0,2-22 11,1 0 1,0 0-1,-1 0 0,1 0 0,0-1 0,0 1 0,0 0 0,0-1 0,0 1 0,0-1 0,0 1 0,0-1 0,0 1 0,0-1 1,0 0-1,0 1 0,0-1 0,0 0 0,0 0 0,0 0 0,0 0 0,0 0 0,0 0 0,2 0 0,38 0 73,-32-1-44,247-7 127,-256 5 200,-1-1-1,1 0 0,-1 1 0,0-1 0,0 0 0,0 1 0,0-1 0,0 1 0,-3-4 0,-8-16-162,5 8-134,-1-1 0,-16-21 0,24 39-82,0-1 0,0 0 0,0 0 0,0 1 0,0-1 0,1 0 0,-1 0 0,1 1 0,-1-1-1,0 0 1,1 0 0,0 0 0,-1 0 0,1 0 0,0 0 0,-1 0 0,1 0 0,0 0 0,0 0 0,0 0 0,0 0 0,0 0 0,1 0 0,1 1 15,1 0-1,-1-1 1,0 1-1,1-1 1,-1 0-1,0 0 1,1 0-1,0 0 1,-1 0-1,1-1 1,0 0-1,-1 1 1,1-2-1,-1 1 1,1 0-1,0-1 1,-1 1-1,1-1 1,6-3-1,-4 2-9,-1-1 0,0 0 0,0-1-1,0 1 1,0-1 0,0 0 0,-1 0 0,1 0-1,-1-1 1,6-9 0,-10 15 23,0-1-1,0 1 1,0-1 0,0 0-1,0 1 1,0-1 0,0 0-1,0 1 1,0-1 0,0 0-1,0 1 1,0-1 0,0 0-1,0 1 1,1-1 0,-1 0 0,0 1-1,0-1 1,0 0 0,1 1-1,-1-1 1,0 0 0,0 0-1,1 1 1,-1-1 0,0 0-1,0 0 1,1 0 0,-1 1-1,0-1 1,1 0 0,-1 0 0,0 0-1,1 0 1,-1 0 0,0 0-1,1 0 1,-1 1 0,0-1-1,1 0 1,-1 0 0,1 0-1,-1 0 1,0-1 0,1 1-1,-1 0 1,0 0 0,1 0 0,-1 0-1,0 0 1,1 0 0,-1 0-1,0-1 1,1 1 0,-1 0-1,0 0 1,0-1 0,1 1-1,-1 0 1,0 0 0,0-1-1,1 1 1,-1 0 0,0 0 0,0-1-1,0 1 1,1-1 0,3 38-213,-4-29 197,2 12 46,5 43 211,-6-60-230,-1-1 1,1 1-1,0-1 1,-1 1-1,1-1 0,0 0 1,1 1-1,-1-1 1,0 0-1,1 0 0,-1 0 1,1 0-1,-1 0 1,1 0-1,0 0 1,0-1-1,0 1 0,0-1 1,0 1-1,3 0 1,-4-1-42,0-1 0,0 0 0,-1 0 0,1 0 0,0 0 0,0 1 0,0-1 1,0-1-1,0 1 0,0 0 0,0 0 0,0 0 0,0 0 0,0-1 1,0 1-1,0-1 0,0 1 0,0 0 0,0-1 0,0 1 0,-1-1 0,1 0 1,0 1-1,0-1 0,-1 0 0,1 1 0,0-1 0,-1 0 0,1 0 1,-1 0-1,1 0 0,-1 1 0,1-1 0,-1 0 0,1 0 0,-1 0 0,0 0 1,0 0-1,0 0 0,1 0 0,-1 0 0,0-2 0,4-48-5579,-4 46 4809,-1-8-1559,1 0 0,-1 0 1,-6-23-1,-6-7-3795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4.015"/>
    </inkml:context>
    <inkml:brush xml:id="br0">
      <inkml:brushProperty name="width" value="0.025" units="cm"/>
      <inkml:brushProperty name="height" value="0.025" units="cm"/>
    </inkml:brush>
  </inkml:definitions>
  <inkml:trace contextRef="#ctx0" brushRef="#br0">1 1 7591,'0'0'10666,"8"57"-13452,7-44-1058,1 3-1825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4.393"/>
    </inkml:context>
    <inkml:brush xml:id="br0">
      <inkml:brushProperty name="width" value="0.025" units="cm"/>
      <inkml:brushProperty name="height" value="0.025" units="cm"/>
    </inkml:brush>
  </inkml:definitions>
  <inkml:trace contextRef="#ctx0" brushRef="#br0">68 76 13773,'0'0'5856,"-8"6"-5578,3-4-193,1 1 1,0 0-1,0 0 0,0 0 1,1 1-1,-1-1 1,1 1-1,-1 0 1,1 0-1,1 0 0,-1 0 1,0 0-1,1 1 1,0-1-1,0 1 0,0 0 1,1 0-1,0-1 1,0 1-1,0 0 1,0 0-1,0 10 0,1-14-75,0 0 0,1-1-1,-1 1 1,0 0 0,0 0-1,0 0 1,0 0 0,1 0-1,-1-1 1,0 1-1,1 0 1,-1 0 0,1-1-1,-1 1 1,1 0 0,-1 0-1,1-1 1,-1 1 0,1-1-1,0 1 1,-1 0 0,1-1-1,0 1 1,-1-1-1,1 0 1,0 1 0,0-1-1,0 1 1,-1-1 0,1 0-1,0 0 1,0 0 0,0 1-1,0-1 1,0 0 0,-1 0-1,1 0 1,0 0-1,0 0 1,0-1 0,0 1-1,0 0 1,0 0 0,-1 0-1,1-1 1,0 1 0,0-1-1,-1 1 1,1 0 0,0-1-1,1 0 1,2-1 28,1 0 1,-1 0 0,1-1-1,-1 1 1,0-1-1,0 0 1,0 0 0,4-4-1,-4 0 55,0 0 0,0 0 0,0 0 0,-1-1 0,0 0 0,0 1 0,-1-1 0,0 0 0,1-10 0,-2 15-15,0-1-1,-1 1 0,1-1 0,-1 1 1,0-1-1,0 1 0,-1-1 0,1 0 0,-1 1 1,1-1-1,-1 1 0,0-1 0,0 1 1,-1 0-1,1 0 0,-1-1 0,1 1 1,-1 0-1,0 0 0,0 0 0,-1 0 0,-4-4 1,6 6-69,0 1 1,1-1 0,-1 0 0,0 1-1,0-1 1,0 1 0,0-1 0,0 1-1,0-1 1,0 1 0,0 0 0,0-1-1,0 1 1,0 0 0,0 0-1,0 0 1,0 0 0,0 0 0,-1 0-1,1 0 1,0 0 0,0 0 0,0 1-1,0-1 1,0 0 0,0 1 0,-2 0-1,2 0 6,0 1 0,0-1 0,0 0 0,-1 1 0,1-1 0,1 1 0,-1 0 0,0-1 0,0 1 0,0 0 0,1-1 0,-1 1 0,1 0 0,0 0 0,-1 1 0,0 1-218,1 0 0,-1-1 0,1 1 0,0 0 0,0 0-1,1-1 1,-1 1 0,1 0 0,-1-1 0,1 1-1,0-1 1,1 1 0,-1-1 0,1 1 0,-1-1-1,4 5 1,26 9-4416,-6-13-1337,-1-3-285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4.752"/>
    </inkml:context>
    <inkml:brush xml:id="br0">
      <inkml:brushProperty name="width" value="0.025" units="cm"/>
      <inkml:brushProperty name="height" value="0.025" units="cm"/>
    </inkml:brush>
  </inkml:definitions>
  <inkml:trace contextRef="#ctx0" brushRef="#br0">107 127 801,'0'0'15983,"-9"3"-13410,3-2-2367,1 0 1,0 1-1,0 0 0,0 0 1,0 1-1,0-1 0,1 1 1,-1 0-1,1 0 1,0 1-1,0-1 0,0 1 1,0 0-1,0 0 0,1 0 1,0 1-1,0-1 0,0 1 1,0-1-1,1 1 0,0 0 1,0 0-1,0 0 1,0 1-1,1-1 0,0 0 1,0 1-1,0 6 0,1-11-195,0 0 0,0 0-1,0 0 1,0 0 0,0 0-1,1 0 1,-1 0 0,0 0-1,1 0 1,-1 0 0,0 0 0,1 0-1,-1 0 1,1 0 0,-1 0-1,1 0 1,0 0 0,-1 0-1,1-1 1,0 1 0,0 0-1,0 0 1,0-1 0,-1 1-1,1-1 1,2 1 0,-1 0 14,1 0 0,-1 0 0,1-1 1,-1 1-1,1-1 0,0 0 0,-1 0 0,1 0 0,0 0 1,4-1-1,-1 0 10,0 0 0,0-1 1,-1 0-1,1 0 0,0 0 0,-1 0 1,1-1-1,-1 0 0,6-4 1,-3-2-7,0 0 0,-1-1 0,-1 0 0,0 0 1,0 0-1,-1-1 0,0 1 0,0-1 1,-1 0-1,-1-1 0,0 1 0,-1-1 0,0 1 1,-1-1-1,0 0 0,0 0 0,-2 0 0,-1-19 1,2 31-16,0-1 1,0 0 0,0 0-1,0 0 1,0 0 0,0 0-1,0 0 1,-1 1 0,1-1-1,0 0 1,0 0 0,-1 0-1,1 1 1,0-1-1,-1 0 1,1 0 0,-1 1-1,1-1 1,-1 0 0,1 0-1,-1 1 1,0-1 0,1 1-1,-1-1 1,0 1 0,1-1-1,-1 1 1,0-1 0,0 1-1,0 0 1,1-1 0,-1 1-1,0 0 1,0 0-1,0-1 1,0 1 0,1 0-1,-1 0 1,0 0 0,0 0-1,0 0 1,0 0 0,0 0-1,0 1 1,1-1 0,-1 0-1,0 0 1,0 1 0,0-1-1,1 0 1,-1 1 0,0-1-1,0 1 1,0 0-1,-3 1-8,1 0-1,0 1 1,0-1-1,1 1 0,-1-1 1,0 1-1,1 0 0,0 0 1,-1 0-1,1 0 0,-2 5 1,1 2 46,0 0 0,0 0 0,0 0 0,1 1 0,1-1 0,0 1 0,0 13 0,1-20-41,1-1 0,-1 1 1,1-1-1,-1 1 0,1-1 1,0 1-1,0-1 0,0 0 1,1 1-1,-1-1 0,1 0 1,0 0-1,0 0 0,0 0 1,0 0-1,1-1 0,-1 1 1,1-1-1,-1 1 0,1-1 1,0 0-1,0 0 0,0 0 1,5 2-1,7 3 15,0-2 0,0 1 0,0-2 1,1 0-1,0-1 0,-1 0 0,1-2 0,17 1 0,-30-3-11,0 0 0,1 1 0,-1-1 0,0 0 0,0-1-1,0 1 1,0-1 0,0 1 0,-1-1 0,1 0 0,0 0 0,-1 0 0,1 0 0,-1-1-1,0 1 1,0-1 0,0 1 0,0-1 0,0 0 0,2-5 0,0 3 15,-1-1 1,0-1 0,-1 1-1,1 0 1,-1-1 0,-1 1-1,1-1 1,-1 1 0,0-8-1,-1 13-27,0 1-1,0 0 1,-1-1-1,1 1 1,0 0-1,-1 0 1,1-1-1,-1 1 1,1 0-1,0 0 1,-1 0 0,1-1-1,-1 1 1,1 0-1,0 0 1,-1 0-1,1 0 1,-1 0-1,1 0 1,-1 0-1,1 0 1,0 0-1,-1 0 1,1 0-1,-1 0 1,1 0-1,-1 1 1,1-1-1,0 0 1,-1 0-1,1 0 1,0 1-1,-1-1 1,0 1-1,-15 6-15,14-5 13,-1 1 0,1-1 0,0 1 0,0-1 0,0 1 0,0 0 0,0 0 0,1-1 0,-1 1 0,1 1 0,0-1 0,0 0 0,0 0-1,0 0 1,0 1 0,1-1 0,0 0 0,-1 0 0,1 1 0,0-1 0,2 7 0,-2-8-42,2 1-1,-1-1 1,0 1-1,0-1 1,1 1-1,-1-1 1,1 0-1,0 0 1,0 0-1,0 0 1,0 0-1,0 0 1,0-1-1,0 1 1,1 0 0,-1-1-1,1 0 1,-1 0-1,1 0 1,-1 0-1,1 0 1,-1 0-1,1 0 1,0-1-1,0 0 1,4 1-1,2 0-1137,-1 0-1,1-1 0,-1 0 1,0-1-1,16-2 0,13-12-6063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6.009"/>
    </inkml:context>
    <inkml:brush xml:id="br0">
      <inkml:brushProperty name="width" value="0.025" units="cm"/>
      <inkml:brushProperty name="height" value="0.025" units="cm"/>
    </inkml:brush>
  </inkml:definitions>
  <inkml:trace contextRef="#ctx0" brushRef="#br0">1 190 3555,'0'0'9444,"8"1"-7287,-2-1-1797,0 1 1,0-1-1,0 0 1,-1-1 0,1 0-1,0 0 1,0 0 0,-1 0-1,1-1 1,0 0-1,-1 0 1,0-1 0,1 1-1,-1-1 1,0 0-1,-1-1 1,1 1 0,0-1-1,5-6 1,-1 1 332,-1-1-1,0 0 1,13-21 0,-19 28-599,-1 0 1,1 0-1,0 1 1,-1-1-1,0-1 1,0 1 0,0 0-1,0 0 1,0 0-1,0 0 1,-1-1-1,0 1 1,0 0-1,0-1 1,0 1 0,0 0-1,-1 0 1,1-1-1,-1 1 1,-1-5-1,0 6-80,1 1-1,-1-1 1,1 1 0,-1 0-1,0-1 1,1 1-1,-1 0 1,0 0-1,0 0 1,0 0 0,0 0-1,0 1 1,0-1-1,0 1 1,0-1-1,0 1 1,0 0 0,-1-1-1,1 1 1,0 0-1,0 0 1,0 1-1,0-1 1,0 0 0,-3 2-1,0-2-34,0 1 0,0 1 1,-1-1-1,1 1 0,0 0 0,0 0 0,1 0 0,-1 1 0,-5 3 0,3 1 2,1 0 0,-1 0 0,2 0 0,-1 0 0,1 1 0,0 0 0,0 0 0,1 1 0,0-1-1,1 1 1,0 0 0,0 0 0,1 0 0,0 0 0,1 1 0,0-1 0,0 0 0,1 15-1,0-22 14,0 0 0,0 0 0,1-1-1,-1 1 1,0 0 0,1 0-1,-1 0 1,1 0 0,0-1-1,0 1 1,-1 0 0,1-1 0,0 1-1,0 0 1,1-1 0,-1 0-1,0 1 1,0-1 0,1 1-1,-1-1 1,1 0 0,2 2-1,0-2 5,0 1-1,0-1 0,0 1 0,0-1 0,0 0 0,0-1 0,0 1 0,0-1 0,0 0 0,5 0 0,2-1 14,0 0-1,0-1 0,-1 0 0,1-1 0,-1 0 0,0 0 0,16-9 0,-13 5-20,-1-1-1,0 0 0,0-1 1,-1 0-1,0-1 0,0 0 1,-1-1-1,-1 0 0,0 0 1,0-1-1,10-20 0,-18 25-203,-10 20 89,-13 22 48,20-29 89,-1 0 1,1 0-1,0 0 1,0 1-1,1-1 1,0 0-1,0 1 1,0 0-1,1-1 0,0 1 1,1 10-1,0-16-4,0 1 0,0-1-1,0 0 1,0 0 0,0 0-1,1 0 1,-1 0 0,0-1-1,1 1 1,-1 0-1,0-1 1,1 1 0,-1 0-1,1-1 1,-1 0 0,1 1-1,-1-1 1,1 0 0,-1 0-1,1 0 1,-1 0 0,1 0-1,-1 0 1,1 0 0,-1 0-1,2-1 1,44-7 260,-23-2-222,-2 0 0,1-1 0,23-16 0,28-14 27,-73 40-78,-1 1 0,1-1 0,0 1 0,-1-1 0,1 1 0,0-1 0,0 1 0,-1 0 0,1-1 0,0 1 0,0 0-1,-1 0 1,1 0 0,0 0 0,0-1 0,0 1 0,0 0 0,-1 0 0,1 0 0,0 1 0,0-1 0,0 0 0,-1 0 0,1 0 0,0 1 0,0-1 0,-1 0 0,1 1 0,0-1 0,0 0 0,-1 1 0,1-1 0,-1 1 0,1-1 0,0 1 0,-1 0 0,1-1 0,-1 1 0,1 0 0,4 37 0,-3-5 62,-2-33-55,0 1 0,0 0 0,1 0 0,-1 0-1,0 0 1,0 0 0,1 0 0,-1-1 0,1 1-1,-1 0 1,1 0 0,-1-1 0,1 1 0,-1 0-1,1-1 1,0 1 0,-1 0 0,1-1 0,0 1-1,0-1 1,-1 1 0,1-1 0,0 1 0,0-1-1,1 1 1,2-1 45,1 0-1,-1 0 0,0 0 0,0-1 1,1 1-1,-1-1 0,0 0 0,0 0 1,0-1-1,0 1 0,0-1 1,0 0-1,-1 0 0,1 0 0,0-1 1,-1 1-1,0-1 0,1 0 1,-1 0-1,0 0 0,4-5 0,-4 4-44,0 0-1,0 1 1,1 0-1,0 0 0,-1 0 1,1 0-1,0 0 1,0 1-1,0 0 1,1 0-1,-1 0 1,1 0-1,-1 1 0,1-1 1,7 0-1,-10 3-2,-1 0 0,0 0 0,0 0 0,0 0 1,0 0-1,0 0 0,0 0 0,0 0 0,0 1 0,0-1 0,0 0 0,-1 1 0,1-1 0,-1 1 0,1-1 0,-1 1 0,1-1 0,-1 1 0,0-1 0,0 1 0,0-1 1,0 1-1,0-1 0,0 1 0,0 2 0,-3 44 89,-7-39-1446,9-9 1012,1 0 0,-1 0-1,0 0 1,1 0-1,-1 0 1,0 0 0,0-1-1,1 1 1,-1 0 0,0 0-1,1 0 1,-1-1 0,0 1-1,1-1 1,-1 1 0,1 0-1,-1-1 1,0 1 0,1-1-1,-1 1 1,1-1 0,-1 1-1,1-1 1,0 0 0,-1 1-1,1-1 1,-1 0 0,-6-16-6498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7.377"/>
    </inkml:context>
    <inkml:brush xml:id="br0">
      <inkml:brushProperty name="width" value="0.025" units="cm"/>
      <inkml:brushProperty name="height" value="0.025" units="cm"/>
    </inkml:brush>
  </inkml:definitions>
  <inkml:trace contextRef="#ctx0" brushRef="#br0">170 92 11147,'-6'8'3816,"-1"2"-3225,0-3-37,1 0 1,0 1-1,1 0 0,0 0 1,0 1-1,0-1 1,1 1-1,1 0 1,0 0-1,-4 18 0,7-26-517,0 0-1,1 0 0,-1 0 0,1-1 0,-1 1 0,1 0 1,-1 0-1,1-1 0,-1 1 0,1 0 0,0-1 0,-1 1 1,1-1-1,0 1 0,0-1 0,-1 1 0,1-1 0,0 0 1,0 1-1,0-1 0,0 0 0,-1 0 0,1 1 0,0-1 0,0 0 1,0 0-1,0 0 0,0 0 0,0 0 0,0 0 0,-1 0 1,1-1-1,0 1 0,0 0 0,0 0 0,0-1 0,1 0 1,37-11 548,-30 6-524,0 0 0,0 0 0,0-1 0,-1 0 0,0-1 1,-1 0-1,0 0 0,0-1 0,-1 0 0,7-11 0,-11 17-1,-1 1-1,1-1 1,-1 0-1,0 1 1,1-1-1,-1 0 1,-1 0-1,1 0 1,0 0-1,-1 0 1,1 0-1,-1 0 1,0 0-1,0 0 1,0 0-1,0 0 1,-1 0-1,1 0 1,-1 0-1,0 0 1,0 1-1,0-1 1,0 0-1,0 0 1,-1 1-1,1-1 1,-1 0-1,1 1 1,-1 0-1,0-1 1,0 1-1,0 0 1,-1 0-1,1 0 1,0 0-1,-1 0 1,1 1-1,-1-1 1,0 1-1,-4-2 1,-1 0-203,1 0 0,-1 0 0,1 1 0,-1 0 0,0 1 0,1-1 0,-1 2 0,0-1 0,0 1 0,0 0 0,0 1 0,0 0 0,-14 3 0,10 0-1668,-1 0 0,1 0 1,0 1-1,-17 11 0,3-2-5881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6.376"/>
    </inkml:context>
    <inkml:brush xml:id="br0">
      <inkml:brushProperty name="width" value="0.025" units="cm"/>
      <inkml:brushProperty name="height" value="0.025" units="cm"/>
    </inkml:brush>
  </inkml:definitions>
  <inkml:trace contextRef="#ctx0" brushRef="#br0">0 0 7591,'0'0'9930,"54"31"-17586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6.721"/>
    </inkml:context>
    <inkml:brush xml:id="br0">
      <inkml:brushProperty name="width" value="0.025" units="cm"/>
      <inkml:brushProperty name="height" value="0.025" units="cm"/>
    </inkml:brush>
  </inkml:definitions>
  <inkml:trace contextRef="#ctx0" brushRef="#br0">85 109 13164,'0'0'9503,"7"1"-8222,-3 0-1193,0 0-1,0 0 1,0-1-1,0 1 1,0-1 0,0 0-1,0 0 1,0 0-1,0-1 1,0 1 0,0-1-1,0 0 1,0 0-1,-1 0 1,1-1 0,0 0-1,-1 1 1,1-1-1,-1 0 1,1-1 0,4-4-1,22-26 440,-28 31-474,-1 0 1,0 1 0,0-1 0,0 0-1,0 0 1,-1 0 0,1 0 0,0 0-1,-1-1 1,0 1 0,1 0 0,-1 0-1,0 0 1,0 0 0,0 0 0,0-1-1,-1 1 1,1 0 0,-1-2 0,0 3-40,0 0 0,0-1 0,0 1 0,0 0 0,-1 0 1,1 1-1,0-1 0,-1 0 0,1 0 0,0 1 0,-1-1 1,1 0-1,-1 1 0,1-1 0,-1 1 0,1 0 0,-1 0 1,1-1-1,-1 1 0,1 0 0,-1 0 0,-2 1 0,-36 2-83,34-1 57,-1 0-1,1 1 1,0 0 0,0 0-1,0 0 1,1 1 0,-1 0 0,1 0-1,0 0 1,0 1 0,0-1-1,1 1 1,0 0 0,-8 11-1,3-1 36,0 0 0,1 1 0,0-1 0,-8 26 1,15-39-23,0 0 0,0-1 1,1 1-1,-1 0 1,0 0-1,1-1 1,-1 1-1,1 0 1,0 0-1,0 0 1,0 0-1,0-1 1,0 1-1,0 0 1,0 0-1,0 0 1,1 0-1,-1-1 1,1 1-1,-1 0 1,1 0-1,0-1 1,0 1-1,-1 0 0,1-1 1,1 1-1,-1-1 1,0 1-1,0-1 1,0 0-1,1 1 1,-1-1-1,1 0 1,1 1-1,3 0-49,0 0 1,1 0-1,-1-1 0,1 0 0,-1 0 0,1 0 0,-1-1 0,10-1 0,-6 1-579,-1-1-1,0 0 1,1-1-1,-1 0 1,0 0-1,13-6 1,-8 2-1624,0-1 1,-1 0 0,15-12-1,5-5-1870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7.053"/>
    </inkml:context>
    <inkml:brush xml:id="br0">
      <inkml:brushProperty name="width" value="0.025" units="cm"/>
      <inkml:brushProperty name="height" value="0.025" units="cm"/>
    </inkml:brush>
  </inkml:definitions>
  <inkml:trace contextRef="#ctx0" brushRef="#br0">155 3 13741,'0'0'6838,"-9"-2"-5300,2 2-1299,-1 0 0,0 0 0,0 0-1,0 1 1,0 0 0,1 1 0,-16 4 0,19-5-192,0 0-1,-1 1 1,1 0 0,0 0-1,0 0 1,0 0 0,0 1-1,1-1 1,-1 1-1,1 0 1,-1 0 0,1 1-1,0-1 1,0 1 0,1-1-1,-1 1 1,1 0 0,-3 5-1,5-8-47,0-1-1,0 1 0,0-1 1,0 1-1,0-1 0,1 1 1,-1-1-1,0 0 1,0 1-1,1-1 0,-1 0 1,0 1-1,1-1 0,-1 0 1,0 1-1,1-1 0,-1 0 1,0 1-1,1-1 1,-1 0-1,1 0 0,-1 0 1,0 1-1,1-1 0,-1 0 1,1 0-1,-1 0 1,1 0-1,-1 0 0,1 0 1,-1 0-1,1 0 0,-1 0 1,0 0-1,1 0 0,-1 0 1,1 0-1,25 1 22,-23-2-26,166 2-1056,-169-2 1095,1 1 0,0 0-1,0 0 1,-1 0 0,1-1 0,0 1 0,0 0 0,-1 0 0,1 0-1,0 0 1,0 0 0,0 1 0,-1-1 0,1 0 0,0 0 0,0 0 0,-1 1-1,1-1 1,0 0 0,-1 1 0,1-1 0,0 1 0,-1-1 0,1 1-1,-1-1 1,1 1 0,0-1 0,-1 1 0,1-1 0,-1 1 0,0 0 0,1-1-1,-1 1 1,1 0 0,-1-1 0,0 1 0,0 0 0,1 0 0,-1-1-1,0 1 1,0 0 0,0 0 0,0-1 0,0 1 0,0 0 0,0 0-1,0 0 1,0-1 0,0 1 0,0 0 0,-1 0 0,1-1 0,0 1 0,-1 0-1,1-1 1,0 1 0,-1 0 0,1-1 0,-1 1 0,1 0 0,-1-1-1,0 2 1,-4 4 386,1 0 0,-1 0-1,-1-1 1,-10 10 0,4-6-328,-1-1 0,0 0 0,0 0 0,-25 9 1,-2-9-6127,29-8-1460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7.822"/>
    </inkml:context>
    <inkml:brush xml:id="br0">
      <inkml:brushProperty name="width" value="0.025" units="cm"/>
      <inkml:brushProperty name="height" value="0.025" units="cm"/>
    </inkml:brush>
  </inkml:definitions>
  <inkml:trace contextRef="#ctx0" brushRef="#br0">37 0 6086,'0'0'12844,"-4"9"-12230,-2 3-533,1 0 0,1 0 0,0 1 0,0 0 0,2 0 0,0 0 0,-1 18-1,1 106 503,2-82-110,0-50-407,0 5 37,0 0 1,1 0-1,0-1 1,4 20-1,-4-28-65,-1 1-1,0-1 1,1 0-1,-1 1 1,1-1-1,0 1 0,-1-1 1,1 0-1,0 0 1,0 1-1,0-1 1,0 0-1,0 0 1,0 0-1,0 0 1,0 0-1,0 0 1,0 0-1,1-1 0,-1 1 1,0 0-1,1-1 1,-1 1-1,1-1 1,-1 1-1,0-1 1,1 1-1,-1-1 1,1 0-1,-1 0 0,1 0 1,-1 0-1,1 0 1,-1 0-1,1 0 1,-1-1-1,1 1 1,-1 0-1,1-1 1,-1 1-1,2-2 0,6-2 219,-1-1 0,0 0 0,0 0-1,0-1 1,-1 0 0,0 0-1,0-1 1,-1 0 0,0 0 0,7-10-1,53-86 399,-62 96-560,4-6-96,50-97 1117,-52 98-1778,-2-1 1,1 0-1,4-26 1,-9 35-2508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8.166"/>
    </inkml:context>
    <inkml:brush xml:id="br0">
      <inkml:brushProperty name="width" value="0.025" units="cm"/>
      <inkml:brushProperty name="height" value="0.025" units="cm"/>
    </inkml:brush>
  </inkml:definitions>
  <inkml:trace contextRef="#ctx0" brushRef="#br0">1 0 12364,'0'0'1665,"3"63"-287,13-48-738,8 0-384,1-6-95,0-6-65,3-3-1602,4 0-287,-1-11-578,-6-5-1088,-2-3-3940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8.878"/>
    </inkml:context>
    <inkml:brush xml:id="br0">
      <inkml:brushProperty name="width" value="0.025" units="cm"/>
      <inkml:brushProperty name="height" value="0.025" units="cm"/>
    </inkml:brush>
  </inkml:definitions>
  <inkml:trace contextRef="#ctx0" brushRef="#br0">126 0 6822,'0'0'3871,"-10"5"-2569,-3 2-769,0 1-1,1 1 0,-19 17 0,27-23-197,0 1-1,0-1 0,0 1 0,1 1 0,-1-1 0,1 0 1,0 1-1,1-1 0,-1 1 0,1 0 0,0 0 1,0 0-1,0 0 0,1 1 0,-1-1 0,1 6 0,3-11-190,1 1 0,0-1-1,0 0 1,0-1-1,0 1 1,-1 0 0,1-1-1,0 0 1,3-1-1,37-20 560,16-7-595,-55 28-118,-1 0 1,1 0-1,0 0 1,0 0 0,0 1-1,0-1 1,0 1-1,0 0 1,0 0-1,0 1 1,0-1-1,0 1 1,6 1-1,-8 0 12,1-1 0,-1 0-1,1 1 1,-1 0 0,1-1-1,-1 1 1,0 0-1,0 0 1,0 0 0,0 1-1,0-1 1,0 0-1,1 5 1,-2-5 6,0 0 0,0-1 0,0 1 0,1 0 0,-1 0 0,0-1 0,1 1 1,-1-1-1,1 1 0,-1-1 0,1 1 0,0-1 0,-1 0 0,1 0 0,0 0 0,0 0 0,0 0 0,0 0 0,0-1 0,0 1 0,0 0 0,0-1 0,1 0 0,-1 0 0,0 1 0,0-1 0,0 0 1,0-1-1,0 1 0,4-1 0,-2 0-28,0-1 1,1 0-1,-1 0 0,0 0 1,0-1-1,0 1 1,-1-1-1,1 0 0,-1 0 1,1 0-1,5-7 1,36-49-5308,-28 36-781,-17 23 6094,0 0 1,0-1-1,0 1 1,0 0-1,0 0 1,0 0-1,1 0 1,-1 0-1,0 0 1,0 0-1,0-1 1,0 1-1,0 0 0,0 0 1,0 0-1,0 0 1,1 0-1,-1 0 1,0 0-1,0 0 1,0 0-1,0 0 1,0 0-1,0-1 1,1 1-1,-1 0 0,0 0 1,0 0-1,0 0 1,0 0-1,0 0 1,1 0-1,-1 0 1,0 0-1,0 0 1,0 1-1,0-1 1,0 0-1,1 0 0,-1 0 1,0 0-1,0 0 1,0 0-1,0 0 1,0 0-1,0 0 1,1 0-1,-1 0 1,0 0-1,0 1 1,0-1-1,0 0 1,0 0-1,0 0 0,0 0 1,0 0-1,0 0 1,0 1-1,0-1 1,0 0-1,0 0 1,1 0-1,-1 0 1,0 0-1,0 1 1,0-1-1,0 0 0,0 0 1,-1 0-1,4 21 2016,-3-17-1623,1 1-1,-1 0 0,1-1 0,0 1 0,0 0 0,0-1 0,1 1 0,2 4 0,9 9 30,0 2 0,-1 0 0,-1 0 0,11 29 0,-19-41-107,0 1 0,0 0 0,-1 0 0,0 0 0,0 0-1,-1 0 1,0 0 0,-1 0 0,0 0 0,-1 1-1,0-1 1,0 0 0,-5 16 0,6-24-249,0-1-1,0 1 1,0 0 0,0 0 0,0-1 0,0 1 0,0 0 0,-1 0-1,1-1 1,0 1 0,-1 0 0,1-1 0,0 1 0,-1 0-1,1-1 1,-1 1 0,1-1 0,-1 1 0,1 0 0,-1-1 0,0 1-1,1-1 1,-1 0 0,0 1 0,1-1 0,-1 0 0,0 1-1,1-1 1,-1 0 0,0 0 0,0 1 0,1-1 0,-1 0 0,0 0-1,0 0 1,1 0 0,-1 0 0,0 0 0,0 0 0,0 0-1,1 0 1,-1-1 0,0 1 0,1 0 0,-1 0 0,0-1 0,0 1-1,1 0 1,-1-1 0,0 1 0,1-1 0,-2 0 0,0-2-4,-1 1 1,0-1 0,1 0-1,0 0 1,0 0 0,0 0 0,0 0-1,0 0 1,-2-6 0,2-1-272,-1 0 1,1-1-1,1 1 1,0 0 0,0-1-1,1 1 1,1-1-1,0 1 1,0-1-1,1 1 1,0-1-1,0 1 1,2 0-1,7-18 1,0 5 32,1 0 0,1 1 0,1 0 0,33-38 0,-43 102 2091,-4-39-1794,0 0 0,0 0 0,0 0 0,1 0 0,-1 0 0,1 0 0,-1 0 0,1 0 0,0-1 0,0 1 0,0 0 0,1 0 0,-1-1 0,1 1 0,-1-1 0,1 1 0,0-1 0,0 0 0,3 3 1,-3-4-44,0 1 0,0-1 1,1-1-1,-1 1 1,0 0-1,1 0 1,-1-1-1,1 0 1,-1 1-1,0-1 1,1 0-1,-1 0 1,1 0-1,-1-1 1,1 1-1,-1 0 1,0-1-1,1 0 1,-1 1-1,0-1 1,1 0-1,-1 0 0,0-1 1,3-1-1,33-25 237,-34 24-310,0 0 0,1 0 1,-1 1-1,1-1 0,0 1 0,0 0 0,0 1 0,0-1 0,1 1 0,-1 0 0,1 0 0,-1 0 1,8 0-1,3 8-775,7 2-6184,-11-8-1199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9.554"/>
    </inkml:context>
    <inkml:brush xml:id="br0">
      <inkml:brushProperty name="width" value="0.025" units="cm"/>
      <inkml:brushProperty name="height" value="0.025" units="cm"/>
    </inkml:brush>
  </inkml:definitions>
  <inkml:trace contextRef="#ctx0" brushRef="#br0">4 1 11403,'-4'11'6539,"5"34"-4446,25 169 1436,-26-211-3478,0 1 1,1 0-1,-1-1 0,1 1 1,0 0-1,0-1 1,0 1-1,1-1 1,3 7-1,-5-10-28,0 1-1,1-1 1,-1 1-1,0-1 1,1 0-1,-1 1 1,0-1-1,1 0 1,-1 0-1,0 1 1,1-1-1,-1 0 1,1 0-1,-1 1 1,1-1-1,-1 0 1,1 0-1,-1 0 1,1 0-1,-1 0 1,1 0-1,-1 0 1,0 0-1,1 0 1,-1 0-1,1 0 1,0 0-1,17-17 846,96-190 2,-113 206-987,-5 35-6732,-8-6-3353,5-15 1404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9.901"/>
    </inkml:context>
    <inkml:brush xml:id="br0">
      <inkml:brushProperty name="width" value="0.025" units="cm"/>
      <inkml:brushProperty name="height" value="0.025" units="cm"/>
    </inkml:brush>
  </inkml:definitions>
  <inkml:trace contextRef="#ctx0" brushRef="#br0">1 1 6086,'0'0'7687,"10"52"-6438,-6-33-416,1-2-32,1-1-33,-1-1-479,6-7-257,1-5-160,4-3-1089,2-5-833,2-14-545,-2-2-928,-1-3-3236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0.517"/>
    </inkml:context>
    <inkml:brush xml:id="br0">
      <inkml:brushProperty name="width" value="0.025" units="cm"/>
      <inkml:brushProperty name="height" value="0.025" units="cm"/>
    </inkml:brush>
  </inkml:definitions>
  <inkml:trace contextRef="#ctx0" brushRef="#br0">53 0 11915,'0'0'3897,"-5"11"-2861,-4 11-101,0 0 0,2 1 0,1 0 0,0 1 0,-3 40 1,7-35-597,4 46 0,-2-74-333,0-1 0,0 1 1,-1 0-1,1-1 1,0 1-1,0 0 1,0-1-1,1 1 0,-1-1 1,0 1-1,0 0 1,0-1-1,0 1 0,0-1 1,1 1-1,-1 0 1,0-1-1,1 1 1,-1-1-1,0 1 0,1-1 1,-1 1-1,1-1 1,-1 1-1,1-1 1,-1 0-1,1 1 0,-1-1 1,1 0-1,-1 1 1,1-1-1,-1 0 0,1 0 1,-1 1-1,1-1 1,0 0-1,-1 0 1,1 0-1,-1 0 0,1 0 1,0 0-1,-1 0 1,1 0-1,0 0 1,-1 0-1,1 0 0,-1 0 1,1 0-1,0-1 1,-1 1-1,1 0 0,0-1 1,1 0 17,0 0-1,-1 0 1,1 0 0,0-1 0,-1 1 0,1-1-1,-1 1 1,0-1 0,0 1 0,1-1-1,-1 0 1,0 0 0,0 1 0,-1-1-1,2-3 1,0-4 10,-1 0-1,0 0 0,0 0 0,-1-15 1,0 22-39,0 0 1,-1-1-1,1 1 1,0-1 0,0 1-1,-1 0 1,0-1-1,1 1 1,-1 0 0,0 0-1,0 0 1,0-1-1,0 1 1,-1 0-1,1 0 1,-1 0 0,1 1-1,-1-1 1,0 0-1,1 1 1,-5-4 0,6 5 1,0 0 0,-1 0 0,1 0 0,0 0 0,0 0 0,-1 0 0,1 0 0,0 0 0,-1 0 0,1-1 0,0 2 0,0-1 0,-1 0 0,1 0 0,0 0 0,-1 0 0,1 0 0,0 0 0,0 0 0,-1 0 0,1 0 0,0 0 0,0 0 0,-1 1 0,1-1 0,0 0 0,0 0 0,0 0 0,-1 1 0,1-1 0,0 0 0,0 0 0,0 0 0,0 1 0,-1-1 0,1 0 0,0 0-1,0 1 1,0-1 0,0 0 0,0 1 1,-2 18-193,2-17 177,1 1 0,-1-1-1,0 1 1,1-1 0,-1 1 0,1-1-1,0 1 1,0-1 0,0 0-1,0 0 1,0 1 0,1-1-1,2 3 1,0-2 37,1-1 1,0-1-1,0 1 0,-1-1 1,1 1-1,0-1 1,0-1-1,0 1 0,1-1 1,-1 0-1,0 0 0,0 0 1,0-1-1,0 0 0,0 0 1,0 0-1,0 0 0,-1-1 1,1 0-1,0 0 0,7-5 1,-7 5 3,0-1 0,0 0 1,0 0-1,0 0 0,-1 0 1,1-1-1,-1 0 0,0 0 0,0 0 1,-1-1-1,1 1 0,-1-1 1,0 0-1,0 0 0,-1 0 0,1 0 1,-1 0-1,0-1 0,1-5 1,-30 86 50,26-74-73,1 1 0,-1-1 0,1 1 0,0 0 0,0-1 0,0 1 0,0-1 0,0 1 0,0 0 0,0-1 0,1 1 0,-1-1 0,0 1 0,1 0-1,0-1 1,-1 1 0,1-1 0,1 2 0,-1-2 5,-1-1 0,1 1 0,0-1 1,0 1-1,-1-1 0,1 0 0,0 1 0,0-1 0,0 0 0,-1 0 0,1 0 0,0 0 0,0 1 0,0-1 0,0 0 0,0-1 0,-1 1 0,1 0 0,0 0 1,0 0-1,0 0 0,0-1 0,-1 1 0,2-1 0,3-1 24,-1 0 1,1-1 0,-1 1-1,0-1 1,0 0-1,0 0 1,0-1-1,0 1 1,5-8-1,2-6-70,4-2-181,-9 21 119,-1 14 60,-4-13 48,0 0 0,1 0 0,-1 0 0,1-1 0,-1 1 0,1 0 0,0-1 0,0 1 0,0-1 1,0 1-1,1-1 0,-1 0 0,1 0 0,-1 0 0,1 0 0,0-1 0,0 1 0,0-1 0,-1 0 0,1 1 0,1-1 1,-1 0-1,0-1 0,0 1 0,0-1 0,6 1 0,1 0 20,-1 0 0,1-1 1,0 0-1,-1-1 0,1 0 0,-1-1 1,1 1-1,9-5 0,-18 6 81,-1-1 1,1 1-1,-1-1 0,1 1 0,-1-1 0,1 0 1,-1 1-1,1-1 0,-1 0 0,0 1 0,1-1 1,-1 0-1,0 0 0,0 1 0,1-1 0,-1 0 1,0 0-1,0 1 0,0-1 0,0 0 0,0 0 1,0 0-1,0 1 0,0-1 0,-1 0 0,1 0 1,0 1-1,0-1 0,-1 0 0,1 0 0,0 1 1,-1-1-1,1 0 0,-1 1 0,1-1 0,-1 0 0,-18-31-61,17 29 74,-1-1-208,1 0-53,-1 1 0,1-1-1,-1 0 1,1 0 0,0 0 0,1 0 0,-1-1-1,1 1 1,-1-5 0,6 8-5713,6 1 3558,-9 0 944,18 0-6539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1.469"/>
    </inkml:context>
    <inkml:brush xml:id="br0">
      <inkml:brushProperty name="width" value="0.025" units="cm"/>
      <inkml:brushProperty name="height" value="0.025" units="cm"/>
    </inkml:brush>
  </inkml:definitions>
  <inkml:trace contextRef="#ctx0" brushRef="#br0">8 116 11082,'-2'-2'460,"1"-1"-1,0 1 0,1-1 0,-1 1 0,0-1 1,1 1-1,-1-1 0,1 0 0,0 1 0,0-1 1,0 1-1,0-1 0,0 0 0,1 1 0,-1-1 1,1 1-1,0-1 0,0 1 0,-1-1 0,2 1 1,0-3-1,1 1-170,0 1 0,0-1 0,0 1 0,0 0 1,1 0-1,-1 0 0,1 1 0,0-1 0,-1 1 0,1 0 0,7-3 1,1 1-193,-1 0 0,1 1 0,1 0 0,-1 0 0,0 2 0,1-1 0,-1 2 0,16 0 0,-27 0-95,1 0-1,-1 0 1,0 0 0,1 1-1,-1-1 1,1 0 0,-1 1-1,0-1 1,0 1-1,1-1 1,-1 1 0,0-1-1,0 1 1,0 0 0,0 0-1,1 0 1,-1 0 0,0-1-1,0 1 1,-1 1-1,1-1 1,0 0 0,0 0-1,0 0 1,0 1 0,-1 1 10,1-1 0,-1 0 0,0 1 0,1-1 0,-1 1 0,0-1 0,-1 0 0,1 1 0,0-1 0,-1 0 0,1 1 0,-1-1 0,-1 3 0,-1 4 29,-1-1 1,-1 1 0,1-1-1,-2 0 1,1 0-1,-8 8 1,-9 4 10,17-17-45,1 1 1,-1 0 0,1 0-1,0 0 1,0 0 0,0 0-1,1 1 1,0 0-1,-3 5 1,6-10-7,1 1-1,0 0 1,-1-1-1,1 1 1,0-1 0,0 1-1,-1-1 1,1 1-1,0-1 1,0 0 0,0 1-1,0-1 1,-1 0-1,1 0 1,0 0-1,0 0 1,0 0 0,0 0-1,0 0 1,0 0-1,0 0 1,1 0 0,32 0 32,-28 0-21,38 2-41,42 0-827,-80-3 306,-1 1 0,0-1 0,0 0 0,0 0 0,0-1 0,0 0 0,6-2 0,2-7-3267,-2-2-2376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7.751"/>
    </inkml:context>
    <inkml:brush xml:id="br0">
      <inkml:brushProperty name="width" value="0.025" units="cm"/>
      <inkml:brushProperty name="height" value="0.025" units="cm"/>
    </inkml:brush>
  </inkml:definitions>
  <inkml:trace contextRef="#ctx0" brushRef="#br0">131 1 11115,'0'0'7943,"28"60"-7110,-30-24-289,-14 4-416,0 4-96,-5 0 1,3-1 31,-4-6 0,8-3-192,-2-10-609,2-10-1153,5-10-1121,0-4-768,7-12-1763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2.066"/>
    </inkml:context>
    <inkml:brush xml:id="br0">
      <inkml:brushProperty name="width" value="0.025" units="cm"/>
      <inkml:brushProperty name="height" value="0.025" units="cm"/>
    </inkml:brush>
  </inkml:definitions>
  <inkml:trace contextRef="#ctx0" brushRef="#br0">87 12 10442,'0'0'12684,"0"35"-11344,2-34-1332,1-1 0,-1 1-1,1 0 1,-1-1 0,1 1 0,0-1 0,-1 0 0,1 0 0,0 0-1,-1 0 1,1-1 0,0 1 0,-1-1 0,1 1 0,-1-1 0,1 0-1,-1 0 1,1 0 0,-1 0 0,0-1 0,1 1 0,-1 0 0,0-1-1,2-2 1,1 1-28,0-1-1,-1 0 1,1 0 0,-1 0-1,0-1 1,4-5-1,-20 51 458,1 1 0,2 0-1,2 1 1,-2 64 0,13 34-219,-4-139-186,0-1-1,0 0 0,-1 0 0,1 1 0,0-1 0,0 0 0,-1 0 0,1 0 0,-1 0 0,1 1 0,-1-1 0,0 0 0,1 0 0,-1 0 0,0 0 0,0 0 0,1 0 0,-1 0 0,0-1 0,0 1 0,0 0 0,0 0 0,0-1 0,0 1 0,-1-1 1,1 1-1,0-1 0,0 1 0,0-1 0,-1 1 0,1-1 0,0 0 0,0 0 0,0 0 0,-1 0 0,1 0 0,0 0 0,-1 0 0,-1-1 0,0 1 51,-1 0 0,0-1 0,0 1 0,1-1 0,-1 0-1,0-1 1,1 1 0,-1-1 0,1 1 0,0-1 0,-1 0 0,-3-3 0,1-1-64,1 0 0,0 0 0,0 0 0,1-1 0,-1 1-1,1-1 1,1 0 0,-1 0 0,1-1 0,1 1 0,-1-1 0,1 1 0,-1-11 0,2 13-86,1 0-1,-1 0 1,1 0-1,0 0 1,1 0 0,-1 0-1,1 0 1,0 0-1,0 1 1,1-1-1,0 0 1,-1 0-1,1 1 1,1-1-1,-1 1 1,1 0-1,0-1 1,0 1 0,0 0-1,0 1 1,7-7-1,74-48-4998,-17 14-3142,-37 21 2929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2.432"/>
    </inkml:context>
    <inkml:brush xml:id="br0">
      <inkml:brushProperty name="width" value="0.025" units="cm"/>
      <inkml:brushProperty name="height" value="0.025" units="cm"/>
    </inkml:brush>
  </inkml:definitions>
  <inkml:trace contextRef="#ctx0" brushRef="#br0">43 1 13004,'0'0'12674,"-1"7"-12552,-9 34 79,1-8 144,1 0 0,2 1 0,-3 47 0,9-81-331,0 1 0,0-1 1,0 1-1,1-1 1,-1 1-1,0-1 1,0 0-1,0 1 0,0-1 1,0 1-1,0-1 1,1 0-1,-1 1 1,0-1-1,0 1 0,1-1 1,-1 0-1,0 1 1,1-1-1,-1 0 1,0 0-1,1 1 0,-1-1 1,0 0-1,1 0 1,-1 1-1,0-1 0,1 0 1,-1 0-1,1 0 1,-1 0-1,1 0 1,-1 0-1,0 1 0,2-1 1,21-4 523,20-16 22,-30 11-443,-1-1 0,0 0 0,-1 0 0,14-17 0,-1-14-1733,-22 35 585,-1 0 1,1 1 0,-1-1 0,0 0 0,0 0 0,0-8 0,-3 4-5029,-5 1-2456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2.807"/>
    </inkml:context>
    <inkml:brush xml:id="br0">
      <inkml:brushProperty name="width" value="0.025" units="cm"/>
      <inkml:brushProperty name="height" value="0.025" units="cm"/>
    </inkml:brush>
  </inkml:definitions>
  <inkml:trace contextRef="#ctx0" brushRef="#br0">6 1 14734,'0'0'4484,"-6"51"-2786,6-34-897,0 1-481,13-2-160,1-3-128,2-3-737,2-2-2145,2-7-3588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3.249"/>
    </inkml:context>
    <inkml:brush xml:id="br0">
      <inkml:brushProperty name="width" value="0.025" units="cm"/>
      <inkml:brushProperty name="height" value="0.025" units="cm"/>
    </inkml:brush>
  </inkml:definitions>
  <inkml:trace contextRef="#ctx0" brushRef="#br0">21 0 15887,'0'0'5098,"-3"11"-4463,-3 14-161,2 1-1,-3 41 0,7-57-429,-1-1 1,1 1-1,1 0 1,-1-1 0,2 1-1,-1-1 1,1 1-1,1-1 1,0 0-1,0 0 1,8 15-1,-9-22-28,0 0 0,0 1 0,0-2 0,0 1 0,0 0 0,0 0 0,0-1 0,1 1-1,-1-1 1,1 1 0,-1-1 0,1 0 0,-1 0 0,1 0 0,0-1 0,-1 1 0,1-1 0,0 1 0,0-1-1,-1 0 1,1 0 0,0 0 0,0 0 0,0-1 0,-1 1 0,1-1 0,0 0 0,-1 1 0,1-1 0,0-1 0,-1 1-1,3-2 1,4-1-20,0-1 0,-1 0 0,1-1-1,-1 0 1,-1 0 0,1-1 0,10-12-1,-12 12-12,-1 0 0,0 0-1,0 0 1,-1-1-1,0 0 1,0 0-1,-1 0 1,0 0-1,0-1 1,-1 1 0,0-1-1,-1 0 1,0 0-1,1-10 1,-15 24 150,8 2-59,-1 1 1,2-1-1,-1 1 0,1 0 0,0 0 0,1 1 0,0-1 0,0 1 0,1 0 0,0 0 1,0 0-1,1 0 0,0 0 0,1 0 0,0 0 0,1 10 0,0-18-62,-1 0 0,0 0 0,1 0 0,-1 0 0,1 0 0,-1 0 0,1-1 0,0 1 1,-1 0-1,1 0 0,0 0 0,0-1 0,-1 1 0,1-1 0,0 1 0,0 0 0,0-1 0,0 0 0,0 1 0,0-1 0,0 1 0,0-1 0,0 0 0,0 0 0,0 1 0,0-1 0,0 0 0,0 0 0,0 0 0,0 0 0,0 0 0,0-1 0,0 1 0,0 0 1,0 0-1,0-1 0,1 0 0,2 0 27,0 0 0,-1 0 0,1 0 0,-1-1 0,1 0 0,-1 1 1,0-1-1,0-1 0,4-1 0,3-8-5,-1 0 1,0-1-1,0 0 1,-1-1-1,-1 0 0,0 0 1,-1 0-1,4-16 1,-17 113 77,5-75 5,1 0 0,0 1 1,1-1-1,-1 1 0,2-1 0,-1 1 1,3 10-1,-3-18-147,1 1 0,-1-1 0,1 0 0,-1 1 0,1-1 0,0 0 0,-1 1 0,1-1 0,0 0 0,0 0 0,0 0-1,0 0 1,0 0 0,0 0 0,0 0 0,0 0 0,0 0 0,0 0 0,3 0 0,-2 0-192,0-1 0,1 1 0,-1-1 0,0 0 0,1 0 0,-1 0 0,0 0-1,1 0 1,-1-1 0,0 1 0,1-1 0,-1 0 0,0 1 0,0-1 0,0 0 0,3-2 0,16-10-4593,2-5-3054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3.625"/>
    </inkml:context>
    <inkml:brush xml:id="br0">
      <inkml:brushProperty name="width" value="0.025" units="cm"/>
      <inkml:brushProperty name="height" value="0.025" units="cm"/>
    </inkml:brush>
  </inkml:definitions>
  <inkml:trace contextRef="#ctx0" brushRef="#br0">79 0 13164,'0'0'9188,"-9"5"-7480,5-4-1570,-31 18 1462,33-18-1526,0 0-1,0 0 1,1 0-1,-1 0 1,1 1-1,-1-1 1,1 0-1,-1 1 1,1 0-1,0-1 1,0 1-1,0 0 1,0-1-1,0 1 1,0 0-1,0 0 1,0 0-1,1 0 1,-1 3-1,8-3-213,0-1-1,1 0 0,-1-1 0,1 0 0,8-1 0,-12 1 31,4 0 2,-1 0 1,1 1-1,-1 0 1,1 0 0,-1 1-1,1-1 1,12 6-1,-18-6 120,1 1 0,-1-1 0,0 0 1,0 1-1,0-1 0,0 1 0,0 0 0,0-1 0,0 1 0,-1 0 0,1 0 1,0 0-1,-1 1 0,0-1 0,0 0 0,1 0 0,-1 1 0,0-1 0,-1 1 1,1-1-1,0 1 0,-1-1 0,0 1 0,1-1 0,-1 5 0,-1 0 13,0 0 0,-1-1 0,1 1-1,-1-1 1,-1 0 0,1 1 0,-1-1-1,0 0 1,-1-1 0,1 1-1,-1 0 1,0-1 0,0 0 0,-1 0-1,0 0 1,0-1 0,0 1 0,0-1-1,-1-1 1,1 1 0,-1-1 0,0 1-1,0-2 1,0 1 0,0-1-1,-1 0 1,1 0 0,-1-1 0,-12 2-1,2-5-3504,4-8-3054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1.350"/>
    </inkml:context>
    <inkml:brush xml:id="br0">
      <inkml:brushProperty name="width" value="0.025" units="cm"/>
      <inkml:brushProperty name="height" value="0.025" units="cm"/>
    </inkml:brush>
  </inkml:definitions>
  <inkml:trace contextRef="#ctx0" brushRef="#br0">0 1 4292,'0'11'5066,"2"23"-4045,2 1 0,1-1 0,1 0 0,15 46 0,57 144 1849,-51-151-2250,-14-37-458,-3-7-88,0-1 1,2 0-1,20 32 0,-32-59-63,0-1 0,0 1 1,0-1-1,0 1 0,1-1 0,-1 1 0,0-1 1,0 0-1,1 1 0,-1-1 0,0 0 0,1 1 1,-1-1-1,0 0 0,1 1 0,-1-1 0,0 0 1,1 1-1,-1-1 0,1 0 0,-1 0 0,0 0 1,1 1-1,-1-1 0,1 0 0,-1 0 0,1 0 1,-1 0-1,1 0 0,-1 0 0,1 0 0,-1 0 1,1 0-1,0 0 0,6-16 551,-4-33 437,-3 46-934,0-58 400,-2 1 1,-3 0-1,-13-65 0,9 85-429,-2 1 0,-1 0 0,-2 1 0,-2 1 0,-32-58 0,46 92-43,1 1 2,0 0 0,0-1-1,0 1 1,0 1 0,-1-1-1,1 0 1,-1 0 0,1 0 0,-1 1-1,1-1 1,-1 0 0,0 1 0,0 0-1,0-1 1,0 1 0,0 0-1,0 0 1,-4-1 0,5 3-59,0 0 0,0 1-1,1-1 1,-1 1 0,0-1 0,1 1 0,-1-1 0,1 1 0,-1-1 0,1 1-1,0 0 1,0-1 0,0 1 0,0 0 0,0-1 0,0 1 0,0 0-1,1 1 1,5 36-1370,1-32 849,-3-10 549,-3-10 630,0 29-610,14 82 235,48 163 0,-57-238-755,1 0 0,1-1 0,2 0 0,13 25 0,-4-22-5235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2.609"/>
    </inkml:context>
    <inkml:brush xml:id="br0">
      <inkml:brushProperty name="width" value="0.025" units="cm"/>
      <inkml:brushProperty name="height" value="0.025" units="cm"/>
    </inkml:brush>
  </inkml:definitions>
  <inkml:trace contextRef="#ctx0" brushRef="#br0">0 0 13453,'4'15'528,"76"264"1773,-44-171-1875,-23-62-339,3 0 0,1-2-1,2 0 1,26 42 0,-45-85-77,0-1 0,0 1 0,0-1 1,0 0-1,1 1 0,-1-1 1,0 1-1,0-1 0,0 0 1,0 1-1,0-1 0,1 0 0,-1 1 1,0-1-1,0 0 0,1 1 1,-1-1-1,0 0 0,0 0 1,1 1-1,-1-1 0,0 0 0,1 0 1,-1 0-1,0 1 0,1-1 1,-1 0-1,1 0 0,-1 0 1,0 0-1,1 0 0,-1 0 0,0 0 1,1 0-1,-1 0 0,1 0 1,-1 0-1,0 0 0,1 0 1,-1 0-1,1 0 0,-1 0 0,0 0 1,1 0-1,-1 0 0,0-1 1,1 1-1,4-24 532,-8-37-20,-7 17-422,-1 1 1,-3 0-1,-1 2 0,-2-1 0,-2 2 0,-2 0 0,-35-51 0,55 90-104,-21-28-8,22 28 9,-1 0-1,0 0 1,0 0 0,1 1-1,-1-1 1,0 0-1,0 0 1,0 1-1,0-1 1,0 0 0,0 1-1,0-1 1,-1 1-1,1-1 1,0 1 0,0 0-1,0-1 1,0 1-1,-1 0 1,1 0-1,0 0 1,0 0 0,0 0-1,-2 0 1,2 1 0,1 0 0,-1 0 0,0 0 0,0 1 0,1-1 0,-1 0 0,1 0 0,-1 0 0,1 1 0,-1-1 0,1 0 0,0 1 0,-1-1 0,1 0 0,0 1 0,0-1 1,0 0-1,0 1 0,0-1 0,1 0 0,-1 0 0,1 2 0,-1 4 7,1 17-2,2 0 0,1 0 0,0-1 0,2 1 0,0-1 0,2 0 1,1-1-1,0 1 0,21 33 0,-29-55 3,-1 0-1,0 0 1,1 0 0,0 0-1,-1 0 1,1 0 0,0 0-1,0 0 1,-1 0 0,1 0 0,0 0-1,0-1 1,0 1 0,0 0-1,0 0 1,0-1 0,0 1-1,0-1 1,2 1 0,-2-1 4,-1 0 0,1-1 0,0 1 0,-1 0 0,1-1 0,-1 1 1,1-1-1,-1 1 0,1-1 0,-1 1 0,1-1 0,-1 1 0,0-1 0,1 0 1,-1 1-1,0-1 0,1 1 0,-1-1 0,0 0 0,0 1 0,0-1 0,0 0 1,0 1-1,1-2 0,3-59 530,-4 49-428,1-10 66,1 9-59,-1 0 0,-1-1 0,0 1 0,-1 0 0,0-1 0,-5-15 0,6 29-114,0 1 0,0-1-1,0 0 1,0 1 0,0-1 0,0 0-1,0 0 1,-1 1 0,1-1-1,0 0 1,0 0 0,0 1 0,-1-1-1,1 0 1,0 0 0,0 1 0,-1-1-1,1 0 1,0 0 0,0 0 0,-1 0-1,1 1 1,0-1 0,-1 0-1,1 0 1,0 0 0,-1 0 0,1 0-1,0 0 1,-1 0 0,1 0 0,0 0-1,0 0 1,-1 0 0,1 0-1,0 0 1,-1 0 0,1 0 0,0 0-1,-1 0 1,1 0 0,0-1 0,-1 1-1,1 0 1,0 0 0,0 0 0,-1 0-1,1-1 1,0 1 0,0 0-1,-1 0 1,1-1 0,0 1 0,0 0-1,0 0 1,0-1 0,-1 1 0,1 0-1,0-1 1,0 1 0,0 0-1,0 0 1,0-1 0,-8 28 45,3 6-320,2 0-1,2 0 0,0 0 1,3 1-1,0-1 0,3 0 0,0 0 1,2-1-1,14 40 0,-5-41-2301,-2-12-2002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3.967"/>
    </inkml:context>
    <inkml:brush xml:id="br0">
      <inkml:brushProperty name="width" value="0.025" units="cm"/>
      <inkml:brushProperty name="height" value="0.025" units="cm"/>
    </inkml:brush>
  </inkml:definitions>
  <inkml:trace contextRef="#ctx0" brushRef="#br0">70 3946 2434,'0'0'1687,"-9"4"-1553,0 1-117,6-2 107,0-1 0,0-1 0,0 1 0,-1 0 0,1-1 0,0 0 0,-1 0 0,1 0 0,-1 0 0,1 0 0,-5 0 0,8-2-50,-1 1 0,1 0 0,-1 0 0,1 0 0,-1-1 0,1 1-1,0 0 1,-1-1 0,1 1 0,0 0 0,-1-1 0,1 1 0,0 0 0,-1-1 0,1 1 0,0-1 0,-1 1-1,1 0 1,0-1 0,0 1 0,0-1 0,0 1 0,-1-1 0,1 1 0,0-1 0,0 1 0,0-1-1,0 1 1,0-1 0,0 1 0,0-1 0,0 1 0,0-1 0,1 1 0,-1-1 0,0 1 0,0-1 0,0 1-1,0 0 1,1-1 0,-1 1 0,0-1 0,0 1 0,1 0 0,-1-1 0,1 0 0,12-24 979,6 5-586,1 1 0,1 0 0,1 1 0,36-21 0,7-7-400,341-279-528,72-55-71,1905-1515 3015,-1277 1025-930,-1093 860-1708,156-127 319,-145 114-2112,-2 0 0,28-38 0,-23 20-4041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5.670"/>
    </inkml:context>
    <inkml:brush xml:id="br0">
      <inkml:brushProperty name="width" value="0.025" units="cm"/>
      <inkml:brushProperty name="height" value="0.025" units="cm"/>
    </inkml:brush>
  </inkml:definitions>
  <inkml:trace contextRef="#ctx0" brushRef="#br0">0 1 12716,'2'8'-27,"1"3"20,0 0-1,1 0 0,0 0 1,1 0-1,0-1 0,1 1 1,0-2-1,1 1 0,13 15 1,13 11 15,41 35 1,11 11 104,29 54 650,108 170 1,-34-42 90,255 358 68,-90-118-157,173 162-103,-195-256-353,959 1124 76,-1130-1356-275,8-8 0,260 205 1,346 284 294,-507-413 497,323 227 1,-487-406-882,2-5 0,3-4 1,176 67-1,-216-95 32,35 13-773,-103-43 466,4 1-415,-7-10-10270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7.522"/>
    </inkml:context>
    <inkml:brush xml:id="br0">
      <inkml:brushProperty name="width" value="0.025" units="cm"/>
      <inkml:brushProperty name="height" value="0.025" units="cm"/>
    </inkml:brush>
  </inkml:definitions>
  <inkml:trace contextRef="#ctx0" brushRef="#br0">229 18 11979,'0'0'4138,"-8"-4"-2121,-28-9-762,33 13-1205,0-1 0,1 1 0,-1 0 0,1 0 1,-1 0-1,0 1 0,1-1 0,-1 1 0,1-1 0,-1 1 0,1 0 0,-1 0 0,1 0 0,0 0 1,-1 0-1,1 0 0,0 1 0,-3 1 0,-35 34 105,32-28-98,-10 8 31,11-12-46,0 1 1,1 0-1,0 0 1,0 0-1,0 1 1,1-1-1,0 1 1,0 1-1,1-1 1,0 1-1,-3 7 1,10-13-39,0-1 0,-1 0 0,1-1 0,0 1 0,0 0 0,0-1 0,0 1 0,0-1 0,0 0 0,0 0 0,0 0 0,5-2 0,-5 2-3,48-4-22,-32 2 10,-1 1 0,0 0 1,1 1-1,28 4 0,-46-4 26,0 0 0,0 1 0,1-1 0,-1 0 0,0 0 0,0 0 0,0 1 0,1-1 0,-1 1 0,0-1 0,0 1 0,0-1 0,0 1 0,0 0 0,0 0 0,0-1 0,0 1 0,0 0 0,0 0 0,0 0 0,-1 0 0,1 0 0,0 0 0,-1 0 0,1 0 0,0 0 0,-1 0 0,1 1 0,-1-1 0,0 0 0,1 0 0,-1 0 0,0 1 0,0-1 0,0 0 0,0 0 0,0 1 0,0-1 0,0 0 0,0 0 0,-1 1 0,1-1 0,0 0 0,-1 0 0,1 0 0,-1 0 0,1 1 0,-1-1 0,1 0 0,-1 0 0,0 0 0,0 0 0,-1 1 0,-3 6 334,-1-1 1,0 0 0,0-1-1,0 1 1,-1-1-1,-8 6 1,-64 38 1831,71-46-2167,0 0 0,0-1 0,0 0-1,0 0 1,0 0 0,-1-1 0,1-1 0,-15 2 0,25-12-3900,36-21-4079,-13 10 2028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8.162"/>
    </inkml:context>
    <inkml:brush xml:id="br0">
      <inkml:brushProperty name="width" value="0.025" units="cm"/>
      <inkml:brushProperty name="height" value="0.025" units="cm"/>
    </inkml:brush>
  </inkml:definitions>
  <inkml:trace contextRef="#ctx0" brushRef="#br0">145 66 7847,'0'0'5819,"-8"-4"-4949,-26-8-170,32 12-608,1 0 1,-1-1-1,0 1 1,0 0-1,0 0 0,0 0 1,1 1-1,-1-1 1,0 0-1,0 1 1,0-1-1,1 1 1,-1-1-1,0 1 0,0 0 1,1 0-1,-1 0 1,1 0-1,-1 0 1,1 0-1,-3 3 0,-24 29 1682,23-26-1380,1-2-261,1 0 0,0 0 0,0 1 0,0-1 0,0 1 0,1 0 0,0 0 0,0 0 0,1 0 0,0 0 0,-1 11 0,2-17-127,0 1-1,0-1 0,0 1 1,1-1-1,-1 1 1,0-1-1,1 0 0,-1 1 1,0-1-1,1 1 1,-1-1-1,1 0 1,-1 1-1,0-1 0,1 0 1,-1 0-1,1 1 1,-1-1-1,1 0 0,-1 0 1,1 0-1,-1 1 1,1-1-1,-1 0 0,1 0 1,0 0-1,-1 0 1,1 0-1,-1 0 0,1 0 1,-1 0-1,1 0 1,-1 0-1,1-1 0,-1 1 1,1 0-1,-1 0 1,1 0-1,-1-1 0,1 1 1,-1 0-1,1-1 1,-1 1-1,25-12 280,-13 4-242,0-1-1,-1-1 0,-1 0 0,1-1 0,9-13 0,-15 18-23,-1 0 0,0 0 0,0 0-1,-1 0 1,0-1 0,0 0 0,0 1-1,-1-1 1,0 0 0,0 0-1,-1 0 1,1-10 0,-2 16-22,0 1 1,0 0 0,0-1-1,0 1 1,0 0-1,0 0 1,0-1-1,0 1 1,0 0 0,0-1-1,-1 1 1,1 0-1,0 0 1,0-1 0,0 1-1,-1 0 1,1 0-1,0-1 1,0 1-1,0 0 1,-1 0 0,1 0-1,0 0 1,-1-1-1,1 1 1,0 0-1,0 0 1,-1 0 0,1 0-1,0 0 1,-1 0-1,1 0 1,0 0-1,-1 0 1,1 0 0,0 0-1,0 0 1,-1 0-1,1 0 1,0 0-1,-1 0 1,1 0 0,0 0-1,-1 0 1,1 0-1,0 1 1,0-1 0,-1 0-1,1 0 1,0 0-1,0 1 1,-1-1-1,1 0 1,0 0 0,0 0-1,0 1 1,-1-1-1,1 0 1,0 0-1,0 1 1,0-1 0,0 0-1,0 1 1,-17 14-78,11-7-109,0 0 0,1 1 0,-1 0 0,2 0 0,-1 1 0,1-1 0,1 1 0,-5 18 0,5-13-1779,1-1 1,0 1-1,1 16 0,1-10-2110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7.871"/>
    </inkml:context>
    <inkml:brush xml:id="br0">
      <inkml:brushProperty name="width" value="0.025" units="cm"/>
      <inkml:brushProperty name="height" value="0.025" units="cm"/>
    </inkml:brush>
  </inkml:definitions>
  <inkml:trace contextRef="#ctx0" brushRef="#br0">12 0 5221,'0'0'7623,"-8"12"-10249,5-8-1859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9.370"/>
    </inkml:context>
    <inkml:brush xml:id="br0">
      <inkml:brushProperty name="width" value="0.025" units="cm"/>
      <inkml:brushProperty name="height" value="0.025" units="cm"/>
    </inkml:brush>
  </inkml:definitions>
  <inkml:trace contextRef="#ctx0" brushRef="#br0">27 15 9545,'-3'-7'1761,"1"1"-1355,7 5-5856,-26 1 15723,16 2-815,8 64-8801,4 0 0,24 107 1,-23-133-602,-2-13 1352,-1-11-4970,-5-16 3453,0 0 1,0 0-1,0 0 0,0 0 0,0-1 0,0 1 0,0 0 0,0 0 0,0 0 0,0 0 0,0 0 0,0 0 0,0 0 1,0-1-1,0 1 0,0 0 0,0 0 0,0 0 0,0 0 0,1 0 0,-1 0 0,0 0 0,0 0 0,0 0 0,0-1 0,0 1 1,0 0-1,0 0 0,0 0 0,0 0 0,0 0 0,0 0 0,0 0 0,1 0 0,-1 0 0,0 0 0,0 0 0,0 0 1,0 0-1,0 0 0,0 0 0,0 0 0,0 0 0,1 0 0,-1 0 0,0 0 0,0 0 0,0 0 0,0 0 0,0 0 0,0 0 1,0 0-1,0 0 0,1 0 0,-1 0 0,0 0 0,0 0 0,0 0 0,0 0 0,0 0 0,0 0 0,2-28-8056,-2 3 1700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9.701"/>
    </inkml:context>
    <inkml:brush xml:id="br0">
      <inkml:brushProperty name="width" value="0.025" units="cm"/>
      <inkml:brushProperty name="height" value="0.025" units="cm"/>
    </inkml:brush>
  </inkml:definitions>
  <inkml:trace contextRef="#ctx0" brushRef="#br0">0 0 10602,'0'0'9903,"3"11"-9300,24 168 2691,-27-179-3269,0 1 0,-1 0 0,1 0 0,1 0 0,-1 0 0,0-1 0,0 1 0,0 0 0,0 0 0,0 0 0,1-1 0,-1 1 0,0 0 0,1 0 0,-1-1 0,1 1 0,-1 0 0,1-1 0,-1 1 0,1 0 0,-1-1 0,1 1 0,0-1 0,-1 1 0,1-1 0,0 1 0,-1-1 0,1 1 0,0-1 0,0 0 0,-1 0 0,1 1 0,0-1 0,0 0 0,0 0 0,-1 0 0,1 0 0,0 0 0,0 0 0,0 0 0,0 0 0,-1 0 0,1 0 0,0 0 0,0 0 0,0-1 0,-1 1 0,1 0 0,0 0 0,0-1 0,-1 1 0,1-1 0,0 1 0,-1-1 0,1 1 0,0-1 0,-1 1 1,1-2-1,37-36 660,-37 37-668,35-56 145,-30 46-145,0 0 1,1 1-1,0 0 1,0 0-1,11-11 1,-14 60-504,-5-16 273,2 34-1653,0-54 1623,-1 1 1,1-1 0,-1 0-1,1 0 1,0 1 0,0-1-1,1 0 1,-1 0 0,1 0-1,-1 0 1,1-1 0,0 1-1,4 5 1,0-6-5785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0.585"/>
    </inkml:context>
    <inkml:brush xml:id="br0">
      <inkml:brushProperty name="width" value="0.025" units="cm"/>
      <inkml:brushProperty name="height" value="0.025" units="cm"/>
    </inkml:brush>
  </inkml:definitions>
  <inkml:trace contextRef="#ctx0" brushRef="#br0">13 1 12172,'0'0'9256,"-1"10"-8925,-5 37 119,2 0 0,2 1 0,5 51-1,-3-98-437,1 0 0,-1 1 0,0-1-1,1 0 1,-1 1 0,1-1 0,0 0 0,-1 0-1,1 0 1,0 1 0,0-1 0,0 0 0,0 0-1,0 0 1,0 0 0,0 0 0,0-1 0,0 1-1,0 0 1,1 0 0,-1-1 0,0 1 0,1-1-1,-1 1 1,0-1 0,1 1 0,-1-1-1,0 0 1,1 0 0,-1 0 0,1 0 0,-1 0-1,0 0 1,1 0 0,-1 0 0,1 0 0,-1-1-1,0 1 1,1-1 0,-1 1 0,0-1 0,2 0-1,9-3 86,0 0 0,0-1 0,16-9-1,-23 11-114,-4 2 12,0 0 0,1 0 0,-1 0-1,1 1 1,-1-1 0,1 0 0,-1 1 0,1-1 0,0 1 0,-1-1 0,1 1 0,0-1 0,-1 1 0,1 0 0,0 0 0,-1 0 0,1 0-1,0 0 1,-1 1 0,1-1 0,0 0 0,-1 1 0,1-1 0,0 1 0,-1 0 0,1-1 0,-1 1 0,1 0 0,-1 0 0,1 0-1,-1 0 1,0 0 0,0 0 0,1 1 0,-1-1 0,0 0 0,0 1 0,0-1 0,0 0 0,0 1 0,-1-1 0,1 1 0,0 0 0,-1-1-1,1 1 1,-1-1 0,0 1 0,1 0 0,-1 0 0,0 2 0,1 2 31,0 0 0,-1 0-1,0 1 1,0-1 0,-1 0 0,0 0 0,0 0-1,0 0 1,0 0 0,-1 0 0,0-1 0,0 1-1,-5 8 1,5-11 77,-1 0-1,1 0 1,0-1 0,-1 1-1,0 0 1,0-1 0,0 0-1,0 0 1,0 0-1,0 0 1,0 0 0,-1 0-1,1-1 1,-1 0 0,1 0-1,-1 0 1,0 0 0,1 0-1,-1-1 1,-7 1-1,9-1-142,1 0-1,-1-1 0,0 1 0,0-1 1,0 1-1,0-1 0,0 0 0,0 1 1,1-1-1,-1 0 0,0 0 0,1 0 1,-1-1-1,0 1 0,1 0 0,-2-3 1,1 2-237,0 0 0,1-1 0,-1 1 0,1-1 0,0 1 0,0-1 0,0 0 0,0 0 1,1 1-1,-1-1 0,1 0 0,-1 0 0,1 0 0,0-3 0,0 4-123,1 1 0,-1-1 0,0 1 0,0-1 0,1 0-1,-1 1 1,1-1 0,0 1 0,-1 0 0,1-1 0,0 1 0,0-1-1,0 1 1,0 0 0,0 0 0,0-1 0,0 1 0,0 0 0,1 0-1,-1 0 1,0 0 0,1 1 0,-1-1 0,0 0 0,1 0 0,-1 1-1,4-2 1,13-6-5161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0.932"/>
    </inkml:context>
    <inkml:brush xml:id="br0">
      <inkml:brushProperty name="width" value="0.025" units="cm"/>
      <inkml:brushProperty name="height" value="0.025" units="cm"/>
    </inkml:brush>
  </inkml:definitions>
  <inkml:trace contextRef="#ctx0" brushRef="#br0">34 160 13485,'0'0'7874,"8"-3"-6257,-1 1-1452,0-1-1,0 0 0,0 0 1,0-1-1,-1 0 0,0 0 0,0-1 1,0 1-1,0-1 0,-1-1 0,1 1 1,-1-1-1,-1 0 0,1 0 1,-1 0-1,0-1 0,0 1 0,-1-1 1,0 0-1,0 0 0,2-12 0,-4 18-140,-1 0-1,0 0 1,0-1-1,1 1 1,-1 0-1,0 0 0,0 0 1,0-1-1,-1 1 1,1 0-1,0 0 0,0 0 1,-1-1-1,1 1 1,0 0-1,-1 0 1,1 0-1,-1 0 0,0 0 1,1 0-1,-1 0 1,0 0-1,0 0 0,-1-1 1,1 1-15,0 1 1,-1 0-1,1-1 1,0 1-1,0 0 1,-1 0-1,1 0 1,0 0-1,-1 0 1,1 0-1,0 0 1,-1 1-1,1-1 1,0 0-1,0 1 0,-1-1 1,1 1-1,-2 0 1,-3 3-26,0-1 1,-1 1-1,2 1 1,-1-1-1,0 1 0,1 0 1,-7 7-1,1 3-15,1 0 1,0 1-1,-11 25 0,18-33 20,0 0 0,0 1 0,0-1-1,1 0 1,0 1 0,1 0 0,0-1 0,0 1-1,2 15 1,-1-23 1,0 0-1,0 0 1,0 0 0,1 0-1,-1 0 1,1 0 0,-1-1-1,1 1 1,-1 0 0,1 0-1,-1 0 1,1 0-1,0 0 1,-1-1 0,1 1-1,0 0 1,0-1 0,0 1-1,-1 0 1,1-1 0,0 1-1,0-1 1,0 0 0,0 1-1,0-1 1,1 1-1,36 1-1358,-26-3 245,-1-1 1,1 0 0,-1-1 0,14-5 0,6-8-4376,3-2-2391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1.296"/>
    </inkml:context>
    <inkml:brush xml:id="br0">
      <inkml:brushProperty name="width" value="0.025" units="cm"/>
      <inkml:brushProperty name="height" value="0.025" units="cm"/>
    </inkml:brush>
  </inkml:definitions>
  <inkml:trace contextRef="#ctx0" brushRef="#br0">122 8 13677,'0'0'8333,"-9"-2"-7313,6 1-1000,0 0-1,0 0 1,0 0 0,0 1 0,0-1-1,1 1 1,-1 0 0,0 0 0,0 0 0,0 0-1,0 1 1,0-1 0,0 1 0,0-1 0,0 1-1,1 0 1,-1 0 0,0 1 0,0-1-1,1 1 1,-1-1 0,1 1 0,0 0 0,-1-1-1,1 1 1,0 1 0,0-1 0,0 0-1,0 0 1,1 1 0,-1-1 0,1 1 0,-3 3-1,-2 4-20,4-6 0,0-1 0,0 0-1,0 1 1,0 0 0,0-1 0,1 1-1,0 0 1,0 0 0,0 0 0,0-1 0,0 7-1,1-10-5,1 1 0,-1-1-1,1 1 1,-1 0-1,1-1 1,0 1-1,-1-1 1,1 0 0,0 1-1,-1-1 1,1 1-1,0-1 1,-1 0 0,1 0-1,0 1 1,0-1-1,-1 0 1,1 0-1,0 0 1,0 0 0,0 0-1,-1 0 1,1 0-1,1 0 1,29 0-299,-25 0 146,36-2-903,-26 1 503,0 0-1,0 2 1,27 3 0,-42-4 578,-1 0-1,1 0 1,0 1 0,0-1 0,-1 0 0,1 1 0,0-1 0,0 1 0,-1-1 0,1 1 0,0-1 0,-1 1-1,1 0 1,-1-1 0,1 1 0,-1 0 0,1-1 0,-1 1 0,1 0 0,-1-1 0,0 1 0,1 0-1,-1 0 1,0 0 0,0 0 0,0-1 0,0 1 0,1 0 0,-1 0 0,0 0 0,0 0 0,0-1 0,-1 1-1,1 0 1,0 0 0,0 0 0,0 0 0,-1-1 0,1 1 0,0 0 0,-1 0 0,1-1 0,-1 2 0,-20 31 1841,6-21-1654,1 0 0,-1-1 0,-1-1 0,-31 15 0,63-34-16177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2.056"/>
    </inkml:context>
    <inkml:brush xml:id="br0">
      <inkml:brushProperty name="width" value="0.025" units="cm"/>
      <inkml:brushProperty name="height" value="0.025" units="cm"/>
    </inkml:brush>
  </inkml:definitions>
  <inkml:trace contextRef="#ctx0" brushRef="#br0">108 73 5349,'0'0'9465,"0"-8"-8291,0-11-429,0-27 8830,-27 50-9170,22 0-406,0 0-1,0 0 0,1 0 0,0 1 1,0 0-1,0 0 0,0 0 1,1 0-1,-1 0 0,-2 7 1,-22 58 25,27-66-20,0 0 1,0-1 0,0 1-1,1 0 1,-1 0 0,1 0 0,0 0-1,0-1 1,0 1 0,1 0-1,-1 0 1,1 0 0,2 6 0,-2-9-1,-1 0 1,1 0 0,-1 0-1,1 0 1,0-1 0,-1 1-1,1 0 1,0 0 0,0-1-1,0 1 1,0 0 0,0-1-1,-1 1 1,1-1 0,0 1-1,0-1 1,0 1 0,0-1-1,1 0 1,0 1 0,0-1 10,1 0 1,0 0 0,-1 0-1,1 0 1,0-1 0,-1 1-1,1-1 1,-1 0 0,1 1 0,-1-1-1,5-2 1,5-5 1,1-1 1,-1 0-1,-1 0 1,0-1-1,0-1 1,-1 0-1,-1 0 1,1-1-1,13-23 1,1 0-6,-3 16-203,-21 19 186,1 0-1,-1 0 1,1-1 0,-1 1 0,1 0-1,-1 0 1,1 0 0,-1 0 0,0 0-1,1 1 1,-1-1 0,1 0 0,-1 0-1,1 0 1,-1 0 0,1 0 0,-1 1-1,1-1 1,-1 0 0,0 0 0,1 1-1,-1-1 1,0 0 0,1 1-1,-1-1 1,0 0 0,1 1 0,-1-1-1,0 1 1,0-1 0,1 0 0,-1 1-1,0-1 1,0 1 0,0-1 0,1 1-1,-1-1 1,0 1 0,0-1 0,0 1-1,0-1 1,0 0 0,0 1 0,0-1-1,0 1 1,0-1 0,0 1 0,-1-1-1,1 1 1,2 53-82,4 29 115,-6-83-21,0 1 0,1 0-1,-1 0 1,0-1 0,0 1-1,1 0 1,-1 0 0,0-1-1,1 1 1,-1 0 0,1-1-1,-1 1 1,1 0-1,-1-1 1,1 1 0,0-1-1,-1 1 1,1-1 0,-1 1-1,1-1 1,0 1 0,0-1-1,-1 0 1,1 1 0,0-1-1,0 0 1,-1 0 0,1 1-1,0-1 1,0 0 0,0 0-1,-1 0 1,1 0 0,0 0-1,0 0 1,0 0 0,0-1-1,-1 1 1,1 0 0,0 0-1,0-1 1,-1 1 0,1 0-1,0-1 1,-1 1-1,1 0 1,1-2 0,40-26 189,-34 22-226,17-13-70,-20 15-42,0 0-1,0 0 1,1 0 0,-1 0 0,1 1 0,0 0-1,0 0 1,0 0 0,0 1 0,1 0 0,-1 0-1,0 1 1,1-1 0,0 1 0,7 0 0,13 2-2355,-15 0 268,-1-1 1,1 0-1,-1-1 1,20-3-1,-8-5-1652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2.973"/>
    </inkml:context>
    <inkml:brush xml:id="br0">
      <inkml:brushProperty name="width" value="0.025" units="cm"/>
      <inkml:brushProperty name="height" value="0.025" units="cm"/>
    </inkml:brush>
  </inkml:definitions>
  <inkml:trace contextRef="#ctx0" brushRef="#br0">61 213 8712,'0'0'12257,"-9"5"-11670,-28 20-5,36-25-525,0 1 0,0 0 0,0 0 0,0 0 0,0 0 0,0 0 0,0 0 0,0 1-1,0-1 1,0 0 0,1 0 0,-1 1 0,1-1 0,-1 0 0,1 1 0,-1-1 0,1 0 0,0 1-1,0-1 1,-1 3 0,1-4-34,0 1-1,1-1 1,-1 1-1,0-1 1,0 1-1,0-1 1,0 1-1,1-1 1,-1 1-1,0-1 1,0 0-1,1 1 1,-1-1-1,0 1 1,1-1-1,-1 0 1,0 1-1,1-1 1,-1 0-1,1 1 1,-1-1-1,0 0 0,1 0 1,-1 1-1,1-1 1,-1 0-1,1 0 1,-1 0-1,1 0 1,-1 0-1,1 1 1,-1-1-1,1 0 1,-1 0-1,1 0 1,-1-1-1,1 1 1,-1 0-1,1 0 1,-1 0-1,1 0 1,0-1-1,4-1 25,0 0 0,0-1-1,0 1 1,0-1 0,0-1-1,-1 1 1,1-1 0,-1 0-1,7-7 1,35-48-63,-31 39-18,10-16 68,-1 0-1,24-53 1,-71 128 506,-19 42 45,39-74-530,0 1 0,0-1 1,1 1-1,1 0 0,-1-1 0,1 1 0,0 0 0,1 0 0,1 14 0,-1-21-44,1 1-1,0-1 1,0 0 0,0 1-1,0-1 1,0 0-1,0 0 1,0 1-1,0-1 1,0 0-1,1 0 1,-1 0 0,0 0-1,1-1 1,-1 1-1,1 0 1,-1 0-1,1-1 1,-1 1-1,1-1 1,-1 0-1,1 1 1,0-1 0,-1 0-1,1 0 1,-1 0-1,1 0 1,3 0-1,1 0 16,1 0-1,0-1 1,-1 1-1,1-1 1,12-4 0,-14 3-3,0-1 0,0-1 0,-1 1 1,1-1-1,-1 0 0,0 0 1,0 0-1,-1 0 0,1-1 0,-1 1 1,0-1-1,0 0 0,0 0 1,-1 0-1,0-1 0,0 1 1,0-1-1,0 1 0,-1-1 0,0 1 1,1-12-1,-19 34 36,14-12-58,0-1 1,0 1 0,1 1 0,0-1 0,0 0-1,0 1 1,0-1 0,1 1 0,0-1 0,0 1-1,0 7 1,2-13-2,-1 1 0,1 0 0,-1 0 0,1-1 0,-1 1 0,1 0 0,-1-1 0,1 1 0,0 0 0,-1-1 0,1 1 0,0-1 0,0 1 0,0-1 0,-1 1 0,1-1 0,0 0 0,0 1-1,0-1 1,0 0 0,0 0 0,-1 0 0,1 0 0,0 0 0,0 0 0,0 0 0,1 0 0,36 1-39,-27-1-1,25 2 26,1 0 0,64 14-1,-100-16 73,0 0-1,-1 0 1,1 0 0,-1 0-1,1-1 1,-1 1-1,1 0 1,-1-1-1,1 1 1,-1 0-1,1-1 1,-1 1 0,1-1-1,-1 1 1,1-1-1,-1 1 1,0-1-1,1 1 1,-1-1-1,0 1 1,0-1 0,1 1-1,-1-1 1,0 0-1,0 1 1,0-1-1,0 1 1,1-1 0,-1 0-1,0 1 1,0-1-1,0 1 1,-1-1-1,1 0 1,0-1-1,0-33-203,0 25 297,-6-65-354,6 75 86,4 0 81,0 0 1,0 0-1,-1 1 1,1 0-1,0 0 1,-1 0-1,1 0 1,4 2-1,14 4-61,-4-4 79,0-1 1,1-1-1,-1-1 0,0 0 0,24-4 0,-36 4 15,-1-1 0,0 0 0,0 0 0,0 0 0,-1-1 1,1 1-1,0-1 0,0 0 0,-1-1 0,1 1 0,-1-1 0,0 0 0,0 0 0,0 0 0,0-1 0,0 1 0,-1-1 0,0 0 0,1 0 0,-1 0 0,-1 0 0,1-1 0,-1 1 0,3-6 0,-5 9 8,0 1 0,0-1 1,0 0-1,0 1 1,0-1-1,0 0 0,0 1 1,-1-1-1,1 0 0,0 1 1,0-1-1,0 0 0,-1 1 1,1-1-1,0 1 1,-1-1-1,1 0 0,0 1 1,-1-1-1,1 1 0,-1-1 1,1 1-1,-1 0 0,1-1 1,-1 1-1,1-1 1,-1 1-1,0 0 0,1-1 1,-1 1-1,0 0 0,1 0 1,-1 0-1,1-1 0,-1 1 1,0 0-1,1 0 1,-1 0-1,0 0 0,1 0 1,-1 0-1,0 0 0,0 0 1,1 0-1,-1 1 0,1-1 1,-1 0-1,0 0 0,1 1 1,-2-1-1,-1 1-7,-1-1 0,1 1-1,0 0 1,-1-1 0,1 2 0,0-1-1,0 0 1,0 1 0,-6 3 0,5-1 14,0 0 0,0 1 0,0 0 0,1-1 0,0 1 0,0 0 1,0 1-1,1-1 0,0 0 0,0 1 0,0-1 0,1 1 0,-2 9 0,3-12-5,-1-1 0,1 1 0,0 0 0,1 0 0,-1 0 0,0-1 0,1 1 0,-1 0 0,1 0 0,0-1 0,0 1 0,0 0 0,0-1 0,1 1 0,-1-1 0,1 1 0,-1-1 0,1 0 0,0 0 0,0 0 0,0 0 0,0 0 0,0 0 0,1 0 0,-1-1 0,0 1 0,1-1 0,-1 0 0,5 2 0,4 1-214,0-1 1,0 0 0,0-1 0,0 0 0,16 0-1,28-6-4935,-20-9-2123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3.819"/>
    </inkml:context>
    <inkml:brush xml:id="br0">
      <inkml:brushProperty name="width" value="0.025" units="cm"/>
      <inkml:brushProperty name="height" value="0.025" units="cm"/>
    </inkml:brush>
  </inkml:definitions>
  <inkml:trace contextRef="#ctx0" brushRef="#br0">145 36 11755,'1'-1'370,"0"0"-1,-1 0 0,1 1 1,-1-1-1,1 0 1,-1 0-1,1 0 0,-1 0 1,0 0-1,1 0 1,-1 0-1,0 0 0,0 0 1,0 0-1,0 0 1,0 0-1,0-1 0,0 1 1,0 0-1,0 0 1,0 0-1,-1 0 0,0-2 1,0 2-164,1 1 0,-1-1 0,0 0 0,0 0 0,0 1 0,0-1 0,0 0 0,0 1 0,0-1 0,0 1 0,0-1 0,0 1 0,-1 0 0,1-1 0,0 1 0,0 0 1,-2 0-1,-2-1-131,0 1 0,1 0 0,-1 1 0,1-1 0,-1 1 0,1 0 0,-1 0-1,1 0 1,-1 1 0,-4 2 0,0 1-82,0 1-1,1 1 0,0-1 0,-10 12 0,16-17 4,0 1 0,0 0 1,0 0-1,1 0 0,-1 0 0,1 0 0,-1 1 0,1-1 0,0 1 1,0-1-1,0 0 0,0 1 0,0 0 0,0-1 0,1 1 0,0-1 1,-1 1-1,1 0 0,0-1 0,0 1 0,0 0 0,1 3 0,2-4 5,-1-1 0,1 0 0,0 0 0,0-1-1,-1 1 1,1-1 0,0 1 0,0-1 0,0 0-1,-1 0 1,1 0 0,0 0 0,3-1 0,1 1 9,25-1 3,-11 0-79,0 1 1,0 1 0,0 1-1,-1 0 1,22 6 0,-41-7 67,1-1 1,-1 0 0,0 1 0,0-1 0,0 0-1,0 1 1,0-1 0,0 1 0,0 0 0,0-1 0,0 1-1,0 0 1,0 0 0,0-1 0,-1 1 0,1 0-1,0 0 1,-1 0 0,1 0 0,0 0 0,-1 0-1,1 0 1,-1 0 0,1 0 0,-1 0 0,0 0-1,1 1 1,-1-1 0,0 0 0,0 0 0,0 0-1,0 0 1,0 1 0,0-1 0,0 0 0,0 0-1,-1 0 1,1 0 0,0 0 0,-1 1 0,1-1-1,-1 0 1,1 0 0,-1 0 0,1 0 0,-1 0-1,0 0 1,0 0 0,1-1 0,-3 3 0,-2 4 176,-1-1 0,0 1 0,0-1 0,0 0 0,-11 6 0,9-6-8,-1 0-1,1-1 1,-1 0 0,-1-1 0,1 0 0,0 0 0,-1-1-1,0 0 1,0-1 0,-19 3 0,33-7-909,0 1 1,0-1 0,-1 0-1,1 0 1,-1 0-1,1-1 1,5-4-1,6-4-1386,45-29-7453,-31 18 1367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4.165"/>
    </inkml:context>
    <inkml:brush xml:id="br0">
      <inkml:brushProperty name="width" value="0.025" units="cm"/>
      <inkml:brushProperty name="height" value="0.025" units="cm"/>
    </inkml:brush>
  </inkml:definitions>
  <inkml:trace contextRef="#ctx0" brushRef="#br0">0 40 11275,'0'0'14632,"4"8"-13970,-3-5-631,0-1-1,0 1 1,1 0-1,-1 0 1,1-1-1,0 1 0,0-1 1,0 0-1,0 1 1,0-1-1,0 0 1,0 0-1,1 0 1,-1 0-1,1-1 1,0 1-1,-1-1 1,1 0-1,0 1 1,0-1-1,0 0 1,0-1-1,0 1 1,0 0-1,0-1 1,0 0-1,0 0 1,0 0-1,0 0 1,3 0-1,8-2 7,-1 0 1,1-1-1,-1-1 0,0 0 0,0-1 1,-1 0-1,23-13 0,-23 12-93,-1 0 0,1 0-1,1 1 1,-1 1 0,1 0 0,-1 0-1,1 2 1,23-3 0,-35 5 45,0 1 0,1 0-1,-1 0 1,0 0 0,0 0 0,0 0 0,0 0 0,0 0-1,0 0 1,0 0 0,-1 0 0,1 0 0,0 1 0,0-1-1,-1 0 1,1 1 0,-1-1 0,0 0 0,1 1 0,-1 1-1,1-1 25,-1 1 0,1-1 0,0 0-1,-1 0 1,1 0 0,0 0 0,0 0-1,0-1 1,1 1 0,-1 0-1,0 0 1,1-1 0,-1 1 0,1-1-1,-1 1 1,1-1 0,3 2-1,2-2-13,0-1-1,1 1 0,-1-2 1,0 1-1,1-1 0,-1 0 1,0 0-1,0-1 0,0 0 1,0-1-1,10-4 0,-11 5-962,0-1 0,0 0-1,0-1 1,-1 1-1,0-1 1,0 0 0,9-8-1,-9 4-3887,-5-1-1405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8.568"/>
    </inkml:context>
    <inkml:brush xml:id="br0">
      <inkml:brushProperty name="width" value="0.025" units="cm"/>
      <inkml:brushProperty name="height" value="0.025" units="cm"/>
    </inkml:brush>
  </inkml:definitions>
  <inkml:trace contextRef="#ctx0" brushRef="#br0">1 126 4773,'0'0'8690,"0"8"-6859,3 25-26,-3-32-1708,0 0 1,0-1-1,1 1 0,-1 0 1,1 0-1,-1 0 1,1-1-1,-1 1 0,1 0 1,-1-1-1,1 1 0,-1 0 1,1-1-1,0 1 1,-1-1-1,1 1 0,0-1 1,0 1-1,0-1 0,-1 1 1,1-1-1,0 0 1,0 0-1,0 1 0,0-1 1,-1 0-1,1 0 0,0 0 1,0 0-1,0 0 1,0 0-1,1 0 0,27-6 1398,-21 2-1373,-1-1-1,1 0 1,-1-1-1,0 0 1,-1 0-1,1 0 1,-1-1-1,-1 1 1,1-1-1,-1-1 1,0 1-1,-1-1 1,0 0-1,0 0 1,0 0-1,-1-1 1,-1 1 0,1-1-1,-1 0 1,1-12-1,-3 21-113,-1-1 1,1 0-1,0 0 1,0 1-1,0-1 1,-1 0-1,1 1 1,0-1-1,-1 0 0,1 1 1,-1-1-1,1 1 1,-1-1-1,1 0 1,-1 1-1,1-1 0,-1 1 1,1 0-1,-1-1 1,0 1-1,1-1 1,-1 1-1,0 0 0,1 0 1,-1-1-1,0 1 1,1 0-1,-1 0 1,0 0-1,0 0 1,1 0-1,-1-1 0,0 2 1,0-1-1,1 0 1,-1 0-1,0 0 1,0 0-1,1 0 0,-1 1 1,0-1-1,1 0 1,-2 1-1,-1 0-19,-1 0-1,1 0 0,0 0 1,0 0-1,0 1 1,0-1-1,0 1 1,-5 3-1,4-1-76,1 0 0,0 1 0,0-1 0,0 0 0,1 1 0,-1 0 0,1 0 0,0 0 0,-2 8 0,6 11-8550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4.540"/>
    </inkml:context>
    <inkml:brush xml:id="br0">
      <inkml:brushProperty name="width" value="0.025" units="cm"/>
      <inkml:brushProperty name="height" value="0.025" units="cm"/>
    </inkml:brush>
  </inkml:definitions>
  <inkml:trace contextRef="#ctx0" brushRef="#br0">0 1 9449,'0'0'10250,"59"30"-17265,-39-25 385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4.888"/>
    </inkml:context>
    <inkml:brush xml:id="br0">
      <inkml:brushProperty name="width" value="0.025" units="cm"/>
      <inkml:brushProperty name="height" value="0.025" units="cm"/>
    </inkml:brush>
  </inkml:definitions>
  <inkml:trace contextRef="#ctx0" brushRef="#br0">60 138 6406,'0'0'14814,"-9"3"-14051,6-2-720,0-1 20,1 1-1,0-1 0,0 1 0,-1 0 0,1-1 1,0 1-1,0 0 0,0 0 0,0 1 1,0-1-1,0 0 0,0 1 0,1-1 0,-1 1 1,0-1-1,1 1 0,-1 0 0,1 0 1,-1 0-1,1-1 0,0 1 0,0 1 0,0-1 1,0 0-1,0 0 0,1 0 0,-1 0 1,1 1-1,-1-1 0,1 0 0,0 4 0,0-5-51,0 0 0,1 0 0,-1 0 0,1 0-1,-1 0 1,1-1 0,-1 1 0,1 0 0,-1 0-1,1-1 1,0 1 0,-1 0 0,1-1 0,0 1-1,0-1 1,0 1 0,-1-1 0,1 1 0,0-1-1,0 1 1,0-1 0,0 0 0,0 1 0,0-1-1,0 0 1,0 0 0,0 0 0,0 0 0,0 0-1,0 0 1,-1 0 0,1 0 0,0 0 0,0-1-1,0 1 1,0 0 0,0 0 0,1-1 0,39-12 320,-32 7-307,0-1 0,-1-1 0,0 1 0,0-1 0,-1-1-1,0 1 1,-1-1 0,1-1 0,-2 1 0,1-1 0,-1 0 0,-1 0 0,0 0-1,0-1 1,-1 1 0,-1-1 0,1 0 0,0-20 0,-14 63 465,1-5-418,8-18 60,1-1 0,-1 1 0,2 0 0,-1 0 0,1 0-1,0 0 1,1 0 0,0 0 0,1 0 0,3 11-1,-4-16-113,1-1 0,0 1 0,0-1-1,0 0 1,0 1 0,1-1 0,-1 0-1,1 0 1,0-1 0,0 1-1,0 0 1,0-1 0,1 0 0,-1 0-1,1 0 1,-1 0 0,1-1-1,-1 1 1,1-1 0,0 0 0,0 0-1,0 0 1,0 0 0,0-1-1,6 1 1,-9-1-49,34-2-3529,-23-8-2343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5.749"/>
    </inkml:context>
    <inkml:brush xml:id="br0">
      <inkml:brushProperty name="width" value="0.025" units="cm"/>
      <inkml:brushProperty name="height" value="0.025" units="cm"/>
    </inkml:brush>
  </inkml:definitions>
  <inkml:trace contextRef="#ctx0" brushRef="#br0">93 152 15214,'0'0'6246,"-9"-5"-5269,5 2-928,1 1-24,0 0 0,0 1 0,0-1 0,0 0 0,0 1 0,0 0 0,-1 0 0,1 0 0,-6-1 0,8 2-24,-1 0-1,1 1 0,-1-1 0,1 0 0,-1 1 0,1-1 1,-1 1-1,1 0 0,-1-1 0,1 1 0,0 0 0,0 0 1,-1 0-1,1 0 0,0 0 0,0 0 0,0 0 0,0 1 1,0-1-1,0 0 0,0 0 0,0 1 0,1-1 0,-1 1 1,0-1-1,1 1 0,-1-1 0,1 1 0,0-1 0,-1 4 1,-1 2-6,0 0 1,0 0 0,1 0-1,0 0 1,0 0 0,0 0-1,1 1 1,0-1 0,2 13-1,-1-18 12,0 0-1,0 0 0,0 0 1,0 0-1,0 0 0,0 0 0,1 0 1,-1 0-1,1 0 0,-1 0 1,1 0-1,0-1 0,-1 1 1,1-1-1,0 0 0,0 1 0,0-1 1,0 0-1,0 0 0,1 0 1,-1 0-1,0-1 0,0 1 0,1 0 1,-1-1-1,0 0 0,1 1 1,-1-1-1,0 0 0,1 0 0,-1-1 1,0 1-1,4-1 0,2 0 29,0-1-1,0 0 1,0-1-1,0 0 1,-1 0-1,1 0 1,-1-1-1,1 0 0,-1 0 1,-1-1-1,1 0 1,-1-1-1,1 1 1,-1-1-1,6-8 1,1-1 107,-1-1 0,0 0 0,-2-1 0,0 0 0,11-25 0,-17 33 10,-1 4-84,0 0 1,-1 0-1,0 0 1,0 0-1,0 0 1,-1-1-1,0 1 1,0-1-1,0 1 1,0-1-1,-1 1 1,0-1-1,-1-7 1,1 13-80,-1 0-1,0 0 1,1 0 0,-1 0 0,1 0 0,-1 0 0,1 0 0,-1 0 0,1 0 0,-1 1-1,1-1 1,-1 0 0,1 0 0,-1 0 0,1 1 0,-1-1 0,1 0 0,-1 1-1,1-1 1,0 0 0,-1 1 0,1-1 0,-1 1 0,1-1 0,0 0 0,0 1-1,-1-1 1,1 1 0,0-1 0,0 1 0,-1-1 0,1 1 0,0-1 0,0 2-1,-12 17 1,6-8 58,2-1 0,-1 1 0,1 0 0,1 1-1,0-1 1,0 1 0,1 0 0,1-1 0,0 1-1,0 0 1,1 0 0,2 11 0,-1-20-27,0 0 1,0-1-1,0 1 0,0-1 1,1 0-1,-1 1 0,0-1 0,1 0 1,0 0-1,0 0 0,0 0 1,0 0-1,0 0 0,0 0 1,0-1-1,0 1 0,1-1 1,-1 1-1,0-1 0,1 0 1,-1 0-1,1 0 0,0-1 1,-1 1-1,1 0 0,0-1 1,-1 0-1,1 0 0,0 0 1,3 0-1,2 0 39,-1 0-1,1 0 1,-1-1 0,0 0-1,1 0 1,-1-1 0,0 0 0,0 0-1,0-1 1,8-3 0,-4-1-17,-1 0 1,1-1 0,-2 0-1,1-1 1,9-11 0,-15 16-23,0-1 0,-1 1 0,1-1 1,-1 1-1,-1-1 0,1 0 0,-1-1 1,1 1-1,-1 0 0,-1 0 0,1-1 0,-1 1 1,1-12-1,-19 56-500,15-37 483,1 1 1,0 0 0,1 0 0,-1 0 0,0 0-1,1 0 1,0 0 0,-1 0 0,1 0 0,0 0 0,1 0-1,-1-1 1,1 1 0,-1 0 0,1 0 0,0 0 0,0 0-1,0 0 1,0-1 0,0 1 0,1 0 0,-1-1 0,1 1-1,0-1 1,0 0 0,0 1 0,0-1 0,3 2-1,-1-1 24,1-1 0,0 0 0,0-1-1,0 1 1,0-1 0,0 0 0,0 0 0,0 0-1,0-1 1,0 1 0,1-1 0,-1-1-1,0 1 1,0-1 0,0 0 0,6-1-1,-2-1-4,0-1 0,0 1 0,0-1 0,-1-1 0,1 0 1,-1 0-1,0 0 0,0-1 0,-1-1 0,0 1 0,10-12 0,-13 14-11,1-1 0,-1 0 1,-1 0-1,1 0 1,-1 0-1,0 0 0,0-1 1,0 1-1,-1-1 0,0 0 1,0 0-1,0 0 1,-1 0-1,0 0 0,0 0 1,-1 0-1,1 0 0,-2-12 1,1 18-15,0-1 1,0 0 0,0 1-1,-1-1 1,1 0-1,0 1 1,0-1 0,0 1-1,-1-1 1,1 1-1,0-1 1,-1 1-1,1-1 1,0 1 0,-1-1-1,1 1 1,-1-1-1,1 1 1,-1 0 0,1-1-1,-1 1 1,1 0-1,-1-1 1,1 1-1,-1 0 1,1-1 0,-1 1-1,0 0 1,1 0-1,-1 0 1,1 0 0,-1 0-1,0 0 1,1 0-1,-1 0 1,1 0-1,-1 0 1,0 0 0,1 0-1,-1 0 1,1 0-1,-1 0 1,0 1 0,1-1-1,-1 0 1,1 1-1,-1-1 1,1 0-1,-1 1 1,1-1 0,-1 0-1,1 1 1,-1-1-1,1 1 1,0-1 0,-1 1-1,0 0 1,-22 28-130,21-25 159,1 0 0,-1 0 0,1 0 0,0 0 0,0 0 0,1 1 0,-1-1 0,1 0 0,0 0 0,0 0 0,0 1 0,1-1 0,-1 0 1,1 0-1,0 0 0,0 1 0,1-1 0,-1 0 0,1-1 0,0 1 0,0 0 0,0 0 0,0-1 0,1 1 0,-1-1 0,1 0 0,6 6 1,-3-5-235,1 0 0,-1 0 0,1-1 0,0 1 1,0-2-1,1 1 0,-1-1 0,0 0 1,1 0-1,-1-1 0,1 0 0,0 0 1,-1-1-1,15-1 0,-21 1-90,1 0-1,-1 0 0,0 0 1,0 0-1,0 0 1,0-1-1,0 1 1,1 0-1,-1-1 1,0 1-1,0-1 1,0 1-1,0-1 1,0 1-1,0-1 1,0 0-1,0 1 1,0-1-1,-1 0 1,1 0-1,0 0 0,0 0 1,-1 0-1,1 0 1,0 0-1,-1 0 1,1 0-1,-1 0 1,1-2-1,5-18-8649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6.125"/>
    </inkml:context>
    <inkml:brush xml:id="br0">
      <inkml:brushProperty name="width" value="0.025" units="cm"/>
      <inkml:brushProperty name="height" value="0.025" units="cm"/>
    </inkml:brush>
  </inkml:definitions>
  <inkml:trace contextRef="#ctx0" brushRef="#br0">1 0 16432,'0'0'3427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6.709"/>
    </inkml:context>
    <inkml:brush xml:id="br0">
      <inkml:brushProperty name="width" value="0.025" units="cm"/>
      <inkml:brushProperty name="height" value="0.025" units="cm"/>
    </inkml:brush>
  </inkml:definitions>
  <inkml:trace contextRef="#ctx0" brushRef="#br0">45 43 11787,'0'0'9134,"-7"14"-8883,1-2-166,0 0 1,1 0-1,1 0 1,0 1-1,0 0 1,1 0-1,1 0 0,0 0 1,1 0-1,1 0 1,1 26-1,-1-37-64,1 0 0,-1 0-1,1 1 1,0-1 0,0 0-1,0 0 1,0 0 0,0 0 0,0 0-1,0 0 1,1 0 0,-1 0 0,1-1-1,-1 1 1,1 0 0,0-1 0,-1 0-1,1 1 1,0-1 0,0 0 0,0 0-1,0 0 1,0 0 0,0 0 0,1 0-1,-1-1 1,0 1 0,0-1 0,1 1-1,-1-1 1,0 0 0,0 0 0,1 0-1,-1 0 1,0 0 0,1-1 0,-1 1-1,4-2 1,4 0 110,0-1 0,0-1 0,0 1 0,-1-1 1,0-1-1,0 0 0,11-7 0,-3-2-98,-1 0 1,0-1-1,-1-1 1,-1-1-1,0 0 1,-1 0-1,-1-1 1,-1-1-1,0 0 1,9-26-1,-18 130-1047,-2-72 1022,0 1 0,1-1-1,1 0 1,0 0 0,1 0 0,5 14 0,-7-23 34,1 0 0,-1 0 0,1 0 1,0-1-1,0 1 0,1-1 0,-1 0 0,0 1 1,1-1-1,0 0 0,0 0 0,0-1 1,0 1-1,1 0 0,-1-1 0,0 0 0,1 0 1,0 0-1,0 0 0,-1-1 0,1 0 1,0 1-1,0-1 0,5 0 0,-2 0 15,0 0-1,1-1 1,-1 0-1,1-1 1,-1 0-1,1 0 1,-1 0 0,0-1-1,0 0 1,0 0-1,0-1 1,0 0-1,0 0 1,-1 0-1,1-1 1,-1 0-1,0-1 1,0 1-1,-1-1 1,1 0-1,-1-1 1,0 1 0,0-1-1,-1 0 1,0 0-1,0 0 1,0-1-1,-1 0 1,0 1-1,0-1 1,-1 0-1,1 0 1,-2-1-1,1 1 1,-1 0 0,0-1-1,0 1 1,-1 0-1,0-1 1,-1 1-1,0-1 1,0 1-1,-3-11 1,2 12-119,0 1 0,-1-1 0,0 1 0,0-1 0,-1 1 0,-4-6 0,7 9-20,-1 0 0,0 0 0,0 0 0,0 0 0,0 1 1,0-1-1,0 0 0,0 1 0,0 0 0,-1-1 0,1 1 0,0 0 1,-1 0-1,1 0 0,-1 0 0,-4 0 0,6 1-286,0 1 1,0 0-1,0-1 0,1 1 1,-1 0-1,0-1 0,1 1 1,-1 0-1,0 0 0,1-1 0,-1 1 1,1 0-1,-1 0 0,1 0 1,0 0-1,-1 0 0,1 0 1,0 0-1,0 0 0,-1 0 0,1 0 1,0 0-1,0 0 0,0 0 1,0 0-1,1 0 0,-1 0 1,0 0-1,0 0 0,0 0 0,1 0 1,0 1-1,2 10-7298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7.075"/>
    </inkml:context>
    <inkml:brush xml:id="br0">
      <inkml:brushProperty name="width" value="0.025" units="cm"/>
      <inkml:brushProperty name="height" value="0.025" units="cm"/>
    </inkml:brush>
  </inkml:definitions>
  <inkml:trace contextRef="#ctx0" brushRef="#br0">0 84 15983,'0'0'6182,"8"1"-5280,-1-1-711,-1 0-1,0 0 0,0 0 1,0-1-1,0 0 1,0 0-1,0-1 1,0 0-1,7-2 1,-10 3-159,-1 0 0,1-1 0,0 1 1,-1 0-1,1-1 0,-1 1 1,0-1-1,0 0 0,1 0 0,-1 0 1,0 0-1,0 0 0,-1 0 1,1-1-1,0 1 0,-1 0 0,1-1 1,-1 0-1,0 1 0,0-1 1,0 0-1,0 1 0,-1-1 1,1 0-1,0-5 0,-2 7-29,1 0-1,0 0 0,-1 1 1,1-1-1,-1 0 1,1 0-1,-1 1 1,1-1-1,-1 0 1,0 1-1,1-1 1,-1 1-1,0-1 1,1 1-1,-1-1 1,0 1-1,0 0 1,1-1-1,-1 1 0,0 0 1,0-1-1,0 1 1,0 0-1,0 0 1,1 0-1,-1 0 1,0 0-1,0 0 1,0 0-1,0 0 1,0 0-1,1 0 1,-1 1-1,0-1 1,0 0-1,0 1 0,-1 0 1,-1-1-24,-1 1 1,0 0-1,1 0 1,-1 0-1,1 0 1,-1 1-1,1 0 1,-4 2-1,4-1 16,1-1-1,0 1 1,-1 0 0,1-1-1,0 1 1,1 0-1,-1 1 1,0-1-1,1 0 1,0 0-1,0 1 1,0-1 0,0 1-1,0-1 1,1 1-1,-1-1 1,1 1-1,0-1 1,1 8-1,-1-9 9,1 0-1,0 0 1,-1 0-1,1 0 0,0 0 1,0 0-1,0 0 1,1 0-1,-1 0 0,0 0 1,1 0-1,-1-1 1,1 1-1,-1-1 0,1 1 1,0-1-1,0 0 1,0 1-1,0-1 0,0 0 1,0 0-1,0-1 1,0 1-1,0 0 0,0-1 1,0 1-1,0-1 1,1 1-1,-1-1 0,0 0 1,4 0-1,4 0-41,0-1 0,0 0-1,0 0 1,0-1 0,0-1 0,19-6-1,51-31-4713,-12 6-3378,-44 24 1880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7.595"/>
    </inkml:context>
    <inkml:brush xml:id="br0">
      <inkml:brushProperty name="width" value="0.025" units="cm"/>
      <inkml:brushProperty name="height" value="0.025" units="cm"/>
    </inkml:brush>
  </inkml:definitions>
  <inkml:trace contextRef="#ctx0" brushRef="#br0">51 167 6374,'0'0'13234,"-5"0"-12855,3 0-369,0 0 0,1 0 0,-1 1 0,0-1 0,1 0-1,-1 1 1,1-1 0,-1 1 0,1 0 0,-1-1 0,1 1 0,-1 0 0,1 0 0,0 0 0,-1 0 0,1 0 0,0 0 0,0 1-1,0-1 1,0 0 0,0 0 0,0 1 0,0-1 0,0 1 0,0-1 0,-1 4 0,0 0 59,1 1 0,-1-1 1,1 1-1,0 0 0,0 0 1,1-1-1,0 1 0,0 7 0,0-12-32,1 1-1,-1-1 0,1 0 0,0 1 0,0-1 0,-1 1 0,1-1 0,0 0 0,0 0 0,0 1 0,0-1 0,0 0 0,0 0 1,1 0-1,-1 0 0,0 0 0,1-1 0,-1 1 0,0 0 0,1 0 0,-1-1 0,1 1 0,-1-1 0,1 1 0,-1-1 0,1 0 1,-1 0-1,1 0 0,-1 0 0,1 0 0,0 0 0,-1 0 0,1 0 0,-1 0 0,2-1 0,5 0 181,0 0 0,0 0 0,0 0 0,0-1-1,14-6 1,-10 2-192,0-1-1,-1 0 1,0-1-1,0-1 1,0 1-1,-1-2 1,-1 1-1,0-1 1,0-1-1,-1 0 1,0 0-1,-1 0 1,0-1-1,-1 0 1,0 0-1,-1-1 1,-1 0-1,0 0 1,0 0-1,-1 0 1,1-19-1,-4 31-26,0 1 0,0 0 0,0-1-1,0 1 1,0-1 0,0 1 0,0 0-1,0-1 1,0 1 0,0-1 0,0 1-1,0 0 1,0-1 0,-1 1 0,1 0-1,0-1 1,0 1 0,0 0 0,-1-1-1,1 1 1,0 0 0,-1-1 0,1 1-1,0 0 1,-1 0 0,1-1 0,0 1-1,-1 0 1,1 0 0,0 0 0,-1-1-1,1 1 1,0 0 0,-1 0 0,1 0-1,-1 0 1,1 0 0,0 0 0,-1 0-1,1 0 1,-1 0 0,1 0 0,0 0-1,-1 0 1,1 0 0,-1 0 0,1 0-1,0 0 1,-1 1 0,1-1 0,0 0-1,-1 0 1,1 0 0,0 1 0,-1-1-1,1 0 1,0 0 0,-1 1 0,1-1-1,0 0 1,0 1 0,-1 0 0,-20 17 117,15-10-46,1-1 1,0 1-1,1 0 0,-1 0 1,2 0-1,-1 1 0,1-1 1,0 1-1,1 0 1,0 0-1,0 0 0,1 0 1,1 0-1,-1 0 1,1 0-1,2 15 0,0-21-49,-1-1 0,1 0-1,-1 0 1,1 1 0,0-1-1,0 0 1,0-1 0,0 1-1,0 0 1,1 0-1,-1-1 1,0 0 0,1 1-1,-1-1 1,1 0 0,0 0-1,-1 0 1,1-1-1,0 1 1,-1 0 0,1-1-1,0 0 1,0 0 0,0 0-1,3 0 1,5 0 26,1 0 1,-1 0-1,1-2 0,21-4 1,-24 3-5,0 0 0,0-1 0,-1 0-1,1-1 1,-1 0 0,0 0 0,0-1 0,-1 0 0,0 0 0,0-1 0,0 0 0,0 0 0,-1 0 0,7-12 0,-13 19-5,0 0-1,1-1 0,-1 1 1,0 0-1,1-1 0,-1 1 1,0 0-1,0-1 0,1 1 1,-1 0-1,0-1 0,0 1 1,0 0-1,1-1 0,-1 1 1,0 0-1,0-1 0,0 1 1,0-1-1,0 1 0,0 0 1,0-1-1,0 1 0,0-1 1,0 1-1,0-1 0,0 1 1,0 0-1,0-1 0,0 1 1,0-1-1,-1 1 0,1 0 1,0-1-1,0 1 0,0 0 1,-1-1-1,1 1 0,0 0 1,0-1-1,-1 1 0,1 0 1,0 0-1,-1-1 0,1 1 1,0 0-1,-1 0 0,1-1 1,0 1-1,-1 0 0,0 0-31,0 0 0,0 0 1,0 1-1,0-1 0,0 0 0,0 1 0,0-1 0,0 1 0,0-1 0,1 1 0,-1-1 0,0 1 0,0 0 0,0-1 0,1 1 0,-1 0 0,0-1 0,1 1 0,-2 1 0,0 2-5,0-1-1,0 1 1,0-1-1,0 1 1,1 0-1,-1 0 1,1-1-1,0 1 1,0 0 0,0 0-1,1 0 1,-1 0-1,1 0 1,0 0-1,0 1 1,1-1-1,-1 0 1,1 0-1,0 0 1,2 7-1,-1-8-221,0 0 0,0 0-1,1 0 1,-1 0-1,1-1 1,-1 1 0,1-1-1,0 1 1,0-1-1,0 0 1,0 0 0,0 0-1,1-1 1,-1 1 0,1-1-1,-1 0 1,1 0-1,-1 0 1,1 0 0,0 0-1,-1-1 1,8 0-1,19 0-6305,3-5-7560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8.824"/>
    </inkml:context>
    <inkml:brush xml:id="br0">
      <inkml:brushProperty name="width" value="0.025" units="cm"/>
      <inkml:brushProperty name="height" value="0.025" units="cm"/>
    </inkml:brush>
  </inkml:definitions>
  <inkml:trace contextRef="#ctx0" brushRef="#br0">20 2 8200,'0'0'14424,"2"14"-13981,1 65 442,-2-1 0,-4 1 0,-15 88 0,14-121-704,18-53 198,-7-1-307,0-1 0,0 0 0,-1 0 0,0 0 0,-1 0 0,0-1 0,7-18 0,21-81-7,-23 72-12,-8 27-54,6-18-2,20-49 1,-24 70-15,-1 0-1,1 0 1,1 0 0,-1 0 0,1 1-1,0-1 1,1 1 0,-1 0-1,1 1 1,1-1 0,8-5-1,-14 10 11,-1 1 0,1-1-1,0 0 1,-1 1 0,1-1-1,0 1 1,0-1 0,-1 1-1,1-1 1,0 1 0,0 0-1,0-1 1,0 1 0,0 0-1,0 0 1,-1-1-1,1 1 1,0 0 0,0 0-1,0 0 1,0 0 0,0 0-1,0 0 1,0 1 0,0-1-1,0 0 1,-1 0 0,1 1-1,0-1 1,0 0-1,0 1 1,0-1 0,-1 1-1,1-1 1,0 1 0,0 0-1,-1-1 1,1 1 0,-1 0-1,1-1 1,0 1 0,0 1-1,-1 0-6,1 0 1,-1 0-1,0 0 0,1 0 0,-1 0 0,0 0 0,-1 0 1,1 0-1,0 0 0,-1 0 0,1 0 0,-1 0 1,1 0-1,-1-1 0,0 1 0,0 0 0,0 0 1,0-1-1,-2 4 0,-11 11 8,0-1 1,-1 0-1,-1-1 1,0-1-1,-27 16 1,24-16-90,19-13 43,0 0-1,0 0 1,0 0 0,0 0 0,-1 0 0,1 0 0,0 0 0,0 0-1,0 0 1,0 1 0,0-1 0,0 0 0,-1 0 0,1 0-1,0 0 1,0 0 0,0 0 0,0 0 0,0 0 0,0 0 0,0 0-1,-1 0 1,1 0 0,0 0 0,0 1 0,0-1 0,0 0-1,0 0 1,0 0 0,0 0 0,0 0 0,0 0 0,0 0-1,0 1 1,0-1 0,0 0 0,0 0 0,0 0 0,0 0 0,0 0-1,0 0 1,0 1 0,0-1 0,0 0 0,0 0 0,0 0-1,0 0 1,0 0 0,0 0 0,0 1 0,0-1 0,0 0 0,0 0-1,0 0 1,0 0 0,0 0 0,0 0 0,0 0 0,1 0-1,-1 1 1,0-1 0,0 0 0,0 0 0,0 0 0,0 0-1,0 0 1,0 0 0,1 0 0,-1 0 0,15 0-1686,21-6-368,-9-2-108,0-2 0,-1 0 0,0-2 0,-1-1-1,33-22 1,-4-9 3951,-6-7 8065,-51 60-5699,0 10-3786,1-5-151,-10 49 947,12-58-997,-1 1 1,1-1 0,0 1-1,0-1 1,1 1 0,-1-1-1,1 0 1,0 1 0,3 7-1,-2-11-93,-1-1 0,0 1 0,1-1 0,-1 0 0,1 0 0,-1 1 0,1-1 0,0 0 0,-1 0 0,1-1 0,0 1 0,0 0 0,-1-1 0,1 1 0,0-1 0,0 1 0,0-1 0,0 0 0,0 0 0,0 0 0,0 0 0,0 0 0,-1 0 1,1 0-1,0-1 0,0 1 0,2-1 0,2-1 29,0 1 0,-1-1 0,1 0 1,-1 0-1,1 0 0,-1-1 0,8-4 1,-1-4-2,0 0 1,19-24-1,2-3-392,-29 103-973,-3-64 1264,0 0 0,0 0 0,-1 0 0,1-1 0,0 1 0,0 0 0,0-1 0,0 1 0,0 0 0,0-1 0,0 1 0,0-1 0,0 0 0,1 1 0,-1-1 0,0 0 0,0 1 0,0-1 0,0 0 0,0 0 0,1 0 0,-1 0 0,0 0 0,0-1 0,0 1 0,0 0 0,1 0 0,-1-1 0,0 1 0,1-1 0,38-11-4170,-17-1-521,1-4-1334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9.583"/>
    </inkml:context>
    <inkml:brush xml:id="br0">
      <inkml:brushProperty name="width" value="0.025" units="cm"/>
      <inkml:brushProperty name="height" value="0.025" units="cm"/>
    </inkml:brush>
  </inkml:definitions>
  <inkml:trace contextRef="#ctx0" brushRef="#br0">102 73 12364,'0'0'4836,"-6"8"-3501,-7 11-961,1 1 1,1 0 0,1 0-1,1 1 1,0 0-1,2 1 1,1-1-1,0 1 1,2 1 0,0-1-1,0 44 1,3-65-370,1-1 1,0 1 0,0 0-1,0 0 1,0 0-1,0 0 1,0 0-1,1-1 1,-1 1 0,0 0-1,0 0 1,0 0-1,1-1 1,-1 1 0,0 0-1,1 0 1,-1-1-1,1 1 1,-1 0 0,1-1-1,-1 1 1,1 0-1,0-1 1,-1 1-1,1-1 1,0 1 0,-1-1-1,2 1 1,0-1 16,-1 1 0,1-1 1,-1 0-1,1 0 0,-1 0 1,1-1-1,-1 1 0,1 0 0,-1 0 1,1-1-1,-1 1 0,0-1 1,1 0-1,1 0 0,3-3-57,1 0-1,-1 0 0,0 0 1,-1 0-1,10-10 1,-4 0-86,1 0 0,-2 0 0,0-2 1,-1 1-1,0-1 0,-2 0 0,8-21 0,-22 59 49,1-1 0,1 1-1,1 0 1,1 1-1,1-1 1,1 34-1,1-55 35,0 0-1,1 0 1,-1 0-1,1 0 1,-1 0-1,1 0 1,-1 0-1,1 0 1,0 0-1,0 0 1,-1-1-1,1 1 1,0 0-1,0 0 1,0-1-1,-1 1 1,1-1-1,0 1 1,0-1-1,0 1 1,0-1-1,0 1 1,0-1 0,0 0-1,1 0 1,-1 0-1,0 1 1,0-1-1,0 0 1,0 0-1,0-1 1,0 1-1,0 0 1,0 0-1,0 0 1,0-1-1,0 1 1,2-1-1,1 0-248,0 0 0,0 0 0,0 0 0,0-1 0,0 1 0,-1-1-1,1 0 1,0 0 0,4-4 0,13-19 23,-2-2 0,0 0 0,-2-1 0,-1 0 0,-2-2 0,12-32 0,4-5 153,-27 60 195,26-55 476,-13 22 3227,-29 74-1036,3-8-2501,1 0-1,1 0 1,1 1 0,1 0 0,-2 32-1,7-36-321,-1-8-80,0 1 0,2-1 0,0 0-1,1 1 1,0-1 0,1 0 0,1 1 0,8 23 0,-10-38-975,-2-9-1120,-22-50-2521,-10-2 4060,2 5 2063,21 36-199,7 14-476,-1 0-1,2-1 0,-1 0 1,0 0-1,1 1 0,0-1 1,0 0-1,-1-11 1,8 15-499,1 1 1,-1 0-1,1 0 1,-1 1-1,1 0 1,-1 0-1,1 0 1,9 2-1,13 2-244,48 4-3846,-37-8-3046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0.543"/>
    </inkml:context>
    <inkml:brush xml:id="br0">
      <inkml:brushProperty name="width" value="0.025" units="cm"/>
      <inkml:brushProperty name="height" value="0.025" units="cm"/>
    </inkml:brush>
  </inkml:definitions>
  <inkml:trace contextRef="#ctx0" brushRef="#br0">1 514 10282,'0'0'6091,"9"-11"-4410,6-4-1109,159-183 2863,-154 172-3097,-1 0-1,-1-2 0,-2 0 1,0 0-1,-2-2 1,13-40-1,-26 66-252,0 0-1,0-1 1,0 1 0,0-1-1,-1 1 1,0 0-1,0-1 1,-1-7 0,1 11-80,0 1 0,0 0 0,0 0 0,0-1 1,0 1-1,0 0 0,0 0 0,-1-1 0,1 1 1,0 0-1,0 0 0,0-1 0,0 1 0,0 0 1,-1 0-1,1 0 0,0-1 0,0 1 1,0 0-1,0 0 0,-1 0 0,1 0 0,0-1 1,0 1-1,-1 0 0,1 0 0,0 0 0,0 0 1,-1 0-1,1 0 0,0 0 0,0 0 0,-1 0 1,1 0-1,0 0 0,0 0 0,-1 0 1,1 0-1,0 0 0,0 0 0,-1 0 0,1 0 1,-17 20-58,1 8-3,3 0-1,0 1 1,2 1-1,-9 35 0,-19 127 94,35-166-1,2-1 1,0 1-1,3 30 1,-1-54-72,0 0 0,0-1 0,0 1 0,0-1-1,0 1 1,0 0 0,1-1 0,-1 1 0,0-1 0,1 1 0,0 0 0,-1-1 0,1 0 0,0 1 0,0-1 0,0 1 0,-1-1 0,2 0 0,-1 0 0,0 1 0,0-1 0,0 0 0,0 0 0,1 0 0,-1 0 0,1-1 0,-1 1 0,0 0 0,1 0 0,-1-1 0,1 1 0,0-1 0,-1 1 0,1-1 0,-1 0 0,1 0 0,0 0 0,-1 0 0,1 0 0,-1 0 0,1 0 0,0 0 0,-1-1 0,1 1 0,-1 0 0,1-1 0,-1 0 0,1 1 0,1-2 0,4-1-577,1 0 1,-1-1-1,0 0 0,-1 0 1,1-1-1,-1 0 1,0 0-1,9-10 0,-4 1-1140,-2 0-1,0-1 0,-1 0 0,0 0 1,-2-1-1,9-25 0,-2-8-4056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4.708"/>
    </inkml:context>
    <inkml:brush xml:id="br0">
      <inkml:brushProperty name="width" value="0.025" units="cm"/>
      <inkml:brushProperty name="height" value="0.025" units="cm"/>
    </inkml:brush>
  </inkml:definitions>
  <inkml:trace contextRef="#ctx0" brushRef="#br0">78 198 3395,'-1'1'13020,"-12"5"-11824,7-1-980,1 0 0,-1 0-1,1 1 1,0 0 0,1 0-1,-1 1 1,1-1 0,1 1-1,-1 0 1,1 0 0,0 0-1,1 0 1,0 1 0,0-1-1,0 1 1,1-1 0,0 1-1,1 0 1,0 12 0,0-19-211,0-1 1,1 1 0,-1 0 0,0 0-1,1-1 1,-1 1 0,1 0 0,-1 0-1,1-1 1,-1 1 0,1-1 0,0 1-1,-1 0 1,1-1 0,0 1-1,-1-1 1,1 0 0,0 1 0,0-1-1,-1 1 1,1-1 0,0 0 0,0 0-1,0 1 1,0-1 0,-1 0 0,1 0-1,0 0 1,0 0 0,0 0 0,0 0-1,0 0 1,-1 0 0,1-1-1,0 1 1,0 0 0,0 0 0,0-1-1,1 0 1,33-16 224,-21 3-179,1 0 0,-2-1 1,0-1-1,-1 0 0,0-1 1,-2 0-1,0 0 0,-1-1 1,0-1-1,-2 0 0,0 0 1,-1 0-1,-1 0 0,-1-1 0,0 0 1,-2 0-1,0-27 0,-21 90 1556,14-20-1484,0-1 1,2 1-1,1 0 0,0 27 0,2-44-89,0 0-1,0 0 1,0 0 0,1-1-1,0 1 1,0 0 0,1 0-1,0-1 1,0 1-1,0-1 1,0 1 0,1-1-1,0 0 1,0 0 0,0 0-1,1 0 1,0-1 0,-1 1-1,2-1 1,-1 0 0,8 5-1,-8-7-30,0 0 0,0-1 0,0 1 0,1-1 0,-1 0 0,0 0 0,1-1 0,-1 1 0,1-1 0,-1 0 0,1 0 0,-1 0 1,1-1-1,-1 0 0,1 0 0,-1 0 0,0 0 0,0 0 0,1-1 0,-1 0 0,0 0 0,0 0 0,-1-1 0,1 1 0,0-1 0,-1 0 0,1 0 0,-1 0 0,0 0 0,5-7 0,-2 3-5,0-1 0,0 0 0,-1 0-1,0 0 1,0-1 0,-1 1 0,0-1 0,0 0 0,-1-1 0,-1 1 0,1 0-1,-1-1 1,0-13 0,-3 23 10,-1 0 0,1 1-1,-1-1 1,1 0 0,-1 0-1,1 1 1,-1-1 0,1 0-1,-1 1 1,1 0 0,-1-1-1,1 1 1,0 0 0,-1 0-1,-1 1 1,-5 6 4,0 1 1,1 0-1,0 1 0,0-1 1,1 1-1,1 0 0,-8 18 1,10-21 28,0 0 0,0 0 0,1 1 1,0-1-1,1 1 0,-1-1 1,2 1-1,-1 0 0,1 0 0,0-1 1,0 1-1,3 12 0,-2-19-50,0 1 0,0-1-1,0 0 1,0 1 0,0-1-1,0 0 1,1 1 0,-1-1 0,0 0-1,1 0 1,-1 0 0,1 0-1,-1 0 1,1-1 0,0 1-1,-1 0 1,1-1 0,0 1-1,-1-1 1,1 1 0,0-1 0,0 0-1,-1 0 1,1 0 0,0 0-1,0 0 1,-1 0 0,1 0-1,3-2 1,1 2-466,0-1 0,0 0 0,0-1 0,0 0 1,0 1-1,-1-2 0,10-3 0,11-16-5050,-2-6-4117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1.270"/>
    </inkml:context>
    <inkml:brush xml:id="br0">
      <inkml:brushProperty name="width" value="0.025" units="cm"/>
      <inkml:brushProperty name="height" value="0.025" units="cm"/>
    </inkml:brush>
  </inkml:definitions>
  <inkml:trace contextRef="#ctx0" brushRef="#br0">29 55 1986,'6'-32'5626,"-5"10"3759,-15 54-6593,9-19-2574,1-1-1,0 1 0,2-1 1,-1 1-1,1 0 0,0 26 1,3-39-200,-1 1 0,0-1 0,1 1 0,-1-1 0,0 1 0,1-1 0,-1 1 0,1-1 0,-1 1 0,1-1 0,-1 0 0,1 1 0,0-1 0,-1 0 0,1 0 0,-1 1 0,1-1 0,0 0 0,-1 0 0,1 0 0,-1 0 0,1 0 0,0 0 0,-1 0 0,1 0 0,0 0 0,-1 0 0,1 0 0,-1 0 0,1 0 0,0 0 0,-1-1 0,1 1 0,-1 0 0,1 0 0,0-1 0,-1 1 0,1 0 0,-1-1-1,1 1 1,0-1 0,27-13 391,-13 3-341,-2 0 0,1-1 0,20-24 0,-50 78 1174,15-40-1206,0-1 1,1 0-1,-1 0 1,1 0 0,-1 1-1,1-1 1,0 0 0,0 1-1,0-1 1,-1 0 0,1 1-1,0-1 1,0 0 0,1 1-1,-1-1 1,0 0 0,0 1-1,1-1 1,-1 0-1,1 0 1,-1 1 0,1-1-1,-1 0 1,1 0 0,0 0-1,0 0 1,-1 0 0,1 0-1,0 0 1,0 0 0,0 0-1,0 0 1,2 1 0,10-1 92,0 1 0,0-2 0,0 0 0,0 0 0,0-1 0,0-1 1,0 0-1,14-5 0,32-4-10,-58 11-122,-1 0 1,0 0-1,1 0 0,-1 0 1,1 0-1,-1 0 1,1 0-1,-1 0 1,1 0-1,-1 1 1,1-1-1,-1 0 0,1 0 1,-1 0-1,1 1 1,-1-1-1,0 0 1,1 0-1,-1 1 0,0-1 1,1 0-1,-1 1 1,1-1-1,-1 0 1,0 1-1,0-1 0,1 1 1,-1-1-1,0 0 1,0 1-1,0-1 1,1 1-1,-1-1 1,0 1-1,0-1 0,0 1 1,0-1-1,0 1 1,0-1-1,0 1 1,0-1-1,0 2 0,0-2 18,0 1 0,0-1 0,0 1 0,0-1 0,0 1-1,0 0 1,0-1 0,0 1 0,0-1 0,0 1 0,1 0 0,-1-1-1,0 1 1,0-1 0,1 1 0,-1-1 0,0 1 0,1-1-1,-1 1 1,1-1 0,-1 0 0,0 1 0,1-1 0,-1 1 0,1-1-1,-1 0 1,1 1 0,-1-1 0,1 0 0,-1 0 0,1 0-1,0 1 1,-1-1 0,1 0 0,-1 0 0,1 0 0,1 0 0,-1-6 279,1 0 1,-1 0-1,0 0 1,-1 0-1,0 0 1,1 0-1,-3-12 1,2 9-255,0 8-53,-1-1 0,1 1 1,0 0-1,0 0 0,0-1 0,0 1 0,0 0 0,0 0 0,0-1 0,0 1 0,1 0 0,-1-1 0,0 1 0,1 0 0,-1 0 0,1 0 0,-1-1 0,1 1 0,0 0 0,-1 0 0,1 0 0,0 0 0,0 0 0,0 0 0,1-1 0,1 2-43,-1 0 1,0 0 0,0 1-1,0-1 1,0 0 0,0 1-1,0 0 1,0 0 0,0-1-1,0 1 1,0 0-1,2 2 1,22 8 109,-16-7-77,0-2 0,0 1 0,0-1 0,1 0 0,-1-1 0,17 0 0,-25-1 34,0 0 0,1 0 0,-1 0 0,0 0 0,0-1 0,0 1 0,0 0 0,1-1 0,-1 0 0,0 1 0,0-1 0,0 0 0,0 0 0,0 0 0,-1 0 0,1-1 0,0 1 0,0 0 0,-1-1 0,1 1 0,-1-1 0,1 1 0,-1-1 0,0 0 0,0 0 0,1 0 0,-1 0 0,0 0-1,-1 0 1,1 0 0,0 0 0,-1 0 0,1 0 0,-1 0 0,1 0 0,-1-5 0,0 6-15,0-1-1,0 0 0,0 1 0,-1-1 0,1 0 1,0 1-1,-1-1 0,1 1 0,-1-1 0,0 1 1,1-1-1,-1 1 0,0-1 0,0 1 1,0 0-1,0-1 0,0 1 0,0 0 0,0 0 1,-1 0-1,1-1 0,0 1 0,-1 1 0,1-1 1,-1 0-1,1 0 0,-1 0 0,1 1 0,-1-1 1,1 1-1,-1-1 0,0 1 0,1 0 0,-1 0 1,0 0-1,1 0 0,-1 0 0,0 0 0,1 0 1,-1 0-1,1 0 0,-1 1 0,0-1 1,1 1-1,-1-1 0,1 1 0,-1 0 0,-1 1 1,1-1 0,-1 1 1,0 0 0,1 0 0,-1 0 0,1 0 0,0 1 0,0-1 0,0 0 0,0 1 0,0 0 0,1-1-1,-1 1 1,1 0 0,-1 0 0,1 0 0,0 0 0,0 0 0,0 0 0,1 0 0,-1 0 0,1 1 0,0-1-1,0 4 1,0-3 4,0 0 0,0 0 0,1 0-1,-1-1 1,1 1 0,0 0 0,0-1 0,0 1-1,0 0 1,1-1 0,0 0 0,0 1-1,0-1 1,0 0 0,0 0 0,0 0-1,1 0 1,-1 0 0,5 3 0,42 20-2038,-42-24 837,1 1-1,0-1 0,-1-1 0,1 1 1,9-1-1,10 0-4452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1.603"/>
    </inkml:context>
    <inkml:brush xml:id="br0">
      <inkml:brushProperty name="width" value="0.025" units="cm"/>
      <inkml:brushProperty name="height" value="0.025" units="cm"/>
    </inkml:brush>
  </inkml:definitions>
  <inkml:trace contextRef="#ctx0" brushRef="#br0">1 27 13004,'0'0'8488,"48"6"-7142,-10-6 191,1-2-1024,11-6-449,0 1-449,-4-1-2690,-6 0-4644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3.341"/>
    </inkml:context>
    <inkml:brush xml:id="br0">
      <inkml:brushProperty name="width" value="0.025" units="cm"/>
      <inkml:brushProperty name="height" value="0.025" units="cm"/>
    </inkml:brush>
  </inkml:definitions>
  <inkml:trace contextRef="#ctx0" brushRef="#br0">1 166 7111,'33'-2'10387,"-1"-4"-4902,-21 2-5279,-1 1 0,0-1 0,0-1 0,0 0 0,-1 0 0,0-1 0,0 0 0,0 0 0,-1-1 0,1-1 0,-2 1 1,11-14-1,-15 19-114,-1-1 1,0 1-1,0-1 0,0 0 1,0 0-1,-1 0 1,1 0-1,-1 0 1,0 0-1,1 0 0,-2-1 1,1 1-1,0 0 1,-1-1-1,1 1 1,-1 0-1,0-1 0,0-3 1,-1 7-75,0-1 0,1 0 0,-1 0 0,0 1 0,0-1 0,1 1 1,-1-1-1,0 1 0,0-1 0,0 1 0,0-1 0,0 1 0,0 0 0,0-1 0,0 1 0,0 0 1,0 0-1,0 0 0,0 0 0,0 0 0,0 0 0,0 0 0,0 0 0,0 0 0,0 0 0,0 1 0,0-1 1,0 0-1,1 1 0,-1-1 0,-1 1 0,-32 12-122,27-7 101,-1 1 0,1-1-1,1 1 1,-1 1 0,1-1-1,0 1 1,1 0 0,0 0 0,0 1-1,1-1 1,0 1 0,0 0 0,1 1-1,-2 9 1,4-15-32,0 0 0,0 0 0,0 0 0,1 0 1,0 0-1,0 0 0,0 0 0,0 0 0,1 0 0,-1 0 0,1 0 0,0 0 0,0 0 0,1 0 1,-1 0-1,1-1 0,0 1 0,0 0 0,0-1 0,0 0 0,1 1 0,-1-1 0,1 0 0,0 0 1,0 0-1,0-1 0,0 1 0,1-1 0,-1 0 0,1 0 0,-1 0 0,1 0 0,0 0 0,6 1 1,1 0-1464,0 0 0,0-1 0,1 0 0,18 0 0,7-2-8634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5.830"/>
    </inkml:context>
    <inkml:brush xml:id="br0">
      <inkml:brushProperty name="width" value="0.025" units="cm"/>
      <inkml:brushProperty name="height" value="0.025" units="cm"/>
    </inkml:brush>
  </inkml:definitions>
  <inkml:trace contextRef="#ctx0" brushRef="#br0">72 160 8552,'0'0'2322,"2"-11"-53,-1 5-1875,2-9 1110,0 0-1,-1 0 1,-1 0-1,-1-18 1,0 33-1480,0-1 0,0 1 0,0 0-1,0-1 1,0 1 0,0-1 0,0 1 0,0-1 0,0 1 0,-1 0 0,1-1 0,0 1 0,0 0 0,0-1 0,-1 1 0,1 0 0,0-1 0,0 1 0,-1 0 0,1-1 0,0 1 0,-1 0 0,1 0 0,0-1 0,-1 1 0,1 0 0,0 0 0,-1 0 0,1-1 0,0 1 0,-1 0 0,1 0 0,-1 0 0,1 0 0,0 0 0,-1 0 0,1 0 0,-1 0 0,1 0 0,-1 0 0,1 0-1,0 0 1,-1 0 0,1 0 0,-1 0 0,1 0 0,0 1 0,-1-1 0,1 0 0,0 0 0,-1 0 0,1 1 0,0-1 0,-1 1 0,-19 16 686,13-1-644,-1 0 0,2 0 0,0 0 0,1 1 0,1-1 0,0 1 0,1 0 0,1 1 0,1-1 0,0 18 0,1-34-55,0 0 0,0 1 0,0-1 0,0 0 0,0 1-1,1-1 1,-1 0 0,0 0 0,1 1 0,-1-1 0,1 0 0,-1 0 0,1 0-1,0 0 1,-1 1 0,1-1 0,0 0 0,0 0 0,0-1 0,0 1 0,0 0 0,0 0-1,0 0 1,0 0 0,0-1 0,2 2 0,0-2 34,-1 1 1,1-1-1,-1 0 0,1 0 1,-1 0-1,1 0 1,-1-1-1,1 1 0,-1 0 1,1-1-1,-1 0 1,0 0-1,3-1 0,5-2 105,0-1-1,-1-1 1,0 0-1,0 0 0,11-10 1,-9 5-77,-1 0 1,0-1-1,-1 0 1,0-1-1,-1 0 0,-1 0 1,0-1-1,0 0 1,-2 0-1,0 0 0,0-1 1,-1 0-1,-1 0 1,-1 0-1,2-27 0,-20 63-25,13-9-56,0 0 1,0 0-1,1 0 0,0 0 0,2 0 0,-1 1 0,1-1 0,2 14 0,-1-23 14,-1 1-1,1-1 1,0 0-1,0 0 1,0 0-1,1 0 1,-1 0-1,1 0 1,0 0 0,0 0-1,0 0 1,0-1-1,0 1 1,0-1-1,1 1 1,-1-1-1,1 0 1,0 0 0,-1 0-1,1-1 1,0 1-1,0 0 1,0-1-1,0 0 1,1 0-1,-1 0 1,0 0 0,0-1-1,1 1 1,-1-1-1,0 1 1,1-1-1,4-1 1,-1 1 9,-1-1-1,0 0 1,0 0 0,0 0-1,0-1 1,0 0 0,0 0 0,-1-1-1,1 1 1,-1-1 0,1 0-1,-1-1 1,0 1 0,0-1 0,0 0-1,-1 0 1,0-1 0,1 1 0,-2-1-1,1 0 1,0 0 0,-1-1-1,0 1 1,0 0 0,-1-1 0,1 0-1,-1 0 1,-1 0 0,1 0-1,-1 0 1,0 0 0,1-11 0,-18 40-410,14-18 394,0 0 0,1 0 0,0 0 0,0 0 0,0 1 0,0-1 0,1 1 0,0-1 1,0 0-1,0 1 0,3 9 0,-3-12 12,1-1 0,0 0-1,0 0 1,0 0 0,0 0 0,0 0 0,0 0 0,1-1 0,-1 1-1,1 0 1,-1-1 0,1 1 0,0-1 0,-1 1 0,1-1 0,0 0-1,0 0 1,0 0 0,0 0 0,0 0 0,0 0 0,0 0 0,1-1-1,-1 1 1,0-1 0,0 1 0,0-1 0,1 0 0,3 0 0,1-1 11,-1 1 0,1-1 1,0 0-1,0 0 1,-1-1-1,1 0 0,-1 0 1,1-1-1,-1 1 1,0-1-1,0-1 1,0 1-1,-1-1 0,1 0 1,5-5-1,-7 5-8,0 0 0,-1 0-1,1 0 1,-1 0 0,0 0-1,0-1 1,0 1 0,-1-1-1,1 0 1,-1 0 0,-1 0-1,1 0 1,0 0 0,-1 0-1,0 0 1,-1-1 0,1 1-1,-1 0 1,0 0 0,0-6 0,0 10-17,-1 1 1,1-1 0,0 1 0,0 0 0,0-1 0,0 1 0,-1-1 0,1 1 0,0 0 0,0-1 0,-1 1 0,1 0 0,0-1 0,-1 1 0,1 0 0,0 0 0,-1-1 0,1 1 0,0 0 0,-1 0 0,1-1 0,0 1 0,-1 0 0,1 0 0,-1 0 0,1 0 0,-1 0-1,1 0 1,0 0 0,-1 0 0,1 0 0,-1 0 0,1 0 0,0 0 0,-1 0 0,1 0 0,-1 0 0,1 0 0,-1 0 0,1 0 0,0 1 0,-1-1 0,1 0 0,0 0 0,-1 1 0,1-1 0,0 0 0,-1 0 0,1 1 0,-19 14-169,16-11 184,1 0-1,0 0 1,0 0-1,0 0 1,1 0-1,0 1 1,-1-1-1,1 0 1,1 1-1,-1-1 1,1 1-1,-1-1 0,1 1 1,0-1-1,1 1 1,-1-1-1,3 9 1,-1-10 0,-1 0 0,1 0 1,0 0-1,0-1 0,0 1 0,0 0 0,0-1 1,1 0-1,-1 1 0,1-1 0,0 0 1,-1 0-1,1-1 0,0 1 0,0-1 0,0 1 1,0-1-1,1 0 0,-1 0 0,0 0 1,0 0-1,1-1 0,-1 1 0,6-1 0,0 1-167,51 0 246,-35-11-2006,-24 10 1607,1-1 0,-1 0 1,0 0-1,0-1 0,0 1 0,-1 0 1,1 0-1,0 0 0,0 0 1,-1-1-1,1 1 0,-1 0 0,1-1 1,-1 1-1,1-1 0,-1-1 1,1-18-5246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6.190"/>
    </inkml:context>
    <inkml:brush xml:id="br0">
      <inkml:brushProperty name="width" value="0.025" units="cm"/>
      <inkml:brushProperty name="height" value="0.025" units="cm"/>
    </inkml:brush>
  </inkml:definitions>
  <inkml:trace contextRef="#ctx0" brushRef="#br0">1 0 17424,'0'0'5253,"9"47"-5124,7-34-97,-4-3-2050,-3-5-3908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6.990"/>
    </inkml:context>
    <inkml:brush xml:id="br0">
      <inkml:brushProperty name="width" value="0.025" units="cm"/>
      <inkml:brushProperty name="height" value="0.025" units="cm"/>
    </inkml:brush>
  </inkml:definitions>
  <inkml:trace contextRef="#ctx0" brushRef="#br0">0 53 4228,'0'0'7015,"2"-9"-4971,1-2-970,2-8-34,-4 5 6413,5 227-4977,-3-177-2855,1 0 0,3 1 0,18 61 1,-23-92-401,7 14-1939,2-15-4382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1.469"/>
    </inkml:context>
    <inkml:brush xml:id="br0">
      <inkml:brushProperty name="width" value="0.025" units="cm"/>
      <inkml:brushProperty name="height" value="0.025" units="cm"/>
    </inkml:brush>
  </inkml:definitions>
  <inkml:trace contextRef="#ctx0" brushRef="#br0">9 90 11819,'0'0'10768,"-2"8"-10421,0-2-310,1 0 1,0 0 0,0 0-1,0 1 1,1-1 0,0 0 0,0 0-1,0 0 1,1 0 0,1 6-1,-1-9-30,0 0 0,0-1 1,0 1-1,0-1 0,1 1 0,-1-1 0,1 1 0,-1-1 0,1 0 0,0 0 0,0 0 0,0 0 0,0 0 0,0 0 0,1 0 0,-1-1 0,0 1 0,1-1 0,-1 0 0,1 0 1,-1 0-1,1 0 0,0 0 0,0 0 0,-1-1 0,1 1 0,0-1 0,4 0 0,-3 0 7,0 0 1,0-1-1,0 0 1,0 0-1,0 0 0,0 0 1,0 0-1,-1-1 0,1 0 1,0 0-1,-1 0 1,1 0-1,-1 0 0,0-1 1,0 0-1,0 1 1,0-1-1,0 0 0,-1 0 1,0-1-1,1 1 1,2-6-1,0 2-37,-1-1 0,0 1 0,-1-1 0,1 0 1,-2 0-1,3-9 0,-5 42-25,-1-15 49,1 0 1,0 0-1,0 0 0,1 1 0,1-1 0,2 10 0,-3-18 8,0 1-1,0-1 0,0 0 1,0 1-1,1-1 0,-1 0 1,1 0-1,0 0 0,-1 0 1,1 0-1,0 0 1,0-1-1,0 1 0,0-1 1,0 1-1,1-1 0,-1 0 1,0 0-1,1 1 0,-1-2 1,0 1-1,1 0 0,0-1 1,-1 1-1,1-1 1,-1 1-1,1-1 0,4-1 1,-3 2 39,0-1 0,0-1-1,0 1 1,-1 0 0,1-1 0,0 0 0,0 0 0,-1 0 0,1 0 0,-1-1 0,1 0 0,-1 1 0,0-1 0,1 0 0,-1-1 0,0 1 0,0 0 0,0-1-1,-1 0 1,1 0 0,-1 1 0,1-2 0,-1 1 0,0 0 0,0 0 0,0-1 0,-1 1 0,3-8 0,0-4 291,0 0 1,-1 0-1,-1-1 1,0 1-1,-1-29 1,-1 44-335,0 0 1,0-1-1,0 1 1,0 0 0,0-1-1,0 1 1,0 0-1,0 0 1,0-1-1,1 1 1,-1 0-1,0 0 1,0-1-1,0 1 1,-1 0-1,1-1 1,0 1-1,0 0 1,0 0-1,0-1 1,0 1-1,0 0 1,0 0-1,0-1 1,0 1-1,-1 0 1,1 0 0,0-1-1,0 1 1,0 0-1,-1 0 1,1 0-1,0-1 1,0 1-1,0 0 1,-1 0-1,1 0 1,0 0-1,0 0 1,-1 0-1,1-1 1,0 1-1,-1 0 1,1 0-1,0 0 1,0 0-1,-1 0 1,1 0 0,0 0-1,0 0 1,-1 0-1,1 0 1,0 0-1,-1 0 1,1 0-1,0 1 1,0-1-1,-1 0 1,-9 13-193,8-8 188,1 0 0,0-1 0,0 1 0,1 0 0,0-1 0,-1 1 0,2 0 0,-1 0 0,1 5 0,0-9 8,-1 0-1,0 0 1,1 0-1,-1 0 0,1 0 1,0 0-1,-1 0 1,1 0-1,0 0 1,0 0-1,-1 0 1,1-1-1,0 1 0,0 0 1,0 0-1,0-1 1,0 1-1,0-1 1,0 1-1,0-1 1,0 1-1,0-1 0,1 0 1,-1 1-1,0-1 1,0 0-1,0 0 1,0 0-1,0 0 1,1 0-1,-1 0 0,0 0 1,0 0-1,0-1 1,0 1-1,0 0 1,1-1-1,-1 1 1,0-1-1,0 1 0,0-1 1,1 0-1,3-3 27,0 1 0,-1 0-1,0-1 1,1 0 0,-1 0 0,0 0-1,-1 0 1,1-1 0,-1 0-1,0 1 1,0-1 0,-1 0-1,1 0 1,-1-1 0,0 1 0,0 0-1,-1-1 1,0 0 0,0 1-1,0-1 1,0-8 0,-1 13-99,-2 2 53,1-1-1,0 1 1,0 0 0,0 0 0,0-1 0,0 1-1,0 0 1,0 0 0,0 0 0,0 0 0,0 0 0,0 0-1,0 1 1,1-1 0,-1 0 0,0 0 0,1 0-1,-1 1 1,1-1 0,-1 0 0,1 1 0,0-1 0,0 0-1,0 1 1,-1-1 0,1 0 0,1 3 0,-1 51-58,1-37 114,-1-10 34,-1 2 23,1 0 0,1 0 0,0 0 0,0 0-1,4 12 1,-5-21-89,0 0-1,1 1 0,-1-1 1,1 0-1,-1 0 0,1 1 1,0-1-1,-1 0 0,1 0 1,0 0-1,0 0 0,0 0 0,0 0 1,0 0-1,0 0 0,0 0 1,0 0-1,0-1 0,1 1 1,-1 0-1,0-1 0,0 1 1,1-1-1,-1 1 0,0-1 1,1 0-1,-1 0 0,0 1 1,1-1-1,-1 0 0,1 0 1,-1 0-1,0-1 0,1 1 0,-1 0 1,0 0-1,1-1 0,-1 1 1,0-1-1,1 1 0,-1-1 1,0 1-1,0-1 0,0 0 1,0 0-1,1 0 0,0-1 1,2-1 12,0 0 0,-1 0 1,1 0-1,-1 0 0,0-1 1,0 1-1,0-1 1,0 0-1,-1 0 0,1 0 1,-1 0-1,3-8 0,16-59 89,-14 46-61,-1-5-246,-8 28 44,-7 17 80,4-1 69,0 0 0,0 0 0,1 0 0,1 1 0,0-1 0,1 1 0,0 19 0,2-33 1,0 0 1,0 0-1,0 0 0,0 0 1,0-1-1,0 1 0,0 0 1,1 0-1,-1 0 0,0 0 1,0 0-1,1 0 1,-1-1-1,1 1 0,-1 0 1,1 0-1,-1 0 0,1-1 1,-1 1-1,1 0 0,0-1 1,-1 1-1,1-1 0,0 1 1,-1 0-1,2 0 0,0-1 6,0 1-1,0-1 1,0 0-1,0 1 1,0-1-1,-1 0 1,1 0-1,0-1 1,0 1-1,0 0 0,0 0 1,2-2-1,57-26 152,-52 23-148,-2 2-32,1-1 0,-1 1 1,1 1-1,0-1 0,0 1 0,0 0 0,0 1 0,0 0 0,12 0 0,-20 1 108,0-27 394,-18-27-398,15 47 19,0 0 1,0 0-1,0 0 0,1-1 0,1 1 0,-1-1 1,0-10-1,51 17-320,-28 1-297,11 1-981,-14-3-4017,-17-5-5371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1.799"/>
    </inkml:context>
    <inkml:brush xml:id="br0">
      <inkml:brushProperty name="width" value="0.025" units="cm"/>
      <inkml:brushProperty name="height" value="0.025" units="cm"/>
    </inkml:brush>
  </inkml:definitions>
  <inkml:trace contextRef="#ctx0" brushRef="#br0">13 36 14990,'-7'-8'2979,"2"2"-256,5-1-770,0 0-1088,0 3-480,0 1-449,8 3-897,3 0-1762,3 0-1889,-5 0-3524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2.398"/>
    </inkml:context>
    <inkml:brush xml:id="br0">
      <inkml:brushProperty name="width" value="0.025" units="cm"/>
      <inkml:brushProperty name="height" value="0.025" units="cm"/>
    </inkml:brush>
  </inkml:definitions>
  <inkml:trace contextRef="#ctx0" brushRef="#br0">47 1 15919,'0'0'8750,"2"12"-8254,10 114 428,-5-45-323,31 152-1,-29-213-471,-9-20-120,0 0 0,0 0 0,1 0 0,-1 0 0,0 0 0,0 0 0,0 0 0,1 0 0,-1 0 0,0 0 0,0 0 0,0 0 0,1 0 0,-1 0 0,0 0 0,0 0 0,0 0 0,1 0 0,-1-1 0,0 1 0,0 0 0,0 0 0,0 0 0,1 0 0,-1 0 0,0 0 0,0-1 0,0 1 0,0 0 0,0 0 0,0 0 0,0-1 0,0 1 0,1 0 0,-1 0 0,0 0 0,0-1 0,0 1 0,0 0 0,0 0 0,0 0 0,0-1 0,0 1 0,0 0 0,2-39 92,-4 30-182,0 1 0,-1 0 0,0 0 0,-1 1 0,1-1 0,-1 0 0,-1 1 0,1 0 0,-8-8 0,0 1-92,0 0 1,-1 0-1,-17-12 1,16 13 46,29 12-246,-7 2 235,28 1-1352,-1 0-4771,61-4-1,-33-11 1475,-55 10 4867,0-1-1,1 1 1,-1-1 0,-1-1 0,10-6 0,-16 10 301,0 1 0,0-1 0,0 0-1,0 1 1,0-1 0,0 0 0,0 0 0,-1 0 0,1 0-1,0 0 1,0 0 0,-1 0 0,1 0 0,-1 0 0,1 0-1,-1-1 1,1 1 0,-1-1 0,0 1-127,0 1 0,0-1 1,0 0-1,0 1 0,-1-1 0,1 1 0,0-1 0,0 1 1,-1-1-1,1 1 0,0-1 0,-1 1 0,1 0 1,0-1-1,-1 1 0,1-1 0,-1 1 0,1 0 0,-1-1 1,1 1-1,-1 0 0,1 0 0,-1-1 0,1 1 1,-1 0-1,0 0 0,-23-3 4115,-1 10-4676,-14 21 1067,38-28-768,0 1-1,0 0 0,-1 0 1,1 0-1,0 0 0,0 0 1,0 0-1,0 0 0,0 0 1,0 0-1,0 0 0,1 1 1,-1-1-1,0 0 1,1 1-1,-1-1 0,1 1 1,-1-1-1,1 0 0,-1 1 1,1-1-1,0 1 0,0-1 1,0 1-1,0-1 0,0 1 1,0-1-1,1 3 0,4-2-195,0 1-1,0-2 1,0 1-1,1-1 0,-1 1 1,0-1-1,1-1 0,-1 1 1,1-1-1,7-1 0,2 2-203,1 1 36,-8-2 338,0 0 1,0 1 0,-1 0-1,1 1 1,0-1 0,0 2 0,-1-1-1,1 1 1,13 7 0,-20-9 75,-1-1 1,1 1-1,0 0 0,0 0 1,-1 0-1,1-1 1,0 1-1,-1 0 1,1 0-1,-1 0 1,1 0-1,-1 0 1,1 0-1,-1 0 0,0 0 1,0 1-1,0-1 1,1 0-1,-1 0 1,0 0-1,0 0 1,0 0-1,0 0 0,-1 0 1,1 0-1,0 2 1,-2 0 68,1 0 1,0-1-1,-1 1 1,1 0 0,-1 0-1,0-1 1,0 1-1,0-1 1,-4 3-1,0 1 37,-1 0-1,0-1 0,0 0 0,-1 0 1,1-1-1,-10 4 0,-4-6-1584,21-3 1131,-1 1 0,1 0 0,-1-1 0,0 0 0,1 1 0,-1-1 0,1 1 0,0-1 0,-1 0 0,1 1 0,-1-1 0,1 0 0,0 0 0,-1 1 0,1-1-1,0 0 1,0 0 0,0 1 0,0-1 0,0 0 0,0 0 0,0 1 0,0-1 0,0 0 0,0 0 0,0 0 0,0 1 0,0-1 0,1 0 0,-1 1 0,0-1 0,1 0-1,-1 0 1,1 0 0,8-16-7366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2.866"/>
    </inkml:context>
    <inkml:brush xml:id="br0">
      <inkml:brushProperty name="width" value="0.025" units="cm"/>
      <inkml:brushProperty name="height" value="0.025" units="cm"/>
    </inkml:brush>
  </inkml:definitions>
  <inkml:trace contextRef="#ctx0" brushRef="#br0">55 286 9161,'0'0'12924,"-8"11"-12070,2-3-712,2-3 47,0 0 1,0 1 0,0-1-1,0 1 1,1 0 0,0 0-1,0 1 1,1-1 0,0 0-1,0 1 1,0-1 0,1 1-1,0 0 1,0-1 0,0 12-1,2-16-162,0-1 0,0 1 0,-1-1 0,1 0-1,0 1 1,0-1 0,0 0 0,0 1 0,1-1-1,-1 0 1,0 0 0,1 0 0,-1 0 0,0 0-1,1 0 1,-1 0 0,1-1 0,-1 1 0,1 0-1,0-1 1,-1 1 0,1-1 0,0 0 0,-1 0 0,1 1-1,0-1 1,-1 0 0,1 0 0,0-1 0,1 1-1,5 0 102,0-1-1,0 0 1,0 0-1,0 0 1,10-4 0,-5-1-128,0-1 1,-1 0-1,0 0 1,-1-1-1,1-1 1,-2 0 0,1 0-1,-1-1 1,-1-1-1,1 1 1,-2-1-1,0-1 1,0 0 0,-1 0-1,0-1 1,-1 1-1,-1-1 1,0-1-1,-1 1 1,0-1 0,-1 1-1,0-1 1,-1 0-1,-1 0 1,0 0-1,-1 0 1,-4-26 0,4 36-19,-1-1 0,0 1 0,0 0 0,0 0 0,0 0 0,-1 0 0,0 0 0,0 1 0,0-1 0,0 0 0,0 1 0,-1 0 0,0-1 0,0 1 0,0 0 1,0 0-1,0 1 0,0-1 0,-1 1 0,1-1 0,-1 1 0,0 0 0,1 0 0,-1 1 0,0-1 0,0 1 0,0 0 0,0 0 0,-1 0 0,-5 0 0,5 1 6,0 0-1,0 1 1,0 0-1,0-1 1,0 2-1,0-1 0,0 1 1,0-1-1,0 1 1,1 0-1,-1 1 1,1-1-1,-1 1 1,1 0-1,0 0 0,0 1 1,1-1-1,-1 1 1,0 0-1,1-1 1,0 2-1,0-1 1,0 0-1,-3 9 0,4-9 25,0 0 0,0 0 0,0 1-1,0-1 1,1 1 0,0-1-1,0 1 1,0 0 0,1-1-1,0 1 1,-1 0 0,2-1 0,-1 1-1,1 6 1,1-8-20,-1 0 0,0 0 0,1 0 0,0 0-1,-1 0 1,1 0 0,0-1 0,1 1 0,-1-1 0,0 0 0,1 1 0,-1-1 0,1 0-1,0 0 1,-1-1 0,1 1 0,0-1 0,0 1 0,0-1 0,6 2 0,34 9-359,-27-8 323,0 1-1,0 0 0,29 15 0,-42-18 33,0-1 1,0 1-1,0 0 1,0 0-1,0 1 1,-1-1-1,1 1 1,-1-1-1,0 1 1,1 0-1,-1 0 1,0 0-1,-1 0 1,1 0-1,0 0 1,-1 0-1,0 1 1,0-1-1,0 1 1,0-1-1,0 1 1,-1-1-1,1 6 1,-1 5-178,0 17-875,-6-15-5894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5.050"/>
    </inkml:context>
    <inkml:brush xml:id="br0">
      <inkml:brushProperty name="width" value="0.025" units="cm"/>
      <inkml:brushProperty name="height" value="0.025" units="cm"/>
    </inkml:brush>
  </inkml:definitions>
  <inkml:trace contextRef="#ctx0" brushRef="#br0">106 0 13933,'0'0'4735,"-10"9"-2797,-1-1-1551,1-1 242,0 0 1,1 1 0,0 0-1,0 1 1,1-1 0,0 2-1,-12 16 1,20-25-643,0 0-1,0-1 1,-1 1 0,1 0 0,0 0 0,0-1-1,0 1 1,0 0 0,-1 0 0,1 0-1,1-1 1,-1 1 0,0 0 0,0 0-1,0-1 1,0 1 0,0 0 0,1 0-1,-1-1 1,0 1 0,1 0 0,-1 0-1,0-1 1,1 1 0,-1-1 0,1 1-1,-1 0 1,1-1 0,-1 1 0,1-1-1,0 1 1,-1-1 0,1 1 0,0-1 0,-1 0-1,1 1 1,0-1 0,-1 0 0,1 1-1,0-1 1,0 0 0,-1 0 0,1 0-1,0 0 1,0 0 0,-1 0 0,1 0-1,1 0 1,49 1-1735,-40-1 1380,11-1-160,-16 0 414,0 1-1,0-1 0,0 1 1,0 0-1,0 1 0,0-1 1,0 1-1,-1 0 0,1 1 1,0-1-1,0 1 0,7 4 1,-12-5 177,0 0 1,0 0 0,0 0-1,0 0 1,0 1 0,-1-1 0,1 0-1,-1 0 1,1 0 0,0 1-1,-1-1 1,0 0 0,1 1-1,-1-1 1,0 0 0,0 1-1,0-1 1,0 0 0,0 1-1,0-1 1,0 0 0,0 1-1,0-1 1,-1 0 0,1 1-1,-1-1 1,1 0 0,-1 0-1,1 1 1,-1-1 0,0 0-1,1 0 1,-1 0 0,0 0-1,0 0 1,-1 2 0,-38 38 1768,38-39-1824,-8 7 114,0 0 1,-1-1-1,-22 12 0,29-17-789,-1-1-1,1-1 0,-1 1 1,1-1-1,-1 1 0,0-1 0,1-1 1,-9 1-1,-1-1-6795</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4.219"/>
    </inkml:context>
    <inkml:brush xml:id="br0">
      <inkml:brushProperty name="width" value="0.025" units="cm"/>
      <inkml:brushProperty name="height" value="0.025" units="cm"/>
    </inkml:brush>
  </inkml:definitions>
  <inkml:trace contextRef="#ctx0" brushRef="#br0">114 381 8392,'0'0'2045,"2"-9"95,3-30 327,-5 38-2353,0 0 0,0-1 0,0 1 0,0 0 0,0-1 1,-1 1-1,1 0 0,0-1 0,-1 1 0,1 0 1,-1 0-1,1-1 0,-1 1 0,1 0 0,-1 0 0,0 0 1,0 0-1,0 0 0,1 0 0,-1 0 0,0 0 0,0 0 1,0 0-1,0 0 0,-1 1 0,1-1 0,0 0 1,0 1-1,0-1 0,-1 1 0,1-1 0,0 1 0,-1 0 1,1 0-1,0-1 0,-1 1 0,1 0 0,0 0 0,-1 0 1,1 0-1,0 0 0,-2 1 0,-1-1 0,1 1-1,-1-1 0,0 1 1,1 0-1,-1 0 0,1 0 1,0 0-1,-1 0 1,1 1-1,0 0 0,0-1 1,0 1-1,-4 3 0,3 1-48,0 0 0,1 0 0,-1 1-1,1-1 1,1 1 0,-1 0 0,1-1 0,0 1-1,1 0 1,0 0 0,0 0 0,0 1-1,1-1 1,1 12 0,-1-18-59,0 0 0,0 0 0,0-1 0,0 1 0,0 0 0,1 0 0,-1 0 0,0 0 0,1 0-1,-1 0 1,0-1 0,1 1 0,-1 0 0,1 0 0,-1-1 0,1 1 0,0 0 0,-1-1 0,1 1 0,0 0 0,-1-1 0,1 1 0,0-1 0,0 1 0,-1-1 0,1 0 0,0 1 0,0-1 0,0 0-1,0 1 1,0-1 0,-1 0 0,1 0 0,0 0 0,0 0 0,0 0 0,0 0 0,0 0 0,0 0 0,0 0 0,0 0 0,0-1 0,-1 1 0,1 0 0,2-1 0,1 0 42,0 0-1,0-1 1,0 1 0,0-1 0,0 0 0,0 0 0,0 0 0,5-5 0,4-7-130,-1 0 1,-1-1 0,0-1 0,-1 0 0,-1 0 0,0-1 0,-1 0-1,-1 0 1,6-25 0,-17 57 102,0 1 0,1 0-1,0 0 1,1 0 0,1 0-1,1 0 1,2 23 0,-2-38-10,0 0 1,1 0 0,-1 0 0,0 0-1,1 0 1,-1 0 0,1 0-1,-1 0 1,1 0 0,-1 0 0,1-1-1,0 1 1,-1 0 0,1 0 0,0 0-1,0-1 1,0 1 0,-1 0-1,1-1 1,0 1 0,0-1 0,0 1-1,0-1 1,2 1 0,0 0 33,0-1 1,0 0 0,0 1-1,0-1 1,0 0 0,0-1-1,0 1 1,-1 0 0,5-2-1,1 0 77,0-1-1,0 0 1,0 0-1,0-1 1,12-8-1,-7 3-76,-1-1-1,0-1 0,0 0 0,-1-1 1,-1 0-1,0-1 0,-1 0 0,0 0 1,10-23-1,-9 13-165,-1-1 0,-1 0 0,-1-1 0,-1 1 0,3-32 0,-15 88-15,-2 0-1,-14 38 0,15-51 258,0 0 0,1 0 0,1 1 0,1 0 1,0 0-1,2 0 0,0 0 0,2 0 0,1 28 0,-1-46-115,0 0 0,1-1-1,-1 1 1,0-1 0,0 1-1,1-1 1,-1 1 0,1-1-1,-1 1 1,1-1 0,-1 1-1,1-1 1,0 0 0,0 1-1,0-1 1,0 0 0,0 0-1,0 1 1,0-1 0,0 0-1,0 0 1,1 0 0,-1 0-1,0-1 1,1 1 0,-1 0-1,0-1 1,1 1 0,-1 0-1,1-1 1,-1 0 0,1 1-1,0-1 1,-1 0 0,1 0-1,-1 0 1,1 0 0,-1 0-1,4 0 1,-2-1 17,1-1 1,0 1 0,-1-1-1,1 1 1,-1-1-1,0 0 1,0 0-1,1-1 1,-1 1-1,-1 0 1,1-1-1,0 0 1,0 0-1,-1 0 1,3-3-1,6-14 12,-1 1-1,-1-2 0,0 1 1,-2-1-1,7-31 0,17-115 56,-20 94-92,-10 65 61,6-23-313,-5 54-122,-11 130 314,4-103 239,2 0 0,8 97 1,2-113-139,-7-33-27,1 0 0,-1 0 0,0 0 0,0 0 0,0 0 0,1 0 0,-1 0 0,1 0 0,-1 0 0,1 0 0,-1 0 0,1 0-1,-1-1 1,1 1 0,0 0 0,0 0 0,-1-1 0,1 1 0,0 0 0,0-1 0,0 1 0,0 0 0,0-1 0,0 0 0,-1 1-1,1-1 1,2 1 0,-1-34 576,-3 22-644,-1 1 0,0 0 0,-1-1 0,0 1 0,-1 1 0,0-1 0,0 0 0,-1 1 0,0 0 0,-1 0 0,-11-14 0,-21-39-201,38 62 276,0-1 0,0 1 0,0-1 1,0 1-1,0-1 0,0 1 0,0-1 1,0 1-1,0 0 0,0-1 0,0 1 0,0-1 1,0 1-1,0-1 0,0 1 0,1-1 1,-1 1-1,0 0 0,0-1 0,0 1 1,1-1-1,-1 1 0,0 0 0,1-1 0,-1 1 1,0 0-1,1-1 0,-1 1 0,0 0 1,1 0-1,-1-1 0,1 1 0,-1 0 1,0 0-1,1 0 0,-1-1 0,1 1 0,-1 0 1,1 0-1,-1 0 0,1 0 0,-1 0 1,0 0-1,1 0 0,-1 0 0,1 0 1,31-1-368,-25 1 304,75-3-4274,-27 0-1667,-19 0-170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4.564"/>
    </inkml:context>
    <inkml:brush xml:id="br0">
      <inkml:brushProperty name="width" value="0.025" units="cm"/>
      <inkml:brushProperty name="height" value="0.025" units="cm"/>
    </inkml:brush>
  </inkml:definitions>
  <inkml:trace contextRef="#ctx0" brushRef="#br0">119 0 9129,'0'0'12582,"-8"0"-11904,2 0-516,-1 1 1,1 0-1,0 0 0,0 0 0,-1 1 1,1-1-1,-11 6 0,14-5-100,-1-1 0,1 1-1,0 0 1,0 0-1,0 0 1,0 1 0,0-1-1,0 1 1,0-1 0,1 1-1,-1 0 1,1 0 0,0 0-1,0 0 1,0 1 0,0-1-1,-2 7 1,4-9-115,0 0-1,1 0 1,-1-1 0,0 1 0,0 0-1,0-1 1,1 1 0,-1 0 0,1-1-1,-1 1 1,0-1 0,1 1 0,-1 0 0,1-1-1,-1 1 1,1-1 0,-1 1 0,1-1-1,0 0 1,-1 1 0,1-1 0,-1 1-1,1-1 1,0 0 0,0 0 0,-1 1-1,1-1 1,0 0 0,-1 0 0,1 0 0,0 0-1,0 0 1,-1 0 0,2 0 0,37 4-1220,-28-3 795,4 1-180,38 5-770,-50-7 1382,0 1 0,1-1 1,-1 1-1,0 0 0,0 1 1,0-1-1,0 0 0,0 1 1,-1 0-1,1 0 0,0 0 1,3 3-1,-5-4 138,-1 0 0,1 0-1,-1 0 1,0 0 0,0 0 0,1 1 0,-1-1 0,0 0 0,0 0-1,0 0 1,0 0 0,0 0 0,0 0 0,0 0 0,-1 1-1,1-1 1,0 0 0,-1 0 0,1 0 0,-1 0 0,1 0 0,-1 0-1,1 0 1,-1 0 0,0 0 0,1-1 0,-1 1 0,0 0 0,0 0-1,1-1 1,-1 1 0,0 0 0,0-1 0,0 1 0,0 0 0,0-1-1,0 0 1,0 1 0,-2-1 0,-42 22 531,37-19-1010,0-1-1,0 0 1,0 0 0,-1-1-1,1 0 1,-10 0-1,0-1-4902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5.332"/>
    </inkml:context>
    <inkml:brush xml:id="br0">
      <inkml:brushProperty name="width" value="0.025" units="cm"/>
      <inkml:brushProperty name="height" value="0.025" units="cm"/>
    </inkml:brush>
  </inkml:definitions>
  <inkml:trace contextRef="#ctx0" brushRef="#br0">1 48 2434,'0'0'14030,"0"9"-12861,5 319 5704,-5-231-5819,22-273-162,-15 132-839,-6 37-73,5-31-163,16-60-1,-20 90 149,1 0 0,0 0 1,0 0-1,1 0 0,0 1 0,0 0 0,1-1 0,-1 1 0,2 1 0,-1-1 0,1 1 0,0 0 0,11-9 1,-15 14 19,-1 0 0,1 0 0,0 0 0,-1 0 0,1 0 1,0 0-1,0 1 0,-1-1 0,1 1 0,0-1 0,0 1 1,0 0-1,0-1 0,0 1 0,0 0 0,0 0 1,0 1-1,0-1 0,-1 0 0,1 1 0,0-1 0,0 1 1,2 0-1,-1 1 4,-1 0 0,1 0 1,-1 0-1,0 0 0,0 0 0,0 0 1,0 1-1,0-1 0,0 1 0,-1 0 1,1-1-1,-1 1 0,2 3 0,1 6 7,-1-1 1,0 1-1,0 0 0,-1 0 0,0 0 0,-1 14 0,-1-19 61,-1 0 0,0 0 1,-1 0-1,1 0 1,-1 0-1,0-1 0,-1 1 1,0-1-1,0 1 0,0-1 1,-1 0-1,0 0 0,-7 8 1,8-10-7,-1 0 0,1-1 0,-1 1 0,0-1 0,0 0 1,0 0-1,0 0 0,0 0 0,-1-1 0,1 0 0,-1 0 0,1 0 1,-1 0-1,0-1 0,0 0 0,0 0 0,0 0 0,0 0 0,-8-1 0,10 0-199,1-1-1,0 1 0,0-1 0,0 0 0,0 1 0,0-1 0,0 0 0,0 0 0,1 0 0,-1 0 0,0-1 0,0 1 0,1-1 0,-1 1 0,1-1 0,-1 1 1,1-1-1,0 0 0,0 1 0,0-1 0,0 0 0,0 0 0,0 0 0,0 0 0,0 0 0,1 0 0,-1 0 0,1 0 0,0 0 0,-1-1 0,1-3 0,0 3-481,0 0 0,0-1-1,0 1 1,0 0-1,1 0 1,-1 0-1,1 0 1,0 0-1,0 0 1,0 0-1,0 0 1,1 0-1,-1 0 1,1 0-1,0 0 1,-1 1 0,1-1-1,1 1 1,-1 0-1,0-1 1,5-3-1,20-7-7398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6.103"/>
    </inkml:context>
    <inkml:brush xml:id="br0">
      <inkml:brushProperty name="width" value="0.025" units="cm"/>
      <inkml:brushProperty name="height" value="0.025" units="cm"/>
    </inkml:brush>
  </inkml:definitions>
  <inkml:trace contextRef="#ctx0" brushRef="#br0">52 297 4740,'0'0'3284,"7"-3"506,24-7 582,-21 2 1328,-19 5-4232,-14 1-1467,19 4 5,1-1 0,-1 1 0,0-1 0,1 1 0,-1 0 0,1 0 0,-1 1-1,1-1 1,0 1 0,0 0 0,0-1 0,0 1 0,1 1 0,-1-1 0,1 0-1,-1 1 1,1-1 0,1 1 0,-1-1 0,0 1 0,1 0 0,0 0-1,-1 0 1,2 0 0,-1 0 0,0 0 0,1 0 0,0 0 0,0 6 0,1-9 5,-1 0 1,1 0 0,0 0 0,-1 0 0,1 0 0,0 0-1,0 0 1,0-1 0,0 1 0,0 0 0,0-1-1,0 1 1,0 0 0,0-1 0,0 0 0,0 1 0,0-1-1,1 1 1,-1-1 0,0 0 0,0 0 0,0 0-1,1 0 1,-1 0 0,0 0 0,0 0 0,0 0 0,0 0-1,1 0 1,-1-1 0,0 1 0,0 0 0,0-1-1,2 0 1,40-17 285,-36 13-276,0 0 1,-1-1-1,1 0 1,-1 0 0,0 0-1,-1-1 1,0 1-1,0-1 1,0-1 0,-1 1-1,0-1 1,0 0-1,-1 1 1,0-2 0,0 1-1,-1 0 1,0 0-1,-1-1 1,1 1 0,-2-1-1,1-8 1,-1 17-30,0 0 0,-1 0 0,1 0 0,0 0 0,0 0 0,0 0 0,0 0 0,0 1 0,0-1 0,-1 0 1,1 0-1,0 0 0,0 0 0,0 0 0,0 0 0,0 0 0,-1 0 0,1 0 0,0 0 0,0 0 0,0 0 0,0 0 0,0 0 0,-1 0 1,1 0-1,0 0 0,0 0 0,0 0 0,0 0 0,0-1 0,-1 1 0,1 0 0,0 0 0,0 0 0,0 0 0,0 0 0,0 0 0,0 0 1,0 0-1,-1 0 0,1-1 0,0 1 0,0 0 0,0 0 0,0 0 0,0 0 0,0 0 0,0-1 0,0 1 0,0 0 0,0 0 0,0 0 1,0 0-1,0 0 0,0-1 0,0 1 0,0 0 0,-6 14-157,5-12 161,1 1 0,0-1-1,0 1 1,0-1 0,0 1-1,0-1 1,1 1 0,-1-1 0,1 0-1,0 1 1,-1-1 0,1 0-1,0 1 1,0-1 0,1 0 0,-1 0-1,0 0 1,1 0 0,-1 0-1,1 0 1,0 0 0,0-1 0,3 4-1,-1-3 19,0-1 0,-1 0 0,1 1 0,0-1 0,0 0 0,0-1 0,0 1 0,0-1 0,0 0 0,0 0 0,0 0 0,0 0 0,0-1 0,7-1 0,-4 0 11,0 0 0,0-1 0,0 0 0,0 0 0,-1-1 0,1 1-1,-1-1 1,0-1 0,0 1 0,-1-1 0,1 0 0,-1-1 0,0 1 0,0-1 0,-1 0 0,0 0 0,0 0 0,6-14 0,-4 7 21,0-1 1,-1 0-1,0 0 0,-1-1 1,-1 1-1,-1-1 1,0 0-1,1-20 0,-3 34-51,0 0-1,0 0 1,0 1 0,0-1-1,0 0 1,0 0-1,0 0 1,0 0-1,-1 0 1,1 0-1,0 0 1,0 0-1,-1 0 1,1 0-1,-1 0 1,1 1-1,-1-1 1,1 0 0,-1 0-1,0 0 1,-12 5-250,-12 29-139,16-14 458,2 0 0,0 1 0,1 0 0,0 0 0,2 0 0,0 1 0,2-1 0,-1 36 1,3-54-57,0 0 1,0-1 0,1 1 0,-1 0 0,0-1 0,1 1-1,-1 0 1,1-1 0,-1 1 0,1-1 0,-1 1-1,1 0 1,0-1 0,0 0 0,0 1 0,0-1 0,0 0-1,0 1 1,0-1 0,1 0 0,-1 0 0,0 0 0,3 1-1,-1 0 17,0-1 0,1 1 0,-1-1 0,1 0 0,-1 0 0,1-1 0,0 1 0,-1-1 0,1 0 0,5 0 0,0 0 8,-1-1 1,1 0-1,0-1 1,-1 0 0,0 0-1,1-1 1,-1 0-1,0 0 1,7-5 0,-6 2-6,0 0 1,-1 0-1,0 0 1,0-1-1,0-1 0,-1 1 1,0-1-1,-1 0 1,1-1-1,-2 1 1,6-11-1,-16 33-64,0-1-1,1 0 0,1 1 1,1 0-1,-1 0 0,2 0 0,0 14 1,1-27 44,0 0 1,0 1-1,0-1 1,0 0-1,1 0 1,-1 0-1,0 0 0,1 0 1,-1 0-1,1 0 1,-1 1-1,1-1 1,-1 0-1,1 0 1,0-1-1,0 1 1,-1 0-1,1 0 1,0 0-1,0 0 1,0-1-1,0 1 0,0 0 1,0-1-1,0 1 1,1 0-1,1 0 17,0-1-1,0 1 0,0-1 1,0 1-1,0-1 0,0 0 1,0 0-1,-1 0 0,1-1 1,5 0-1,-2 0 4,-1-1-1,1 1 1,0-1 0,-1-1-1,0 1 1,1-1 0,-1 1-1,0-2 1,0 1 0,7-7-1,-7 5-14,-1-1 0,0 0 0,0 0 0,0 0-1,2-9 1,0-10-3100,-12 1-8402,5 21 5948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6.688"/>
    </inkml:context>
    <inkml:brush xml:id="br0">
      <inkml:brushProperty name="width" value="0.025" units="cm"/>
      <inkml:brushProperty name="height" value="0.025" units="cm"/>
    </inkml:brush>
  </inkml:definitions>
  <inkml:trace contextRef="#ctx0" brushRef="#br0">22 1 12332,'0'0'8520,"-1"13"-8131,-6 42 104,1-10 682,1-1 1,2 1-1,4 58 1,-1-103-1162,0 1 0,0 0 0,1-1 0,-1 1 0,0 0 0,0-1 0,0 1 0,1-1 0,-1 1-1,0-1 1,1 1 0,-1 0 0,0-1 0,1 1 0,-1-1 0,1 0 0,-1 1 0,1-1 0,-1 1 0,1-1 0,-1 0 0,1 1 0,-1-1 0,1 0 0,0 1 0,-1-1 0,1 0 0,-1 0 0,1 0 0,0 0 0,-1 0 0,1 0 0,0 0 0,-1 0 0,1 0 0,0 0 0,-1 0 0,1 0 0,-1 0 0,1 0 0,0 0 0,-1-1 0,1 1 0,-1 0 0,1 0 0,0-1 0,-1 1 0,1 0 0,-1-1 0,1 1 0,-1-1 0,1 1 0,-1-1 0,0 1 0,1-1 0,-1 1 0,1-1 0,-1 1 0,0-1 0,0 1 0,1-1 0,-1 0 0,1-7-83,0 1 1,-1 0 0,0-1 0,0 1 0,-1 0 0,0 0 0,0-1 0,-1 1 0,0 0 0,0 0 0,0 0 0,-1 0 0,0 1 0,-1-1 0,-5-8-1,10 17-275,1 1 297,0 1 0,1-1 1,-1 0-1,1 1 0,0-1 0,0 0 0,0 0 1,0-1-1,0 1 0,1-1 0,-1 1 1,1-1-1,0 0 0,6 2 0,-4-2 61,1-1-1,0 0 1,-1 0 0,1 0-1,0-1 1,0 0 0,-1 0-1,1 0 1,0-1 0,-1 0-1,1-1 1,0 1 0,-1-1-1,1-1 1,-1 1 0,0-1-1,0 0 1,0 0 0,0-1-1,-1 0 1,1 0 0,-1 0-1,0-1 1,0 0 0,-1 0-1,1 0 1,-1 0 0,0-1-1,-1 1 1,1-1 0,-1 0-1,0 0 1,4-12 0,-12 38-38,0-7 152,1 0 0,1 1 0,1-1-1,0 1 1,0 0 0,1 0 0,1 0 0,0 0-1,3 14 1,-3-27-119,1 1 0,-1-1 0,1 0-1,-1 1 1,1-1 0,-1 1 0,1-1 0,0 0 0,0 0-1,0 1 1,0-1 0,0 0 0,0 0 0,0 0 0,0 0 0,0 0-1,0 0 1,1 0 0,-1-1 0,0 1 0,1 0 0,-1-1-1,0 1 1,1 0 0,-1-1 0,1 0 0,-1 1 0,1-1-1,-1 0 1,1 0 0,-1 0 0,1 0 0,-1 0 0,1 0-1,-1 0 1,1-1 0,-1 1 0,1-1 0,-1 1 0,0-1-1,1 1 1,-1-1 0,2 0 0,1-1-377,0 0-1,0 0 1,-1 0 0,1-1-1,-1 1 1,1-1 0,-1 0 0,0 0-1,0 0 1,0 0 0,0-1-1,-1 1 1,1-1 0,1-4 0,3-17-3818,-2-3-2182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7.021"/>
    </inkml:context>
    <inkml:brush xml:id="br0">
      <inkml:brushProperty name="width" value="0.025" units="cm"/>
      <inkml:brushProperty name="height" value="0.025" units="cm"/>
    </inkml:brush>
  </inkml:definitions>
  <inkml:trace contextRef="#ctx0" brushRef="#br0">9 1 11787,'0'0'7591,"-9"58"-7527,20-45-32,1-4-640,4-1-1730,0-2-2307,2-3-1601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7.368"/>
    </inkml:context>
    <inkml:brush xml:id="br0">
      <inkml:brushProperty name="width" value="0.025" units="cm"/>
      <inkml:brushProperty name="height" value="0.025" units="cm"/>
    </inkml:brush>
  </inkml:definitions>
  <inkml:trace contextRef="#ctx0" brushRef="#br0">134 0 11179,'0'0'8931,"-9"5"-7901,-12 6 29,0 1 0,-35 27-1,56-39-1124,0 1 0,0-1 0,0 1 0,0-1 0,0 1 0,0-1 0,1 0 0,-1 1 0,0-1 0,0 1-1,0-1 1,0 0 0,1 1 0,-1-1 0,0 0 0,0 1 0,1-1 0,-1 0 0,0 1 0,0-1 0,1 0 0,-1 0 0,0 1-1,1-1 1,-1 0 0,1 0 0,-1 0 0,0 1 0,1-1 0,-1 0 0,0 0 0,1 0 0,-1 0 0,1 0 0,-1 0 0,1 0-1,-1 0 1,0 0 0,1 0 0,-1 0 0,1 0 0,-1 0 0,1 0 0,28 6-262,-23-5-51,0 0 168,4 1-104,1 0 0,-1 1 0,0 0 0,12 6 0,-21-9 389,0 1-1,0-1 1,0 1 0,0-1-1,0 1 1,0 0 0,0-1-1,0 1 1,0 0 0,0 0-1,0-1 1,0 1 0,0 0-1,0 0 1,-1 0 0,1 0-1,0 0 1,-1 0 0,1 0-1,-1 1 1,1-1 0,-1 0-1,0 0 1,1 0 0,-1 0-1,0 1 1,0-1 0,0 0-1,0 0 1,0 1 0,0-1-1,0 0 1,0 0 0,0 0-1,-1 1 1,1-1 0,0 0-1,-1 0 1,1 0 0,-1 0 0,1 0-1,-1 0 1,0 0 0,0 0-1,1 0 1,-2 1 0,-2 3 182,-1-1 0,1 0 0,-1-1 0,0 1 0,0-1 1,0 0-1,0 0 0,0-1 0,-1 1 0,1-1 1,-9 2-1,2-1-226,0 0 0,0-1 0,-1 0 0,-17 0 0,30-2-126,0 0 0,-1 0 1,1 0-1,-1 0 0,1 0 1,0 0-1,-1 0 0,1-1 0,0 1 1,-1 0-1,1 0 0,-1 0 0,1-1 1,0 1-1,0 0 0,-1 0 1,1-1-1,0 1 0,-1 0 0,1-1 1,0 1-1,0 0 0,0-1 1,-1 1-1,1 0 0,0-1 0,0 1 1,0 0-1,0-1 0,0 1 0,0-1 1,0 1-1,-1 0 0,1-1 1,0 1-1,1-1 0,-1 1 0,0 0 1,0-1-1,0 1 0,0-1 0,0 0 1,9-18-6562,6 7 988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7.732"/>
    </inkml:context>
    <inkml:brush xml:id="br0">
      <inkml:brushProperty name="width" value="0.025" units="cm"/>
      <inkml:brushProperty name="height" value="0.025" units="cm"/>
    </inkml:brush>
  </inkml:definitions>
  <inkml:trace contextRef="#ctx0" brushRef="#br0">77 140 9993,'0'0'12172,"-10"8"-11547,5-6-637,-37 34 1115,40-34-997,0 0 1,0 0 0,1 0-1,-1 0 1,1 0 0,-1 1-1,1-1 1,0 1 0,0-1-1,0 0 1,0 1 0,0 0-1,1-1 1,-1 1 0,1-1-1,0 1 1,-1 0 0,1-1 0,1 1-1,-1 0 1,0-1 0,2 6-1,-1-7-84,-1 0-1,1 0 0,0 0 1,0 0-1,0 0 0,1 0 1,-1 0-1,0 0 0,0-1 1,0 1-1,1 0 0,-1-1 1,0 1-1,0-1 1,1 1-1,-1-1 0,1 0 1,-1 0-1,0 1 0,1-1 1,-1 0-1,1 0 0,0-1 1,37-1 239,-30 0-246,1 0 0,-1-1 0,0-1 0,0 0-1,-1 0 1,1 0 0,-1-1 0,0-1 0,0 1-1,0-1 1,-1 0 0,0-1 0,0 0 0,11-15-1,-10 13-44,-2 0 0,1 0 0,-2 0-1,1-1 1,-1 0 0,0 0 0,-1-1 0,-1 1-1,1-1 1,-2 0 0,1 0 0,1-18-1,-4 28 21,0 1 0,0-1 0,0 0 0,1 1 0,-1-1 0,0 0 0,0 1 0,0-1 0,0 0 0,0 1 0,0-1 0,0 0 0,-1 1-1,1-1 1,0 0 0,0 1 0,0-1 0,-1 1 0,1-1 0,0 0 0,-1 1 0,1-1 0,0 1 0,-1-1 0,1 1 0,-1-1-1,1 1 1,-1-1 0,1 1 0,-1-1 0,1 1 0,-1 0 0,0-1 0,1 1 0,-1 0 0,0-1 0,1 1 0,-1 0 0,1 0-1,-1 0 1,0 0 0,1 0 0,-1 0 0,0 0 0,0 0 0,1 0 0,-1 0 0,0 0 0,1 0 0,-1 0 0,0 0 0,1 1-1,-1-1 1,1 0 0,-1 0 0,-1 1 0,-1 1-20,-1 0 0,1 0 0,0 1 1,0-1-1,0 1 0,0-1 0,0 1 0,-3 4 0,0 2 95,0 0 0,1-1 0,0 2 1,1-1-1,0 0 0,1 1 0,-1 0 0,2 0 0,0 0 0,0 0 0,1 0 1,0 0-1,0 1 0,2 18 0,0-27-52,-1 0-1,1 0 1,-1 0 0,1 0-1,-1 0 1,1 0-1,0 0 1,0 0 0,0 0-1,0-1 1,0 1 0,0 0-1,1-1 1,-1 1 0,1-1-1,-1 1 1,1-1 0,-1 0-1,1 0 1,0 1-1,2 0 1,1 0-2,0 0 0,0-1-1,0 1 1,-1-1 0,1 0 0,0-1 0,0 1-1,10-1 1,-5 0-74,0-1-1,-1 0 0,1-1 1,0 0-1,-1 0 0,1-1 1,-1-1-1,17-7 0,-17 5 52,0-1-1,-1 1 1,0-1-1,15-16 1,-20 19 14,0 1 1,-1-1-1,1 0 1,-1 0 0,0 0-1,0 0 1,0 0-1,0 0 1,-1-1-1,0 1 1,0-1 0,0 1-1,0-10 1,-1 13-7,0 0-1,0 1 1,0-1 0,0 0 0,-1 0 0,1 0 0,0 0 0,-1 0 0,1 0 0,-1 0-1,1 1 1,-1-1 0,1 0 0,-1 0 0,0 1 0,1-1 0,-1 0 0,0 1-1,1-1 1,-1 0 0,0 1 0,0-1 0,0 1 0,0 0 0,1-1 0,-1 1-1,0 0 1,0-1 0,0 1 0,0 0 0,0 0 0,0 0 0,0 0 0,0 0-1,0 0 1,0 0 0,0 0 0,0 0 0,0 0 0,0 1 0,0-1 0,-1 1-1,-2-1-24,0 1 0,0 0 0,0 0-1,0 1 1,0-1 0,0 1 0,0 0-1,1 0 1,-5 3 0,3 0 62,0-1-1,0 1 1,0 1-1,1-1 1,0 0 0,0 1-1,0 0 1,1 0-1,0 0 1,0 1-1,0-1 1,1 1 0,0-1-1,0 1 1,1 0-1,0 0 1,0 0 0,0 12-1,1-17-21,0 0 1,1 0-1,-1 0 0,0 1 0,1-1 0,-1 0 0,1 0 1,0 0-1,0 0 0,0-1 0,0 1 0,0 0 0,0 0 1,0 0-1,0-1 0,1 1 0,-1-1 0,1 1 0,-1-1 1,3 2-1,0 0 32,1 0 0,0 0 1,0-1-1,0 0 0,1 0 0,-1 0 1,9 1-1,8 1-328,0-1 0,42-1 0,-59-2 89,54-3-6258,-38-6-229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8.124"/>
    </inkml:context>
    <inkml:brush xml:id="br0">
      <inkml:brushProperty name="width" value="0.025" units="cm"/>
      <inkml:brushProperty name="height" value="0.025" units="cm"/>
    </inkml:brush>
  </inkml:definitions>
  <inkml:trace contextRef="#ctx0" brushRef="#br0">0 0 18289,'0'0'3267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8.988"/>
    </inkml:context>
    <inkml:brush xml:id="br0">
      <inkml:brushProperty name="width" value="0.025" units="cm"/>
      <inkml:brushProperty name="height" value="0.025" units="cm"/>
    </inkml:brush>
  </inkml:definitions>
  <inkml:trace contextRef="#ctx0" brushRef="#br0">51 38 9769,'0'0'11040,"-3"9"-10805,-6 22-76,3 1 0,0 0 1,2 0-1,2 0 0,1 48 0,4-71-1193,2-14-744,3-18-2344,-7 3 1982,-2 1 0,-5-33 0,-12-36 4160,9 50 784,9 37-2586,-1 0 0,1 0 1,0 0-1,-1 0 0,1 0 1,0 0-1,0 0 0,0-1 1,0 1-1,0 0 0,0 0 1,0 0-1,0 0 1,1 0-1,-1 0 0,0 0 1,1 0-1,-1-1 0,1 1 1,-1 0-1,1 0 0,-1 1 1,1-1-1,0 0 0,-1 0 1,1 0-1,0 0 0,0 0 1,-1 1-1,3-2 0,34-5 969,-23 6-1001,6-1-151,95-5 719,-40 12-3145,-66 0-113,-8 0-4142,-6-3 657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59.694"/>
    </inkml:context>
    <inkml:brush xml:id="br0">
      <inkml:brushProperty name="width" value="0.025" units="cm"/>
      <inkml:brushProperty name="height" value="0.025" units="cm"/>
    </inkml:brush>
  </inkml:definitions>
  <inkml:trace contextRef="#ctx0" brushRef="#br0">8 85 9225,'0'0'10986,"-1"12"-10756,0 14-181,-4 146 621,5-145-468,2-1 0,1 1 0,1 0 0,11 39 0,-15-65-153,1 0-1,-1 0 1,0 1-1,1-1 1,-1 0-1,0 0 1,1 0-1,0 1 1,-1-1-1,1 0 0,0 0 1,0 0-1,-1 0 1,1 0-1,0 0 1,0 0-1,0-1 1,0 1-1,0 0 1,0 0-1,0-1 1,1 1-1,-1-1 1,0 1-1,0-1 1,0 1-1,1-1 1,0 0-1,1 0 54,-1 0 0,0-1 0,1 0 0,-1 1 0,0-1 0,0 0 0,1 0 0,-1 0 0,0-1 0,0 1 0,0 0 0,0-1 0,-1 0 0,3-1 0,8-10 389,0 0 1,-1-1 0,10-17 0,-18 27-462,35-59 212,-2-2-1,-3-1 1,47-140-1,-79 205-1106,-2 5-5744,-5 3-854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9.334"/>
    </inkml:context>
    <inkml:brush xml:id="br0">
      <inkml:brushProperty name="width" value="0.025" units="cm"/>
      <inkml:brushProperty name="height" value="0.025" units="cm"/>
    </inkml:brush>
  </inkml:definitions>
  <inkml:trace contextRef="#ctx0" brushRef="#br0">1 0 11115,'0'0'10602,"73"27"-10026,-39-27-224,2-4-288,-4 0-31,-7 2-738,0 2-1185,-16 0-1761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9.668"/>
    </inkml:context>
    <inkml:brush xml:id="br0">
      <inkml:brushProperty name="width" value="0.025" units="cm"/>
      <inkml:brushProperty name="height" value="0.025" units="cm"/>
    </inkml:brush>
  </inkml:definitions>
  <inkml:trace contextRef="#ctx0" brushRef="#br0">1 19 11979,'0'0'8040,"57"27"-6535,-23-27-768,9-2-577,-2-5-96,5 1-288,-6 1-1313,-6-2-1282,-2 1-1665,-11-6-1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0.016"/>
    </inkml:context>
    <inkml:brush xml:id="br0">
      <inkml:brushProperty name="width" value="0.025" units="cm"/>
      <inkml:brushProperty name="height" value="0.025" units="cm"/>
    </inkml:brush>
  </inkml:definitions>
  <inkml:trace contextRef="#ctx0" brushRef="#br0">42 0 8232,'0'0'2397,"-6"10"-379,2-4-1753,1-1 106,-1 0 0,0 1 1,1-1-1,0 1 0,1 0 1,-1-1-1,1 1 0,0 0 1,1 1-1,-1-1 0,1 0 1,0 0-1,1 1 0,-1 10 0,2-16-328,-1 0 0,1 0 0,0 0 0,-1 0 0,1 0 0,0 0 0,-1 0 0,1-1 0,0 1 0,0 0 0,0 0 0,0-1 0,0 1-1,0 0 1,0-1 0,0 1 0,0-1 0,0 1 0,0-1 0,0 0 0,0 1 0,0-1 0,0 0 0,1 0 0,-1 0 0,2 0 0,37 0 443,-31-1-295,0 0-187,-1-1-1,1 0 1,-1 0 0,1-1-1,-1 0 1,0-1 0,0 0-1,0 0 1,-1 0 0,1-1-1,-1-1 1,0 1 0,-1-1 0,1 0-1,6-9 1,32-24 241,-19 90 3524,-22-49-3630,0 0 1,0 0-1,0-1 1,1 1-1,-1-1 0,0 0 1,1 0-1,-1-1 1,1 0-1,-1 1 0,1-1 1,-1-1-1,0 1 0,7-2 1,3 0-1062,0-1 0,-1 0 1,18-7-1,-30 9 713,0 1 0,-1 0 0,1 0 0,-1-1 0,1 1 0,0 0 0,-1-1 0,1 1 0,-1 0 0,1-1 0,-1 1 0,1-1 0,-1 1 0,0-1 0,1 1 0,-1-1 0,1 1 0,-1-1 0,0 1 0,1-1 0,-1 1 0,0-1 0,0 0 0,0 1 0,1-1 0,-1 0 0,0 1 0,0-1 0,0 0 0,0 1 0,0-1 0,0 0 0,0-8-5407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0.346"/>
    </inkml:context>
    <inkml:brush xml:id="br0">
      <inkml:brushProperty name="width" value="0.025" units="cm"/>
      <inkml:brushProperty name="height" value="0.025" units="cm"/>
    </inkml:brush>
  </inkml:definitions>
  <inkml:trace contextRef="#ctx0" brushRef="#br0">0 0 13741,'0'0'2813,"8"5"-2519,11 4-689,1 0 0,0-2 0,1 0 0,0-1 0,0-1 0,0-1 0,0 0 0,29 0 0,-49-4 1809,-3 2-1058,-1 1-1,1-1 1,-1 1-1,0-1 1,0 0-1,0 0 1,0 0 0,-5 2-1,-1 1 171,1 1 11,5-5-393,0 1 0,0 0 0,0 0 0,0 0 0,1 0-1,-1 1 1,1-1 0,-1 0 0,1 1 0,0 0 0,0 0 0,-2 4 0,34 1-1436,-4-1 295,-7-2 747,0 1 0,0 0 0,-1 1 0,34 18 0,-51-24 315,0-1 1,0 1-1,1 0 1,-1 0-1,0-1 1,0 1-1,0 0 1,0 0 0,0 0-1,0 0 1,0 1-1,-1-1 1,1 0-1,0 0 1,0 0-1,-1 1 1,1-1-1,-1 0 1,1 1-1,-1-1 1,0 0 0,0 1-1,1-1 1,-1 1-1,0-1 1,0 1-1,0-1 1,-1 0-1,1 1 1,0-1-1,0 0 1,-1 1-1,1-1 1,-1 0 0,1 1-1,-1-1 1,0 0-1,1 0 1,-1 1-1,0-1 1,0 0-1,0 0 1,0 0-1,0 0 1,0 0-1,0 0 1,0 0-1,0-1 1,0 1 0,-2 1-1,-3 3 283,-1-1-1,0 1 1,0-1-1,0 0 1,0-1 0,-1 0-1,-10 4 1,16-7-372,0 1 0,-1 0 0,1-1 0,-1 1 1,0-1-1,1 0 0,-1 0 0,1 0 0,-1 0 0,1 0 1,-1-1-1,1 1 0,-3-1 0,4 0-312,0 0-1,0 0 1,0 0-1,0 0 1,0 0 0,1 0-1,-1 0 1,0 0-1,1-1 1,-1 1 0,1 0-1,0 0 1,-1 0-1,1-1 1,0 1-1,-1 0 1,1 0 0,0-1-1,0 1 1,0 0-1,0-1 1,1 1 0,-1 0-1,0 0 1,0-1-1,2-1 1,2-15-6337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0.741"/>
    </inkml:context>
    <inkml:brush xml:id="br0">
      <inkml:brushProperty name="width" value="0.025" units="cm"/>
      <inkml:brushProperty name="height" value="0.025" units="cm"/>
    </inkml:brush>
  </inkml:definitions>
  <inkml:trace contextRef="#ctx0" brushRef="#br0">85 234 5445,'0'0'13512,"-9"10"-13379,2-4-232,-41 51 1557,46-54-1306,0 0-1,-1 0 1,1 1 0,1-1 0,-1 0 0,0 1 0,1 0 0,0-1-1,0 1 1,0 0 0,0 0 0,1-1 0,-1 1 0,1 0 0,0 0-1,0 0 1,0 0 0,2 5 0,-1-7-123,-1 0-1,1-1 1,1 1 0,-1-1-1,0 1 1,0-1 0,0 0-1,1 1 1,-1-1-1,1 0 1,-1 0 0,1 0-1,-1 0 1,1 0 0,0 0-1,0-1 1,-1 1 0,1-1-1,0 1 1,0-1 0,0 1-1,-1-1 1,4 0-1,47 1 281,-45-2-275,4 0-36,-1 0 0,1-1 0,-1 0 0,0-1 0,0 0 0,0-1 0,0 0 0,0-1 0,-1 0 0,0 0 0,0-1 0,0 0 0,-1-1 0,1 0 0,-2 0 0,1-1 0,-1 1 0,0-2 0,-1 1 0,7-11 0,-5 6-7,-1-1-1,0 0 0,0 0 1,-2-1-1,0 0 1,0 0-1,-1 0 1,-1 0-1,-1 0 0,0-1 1,-1 1-1,-1-1 1,-1-18-1,1 32 8,0-1-1,0 1 0,-1-1 0,1 1 1,-1-1-1,1 1 0,-1-1 1,0 1-1,0 0 0,0-1 1,0 1-1,0 0 0,0 0 1,-1 0-1,1 0 0,-1 0 1,1 0-1,-1 0 0,0 1 1,0-1-1,0 0 0,0 1 0,0 0 1,0-1-1,0 1 0,-1 0 1,1 0-1,0 0 0,-1 0 1,1 1-1,0-1 0,-1 1 1,1-1-1,-1 1 0,1 0 1,-1 0-1,1 0 0,-1 0 1,1 0-1,-5 2 0,-1-1 14,-1 2 0,1-1 0,0 1 0,0 0 0,0 1 0,0-1 0,1 2 0,0-1 0,-1 1 0,-9 9 0,16-13 10,-27 29 285,27-28-300,0-1 0,0 0 0,0 1-1,0-1 1,0 1 0,0-1 0,1 1-1,-1 0 1,1-1 0,-1 1 0,1 0-1,0-1 1,-1 1 0,1 0 0,0 0 0,0-1-1,0 1 1,0 0 0,1 0 0,0 3-1,2-3 6,0 0 0,1 0 0,-1 0 0,0 0-1,1-1 1,0 1 0,-1-1 0,1 0 0,0 0-1,0 0 1,-1 0 0,6-1 0,5 3-93,-3 0 46,0 1-1,0 0 1,0 1-1,-1 0 1,0 0 0,0 1-1,0 0 1,0 1-1,-1 0 1,0 1 0,-1 0-1,0 0 1,13 17-1,-14-15-806,-1 0 0,0 0 0,-1 0 1,7 20-1,-9-23-4704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1.382"/>
    </inkml:context>
    <inkml:brush xml:id="br0">
      <inkml:brushProperty name="width" value="0.025" units="cm"/>
      <inkml:brushProperty name="height" value="0.025" units="cm"/>
    </inkml:brush>
  </inkml:definitions>
  <inkml:trace contextRef="#ctx0" brushRef="#br0">143 66 12011,'0'0'4719,"1"-8"-2519,0 3-1983,-2-22 1248,1 26-1405,-1 0 0,1 0 0,-1 0 0,0 1 1,1-1-1,-1 0 0,0 0 0,0 1 0,0-1 0,1 1 1,-1-1-1,0 1 0,0-1 0,0 1 0,0-1 0,0 1 1,0 0-1,0 0 0,0-1 0,0 1 0,0 0 1,0 0-1,0 0 0,0 0 0,0 0 0,0 0 0,0 0 1,0 1-1,0-1 0,0 0 0,0 0 0,-1 1 0,-3 1 29,-1 0-1,0 1 1,1-1 0,0 1-1,-1 0 1,1 1-1,0-1 1,1 1-1,-1 0 1,1 0 0,0 1-1,0-1 1,-7 11-1,6-9-54,0 1 0,1 0 0,0 0 0,1 0-1,-1 0 1,1 1 0,0-1 0,1 1 0,0 0 0,-1 9 0,3-16-25,-1 0 0,1-1 0,0 1 1,0 0-1,0 0 0,0 0 1,0 0-1,0-1 0,0 1 1,0 0-1,0 0 0,1 0 1,-1 0-1,0-1 0,0 1 0,1 0 1,-1 0-1,1-1 0,-1 1 1,1 0-1,-1-1 0,1 1 1,-1 0-1,1-1 0,-1 1 0,1-1 1,0 1-1,-1-1 0,1 1 1,0-1-1,0 1 0,1-1 13,0 0 0,0 0 0,0 0 0,-1 0 0,1 0 0,0 0 0,0-1 0,0 1 0,-1-1 0,1 1 0,0-1 0,-1 0 0,4-1 0,3-4 22,1 1-1,-1-1 0,0 0 0,12-13 1,-10 9-176,0-1 1,-1-1 0,-1 0-1,0 0 1,-1-1 0,0 1-1,-1-2 1,0 1 0,4-16-1,-11 32 64,-5 19-34,0 0-1,2 0 1,0 0-1,2 0 1,-1 24-1,4-44 48,-1 0 0,0 0 0,1 0-1,0 0 1,-1 0 0,1 0 0,0 0 0,0 0-1,0 0 1,0 0 0,0 0 0,1-1 0,-1 1-1,0 0 1,1-1 0,0 1 0,-1-1 0,1 0-1,0 1 1,-1-1 0,1 0 0,0 0 0,0 0-1,0 0 1,0-1 0,0 1 0,0 0 0,0-1-1,1 0 1,-1 1 0,0-1 0,0 0 0,0 0-1,3 0 1,0 0-444,1 0-1,0 0 0,0 0 1,0-1-1,0 0 0,0 0 1,-1-1-1,1 0 1,0 0-1,-1 0 0,11-6 1,12-15-4167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1.855"/>
    </inkml:context>
    <inkml:brush xml:id="br0">
      <inkml:brushProperty name="width" value="0.025" units="cm"/>
      <inkml:brushProperty name="height" value="0.025" units="cm"/>
    </inkml:brush>
  </inkml:definitions>
  <inkml:trace contextRef="#ctx0" brushRef="#br0">136 0 12011,'0'0'5131,"-9"12"-4635,-6 10 275,0 0-1,2 1 1,0 1-1,2 0 1,-15 46-1,17-40-90,2 0 0,1 1 0,1-1 1,-2 49-1,7-78-670,0 0 1,0 0-1,0-1 1,0 1 0,0 0-1,0 0 1,0-1-1,0 1 1,1 0 0,-1 0-1,0-1 1,0 1-1,1 0 1,-1 0-1,0-1 1,1 1 0,-1 0-1,1-1 1,-1 1-1,1-1 1,-1 1 0,1-1-1,-1 1 1,1-1-1,-1 1 1,1-1 0,0 1-1,-1-1 1,1 0-1,0 1 1,0-1-1,1 1 1,0-1 24,0 0 0,1 0 0,-1 0 0,1 0 0,-1-1 0,1 1 0,-1-1 0,0 1 1,1-1-1,3-2 0,49-28 217,-32 13-494,35-26-280,-55 42 497,0 0 1,0 1 0,0-1 0,0 1 0,0-1 0,0 1 0,0 0 0,0 0 0,1 0-1,-1 1 1,0-1 0,1 1 0,-1 0 0,0 0 0,1 0 0,4 1 0,-6 0 12,-1 0 0,1 0 0,-1 1-1,1-1 1,-1 1 0,1-1 0,-1 1 0,0-1 0,0 1 0,0 0 0,0-1 0,0 1 0,0 0 0,0 0 0,-1 0 0,1-1 0,-1 1 0,1 0 0,-1 0-1,0 0 1,0 0 0,1 0 0,-2 3 0,-1 48-35,1-48 116,-1 0-1,0 0 0,0 0 0,0 0 1,-1 0-1,0-1 0,0 1 0,0-1 1,0 1-1,-1-1 0,1 0 1,-1 0-1,-7 4 0,10-7 247,22-1-370,1-2-1,-1 0 1,0-1-1,0-1 1,0-1 0,-1-1-1,35-14 1,-53 19-207,-1 0-1,1 0 1,-1 0 0,1 0 0,-1 0 0,0-1-1,1 1 1,-1 0 0,0-1 0,0 1 0,0 0-1,0-1 1,1-2 0,-2 3-194,1 0 0,-1 0 0,0-1 0,1 1 0,-1 0 1,0 0-1,0 0 0,0 0 0,0-1 0,0 1 0,-1 0 0,1 0 0,0 0 1,0 0-1,-1 0 0,1-1 0,-1 1 0,1 0 0,-1 0 0,0-1 0,-13-13-9382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2.183"/>
    </inkml:context>
    <inkml:brush xml:id="br0">
      <inkml:brushProperty name="width" value="0.025" units="cm"/>
      <inkml:brushProperty name="height" value="0.025" units="cm"/>
    </inkml:brush>
  </inkml:definitions>
  <inkml:trace contextRef="#ctx0" brushRef="#br0">0 28 8296,'0'0'12267,"88"-21"-11658,-45 21-225,5 0-288,0 0-63,-3 0-1187,-11-2-2593,-6-2-5061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2.575"/>
    </inkml:context>
    <inkml:brush xml:id="br0">
      <inkml:brushProperty name="width" value="0.025" units="cm"/>
      <inkml:brushProperty name="height" value="0.025" units="cm"/>
    </inkml:brush>
  </inkml:definitions>
  <inkml:trace contextRef="#ctx0" brushRef="#br0">1 36 13421,'0'0'3619,"73"-18"-2210,-36 13-1184,-1 1-193,1 2-929,-3 0-2691,0-3-4035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3.206"/>
    </inkml:context>
    <inkml:brush xml:id="br0">
      <inkml:brushProperty name="width" value="0.025" units="cm"/>
      <inkml:brushProperty name="height" value="0.025" units="cm"/>
    </inkml:brush>
  </inkml:definitions>
  <inkml:trace contextRef="#ctx0" brushRef="#br0">64 22 8456,'0'0'13378,"-8"-3"-12833,8 3-545,-2-1 17,0 0 0,0 0 1,0 1-1,0-1 0,0 1 1,0-1-1,-1 1 0,1-1 1,0 1-1,0 0 0,0 0 1,-1 0-1,-1 1 0,2 0-5,1 0 0,-1 1 0,1-1 0,0 0-1,-1 1 1,1-1 0,0 1 0,0 0 0,0-1 0,0 1-1,0 0 1,0-1 0,1 1 0,-1 0 0,1 0-1,-1 0 1,1 0 0,0 0 0,-1-1 0,1 4 0,-2 4 49,1-1 0,0 0 1,0 0-1,1 1 0,0-1 1,1 1-1,1 10 0,-1-17-44,-1 0-1,1 0 0,0 0 1,0 0-1,0 1 1,0-1-1,1 0 0,-1-1 1,0 1-1,1 0 0,-1 0 1,1-1-1,0 1 1,0 0-1,-1-1 0,1 0 1,0 1-1,0-1 0,0 0 1,1 0-1,-1 0 1,0-1-1,0 1 0,0 0 1,1-1-1,-1 1 0,0-1 1,1 0-1,-1 0 1,4 0-1,-1 0 0,0 0 0,1 0 0,-1-1 1,0 0-1,0 0 0,0 0 0,1-1 0,-1 0 0,-1 0 1,1 0-1,0 0 0,0-1 0,-1 0 0,1 0 0,-1 0 1,6-6-1,3-4-88,0-2 0,-1 1 0,13-23 0,1 1 74,-26 36-15,0-1 0,1 1 0,-1 0 0,0-1 0,1 1 0,-1 0 0,0 0 0,0-1 0,1 1 0,-1 0 0,1 0 0,-1-1 0,0 1 0,1 0 0,-1 0 0,0 0 0,1 0 0,-1 0 0,1 0 0,-1 0 0,1 0 0,-1 0-1,0 0 1,1 0 0,-1 0 0,1 0 0,-1 0 0,0 0 0,1 0 0,-1 0 0,1 0 0,-1 1 0,0-1 0,1 0 0,-1 0 0,0 0 0,1 1 0,-1-1 0,0 0 0,1 0 0,-1 1 0,0-1 0,1 0 0,-1 1 0,0-1 0,0 0 0,0 1 0,1-1 0,-1 0 0,0 1 0,0-1 0,0 1 0,0 0 0,16 33 29,-5-9-71,-10-22-62,1 0 1,0-1-1,0 0 0,0 1 0,0-1 0,0 0 0,0 0 0,1 0 1,-1 0-1,1 0 0,-1-1 0,1 1 0,0-1 0,-1 1 0,1-1 1,0 0-1,0 0 0,0-1 0,0 1 0,4 0 0,-2-1-182,0 0-1,0 0 0,0-1 1,0 0-1,0 0 1,0 0-1,0-1 0,0 1 1,-1-1-1,1 0 0,6-4 1,-2 0-117,1 0 0,-1-1 0,0 0 0,-1-1 0,15-16 0,5-17 1744,-28 40-303,-15 30-193,11-20-806,1-1 0,0 1 0,0 0 0,1 0 0,1 1 0,-1-1 0,1 0 0,1 1-1,0-1 1,0 0 0,1 1 0,2 13 0,4 3 132,1-1 1,0 0-1,14 24 0,-11-25-67,-2 0 1,0 1-1,7 31 0,-15-49 58,0 0 0,0 0 0,-1 0 0,0 0 0,0 0 0,-1 0 0,0 0 0,0 0 0,0 0 0,-1 0-1,0-1 1,-1 1 0,1 0 0,-5 7 0,5-11-38,-1 0-1,1 0 1,0 0-1,-1 0 1,0 0-1,1 0 1,-1-1-1,0 1 1,-1-1-1,1 0 1,0 0-1,-1 0 1,1 0-1,-1-1 1,1 1-1,-1-1 0,0 0 1,0 0-1,1-1 1,-1 1-1,0-1 1,0 1-1,0-1 1,0 0-1,0-1 1,0 1-1,-4-2 1,4 1-72,0-1 1,0 1 0,1-1-1,-1 0 1,0-1 0,1 1 0,0 0-1,0-1 1,-1 0 0,1 0-1,1 0 1,-1 0 0,0 0-1,1 0 1,0-1 0,-1 0-1,1 1 1,1-1 0,-1 0-1,1 0 1,-1 0 0,1 0-1,-1-6 1,-1-1-70,1-1 1,0 1-1,1 0 1,0-1-1,1 1 0,0-1 1,3-17-1,-2 22-23,1 1 0,1 0-1,-1 0 1,1 1 0,0-1-1,0 1 1,1-1 0,-1 1 0,1 0-1,1 0 1,-1 1 0,9-8 0,9-6-292,39-24 0,-14 10-1524,-14 5-960,0-3-1618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0.734"/>
    </inkml:context>
    <inkml:brush xml:id="br0">
      <inkml:brushProperty name="width" value="0.025" units="cm"/>
      <inkml:brushProperty name="height" value="0.025" units="cm"/>
    </inkml:brush>
  </inkml:definitions>
  <inkml:trace contextRef="#ctx0" brushRef="#br0">38 249 6887,'0'0'18326,"-7"-5"-18086,4 2-221,1 0-1,-1 0 0,0 0 1,1 0-1,0 0 0,-1-1 1,1 1-1,0-1 0,1 1 0,-1-1 1,1 0-1,0 0 0,-2-6 1,3 7-27,0 1-1,-1 0 1,1-1 0,1 1 0,-1-1 0,0 1 0,1 0 0,-1-1 0,1 1 0,-1 0 0,1 0 0,0-1-1,0 1 1,0 0 0,0 0 0,1 0 0,-1 0 0,1 0 0,-1 0 0,1 1 0,-1-1 0,1 0 0,0 1-1,0-1 1,0 1 0,0 0 0,0-1 0,0 1 0,0 0 0,3-1 0,0 0 2,-1 0 0,1 0 0,0 1 0,0-1 0,0 1 0,0 0 0,0 0 0,10 0 0,-26-5 55,11 6-149,0 1 1,0-1-1,0 0 0,0 0 1,0 1-1,0-1 0,0 0 0,0 0 1,0 1-1,0-1 0,0 0 1,0 0-1,0 0 0,0 1 1,0-1-1,0 0 0,0 0 1,-1 1-1,1-1 0,0 0 1,0 0-1,0 0 0,0 1 0,0-1 1,-1 0-1,1 0 0,0 0 1,0 0-1,0 0 0,-1 1 1,1-1-1,0 0 0,0 0 1,-1 0-1,1 0 0,0 0 0,0 0 1,0 0-1,-1 0 0,1 0 1,0 0-1,0 0 0,-1 0 1,1 0-1,0 0 0,0 0 1,-1 0-1,1 0 0,0 0 0,0 0 1,-1 0-1,1 0 0,0 0 1,0 0-1,0-1 0,-1 1 830,30-4 903,-23 1-1521,1 0 0,-1 0 0,0-1 0,0 0 0,-1 0 0,1-1 0,5-5-1,-8 7-44,0 1 0,-1-1-1,1 0 1,-1 0 0,1 0-1,-1 0 1,0 0 0,-1 0-1,1-1 1,0 1 0,-1-1-1,0 1 1,0-1 0,1-6 0,-3 9-38,-1 1 1,1 0 0,-1 0-1,0 0 1,1 0 0,-1 0-1,0 0 1,1 0 0,-1 0-1,1 1 1,-1-1 0,0 0 0,1 1-1,-1 0 1,-1 0 0,-4 5-35,1-1 1,0 1 0,0 1 0,0-1 0,1 1 0,0 0 0,0 0-1,1 0 1,0 1 0,-4 9 0,1-1 111,1 0 1,0 0-1,1 1 0,-2 19 1,7-35-107,0-1 0,0 1 1,0 0-1,0-1 1,0 1-1,1 0 0,-1-1 1,0 1-1,0 0 0,1-1 1,-1 1-1,1 0 0,-1-1 1,0 1-1,1-1 1,-1 1-1,1-1 0,-1 1 1,1-1-1,0 0 0,-1 1 1,1-1-1,-1 1 1,1-1-1,0 0 0,-1 0 1,1 1-1,0-1 0,-1 0 1,1 0-1,0 0 0,-1 0 1,1 0-1,0 0 1,0 0-1,-1 0 0,1 0 1,0 0-1,-1 0 0,1 0 1,0-1-1,-1 1 0,1 0 1,0 0-1,-1-1 1,2 0-1,35-10 138,-17 3-150,1 1 0,0 1 1,0 1-1,0 1 0,1 0 1,-1 2-1,30 0 0,-39 5 198,-9-4 2045,-8-10-1240,-62-105-693,67 115-315,0 0 0,1 1 0,-1-1 0,0 1 0,0-1 0,1 1 0,-1-1 0,0 0 0,1 1 0,-1-1 0,1 1 0,-1-1 0,0 1 0,1 0 0,-1-1 0,1 1 0,-1-1-1,1 1 1,0 0 0,-1-1 0,1 1 0,-1 0 0,1 0 0,-1 0 0,1-1 0,0 1 0,-1 0 0,1 0 0,0 0 0,-1 0 0,1 0 0,1 0 0,37-6-1347,-18 3 63,12-7-2378,1-5-2488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4.419"/>
    </inkml:context>
    <inkml:brush xml:id="br0">
      <inkml:brushProperty name="width" value="0.025" units="cm"/>
      <inkml:brushProperty name="height" value="0.025" units="cm"/>
    </inkml:brush>
  </inkml:definitions>
  <inkml:trace contextRef="#ctx0" brushRef="#br0">4 1 7079,'0'0'8990,"0"9"-7795,-1 30-230,-1-9 21,2 0 1,5 51-1,-5-78-948,0-1-1,1 0 1,-1 0-1,1 1 1,-1-1 0,1 0-1,0 0 1,0 0-1,0 0 1,0 1 0,0-1-1,0-1 1,1 1-1,-1 0 1,1 0 0,-1 0-1,1-1 1,0 1-1,-1-1 1,1 0 0,0 1-1,0-1 1,0 0 0,0 0-1,0 0 1,1 0-1,-1 0 1,0-1 0,0 1-1,1-1 1,-1 1-1,0-1 1,0 0 0,1 0-1,-1 0 1,0 0-1,1 0 1,-1-1 0,0 1-1,0-1 1,4 0-1,2-2 40,0 0-1,0-1 1,0 1-1,-1-2 0,1 1 1,-1-1-1,0 0 1,0 0-1,11-12 1,59-83 190,-77 99-265,1 1 0,-1 0 0,0 0 1,0-1-1,1 1 0,-1 0 1,0 0-1,0 0 0,1 0 1,-1-1-1,0 1 0,1 0 1,-1 0-1,0 0 0,1 0 1,-1 0-1,0 0 0,0 0 1,1 0-1,-1 0 0,0 0 1,1 0-1,-1 0 0,0 0 1,1 0-1,-1 0 0,0 0 1,1 0-1,-1 0 0,0 0 1,1 0-1,-1 0 0,0 1 1,1-1-1,-1 0 0,0 0 1,0 0-1,1 1 0,-1-1 1,0 0-1,0 0 0,0 1 1,1-1-1,-1 0 0,0 0 1,0 1-1,0-1 0,0 0 0,1 1 1,-1-1-1,0 0 0,0 1 1,0-1-1,0 0 0,0 1 1,0-1-1,0 0 0,0 1 1,0-1-1,0 0 0,0 1 1,0-1-1,0 0 0,-1 1 1,5 31 185,-3-24-138,0-1-28,0-1 0,1 0 0,-1 1-1,2-1 1,-1 0 0,0 0 0,1 0 0,5 7-1,-7-11-4,1 0 0,-1-1 0,1 1 0,0-1 0,0 0 0,0 1 0,0-1 0,0 0 0,0 0 0,0 0 0,0 0 0,0-1 0,0 1 0,0-1 0,1 1 0,-1-1 0,0 0 0,0 1 0,1-1 0,-1 0 0,0-1 0,0 1 0,1 0 0,-1-1 0,0 1 0,0-1 0,0 0 0,3-1 0,9-4 23,0 0 1,-1-2-1,-1 1 0,1-2 1,-1 0-1,-1 0 1,15-14-1,43-32-5,-69 54-39,0 1 0,1-1 1,-1 1-1,1-1 1,-1 1-1,1-1 1,-1 1-1,0 0 0,1-1 1,-1 1-1,1 0 1,0 0-1,-1-1 1,1 1-1,-1 0 0,1 0 1,-1 0-1,1 0 1,0-1-1,-1 1 1,1 0-1,-1 0 1,1 0-1,-1 0 0,1 0 1,0 1-1,-1-1 1,1 0-1,-1 0 1,1 0-1,0 0 0,-1 1 1,1-1-1,-1 0 1,1 0-1,-1 1 1,1-1-1,-1 1 0,0-1 1,1 0-1,-1 1 1,1-1-1,-1 1 1,0-1-1,1 1 1,-1-1-1,0 1 0,1 0 1,0 33-921,-2-21-769,1-13 1591,0 0 0,0 0 0,0 0 0,0 1 0,0-1 1,1 0-1,-1 0 0,0 0 0,0 0 0,0 0 1,0 1-1,0-1 0,0 0 0,0 0 0,0 0 0,-1 0 1,1 0-1,0 0 0,0 1 0,0-1 0,0 0 0,0 0 1,0 0-1,0 0 0,0 0 0,0 0 0,0 0 0,0 1 1,0-1-1,-1 0 0,1 0 0,0 0 0,0 0 1,0 0-1,0 0 0,0 0 0,0 0 0,0 0 0,-1 0 1,1 0-1,0 0 0,0 0 0,0 1 0,0-1 0,0 0 1,-1 0-1,1 0 0,0 0 0,0 0 0,0 0 1,0-1-1,0 1 0,-1 0 0,-4 0-5343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4.766"/>
    </inkml:context>
    <inkml:brush xml:id="br0">
      <inkml:brushProperty name="width" value="0.025" units="cm"/>
      <inkml:brushProperty name="height" value="0.025" units="cm"/>
    </inkml:brush>
  </inkml:definitions>
  <inkml:trace contextRef="#ctx0" brushRef="#br0">1 0 10826,'0'0'6470,"60"38"-10954,-38-31-1249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5.725"/>
    </inkml:context>
    <inkml:brush xml:id="br0">
      <inkml:brushProperty name="width" value="0.025" units="cm"/>
      <inkml:brushProperty name="height" value="0.025" units="cm"/>
    </inkml:brush>
  </inkml:definitions>
  <inkml:trace contextRef="#ctx0" brushRef="#br0">53 0 8520,'0'0'6919,"-4"8"-5014,-5 13-1347,1 0-1,1 1 1,1-1-1,1 1 1,1 1-1,-3 39 1,4 0 720,7 85 1,2-98-1017,-5-46-246,-1-1 0,0 1 0,1 0 0,0-1 0,-1 1 0,1-1 0,0 1 0,0-1 0,1 1 0,-1-1 0,0 0 0,1 1 0,0-1 0,2 2 0,-4-3 90,1-33-21,-6-47 0,1-2-1029,4 79 848,0 5 72,0 0 1,0 0-1,1 0 0,0 0 0,-1 0 0,1 0 0,0 0 1,0 0-1,1-1 0,-1 1 0,1 0 0,-1-1 1,1 1-1,0-1 0,0 0 0,0 1 0,0-1 0,0 0 1,0 0-1,1 0 0,-1-1 0,4 2 0,2 3 35,0-1-1,0-1 0,0 1 1,1-1-1,15 4 0,-19-7-3,0 1 0,1-1 1,-1 0-1,0-1 0,1 1 0,-1-1 0,1 0 0,-1 0 0,1-1 0,-1 0 0,0 0 0,1 0 0,-1-1 0,0 1 0,0-1 0,9-5 0,-10 4 7,-1 1 1,0-1 0,0 0 0,0 0-1,0 0 1,0 0 0,-1-1-1,1 1 1,-1-1 0,0 0 0,0 1-1,0-1 1,-1 0 0,1 0 0,-1 0-1,0 0 1,0-1 0,0 1-1,-1 0 1,0 0 0,0-8 0,0 8 41,0 1 1,0 0 0,-1-1 0,1 1 0,-1 0-1,0-1 1,0 1 0,0 0 0,0 0 0,-1 0-1,-2-5 1,4 8-53,-1-1 0,1 1 0,0-1 0,-1 1 1,1 0-1,-1-1 0,1 1 0,0-1 0,-1 1 0,1 0 0,-1 0 0,0-1 0,1 1 0,-1 0 0,1 0 0,-1-1 0,1 1 1,-1 0-1,1 0 0,-1 0 0,0 0 0,1 0 0,-1 0 0,1 0 0,-2 0 0,1 1-15,-1 0 0,1-1 1,0 1-1,-1 0 0,1 0 0,0 0 0,0 0 0,0 0 0,-1 0 0,1 0 1,1 1-1,-1-1 0,0 0 0,-1 3 0,-4 4 36,2 0 0,-1 1 0,1-1 1,0 1-1,1 0 0,0 0 0,0 0 0,1 1 0,-2 18 0,5-27-16,-1 0 0,1-1 0,0 1-1,0 0 1,-1-1 0,1 1 0,0 0 0,0-1 0,0 1-1,-1-1 1,1 1 0,0-1 0,0 0 0,0 1-1,0-1 1,0 0 0,0 0 0,0 1 0,0-1 0,0 0-1,0 0 1,0 0 0,0 0 0,0 0 0,1-1 0,38 1 132,-32-1-138,70-5-24,-54 3 19,0 0 0,38 3 0,-59 0-7,-1 1-1,1-1 1,-1 1-1,1-1 1,-1 1-1,0 0 1,1 0-1,-1 0 1,0 0 0,0 1-1,1-1 1,-1 1-1,0-1 1,0 1-1,-1 0 1,1 0-1,0-1 1,-1 1 0,1 0-1,-1 1 1,1-1-1,-1 0 1,1 3-1,1 1 179,-1 0 1,0 0-1,-1 0 0,1 1 0,-1-1 0,0 1 0,0 12 710,-2-66 579,1 37-1444,-1-1-1,-1 0 1,0 1 0,0-1 0,-1 1 0,0 0-1,-1 0 1,0 0 0,-1 0 0,0 1 0,-7-12-1,12 25-446,18 8 482,1-9-283,0-1 1,0-1-1,0-1 0,27-2 1,9-1-120,-53 3 357,0 0 1,0 0-1,0 0 1,1-1-1,-1 1 1,0-1-1,0 0 1,0 1-1,0-1 1,0 0-1,0 0 1,-1-1-1,1 1 1,0 0-1,0 0 1,-1-1-1,1 1 1,-1-1-1,1 0 1,-1 1-1,0-1 1,1 0-1,1-3 1,-1 0 9,0 0 1,0 0 0,-1 0-1,1 0 1,-1 0 0,0-1-1,0 1 1,-1-10 0,0 14-12,0 0 0,0 0 0,0 1 0,0-1 0,-1 0 0,1 0 0,0 1 0,-1-1 0,1 0 0,0 1 0,-1-1 1,1 0-1,-1 1 0,1-1 0,-1 1 0,0-1 0,1 0 0,-1 1 0,1 0 0,-1-1 0,0 1 0,0-1 0,1 1 0,-1 0 0,0-1 0,1 1 0,-1 0 1,0 0-1,0 0 0,0 0 0,1-1 0,-1 1 0,0 0 0,0 0 0,0 0 0,1 1 0,-1-1 0,0 0 0,0 0 0,1 0 0,-1 1 0,0-1 1,-1 1-1,0-1 1,-1 1 0,0 0 1,1 0-1,-1-1 1,1 2-1,-1-1 0,1 0 1,-1 0-1,1 1 1,0 0-1,0-1 1,-3 3-1,1 3 30,-1-1 1,1 1-1,0 0 0,1 1 1,0-1-1,0 1 1,0-1-1,1 1 0,0 0 1,1 0-1,-1 0 0,2 0 1,-1 0-1,1 0 0,1 9 1,-1-15-31,0 0 0,1-1 0,-1 1-1,1 0 1,-1-1 0,1 1 0,0 0 0,-1-1 0,1 1 0,0-1 0,0 1 0,0-1 0,0 0 0,0 1 0,1-1-1,-1 0 1,0 0 0,0 0 0,1 0 0,-1 0 0,1 0 0,2 1 0,0 0-185,1 0 1,0 0-1,0-1 0,0 0 1,0 0-1,0 0 0,10-1 1,-4 0-671,0 0-1,-1-1 1,1 0 0,0-1 0,-1 0-1,21-8 1,1-7-2859,-1-1-2274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6.086"/>
    </inkml:context>
    <inkml:brush xml:id="br0">
      <inkml:brushProperty name="width" value="0.025" units="cm"/>
      <inkml:brushProperty name="height" value="0.025" units="cm"/>
    </inkml:brush>
  </inkml:definitions>
  <inkml:trace contextRef="#ctx0" brushRef="#br0">116 39 9641,'-3'-24'8552,"-11"11"-4241,12 13-4215,0-1 0,-1 1 0,0 0 0,1-1 0,-1 1 0,1 0 0,-1 1 0,1-1 0,-1 0-1,1 1 1,-1-1 0,1 1 0,-1 0 0,1 0 0,0 0 0,0 0 0,-3 2 0,1-1-77,0 0 1,1 0-1,-1 1 0,1-1 1,0 1-1,0 0 0,0 0 1,0 0-1,0 0 0,1 0 1,0 1-1,-1 0 0,1-1 1,0 1-1,1 0 1,-1 0-1,1 0 0,0 0 1,0 0-1,0 0 0,0 0 1,0 0-1,1 6 0,0-9-19,1-1 0,-1 1 0,1-1 0,-1 1 0,1-1 0,-1 1 0,1-1 0,-1 0 0,1 1 0,-1-1 0,1 0 0,-1 1 0,1-1 0,0 0 0,-1 1 0,1-1 0,0 0 0,-1 0 0,1 0 0,0 0 0,-1 0 0,1 0 0,0 0-1,-1 0 1,1 0 0,0 0 0,27 0-359,-22 0 132,48-2-1301,-20 1 966,45 4-1,-78-3 584,-1 0-1,1 0 1,0 0 0,0 0 0,-1 0-1,1 0 1,0 0 0,0 0-1,-1 0 1,1 0 0,0 1 0,0-1-1,-1 0 1,1 0 0,0 1-1,-1-1 1,1 0 0,0 1 0,-1-1-1,1 1 1,-1-1 0,1 1 0,-1-1-1,1 1 1,-1-1 0,1 1-1,-1 0 1,1-1 0,-1 1 0,0-1-1,1 2 1,-1-1 54,-1 1 0,0-1-1,1 0 1,-1 0 0,1 0 0,-1 0 0,0 1-1,0-1 1,0 0 0,0 0 0,0-1 0,0 1 0,0 0-1,0 0 1,-1 1 0,-45 25 1028,17-11-803,23-12-439,0 1 0,-1-1 0,0 0 0,0-1 0,0 0 0,-1 0 0,1 0 0,-15 1 1,23-9-4828,14-16-313,7 0-1570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6.449"/>
    </inkml:context>
    <inkml:brush xml:id="br0">
      <inkml:brushProperty name="width" value="0.025" units="cm"/>
      <inkml:brushProperty name="height" value="0.025" units="cm"/>
    </inkml:brush>
  </inkml:definitions>
  <inkml:trace contextRef="#ctx0" brushRef="#br0">137 0 6502,'0'0'12444,"-9"3"-11745,-5 3-456,1 0 0,-1 1 0,-19 14-1,29-19-133,0 1-1,0 0 1,1 0-1,-1 0 1,1 0-1,0 0 1,-1 1-1,1-1 1,1 1-1,-1 0 1,1 0-1,-1 0 1,1 0-1,0 0 1,1 0-1,-1 1 1,1-1-1,-2 8 0,3-11-117,1 0-1,-1 0 0,1-1 1,-1 1-1,1 0 0,-1-1 0,1 1 1,0 0-1,-1-1 0,1 1 0,0-1 1,-1 1-1,1-1 0,0 1 1,0-1-1,0 0 0,-1 1 0,1-1 1,0 0-1,0 1 0,0-1 1,0 0-1,-1 0 0,1 0 0,0 0 1,0 0-1,0 0 0,1 0 0,35 0-1051,-28-1 718,151-7-1836,-159 8 2239,-1 0 0,0 0 0,1 0 0,-1 0-1,1 0 1,-1 0 0,1 0 0,-1 0 0,0 0-1,1 0 1,-1 0 0,1 1 0,-1-1-1,0 0 1,1 0 0,-1 0 0,0 1 0,1-1-1,-1 0 1,0 1 0,1-1 0,-1 0 0,0 1-1,0-1 1,1 0 0,-1 1 0,0-1-1,0 0 1,0 1 0,1-1 0,-1 1 0,0-1-1,0 1 1,0 0 0,-3 19 1615,-15 17 254,15-32-1798,-1 0 1,0-1-1,1 1 1,-1-1-1,-1 0 1,1 0 0,-1-1-1,1 1 1,-1-1-1,0 0 1,0 0-1,-1-1 1,1 1 0,0-1-1,-1-1 1,-11 4-1,17-6-302,-1 1 1,0 0-1,1 0 0,-1 0 0,1-1 0,-1 1 1,1 0-1,-1-1 0,0 1 0,1 0 0,-1-1 1,1 1-1,0-1 0,-1 1 0,1-1 0,-1 1 0,1-1 1,0 1-1,-1-1 0,1 1 0,0-1 0,-1 1 1,1-1-1,0 0 0,0 1 0,0-1 0,0 1 0,0-1 1,0 0-1,-1 1 0,2-2 0,-1-21-7426,3 4-2209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7.353"/>
    </inkml:context>
    <inkml:brush xml:id="br0">
      <inkml:brushProperty name="width" value="0.025" units="cm"/>
      <inkml:brushProperty name="height" value="0.025" units="cm"/>
    </inkml:brush>
  </inkml:definitions>
  <inkml:trace contextRef="#ctx0" brushRef="#br0">120 288 8616,'0'0'13795,"-8"-3"-13406,6 2-368,-1-1 0,1 1-1,-1 0 1,0 1 0,0-1 0,1 0-1,-1 1 1,0-1 0,0 1 0,0 0-1,1 0 1,-1 0 0,0 0 0,0 1-1,-4 0 1,4 1 13,-1-1 1,1 1-1,-1 0 0,1 1 0,0-1 1,-1 1-1,1-1 0,0 1 0,1 0 1,-1 0-1,1 0 0,-1 0 0,-2 4 1,3-4 58,0 0 1,0 1 0,0-1 0,0 0 0,1 1 0,-1-1-1,1 1 1,0-1 0,0 1 0,0-1 0,0 1-1,1 0 1,-1 5 0,2-7-77,-1-1 0,1 1-1,-1-1 1,1 1 0,0-1 0,-1 0 0,1 1-1,0-1 1,0 0 0,0 0 0,0 0 0,0 0-1,0 0 1,1 0 0,-1 0 0,0 0 0,0 0-1,1 0 1,-1-1 0,1 1 0,-1-1 0,0 1-1,1-1 1,-1 1 0,1-1 0,-1 0 0,1 1-1,-1-1 1,1 0 0,0 0 0,-1 0 0,1-1-1,2 1 1,1 0-55,0-1 0,0 1-1,0-1 1,-1 1 0,1-1 0,0-1-1,0 1 1,-1-1 0,1 0-1,-1 0 1,1 0 0,-1 0 0,6-6-1,0 1-398,-2-2-1,1 1 1,13-21-1,11-10 188,-29 63 1051,-4-19-658,-1-1 0,1 0 0,1 0 0,-1 1 0,0-1-1,1 0 1,0 0 0,0 0 0,0 0 0,1 0 0,-1 0 0,4 7 0,-1-10-121,0 0-1,0 0 1,0 0-1,0-1 1,0 0 0,1 1-1,-1-1 1,0 0 0,0-1-1,0 1 1,0-1 0,0 0-1,0 0 1,6-2 0,51-31-1549,-51 27 1141,0 0 1,1 2-1,18-9 1,-27 13 294,-2 41 353,0-39-257,0 0 0,0 0 0,0 0 0,0 0 0,0 0 0,0 0 0,1 0 0,-1 0 0,0 0 0,1 0 0,-1 1 0,1-1 0,-1-1 1,1 1-1,-1 0 0,1 0 0,0 0 0,-1 0 0,1 0 0,0 0 0,0-1 0,-1 1 0,1 0 0,0-1 0,0 1 0,0 0 0,0-1 0,0 1 0,0-1 0,0 0 0,0 1 0,0-1 1,0 0-1,1 0 0,-1 0 0,0 1 0,0-1 0,0 0 0,0 0 0,0-1 0,0 1 0,0 0 0,0 0 0,0 0 0,1-1 0,-1 1 0,0-1 0,0 1 0,1-2 0,5 0-123,0-1 0,0 0-1,-1 0 1,0 0-1,1-1 1,6-5-1,13-15-2080,-1-2-1,-1 0 1,-1-1-1,37-58 1,-45 61 2017,-2-1 1,0-1 0,14-44-1,-42 101 7265,5-11-6647,0 0 1,-13 42-1,20-50-201,1 1 0,1-1 0,0 0 1,1 1-1,0-1 0,1 1 0,0-1 0,1 0 0,4 14 0,-6-21-345,2-1-1,-1 0 1,0 1-1,1-1 1,0 0-1,0 0 1,0 0-1,1-1 0,-1 1 1,1 0-1,0-1 1,0 0-1,0 1 1,0-1-1,1-1 1,-1 1-1,1 0 1,0-1-1,0 0 1,0 1-1,0-2 1,0 1-1,0 0 1,0-1-1,1 0 1,-1 0-1,0 0 0,7 0 1,-11-1 35,0 0 0,0 0-1,0 0 1,0 0 0,1 0 0,-1 1 0,0-1-1,0 0 1,0 0 0,0 0 0,1 0 0,-1 0-1,0 0 1,0 0 0,0 0 0,1-1 0,-1 1-1,0 0 1,0 0 0,0 0 0,0 0-1,1 0 1,-1 0 0,0 0 0,0 0 0,0 0-1,0 0 1,1-1 0,-1 1 0,0 0 0,0 0-1,0 0 1,0 0 0,0-1 0,0 1 0,0 0-1,0 0 1,1 0 0,-1 0 0,0-1 0,0 1-1,0 0 1,0 0 0,0 0 0,0 0 0,0-1-1,0 1 1,0 0 0,0 0 0,0 0 0,0-1-1,0 1 1,-9-13-1450,-15-8 582,1 7 585,-43-18 0,-28-5 3550,-24-10 3172,119 47-6324,-1 0 0,0 0 0,0 0 0,0 0 0,0 0 0,0 0 0,1 0 1,-1-1-1,0 1 0,0 0 0,0 0 0,0 0 0,0 0 0,0 0 0,0-1 0,0 1 0,0 0 0,0 0 0,1 0 0,-1 0 0,0 0 0,0-1 0,0 1 0,0 0 0,0 0 0,0 0 0,0 0 0,0-1 0,0 1 0,0 0 0,-1 0 0,1 0 0,0 0 0,0-1 0,0 1 1,0 0-1,0 0 0,0 0 0,0 0 0,0 0 0,0-1 0,0 1 0,0 0 0,-1 0 0,1 0 0,0 0 0,0 0 0,0 0 0,0 0 0,0 0 0,-1-1 0,1 1 0,0 0 0,0 0 0,0 0 0,0 0 0,0 0 0,-1 0 0,1 0 0,0 0 0,0 0 0,0 0 0,0 0 1,-1 0-1,1 0 0,0 0 0,0 0 0,21-3 769,43 2-1087,-53 1 526,68 3-270,-30-1-436,66-5-1,-98 1-707,0-1-1,27-8 1,-34 8-43,0-1 0,-1 0 0,1-1 1,-1 0-1,11-8 0,10-11-4738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7.682"/>
    </inkml:context>
    <inkml:brush xml:id="br0">
      <inkml:brushProperty name="width" value="0.025" units="cm"/>
      <inkml:brushProperty name="height" value="0.025" units="cm"/>
    </inkml:brush>
  </inkml:definitions>
  <inkml:trace contextRef="#ctx0" brushRef="#br0">50 1 18962,'0'0'3235,"-37"59"-1826,26-37-256,9 4-544,2-2-353,0-2-224,2 0-224,12-2-1345,-5-2-1795,2-2-4771</inkml:trace>
  <inkml:trace contextRef="#ctx0" brushRef="#br0" timeOffset="1">23 467 18546,'0'0'5285,"-16"55"-4773,16-49-352,0-5-160,6-1-6694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9:12.836"/>
    </inkml:context>
    <inkml:brush xml:id="br0">
      <inkml:brushProperty name="width" value="0.025" units="cm"/>
      <inkml:brushProperty name="height" value="0.025" units="cm"/>
    </inkml:brush>
  </inkml:definitions>
  <inkml:trace contextRef="#ctx0" brushRef="#br0">0 49 2594,'0'0'1794,"52"-19"-2018,-34 12 192,1 1 64,-1 1-32,0-2-192,0 2-1250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9:13.555"/>
    </inkml:context>
    <inkml:brush xml:id="br0">
      <inkml:brushProperty name="width" value="0.025" units="cm"/>
      <inkml:brushProperty name="height" value="0.025" units="cm"/>
    </inkml:brush>
  </inkml:definitions>
  <inkml:trace contextRef="#ctx0" brushRef="#br0">229 102 3908,'0'0'6208,"-10"2"-5103,6 0-1074,-87 27 3526,79-25-3022,1 0 1,0 1-1,0 1 0,1 0 1,-1 1-1,-15 13 0,25-20-524,1 0-1,0 0 0,0 0 1,-1 0-1,1 0 0,0 1 1,0-1-1,0 0 1,0 0-1,-1 0 0,1 0 1,0 0-1,0 1 0,0-1 1,0 0-1,0 0 0,-1 0 1,1 1-1,0-1 1,0 0-1,0 0 0,0 1 1,0-1-1,0 0 0,0 0 1,0 0-1,0 1 1,0-1-1,0 0 0,0 0 1,0 1-1,0-1 0,0 0 1,0 0-1,0 1 0,0-1 1,0 0-1,0 0 1,0 0-1,1 1 0,-1-1 1,0 0-1,0 0 0,0 0 1,0 0-1,0 1 0,1-1 1,-1 0-1,0 0 1,1 0-1,16 3 149,22-10-25,-29 1-101,0 0 0,-1 0-1,0-1 1,14-14-1,-19 18 11,-1 0 0,0 0-1,0 0 1,-1-1-1,1 1 1,-1-1-1,1 0 1,-1 0-1,0 0 1,-1 0-1,1 0 1,-1 0-1,0 0 1,0-1-1,1-4 1,-2 8 2,0 0 1,0 1-1,0-1 1,-1 0 0,1 0-1,0 1 1,0-1-1,-1 0 1,1 0-1,0 1 1,-1-1-1,1 1 1,-1-1-1,1 0 1,-1 1 0,1-1-1,-1 1 1,1-1-1,-1 1 1,1-1-1,-1 1 1,0-1-1,1 1 1,-1 0 0,0-1-1,1 1 1,-2-1-1,-29-2 468,23 3-459,-1 1-1,1 0 0,0 0 1,-16 5-1,16-2 19,0 1 0,0 0 0,0 0-1,1 1 1,-12 11 0,17-16-59,0 1 0,0-1 0,1 1 0,-1 0 0,0-1 0,1 1 0,0 0 0,-1 0 0,1 0-1,0 0 1,0 0 0,0 0 0,0 0 0,0 0 0,1 0 0,-1 0 0,1 1 0,-1-1 0,1 0 0,0 0 0,0 1 0,0-1 0,0 0-1,0 0 1,1 1 0,-1-1 0,1 0 0,0 4 0,1-5-9,0 1 0,-1-1 0,1 0 0,0 0 0,0 0 0,0 0 0,-1 0 0,1 0 0,0-1-1,0 1 1,0 0 0,1-1 0,-1 0 0,0 1 0,0-1 0,0 0 0,4-1 0,38-1 91,-33 0-75,-2 0 0,1-1 0,0 0 0,0-1 0,-1 0 0,0 0 0,0-1 0,0 0 0,0 0 0,-1-1 0,14-13 0,-21 19-5,0-1-1,0 0 1,0 0 0,0 0-1,-1 0 1,1 0 0,0 0 0,0 0-1,-1 0 1,1 0 0,-1 0-1,1 0 1,-1 0 0,1 0 0,-1 0-1,0 0 1,0-1 0,1 1-1,-1 0 1,0 0 0,0 0 0,0-1-1,0 0 1,-1 1 5,0 0 0,1 0 1,-1 0-1,0 0 0,1 0 1,-1 0-1,0 0 0,0 1 0,0-1 1,0 0-1,0 1 0,0-1 0,0 0 1,0 1-1,0-1 0,0 1 1,0 0-1,0-1 0,-2 1 0,-1-1-7,0 0 0,0 0-1,-1 1 1,1 0 0,0 0 0,0 0-1,-1 0 1,1 1 0,0-1-1,0 1 1,0 0 0,-6 3-1,1 1-18,0 1-1,0 0 0,1 0 0,-10 10 0,15-14 11,0 1 0,1 0 0,-1-1 0,1 1-1,0 0 1,0 1 0,0-1 0,0 0 0,1 0-1,-1 1 1,1-1 0,0 1 0,0-1 0,0 1-1,0 5 1,1-8-5,1 0 1,-1 0-1,1 0 1,0 1-1,-1-1 0,1 0 1,0-1-1,0 1 0,0 0 1,0 0-1,0 0 1,0 0-1,0-1 0,0 1 1,0-1-1,0 1 0,1-1 1,-1 1-1,0-1 1,0 1-1,0-1 0,1 0 1,-1 0-1,0 0 0,0 0 1,1 0-1,-1 0 1,0 0-1,0 0 0,1 0 1,0-1-1,46-4 80,-39 1-66,0 1-1,0-2 1,-1 1 0,1-1-1,-1 0 1,0-1 0,0 0 0,-1 0-1,0-1 1,10-11 0,-13 14-14,0 0 1,-1 0-1,1-1 0,-1 0 1,0 0-1,0 0 1,-1 0-1,0 0 0,0 0 1,0-1-1,0 1 1,-1-1-1,0 1 1,0-1-1,0 0 0,-1 0 1,0 1-1,0-1 1,-1-6-1,1 11-4,-1 1 0,1-1 0,-1 0 1,1 0-1,-1 0 0,0 1 0,1-1 0,-1 0 0,0 1 1,1-1-1,-1 1 0,0-1 0,0 1 0,0-1 0,0 1 1,1-1-1,-1 1 0,0 0 0,0-1 0,0 1 0,0 0 1,0 0-1,0 0 0,0 0 0,0 0 0,0 0 1,0 0-1,0 0 0,-2 1 0,-30 7-234,25-2-129,0 1 1,0 1-1,0-1 0,1 1 1,1 1-1,-1-1 1,1 1-1,0 0 1,1 1-1,-6 15 1,1-6-2205,-1 3-3973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9:14.969"/>
    </inkml:context>
    <inkml:brush xml:id="br0">
      <inkml:brushProperty name="width" value="0.025" units="cm"/>
      <inkml:brushProperty name="height" value="0.025" units="cm"/>
    </inkml:brush>
  </inkml:definitions>
  <inkml:trace contextRef="#ctx0" brushRef="#br0">96 98 7431,'0'0'3075,"-9"8"-1297,5-6-1445,-3 2 87,1 0 0,-1 1 0,0 0 0,1 0-1,0 0 1,0 1 0,1 0 0,0 0 0,-7 10 0,12-16-355,1 0 0,-1 1 0,0-1-1,1 0 1,-1 0 0,0 1 0,1-1 0,-1 0 0,1 0 0,-1 0 0,0 1-1,1-1 1,-1 0 0,1 0 0,-1 0 0,1 0 0,-1 0 0,0 0 0,1 0-1,-1 0 1,1 0 0,-1 0 0,1 0 0,-1 0 0,0 0 0,1 0-1,-1 0 1,1-1 0,-1 1 0,1 0 0,-1 0 0,0 0 0,1-1 0,-1 1-1,1-1 1,18-6 392,81-54 1339,-89 54-1708,0-2 0,0 1 0,-1-1 1,0-1-1,-1 0 0,12-16 0,-21 26-77,1-1 0,-1 1-1,1 0 1,-1-1 0,0 1 0,1-1 0,-1 1 0,0 0 0,1-1 0,-1 1-1,0-1 1,0 1 0,0-1 0,1 1 0,-1-1 0,0 1 0,0-1 0,0 1-1,0-1 1,0 1 0,0-1 0,0 1 0,0-1 0,0 1 0,0-1-1,0 1 1,0-1 0,0 1 0,0-1 0,0 1 0,-1-1 0,1 1 0,0-1-1,0 1 1,-1-1 0,1 1 0,0-1 0,-1 1 0,1 0 0,0-1 0,-1 1-1,1 0 1,-1-1 0,1 1 0,0 0 0,-1-1 0,1 1 0,-1 0 0,1 0-1,-1 0 1,1-1 0,-1 1 0,1 0 0,-1 0 0,1 0 0,-1 0-1,1 0 1,-1 0 0,1 0 0,-1 0 0,1 0 0,-1 0 0,0 0 0,-36 7 104,27-2-114,0 0-1,1 1 1,-1 0 0,1 1-1,1 0 1,-1 0-1,1 1 1,0 0-1,-7 10 1,9-11 26,1 0 0,-1 1 0,1 0 0,1 0 1,-1 0-1,1 0 0,1 1 0,0 0 0,0 0 0,0-1 0,-1 13 0,4-20-21,1-1-1,-1 1 1,0 0 0,1 0-1,-1 0 1,0-1-1,1 1 1,-1 0 0,1-1-1,-1 1 1,1 0 0,-1-1-1,1 1 1,0-1-1,-1 1 1,1-1 0,0 1-1,0-1 1,-1 1-1,1-1 1,0 0 0,0 1-1,-1-1 1,1 0-1,0 0 1,0 0 0,0 1-1,-1-1 1,1 0-1,0 0 1,0 0 0,0 0-1,0-1 1,-1 1-1,1 0 1,1 0 0,36-6 128,-30 3-118,0 0 1,0 0 0,0-1-1,0 0 1,9-6-1,-14 7-5,0 1 1,0 0-1,0-1 0,0 1 0,0-1 0,-1 0 0,1 0 1,-1 0-1,0 0 0,0 0 0,0-1 0,0 1 1,0-1-1,1-4 0,-3 8-7,0-1 1,0 1-1,0-1 1,0 1-1,0-1 0,0 1 1,0-1-1,0 1 1,0-1-1,0 1 1,0-1-1,0 1 0,-1 0 1,1-1-1,0 1 1,0-1-1,0 1 1,-1-1-1,1 1 0,0 0 1,0-1-1,-1 1 1,1 0-1,0-1 1,-1 1-1,1 0 0,-1-1 1,1 1-1,0 0 1,-1 0-1,1 0 1,-1-1-1,1 1 0,-1 0 1,-23-3 34,-23 9-14,36-2 54,1 0 1,0 1 0,1 0-1,-1 1 1,1 0-1,0 1 1,1 0 0,-1 0-1,1 0 1,1 1 0,-10 13-1,18-21-66,-1 0 0,1 1 0,0-1-1,0 0 1,0 1 0,0-1 0,0 0-1,0 0 1,0 1 0,0-1 0,-1 0-1,1 0 1,0 0 0,0-1 0,0 1 0,0 0-1,0 0 1,0 0 0,0-1 0,0 1-1,0 0 1,0-1 0,22-10 2,-1 0 0,-1-2 1,0 0-1,0-2 0,-2 0 0,22-21 1,-38 34-42,-1 0 0,1-1 0,-1 0 0,1 1 0,-1-1 0,0 0 0,0 0 0,0 0 0,0 0 0,0-1 0,-1 1 0,0 0 0,1-1 0,0-6 0,-2 10 20,-1-1 0,1 1 0,-1-1 1,1 1-1,-1 0 0,1-1 0,-1 1 0,1 0 0,-1-1 0,1 1 1,-1 0-1,0-1 0,1 1 0,-1 0 0,1 0 0,-1 0 1,0 0-1,1 0 0,-1 0 0,0 0 0,1 0 0,-1 0 0,0 0 1,1 0-1,-1 0 0,1 0 0,-1 0 0,0 0 0,1 1 1,-1-1-1,1 0 0,-1 1 0,0-1 0,-24 8-51,10 0 137,1 1 0,0 0 0,1 1 0,0 0 0,1 1 0,0 1 0,0 0 0,1 1 0,1 0 0,-12 19 1,21-32-78,1 0 1,-1 1 0,1-1 0,0 0 0,-1 1 0,1-1 0,0 1 0,0-1-1,-1 1 1,1-1 0,0 1 0,0-1 0,0 1 0,0-1 0,0 1 0,-1-1 0,1 1-1,0-1 1,0 1 0,0-1 0,0 1 0,0-1 0,1 1 0,-1-1 0,0 1-1,0-1 1,0 1 0,0-1 0,0 1 0,1-1 0,-1 1 0,0-1 0,1 1 0,-1-1-1,0 0 1,1 1 0,-1 0 0,23-2 64,27-19-38,45-38-511,-85 51 351,0-1 0,0 0-1,0-1 1,-2 0 0,1 0-1,12-18 1,-21 27 121,0 0 0,0 0 0,1 0 0,-1-1 0,0 1 0,0 0 0,1 0 0,-1 0 1,0 0-1,0 0 0,0-1 0,0 1 0,1 0 0,-1 0 0,0 0 0,0 0 0,0-1 0,0 1 0,0 0 0,0 0 1,0-1-1,1 1 0,-1 0 0,0 0 0,0 0 0,0-1 0,0 1 0,0 0 0,0 0 0,0-1 0,0 1 0,0 0 1,0 0-1,0-1 0,0 1 0,-1 0 0,1 0 0,0-1 0,0 1 0,0 0 0,0 0 0,0 0 0,0-1 0,0 1 1,-1 0-1,1 0 0,0 0 0,0 0 0,0-1 0,0 1 0,-1 0 0,1 0 0,0 0 0,0 0 0,0 0 0,-1 0 1,1-1-1,-1 1 0,-19 7-173,-22 18 164,23-13 22,2 2 1,-1 1-1,2 0 1,0 1 0,1 0-1,-19 28 1,27-24-1030,8-15-5803,5-5 454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3:48.724"/>
    </inkml:context>
    <inkml:brush xml:id="br0">
      <inkml:brushProperty name="width" value="0.025" units="cm"/>
      <inkml:brushProperty name="height" value="0.025" units="cm"/>
    </inkml:brush>
  </inkml:definitions>
  <inkml:trace contextRef="#ctx0" brushRef="#br0">3134 442 9673,'-176'-21'-149,"-298"2"-1,349 25 192,-1 4-1,1 7 0,-143 37 1,64 4-357,-386 167 0,497-182 378,2 4 0,2 4 0,2 3 0,3 5 0,2 3 0,-83 83 1,125-104-16,1 2-1,3 2 1,1 1 0,3 2 0,-31 60 0,44-70-31,2 1-1,2 1 0,1 1 0,3 0 1,1 0-1,1 1 0,-4 73 0,12-75-13,1-1-1,1 0 1,3 1-1,1-1 1,1-1-1,3 1 1,1-1-1,2-1 1,1 0-1,2 0 1,2-2-1,1 0 1,1-1-1,37 49 1,-27-47 10,2-1 0,0-2 0,3-1 0,0-2-1,75 51 1,-54-48 12,2-1 0,0-4-1,103 36 1,-18-23 30,2-6 0,292 32 0,419 8-3,75 9-2,-36 15-9,4-32 8,978-39 240,-1620-36-232,-1-13 0,-1-10 0,399-102 0,-449 75-24,-2-9 1,-3-9-1,-4-9 0,318-189 1,-445 232-35,-3-3 0,-2-3 0,104-101 0,-139 120 3,-2-1 1,-1-2-1,-1-1 1,-2 0-1,-1-2 1,-2-1 0,-1 0-1,-3-1 1,17-52-1,-21 45 3,-1 0 0,-3 0 0,-1-1 0,-2 0 0,-2 0-1,-2 0 1,-8-54 0,4 68-5,-2-1-1,-1 1 0,-2 0 1,-1 1-1,-1 0 0,-2 1 1,0 0-1,-2 1 0,-2 0 1,-37-47-1,18 35 26,-2 1 0,-2 2 0,-1 2 1,-2 2-1,-1 2 0,-2 2 0,-1 2 0,-59-26 0,-40-7 172,-233-65-1,-538-103 1375,-13 41-586,908 183-962,-1512-232 188,-15 141-1864,1384 96 830,0 6 0,1 8 0,0 7 0,-236 63 0,145-9-1809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1.535"/>
    </inkml:context>
    <inkml:brush xml:id="br0">
      <inkml:brushProperty name="width" value="0.025" units="cm"/>
      <inkml:brushProperty name="height" value="0.025" units="cm"/>
    </inkml:brush>
  </inkml:definitions>
  <inkml:trace contextRef="#ctx0" brushRef="#br0">84 36 4260,'7'-19'11060,"-11"6"-5524,4 12-5469,-1 1 0,0-1 0,1 1 0,-1 0-1,0-1 1,0 1 0,0 0 0,1 0 0,-1 0 0,0-1 0,0 1 0,0 0 0,1 0-1,-1 0 1,0 0 0,0 0 0,0 1 0,1-1 0,-1 0 0,0 0 0,0 0 0,0 1-1,1-1 1,-1 0 0,0 1 0,0-1 0,1 1 0,-1-1 0,0 1 0,1-1 0,-1 1-1,1-1 1,-1 1 0,1 0 0,-1-1 0,1 1 0,-1 0 0,1 0 0,-1 1 0,-7 8 18,1 1 0,1 1 1,0-1-1,0 1 1,1 0-1,1 1 0,0-1 1,0 1-1,2 0 1,-1-1-1,2 1 1,-1 0-1,2 0 0,0 1 1,3 22-1,-3-35-82,1 1 0,-1-1 0,1 1 0,0-1 1,0 0-1,-1 1 0,1-1 0,0 0 0,0 0 0,0 1 0,0-1 0,1 0 0,-1 0 0,0 0 0,0-1 0,1 1 0,-1 0 0,0 0 0,1-1 0,-1 1 0,1 0 1,-1-1-1,1 0 0,-1 1 0,1-1 0,-1 0 0,1 0 0,-1 0 0,1 0 0,-1 0 0,1 0 0,-1 0 0,1 0 0,0-1 0,-1 1 0,3-1 0,3-1 22,-1 0-1,1 0 1,-1 0 0,0-1-1,0 0 1,0 0-1,7-4 1,-1-3-2,0-1-1,-1 0 1,-1 0 0,0-1-1,0 0 1,-1-1 0,-1 0-1,0 0 1,-1-1 0,0 0-1,5-16 1,-14 53 87,1-1-1,1 1 0,4 36 1,-3-58-105,-1 0 0,0 0 0,0 0 0,1 0 0,-1 0 0,1 0 0,-1 0 1,1 0-1,-1-1 0,1 1 0,0 0 0,-1 0 0,1 0 0,0 0 0,0-1 0,-1 1 0,1 0 0,0-1 1,0 1-1,0-1 0,0 1 0,0-1 0,0 1 0,0-1 0,0 0 0,0 1 0,0-1 0,0 0 0,0 0 1,0 0-1,0 0 0,0 0 0,0 0 0,0 0 0,1 0 0,-1 0 0,0 0 0,0-1 0,0 1 0,0 0 1,0-1-1,0 1 0,1-2 0,4 0-167,0 0 0,-1-1 0,1 0 0,-1 0 0,10-8 0,35-35-4230,-23 13-1567,-16 13 1005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2:48.664"/>
    </inkml:context>
    <inkml:brush xml:id="br0">
      <inkml:brushProperty name="width" value="0.025" units="cm"/>
      <inkml:brushProperty name="height" value="0.025" units="cm"/>
    </inkml:brush>
  </inkml:definitions>
  <inkml:trace contextRef="#ctx0" brushRef="#br0">61 404 3844,'0'0'3112,"-9"1"-801,0 1-2954,-30 6 6631,35-8-2730,28-6-2235,420-88-308,120-32-2162,-535 117 1060,0 0 0,30-16 0,-52 22 431,0 0-1,-1 0 1,1-1-1,-1 0 1,0-1 0,0 1-1,0-1 1,-1 0-1,0-1 1,0 1 0,0-1-1,0 0 1,-1 0-1,4-8 1,-8 14-12,0-1-1,0 1 1,0 0-1,-1-1 1,1 1-1,0 0 1,0-1-1,0 1 1,0 0-1,0-1 1,-1 1-1,1 0 1,0-1-1,0 1 1,0 0-1,-1 0 1,1-1-1,0 1 1,-1 0-1,1 0 1,0-1-1,-1 1 1,1 0-1,0 0 1,-1 0-1,1 0 1,0 0-1,-1-1 1,1 1-1,0 0 1,-1 0-1,1 0 1,0 0-1,-1 0 1,1 0-1,-1 0 1,1 0-1,0 0 1,-1 0-1,1 0 1,0 1 0,-1-1-1,-22 1-30,21-1 63,-25 5 13,0 1-1,0 2 1,1 0 0,-50 24-1,12-5 166,-5 0-18,-159 54 587,224-80-781,0 1 0,-1-1 1,1-1-1,0 1 0,-1-1 0,1 1 0,0-1 0,-1 0 0,-7-2 0,11 2-25,0 0 0,1-1 0,-1 1 0,1 0 0,-1-1 0,0 1-1,1 0 1,-1-1 0,1 1 0,-1-1 0,1 1 0,-1-1 0,1 1 0,-1-1 0,1 1 0,-1-1 0,1 0 0,0 1-1,0-1 1,-1 0 0,1 1 0,0-1 0,-1-1 0,1 0-17,0 0-1,0-1 1,0 1 0,1 0-1,-1-1 1,1 1 0,-1 0-1,1 0 1,0 0 0,1-5-1,4-2-61,-1-1 0,2 1 0,-1 0 1,1 1-1,0 0 0,1 0 0,0 0 0,0 1 0,15-10 0,4-1-128,57-30 1,19 6 194,-92 38-43,-1 1 0,1 0 0,0 1 0,0 0 1,0 1-1,0 0 0,21 2 0,-31-1 37,-1 0 0,1 0 0,0 0-1,-1 1 1,1-1 0,-1 0 0,1 1 0,-1-1 0,1 0-1,-1 1 1,1-1 0,-1 1 0,1-1 0,-1 0 0,0 1-1,1-1 1,-1 1 0,1-1 0,-1 1 0,0 0 0,0-1-1,1 1 1,-1-1 0,0 1 0,0 0 0,0-1 0,0 1 0,0-1-1,1 1 1,-1 0 0,0-1 0,-1 1 0,1 0 0,0-1-1,0 1 1,0-1 0,0 1 0,0 0 0,-1-1 0,1 1-1,0-1 1,0 1 0,-1-1 0,1 1 0,0-1 0,-1 1-1,0 0 1,-17 27 10,-10 3 4,-1-3 0,-2 0 0,-1-2-1,-64 40 1,66-48-2042,-44 18-1,24-18-4802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2:49.501"/>
    </inkml:context>
    <inkml:brush xml:id="br0">
      <inkml:brushProperty name="width" value="0.025" units="cm"/>
      <inkml:brushProperty name="height" value="0.025" units="cm"/>
    </inkml:brush>
  </inkml:definitions>
  <inkml:trace contextRef="#ctx0" brushRef="#br0">6 1 4516,'0'0'10869,"-2"7"-10468,1 0-313,0 0 0,0 0 0,1 0 1,0 0-1,0 0 0,1 0 1,0-1-1,0 1 0,1 0 1,2 7-1,31 78 1005,-13-38-531,73 225 719,108 541 1,-198-790-1255,269 1220 495,-242-1135-461,69 213-677,-99-323 387,12 42-674,-14-46 620,0 1-1,1 0 0,-1 0 1,0-1-1,0 1 0,0 0 1,0 0-1,-1-1 0,1 1 0,0 0 1,-1 0-1,1-1 0,-1 3 1,0-4-2,0 1 1,0-1-1,0 0 1,1 0-1,-1 1 1,0-1-1,0 0 1,0 0 0,1 0-1,-1 0 1,0 0-1,0 0 1,0 0-1,1-1 1,-1 1-1,0 0 1,0 0-1,0-1 1,1 1-1,-2-1 1,-13-10-5604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51.066"/>
    </inkml:context>
    <inkml:brush xml:id="br0">
      <inkml:brushProperty name="width" value="0.025" units="cm"/>
      <inkml:brushProperty name="height" value="0.025" units="cm"/>
    </inkml:brush>
  </inkml:definitions>
  <inkml:trace contextRef="#ctx0" brushRef="#br0">6 46 2242,'0'0'-1153,"-5"-46"64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51.834"/>
    </inkml:context>
    <inkml:brush xml:id="br0">
      <inkml:brushProperty name="width" value="0.025" units="cm"/>
      <inkml:brushProperty name="height" value="0.025" units="cm"/>
    </inkml:brush>
  </inkml:definitions>
  <inkml:trace contextRef="#ctx0" brushRef="#br0">0 111 256,'5'-57'2840,"-2"25"-1374,-2 11 2417,-1 20-2633,-3 4 2914,-3 7-2398,9 45-700,1 0 0,4 0-1,1-1 1,28 88-1,95 204-1043,-67-204-26,-21-49-274,-3 2 0,35 127-1,6 151-609,-61-273 858,81 451 126,-64-268-475,-22-170 358,43 148 0,-32-150 26,-25-96-262,7 23 648,-9-37-630,0 0 0,0 0 0,0 1 0,1-1 1,-1 0-1,0-1 0,1 1 0,-1 0 0,1 0 1,-1 0-1,1 0 0,0 0 0,-1 0 0,1-1 1,0 1-1,0 0 0,-1 0 0,1-1 0,0 1 1,0-1-1,0 1 0,0-1 0,0 1 0,0-1 1,1 1-1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49.435"/>
    </inkml:context>
    <inkml:brush xml:id="br0">
      <inkml:brushProperty name="width" value="0.025" units="cm"/>
      <inkml:brushProperty name="height" value="0.025" units="cm"/>
    </inkml:brush>
  </inkml:definitions>
  <inkml:trace contextRef="#ctx0" brushRef="#br0">127 0 2594,'-11'1'2953,"-102"2"1670,113-3-4611,0 0 1,0 0-1,0 0 1,0 0-1,0 0 1,0 0 0,0 0-1,0 0 1,-1 0-1,1 0 1,0 0-1,0 0 1,0 0 0,0 0-1,0 0 1,0 0-1,0 0 1,0 0-1,0 0 1,0 0 0,-1 0-1,1 0 1,0 0-1,0 0 1,0 0-1,0 1 1,0-1-1,0 0 1,0 0 0,0 0-1,0 0 1,0 0-1,0 0 1,0 0-1,0 0 1,0 0 0,0 0-1,0 1 1,0-1-1,0 0 1,0 0-1,0 0 1,0 0 0,0 0-1,0 0 1,0 0-1,0 0 1,0 0-1,0 1 1,0-1-1,0 0 1,0 0 0,0 0-1,0 0 1,0 0-1,0 0 1,0 0-1,0 0 1,0 0 0,0 0-1,0 1 1,0-1-1,0 0 1,0 0-1,1 0 1,-1 0 0,0 0-1,0 0 1,0 0-1,10 9 140,14 9-224,-24-18 84,20 14-119,-2 1 0,0 0 0,-1 2 0,0 0 0,-2 1 0,0 0 0,-1 1 0,-1 1-1,0 1 1,-2-1 0,0 2 0,-2-1 0,0 1 0,-2 1 0,0 0 0,6 41 0,2 9 472,3-1-1,3-1 1,3 0 0,3-2 0,64 117 0,159 366 916,-93-183-695,-105-262-201,89 138 0,-71-141-79,221 358-14,32 37 2099,-321-496-2261,1 0 0,-1 0 0,0 1 0,1-2 0,0 1 0,0 0-1,0-1 1,0 1 0,4 2 0,-6-5-308,0 0 0,1 0 0,-1 1 0,0-1 0,0 0 0,1 0 0,-1-1 0,0 1 0,0 0 0,0 0 0,1 0 0,-1-1-1,0 1 1,0-1 0,0 1 0,0-1 0,0 1 0,0-1 0,0 0 0,0 1 0,0-1 0,0 0 0,0 0 0,0 0 0,0 0 0,0 0 0,-1 0 0,1 0 0,0 0 0,-1 0 0,1 0 0,-1 0 0,1 0 0,-1-2 0,14-24-4947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51.004"/>
    </inkml:context>
    <inkml:brush xml:id="br0">
      <inkml:brushProperty name="width" value="0.025" units="cm"/>
      <inkml:brushProperty name="height" value="0.025" units="cm"/>
    </inkml:brush>
  </inkml:definitions>
  <inkml:trace contextRef="#ctx0" brushRef="#br0">1 1 9673,'0'0'2178,"10"50"-2850,8-47 351,4 0 97,4-3-96,5 0-737,3-12-1249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52.841"/>
    </inkml:context>
    <inkml:brush xml:id="br0">
      <inkml:brushProperty name="width" value="0.025" units="cm"/>
      <inkml:brushProperty name="height" value="0.025" units="cm"/>
    </inkml:brush>
  </inkml:definitions>
  <inkml:trace contextRef="#ctx0" brushRef="#br0">88 1 3619,'13'103'6358,"21"49"-4496,10 64-2175,-40-176 683,-1-1 1,-2 1-1,-2 0 1,-2-1-1,-1 1 0,-2-1 1,-2 0-1,-1 0 1,-20 49-1,-68 150-1491,78-206-2952,8-23 988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53.219"/>
    </inkml:context>
    <inkml:brush xml:id="br0">
      <inkml:brushProperty name="width" value="0.025" units="cm"/>
      <inkml:brushProperty name="height" value="0.025" units="cm"/>
    </inkml:brush>
  </inkml:definitions>
  <inkml:trace contextRef="#ctx0" brushRef="#br0">32 0 10890,'0'0'3871,"-5"11"-3765,0-1-87,1 1 0,0-1-1,1 0 1,0 1 0,1 0 0,0-1-1,0 1 1,1 0 0,1 0-1,0 0 1,2 13 0,6 27 67,2 0 1,3-1 0,33 86 0,-44-133-8,-1 1 0,1-1 0,0 1 1,0-1-1,1 0 0,-1 0 0,1 0 1,-1 0-1,1 0 0,0-1 0,0 1 1,0-1-1,0 0 0,0 0 0,1 0 1,-1 0-1,1-1 0,-1 1 0,1-1 1,0 0-1,0 0 0,-1 0 0,1 0 1,0-1-1,0 0 0,0 0 0,0 0 1,-1 0-1,7-1 0,11-2 309,0-1-1,-1-1 1,0 0-1,24-11 1,-33 12-587,272-117-520,-228 92-2987,65-47 0,-46 21-3842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00.863"/>
    </inkml:context>
    <inkml:brush xml:id="br0">
      <inkml:brushProperty name="width" value="0.025" units="cm"/>
      <inkml:brushProperty name="height" value="0.025" units="cm"/>
    </inkml:brush>
  </inkml:definitions>
  <inkml:trace contextRef="#ctx0" brushRef="#br0">2279 278 9097,'-9'-16'21,"0"1"1,-2 0 0,0 1 0,0 0 0,-2 1 0,1 0 0,-2 1-1,-26-19 1,16 16-171,0 1 1,-1 1-1,0 2 0,-1 0 0,-29-8 0,-9 4 53,0 2-1,0 3 0,-1 3 1,-73 1-1,90 6 330,-1 2 0,1 2 1,0 3-1,1 1 0,0 3 0,0 1 1,1 3-1,1 1 0,0 3 0,1 1 1,1 3-1,-42 29 0,17-5 189,3 4-1,1 3 0,-103 112 1,92-79-66,4 4 0,-73 121 1,103-142-290,3 3 0,3 0-1,3 3 1,3 0 0,4 2 0,3 1 0,4 1 0,3 0 0,4 1 0,3 0 0,3 1 0,8 86 0,2-115-162,3 1 0,1-1 0,3-1-1,3 0 1,1-1 0,3-1 0,2 0 0,2-1 0,3-2 0,1-1 0,2 0 0,45 51 0,-47-65-58,1-1 0,2-1 1,0-2-1,3-1 0,0-1 0,1-2 0,1-2 1,2-1-1,0-1 0,1-3 0,0-1 1,2-1-1,0-3 0,0-1 0,1-2 1,50 5-1,-32-11 418,1-2 1,-1-3-1,-1-3 1,1-2-1,-1-3 1,0-2-1,-1-3 1,0-3-1,-2-1 0,81-42 1,-8-5 653,-4-6 0,-2-5 0,-4-6 0,-3-5 0,182-181 0,-183 148-875,-5-5 0,-5-5 0,-7-4-1,139-253 1,-193 305-134,-4-2-1,31-96 1,-59 147 4,-1-1-1,-2 0 1,-1-1 0,-2 1 0,-2-1 0,-1 0 0,-2 0 0,-6-56 0,2 72 46,0 0 1,-2 1-1,0-1 1,-1 1-1,-1 1 0,-1-1 1,0 1-1,-1 1 1,-13-18-1,6 14-112,-1 0 0,-1 1 0,-1 0-1,-1 2 1,0 0 0,-26-15 0,6 8-20,-1 2-1,-1 2 1,-1 2 0,-1 2-1,-1 2 1,0 1-1,-65-9 1,-34 6-1877,-289 6 0,350 11 1102,-82 2-1508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9:49.092"/>
    </inkml:context>
    <inkml:brush xml:id="br0">
      <inkml:brushProperty name="width" value="0.025" units="cm"/>
      <inkml:brushProperty name="height" value="0.025" units="cm"/>
    </inkml:brush>
  </inkml:definitions>
  <inkml:trace contextRef="#ctx0" brushRef="#br0">1 166 3203,'0'0'11702,"2"-18"-10587,2 16-1032,-1 0-1,1 1 1,0-1-1,0 1 1,-1 0-1,1 0 1,0 0-1,0 1 1,0-1-1,0 1 0,0 0 1,5 0-1,7-1 74,150-24 457,66-8-350,410 27-231,89-12 32,128 8 110,-615 12-151,1328-6-41,-402-2-1,-426-24 187,-708 27-154,-11 2-93,0 1 0,45 5 0,-19 5-6229,-28-7 377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2.272"/>
    </inkml:context>
    <inkml:brush xml:id="br0">
      <inkml:brushProperty name="width" value="0.025" units="cm"/>
      <inkml:brushProperty name="height" value="0.025" units="cm"/>
    </inkml:brush>
  </inkml:definitions>
  <inkml:trace contextRef="#ctx0" brushRef="#br0">44 180 4324,'0'0'5984,"6"-8"-2599,-1 2-2562,-3 4-581,0 0 0,0-1 0,0 1-1,0 0 1,0-1 0,-1 1 0,1-1 0,-1 0 0,1 1-1,-1-1 1,0 0 0,0 0 0,-1 0 0,1 0 0,0-4-1,-1 7-171,0-1-1,0 1 1,0-1-1,0 1 0,0-1 1,0 1-1,0-1 0,-1 1 1,1-1-1,0 1 1,0-1-1,0 1 0,-1-1 1,1 1-1,0 0 1,-1-1-1,1 1 0,0-1 1,-1 1-1,1 0 0,0-1 1,-1 1-1,1 0 1,-1 0-1,1-1 0,0 1 1,-1 0-1,1 0 1,-1 0-1,1-1 0,-1 1 1,1 0-1,-1 0 0,1 0 1,-1 0-1,1 0 1,-1 0-1,1 0 0,-1 0 1,1 0-1,-1 0 1,1 0-1,-1 0 0,1 1 1,-1-1-1,1 0 0,-1 0 1,1 0-1,-1 1 1,1-1-1,0 0 0,-1 1 1,1-1-1,-1 0 1,1 1-1,0-1 0,-1 0 1,1 1-1,-1 0 0,-25 22 50,22-18-111,1 0 0,-1 1 0,1-1 0,1 1 1,-1-1-1,1 1 0,0 0 0,0 0 0,1 0 0,0 1 1,0-1-1,0 0 0,1 0 0,0 1 0,0-1 0,2 11 1,-2-16-5,1 0 0,0 0 1,-1-1-1,1 1 1,0 0-1,0 0 1,0-1-1,0 1 1,-1 0-1,1-1 1,0 1-1,0-1 0,0 1 1,0-1-1,0 1 1,1-1-1,-1 0 1,0 1-1,0-1 1,0 0-1,0 0 0,0 0 1,0 0-1,0 0 1,0 0-1,1 0 1,-1-1-1,0 1 1,0 0-1,0 0 1,0-1-1,0 1 0,0-1 1,0 1-1,1-2 1,36-19 166,-24 7-367,-1 1 0,0-2 0,-2 0 0,0 0 0,0-1 0,-1 0 0,-1-1 1,-1 0-1,-1-1 0,0 1 0,-1-1 0,5-24 0,-17 92 1075,3 0 0,4 73 0,-1-121-861,0 0 0,0 1 0,0-1 0,0 0 0,0 0 0,1 0 0,-1 0 0,1 0-1,-1 1 1,1-1 0,0 0 0,0 0 0,0 0 0,0-1 0,0 1 0,0 0 0,0 0 0,1-1 0,-1 1-1,1 0 1,-1-1 0,1 1 0,0-1 0,-1 0 0,1 0 0,0 0 0,0 1 0,0-2 0,0 1-1,0 0 1,0 0 0,0-1 0,0 1 0,0-1 0,0 1 0,0-1 0,1 0 0,-1 0 0,0 0 0,0 0-1,0 0 1,4-1 0,1-1-104,1-1 0,0 1 0,-1-1 0,1-1 0,-1 1 0,0-1 0,0 0 0,0-1 0,-1 0 0,8-6 0,70-85-2492,-83 141 3512,-1-25-647,0 31 851,7 53 0,-5-86-1035,2 0 0,0 0-1,1-1 1,0 1 0,2-1 0,13 26 0,-13-30 42,17 34-375,-23-45 332,0 0-1,0 1 0,0-1 1,0 1-1,-1-1 1,1 1-1,-1-1 0,0 1 1,0 0-1,0-1 1,0 1-1,0-1 0,0 1 1,-1 0-1,1-1 1,-2 3-1,1-4-20,0 0 0,0 0 1,0 0-1,0 0 0,-1 0 0,1 0 1,0-1-1,-1 1 0,1 0 0,0-1 1,-1 1-1,1-1 0,-1 0 0,1 1 0,-1-1 1,1 0-1,-1 0 0,1 0 0,-4 0 1,-29-3 556,27 0-589,1 0 0,0 1 0,0-2-1,0 1 1,0-1 0,1 0 0,-1 0 0,1 0-1,0-1 1,0 0 0,-4-6 0,-2-2-118,1-1 0,0 0 0,-9-20 0,15 25-51,0 0 1,0 0-1,1 0 0,0 0 1,1-1-1,0 1 0,1-1 0,-1-16 1,2 21-105,0 0 0,0 0 1,1 0-1,0 0 0,0 0 1,0 0-1,0 0 0,1 0 0,0 0 1,0 0-1,0 1 0,1-1 1,0 1-1,-1-1 0,1 1 0,1 0 1,-1 0-1,5-3 0,14-9-2583,0 0-1,1 2 0,39-17 1,-49 24 1006,26-12-5891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9:53.989"/>
    </inkml:context>
    <inkml:brush xml:id="br0">
      <inkml:brushProperty name="width" value="0.025" units="cm"/>
      <inkml:brushProperty name="height" value="0.025" units="cm"/>
    </inkml:brush>
  </inkml:definitions>
  <inkml:trace contextRef="#ctx0" brushRef="#br0">67 0 4100,'0'0'3678,"-7"3"-3379,-26 8-78,32-11-53,-1 0 0,1 1 0,0-1 0,0 0 0,0 1 0,-1-1 0,1 1 0,0-1 0,0 1 0,0 0 0,0-1 0,0 1 0,0 0 0,0 0 0,0 0 0,0-1 0,0 1 0,0 0 0,1 0 0,-1 1 0,0-1 0,1 0 0,-1 0 0,0 0 0,1 0 0,0 0 0,-1 1 0,1-1 0,0 0 0,-1 2 0,3-1-97,-1-1 1,1 1-1,-1-1 0,1 0 1,0 1-1,-1-1 0,1 0 1,0 0-1,0 0 0,0 0 0,0-1 1,0 1-1,-1-1 0,2 1 1,1 0-1,38 6 477,-33-6-497,250 22 1462,-66-8-1333,440 67 583,-96-35 319,3-42-18,-347-6-888,259-32-101,-161 6-22,1585-25 70,-1217 27-93,-367 9-1,-243 14-102,-1 3 1,86 10-1,-39 12-2757,-91-23-197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05.698"/>
    </inkml:context>
    <inkml:brush xml:id="br0">
      <inkml:brushProperty name="width" value="0.025" units="cm"/>
      <inkml:brushProperty name="height" value="0.025" units="cm"/>
    </inkml:brush>
  </inkml:definitions>
  <inkml:trace contextRef="#ctx0" brushRef="#br0">1 115 4164,'0'0'3678,"10"-1"-2434,103-21 552,-57 9-450,0 3 1,96-4-1,137 34-265,-87-3-481,38 1-407,149 3 250,230 5 26,202 4-409,-504-25-50,1092-8 241,-899-23-220,187-4 7,-627 30-38,1561 20 5,58 8-53,-1109-56-120,-109 1 21,675 1-77,-569-22 649,107-1-12,-560 52-663,29-1-776,-55-7-3922,-84 3-38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39.925"/>
    </inkml:context>
    <inkml:brush xml:id="br0">
      <inkml:brushProperty name="width" value="0.025" units="cm"/>
      <inkml:brushProperty name="height" value="0.025" units="cm"/>
    </inkml:brush>
  </inkml:definitions>
  <inkml:trace contextRef="#ctx0" brushRef="#br0">1 293 5285,'0'0'2723,"10"1"-2045,85 2 939,164-17 0,-21-1 97,102 8-516,937-9 684,-727 1-596,-170 1-1061,33 1-202,265-4-14,610 2 82,-455-15-85,-652 20-7,729-59 8,-478 32-8,121 14-203,-434 22-3067,0 1-3290,-81 0 1025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2:32.667"/>
    </inkml:context>
    <inkml:brush xml:id="br0">
      <inkml:brushProperty name="width" value="0.025" units="cm"/>
      <inkml:brushProperty name="height" value="0.025" units="cm"/>
    </inkml:brush>
  </inkml:definitions>
  <inkml:trace contextRef="#ctx0" brushRef="#br0">1 44 3940,'0'0'5621,"10"1"-4751,257 9 7440,-97-7-7416,183-7-157,25 2 31,250-3-117,-335-3-394,71-2 61,176-1-167,695 16 41,-465 10 65,285-30 581,-745 6-780,372-4-84,-260 43 55,-157-6-5,-113-13-35,243 10 60,13-4-61,-109-1-67,66-15 132,-387-17-314,9 2-4261,7 5-971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2:42.289"/>
    </inkml:context>
    <inkml:brush xml:id="br0">
      <inkml:brushProperty name="width" value="0.025" units="cm"/>
      <inkml:brushProperty name="height" value="0.025" units="cm"/>
    </inkml:brush>
  </inkml:definitions>
  <inkml:trace contextRef="#ctx0" brushRef="#br0">15 70 3203,'0'0'8413,"-14"-8"-6341,97 25 1296,-11-18-2624,82-11 0,-15 0-422,589-4 1215,-286-3-793,-1 0 375,-416 19-1109,278 7 104,-233-2-105,0 3-1,89 23 1,-90-13 48,1-3 1,0-3-1,134 6 0,204-46 73,-135 3-126,326 4 55,393 15 501,-1002 6-5925,-5 0-977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3:13.293"/>
    </inkml:context>
    <inkml:brush xml:id="br0">
      <inkml:brushProperty name="width" value="0.025" units="cm"/>
      <inkml:brushProperty name="height" value="0.025" units="cm"/>
    </inkml:brush>
  </inkml:definitions>
  <inkml:trace contextRef="#ctx0" brushRef="#br0">0 190 4356,'0'0'11558,"10"0"-11147,195-1 1598,205 9-1093,25-6-692,-57-3 593,-45 33-458,1-1 409,670-14-304,-206-81-345,-623 44-115,75-10 1,424-43 117,4 40-57,-435 34-71,327-3 27,-4-31 1,-510 27-103,1 3 0,-1 3-1,106 12 1,-99-6-200,0-3-1,96-8 1,-71-3-1145,-31-4-2491,-21 2-851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3:25.145"/>
    </inkml:context>
    <inkml:brush xml:id="br0">
      <inkml:brushProperty name="width" value="0.025" units="cm"/>
      <inkml:brushProperty name="height" value="0.025" units="cm"/>
    </inkml:brush>
  </inkml:definitions>
  <inkml:trace contextRef="#ctx0" brushRef="#br0">82 90 2851,'-41'2'2028,"0"-1"8729,82 2-9006,375-20 363,960 20-1537,-1237-5-495,165 7-63,280 8 44,-370-15-99,149-9-167,-65 0-96,-182 10 300,629-15 89,-661 9 50,87-18 0,-23 2-9,-154 22-4717,-2 1-784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4:27.988"/>
    </inkml:context>
    <inkml:brush xml:id="br0">
      <inkml:brushProperty name="width" value="0.025" units="cm"/>
      <inkml:brushProperty name="height" value="0.025" units="cm"/>
    </inkml:brush>
  </inkml:definitions>
  <inkml:trace contextRef="#ctx0" brushRef="#br0">178 17 3716,'-10'2'3320,"-158"16"3908,263-10-7362,109-4-1,63 5 212,1002 72 964,829-86-400,-1105-15-802,187-1-57,142 26-653,-1632-18 629,42 1-220,-1311 8-1571,839 6 2053,-2091 102 236,1705-24-74,971-70 587,274-11-1280,93-5 707,2152-118-706,4 45 16,-1626 56 1338,392 5-741,-918 16-1365,-123 0-1380,-12-8-2489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4:40.751"/>
    </inkml:context>
    <inkml:brush xml:id="br0">
      <inkml:brushProperty name="width" value="0.025" units="cm"/>
      <inkml:brushProperty name="height" value="0.025" units="cm"/>
    </inkml:brush>
  </inkml:definitions>
  <inkml:trace contextRef="#ctx0" brushRef="#br0">182 1 3555,'-9'0'406,"4"0"-209,-77 4 2628,75-3-2759,1 0-1,-1 0 1,1 0 0,-1 1 0,1 0 0,0 0 0,0 1-1,0 0 1,0 0 0,0 0 0,-9 8 0,15-11-33,0 0 0,0 0 1,0 1-1,0-1 0,-1 0 1,1 0-1,0 1 0,0-1 0,0 0 1,0 0-1,0 1 0,0-1 1,0 0-1,0 1 0,0-1 1,0 0-1,0 1 0,0-1 1,0 0-1,0 0 0,0 1 0,0-1 1,0 0-1,0 0 0,1 1 1,-1-1-1,0 0 0,0 0 1,0 1-1,0-1 0,1 0 1,-1 0-1,0 1 0,0-1 0,0 0 1,1 0-1,-1 0 0,0 0 1,0 1-1,1-1 0,-1 0 1,0 0-1,1 0 0,-1 0 1,0 0-1,0 0 0,1 0 0,-1 0 1,0 0-1,1 0 0,-1 0 1,0 0-1,0 0 0,1 0 1,-1 0-1,1 0 0,23 4 293,-21-4-143,408 67 1111,-409-67-1296,142 19 41,239 1 0,-159-13 615,841 22 2682,280-70-2188,-1065 27-1136,1217-75-40,-828 67-533,-661 24-601,-20 0 986,-22 2 329,-2168 10-201,1316-18-2002,124-6 3080,870 23-1083,600 10 455,-368-17-222,1053 47 699,-841-29-765,824-11-312,-1321-14 238,191-13-86,-205 9 136,-1-1 0,-1-3 0,0 0 0,39-16-1,-76 24-29,1 0 0,-1 0-1,0 0 1,1 0 0,-1 0-1,0 0 1,0-1 0,0 1-1,0-1 1,0 1 0,0-1 0,-1 0-1,1 0 1,0 0 0,1-2-1,-3 3-52,0 1 0,0 0 0,0-1 0,0 1 0,0-1 0,0 1 0,0-1 0,0 1 0,0-1 0,0 1 0,0 0 0,0-1 0,0 1 0,0-1 0,-1 1 0,1-1 0,0 1 0,0 0 0,0-1 0,-1 1 0,1-1 0,0 1 1,0 0-1,-1-1 0,1 1 0,0 0 0,-1 0 0,0-1 0,-23-8-141,-19 4-1463,-44-1-1,14 2-2168,20-1-1439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45.455"/>
    </inkml:context>
    <inkml:brush xml:id="br0">
      <inkml:brushProperty name="width" value="0.025" units="cm"/>
      <inkml:brushProperty name="height" value="0.025" units="cm"/>
    </inkml:brush>
  </inkml:definitions>
  <inkml:trace contextRef="#ctx0" brushRef="#br0">0 378 4004,'0'0'3774,"10"0"-2482,30-2-576,0-3 0,0-1-1,-1-2 1,58-20 0,55-11-110,35 13-419,256-4-1,-238 20-137,233-12 2922,617-46-1629,865-14 591,-1305 134-1896,-112-2 17,-354-46-20,297-31 1,-310 9-40,632-74-65,-353 82-1275,-150 9-219,-226-2-1623,-5-4-2461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2.607"/>
    </inkml:context>
    <inkml:brush xml:id="br0">
      <inkml:brushProperty name="width" value="0.025" units="cm"/>
      <inkml:brushProperty name="height" value="0.025" units="cm"/>
    </inkml:brush>
  </inkml:definitions>
  <inkml:trace contextRef="#ctx0" brushRef="#br0">66 0 4388,'0'0'20014,"-5"1"-20073,4-1 47,0 0 1,0-1-1,0 2 0,0-1 1,0 0-1,0 0 0,0 0 1,0 0-1,0 0 0,0 1 1,0-1-1,0 1 0,0-1 0,0 0 1,1 1-1,-1-1 0,0 1 1,0 0-1,1-1 0,-2 2 1,12 9-1609,44 10-946,-48-19 2464,0 0-1,-1 0 1,1 0-1,0 1 1,-1 0-1,0 0 1,8 6-1,-12-8 203,0 0 0,0 0 0,0 0 0,-1 0 0,1 0 0,0 0 0,-1 0 0,1 0 0,-1 0 0,1 0 0,-1 1 0,1-1 0,-1 0 0,0 0 0,0 1 0,0-1 0,1 0 0,-1 0 0,0 1 0,-1-1 0,1 0 0,0 1 0,0-1 0,0 0 0,-1 0 0,1 0 0,-1 1 0,1-1 0,-1 0 0,1 0 0,-1 0 0,0 0 0,1 0 0,-1 0 0,0 0 0,0 0 0,0 0-1,0 0 1,0 0 0,0-1 0,-1 2 0,-5 4 159,1-1-1,-2 1 0,1-1 0,0 0 0,-1-1 0,0 0 0,0 0 0,-10 2 1,12-4-748,1 0 0,-1-1 0,0 0 0,1 0 0,-1 0 0,0-1 0,0 0 1,-7-1-1,-3-2-4583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03.496"/>
    </inkml:context>
    <inkml:brush xml:id="br0">
      <inkml:brushProperty name="width" value="0.025" units="cm"/>
      <inkml:brushProperty name="height" value="0.025" units="cm"/>
    </inkml:brush>
  </inkml:definitions>
  <inkml:trace contextRef="#ctx0" brushRef="#br0">1 201 3267,'9'0'2872,"388"-22"1399,-65 0-2739,900-14 470,334 15-1181,-1374 19-788,503-9 60,278-2 337,1305 16 1262,-2216-3-1475,0-3 0,0-3 0,-1-3-1,75-20 1,-116 21-1502,-10-3-3612,-4 0-2374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59.612"/>
    </inkml:context>
    <inkml:brush xml:id="br0">
      <inkml:brushProperty name="width" value="0.025" units="cm"/>
      <inkml:brushProperty name="height" value="0.025" units="cm"/>
    </inkml:brush>
  </inkml:definitions>
  <inkml:trace contextRef="#ctx0" brushRef="#br0">0 251 4901,'0'0'3347,"9"0"-2317,246 14 2074,23 1-2412,661-57 2258,-107 2-1736,-367 36-1183,507-13 66,141-12 1022,416-20-477,-72-10-524,-1260 44 59,29 0-2025,-198 11-3464,-17-2 1154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23.218"/>
    </inkml:context>
    <inkml:brush xml:id="br0">
      <inkml:brushProperty name="width" value="0.025" units="cm"/>
      <inkml:brushProperty name="height" value="0.025" units="cm"/>
    </inkml:brush>
  </inkml:definitions>
  <inkml:trace contextRef="#ctx0" brushRef="#br0">81 67 5926,'0'0'2172,"-8"1"-431,-64 4 2540,72-5-3320,22 0 171,193-1-533,268 3-494,-253 18-114,-155-10 82,1-4 0,0-3 0,94-9 0,315-24 1512,1 33-1755,-14 0 74,657-3 342,-808 2-209,-89 0-30,661-21 50,109-48 7,-938 66-1650,-28 2-3957,71 12-1,-73-7 1753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25.623"/>
    </inkml:context>
    <inkml:brush xml:id="br0">
      <inkml:brushProperty name="width" value="0.025" units="cm"/>
      <inkml:brushProperty name="height" value="0.025" units="cm"/>
    </inkml:brush>
  </inkml:definitions>
  <inkml:trace contextRef="#ctx0" brushRef="#br0">28 47 1698,'0'0'843,"-5"-8"-314,-13-23 90,14 24-395,42 10 7703,10 3-6093,60 7-1767,547-20 2217,117 8-666,-414 8-2711,-342-9 633,-31-6-11466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5.185"/>
    </inkml:context>
    <inkml:brush xml:id="br0">
      <inkml:brushProperty name="width" value="0.025" units="cm"/>
      <inkml:brushProperty name="height" value="0.025" units="cm"/>
    </inkml:brush>
  </inkml:definitions>
  <inkml:trace contextRef="#ctx0" brushRef="#br0">115 111 5894,'0'0'8269,"5"-10"-4938,-3 7-3063,20-36 1278,-21 37-1336,0 0 0,0-1 0,0 1 1,0 0-1,-1-1 0,1 1 0,-1-1 1,1 1-1,-1-1 0,0 1 0,0-1 0,0 1 1,0 0-1,-1-1 0,1 1 0,0-1 1,-1 1-1,-1-4 0,1 5-157,0 0 0,0 1 0,0-1-1,0 0 1,0 0 0,0 1 0,0-1 0,0 0-1,0 1 1,0 0 0,0-1 0,-1 1 0,1-1 0,0 1-1,0 0 1,-1 0 0,1 0 0,0 0 0,0 0 0,-1 0-1,1 0 1,0 0 0,0 0 0,0 1 0,-1-1 0,0 1-1,-31 14 60,25-8-28,0 1 0,1-1 1,0 1-1,1 1 0,0-1 1,0 1-1,1 0 0,0 1 1,0-1-1,1 1 0,0 0 1,1 0-1,0 0 0,-1 14 1,4-24-79,0 1 1,-1 0-1,1-1 1,0 1-1,0 0 1,0-1-1,0 1 1,1 0-1,-1 0 0,0-1 1,0 1-1,0 0 1,0-1-1,1 1 1,-1 0-1,0-1 1,1 1-1,-1 0 1,0-1-1,1 1 1,-1-1-1,1 1 1,-1-1-1,1 1 1,-1-1-1,1 1 1,-1-1-1,1 0 1,0 1-1,-1-1 0,1 0 1,0 1-1,0-1 1,29-4 198,24-25 10,-52 27-214,0 1-1,-1 0 0,1 0 0,0-1 1,0 1-1,0 1 0,0-1 1,0 0-1,0 0 0,0 1 1,5-1-1,-6 1-8,-1 0-1,1 0 1,0 0 0,0 0 0,0 0 0,-1 1-1,1-1 1,0 0 0,0 0 0,-1 1 0,1-1-1,0 1 1,-1-1 0,1 1 0,0-1 0,-1 1-1,1-1 1,-1 1 0,1-1 0,-1 1-1,1 0 1,0 0 0,1 5-34,0-1 1,0 1-1,0 0 1,-1 0-1,0-1 1,0 1-1,0 7 0,1 1 80,5 53-56,-3 1 0,-7 91 0,3-154 52,0 0 0,-1 0 0,1 0 0,-1 0 0,-1 0 0,1 0 0,-1-1 0,0 1 0,0 0 0,0-1 0,0 1 0,-5 5 0,6-9 11,0 0 0,0 0 0,0 0 0,0-1-1,0 1 1,0 0 0,0 0 0,0-1 0,0 1 0,-1-1 0,1 1 0,0-1 0,0 1 0,-1-1 0,1 0 0,0 0 0,-1 0 0,1 1 0,-2-1 0,0-1 16,1 0 0,-1 1 0,0-1 0,1 0 0,0 0 0,-1 0 0,1 0 0,-1-1 0,1 1 0,0-1 0,0 1 0,0-1 0,-2-2 0,-4-3 71,2-1 1,-1 1-1,1-1 1,0-1-1,0 1 1,1-1-1,0 0 1,1 0-1,0 0 1,0 0-1,1-1 1,0 0-1,1 0 1,0 1-1,1-1 1,-1-15-1,2 22-121,1 0 1,0 1-1,-1-1 0,1 0 0,0 1 0,1-1 0,-1 1 0,0-1 0,1 1 0,-1 0 0,1-1 0,0 1 0,0 0 1,0 0-1,0 0 0,0 0 0,0 0 0,0 1 0,1-1 0,-1 1 0,1 0 0,4-3 0,69-24-768,-53 21-86,43-19-3767,-23 4-1387,-11 2-1755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5.515"/>
    </inkml:context>
    <inkml:brush xml:id="br0">
      <inkml:brushProperty name="width" value="0.025" units="cm"/>
      <inkml:brushProperty name="height" value="0.025" units="cm"/>
    </inkml:brush>
  </inkml:definitions>
  <inkml:trace contextRef="#ctx0" brushRef="#br0">1 0 17649,'0'0'7174</inkml:trace>
  <inkml:trace contextRef="#ctx0" brushRef="#br0" timeOffset="1">6 201 6374,'0'0'15855,"0"31"-17489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7.543"/>
    </inkml:context>
    <inkml:brush xml:id="br0">
      <inkml:brushProperty name="width" value="0.025" units="cm"/>
      <inkml:brushProperty name="height" value="0.025" units="cm"/>
    </inkml:brush>
  </inkml:definitions>
  <inkml:trace contextRef="#ctx0" brushRef="#br0">10 0 13164,'-4'2'7143,"-1"-2"-96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6.769"/>
    </inkml:context>
    <inkml:brush xml:id="br0">
      <inkml:brushProperty name="width" value="0.025" units="cm"/>
      <inkml:brushProperty name="height" value="0.025" units="cm"/>
    </inkml:brush>
  </inkml:definitions>
  <inkml:trace contextRef="#ctx0" brushRef="#br0">39 78 1986,'0'0'8792,"1"-9"-5728,2-3-2501,3-31 1923,-26 80-308,14-22-2171,1 0 1,0 1-1,2 0 1,-1 0-1,2 0 1,0 0-1,1 0 1,0 0-1,4 30 0,-3-44 7,1-1-1,0 1 1,0 0-1,0-1 0,0 1 1,1-1-1,-1 0 1,0 1-1,1-1 0,-1 0 1,0 0-1,1 0 1,-1 0-1,1 0 0,0 0 1,-1 0-1,1 0 1,0-1-1,0 1 0,-1-1 1,1 1-1,0-1 0,0 0 1,0 0-1,0 0 1,-1 0-1,1 0 0,0 0 1,0 0-1,0 0 1,0-1-1,-1 1 0,4-2 1,4 1 75,-1-1-1,1-1 1,0 0 0,-1 0-1,14-7 1,-3-1 4,0-2 1,32-28-1,-44 35 119,-1 0 0,1-1 0,-2 0-1,1 0 1,-1 0 0,0 0 0,0-1 0,-1 0 0,0 0 0,3-11 0,-7 20-195,-20 90 829,18-81-861,0 1 0,1 0 0,1-1-1,0 1 1,0 0 0,1 0 0,4 19 0,-4-28 32,0 0 1,0 1-1,0-1 1,0 0 0,1 0-1,-1 0 1,0 0-1,1 0 1,0 0 0,0 0-1,-1-1 1,1 1-1,0-1 1,0 1 0,1-1-1,-1 0 1,0 1-1,0-1 1,0 0 0,1-1-1,-1 1 1,1 0-1,-1-1 1,1 1 0,-1-1-1,1 0 1,-1 0-1,1 0 1,-1 0 0,1 0-1,-1 0 1,0-1-1,5-1 1,0 1 128,0-1-1,0 0 1,0 0-1,0-1 1,0 0-1,-1 0 1,0-1-1,1 1 1,-1-1-1,9-8 1,-5 0 71,0 0-1,-1 0 1,-1-1 0,0 0-1,0 0 1,-1-1 0,-1 0-1,0 0 1,-1 0 0,-1-1-1,0 0 1,-1 0 0,-1 0-1,0 0 1,-1-1 0,-1-16-1,0 31-222,0 0 0,0 0 0,0-1 0,0 1 0,0 0 0,0 0 0,0 0 0,0 0 0,-1 0 0,1 0 0,0 0 0,-1 0 0,1 0 0,-1 0 0,1 0 0,-1 0 0,-1-1 0,2 2-16,-1-1 1,1 1 0,0 0-1,-1 0 1,1-1-1,-1 1 1,1 0-1,-1 0 1,1 0-1,-1 0 1,1 0-1,-1 0 1,1 0-1,-1 0 1,1 0-1,-1 0 1,0 0-1,1 0 1,0 0-1,-1 1 1,1-1-1,-1 0 1,1 0-1,-1 0 1,0 1-1,-1 1-100,0-1 0,0 1 1,0-1-1,0 1 0,0 0 0,0 0 0,0 0 0,0 0 0,1 0 0,-1 1 0,-1 4 0,-6 32-3648,8-12-4615,1-17 1408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8.675"/>
    </inkml:context>
    <inkml:brush xml:id="br0">
      <inkml:brushProperty name="width" value="0.025" units="cm"/>
      <inkml:brushProperty name="height" value="0.025" units="cm"/>
    </inkml:brush>
  </inkml:definitions>
  <inkml:trace contextRef="#ctx0" brushRef="#br0">6 69 5125,'0'0'15972,"0"11"-15673,-5 114-10,4-124-283,1-1 0,0 1 0,0 0 0,0 0 0,0-1 0,0 1 0,0 0 0,0-1 0,0 1 0,1 0 0,-1 0 0,0-1 0,0 1 0,1 0 1,-1-1-1,0 1 0,1 0 0,-1-1 0,1 1 0,-1-1 0,0 1 0,1 0 0,-1-1 0,1 1 0,0-1 0,-1 1 0,1-1 0,-1 0 0,1 1 1,0-1-1,1 1 0,0-1 42,0 0 0,0 0-1,0 0 1,0-1 0,0 1 0,-1 0 0,1-1 0,0 1 0,0-1 0,0 0 0,0 0 0,1-1 0,53-36 1066,-50 33-1108,-3 3 25,3-3 8,0 1-1,1-1 0,0 1 1,0 0-1,10-4 1,-16 8-38,0-1 0,0 1-1,1 0 1,-1 0 0,0-1 0,0 1 0,1 0 0,-1 0 0,0 0 0,1 0 0,-1 0 0,0 1 0,0-1 0,0 0-1,1 1 1,-1-1 0,0 0 0,0 1 0,0 0 0,0-1 0,0 1 0,1 0 0,-1-1 0,0 1 0,-1 0 0,1 0-1,0 0 1,0 0 0,0 0 0,0 0 0,-1 0 0,1 0 0,0 0 0,-1 0 0,1 0 0,-1 1 0,0-1 0,1 0 0,-1 0-1,0 2 1,1-2 54,-1 0-1,0 0 0,0-1 0,0 1 1,1 0-1,-1 0 0,0 0 0,1 0 1,-1 0-1,0-1 0,1 1 0,-1 0 0,1 0 1,0-1-1,-1 1 0,1 0 0,0-1 1,-1 1-1,1-1 0,0 1 0,0-1 1,0 1-1,17-8 2237,-7 0-2515,34-11 362,-37 15-432,0 0 0,0 0 1,0-1-1,13-7 0,-19 9-139,1 0 1,-1-1-1,0 1 0,1 0 0,-1-1 0,0 1 0,-1-1 0,1 1 0,0-1 0,-1 0 0,1 0 0,-1 0 0,0 0 0,0 0 0,0 0 0,1-6 1,0-41-8094,-2 23 3343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9.067"/>
    </inkml:context>
    <inkml:brush xml:id="br0">
      <inkml:brushProperty name="width" value="0.025" units="cm"/>
      <inkml:brushProperty name="height" value="0.025" units="cm"/>
    </inkml:brush>
  </inkml:definitions>
  <inkml:trace contextRef="#ctx0" brushRef="#br0">88 1 3491,'0'0'5857,"0"4"-5815,0 182 10165,8-156-9347,-8-29-840,1 1 0,-1-1 0,1 0-1,0 0 1,-1 0 0,1 0 0,0 0-1,-1 0 1,1 0 0,0 0 0,0 0-1,0 0 1,0 0 0,0 0 0,0 0 0,0-1-1,0 1 1,0-1 0,1 1 0,-1 0-1,0-1 1,0 0 0,3 1 0,-4-3-158,0 0 0,0 0 1,0 0-1,0 0 0,-1 0 0,1 0 1,-1 0-1,1 0 0,-1 0 0,0 0 1,0 0-1,1 0 0,-1 0 1,-2-1-1,-9-14-642,-1 2 1,-24-24-1,-12 0 3460,114 50-517,-26-1-2727,-12-9-6832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3.113"/>
    </inkml:context>
    <inkml:brush xml:id="br0">
      <inkml:brushProperty name="width" value="0.025" units="cm"/>
      <inkml:brushProperty name="height" value="0.025" units="cm"/>
    </inkml:brush>
  </inkml:definitions>
  <inkml:trace contextRef="#ctx0" brushRef="#br0">0 0 8264,'0'0'11168,"1"9"-9642,3 145 3653,0-142-5019,4-21 72,5-22-283,-11 18-159,0 0-1,-2 0 0,1 0 0,-2 0 0,1-1 0,-2 1 0,-4-21 0,13 39-453,0 0 0,1 0-1,-1-1 1,1 0 0,0-1-1,0 1 1,1-2 0,10 3-1,5-2-3477,0-3-1431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9.414"/>
    </inkml:context>
    <inkml:brush xml:id="br0">
      <inkml:brushProperty name="width" value="0.025" units="cm"/>
      <inkml:brushProperty name="height" value="0.025" units="cm"/>
    </inkml:brush>
  </inkml:definitions>
  <inkml:trace contextRef="#ctx0" brushRef="#br0">0 1 9769,'0'0'8008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9.791"/>
    </inkml:context>
    <inkml:brush xml:id="br0">
      <inkml:brushProperty name="width" value="0.025" units="cm"/>
      <inkml:brushProperty name="height" value="0.025" units="cm"/>
    </inkml:brush>
  </inkml:definitions>
  <inkml:trace contextRef="#ctx0" brushRef="#br0">121 1 7399,'0'0'13965,"-8"4"-13933,-104 31 70,122-35-519,0 0 1,0 0 0,0 2-1,0-1 1,14 5 0,-14-4-44,-3-1 156,1 2 1,0-1-1,0 1 0,-1 0 0,0 0 0,1 1 0,7 6 1,-13-9 352,-1 0 0,1 0 0,0 0 0,-1 1 0,1-1 1,-1 1-1,1-1 0,-1 1 0,0-1 0,1 1 1,-1 0-1,0 0 0,0 0 0,0-1 0,-1 1 1,1 0-1,0 0 0,-1 0 0,1 0 0,-1 1 1,0-1-1,1 0 0,-1 0 0,0 0 0,0 0 1,-1 0-1,1 0 0,0 0 0,-1 0 0,1 0 1,-1 0-1,0 0 0,-1 3 0,1-3 135,-1-1 0,0 1 0,1-1-1,-1 1 1,0-1 0,0 0 0,0 1 0,0-1-1,0 0 1,0 0 0,-1-1 0,1 1 0,-2 0-1,3 0-251,0-1-1,1 1 1,-1-1 0,0 0-1,1 0 1,-1 1-1,0-1 1,0 0-1,1 0 1,-1 0-1,0 0 1,0 1 0,1-1-1,-1 0 1,0-1-1,0 1 1,0 0-1,1 0 1,-1 0-1,0 0 1,0-1 0,1 1-1,-1 0 1,0 0-1,1-1 1,-1 1-1,0-1 1,1 1 0,-1-1-1,1 1 1,-1-1-1,1 1 1,-1-1-1,1 1 1,-1-1-1,1 0 1,-1 1 0,0-2-1,1-11-4661,0-3-2941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0.120"/>
    </inkml:context>
    <inkml:brush xml:id="br0">
      <inkml:brushProperty name="width" value="0.025" units="cm"/>
      <inkml:brushProperty name="height" value="0.025" units="cm"/>
    </inkml:brush>
  </inkml:definitions>
  <inkml:trace contextRef="#ctx0" brushRef="#br0">54 158 3908,'0'0'9272,"-5"9"-7606,2-4-1535,-1 0 58,1 1 0,0-1 0,0 0 0,0 1 0,0-1 0,1 1 0,0 0 0,1 0 0,-1 0 0,1 0 0,0 0 0,0 0 0,1 0 0,0 0 0,1 8 0,-1-13-182,1 0-1,0 0 1,-1 0-1,1 0 1,0 0 0,0-1-1,0 1 1,0 0-1,0 0 1,0-1-1,0 1 1,0-1 0,0 1-1,0-1 1,0 1-1,0-1 1,1 1 0,-1-1-1,0 0 1,0 0-1,0 0 1,0 0 0,1 0-1,-1 0 1,0 0-1,0 0 1,0 0-1,1 0 1,-1-1 0,0 1-1,0 0 1,0-1-1,0 1 1,0-1 0,2 0-1,39-20 200,-35 14-149,0-1 0,-1 0 1,0 0-1,0 0 0,0-1 0,-1 1 0,-1-1 1,1-1-1,4-17 0,-6 20 128,-1 0 1,0-1-1,-1 1 0,0-1 0,0 0 1,-1 1-1,0-1 0,0 0 0,-1 1 1,1-1-1,-2 0 0,1 1 1,-5-12-1,5 17-167,0-1 1,0 1 0,0 0-1,0 0 1,0 0 0,0 0-1,-1-1 1,1 2 0,-1-1-1,0 0 1,0 0 0,1 0-1,-1 1 1,0-1 0,0 1-1,-1 0 1,1 0 0,0-1-1,0 1 1,0 1 0,-1-1-1,1 0 1,-1 0 0,1 1-1,-1-1 1,1 1 0,0 0-1,-1 0 1,1 0 0,-1 0-1,1 0 1,-1 1 0,1-1-1,-4 2 1,1-1 0,0 1-1,0 0 1,0 1 0,0-1 0,0 1-1,0 0 1,0 0 0,1 0 0,0 1-1,0 0 1,0 0 0,0 0 0,0 0-1,-3 6 1,5-8 15,0 1 0,0-1 0,1 1 1,-1 0-1,1 0 0,0 0 0,-1 0 0,1 0 0,1 0 0,-1 0 0,0 0 1,1 0-1,-1 0 0,1 0 0,0 1 0,0-1 0,0 0 0,1 0 1,0 4-1,0-5-49,1 1 0,-1-1 0,1 0 0,0 0 0,-1 0 0,1 0 1,0-1-1,0 1 0,0 0 0,0-1 0,1 0 0,-1 1 0,0-1 0,1 0 1,-1 0-1,1 0 0,-1 0 0,1-1 0,-1 1 0,1-1 0,-1 1 0,1-1 1,3 0-1,53 4-2975,-19-4-2071,-39 0 4848,32 0-5937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0.890"/>
    </inkml:context>
    <inkml:brush xml:id="br0">
      <inkml:brushProperty name="width" value="0.025" units="cm"/>
      <inkml:brushProperty name="height" value="0.025" units="cm"/>
    </inkml:brush>
  </inkml:definitions>
  <inkml:trace contextRef="#ctx0" brushRef="#br0">75 251 1185,'0'0'7869,"4"-9"-6161,11-29 6,-14 38-1650,-1-1-1,0 1 1,0-1 0,1 0-1,-1 1 1,0-1 0,0 0 0,0 1-1,0-1 1,0 0 0,0 1 0,0-1-1,0 0 1,0 1 0,0-1 0,0 0-1,0 1 1,0-1 0,0 0-1,-1 1 1,1-1 0,0 0 0,0 1-1,-1-1 1,1 1 0,0-1 0,-1 1-1,1-1 1,-1 1 0,1-1 0,-1 1-1,1-1 1,-1 1 0,1-1 0,-1 1-1,0 0 1,1-1 0,-1 1-1,1 0 1,-1 0 0,0-1 0,1 1-1,-1 0 1,0 0 0,1 0 0,-1 0-1,0 0 1,1 0 0,-1 0 0,0 0-1,1 0 1,-1 0 0,0 0-1,1 0 1,-1 1 0,0-1 0,1 0-1,-1 0 1,-1 1 0,-2 0 130,0 0-1,0 0 1,0 0 0,0 1 0,1-1-1,-1 1 1,0 0 0,-3 2 0,4-1-37,0 0 1,0 0 0,0 0-1,1 0 1,-1 0-1,1 1 1,0-1 0,0 1-1,0-1 1,1 1 0,-1 0-1,1 0 1,0 0-1,0 0 1,0 0 0,0 0-1,1 0 1,-1 4 0,2-7-141,0 0 0,-1-1 0,1 1 0,0 0 0,0-1 0,0 1 0,-1-1 0,1 1 0,0-1 1,0 1-1,0-1 0,0 0 0,0 1 0,0-1 0,0 0 0,0 1 0,0-1 0,0 0 0,0 0 1,0 0-1,0 0 0,0 0 0,0 0 0,0-1 0,0 1 0,-1 0 0,3-1 0,29-7 273,-24 4-262,-1-1 0,1 0 1,-1 0-1,-1 0 0,1-1 0,-1 0 0,0-1 0,9-10 0,26-27-932,-40 44 884,-1 0 1,0 0-1,0 0 0,0 0 1,0 0-1,0 0 0,0 0 0,1 0 1,-1 0-1,0 0 0,0 0 1,0 0-1,0 0 0,0 0 1,1 0-1,-1 0 0,0 0 1,0 0-1,0 0 0,0 0 0,0 0 1,1 0-1,-1 0 0,0 1 1,0-1-1,0 0 0,0 0 1,0 0-1,0 0 0,0 0 1,1 0-1,-1 0 0,0 0 0,0 0 1,0 1-1,0-1 0,0 0 1,0 0-1,0 0 0,0 0 1,0 0-1,0 1 0,0-1 1,0 0-1,0 0 0,0 0 0,0 0 1,0 0-1,0 1 0,0-1 1,0 0-1,0 0 0,0 0 1,0 0-1,0 0 0,0 0 1,0 1-1,0-1 0,0 0 0,0 0 1,-2 19-123,-4 17 577,4-31-344,0 0 0,1 0 0,0-1-1,0 1 1,1 0 0,-1 0-1,1 0 1,0 0 0,0 0-1,2 7 1,-2-11-78,1 1 0,-1-1 0,1 0 0,0 1 0,0-1 0,0 0 0,-1 0-1,1 0 1,0 0 0,1 0 0,-1 0 0,0 0 0,0 0 0,0 0 0,0-1 0,1 1 0,-1 0 0,0-1 0,1 1 0,-1-1 0,0 1 0,1-1 0,-1 0 0,1 1 0,-1-1 0,1 0-1,-1 0 1,0 0 0,1 0 0,-1-1 0,1 1 0,-1 0 0,1 0 0,-1-1 0,0 1 0,1-1 0,1-1 0,4 0-67,0-1-1,0 0 1,-1-1 0,0 0-1,0 0 1,0 0 0,0-1-1,-1 1 1,1-1 0,-1-1-1,0 1 1,4-8 0,7-8-306,24-44 1,-35 56 227,-1 1 1,0-1 0,0 0 0,-1-1 0,0 1 0,2-17-1,-14 31 218,-7 15 399,2 0 0,1 1 0,1 0 0,0 1 0,2 1 0,-11 31 0,18-45-341,0 0 0,1 0 0,0 0 0,0 0 1,1 1-1,0 16 0,1-24-155,0-1-1,1 1 1,-1 0 0,0 0 0,1 0 0,0 0-1,-1-1 1,1 1 0,0 0 0,0-1-1,0 1 1,0-1 0,0 1 0,0-1 0,1 1-1,-1-1 1,0 0 0,1 1 0,-1-1 0,1 0-1,-1 0 1,1 0 0,0 0 0,-1 0 0,1-1-1,0 1 1,-1 0 0,1-1 0,0 1 0,0-1-1,0 0 1,0 0 0,0 0 0,-1 1 0,1-2-1,0 1 1,0 0 0,0 0 0,2-1-1,1 0-5,-1 0-1,1-1 0,-1 1 0,0-1 0,0 0 1,0 0-1,0 0 0,0-1 0,0 1 0,-1-1 0,1 0 1,-1 0-1,1 0 0,-1 0 0,0-1 0,-1 1 0,4-5 1,7-12 19,-1 1 1,10-23 0,-16 30-5,98-227 749,-104 239-775,-8 20-60,2-1 1,0 2-1,-5 35 0,9-30 73,1 1 1,1-1-1,1 0 0,2 1 0,0-1 1,2 0-1,10 31 0,-11-69 584,-2-10-369,-3 11-222,-1 1 0,-1 0 0,0 1 0,0-1 0,-1 0 0,0 1 0,0 0-1,-1 0 1,-1 0 0,1 1 0,-1-1 0,-10-9 0,-30-50-321,46 67 279,61 32-4223,-36-24 433,3-3-1586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1.238"/>
    </inkml:context>
    <inkml:brush xml:id="br0">
      <inkml:brushProperty name="width" value="0.025" units="cm"/>
      <inkml:brushProperty name="height" value="0.025" units="cm"/>
    </inkml:brush>
  </inkml:definitions>
  <inkml:trace contextRef="#ctx0" brushRef="#br0">93 1 11659,'0'0'8664,"-8"1"-7724,0 1-728,0 0-1,1 1 1,-1-1 0,-14 8 0,20-9-225,0 0 0,0 0 0,0 0 0,0 1 0,1-1 0,-1 0 0,0 1 0,0-1 0,1 1 0,-1 0 0,1-1-1,0 1 1,-1 0 0,1 0 0,0 0 0,0 0 0,0 0 0,0 0 0,1 0 0,-1 0 0,0 0 0,1 1 0,0-1 0,-1 0 0,1 0 0,0 1 0,0 1 0,2-2-118,0 0 1,0-1 0,1 1 0,-1-1-1,0 1 1,1-1 0,-1 0-1,1 0 1,-1 0 0,1 0-1,-1 0 1,1-1 0,-1 1 0,1-1-1,4 0 1,-2 1-230,3 0 153,2 1-945,0-1 0,-1 1 0,1 1-1,9 3 1,-18-5 1067,0-1-1,0 1 1,0-1 0,0 1 0,0 0-1,0-1 1,0 1 0,0 0-1,0-1 1,-1 1 0,1 0 0,0 0-1,0 0 1,-1 0 0,1 0-1,0 0 1,0 2 0,-1-2 201,0 0 0,0 0 0,0 0 1,0 1-1,0-1 0,-1 0 0,1 0 0,0 0 0,-1 0 0,1 0 1,-1 0-1,1 0 0,-1 0 0,1 0 0,-1 0 0,1 0 1,-1 0-1,0 0 0,0 0 0,0-1 0,1 1 0,-3 1 1,-2 3 229,0-1 0,-1 1 0,0-1 1,0 0-1,0 0 0,-8 3 0,-26 2-4440,23-9-4688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2.040"/>
    </inkml:context>
    <inkml:brush xml:id="br0">
      <inkml:brushProperty name="width" value="0.025" units="cm"/>
      <inkml:brushProperty name="height" value="0.025" units="cm"/>
    </inkml:brush>
  </inkml:definitions>
  <inkml:trace contextRef="#ctx0" brushRef="#br0">97 13 14542,'0'0'2156,"-10"1"-367,7 0-1713,-1-1 0,0 0 0,0 1-1,1 0 1,-1 0 0,1 0 0,-1 0 0,1 0 0,-1 1 0,1 0 0,0-1 0,-1 1 0,1 0 0,0 1-1,0-1 1,1 1 0,-1-1 0,0 1 0,1 0 0,0 0 0,0 0 0,-1 0 0,2 0 0,-1 0-1,0 1 1,1-1 0,-1 1 0,1-1 0,0 1 0,0-1 0,0 5 0,0-4-77,0 1 1,1-1-1,-1 0 1,1 1-1,0-1 1,0 1-1,1-1 1,-1 0-1,1 1 1,0-1-1,0 0 1,1 0-1,-1 0 1,1 1-1,0-1 1,0-1-1,0 1 1,0 0-1,4 4 1,-4-6 45,1 0 0,-1 0 1,1 0-1,0-1 0,-1 1 0,1-1 1,0 1-1,0-1 0,0 0 0,0 0 1,0 0-1,0 0 0,0-1 0,0 1 1,0-1-1,0 0 0,1 0 1,-1 0-1,0 0 0,0-1 0,0 1 1,0-1-1,0 0 0,0 0 0,0 0 1,0 0-1,0 0 0,3-3 0,2-1 130,0-1 0,-1 0 0,0 0-1,0 0 1,0-1 0,-1 0 0,0-1-1,-1 1 1,1-1 0,-1 0 0,-1-1-1,0 1 1,0-1 0,4-15-1,-9 28-183,1 1-1,-1-1 0,1 1 0,0-1 0,0 1 0,0-1 0,1 1 0,-1-1 0,1 1 0,0-1 0,1 0 0,-1 1 0,1-1 0,0 0 0,-1 0 0,2 0 0,-1 0 0,0 0 0,1-1 0,0 1 0,0-1 0,0 0 0,0 1 0,1-1 0,-1-1 0,1 1 0,0 0 0,-1-1 0,1 0 0,0 0 0,0 0 0,1-1 0,-1 1 0,0-1 0,1 0 0,-1 0 0,1 0 0,5 0 0,-5-2 106,0 1-1,0-1 1,0 0 0,0 0 0,0-1 0,-1 1 0,1-1 0,0 0-1,-1 0 1,1-1 0,-1 0 0,0 1 0,0-1 0,0-1-1,0 1 1,0 0 0,-1-1 0,0 0 0,1 0 0,-2 0-1,1 0 1,0 0 0,-1-1 0,0 1 0,0-1 0,0 0 0,0 0-1,-1 1 1,0-1 0,0 0 0,0 0 0,0 0 0,-1 0-1,0 0 1,0 0 0,0 0 0,-1 0 0,0 0 0,0 0 0,0 0-1,0 0 1,-3-6 0,2 9-105,0 0 1,0 0-1,0 0 1,0 0-1,0 0 1,-1 0-1,1 0 1,0 1-1,-1-1 1,0 1-1,1 0 0,-1 0 1,1 0-1,-5-1 1,7 2-65,-1-1 1,1 1 0,-1 0 0,1 0-1,-1 0 1,0-1 0,1 1-1,-1 0 1,1 0 0,-1 0-1,0 0 1,1 0 0,-1 0-1,0 0 1,1 0 0,-1 0-1,1 0 1,-1 1 0,0-1 0,1 0-1,-1 0 1,1 1 0,-1-1-1,1 0 1,-1 0 0,1 1-1,-1-1 1,1 1 0,-1-1-1,1 1 1,-1-1 0,1 0 0,0 1-1,-1-1 1,1 1 0,0 0-1,-1-1 1,1 1 0,0-1-1,0 1 1,-1-1 0,1 1-1,0 0 1,0-1 0,0 1 0,0 0-1,0-1 1,0 1 0,0-1-1,0 1 1,0 0 0,0-1-1,0 1 1,0-1 0,1 1-1,-1 0 1,0-1 0,0 1 0,1-1-1,-1 1 1,0-1 0,1 1-1,-1-1 1,0 1 0,2 0-1,-1 0-233,0 1 0,0-1 0,0 1 0,0-1 0,1 0 0,-1 0 0,1 0 0,-1 0 0,1 0 0,-1 0-1,1 0 1,-1 0 0,1-1 0,0 1 0,-1-1 0,1 1 0,0-1 0,3 1 0,35 3-6199,-40-4 6472,29 1-5615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2.373"/>
    </inkml:context>
    <inkml:brush xml:id="br0">
      <inkml:brushProperty name="width" value="0.025" units="cm"/>
      <inkml:brushProperty name="height" value="0.025" units="cm"/>
    </inkml:brush>
  </inkml:definitions>
  <inkml:trace contextRef="#ctx0" brushRef="#br0">84 6 6887,'0'0'12700,"-7"0"-11798,3 1-818,1-1 0,-1 0 0,1 1 0,0 0 1,-1 0-1,1 0 0,0 0 0,0 0 0,0 0 0,0 1 0,0 0 1,0-1-1,0 1 0,1 0 0,-1 1 0,0-1 0,1 0 1,0 1-1,0-1 0,-1 1 0,2 0 0,-1 0 0,0 0 0,0 0 1,1 0-1,0 0 0,0 0 0,-1 0 0,2 1 0,-1-1 1,0 0-1,1 1 0,-1 3 0,2-7-57,-1 1 0,1 0 0,-1-1 0,0 1 1,1 0-1,0-1 0,-1 1 0,1-1 0,-1 1 0,1-1 0,0 1 0,-1-1 0,1 1 0,0-1 1,-1 0-1,1 1 0,0-1 0,0 0 0,-1 0 0,1 1 0,0-1 0,0 0 0,0 0 0,-1 0 1,1 0-1,0 0 0,0 0 0,0 0 0,-1 0 0,1-1 0,0 1 0,0 0 0,-1 0 0,1-1 1,0 1-1,0 0 0,0-1 0,33-12 438,-24 6-489,0-1 1,-1-1-1,-1 1 1,13-17-1,-11 6-2581,-15 60 2282,4-34 326,0 0 0,0 1 1,0-1-1,1 1 0,0-1 0,2 14 1,-2-19-138,1 0-1,0 0 1,0 0 0,0-1 0,0 1 0,0 0 0,0 0 0,0-1 0,0 1 0,1-1-1,-1 1 1,0-1 0,1 0 0,0 1 0,-1-1 0,1 0 0,0 0 0,-1 0-1,1 0 1,0 0 0,0-1 0,0 1 0,0 0 0,0-1 0,0 1 0,0-1 0,0 0-1,0 0 1,4 0 0,3 1-1215,0-1-1,0 0 1,0 0-1,12-3 0,12-8-3358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2.808"/>
    </inkml:context>
    <inkml:brush xml:id="br0">
      <inkml:brushProperty name="width" value="0.025" units="cm"/>
      <inkml:brushProperty name="height" value="0.025" units="cm"/>
    </inkml:brush>
  </inkml:definitions>
  <inkml:trace contextRef="#ctx0" brushRef="#br0">108 141 8776,'0'0'8141,"-9"-3"-6438,6 3-1588,0-1 0,0 0-1,0 1 1,0 0 0,-1-1 0,1 1-1,0 0 1,0 1 0,0-1-1,0 1 1,0-1 0,-1 1 0,1 0-1,0 0 1,1 0 0,-5 3 0,4-2 39,-1 0 1,1 1 0,1 0-1,-1-1 1,0 1 0,1 0 0,-1 1-1,1-1 1,0 0 0,0 1-1,0-1 1,1 1 0,-1-1-1,1 1 1,0 0 0,-1 6 0,1-8-126,0 0 1,1 0-1,-1 0 1,1 0 0,-1 1-1,1-1 1,0 0-1,0 0 1,0 1-1,0-1 1,0 0 0,0 0-1,1 1 1,-1-1-1,1 0 1,0 0 0,-1 0-1,1 0 1,0 0-1,0 0 1,0 0-1,1 0 1,-1 0 0,0 0-1,1-1 1,-1 1-1,1 0 1,0-1 0,2 3-1,1-2-4,-1-1 0,1 1 0,-1-1 0,1 0 1,-1 0-1,1-1 0,0 1 0,0-1 0,-1 0 0,1 0 0,0 0 0,0-1 0,6-1 0,-4 0-19,0-1 1,0 0-1,-1 0 0,1 0 0,-1-1 0,0 0 1,1 0-1,-2 0 0,1-1 0,0 0 0,-1 0 1,0-1-1,0 1 0,-1-1 0,0 0 1,0 0-1,6-12 0,-6 11-62,-1 0 0,1 0 0,-1 0 0,-1 0 1,1-1-1,-1 1 0,-1-1 0,1 1 0,-1-1 0,-1 0 0,1 0 0,-1 1 1,-1-1-1,1 0 0,-1 0 0,-4-12 0,4 18 46,0-1 1,0 0-1,-1 1 0,1 0 0,-1-1 1,0 1-1,0 0 0,0 0 0,0 0 1,0 0-1,0 0 0,-1 0 0,1 1 1,0-1-1,-1 1 0,1-1 0,-1 1 1,0 0-1,0 0 0,1 0 0,-1 1 1,0-1-1,0 1 0,0-1 0,0 1 1,1 0-1,-1 0 0,0 0 0,0 0 1,0 1-1,0-1 0,0 1 0,1 0 1,-1 0-1,-4 2 0,3-2 6,0 0 0,0 1 0,1-1 0,-1 1 0,0 0 0,1 0 0,0 0 0,-1 1 0,1-1 0,0 1 1,0 0-1,1 0 0,-1 0 0,0 0 0,1 0 0,0 1 0,0-1 0,0 1 0,0-1 0,0 1 0,1 0 0,0 0 0,0 0 0,0-1 0,-1 6 0,2-7-47,1 0 0,-1-1 0,0 1 0,1 0 1,0 0-1,-1-1 0,1 1 0,0 0 0,0-1 0,0 1 0,0-1 0,0 1 0,0-1 0,0 0 0,0 1 0,1-1 0,-1 0 0,1 0 0,-1 0 0,1 0 0,-1 0 1,1 0-1,-1 0 0,1 0 0,3 0 0,53 14-2476,-41-12 1712,-7-1-308,1 0 0,-1 1 0,0 0 0,0 1 0,0 0 0,11 7-1,-19-9 1070,0-1-1,1 1 0,-1 0 1,-1 0-1,1-1 1,0 1-1,0 1 0,-1-1 1,1 0-1,-1 0 0,0 1 1,2 3-1,-2-3 580,0 0 1,-1 1-1,1-1 0,-1 1 1,1-1-1,-1 1 0,0-1 0,-1 0 1,1 1-1,-1-1 0,-1 7 1,-10 14 1792,7-20-4685,6-16-3441,7-5-3491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3.151"/>
    </inkml:context>
    <inkml:brush xml:id="br0">
      <inkml:brushProperty name="width" value="0.025" units="cm"/>
      <inkml:brushProperty name="height" value="0.025" units="cm"/>
    </inkml:brush>
  </inkml:definitions>
  <inkml:trace contextRef="#ctx0" brushRef="#br0">92 1 4676,'0'0'12866,"-10"1"-10992,4-1-1898,0 0 384,0 1-1,0-1 1,-1 1 0,1 1-1,-9 2 1,13-3-293,0 0-1,1-1 0,-1 1 1,0 0-1,1 0 0,-1 0 1,1 0-1,-1 1 1,1-1-1,-1 0 0,1 1 1,0-1-1,0 1 0,0-1 1,0 1-1,0-1 1,0 1-1,0 0 0,0-1 1,1 1-1,-1 0 1,1 0-1,-1 0 0,1-1 1,0 1-1,0 0 0,0 3 1,0-5-103,1 1 1,-1 0 0,1 0-1,-1 0 1,1-1-1,-1 1 1,1 0-1,0-1 1,0 1 0,-1 0-1,1-1 1,0 1-1,0-1 1,0 1 0,0-1-1,-1 1 1,1-1-1,0 0 1,0 0-1,0 1 1,2-1 0,27 7-620,-22-5 386,11 1 484,-6 0-1722,0-1 0,-1 2 0,21 7 1,-30-10 1276,-1 1 0,1-1 1,0 1-1,-1-1 1,1 1-1,-1 0 1,0 0-1,1 0 1,-1 1-1,0-1 1,1 3-1,4 20 1227,-8-21-464,0 0 1,0-1-1,0 1 1,-1-1-1,0 0 1,0 1-1,0-1 0,0 0 1,0 0-1,-1 0 1,-4 4-1,5-4-456,-1-1 1,1 1-1,-1-1 1,1 0-1,-1 0 0,0 1 1,0-2-1,0 1 1,0 0-1,-1-1 0,1 1 1,0-1-1,-4 1 0,7-37-9872,6 11 2903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3.938"/>
    </inkml:context>
    <inkml:brush xml:id="br0">
      <inkml:brushProperty name="width" value="0.025" units="cm"/>
      <inkml:brushProperty name="height" value="0.025" units="cm"/>
    </inkml:brush>
  </inkml:definitions>
  <inkml:trace contextRef="#ctx0" brushRef="#br0">58 1 9449,'0'0'5258,"-6"8"-3667,0-1-1147,1 0 1,-1 0-1,2 1 0,-1 0 1,1 0-1,0 0 0,1 1 1,0-1-1,0 1 0,1 0 1,0 0-1,-1 14 0,2-2 34,1 35 4,0-53-470,0-1 1,0 1-1,0-1 0,1 0 0,-1 1 1,1-1-1,0 0 0,-1 1 0,1-1 0,0 0 1,0 0-1,1 0 0,-1 0 0,0 0 0,1 0 1,-1 0-1,4 3 0,-2-48 84,-3 35-139,0 1-1,-1-1 1,1 1 0,-2-1 0,1 1-1,-1 0 1,0-1 0,-4-7-1,6 14 55,23 15 261,-14-9-236,-1-1 0,1 0 0,0-1 0,0 0 0,0 0-1,0-1 1,0 0 0,0 0 0,1-1 0,-1 0 0,1-1-1,-1 0 1,11-2 0,-20 2 9,-1 0 0,0 0 0,0 0 0,1 0 0,-1 0 0,0 0 1,1 0-1,-1-1 0,0 1 0,0 0 0,1 0 0,-1-1 0,1 1 0,-1 0 0,0-1 0,1 1 0,-1-1 0,1 1 0,-1-1 0,1 1 0,-1-1 0,1 1 0,-1-1 0,1 0 0,0 1 1,-1-1-1,1 1 0,0-1 0,-1 0 0,1 0 0,0 1 0,0-1 0,0 0 0,0 1 0,-1-1 0,1 0 0,0 0 0,0 1 0,0-1 0,1 0 0,-1 1 0,0-1 0,0 0 0,0 0 1,0 1-1,1-1 0,-1 0 0,0 1 0,1-1 0,-1 1 0,1-1 0,-1 0 0,0 1 0,1-1 0,-1 1 0,1-1 0,0 1 0,-1-1 0,1 1 0,-1 0 0,1-1 0,0 1 0,-1 0 1,1-1-1,1 1 0,-5 1-26,0 1 0,0-1 1,0 1-1,0 0 1,1 1-1,-1-1 1,1 0-1,-1 1 0,1-1 1,0 1-1,0 0 1,0-1-1,0 1 1,0 0-1,1 0 1,-1 0-1,1 1 0,0-1 1,0 0-1,0 1 1,1-1-1,-1 0 1,1 1-1,-1 3 0,2-6-12,-1 0 0,1 0-1,0 0 1,-1 0-1,1 0 1,0 0-1,0 0 1,0 0 0,0 0-1,-1-1 1,1 1-1,0 0 1,0-1-1,0 1 1,1 0-1,-1-1 1,0 1 0,0-1-1,0 0 1,0 1-1,1-1 1,-1 0-1,0 0 1,0 1 0,0-1-1,1 0 1,-1 0-1,0 0 1,2-1-1,46 1-121,-43 0-25,63-8-1834,-45 5 267,45-2 1,-67 5 1751,-1 1 0,0-1-1,0 0 1,0 0 0,0 1-1,0-1 1,0 0-1,0 1 1,0-1 0,0 1-1,0-1 1,0 1 0,-1 0-1,1-1 1,0 1 0,0 0-1,0 0 1,-1-1 0,1 1-1,0 0 1,-1 0 0,1 0-1,-1 0 1,1 0-1,-1 0 1,1 0 0,-1 0-1,0 0 1,0 0 0,1 0-1,-1 0 1,0 0 0,0 1-1,0-1 1,0 0 0,0 0-1,0 0 1,0 0 0,-1 0-1,0 2 1,4 19 2267,-2-22-2254,0 1 1,0 0 0,-1-1-1,1 1 1,0 0 0,0-1-1,0 0 1,0 1 0,0-1-1,0 1 1,0-1-1,0 0 1,0 0 0,0 0-1,0 1 1,1-1 0,-1 0-1,0 0 1,0-1 0,0 1-1,0 0 1,0 0-1,0 0 1,1-1 0,27-6 167,5-4-241,-11 2-426,0 2 1,0 1-1,0 1 1,0 0-1,33-1 1,-55 7 451,0 0 0,0-1 0,0 1 0,0 0 0,0-1 0,0 1 0,0 0 0,0 0 0,0 0 0,0 0 0,-1 0 0,1 0 1,0 0-1,-1 0 0,1 0 0,-1 0 0,1 0 0,-1 0 0,0 1 0,1-1 0,-1 0 0,0 0 0,0 1 0,1 0 0,8 20 583,-7-21-603,1 1-1,-1-1 1,1 0 0,-1 0 0,1 0 0,-1 0 0,1 0-1,0 0 1,0-1 0,-1 1 0,1-1 0,3 0 0,21-4-4842,-8-5-2885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3.870"/>
    </inkml:context>
    <inkml:brush xml:id="br0">
      <inkml:brushProperty name="width" value="0.025" units="cm"/>
      <inkml:brushProperty name="height" value="0.025" units="cm"/>
    </inkml:brush>
  </inkml:definitions>
  <inkml:trace contextRef="#ctx0" brushRef="#br0">62 262 2819,'0'0'13132,"-9"7"-11723,-27 24-304,34-30-1028,1 1 0,-1-1-1,1 1 1,0-1 0,-1 1 0,1-1-1,0 1 1,0 0 0,0 0-1,1 0 1,-1-1 0,0 1-1,1 0 1,-1 0 0,1 0-1,0 0 1,-1 0 0,1 0-1,0 0 1,0 0 0,0 0-1,1 0 1,-1 0 0,1 2-1,-1-3-67,1 0-1,-1 0 1,1-1-1,-1 1 1,1 0-1,-1 0 0,1-1 1,0 1-1,-1 0 1,1-1-1,0 1 1,0 0-1,0-1 0,-1 0 1,1 1-1,0-1 1,0 1-1,0-1 1,0 0-1,0 1 0,0-1 1,0 0-1,0 0 1,0 0-1,0 0 1,0 0-1,0 0 0,-1 0 1,1 0-1,0 0 1,0-1-1,0 1 1,0 0-1,0 0 1,0-1-1,0 1 0,0-1 1,0 1-1,-1-1 1,1 1-1,0-1 1,0 0-1,4-3-201,-1 1 0,1-1 0,-1 0 1,0-1-1,-1 1 0,1-1 0,-1 1 0,0-1 0,0 0 0,0 0 0,3-9 1,6-21-2859,-7 12-3403,-6 31 6643,-1 3 670,0 0 0,1 0 1,1 0-1,1 19 0,-1-29-761,0 1-1,0-1 0,1 0 0,-1 1 0,0-1 1,1 1-1,-1-1 0,1 0 0,-1 1 1,1-1-1,-1 0 0,1 0 0,0 0 0,0 1 1,0-1-1,0 0 0,0 0 0,0 0 1,0 0-1,0 0 0,0 0 0,0-1 0,0 1 1,0 0-1,1-1 0,-1 1 0,0 0 1,1-1-1,-1 0 0,0 1 0,1-1 0,-1 0 1,1 0-1,-1 1 0,0-1 0,1 0 1,-1-1-1,1 1 0,-1 0 0,1 0 0,-1 0 1,0-1-1,1 1 0,-1-1 0,3 0 1,1-2-16,0 0 1,0 0-1,0 0 1,0 0-1,-1-1 1,1 0-1,-1 0 1,0 0-1,0-1 1,0 1-1,-1-1 1,1 0-1,-1 0 1,0 0-1,3-8 1,0-2-60,1 1 0,-2-1 0,0-1 0,4-24 1,-8 32-28,2-8 6,0 0 1,-1-1-1,0 0 1,-2 1-1,0-1 1,-1 1-1,-4-25 1,5 41 0,0-1 1,0 1-1,0 0 1,0-1-1,0 1 1,0 0-1,0 0 1,0-1-1,0 1 1,0 0-1,0-1 1,0 1-1,0 0 1,-1 0-1,1-1 1,0 1-1,0 0 1,0 0-1,0-1 1,-1 1-1,1 0 1,0 0-1,0 0 1,0 0-1,-1-1 1,1 1-1,0 0 1,0 0-1,-1 0 1,1 0-1,0 0 1,0 0 0,-1-1-1,1 1 1,0 0-1,-1 0 1,1 0-1,0 0 1,0 0-1,-1 0 1,1 0-1,-8 12 185,-1 19-22,3 6 388,-2 68 0,8-92-415,1 1-1,0-1 1,0 0-1,1 1 1,1-1-1,1 0 1,-1-1-1,10 20 1,-12-29-143,0 0 0,1 0 1,0-1-1,0 1 1,-1-1-1,1 1 0,1-1 1,-1 0-1,0 1 0,1-1 1,-1 0-1,1-1 1,-1 1-1,1 0 0,0-1 1,0 1-1,0-1 0,0 0 1,0 0-1,0 0 1,0 0-1,6 0 0,-7-1-11,0-1 0,0 1 0,0 0 0,0-1 0,0 0-1,-1 1 1,1-1 0,0 0 0,0 0 0,0 0 0,-1 0-1,1 0 1,0 0 0,-1-1 0,1 1 0,-1-1 0,1 1-1,-1-1 1,0 1 0,0-1 0,0 0 0,0 0 0,0 1-1,0-1 1,0 0 0,0 0 0,-1 0 0,1 0 0,-1 0 0,1 0-1,-1 0 1,0 0 0,0 0 0,0-4 0,3-107 239,30 125 198,-29-10-406,1 0 1,0-1-1,-1 0 1,1 0 0,0 0-1,0-1 1,0 1-1,0-1 1,0-1 0,0 1-1,0 0 1,0-1-1,0 0 1,7-3 0,-9 3 53,-1 1 0,1-1 0,-1 0 0,1-1 0,-1 1 0,1 0 0,-1-1 0,0 1 0,0-1 0,0 0 0,0 0 0,0 0 0,0 0 0,0 0 0,0 0 0,-1 0 0,1 0 0,-1-1 0,0 1 0,0-1 0,0 1 1,0-1-1,0 1 0,0-1 0,-1 0 0,1 1 0,-1-6 0,0 7-25,0 1 1,-1-1-1,1 0 1,-1 0-1,1 1 1,-1-1-1,1 0 1,-1 0-1,0 1 1,1-1 0,-1 1-1,0-1 1,0 0-1,1 1 1,-1-1-1,0 1 1,0 0-1,0-1 1,0 1-1,1 0 1,-1 0-1,0-1 1,0 1-1,0 0 1,0 0-1,0 0 1,0 0-1,0 0 1,0 0-1,-1 1 1,-1-2-46,1 1 0,0 0 1,-1 1-1,1-1 0,0 0 1,-1 1-1,1-1 0,0 1 0,-1 0 1,1 0-1,0 0 0,-4 2 0,3 0 7,0 0 0,0 1 0,1-1 0,-1 1 0,1 0 0,0 0 0,0 0 0,0 0 0,0 0 0,1 0 0,-1 1 0,1-1-1,0 0 1,1 1 0,-1-1 0,1 1 0,0 6 0,0-8 1,0-1 0,1 1 0,-1-1 0,1 1 0,0-1 0,-1 1 0,1-1 0,0 0 0,0 1 0,1-1 0,-1 0 0,0 0 1,1 0-1,-1 0 0,1 0 0,0 0 0,0-1 0,0 1 0,-1 0 0,2-1 0,-1 0 0,0 1 0,0-1 0,0 0 0,1 0 0,-1 0 0,0 0 0,1-1 0,-1 1 0,1-1 0,-1 1 0,5-1 0,64 1-1635,-23-9-2639,-5-10-4580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09.817"/>
    </inkml:context>
    <inkml:brush xml:id="br0">
      <inkml:brushProperty name="width" value="0.025" units="cm"/>
      <inkml:brushProperty name="height" value="0.025" units="cm"/>
    </inkml:brush>
  </inkml:definitions>
  <inkml:trace contextRef="#ctx0" brushRef="#br0">245 76 3587,'9'-26'10166,"-16"6"-4534,5 18-5356,0-1 0,-1 1-1,0 0 1,1 0 0,-1 0 0,0 1-1,0-1 1,0 1 0,0 0-1,0-1 1,0 1 0,-6-1-1,-6 0-240,0 0-1,0 0 1,0 1-1,-30 3 1,40-1 3,0 0-1,1 1 1,-1-1 0,1 1-1,-1 0 1,1 0 0,0 1-1,0-1 1,0 1 0,0 0-1,0 0 1,0 0 0,1 1 0,0-1-1,0 1 1,0 0 0,0 0-1,0 0 1,1 0 0,-1 0-1,-1 6 1,1-3 18,0 0 0,1-1 0,0 1 0,0 0 0,0 0 0,1 1 0,0-1 0,0 0-1,1 0 1,0 0 0,0 1 0,1-1 0,2 11 0,-2-16-51,-1 0 0,1-1 0,0 1 0,0 0 0,0-1-1,0 1 1,0-1 0,0 1 0,1-1 0,-1 0 0,0 1 0,1-1 0,-1 0 0,1 0 0,-1 0-1,1 0 1,-1 0 0,1 0 0,0-1 0,0 1 0,-1 0 0,1-1 0,0 1 0,0-1 0,0 0-1,-1 0 1,1 0 0,0 0 0,0 0 0,0 0 0,0 0 0,0 0 0,-1-1 0,1 1 0,0-1-1,2-1 1,3 1 22,0-2-1,0 1 0,0-1 0,-1 0 0,0-1 0,1 1 0,-1-1 0,7-6 0,35-40 96,-45 46-120,1 1 0,-1-1-1,0 0 1,0 0 0,-1 0-1,1-1 1,-1 1 0,0-1 0,3-7-1,-8 150-157,0-43 730,12 123 1,-6-192-360,-1 2 0,-2-1 0,-4 43 0,4-68-169,0 0 0,-1 0 0,1 0 0,-1 0 0,0 0 0,0 0 1,0 0-1,0 0 0,0-1 0,0 1 0,0 0 0,0 0 0,-1-1 0,1 1 1,-1-1-1,1 1 0,-1-1 0,0 0 0,0 0 0,1 1 0,-1-1 0,0-1 1,0 1-1,0 0 0,0 0 0,0-1 0,0 1 0,0-1 0,0 1 0,0-1 1,-1 0-1,1 0 0,0 0 0,0 0 0,0 0 0,0-1 0,0 1 0,0 0 1,0-1-1,-4-1 0,-2 0 31,-1-1 1,1 0-1,1 0 1,-1 0 0,0-1-1,1 0 1,0-1-1,-12-9 1,13 8-60,1 1 0,0-1 0,0 0 0,1-1 0,0 1-1,0-1 1,0 0 0,1 0 0,0 0 0,0 0 0,1-1 0,0 1 0,0-1 0,1 1 0,0-1 0,0 0 0,1 0 0,0 1 0,0-1 0,1 0 0,0 0 0,0 1-1,1-1 1,0 1 0,0-1 0,1 1 0,0 0 0,0 0 0,1 0 0,0 0 0,0 1 0,0-1 0,1 1 0,0 0 0,10-8 0,3 1-130,0 1-1,1 0 1,1 2 0,0 1 0,42-15 0,16-6-7362,-60 19 3732,0-3-2659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10.440"/>
    </inkml:context>
    <inkml:brush xml:id="br0">
      <inkml:brushProperty name="width" value="0.025" units="cm"/>
      <inkml:brushProperty name="height" value="0.025" units="cm"/>
    </inkml:brush>
  </inkml:definitions>
  <inkml:trace contextRef="#ctx0" brushRef="#br0">0 6 4837,'0'2'11979,"6"-2"-10474,13 0-608,10 0-160,7-4 96,3 2-481,0 0-320,2 2-64,-7 0-769,-5 3-672,-8 6-1058,-10-1-896,-4 2-416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10.771"/>
    </inkml:context>
    <inkml:brush xml:id="br0">
      <inkml:brushProperty name="width" value="0.025" units="cm"/>
      <inkml:brushProperty name="height" value="0.025" units="cm"/>
    </inkml:brush>
  </inkml:definitions>
  <inkml:trace contextRef="#ctx0" brushRef="#br0">1 13 4164,'0'0'17424,"67"13"-16463,-24-18-352,2 0-417,-1-2-160,1 3-128,-9 3-1249,-6 1-1346,-7-3-3651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2.891"/>
    </inkml:context>
    <inkml:brush xml:id="br0">
      <inkml:brushProperty name="width" value="0.025" units="cm"/>
      <inkml:brushProperty name="height" value="0.025" units="cm"/>
    </inkml:brush>
  </inkml:definitions>
  <inkml:trace contextRef="#ctx0" brushRef="#br0">77 161 3107,'56'-64'1964,"30"-30"7095,-84 91-8765,-17 24 3837,-24 37-3138,-8 11-853,-59 108 443,102-169-552,-5 14 105,20-29-137,25-32-412,-4-1-331,-1-2 0,-2-1 0,-3-2 0,32-68-1,-79 193 1589,14-56-546,0 0 1,1 0-1,-2 28 1,7-45-269,0 0 0,1 1 0,0-1 0,0 0 0,1 0 1,0 0-1,0 0 0,1 0 0,0 0 0,0 0 0,1-1 1,-1 1-1,2-1 0,-1 1 0,6 7 0,-9-14 18,3 5 194,-1-2-3410,-10-1-5410,-8-7 1211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3.258"/>
    </inkml:context>
    <inkml:brush xml:id="br0">
      <inkml:brushProperty name="width" value="0.025" units="cm"/>
      <inkml:brushProperty name="height" value="0.025" units="cm"/>
    </inkml:brush>
  </inkml:definitions>
  <inkml:trace contextRef="#ctx0" brushRef="#br0">1 80 8072,'0'0'10185,"73"-26"-10089,-39 26-32,0 0 0,-2 0-736,-2-6-1474,-7-6-897,-7-5 320,-1-2-1825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3.588"/>
    </inkml:context>
    <inkml:brush xml:id="br0">
      <inkml:brushProperty name="width" value="0.025" units="cm"/>
      <inkml:brushProperty name="height" value="0.025" units="cm"/>
    </inkml:brush>
  </inkml:definitions>
  <inkml:trace contextRef="#ctx0" brushRef="#br0">57 0 5541,'0'0'10052,"4"12"-9294,0-3-577,-2-4-106,1 0-1,-1 0 1,0 1-1,0-1 0,-1 1 1,0-1-1,0 1 0,0 0 1,-1-1-1,1 1 0,-1 0 1,-2 8-1,-5 14 484,-2 0 1,-13 29-1,12-32 243,1-1 0,1 1 0,-6 33 1,14-58-788,0 1 1,0-1 0,0 1 0,0-1 0,1 1 0,-1 0 0,0-1 0,0 1 0,0-1 0,1 1-1,-1-1 1,0 1 0,0-1 0,1 1 0,-1-1 0,0 1 0,1-1 0,-1 0 0,1 1 0,-1-1-1,1 1 1,-1-1 0,0 0 0,1 0 0,-1 1 0,1-1 0,-1 0 0,1 0 0,0 1 0,-1-1 0,1 0-1,0 0 1,30 4-414,31-8-4306,-36-2-292,5-1-3544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4.566"/>
    </inkml:context>
    <inkml:brush xml:id="br0">
      <inkml:brushProperty name="width" value="0.025" units="cm"/>
      <inkml:brushProperty name="height" value="0.025" units="cm"/>
    </inkml:brush>
  </inkml:definitions>
  <inkml:trace contextRef="#ctx0" brushRef="#br0">49 192 2306,'15'-17'854,"10"-7"2061,-2-1 0,39-53 0,-61 76-2759,0 1 1,0 0-1,0-1 1,0 1-1,0-1 1,0 1-1,0-1 1,0 1-1,-1-1 1,1 1-1,-1-1 1,1 0 0,-1 1-1,0-1 1,0 0-1,0 1 1,1-1-1,-1 0 1,-1 1-1,1-1 1,-1-3-1,1 4-65,-1 1 0,0-1 0,0 0 0,0 0-1,0 0 1,0 1 0,0-1 0,0 0 0,0 1-1,0-1 1,0 1 0,-1 0 0,1-1 0,0 1 0,0 0-1,0-1 1,-1 1 0,1 0 0,0 0 0,0 0-1,-1 0 1,0 1 0,-5-1 45,-1 1 0,1 0 1,0 1-1,0-1 0,0 2 0,0-1 1,1 1-1,-13 6 0,12-4-14,1 0-1,-1 1 1,1-1-1,0 1 1,1 1 0,0-1-1,0 1 1,0 0 0,0 0-1,1 0 1,1 1-1,-1-1 1,1 1 0,0 0-1,1 0 1,0 0 0,0 0-1,1 0 1,0 1-1,0-1 1,1 0 0,1 14-1,-1-19-106,1-1 0,-1 1 0,0-1 0,1 0 1,0 1-1,0-1 0,-1 0 0,1 0 0,1 0 0,-1 0 0,0 0 0,0 0 0,1 0 0,-1 0 0,1 0 0,0 0 0,-1-1 0,1 1 0,0-1 0,3 3 0,0-1 12,0-1 0,1 0 0,-1 0-1,1 0 1,-1 0 0,1-1 0,-1 0-1,10 1 1,-2-2 12,0 0-1,0 0 1,0-1-1,0-1 1,0 0-1,0-1 1,16-5-1,-17 3-16,-1 0 0,1-1 1,-1 0-1,13-10 0,-21 14-8,0-1 0,0 1 0,0 0 0,0-1 0,0 0 1,-1 0-1,1 0 0,-1 0 0,0 0 0,0 0 0,0 0 0,0-1 0,-1 1 1,1-1-1,-1 0 0,0 1 0,0-1 0,1-7 0,-3 10-18,1 1-1,0-1 1,-1 1-1,1-1 1,0 0-1,-1 1 1,1-1-1,-1 1 1,1-1-1,-1 1 1,1 0-1,-1-1 1,1 1-1,-1-1 1,1 1-1,-1 0 1,1-1 0,-1 1-1,0 0 1,1 0-1,-1-1 1,0 1-1,1 0 1,-1 0-1,0 0 1,1 0-1,-1 0 1,0 0-1,-1 0 1,-28 0-1077,21 0 230,-45 6-7690,23 0 1921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4.941"/>
    </inkml:context>
    <inkml:brush xml:id="br0">
      <inkml:brushProperty name="width" value="0.025" units="cm"/>
      <inkml:brushProperty name="height" value="0.025" units="cm"/>
    </inkml:brush>
  </inkml:definitions>
  <inkml:trace contextRef="#ctx0" brushRef="#br0">1 6 5381</inkml:trace>
  <inkml:trace contextRef="#ctx0" brushRef="#br0" timeOffset="1">1 6 5381,'60'-5'3491,"-42"11"-1505,5-4 64,-6 0-128,6 3-96,0 1-769,-2 5-577,3 2-320,-5 6-128,-4 3-224,-5-3-2370,-4 0-4677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6.965"/>
    </inkml:context>
    <inkml:brush xml:id="br0">
      <inkml:brushProperty name="width" value="0.025" units="cm"/>
      <inkml:brushProperty name="height" value="0.025" units="cm"/>
    </inkml:brush>
  </inkml:definitions>
  <inkml:trace contextRef="#ctx0" brushRef="#br0">0 0 3844,'0'8'6886,"0"-2"-4708,0-3-768,4 0-97,12-3 256,11 0-640,3 0-480,4 0-257,0-4-160,3-2 32,-6 4-256,-10 0-993,-3 1-1314,-7 1-768,-8 0-448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7.344"/>
    </inkml:context>
    <inkml:brush xml:id="br0">
      <inkml:brushProperty name="width" value="0.025" units="cm"/>
      <inkml:brushProperty name="height" value="0.025" units="cm"/>
    </inkml:brush>
  </inkml:definitions>
  <inkml:trace contextRef="#ctx0" brushRef="#br0">1 1 6502,'0'0'12172,"59"21"-11404,-20-21-383,4 0-289,-2-2-96,-2-2-1121,-10 0-3299,-1-2-4004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5.791"/>
    </inkml:context>
    <inkml:brush xml:id="br0">
      <inkml:brushProperty name="width" value="0.025" units="cm"/>
      <inkml:brushProperty name="height" value="0.025" units="cm"/>
    </inkml:brush>
  </inkml:definitions>
  <inkml:trace contextRef="#ctx0" brushRef="#br0">1 65 5605,'0'0'15455,"4"12"-14798,27 97 538,-18-55-645,2-2 0,44 99 0,-58-148-520,0-1 1,0 0-1,0 1 1,0-1-1,1 0 1,-1 0-1,1 0 1,-1 0-1,1 0 1,0 0-1,-1 0 0,1-1 1,0 1-1,0-1 1,0 1-1,1-1 1,-1 0-1,0 0 1,0 0-1,1 0 1,-1 0-1,1 0 0,-1-1 1,1 1-1,-1-1 1,1 0-1,-1 1 1,1-1-1,-1 0 1,1-1-1,-1 1 1,1 0-1,-1-1 1,1 1-1,-1-1 0,0 0 1,1 0-1,-1 0 1,0 0-1,1 0 1,-1-1-1,0 1 1,0 0-1,0-1 1,0 0-1,0 1 1,-1-1-1,1 0 0,0 0 1,1-3-1,14-19 156,0 0-1,-2-2 1,0 1-1,-2-2 1,17-49-1,-12 19-31,20-109-1,-37 148 800,-1 12-2981,0-1-6634,0 13 1210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30.074"/>
    </inkml:context>
    <inkml:brush xml:id="br0">
      <inkml:brushProperty name="width" value="0.025" units="cm"/>
      <inkml:brushProperty name="height" value="0.025" units="cm"/>
    </inkml:brush>
  </inkml:definitions>
  <inkml:trace contextRef="#ctx0" brushRef="#br0">0 1 2434,'0'0'18103,"5"10"-17383,-1 7-472,1-1 0,-2 0-1,0 1 1,-1 0-1,-1 0 1,0-1-1,-3 24 1,2 20 163,0-59-886,8-14-1767,13-55-7463,-11 40 4372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30.405"/>
    </inkml:context>
    <inkml:brush xml:id="br0">
      <inkml:brushProperty name="width" value="0.025" units="cm"/>
      <inkml:brushProperty name="height" value="0.025" units="cm"/>
    </inkml:brush>
  </inkml:definitions>
  <inkml:trace contextRef="#ctx0" brushRef="#br0">1 0 2787,'0'0'16671,"2"10"-15592,2 19-416,-1 1-1,-1 39 1,3 29-831,-3-92-126,-1-4-1359,-1-16-10109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30.734"/>
    </inkml:context>
    <inkml:brush xml:id="br0">
      <inkml:brushProperty name="width" value="0.025" units="cm"/>
      <inkml:brushProperty name="height" value="0.025" units="cm"/>
    </inkml:brush>
  </inkml:definitions>
  <inkml:trace contextRef="#ctx0" brushRef="#br0">1 87 3587,'0'0'17345,"10"-3"-15519,70-20-726,-33 9-219,0 1-1,1 2 1,0 2 0,94-4-1,-140 13-999,0 0 0,-1 0-1,1 0 1,0 0-1,-1 1 1,1-1 0,-1 1-1,1-1 1,0 1-1,-1-1 1,1 1-1,-1 0 1,0 0 0,1 0-1,-1 0 1,0 0-1,1 0 1,-1 0 0,0 0-1,0 0 1,0 1-1,0-1 1,0 0 0,0 1-1,0-1 1,0 1-1,-1-1 1,1 1-1,-1-1 1,1 1 0,-1-1-1,1 1 1,-1 0-1,0-1 1,0 1 0,0 0-1,0 2 1,-7-6-9042,0-8-1078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31.299"/>
    </inkml:context>
    <inkml:brush xml:id="br0">
      <inkml:brushProperty name="width" value="0.025" units="cm"/>
      <inkml:brushProperty name="height" value="0.025" units="cm"/>
    </inkml:brush>
  </inkml:definitions>
  <inkml:trace contextRef="#ctx0" brushRef="#br0">20 1 3299,'0'0'18909,"2"11"-17986,6 72 222,-4 100 0,-5-183-1771,0 0-1,0 0 1,0 0-1,0-1 0,0 1 1,0 0-1,0 0 0,0-1 1,0 1-1,0-1 1,0 1-1,0-1 0,0 1 1,1-1-1,-1 0 0,0 1 1,0-1-1,0 0 1,1 0-1,-2-1 0,-12-13-7952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31.646"/>
    </inkml:context>
    <inkml:brush xml:id="br0">
      <inkml:brushProperty name="width" value="0.025" units="cm"/>
      <inkml:brushProperty name="height" value="0.025" units="cm"/>
    </inkml:brush>
  </inkml:definitions>
  <inkml:trace contextRef="#ctx0" brushRef="#br0">1 292 2915,'0'0'19544,"0"-10"-18658,0 8-828,-1-1 0,1 0 1,1 0-1,-1 0 0,0 0 1,1 0-1,-1 0 0,1 1 1,0-1-1,0 0 0,0 0 1,2-3-1,1 1 46,0 1 0,-1 0 0,2 0 0,-1 0 0,0 1 0,1-1 1,9-4-1,2-2 105,-1-1 1,1-1 0,-2 0 0,0-1 0,0 0 0,-1-1-1,-1-1 1,0 0 0,-1 0 0,-1-1 0,0 0 0,8-21 0,-18 37-213,0-1 1,0 1 0,0 0 0,1-1 0,-1 1 0,0 0 0,0-1-1,1 1 1,-1 0 0,0-1 0,1 1 0,-1 0 0,1-1 0,-1 1-1,0 0 1,1 0 0,-1 0 0,1-1 0,-1 1 0,0 0 0,1 0-1,-1 0 1,1 0 0,-1 0 0,1 0 0,-1 0 0,0 0 0,1 0-1,-1 0 1,1 0 0,-1 0 0,1 0 0,-1 0 0,1 0 0,-1 0-1,0 0 1,1 1 0,-1-1 0,1 0 0,-1 0 0,0 1 0,1-1-1,-1 0 1,0 0 0,1 1 0,-1-1 0,0 0 0,1 1 0,-1-1-1,0 1 1,0-1 0,1 0 0,-1 1 0,0-1 0,0 1 0,0-1-1,0 1 1,18 28-60,-15-25 72,14 26 167,35 46-1,-48-69-418,1-1-1,0 0 1,0-1 0,1 1-1,-1-1 1,1 0-1,0 0 1,1-1 0,-1 0-1,1 0 1,0-1-1,0 1 1,0-1 0,8 2-1,3-6-4455,-1-7-3918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55.289"/>
    </inkml:context>
    <inkml:brush xml:id="br0">
      <inkml:brushProperty name="width" value="0.025" units="cm"/>
      <inkml:brushProperty name="height" value="0.025" units="cm"/>
    </inkml:brush>
  </inkml:definitions>
  <inkml:trace contextRef="#ctx0" brushRef="#br0">0 181 9673,'0'0'1057,"11"2"-603,75 10-51,0-3 0,1-3 0,116-9 1,274-43 9,-198 15 1175,1051-71-1166,-491 91-393,-3 39-33,-409-11 11,1214-3 276,-1036-17-246,899-51 1676,-1388 47-1851,-70 6-402,32-4-3532,-57 0 249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56.467"/>
    </inkml:context>
    <inkml:brush xml:id="br0">
      <inkml:brushProperty name="width" value="0.025" units="cm"/>
      <inkml:brushProperty name="height" value="0.025" units="cm"/>
    </inkml:brush>
  </inkml:definitions>
  <inkml:trace contextRef="#ctx0" brushRef="#br0">53 14 4228,'-10'3'3659,"7"-3"-3176,0 1 1,-1 0-1,1-1 1,0 1-1,0 1 0,0-1 1,-1 0-1,1 1 0,1 0 1,-1-1-1,-5 5 1,10-4-497,-1-1 1,1 1-1,0-1 1,0 0-1,0 0 1,0 0-1,0 0 1,0 0 0,0 0-1,0 0 1,0-1-1,1 1 1,-1-1-1,0 0 1,4 1-1,-1-1 63,90 13-120,1-4-1,167-7 0,-135-3 43,454-30 181,-160 4 409,1027 18 808,-1358 10-1352,671 11 23,293 3 367,-472-13 136,619-5 684,-905-11-645,-94 3-1241,-164 8-1749,-4-1-1907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39.394"/>
    </inkml:context>
    <inkml:brush xml:id="br0">
      <inkml:brushProperty name="width" value="0.025" units="cm"/>
      <inkml:brushProperty name="height" value="0.025" units="cm"/>
    </inkml:brush>
  </inkml:definitions>
  <inkml:trace contextRef="#ctx0" brushRef="#br0">196 1 4388,'0'0'18973,"-1"12"-18600,-17 198 410,16-117-4464,-3-99-5533,-33-52 1745,-7 4 6834,23 27 5861,-36-54 1,58 81-5054,-1 0 0,0-1 0,1 1 1,-1-1-1,1 1 0,0-1 1,-1 0-1,1 1 0,-1-1 1,1 1-1,0-1 0,0 0 1,-1 1-1,1-1 0,0 0 1,0 1-1,0-1 0,0 0 0,-1 1 1,1-1-1,0 0 0,0 1 1,1-1-1,-1 0 0,0 1 1,0-1-1,0 0 0,0 1 1,0-1-1,1 0 0,-1 1 0,0-1 1,1 0-1,-1 1 0,0-1 1,1 1-1,-1-1 0,1 1 1,-1-1-1,1 0 0,30-1 3355,-16 3-3677,97 1 1244,41 0-2387,-54-9-9791,-71 2 214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0.505"/>
    </inkml:context>
    <inkml:brush xml:id="br0">
      <inkml:brushProperty name="width" value="0.025" units="cm"/>
      <inkml:brushProperty name="height" value="0.025" units="cm"/>
    </inkml:brush>
  </inkml:definitions>
  <inkml:trace contextRef="#ctx0" brushRef="#br0">95 120 8936,'1'-11'3849,"1"2"-3123,1 0-108,-2 1 0,1 0 0,-1-1 1,0 1-1,-1-1 0,0 0 0,0 1 0,-2-10 0,2 18-574,0-1-1,0 1 0,0 0 1,0-1-1,-1 1 1,1-1-1,0 1 1,0 0-1,-1-1 1,1 1-1,0-1 1,0 1-1,-1 0 1,1-1-1,0 1 1,-1 0-1,1 0 1,0-1-1,-1 1 0,1 0 1,-1 0-1,1 0 1,0-1-1,-1 1 1,1 0-1,-1 0 1,1 0-1,-1 0 1,1 0-1,-1 0 1,1 0-1,0 0 1,-1 0-1,1 0 1,-1 0-1,1 0 0,-1 0 1,1 0-1,-1 0 1,1 0-1,0 1 1,-1-1-1,1 0 1,-1 0-1,1 1 1,0-1-1,-1 0 1,1 0-1,0 1 1,-1-1-1,1 0 1,0 1-1,-1-1 0,1 0 1,0 1-1,0-1 1,0 1-1,-1-1 1,1 0-1,0 1 1,0-1-1,0 1 1,0 0-1,-15 27 389,9 17 125,1 1 0,3-1 1,2 1-1,8 67 0,5 28-263,-30-162 261,6-6-435,-1 0-114,2 0 0,1-1 0,-8-38 0,17 65-12,0 0-1,1 0 1,-1 0-1,0 1 0,1-1 1,-1 0-1,1 0 1,-1 0-1,1 1 1,0-1-1,-1 0 0,1 1 1,0-1-1,0 0 1,-1 1-1,1-1 1,0 1-1,0-1 0,0 1 1,-1 0-1,1-1 1,0 1-1,0 0 1,0 0-1,0-1 0,0 1 1,0 0-1,0 0 1,0 0-1,0 0 1,0 0-1,0 0 0,1 1 1,49-1-57,-35 1 40,2-2 33,-1 0 0,1-1 1,-1 0-1,0-2 0,0 0 1,0-1-1,0 0 0,30-16 0,-37 16 4,0 0 0,0-2 0,-1 1 0,0-1 0,-1 0 0,1-1 0,-2 0 0,1 0-1,-1 0 1,0-1 0,0-1 0,-1 1 0,-1-1 0,0 0 0,5-12 0,-8 14 24,0 1 0,-1 0 0,0 0 0,0-1-1,0 1 1,-1 0 0,-1-1 0,0-8 0,1 16-36,0-1-1,-1 0 1,1 1-1,0-1 1,0 1-1,-1-1 1,1 1-1,0 0 1,-1-1 0,1 1-1,0-1 1,-1 1-1,1 0 1,0-1-1,-1 1 1,1 0-1,-1-1 1,1 1-1,-1 0 1,1-1-1,-1 1 1,1 0-1,-1 0 1,1 0-1,-1 0 1,1-1-1,-1 1 1,0 0-1,1 0 1,-1 0-1,1 0 1,-1 0-1,1 0 1,-1 1 0,1-1-1,-1 0 1,1 0-1,-1 0 1,1 0-1,-1 1 1,0-1-1,-23 13-70,15-3 51,0 1 0,0 0 0,1 0 0,1 1 0,0 0 0,0 1 0,-7 20-1,3-3 73,1 1-1,-7 39 1,15-63-37,1-1 1,0 1-1,0 0 1,1 0-1,-1 0 1,1-1-1,1 1 1,0 0-1,0 0 1,0 0-1,3 8 1,-2-12-11,-1 0-1,1-1 1,0 1 0,0-1-1,0 1 1,0-1 0,0 0 0,1 0-1,-1 0 1,1 0 0,-1 0-1,1-1 1,0 1 0,-1-1 0,1 0-1,0 1 1,0-1 0,0-1-1,0 1 1,0 0 0,0-1-1,1 1 1,-1-1 0,0 0 0,6-1-1,-2 1-22,-1-1-1,1 0 1,-1 0-1,0 0 0,1-1 1,-1 0-1,0-1 0,0 1 1,0-1-1,0 0 1,0-1-1,-1 1 0,0-1 1,1 0-1,-1-1 1,-1 1-1,1-1 0,-1 0 1,0 0-1,0 0 1,0-1-1,0 1 0,-1-1 1,0 0-1,-1 0 1,4-10-1,-4 3-3431,-10 18 1346,-10 18-2480,12-10 455,4 0-896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0.898"/>
    </inkml:context>
    <inkml:brush xml:id="br0">
      <inkml:brushProperty name="width" value="0.025" units="cm"/>
      <inkml:brushProperty name="height" value="0.025" units="cm"/>
    </inkml:brush>
  </inkml:definitions>
  <inkml:trace contextRef="#ctx0" brushRef="#br0">148 19 12620,'0'0'4628,"-8"-1"-3080,4 0-1438,-1 0 0,0 1 0,1-1-1,-1 1 1,0 1 0,0-1 0,1 1-1,-1-1 1,1 1 0,-1 0 0,1 1-1,-1-1 1,1 1 0,0 0-1,-1 0 1,1 1 0,0-1 0,0 1-1,1-1 1,-1 1 0,1 1 0,-1-1-1,1 0 1,0 1 0,0 0 0,-3 4-1,3-2 99,-1-1-1,1 1 1,0 0 0,0 0-1,0 0 1,-2 10-1,5-15-182,-1 0-1,1 1 0,0-1 1,0 0-1,-1 0 1,1 0-1,0 0 1,0 0-1,0 0 0,0 1 1,0-1-1,0 0 1,1 0-1,-1 0 0,0 0 1,0 0-1,1 0 1,-1 0-1,1 0 1,-1 0-1,1 0 0,-1 0 1,1 0-1,0 0 1,0 0-1,-1 0 0,1 0 1,0 0-1,0-1 1,0 1-1,0 0 1,0-1-1,0 1 0,0-1 1,0 1-1,0-1 1,0 1-1,0-1 0,0 0 1,0 1-1,0-1 1,0 0-1,1 0 1,0 0-1,7 0 8,-1-1 1,0 1-1,1-2 0,-1 1 0,0-1 1,1 0-1,-1-1 0,0 0 1,-1 0-1,1-1 0,0 0 1,-1 0-1,11-9 0,-13 10-24,0-1 0,0 0 0,0 0 0,-1-1 0,1 1 0,-1-1 0,0 0 0,-1 0 0,1 0 0,-1-1 0,0 1 0,0-1 0,-1 0-1,1 0 1,-1 0 0,-1 0 0,1 0 0,1-13 0,-4 19-10,1 0-1,0 0 0,0-1 1,-1 1-1,1 0 0,0 0 1,-1 0-1,1-1 0,0 1 1,-1 0-1,1 0 0,0 0 0,-1 0 1,1 0-1,0 0 0,-1 0 1,1 0-1,-1-1 0,1 1 1,0 0-1,-1 1 0,1-1 1,0 0-1,-1 0 0,1 0 1,-1 0-1,1 0 0,0 0 1,-1 0-1,1 1 0,0-1 1,-1 0-1,1 0 0,0 0 1,-1 1-1,1-1 0,-1 1 1,-13 7-73,7-1 71,0 1 0,1 0 0,0 0 0,0 1 0,-7 14 0,11-19 5,0 0-1,0 0 1,1 0-1,-1 0 1,1 0-1,0 0 1,0 0-1,0 1 1,1-1-1,-1 0 1,1 0-1,0 1 1,0-1-1,0 0 1,3 8-1,-2-10-95,0-1 0,0 0 0,0 0 1,0 0-1,0 0 0,1 0 0,-1-1 0,0 1 0,1 0 1,-1-1-1,1 1 0,-1-1 0,1 1 0,-1-1 0,1 0 0,-1 1 1,1-1-1,-1 0 0,1 0 0,0 0 0,1 0 0,37-4-4945,-9-8-1184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6.135"/>
    </inkml:context>
    <inkml:brush xml:id="br0">
      <inkml:brushProperty name="width" value="0.025" units="cm"/>
      <inkml:brushProperty name="height" value="0.025" units="cm"/>
    </inkml:brush>
  </inkml:definitions>
  <inkml:trace contextRef="#ctx0" brushRef="#br0">1 1 5317,'0'0'17702,"4"8"-16608,5 17-686,-2-1 0,0 1 0,-2 0 0,-1 0 0,-1 0 0,0 38 0,3 13-877,-6-71-86,3 35-1707,-8-23-6057,-7-16 2308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1.352"/>
    </inkml:context>
    <inkml:brush xml:id="br0">
      <inkml:brushProperty name="width" value="0.025" units="cm"/>
      <inkml:brushProperty name="height" value="0.025" units="cm"/>
    </inkml:brush>
  </inkml:definitions>
  <inkml:trace contextRef="#ctx0" brushRef="#br0">59 244 9801,'0'0'2557,"-8"8"299,2-3-2311,3-3-244,0 0 1,-1 1-1,1-1 1,0 1-1,0 0 1,0 0-1,1 0 1,-1 1-1,1-1 1,0 1-1,0-1 1,0 1-1,0 0 1,0 0-1,1-1 1,0 1-1,0 0 1,-1 8-1,2-11-272,0 0-1,1 0 1,-1 0-1,1 0 1,-1-1 0,1 1-1,-1 0 1,1 0 0,0-1-1,-1 1 1,1 0-1,0-1 1,-1 1 0,1-1-1,0 1 1,0-1 0,0 1-1,0-1 1,-1 1-1,1-1 1,0 0 0,0 1-1,0-1 1,0 0 0,0 0-1,0 0 1,0 0-1,1 0 1,36 1 210,-28-1-96,0-1-93,0-1 0,0 0 0,0 0 0,0-1 0,0 0 0,-1 0 0,0-1 0,1-1 0,-2 0 0,1 0 0,0 0 0,-1-1 1,0-1-1,0 1 0,-1-1 0,0 0 0,0-1 0,9-13 0,-9 11 85,0 1 0,0-1 0,-1 0 0,-1-1 0,0 0 0,0 0 0,-1 0 0,0 0 1,-1 0-1,0-1 0,-1 0 0,-1 1 0,0-1 0,0 0 0,-2-22 0,1 32-127,-1 0-1,1 0 1,-1 0 0,1 0-1,-1 0 1,1 0-1,-1 1 1,0-1 0,0 0-1,0 1 1,0-1-1,0 0 1,-1 1 0,1-1-1,0 1 1,-1 0-1,1-1 1,-1 1 0,1 0-1,-1 0 1,0 0 0,-2-1-1,0 1-9,1 0 0,-1 0 0,0 0 0,0 0 0,0 1 0,0 0 1,0 0-1,0 0 0,0 0 0,-6 2 0,-1 0-13,1 0 1,-1 2-1,1-1 1,0 1-1,0 1 1,0-1-1,-11 9 0,9-5-3,1 0 0,1 2-1,-16 16 1,23-23 12,0 0 0,1 1 0,-1 0 0,1-1-1,0 1 1,0 0 0,0 0 0,0 0 0,1 1 0,-1-1 0,1 0 0,0 0 0,1 1 0,-1-1 0,1 7 0,0-10-2,0 1 0,1-1 0,-1 0 0,0 1 0,1-1 1,0 0-1,-1 0 0,1 1 0,0-1 0,0 0 0,-1 0 1,1 0-1,0 0 0,0 0 0,0 0 0,0 0 0,0 0 1,1 0-1,-1-1 0,0 1 0,0 0 0,1-1 0,-1 1 1,0-1-1,3 1 0,40 8-629,-33-7 309,15 2 76,-7-2-225,-1 0 0,0 2 1,0 1-1,0 0 0,22 9 0,-36-12 400,0 1-1,0-1 0,0 1 1,0 0-1,0 0 1,0 0-1,-1 0 0,1 1 1,-1-1-1,0 1 1,0 0-1,0 0 0,-1 0 1,0 0-1,1 1 0,-1-1 1,-1 1-1,1-1 1,-1 1-1,0-1 0,0 1 1,0 0-1,0 0 1,-1 0-1,0 6 0,3-4-1888,-2-6 1750,-1-1 0,0 0-1,1 0 1,-1 0 0,0 0 0,1 0-1,-1 0 1,1 0 0,-1 0 0,0 0 0,1 0-1,-1 0 1,1 0 0,-1 0 0,0 0-1,1-1 1,-1 1 0,0 0 0,1 0-1,-1 0 1,0 0 0,1-1 0,-1 1 0,0 0-1,1 0 1,-1-1 0,0 1 0,0 0-1,1-1 1,-1 1 0,0 0 0,0-1-1,1 1 1,-1-1 0,8-14-9116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1.699"/>
    </inkml:context>
    <inkml:brush xml:id="br0">
      <inkml:brushProperty name="width" value="0.025" units="cm"/>
      <inkml:brushProperty name="height" value="0.025" units="cm"/>
    </inkml:brush>
  </inkml:definitions>
  <inkml:trace contextRef="#ctx0" brushRef="#br0">0 65 11755,'0'0'2488,"10"4"-11,7 3-1908,0-1 0,1-1 0,0-1 0,0 0 0,20 1 0,-30-5-419,0 0 1,0 0-1,0 0 1,0-1 0,0 0-1,0-1 1,8-2 0,-12 3-106,-1-1 1,0 1 0,0-1 0,1 1 0,-1-1-1,0 0 1,0 0 0,-1-1 0,1 1-1,0-1 1,-1 1 0,0-1 0,1 0 0,-1 0-1,0 0 1,3-6 0,-5 8-35,1 0 1,-1 0-1,1 0 1,-1 0-1,1-1 0,-1 1 1,0 0-1,1 0 1,-1 0-1,0-1 0,0 1 1,0 0-1,0 0 1,0-1-1,0 1 0,-1 0 1,1 0-1,0-1 1,-1 1-1,1 0 1,0 0-1,-1 0 0,0 0 1,1-1-1,-1 1 1,0 0-1,1 0 0,-1 0 1,0 0-1,0 1 1,0-1-1,0 0 0,0 0 1,0 0-1,0 1 1,0-1-1,0 1 0,0-1 1,0 1-1,0-1 1,-1 1-1,1-1 1,0 1-1,0 0 0,-1 0 1,-1 0-1,-9-3-16,-1 2-1,1 0 1,-23 1-1,25 0 10,1 1-13,1 1 1,-1-1-1,1 1 1,-1 1 0,1 0-1,0 0 1,0 0-1,0 1 1,-9 6-1,14-8 37,1-1 1,-1 0-1,1 0 0,0 1 0,0 0 0,0-1 0,0 1 1,0 0-1,0 0 0,0 0 0,1 0 0,-1 0 0,1 0 0,-1 0 1,1 1-1,0-1 0,0 1 0,0-1 0,0 1 0,0-1 0,1 1 1,-1-1-1,1 1 0,0 0 0,0-1 0,-1 1 0,2 0 0,-1-1 1,0 1-1,0-1 0,1 1 0,0 0 0,-1-1 0,1 1 1,2 3-1,0-2-47,0-1 1,0 0 0,0 0 0,0-1 0,0 1 0,0-1 0,1 1-1,-1-1 1,1 0 0,0-1 0,0 1 0,0 0 0,-1-1 0,1 0-1,5 1 1,64 9-3610,-25-11-1603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2.155"/>
    </inkml:context>
    <inkml:brush xml:id="br0">
      <inkml:brushProperty name="width" value="0.025" units="cm"/>
      <inkml:brushProperty name="height" value="0.025" units="cm"/>
    </inkml:brush>
  </inkml:definitions>
  <inkml:trace contextRef="#ctx0" brushRef="#br0">88 1 9129,'0'0'8669,"3"8"-6784,3 9-1173,-2 0 1,0 0 0,-1 1-1,1 33 1,-5 85-43,0-59-1220,1-75 401,0-1 0,0 1 0,0-1 1,0 0-1,0 1 0,0-1 0,0 1 0,-1-1 0,1 0 0,-1 1 0,1-1 0,-1 0 1,1 1-1,-1-1 0,0 0 0,1 0 0,-1 1 0,0-1 0,0 0 0,0 0 1,0 0-1,0 0 0,0 0 0,0 0 0,0-1 0,-1 1 0,1 0 0,0 0 0,0-1 1,-1 1-1,1-1 0,0 1 0,-1-1 0,-2 1 0,1-1-533,-1 0 0,1 0 0,-1-1 0,0 1 0,1-1-1,0 0 1,-1 0 0,1 0 0,-1 0 0,1 0 0,0-1 0,0 1 0,-5-4-1,-20-17-5424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2.503"/>
    </inkml:context>
    <inkml:brush xml:id="br0">
      <inkml:brushProperty name="width" value="0.025" units="cm"/>
      <inkml:brushProperty name="height" value="0.025" units="cm"/>
    </inkml:brush>
  </inkml:definitions>
  <inkml:trace contextRef="#ctx0" brushRef="#br0">12 237 7399,'-3'-12'1345,"3"11"-1353,-3-10 674,1-1 1,0 0-1,1 0 0,0 0 1,1-12-1,1 19-325,-1 0 0,1 0 0,0 0 0,1 0 0,-1 0 0,1 1 0,0-1 0,0 1 0,0-1 0,1 1 0,0 0 0,-1 0 0,1 0 0,1 0 0,-1 0 0,1 1 0,-1 0 0,5-4 0,5 0 14,-1-1 0,1 2 0,0 0 0,0 0 0,1 2 1,0-1-1,0 2 0,0 0 0,0 0 0,21 0 0,-16 2-239,0 0-1,0 1 1,0 2 0,-1 0-1,1 0 1,-1 2-1,29 9 1,-42-12-114,0 1 0,0 1-1,0-1 1,-1 1 0,1-1 0,-1 1 0,1 1-1,-1-1 1,0 1 0,0-1 0,0 1 0,-1 0-1,1 1 1,-1-1 0,0 0 0,0 1 0,-1 0-1,5 10 1,-6-11 24,0 0 1,-1 1-1,1-1 0,-1 0 0,0 1 0,0-1 0,-1 1 1,1-1-1,-1 1 0,0-1 0,0 0 0,0 1 0,-1-1 0,1 0 1,-1 0-1,0 0 0,0 0 0,-1-1 0,1 1 0,-1 0 1,0-1-1,0 0 0,-4 5 0,-3 1 128,0 0 1,-1-1-1,0 0 1,0-1-1,-1 0 1,0 0-1,0-1 0,0-1 1,-23 6-1,25-8-655,-1-1 0,0 0 0,0-1 0,-11 0 0,27-9-4645,14-1 603,6-3-1153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3.058"/>
    </inkml:context>
    <inkml:brush xml:id="br0">
      <inkml:brushProperty name="width" value="0.025" units="cm"/>
      <inkml:brushProperty name="height" value="0.025" units="cm"/>
    </inkml:brush>
  </inkml:definitions>
  <inkml:trace contextRef="#ctx0" brushRef="#br0">29 17 7239,'0'0'11317,"1"9"-9139,-2 7-1509,0 0-1,0 0 1,-2 0-1,-5 22 1,-7 47 515,17-51-970,5-26-12,7-21 39,-9 3-277,-1 0-1,0 0 1,-1-1 0,1 1 0,-2-1 0,0 0 0,0 1-1,0-13 1,0-69-529,-2 83 575,0 13 12,-1 0-1,2-1 1,-1 1-1,0-1 1,1 1-1,0 0 1,-1-1-1,1 1 1,1-1-1,-1 1 1,0-1-1,1 0 1,0 0-1,0 1 1,0-1-1,0 0 1,0-1-1,1 1 1,-1 0-1,1-1 1,0 1-1,0-1 1,0 0-1,0 0 1,0 0-1,0 0 1,0-1-1,1 1 1,-1-1-1,1 0 1,-1 0-1,1 0 1,-1 0-1,1-1 1,3 1-1,2 0-30,0 0 0,0-1 0,0 0 0,-1-1-1,1 1 1,0-2 0,-1 1 0,1-1 0,0-1 0,-1 0 0,16-7 0,-20 8-13,-1 0 0,1 0 1,-1 0-1,0 0 0,0-1 1,0 1-1,0-1 1,0 0-1,0 0 0,-1 0 1,0 0-1,1-1 0,-1 1 1,0-1-1,-1 1 1,1-1-1,-1 0 0,1 0 1,-1 1-1,0-1 0,0 0 1,-1 0-1,1 0 1,-1 0-1,0 0 0,0 0 1,0 0-1,-2-6 0,2 10 11,0-1 0,0 1 0,-1 0 0,1 0 0,0-1-1,0 1 1,0 0 0,-1 0 0,1-1 0,0 1 0,-1 0-1,1 0 1,0 0 0,-1 0 0,1-1 0,0 1 0,0 0 0,-1 0-1,1 0 1,-1 0 0,1 0 0,0 0 0,-1 0 0,1 0-1,0 0 1,-1 0 0,1 0 0,0 0 0,-1 0 0,1 0-1,0 0 1,-1 0 0,1 0 0,0 1 0,-1-1 0,1 0-1,0 0 1,0 0 0,-1 1 0,1-1 0,0 0 0,0 0 0,-1 0-1,1 1 1,0-1 0,-15 12-100,10-6 180,1 0-1,0 1 1,0 0 0,0-1 0,1 2-1,0-1 1,0 0 0,1 1 0,0-1 0,0 1-1,1 0 1,0-1 0,0 1 0,1 0-1,-1 0 1,3 13 0,-1-19-52,0-1 0,0 1 0,1 0 0,-1-1 0,0 1 0,1-1 0,-1 1 0,1-1 0,0 0 0,-1 0 0,1 1 0,0-1 0,0 0 0,0-1 0,0 1 0,-1 0 0,1 0 0,0-1 0,0 0 0,0 1 0,1-1 0,-1 0 0,0 0 0,0 0 0,0 0 0,2 0 0,5 0 8,-1 0 0,1-1 0,-1 0 0,1-1 0,8-2-1,-6 0-110,0-1-1,-1-1 0,1 1 0,-1-2 0,0 0 0,-1 0 0,0 0 0,0-1 0,0-1 0,-1 1 0,-1-1 0,1-1 0,-2 1 0,1-1 0,-1-1 0,7-14 0,-19 40 233,1 1-1,1-1 1,0 1 0,2 0 0,-3 27-1,5-40-177,0 0 0,1 0 0,-1 0 0,0 0 0,1 0 0,0 0-1,0 0 1,0 0 0,0 0 0,0 0 0,0 0 0,1-1-1,-1 1 1,1-1 0,0 1 0,0-1 0,0 1 0,0-1-1,3 2 1,-2-2-236,0 0-1,1 0 0,-1-1 0,1 1 1,-1-1-1,1 0 0,-1 0 1,1 0-1,-1-1 0,1 1 0,0-1 1,5 0-1,2-3-3580,-2-11-2290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3.388"/>
    </inkml:context>
    <inkml:brush xml:id="br0">
      <inkml:brushProperty name="width" value="0.025" units="cm"/>
      <inkml:brushProperty name="height" value="0.025" units="cm"/>
    </inkml:brush>
  </inkml:definitions>
  <inkml:trace contextRef="#ctx0" brushRef="#br0">0 1 6983,'0'0'11851,"68"56"-12716,-38-43-2530,-5 0-1634,4-6 577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3.716"/>
    </inkml:context>
    <inkml:brush xml:id="br0">
      <inkml:brushProperty name="width" value="0.025" units="cm"/>
      <inkml:brushProperty name="height" value="0.025" units="cm"/>
    </inkml:brush>
  </inkml:definitions>
  <inkml:trace contextRef="#ctx0" brushRef="#br0">142 1 7559,'0'0'5702,"-10"0"-1907,-4 2-2701,-1 0 0,1 0-1,-19 7 1,28-7-803,0-1-1,1 1 1,-1 1-1,1-1 1,0 0-1,0 1 1,-6 5-1,9-7-231,-1 0-1,1 1 1,0-1-1,0 0 1,0 1-1,0-1 1,0 1-1,0 0 1,0-1-1,0 1 1,1 0-1,-1 0 1,1-1-1,-1 1 1,1 0-1,0 0 1,0 0-1,-1-1 1,1 1-1,1 3 1,-1-4-74,1 0 1,-1 0-1,1-1 1,0 1-1,-1 0 1,1-1-1,0 1 1,0 0-1,-1-1 1,1 1-1,0-1 1,0 0-1,0 1 1,-1-1-1,1 1 1,0-1-1,0 0 1,0 0-1,0 0 1,0 1-1,0-1 1,2 0-1,28 2-928,-23-2 565,16 2-693,60 6-873,-79-7 1928,0 1-1,0-1 1,0 0-1,0 1 1,0 0-1,0 0 0,0 1 1,-1-1-1,1 1 1,-1 0-1,0 0 1,7 8-1,-9-10 80,-1 0 1,0 1-1,0-1 1,1 1-1,-1-1 1,-1 1-1,1-1 1,0 1-1,0 0 0,0-1 1,-1 1-1,1 0 1,-1 0-1,0 0 1,1-1-1,-1 1 0,0 0 1,0 0-1,0 0 1,0 0-1,0-1 1,-1 1-1,1 0 1,-1 3-1,-1-2 99,0 0 1,0 0-1,0-1 1,0 1-1,0-1 0,0 1 1,-1-1-1,1 0 1,-1 0-1,0 0 0,0 0 1,-5 2-1,-1 1 137,-1 0-1,0-2 1,0 1-1,0-1 1,-1-1 0,1 1-1,-17 0 1,21-3-322,1 0-274,1 0 1,0 0 0,-1 0-1,1-1 1,0 1-1,-1-1 1,-4-2-1,7 2-212,1 1-1,0-1 1,-1 0 0,1 0-1,0 0 1,-1 0-1,1 0 1,0 0-1,0 0 1,0 0-1,0-1 1,0 1 0,0 0-1,-1-3 1,-3-11-10259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5.903"/>
    </inkml:context>
    <inkml:brush xml:id="br0">
      <inkml:brushProperty name="width" value="0.025" units="cm"/>
      <inkml:brushProperty name="height" value="0.025" units="cm"/>
    </inkml:brush>
  </inkml:definitions>
  <inkml:trace contextRef="#ctx0" brushRef="#br0">1 275 4708,'0'2'483,"0"-1"-1,0 0 0,0 1 1,0-1-1,0 1 0,1-1 1,-1 0-1,0 1 0,1-1 1,0 0-1,-1 0 0,1 1 1,0-1-1,-1 0 0,1 0 1,0 0-1,0 0 0,0 0 1,0 0-1,0 0 0,0 0 1,2 1-1,-1-1-119,1 0 1,-1 1-1,1-1 1,0 0-1,0-1 1,0 1-1,0 0 1,-1-1-1,1 0 1,5 0-1,-3 0-165,0 0-1,0 0 1,0-1-1,0 0 1,0 0-1,0 0 1,0-1-1,0 1 1,0-1-1,0 0 1,-1-1-1,8-4 1,-7 4-94,-1-1-1,0 0 1,0 0 0,0 0 0,0 0 0,-1 0-1,1-1 1,-1 1 0,0-1 0,-1 0 0,1 0-1,-1 0 1,0 0 0,0-1 0,-1 1 0,1 0-1,0-6 1,-2 10-99,0 1 0,0-1 0,0 1 0,0-1 0,0 1 0,0 0 0,0-1 0,-1 1 0,1-1 0,0 1 0,0-1 0,0 1 0,0 0 0,0-1 0,-1 1 0,1-1-1,0 1 1,0 0 0,-1-1 0,1 1 0,0 0 0,-1-1 0,1 1 0,0 0 0,-1-1 0,1 1 0,0 0 0,-1 0 0,1 0 0,-1-1 0,1 1 0,0 0 0,-1 0 0,0 0 0,-18 4 2,-15 19-102,29-17 98,0 2 1,0-1 0,1 0 0,0 1 0,0 0 0,1-1-1,0 2 1,0-1 0,1 0 0,0 0 0,1 1-1,-1-1 1,1 18 0,1-25 1,1 1 0,-1 0 0,1 0 0,-1 0 0,1-1 0,0 1 0,-1 0 0,1-1 0,0 1 1,0-1-1,0 1 0,0-1 0,1 1 0,-1-1 0,0 1 0,0-1 0,1 0 0,-1 0 0,1 0 0,-1 0 0,1 0 0,0 0 0,-1 0 0,1-1 0,0 1 0,0 0 0,-1-1 0,1 0 0,0 1 0,0-1 0,0 0 0,0 0 1,-1 0-1,5 0 0,4 0 33,0 0 0,0-1 0,0 0 0,0 0 1,12-4-1,-5-1-7,-1 0 0,0-2-1,0 0 1,-1 0 0,19-14 0,44-24 51,-77 46-86,-1-1 1,1 1 0,0-1 0,-1 1-1,1-1 1,0 1 0,0 0-1,-1 0 1,1-1 0,0 1-1,0 0 1,0 0 0,0 0 0,-1 0-1,1 0 1,0 0 0,0 0-1,0 0 1,0 0 0,-1 0-1,1 0 1,0 1 0,0-1 0,0 0-1,-1 0 1,1 1 0,0-1-1,0 1 1,-1-1 0,1 1 0,1 0-1,3 24-266,1 5-130,-5-29 385,0-1 0,-1 1 1,1 0-1,0 0 0,0-1 1,0 1-1,0-1 0,0 1 1,0-1-1,0 1 0,1-1 1,-1 1-1,0-1 0,0 0 1,0 0-1,0 0 0,0 0 1,1 1-1,-1-1 0,0-1 1,0 1-1,0 0 1,0 0-1,1 0 0,-1-1 1,0 1-1,0 0 0,2-2 1,4-1-482,1 0 0,-1-1 0,0 0 0,0-1 1,0 1-1,0-1 0,-1-1 0,0 1 0,9-10 1,44-61-6457,-44 52 4522,-2-1-1,0 0 1,13-41 0,-15 35 4472,-2 1 3800,-20 59-222,-2 2-3575,4-14-1867,1 1 1,-9 34-1,13-33 15,0-1 0,2 2-1,0-1 1,0 24 0,3-36-266,-1 0 1,1 0-1,0 0 1,1 0-1,-1-1 0,1 1 1,1-1-1,-1 1 1,1-1-1,0 0 0,0 0 1,1 0-1,0 0 1,0 0-1,6 5 0,-10-10 49,0-1 0,1 0-1,-1 0 1,0 1 0,0-1-1,0 0 1,0 0-1,0 0 1,0 1 0,1-1-1,-1 0 1,0 0-1,0 0 1,0 1 0,1-1-1,-1 0 1,0 0 0,0 0-1,0 0 1,1 0-1,-1 0 1,0 1 0,0-1-1,1 0 1,-1 0-1,0 0 1,0 0 0,1 0-1,-1 0 1,0 0-1,0 0 1,1 0 0,-1 0-1,0 0 1,0 0 0,1 0-1,-1 0 1,0-1-1,0 1 1,1 0 0,-1 0-1,0 0 1,0 0-1,1 0 1,-1 0 0,0-1-1,0 1 1,1 0 0,-1-17-94,-11-24 502,-2 22-106,0 0-1,-1 1 1,-18-18 0,-5 2 2545,107 36-682,92-10-3592,-102 3 1124,-59 4 342,0 1 0,0 0-1,1 0 1,-1 0 0,0 0 0,0 0 0,0 0-1,0 0 1,0 0 0,0 0 0,0 0 0,0 1 0,0-1-1,0 0 1,0 1 0,0-1 0,0 0 0,0 1-1,0 0 1,0-1 0,0 1 0,0-1 0,-1 1-1,1 0 1,0 0 0,0 0 0,-1-1 0,1 1-1,-1 0 1,2 2 0,-2-1 37,1 1-1,-1 0 1,0-1 0,0 1-1,0 0 1,-1-1-1,1 1 1,-1-1 0,1 1-1,-1 0 1,-2 4-1,-15 31 581,14-33-475,1 1 0,0-1 1,0 1-1,1 0 0,-1 0 1,1 0-1,1 0 0,-1 0 1,0 10-1,2-16-145,1 1 1,0 0-1,-1 0 0,1 0 0,0 0 0,-1-1 1,1 1-1,0 0 0,0-1 0,0 1 1,0-1-1,0 1 0,-1-1 0,1 1 1,0-1-1,0 0 0,0 1 0,0-1 0,0 0 1,0 0-1,0 0 0,1 1 0,-1-1 1,0 0-1,0-1 0,0 1 0,0 0 1,0 0-1,0 0 0,0-1 0,0 1 0,0 0 1,1-1-1,40-11 106,-32 8-219,-1-1-1,0 0 1,1-1-1,-2 0 1,1 0-1,-1-1 1,0 0-1,0 0 1,-1-1 0,0 0-1,0 0 1,-1-1-1,0 0 1,6-13-1,-15 32 193,-1 0-1,2 1 0,-1 0 1,2 0-1,-1 0 0,1 0 1,2 20-1,-1-29-70,0 1 0,0-1 0,0 1 0,1-1 0,-1 1 0,1-1 1,0 1-1,0-1 0,0 1 0,0-1 0,0 0 0,1 0 0,-1 0 0,0 1 0,1-1 0,0-1 0,-1 1 0,1 0 0,0 0 0,0-1 0,0 1 1,0-1-1,1 1 0,-1-1 0,0 0 0,0 0 0,1 0 0,-1 0 0,1 0 0,-1-1 0,1 1 0,-1-1 0,1 1 0,-1-1 0,1 0 0,-1 0 1,1 0-1,-1-1 0,1 1 0,-1-1 0,1 1 0,3-2 0,-2 1-14,0-1 0,0 1 0,-1-1 0,1 0 0,-1 0 1,1 0-1,-1 0 0,1-1 0,-1 1 0,0-1 0,0 0 0,-1 0 0,1 0 0,0 0 0,-1 0 0,0-1 1,0 1-1,0-1 0,0 0 0,-1 1 0,1-1 0,1-6 0,1-4 11,-1 0-1,0 1 1,-1-1 0,-1 0 0,1-16-1,-2 29-18,0 1 1,0-1-1,0 1 0,0-1 0,1 1 1,-1-1-1,0 1 0,0-1 0,0 1 1,0-1-1,0 1 0,0-1 0,0 1 1,-1-1-1,1 1 0,0-1 0,0 1 1,0-1-1,0 1 0,-1-1 0,1 1 1,0-1-1,0 1 0,-1-1 0,1 1 0,0 0 1,-1-1-1,1 1 0,-1 0 0,1-1 1,0 1-1,-1 0 0,1-1 0,-1 1 1,1 0-1,-1 0 0,1 0 0,-1-1 1,1 1-1,-1 0 0,1 0 0,-1 0 1,0 0-1,0 0 1,0 1-1,0-1 1,1 1 0,-1-1 0,0 1 0,0 0 0,1-1-1,-1 1 1,1 0 0,-1-1 0,0 1 0,1 0 0,-1 0-1,1 0 1,0-1 0,-1 1 0,1 0 0,0 0-1,-1 0 1,1 0 0,0 0 0,0 0 0,0 0 0,0 1-1,0 0 14,-1 0-1,1 0 1,1 0 0,-1 0-1,0 0 1,0 0-1,1 0 1,-1 0-1,1 0 1,0 0-1,-1 0 1,1 0-1,0-1 1,0 1-1,0 0 1,0 0-1,1-1 1,-1 1-1,0-1 1,1 1 0,1 1-1,1-1-2,-1 0 1,0 0-1,1 0 0,-1-1 1,1 1-1,-1-1 0,1 0 1,0 0-1,0 0 0,-1-1 0,5 1 1,-1 0-1,0-1 0,-1 0 1,1 0-1,0-1 1,-1 0-1,1 0 0,0-1 1,-1 0-1,0 0 0,1 0 1,-1-1-1,0 1 1,10-8-1,-10 5-2,-1 0 1,1 0-1,-1-1 0,-1 0 1,1 0-1,-1 0 0,0 0 1,0-1-1,0 0 0,-1 0 1,0 0-1,-1 0 0,0 0 1,0 0-1,2-14 0,-4 21-9,0-1-1,0 1 1,0 0 0,0-1-1,0 1 1,0 0-1,0 0 1,0-1-1,0 1 1,0 0 0,0-1-1,0 1 1,0 0-1,0 0 1,-1-1-1,1 1 1,0 0 0,0 0-1,0-1 1,0 1-1,-1 0 1,1 0-1,0-1 1,0 1 0,0 0-1,-1 0 1,1 0-1,0 0 1,0-1-1,-1 1 1,1 0-1,0 0 1,-1 0 0,1 0-1,0 0 1,0 0-1,-1 0 1,1 0-1,0 0 1,-1 0 0,1 0-1,0 0 1,0 0-1,-1 0 1,1 0-1,0 0 1,-1 0 0,1 0-1,0 0 1,0 0-1,-1 0 1,1 0-1,0 1 1,0-1 0,-1 0-1,1 0 1,0 0-1,0 1 1,-1-1-1,1 0 1,0 0-1,0 0 1,0 1 0,0-1-1,-1 1 1,-15 15-41,11-7 149,-1 1 0,2-1-1,-1 1 1,1-1-1,1 1 1,0 1-1,0-1 1,1 0-1,1 1 1,-1-1-1,2 1 1,0 20-1,0-29-96,1 0 0,-1 0-1,1-1 1,-1 1 0,1 0-1,0 0 1,0-1-1,0 1 1,0 0 0,0-1-1,0 1 1,0-1 0,0 1-1,1-1 1,-1 0-1,0 1 1,1-1 0,-1 0-1,1 0 1,3 1 0,-1 0 2,1 0 0,-1 0 0,1-1 0,-1 0 0,1 0 0,0 0 0,0-1 0,7 1 0,41-9-1646,-50 7 1132,1 0 1,-1 0-1,1-1 1,-1 1-1,1-1 1,-1 0-1,0 0 1,0 0 0,4-4-1,2-9-3330,-4-6-1660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6.290"/>
    </inkml:context>
    <inkml:brush xml:id="br0">
      <inkml:brushProperty name="width" value="0.025" units="cm"/>
      <inkml:brushProperty name="height" value="0.025" units="cm"/>
    </inkml:brush>
  </inkml:definitions>
  <inkml:trace contextRef="#ctx0" brushRef="#br0">7 1 11627,'-5'0'3107,"3"3"128,2 8-1313,0 0-769,6 5-545,8-2-447,2 2-97,7-2-353,6-2-1728,1 0-2083,0-6-2306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6.650"/>
    </inkml:context>
    <inkml:brush xml:id="br0">
      <inkml:brushProperty name="width" value="0.025" units="cm"/>
      <inkml:brushProperty name="height" value="0.025" units="cm"/>
    </inkml:brush>
  </inkml:definitions>
  <inkml:trace contextRef="#ctx0" brushRef="#br0">138 214 12268,'0'0'2728,"-10"0"-283,5-1-2256,1 0 1,-1 1 0,0 0 0,1 0-1,-1 0 1,0 0 0,1 1 0,-1 0-1,1 0 1,-1 0 0,1 0 0,-1 1 0,1 0-1,0 0 1,0 0 0,0 0 0,0 1-1,0 0 1,0-1 0,1 1 0,-1 1-1,1-1 1,0 0 0,0 1 0,0 0 0,0-1-1,1 1 1,-1 0 0,1 1 0,-2 5-1,3-8-136,0 1-1,0 0 1,0 0-1,0 0 1,1 0-1,-1 0 0,1-1 1,0 1-1,0 0 1,0 0-1,0 0 1,0 0-1,1 0 0,-1 0 1,1 0-1,0 0 1,0 0-1,0-1 1,0 1-1,0 0 0,1-1 1,-1 1-1,1-1 1,0 1-1,0-1 1,-1 0-1,2 0 0,-1 0 1,4 3-1,-1-2-33,1-1-1,-1 0 0,0 0 0,1 0 1,0-1-1,-1 1 0,1-2 1,0 1-1,0 0 0,0-1 0,0 0 1,-1-1-1,1 1 0,9-3 0,-7 0-31,0 1-1,0-1 0,0-1 1,-1 0-1,0 0 0,1 0 0,-1-1 1,-1 0-1,1 0 0,-1-1 0,0 1 1,0-2-1,-1 1 0,0 0 0,0-1 1,0 0-1,-1 0 0,0-1 0,4-9 1,-2 5-13,-1 0 1,-1-1 0,0 0 0,0 1 0,-1-1 0,-1-1 0,0 1-1,-1 0 1,0 0 0,-1-1 0,-3-18 0,2 27-5,-1 0 0,0 0 0,-1 0-1,1 1 1,-1-1 0,0 1 0,0 0 0,0 0 0,0 0 0,-1 0 0,1 0 0,-1 1 0,0 0-1,-1-1 1,1 2 0,0-1 0,-1 0 0,1 1 0,-1 0 0,0 0 0,0 0 0,0 1-1,0-1 1,0 1 0,-9 0 0,9 0 62,0 0 1,0 0-1,1 0 1,-1 1-1,0 0 0,0 0 1,0 1-1,0-1 0,0 1 1,1 0-1,-1 0 0,0 1 1,0-1-1,1 1 0,-1 0 1,1 0-1,0 1 0,0-1 1,0 1-1,0 0 0,0 0 1,0 0-1,1 1 0,-1-1 1,1 1-1,0 0 0,-3 6 1,5-8-31,0 0-1,0 0 1,1 0 0,-1 0 0,1 0 0,-1 1 0,1-1-1,0 0 1,0 0 0,0 1 0,0-1 0,1 0 0,-1 0 0,0 0-1,1 0 1,0 1 0,-1-1 0,1 0 0,0 0 0,0 0-1,0 0 1,0 0 0,1-1 0,-1 1 0,0 0 0,1 0-1,-1-1 1,1 1 0,0-1 0,0 1 0,2 1 0,8 5-252,0-1 0,0 0 0,0-1 0,14 5 0,-8-3-497,14 5-409,-21-9 879,0 0 1,0 0 0,-1 1 0,0 1 0,0 0-1,-1 0 1,1 1 0,-1 0 0,11 12 0,-19-18 350,1 1 0,-1 0 0,0 0 0,0 0 0,0 0 1,0 0-1,0 0 0,0 0 0,-1 1 0,1-1 0,-1 0 1,1 0-1,-1 0 0,0 1 0,0-1 0,0 0 1,0 1-1,0-1 0,-1 0 0,1 0 0,-1 1 0,0 1 1,-2 3 213,-1 0-1,0-1 1,0 1 0,0-1 0,-7 8 0,8-11-436,0 1-1,-1 0 1,2-1 0,-1 1-1,0 1 1,1-1 0,0 0 0,0 1-1,0-1 1,0 1 0,1 0-1,-2 7 1,16-18-5756,3-8 1339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6.469"/>
    </inkml:context>
    <inkml:brush xml:id="br0">
      <inkml:brushProperty name="width" value="0.025" units="cm"/>
      <inkml:brushProperty name="height" value="0.025" units="cm"/>
    </inkml:brush>
  </inkml:definitions>
  <inkml:trace contextRef="#ctx0" brushRef="#br0">4 187 4292,'-1'-8'7015,"0"3"-6580,0 0 0,1-1 0,-1 1 0,1 0 0,0 0 0,0 0-1,1-1 1,0 1 0,0 0 0,0 0 0,0 0 0,1 0 0,0 0 0,0 0 0,0 1 0,0-1 0,1 1 0,0-1 0,0 1 0,0 0 0,1 0 0,-1 0 0,1 1 0,5-5 0,4 0-257,0 1 0,0 0 0,1 0 0,-1 2 0,2 0 0,-1 0 0,0 2 0,1-1-1,0 2 1,-1 0 0,1 1 0,0 0 0,0 1 0,29 5 0,-40-5-109,-1 0 0,1 1-1,-1 0 1,1 0 0,-1 0 0,1 0 0,-1 0-1,0 1 1,0-1 0,0 1 0,1 0-1,-2 0 1,1 0 0,0 1 0,0-1 0,-1 1-1,1-1 1,-1 1 0,0 0 0,0 0-1,0 0 1,0 0 0,0 0 0,-1 0-1,1 1 1,-1-1 0,0 0 0,0 1 0,0-1-1,-1 1 1,1-1 0,-1 1 0,0 0-1,0-1 1,0 1 0,0-1 0,0 1-1,-1-1 1,0 1 0,0-1 0,0 1 0,0-1-1,0 1 1,-1-1 0,0 0 0,1 0-1,-1 0 1,0 0 0,0 0 0,-3 3-1,-6 4 290,0 0-1,0 0 0,-19 10 1,-7-1-1049,1-12-3485,36-15-7163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7.234"/>
    </inkml:context>
    <inkml:brush xml:id="br0">
      <inkml:brushProperty name="width" value="0.025" units="cm"/>
      <inkml:brushProperty name="height" value="0.025" units="cm"/>
    </inkml:brush>
  </inkml:definitions>
  <inkml:trace contextRef="#ctx0" brushRef="#br0">60 1 7751,'0'0'14227,"-9"11"-13554,8-9-650,-5 5 91,1 0 0,0 0 0,0 1 0,1-1 0,0 1 0,0 0 0,1 0 0,0 1 0,0-1 0,1 1 0,0-1 0,-1 12 0,3-14-75,0-1-1,0 1 0,0 0 1,1-1-1,0 1 1,0-1-1,0 1 0,1-1 1,-1 0-1,1 1 1,1-1-1,3 6 0,-4-7-31,1-1 0,0 0-1,0 0 1,0 0 0,0-1-1,0 1 1,1-1 0,-1 0-1,1 1 1,0-1 0,-1-1-1,1 1 1,0-1 0,0 1-1,0-1 1,0 0 0,6 0-1,10 1-169,-1-1 0,1-1 0,0-1-1,-1 0 1,1-2 0,-1 0 0,23-7-1,4 0 243,-45 10-76,-1 0 1,1 0 0,0 0 0,-1 1 0,1-1 0,0 0 0,-1 1-1,1-1 1,-1 0 0,1 1 0,0-1 0,-1 1 0,1-1 0,-1 1-1,0-1 1,1 1 0,-1-1 0,1 1 0,-1 0 0,0-1-1,1 1 1,-1-1 0,0 1 0,0 0 0,1 0 0,-1 1 16,1-1 0,-1 0 1,1 1-1,0-1 0,0 0 1,-1 0-1,1 0 1,0 0-1,0 0 0,0 0 1,0 0-1,0 0 0,0 0 1,0 0-1,1 0 0,-1-1 1,0 1-1,0 0 0,3 0 1,58 4-422,33-7-4854,-20 0 997,-73 2 4316,0 0-1,-1 0 1,1 0-1,0 0 1,0 0-1,-1 1 1,1-1-1,0 0 0,0 1 1,-1 0-1,1-1 1,0 1-1,-1 0 1,1 0-1,-1 0 1,1 0-1,-1 0 0,0 0 1,1 1-1,-1-1 1,0 0-1,0 1 1,0-1-1,0 1 1,0-1-1,0 1 1,0-1-1,-1 1 0,1 0 1,0 2-1,1 5 720,0 1-1,-1 0 0,0-1 0,-2 20 0,1-21-411,0 1-1,0 0 1,0 0-1,4 13 1,3 0-259,-1 1 0,0 0 0,-2 0 0,3 45 0,-7-64-62,0 1 1,0-1 0,0 1-1,-1-1 1,1 1 0,-1-1 0,0 1-1,0-1 1,-1 0 0,1 1-1,-1-1 1,0 0 0,0 0 0,0 0-1,-1 0 1,1-1 0,-1 1-1,0-1 1,0 1 0,0-1 0,-1 0-1,1 0 1,-1-1 0,0 1-1,1-1 1,-1 1 0,0-1-1,0 0 1,-1-1 0,1 1 0,0-1-1,-1 0 1,-5 1 0,6-1 18,0-1 1,0 0-1,0 0 1,0-1-1,-1 1 1,1-1-1,0 0 1,0 0-1,1 0 1,-1-1-1,0 1 1,0-1-1,1 0 1,-1 0-1,1 0 1,-1 0-1,1-1 1,0 0-1,0 1 1,0-1-1,0 0 1,0 0-1,1-1 1,0 1-1,-1-1 1,1 1-1,1-1 1,-1 1-1,-1-6 1,-4-6-53,1 0 1,1 0-1,1 0 1,0-1-1,1 0 1,-1-21 0,2 29-27,2 0 1,-1 0 0,1 0-1,0 0 1,1 0 0,0 0-1,0 1 1,1-1-1,0 0 1,0 1 0,1-1-1,0 1 1,0-1 0,1 1-1,0 0 1,0 1 0,0-1-1,1 1 1,0 0 0,0 0-1,1 0 1,0 1 0,0 0-1,0 0 1,1 0 0,-1 1-1,1 0 1,0 0 0,0 0-1,1 1 1,8-2 0,13-4 39,1 2 0,-1 1 0,2 1 1,-1 2-1,0 1 0,51 3 1,9-2-2894,-43-2-2284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08.030"/>
    </inkml:context>
    <inkml:brush xml:id="br0">
      <inkml:brushProperty name="width" value="0.025" units="cm"/>
      <inkml:brushProperty name="height" value="0.025" units="cm"/>
    </inkml:brush>
  </inkml:definitions>
  <inkml:trace contextRef="#ctx0" brushRef="#br0">158 15 11275,'-44'-10'6093,"-24"6"-2737,66 4-3339,0 0 0,0 1 1,0-1-1,0 1 1,1 0-1,-1 0 0,0 0 1,0 0-1,0 0 1,1 0-1,-1 0 0,1 0 1,-1 1-1,1-1 1,-1 1-1,1-1 0,0 1 1,0-1-1,-1 1 1,1 0-1,0-1 0,1 1 1,-1 0-1,0 0 1,0 0-1,1 0 0,-1 0 1,1 0-1,-1 4 1,-4 60 95,5-66-111,0 1 1,0-1-1,0 1 1,1-1-1,-1 0 1,0 1-1,0-1 1,1 0-1,-1 1 1,0-1-1,1 0 1,-1 1-1,0-1 1,1 0-1,-1 1 1,1-1-1,-1 0 1,1 0-1,-1 0 0,0 1 1,1-1-1,-1 0 1,1 0-1,-1 0 1,1 0-1,-1 0 1,1 0-1,-1 0 1,1 0-1,-1 0 1,1 0-1,-1 0 1,0 0-1,1 0 1,-1 0-1,1-1 1,-1 1-1,1 0 1,-1 0-1,1 0 1,-1-1-1,0 1 1,1 0-1,-1-1 0,0 1 1,1 0-1,-1-1 1,0 1-1,1 0 1,-1-1-1,24-15 384,-3-12-23,-18 22-343,1 0 1,0 1-1,0-1 1,0 1-1,1 0 1,0 1-1,0-1 0,0 1 1,0 0-1,10-6 1,-14 10-24,0 0 1,0 1-1,0-1 1,0 0 0,0 0-1,0 1 1,0-1 0,0 0-1,0 1 1,0-1 0,0 1-1,-1-1 1,1 1-1,0 0 1,0-1 0,0 1-1,-1 0 1,1 0 0,0 0-1,-1-1 1,1 1 0,0 0-1,-1 0 1,1 0-1,0 1 1,13 27 76,-14-27-65,28 63 102,33 89 372,-56-135-188,0 0 0,-1 1 0,-1-1 0,-1 1 0,0 0 0,-2 27-1,0-43-263,0-1-1,-1 0 0,1 0 0,-1 0 1,1 1-1,-1-1 0,0 0 0,0 0 0,0 0 1,-1 0-1,1 0 0,-1-1 0,1 1 1,-1 0-1,0-1 0,0 1 0,0-1 0,-1 1 1,1-1-1,0 0 0,-1 0 0,0 0 1,1 0-1,-1-1 0,0 1 0,0-1 0,0 0 1,0 0-1,0 0 0,0 0 0,0 0 1,0 0-1,0-1 0,-5 1 0,3-1 16,0-1 1,0 1-1,-1-1 0,1 0 0,0 0 1,0 0-1,0-1 0,0 0 0,1 0 1,-1 0-1,0 0 0,1-1 0,-1 0 0,1 0 1,0 0-1,0 0 0,0-1 0,0 1 1,1-1-1,-6-8 0,4 5-15,2 0 0,-1 0 0,1-1 0,0 1 0,0-1 0,1 1 0,0-1 0,1 0 0,0 0 0,0 0 0,0 0 0,1 0 0,0 0 0,1 0 0,0 1 0,0-1 0,0 0 0,1 0 0,1 0 0,-1 1 0,1-1 0,0 1 0,1 0-1,0 0 1,0 0 0,6-7 0,-1 2-116,0-1-1,1 1 0,1 1 1,0 0-1,1 1 0,0 0 1,0 0-1,1 1 0,0 1 1,1 0-1,0 1 0,23-8 0,-36 15 15,32-13-3037,-15 0-1763,-8 1-1668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10.048"/>
    </inkml:context>
    <inkml:brush xml:id="br0">
      <inkml:brushProperty name="width" value="0.025" units="cm"/>
      <inkml:brushProperty name="height" value="0.025" units="cm"/>
    </inkml:brush>
  </inkml:definitions>
  <inkml:trace contextRef="#ctx0" brushRef="#br0">0 68 4036,'6'-34'7169,"-1"1"3791,-3 37-10730,-1 1 0,0 0 0,0 0 0,0 0 0,-1 0 0,0 0 0,0 0 0,0 5 0,0-7-133,-1 65 57,7 169 1198,-3-224-1455,1 1 90,-5-11-4891,-12-11-15241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10.406"/>
    </inkml:context>
    <inkml:brush xml:id="br0">
      <inkml:brushProperty name="width" value="0.025" units="cm"/>
      <inkml:brushProperty name="height" value="0.025" units="cm"/>
    </inkml:brush>
  </inkml:definitions>
  <inkml:trace contextRef="#ctx0" brushRef="#br0">1 141 9865,'0'0'7570,"0"9"-6465,0 6-570,1-1 0,0 0 0,2 0-1,-1 0 1,7 19 0,-8-30-391,0 0 1,0 1-1,0-1 1,0 0-1,1 0 1,-1 0-1,1 0 1,0 0-1,0-1 0,0 1 1,0 0-1,0-1 1,0 0-1,1 1 1,-1-1-1,1 0 1,0 0-1,0 0 0,-1-1 1,1 1-1,0-1 1,1 1-1,-1-1 1,0 0-1,0 0 1,0-1-1,1 1 0,-1-1 1,0 1-1,1-1 1,-1 0-1,7-1 1,-6 0-44,0-1 0,0 0 0,0 0 0,0 0 0,0 0 0,-1 0 1,1-1-1,-1 0 0,1 0 0,-1 0 0,0 0 0,0 0 0,0-1 0,2-4 0,39-62 665,-32 48-609,43-66 441,-30 48-1894,-1 1-4246,-17 26-261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13.227"/>
    </inkml:context>
    <inkml:brush xml:id="br0">
      <inkml:brushProperty name="width" value="0.025" units="cm"/>
      <inkml:brushProperty name="height" value="0.025" units="cm"/>
    </inkml:brush>
  </inkml:definitions>
  <inkml:trace contextRef="#ctx0" brushRef="#br0">31 124 7591,'0'0'5002,"1"-9"-2557,0 1-2579,4-29 3440,-3 33-1586,-1 26-1273,-2 2-391,-2 0 1,0 0-1,-2-1 1,-7 24-1,-4 20-376,24-119-5052,3-18 2769,-2 30 2237,11-42 278,1 34 3067,-21 47-2923,0 1-1,0 0 1,0 0 0,0-1 0,0 1 0,0 0 0,0 0 0,1 0 0,-1-1-1,0 1 1,0 0 0,0 0 0,0 0 0,1-1 0,-1 1 0,0 0-1,0 0 1,1 0 0,-1 0 0,0 0 0,0 0 0,0 0 0,1-1-1,-1 1 1,0 0 0,0 0 0,1 0 0,-1 0 0,0 0 0,0 0-1,1 0 1,-1 0 0,0 0 0,0 0 0,1 0 0,-1 0 0,0 1 0,0-1-1,1 0 1,7 10 859,3 20-415,-10-27-316,20 70 387,16 46 356,-30-102-2800,0-2 0,18 28-1,-29-43-4345,-10-2 1329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13.587"/>
    </inkml:context>
    <inkml:brush xml:id="br0">
      <inkml:brushProperty name="width" value="0.025" units="cm"/>
      <inkml:brushProperty name="height" value="0.025" units="cm"/>
    </inkml:brush>
  </inkml:definitions>
  <inkml:trace contextRef="#ctx0" brushRef="#br0">64 103 5605,'0'0'5734,"-50"-43"-3492,40 33 128,6 2-704,4 4-417,0 1-352,4 2-897,12 0 0,5-2 32,2 0-32,6-2 32,5 3-353,5-3-1056,-5 0-1377,3 0-1346,-6 1-1281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13.935"/>
    </inkml:context>
    <inkml:brush xml:id="br0">
      <inkml:brushProperty name="width" value="0.025" units="cm"/>
      <inkml:brushProperty name="height" value="0.025" units="cm"/>
    </inkml:brush>
  </inkml:definitions>
  <inkml:trace contextRef="#ctx0" brushRef="#br0">1 0 12236,'0'0'5616,"0"9"-4917,0 263 2739,24-288-2696,-16 9-927,-1 1 1,1 0-1,0 1 0,1 0 1,0 0-1,12-5 0,31-6-7619,-32 12 2178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14.267"/>
    </inkml:context>
    <inkml:brush xml:id="br0">
      <inkml:brushProperty name="width" value="0.025" units="cm"/>
      <inkml:brushProperty name="height" value="0.025" units="cm"/>
    </inkml:brush>
  </inkml:definitions>
  <inkml:trace contextRef="#ctx0" brushRef="#br0">82 12 13581,'0'0'5691,"-8"-3"-5371,7 2-315,0 0-2,0 1 1,0-1-1,-1 0 1,1 0-1,-1 1 1,1-1-1,0 1 1,-1-1 0,1 1-1,-1-1 1,1 1-1,-1 0 1,1 0-1,-1 0 1,1 0-1,-1 0 1,1 0-1,-1 0 1,1 1-1,-1-1 1,1 0-1,-1 1 1,1-1 0,-1 1-1,1 0 1,0-1-1,-1 1 1,1 0-1,0 0 1,0 0-1,-1 0 1,1 0-1,0 0 1,0 0-1,0 0 1,0 0-1,0 1 1,1-1-1,-1 0 1,0 1 0,1-1-1,-1 0 1,0 1-1,1-1 1,0 1-1,-1 2 1,-3 10 53,0 0 1,1 1-1,-1 26 0,3-35 36,1 1 0,0-1 0,0 0 0,0 1 0,1-1 0,0 0 0,1 1 0,-1-1 0,1 0 0,0 0 0,3 6 0,-3-9-59,0-1 1,0 0-1,0 0 1,0 0-1,0 0 1,0 0-1,0 0 1,1 0-1,-1-1 0,1 1 1,-1-1-1,1 0 1,-1 1-1,1-1 1,0-1-1,0 1 0,0 0 1,-1-1-1,1 1 1,0-1-1,0 0 1,0 0-1,0 0 1,0 0-1,0 0 0,0-1 1,-1 0-1,1 1 1,0-1-1,0 0 1,0 0-1,-1 0 1,1-1-1,2-1 0,4-2 97,0 0 0,-1 0-1,0-1 1,0 0-1,0 0 1,-1-1 0,0 0-1,11-14 1,-15 18-75,-1-1 0,1 0 0,-1 0 0,0 0 0,0 0 0,0 0 0,-1 0 0,0-1 0,1 1 0,-1-1 0,-1 1 0,1-1 0,-1 1 0,0-1 0,0 1 0,0-7 0,-1 8-94,0 1 1,0-1 0,0 1-1,0-1 1,-1 1-1,1 0 1,0-1-1,-1 1 1,0 0 0,1 0-1,-1 0 1,0 0-1,0 1 1,0-1-1,-1 0 1,1 1 0,0-1-1,-1 1 1,1 0-1,0 0 1,-1 0-1,1 0 1,-1 0 0,0 1-1,1-1 1,-1 1-1,0-1 1,-2 1-1,-1-1-459,0 1-1,1-1 1,-1 1-1,1 0 1,-1 1-1,0-1 1,-9 3-1,12-2-216,0 0 1,1 0-1,-1 1 1,1-1-1,-1 1 1,1-1-1,-1 1 0,1 0 1,0 0-1,-3 3 1,-3 5-3286</inkml:trace>
  <inkml:trace contextRef="#ctx0" brushRef="#br0" timeOffset="1">75 78 8008,'0'0'10089,"43"62"-9352,-29-43-289,4-2-352,0-4 0,5-1-320,6-8-1313,-4-4-2211,-2 0-1953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27.153"/>
    </inkml:context>
    <inkml:brush xml:id="br0">
      <inkml:brushProperty name="width" value="0.025" units="cm"/>
      <inkml:brushProperty name="height" value="0.025" units="cm"/>
    </inkml:brush>
  </inkml:definitions>
  <inkml:trace contextRef="#ctx0" brushRef="#br0">0 91 3075,'5'-19'688,"0"-22"4459,0 11 2156,-4 65-4746,-1 177-1255,1-209-1308,-1-1-1,1 0 0,-1 0 1,1 0-1,-1 0 0,1 0 1,0 0-1,0 0 0,0 0 1,0 0-1,1 0 0,-1 0 1,0-1-1,2 3 0,12 3-2053,-14-7 1780,-1 0 0,1 0 1,0 0-1,0 0 0,0 0 0,-1-1 1,1 1-1,0 0 0,0-1 1,-1 1-1,1 0 0,0-1 1,-1 1-1,1 0 0,0-1 1,-1 1-1,1-1 0,-1 0 0,1 1 1,0-2-1,6-11-4071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27.499"/>
    </inkml:context>
    <inkml:brush xml:id="br0">
      <inkml:brushProperty name="width" value="0.025" units="cm"/>
      <inkml:brushProperty name="height" value="0.025" units="cm"/>
    </inkml:brush>
  </inkml:definitions>
  <inkml:trace contextRef="#ctx0" brushRef="#br0">4 0 9769,'0'0'5648,"0"10"-5210,-1 38-72,-1-2 793,6 84 1,6-102-1668,-4-21-2525,-3-19-2773,-3-5-1241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6.843"/>
    </inkml:context>
    <inkml:brush xml:id="br0">
      <inkml:brushProperty name="width" value="0.025" units="cm"/>
      <inkml:brushProperty name="height" value="0.025" units="cm"/>
    </inkml:brush>
  </inkml:definitions>
  <inkml:trace contextRef="#ctx0" brushRef="#br0">1 0 5605,'0'0'22598,"2"12"-21627,15 103 693,-13-72-1479,2 0-1,2 0 1,15 46 0,-23-88-249,0 0 1,0 0 0,0 0 0,0 0-1,1-1 1,-1 1 0,0 0 0,0 0-1,1 0 1,-1-1 0,1 1 0,-1 0-1,1 0 1,-1-1 0,1 1 0,-1 0-1,1-1 1,-1 1 0,1-1 0,0 1 0,-1-1-1,1 1 1,0-1 0,-1 1 0,1-1-1,0 0 1,0 1 0,0-1 0,-1 0-1,1 0 1,0 1 0,0-1 0,0 0-1,0 0 1,0 0 0,-1 0 0,3 0-1,-2-1-287,0 0-1,1 0 0,-1 0 1,0-1-1,0 1 0,0 0 0,0 0 1,0-1-1,0 1 0,0-1 0,0 1 1,-1 0-1,1-1 0,0 0 1,-1 1-1,0-1 0,1 1 0,-1-3 1,4-21-6413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27.874"/>
    </inkml:context>
    <inkml:brush xml:id="br0">
      <inkml:brushProperty name="width" value="0.025" units="cm"/>
      <inkml:brushProperty name="height" value="0.025" units="cm"/>
    </inkml:brush>
  </inkml:definitions>
  <inkml:trace contextRef="#ctx0" brushRef="#br0">43 115 5990,'0'0'9224,"-7"0"-7515,-22 0-412,22 0 267,27-15 427,-6 8-1813,0 0 0,1 2 1,-1-1-1,1 2 0,0 0 0,0 1 0,1 0 0,30-1 0,-28 3-1153,1-1-1,0-1 1,-1 0 0,1-2-1,23-8 1,-21 0-4251,-2-4-2366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29.035"/>
    </inkml:context>
    <inkml:brush xml:id="br0">
      <inkml:brushProperty name="width" value="0.025" units="cm"/>
      <inkml:brushProperty name="height" value="0.025" units="cm"/>
    </inkml:brush>
  </inkml:definitions>
  <inkml:trace contextRef="#ctx0" brushRef="#br0">0 18 3651,'21'-1'13610,"47"4"-8743,36 1-4793,-89-3-40,36-2 35,-49 1-62,0 0 1,0 0 0,0 0-1,0-1 1,0 1 0,0-1-1,0 1 1,-1-1 0,1 0 0,0 1-1,0-1 1,0 0 0,-1 0-1,1-1 1,-1 1 0,1 0-1,-1 0 1,1-1 0,1-2 0,-3 3-343,-1 1 0,1-1 1,-1 1-1,0-1 0,1 1 1,-1 0-1,0-1 0,1 1 1,-1 0-1,0-1 0,1 1 1,-1 0-1,0 0 0,0 0 1,1-1-1,-1 1 0,0 0 1,0 0-1,0 0 0,1 0 1,-1 1-1,0-1 0,0 0 1,1 0-1,-2 1 0,-2-1-1944,-8 0-4811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29.366"/>
    </inkml:context>
    <inkml:brush xml:id="br0">
      <inkml:brushProperty name="width" value="0.025" units="cm"/>
      <inkml:brushProperty name="height" value="0.025" units="cm"/>
    </inkml:brush>
  </inkml:definitions>
  <inkml:trace contextRef="#ctx0" brushRef="#br0">0 54 9737,'0'0'8472,"8"-1"-6961,67-20 1058,-55 14-2412,0 1 0,1 0-1,0 2 1,0 0-1,0 1 1,0 2 0,31 0-1,-21 19-324,-24-9-6630,-7-16 984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27.333"/>
    </inkml:context>
    <inkml:brush xml:id="br0">
      <inkml:brushProperty name="width" value="0.025" units="cm"/>
      <inkml:brushProperty name="height" value="0.025" units="cm"/>
    </inkml:brush>
  </inkml:definitions>
  <inkml:trace contextRef="#ctx0" brushRef="#br0">1 1 8264,'0'0'17024,"2"8"-16496,25 143 250,-12-49-125,-12-98-1822,1-14-1420,-2-20-8381,-5 19 4793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27.777"/>
    </inkml:context>
    <inkml:brush xml:id="br0">
      <inkml:brushProperty name="width" value="0.025" units="cm"/>
      <inkml:brushProperty name="height" value="0.025" units="cm"/>
    </inkml:brush>
  </inkml:definitions>
  <inkml:trace contextRef="#ctx0" brushRef="#br0">0 442 10730,'0'0'13031,"8"0"-12086,-3-2-826,1 0-1,0-1 1,0 1-1,-1-1 1,0 0 0,1 0-1,-1-1 1,0 1 0,-1-1-1,1-1 1,-1 1-1,0 0 1,0-1 0,0 0-1,0 0 1,5-10-1,13-21 216,21-46-1,-38 72-261,8-17 28,-1 0-1,-2-1 1,-1 0 0,-1-1 0,-1 0 0,5-44 0,-13 94-92,2 0 1,0 0-1,2 0 1,7 33-1,-8-46-140,0 0 0,0 0 0,1 0 0,-1 0 0,2 0 0,-1-1 0,1 1 0,1-1-1,-1 0 1,1 0 0,0-1 0,1 1 0,-1-1 0,1-1 0,12 10 0,-13-13-516,1 1 1,0-1-1,0-1 1,0 1-1,0-1 1,1 0-1,-1 0 1,0-1 0,12 0-1,-16 0 370,22 0-5317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02.992"/>
    </inkml:context>
    <inkml:brush xml:id="br0">
      <inkml:brushProperty name="width" value="0.025" units="cm"/>
      <inkml:brushProperty name="height" value="0.025" units="cm"/>
    </inkml:brush>
  </inkml:definitions>
  <inkml:trace contextRef="#ctx0" brushRef="#br0">263 23 10218,'0'0'4457,"-9"-3"-2375,-1-1-1691,0 0 0,-1 1 0,1 0 0,-1 1 0,0 0 0,0 1 0,1 1 0,-1-1 0,0 1-1,0 1 1,0 0 0,-13 3 0,19-2-292,-1-1 0,1 1 0,0 0-1,0 0 1,0 1 0,0-1 0,0 1-1,0 0 1,1 0 0,0 1 0,-1-1-1,1 1 1,0 0 0,1 0 0,-1 1-1,1-1 1,0 1 0,0-1 0,0 1 0,0 0-1,1 0 1,0 1 0,0-1 0,1 0-1,-1 1 1,1-1 0,-1 9 0,2-12-74,0-1 0,-1 1 0,1 0 0,0-1 0,0 1 0,0 0 0,0-1 0,1 1 0,-1-1 0,0 1 1,1 0-1,-1-1 0,1 1 0,-1-1 0,1 1 0,0-1 0,0 0 0,-1 1 0,1-1 0,0 0 0,0 1 0,0-1 1,1 0-1,-1 0 0,2 2 0,0-2 1,-1 0 0,1 0 1,0 0-1,0 0 0,0 0 1,1 0-1,-1-1 0,0 0 1,0 1-1,0-1 0,0 0 1,5-1-1,4-1 20,1 0 0,-1-1 0,1 0 0,-1-1 0,19-9 0,-14 4-18,0-1 0,0-1-1,-1 0 1,19-19 0,-35 65-252,-17 337 475,17-367-173,0-1 1,-1 1 0,1-1 0,-1 1-1,0-1 1,0 0 0,-1 0 0,1 1-1,-1-1 1,0 0 0,0 0 0,0 0-1,0-1 1,-1 1 0,0 0 0,1-1-1,-1 0 1,-1 0 0,1 0 0,0 0-1,-1 0 1,1 0 0,-6 2-1,6-4-28,0 0 0,-1 0 0,1 0 0,0 0 0,0 0 0,0-1 0,0 1 0,-1-1 0,1 0 0,0 0 0,0 0 0,-1 0 0,1-1 0,0 0 0,0 1 0,0-1 0,0 0 0,0 0 0,0-1 0,0 1 0,0-1 0,0 1 0,0-1 0,1 0 0,-1 0 0,1 0 0,-1 0 0,1-1 0,0 1 0,0-1 0,0 1 0,-2-5 0,0 3-44,1-1 0,0 1-1,0-1 1,0 0 0,1 0 0,-1 0-1,1-1 1,1 1 0,-1 0 0,1-1 0,0 0-1,0 1 1,0-1 0,1 1 0,0-1-1,0 0 1,0 1 0,1-1 0,0 0 0,0 1-1,0-1 1,1 1 0,-1-1 0,2 1 0,-1 0-1,0 0 1,1 0 0,0 0 0,0 0-1,1 1 1,4-6 0,3-1-16,0 0 1,1 1-1,0 0 1,1 1-1,0 0 1,1 1-1,-1 1 1,1 0-1,1 1 1,19-6-1,-4 4-442,22-8-3356,-20 0-3772,-10 0-3225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03.792"/>
    </inkml:context>
    <inkml:brush xml:id="br0">
      <inkml:brushProperty name="width" value="0.025" units="cm"/>
      <inkml:brushProperty name="height" value="0.025" units="cm"/>
    </inkml:brush>
  </inkml:definitions>
  <inkml:trace contextRef="#ctx0" brushRef="#br0">32 44 6374,'11'-19'2305,"5"-5"8895,-11 26-7078,-3 16-4074,-6 55-65,-3-1-1,-16 73 0,17-137-3072,5-7 2713,1-1-1,-1 0 1,0 0-1,1 0 1,-1 0-1,1 0 1,-1 0-1,0 0 1,1 0-1,-1 0 1,1 0-1,-1 0 1,0 0-1,1-1 1,-1 1-1,1 0 1,-1 0-1,1-1 1,-1 1 0,1 0-1,-1-1 1,1 1-1,-1 0 1,1-1-1,-1 1 1,0-1-1,-9-13-7069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04.138"/>
    </inkml:context>
    <inkml:brush xml:id="br0">
      <inkml:brushProperty name="width" value="0.025" units="cm"/>
      <inkml:brushProperty name="height" value="0.025" units="cm"/>
    </inkml:brush>
  </inkml:definitions>
  <inkml:trace contextRef="#ctx0" brushRef="#br0">0 1 8520,'0'0'6668,"1"9"-4896,0 3-1272,1 1-1,1-1 1,0 0 0,1 0 0,0 0-1,1 0 1,0-1 0,0 1-1,2-1 1,-1-1 0,10 12 0,-13-17-304,1-1 0,0 0 0,0 0 0,0-1 0,0 1 0,0-1 0,1 0 0,0 0 0,-1 0 0,1-1 0,0 0 0,10 4 0,-10-5-108,-1-1-1,0 0 1,0 1 0,1-2-1,-1 1 1,0 0 0,0-1-1,0 0 1,0 1-1,1-2 1,-1 1 0,0 0-1,-1-1 1,1 0 0,0 0-1,0 0 1,-1 0 0,1-1-1,3-3 1,4-3-55,0-2 0,0 1-1,-1-1 1,-1-1 0,0 0 0,0 0 0,13-27 0,2-20-4642,-23 52 905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04.503"/>
    </inkml:context>
    <inkml:brush xml:id="br0">
      <inkml:brushProperty name="width" value="0.025" units="cm"/>
      <inkml:brushProperty name="height" value="0.025" units="cm"/>
    </inkml:brush>
  </inkml:definitions>
  <inkml:trace contextRef="#ctx0" brushRef="#br0">0 58 13357,'0'0'5044,"3"-9"-3095,-1-1-1432,-1 7-344,-1-1-1,1 1 0,0 0 1,0 0-1,0-1 0,0 1 1,1 0-1,-1 0 0,1 0 1,2-3-1,1 64 2476,-15 160-1447,10-166-1254,0-30-2430,-6-38-12176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04.848"/>
    </inkml:context>
    <inkml:brush xml:id="br0">
      <inkml:brushProperty name="width" value="0.025" units="cm"/>
      <inkml:brushProperty name="height" value="0.025" units="cm"/>
    </inkml:brush>
  </inkml:definitions>
  <inkml:trace contextRef="#ctx0" brushRef="#br0">1 56 9641,'0'0'9001,"2"10"-7496,1 8-668,1 0 1,1-1-1,9 20 0,-13-33-656,0-1-1,1 1 1,-1 0-1,1 0 1,0-1-1,0 1 1,0-1 0,1 0-1,-1 0 1,1 0-1,0 0 1,0 0 0,0 0-1,0-1 1,0 1-1,0-1 1,1 0-1,-1 0 1,1 0 0,0-1-1,0 1 1,-1-1-1,1 0 1,5 1-1,-5-3-121,-1 0-1,1 0 0,0-1 0,-1 1 0,1-1 0,-1 0 0,1 0 1,-1 0-1,0 0 0,0 0 0,0-1 0,0 0 0,-1 1 0,1-1 1,-1 0-1,1 0 0,-1-1 0,3-4 0,5-8-442,-1 0 0,11-25-1,-16 31-287,11-31-3155,-9 12-4358,-5 6-6645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0.209"/>
    </inkml:context>
    <inkml:brush xml:id="br0">
      <inkml:brushProperty name="width" value="0.025" units="cm"/>
      <inkml:brushProperty name="height" value="0.025" units="cm"/>
    </inkml:brush>
  </inkml:definitions>
  <inkml:trace contextRef="#ctx0" brushRef="#br0">11 171 12876,'0'0'3102,"-2"-9"-1591,-5-31-684,7 38-808,-1 1 0,1-1 0,0 0 1,0 1-1,0-1 0,0 0 0,0 1 0,0-1 0,0 0 0,1 1 0,-1-1 1,1 0-1,-1 1 0,1-1 0,-1 1 0,1-1 0,0 1 0,0-1 0,0 1 1,0-1-1,0 1 0,0 0 0,0 0 0,0-1 0,0 1 0,1 0 0,-1 0 1,1 0-1,-1 0 0,0 1 0,1-1 0,-1 0 0,1 1 0,0-1 0,-1 1 1,1-1-1,0 1 0,-1 0 0,1-1 0,0 1 0,2 0 0,1 0 18,0 0 1,0 0-1,0 1 0,0-1 0,0 1 0,-1 0 0,1 0 1,0 1-1,0-1 0,-1 1 0,9 5 0,7 7 34,-14-8 235,2-1 0,-1 0 0,1 0 1,16 7-1,-21-11-166,0 0 1,0 0-1,0 0 1,0-1-1,0 0 1,0 1-1,1-1 1,-1 0-1,0 0 1,0-1-1,0 1 1,0-1-1,0 0 1,1 0-1,-1 0 0,0 0 1,-1 0-1,5-3 1,110-46 3174,-116 49-3348,1-1 0,-1 1 0,1 0 0,-1 0 0,0-1 0,1 1 0,-1 0 0,0-1 0,0 0 0,0 1 0,0-1 0,-1 1 0,1-1-1,0 0 1,-1 0 0,1 0 0,-1 1 0,1-3 0,2-36-8243,-3 31 2553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08.886"/>
    </inkml:context>
    <inkml:brush xml:id="br0">
      <inkml:brushProperty name="width" value="0.025" units="cm"/>
      <inkml:brushProperty name="height" value="0.025" units="cm"/>
    </inkml:brush>
  </inkml:definitions>
  <inkml:trace contextRef="#ctx0" brushRef="#br0">0 439 7207,'0'0'-1602,"10"0"3770,416-2 2790,-226-2-4396,450-24 1478,-138 4 1402,106-11-3314,53-2 171,156 0-199,-94 3-82,930-105 2208,-1541 125-2185,180-25 73,-268 28-2633,-17-6-4080,-10 0-3742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10.129"/>
    </inkml:context>
    <inkml:brush xml:id="br0">
      <inkml:brushProperty name="width" value="0.025" units="cm"/>
      <inkml:brushProperty name="height" value="0.025" units="cm"/>
    </inkml:brush>
  </inkml:definitions>
  <inkml:trace contextRef="#ctx0" brushRef="#br0">134 42 8008,'10'-17'2807,"0"1"4615,-14 29-4375,-12 19-2638,-2-1 0,-1 0 0,-26 30 0,-7 10-235,131-183-15164,-13 18 13371,-36 52 6088,-27 53 2528,-6 52-4870,0-49-1949,0 1 0,1 0 1,0 0-1,2 0 0,0 0 0,0 0 1,1 0-1,1-1 0,1 1 1,0 0-1,0-1 0,2 0 1,0 1-1,11 21 0,-10-21-3188,-15-16-2790,-7-11 353,8 4 5686,-39-45-3497,-1-2 4891,-3 6 6243,55 46-2770,14 1-4069,20 0-1068,2 2 53,45-1-336,-29-4-3686,-29 1-1370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11.230"/>
    </inkml:context>
    <inkml:brush xml:id="br0">
      <inkml:brushProperty name="width" value="0.025" units="cm"/>
      <inkml:brushProperty name="height" value="0.025" units="cm"/>
    </inkml:brush>
  </inkml:definitions>
  <inkml:trace contextRef="#ctx0" brushRef="#br0">74 1 4869,'0'0'14952,"-4"11"-13863,1-2-914,-39 118 1608,35-103-1281,2 0 1,0 0-1,-2 46 0,7-69-475,1 0 0,-1 0 1,1 0-1,0 0 0,-1 0 0,1 0 1,0 0-1,0 0 0,0 0 1,0 0-1,0-1 0,0 1 0,0 0 1,0 0-1,0-1 0,0 1 0,0-1 1,0 1-1,1-1 0,-1 0 0,0 1 1,0-1-1,1 0 0,-1 0 1,0 0-1,0 0 0,1 0 0,-1 0 1,0 0-1,2-1 0,43-2 334,-28-1-364,0 0 0,27-12 0,-4-4-2753,-12-7-5700,-20 12 320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11.624"/>
    </inkml:context>
    <inkml:brush xml:id="br0">
      <inkml:brushProperty name="width" value="0.025" units="cm"/>
      <inkml:brushProperty name="height" value="0.025" units="cm"/>
    </inkml:brush>
  </inkml:definitions>
  <inkml:trace contextRef="#ctx0" brushRef="#br0">92 16 14029,'0'0'4250,"-9"2"-2435,6-2-1720,-1 1-1,0 0 1,1 0 0,-1 0 0,1 1 0,-1-1 0,1 1 0,-1 0 0,1 0 0,0 0 0,0 0 0,0 1-1,0-1 1,1 1 0,-1-1 0,1 1 0,-1 0 0,1 0 0,0 0 0,0 1 0,1-1 0,-1 0 0,0 1-1,1-1 1,0 1 0,-1 4 0,0-2-35,0 0 0,0 0 0,1 0 0,0 0 0,0 1 0,0-1 0,1 0 0,1 13 0,-1-17-33,1 0 1,-1 0-1,1-1 1,0 1-1,0 0 1,0 0-1,0-1 1,0 1-1,0 0 1,0-1-1,0 1 1,1-1 0,-1 0-1,1 1 1,-1-1-1,1 0 1,-1 0-1,1 0 1,0 0-1,-1 0 1,1 0-1,0-1 1,0 1-1,0 0 1,0-1-1,0 1 1,0-1-1,0 0 1,-1 0-1,1 0 1,3 0-1,2 0 10,-1 0 0,0 0 0,0 0-1,0-1 1,0 0 0,0-1 0,0 1 0,0-1 0,0 0-1,-1 0 1,1-1 0,-1 0 0,1 0 0,-1 0-1,0-1 1,0 1 0,0-1 0,-1 0 0,0-1 0,1 1-1,-1-1 1,-1 0 0,1 0 0,-1 0 0,0 0-1,0-1 1,0 1 0,-1-1 0,0 0 0,0 0 0,0 0-1,-1 1 1,0-2 0,0 1 0,-1 0 0,1 0-1,-1 0 1,-1-8 0,1 13-61,-1-1-1,1 1 0,0-1 1,-1 1-1,1 0 0,-1-1 1,1 1-1,-1-1 1,0 1-1,1 0 0,-1 0 1,0-1-1,0 1 0,0 0 1,0 0-1,0 0 0,0 0 1,0 0-1,-1 0 1,1 0-1,0 1 0,0-1 1,-1 0-1,1 1 0,-1-1 1,1 1-1,0-1 1,-1 1-1,1-1 0,-1 1 1,1 0-1,-1 0 0,1 0 1,-1 0-1,1 0 1,-1 0-1,1 0 0,-1 1 1,1-1-1,-2 1 0,-2 0-653,0 0 0,1 1-1,-1-1 1,1 1 0,0 0-1,0 0 1,0 1 0,0-1-1,0 1 1,0 0-1,-5 5 1,-3 8-4954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11.968"/>
    </inkml:context>
    <inkml:brush xml:id="br0">
      <inkml:brushProperty name="width" value="0.025" units="cm"/>
      <inkml:brushProperty name="height" value="0.025" units="cm"/>
    </inkml:brush>
  </inkml:definitions>
  <inkml:trace contextRef="#ctx0" brushRef="#br0">1 1 9513,'0'0'15951,"7"58"-15727,11-44-160,3-1 0,1 0-96,1-2-929,-4-1-1153,6-2-1409,-10-3-3043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28.874"/>
    </inkml:context>
    <inkml:brush xml:id="br0">
      <inkml:brushProperty name="width" value="0.025" units="cm"/>
      <inkml:brushProperty name="height" value="0.025" units="cm"/>
    </inkml:brush>
  </inkml:definitions>
  <inkml:trace contextRef="#ctx0" brushRef="#br0">0 1 7559,'0'0'13378,"0"11"-12876,0 51-344,4 81 686,-3-127-1202,1 0 0,1-1-1,0 1 1,1-1 0,1 0 0,12 27 0,-10-38-5963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29.222"/>
    </inkml:context>
    <inkml:brush xml:id="br0">
      <inkml:brushProperty name="width" value="0.025" units="cm"/>
      <inkml:brushProperty name="height" value="0.025" units="cm"/>
    </inkml:brush>
  </inkml:definitions>
  <inkml:trace contextRef="#ctx0" brushRef="#br0">17 34 12011,'0'0'4058,"-3"10"-2735,0-3-1144,1-1 0,0 1 0,0-1-1,1 1 1,0 0 0,0 0-1,0-1 1,1 1 0,0 0 0,0 0-1,1 0 1,0 0 0,0 0-1,1-1 1,0 1 0,0 0 0,0-1-1,1 0 1,0 1 0,5 8-1,-5-12-75,0 1-1,-1-1 0,1 0 0,0 0 1,0 0-1,1-1 0,-1 1 1,0-1-1,1 1 0,0-1 0,-1 0 1,1-1-1,0 1 0,0-1 0,0 1 1,0-1-1,0 0 0,0-1 1,1 1-1,-1-1 0,0 0 0,0 0 1,6 0-1,-4-2-32,-1 1 1,1-1-1,0-1 1,0 1-1,-1-1 1,1 0-1,-1 0 1,0 0-1,0-1 1,0 0-1,-1 0 1,1 0-1,-1 0 0,0-1 1,6-7-1,0-3-72,0-1 1,-1 0-1,0-1 0,-2 1 0,7-21 0,-7 10-3390,-5 3-3476,-2 17-61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29.555"/>
    </inkml:context>
    <inkml:brush xml:id="br0">
      <inkml:brushProperty name="width" value="0.025" units="cm"/>
      <inkml:brushProperty name="height" value="0.025" units="cm"/>
    </inkml:brush>
  </inkml:definitions>
  <inkml:trace contextRef="#ctx0" brushRef="#br0">10 0 11435,'0'0'10169,"-1"6"-9923,-4 48 188,2 0 0,8 106 1,-4-149-435,1 0 0,0 0 0,1-1 0,0 1 0,6 13 0,9 1-2632,-13-22 810,-1-8-6937,-4-7 3624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30.014"/>
    </inkml:context>
    <inkml:brush xml:id="br0">
      <inkml:brushProperty name="width" value="0.025" units="cm"/>
      <inkml:brushProperty name="height" value="0.025" units="cm"/>
    </inkml:brush>
  </inkml:definitions>
  <inkml:trace contextRef="#ctx0" brushRef="#br0">14 56 9929,'0'0'10325,"-14"15"-8697,14-5-1389,1-1-1,0 1 0,1 0 1,0-1-1,0 1 1,1-1-1,0 1 1,1-1-1,0 0 1,0-1-1,1 1 1,0-1-1,11 14 1,-13-19-158,-1 0 1,1 0-1,0-1 1,0 1 0,0-1-1,0 0 1,1 0-1,-1 0 1,0 0-1,1-1 1,-1 1 0,1-1-1,0 0 1,0 0-1,-1 0 1,1-1-1,0 1 1,0-1-1,0 0 1,-1 0 0,1 0-1,0 0 1,0-1-1,0 0 1,-1 0-1,1 0 1,0 0-1,-1 0 1,1-1 0,-1 1-1,1-1 1,-1 0-1,0 0 1,0-1-1,0 1 1,0 0 0,4-5-1,5-3-67,0-1 0,0 0-1,-1-1 1,0 0 0,-1-1-1,-1 0 1,0-1 0,0 1 0,-2-2-1,0 1 1,0-1 0,-1 0 0,6-28-1,-11 39-441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32.248"/>
    </inkml:context>
    <inkml:brush xml:id="br0">
      <inkml:brushProperty name="width" value="0.025" units="cm"/>
      <inkml:brushProperty name="height" value="0.025" units="cm"/>
    </inkml:brush>
  </inkml:definitions>
  <inkml:trace contextRef="#ctx0" brushRef="#br0">0 0 6983,'0'0'15839,"5"11"-14745,8 37-770,-2 0 0,9 81 0,-18-105-709,-2-17 60,0 0-1,1 0 0,0 0 1,0 0-1,1 0 0,3 10 1,-5-17 188,0 0 0,0 0 1,0 0-1,1 1 1,-1-1-1,0 0 0,0 0 1,0 0-1,1 0 1,-1 0-1,0 0 0,0 0 1,1 0-1,-1 0 0,0 0 1,0 0-1,1 0 1,-1 0-1,0 0 0,0 0 1,1 0-1,-1 0 1,0 0-1,0 0 0,0 0 1,1 0-1,-1 0 0,0 0 1,0 0-1,1 0 1,-1-1-1,0 1 0,0 0 1,0 0-1,1 0 1,-1 0-1,0-1 0,0 1 1,0 0-1,0 0 0,0 0 1,1-1-1,-1 1 1,0 0-1,0 0 0,0 0 1,0-1-1,0 1 1,0 0-1,0-1 0,7-10-4421,0-10-6140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7.819"/>
    </inkml:context>
    <inkml:brush xml:id="br0">
      <inkml:brushProperty name="width" value="0.025" units="cm"/>
      <inkml:brushProperty name="height" value="0.025" units="cm"/>
    </inkml:brush>
  </inkml:definitions>
  <inkml:trace contextRef="#ctx0" brushRef="#br0">1 697 13933,'0'0'2488,"10"-15"-1794,333-515 1148,-258 379-903,-86 208 140,-11 28-882,3-26-137,2 0 0,2 0 0,5 86 0,8-115-781,-8-29 446,1 0 0,-1 0 0,1 0 0,0 0 0,-1-1 0,1 1 0,0 0 0,0-1 0,-1 1 0,1 0 0,0-1 0,0 1 0,0-1 0,0 0 0,0 1-1,-1-1 1,1 1 0,2-1 0,6 1-7054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0.970"/>
    </inkml:context>
    <inkml:brush xml:id="br0">
      <inkml:brushProperty name="width" value="0.025" units="cm"/>
      <inkml:brushProperty name="height" value="0.025" units="cm"/>
    </inkml:brush>
  </inkml:definitions>
  <inkml:trace contextRef="#ctx0" brushRef="#br0">1 85 4773,'0'0'13121,"2"-8"-11802,0 4-1215,0-1 0,0 1 0,0 0 0,1 0 0,0 0 0,0 0 1,0 1-1,0-1 0,0 1 0,1 0 0,0 0 0,-1 0 0,1 0 0,0 1 0,0-1 0,1 1 1,-1 0-1,0 0 0,1 1 0,-1-1 0,1 1 0,0 0 0,8-1 0,-1 0-15,-1 0-1,0 0 1,1 1 0,-1 1-1,14 1 1,-22-1-85,-1 0 1,0 0-1,1 1 0,-1-1 1,0 1-1,0 0 1,0-1-1,0 1 1,0 0-1,1 0 1,-1 1-1,-1-1 0,1 0 1,0 1-1,0-1 1,0 1-1,-1-1 1,1 1-1,-1 0 0,1-1 1,-1 1-1,0 0 1,0 0-1,0 0 1,0 0-1,0 1 1,0-1-1,-1 0 0,1 0 1,0 0-1,-1 1 1,0 1-1,1 4 27,-1 0 0,0 1 0,0-1 0,-1 0 0,0 0 0,-1 0-1,0 0 1,0-1 0,-6 15 0,-3-1 29,-25 39 1,25-43 280,0 0 0,2 0 0,-15 36 0,23-52-320,1 0 1,-1 0-1,1 0 1,0 0 0,-1 0-1,1 1 1,0-1-1,0 0 1,0 0-1,0 0 1,0 0-1,0 0 1,0 0-1,0 0 1,0 1 0,1-1-1,-1 0 1,0 0-1,1 0 1,-1 0-1,1 0 1,-1 0-1,1 0 1,-1 0-1,1-1 1,0 1 0,0 0-1,-1 0 1,1 0-1,0-1 1,0 1-1,1 1 1,2-1 13,0 1 1,-1-1-1,1 0 1,0 0-1,0 0 1,0-1-1,0 1 1,0-1-1,7 0 1,8-1-230,0-2-1,-1 1 1,23-8-1,31-16-5085,-42 10-1579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32.658"/>
    </inkml:context>
    <inkml:brush xml:id="br0">
      <inkml:brushProperty name="width" value="0.025" units="cm"/>
      <inkml:brushProperty name="height" value="0.025" units="cm"/>
    </inkml:brush>
  </inkml:definitions>
  <inkml:trace contextRef="#ctx0" brushRef="#br0">13 0 12460,'0'0'8504,"-3"10"-7944,1-4-541,0-1 0,0 1 0,1 0 0,0 0-1,0-1 1,1 1 0,0 0 0,0 0 0,0 0 0,1 0-1,-1 0 1,1 0 0,1-1 0,-1 1 0,1 0 0,0-1-1,0 1 1,5 6 0,5 8-193,13 21 399,-18-16-4072,-18-25-4790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32.989"/>
    </inkml:context>
    <inkml:brush xml:id="br0">
      <inkml:brushProperty name="width" value="0.025" units="cm"/>
      <inkml:brushProperty name="height" value="0.025" units="cm"/>
    </inkml:brush>
  </inkml:definitions>
  <inkml:trace contextRef="#ctx0" brushRef="#br0">1 125 13068,'0'0'7816,"71"-25"-6279,-23 14-256,13-2-544,7-2-320,2-2-257,1 2-64,-7 2-96,-8 3 0,-8 5-961,-11 5-833,-10 0-928,-11 0-1923,-5 1-1248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33.336"/>
    </inkml:context>
    <inkml:brush xml:id="br0">
      <inkml:brushProperty name="width" value="0.025" units="cm"/>
      <inkml:brushProperty name="height" value="0.025" units="cm"/>
    </inkml:brush>
  </inkml:definitions>
  <inkml:trace contextRef="#ctx0" brushRef="#br0">5 0 14350,'0'0'6683,"0"8"-5471,-2 69 1306,0-27-2213,2 1 0,2 0-1,10 55 1,-11-99-511,1 1 0,0-1-1,0 0 1,0 0 0,1 0 0,0 0 0,6 9-1,-13-29-12674,-7-1 6747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33.789"/>
    </inkml:context>
    <inkml:brush xml:id="br0">
      <inkml:brushProperty name="width" value="0.025" units="cm"/>
      <inkml:brushProperty name="height" value="0.025" units="cm"/>
    </inkml:brush>
  </inkml:definitions>
  <inkml:trace contextRef="#ctx0" brushRef="#br0">0 47 11499,'0'0'8104,"7"10"-6337,6 4-1225,0 0 0,1-1 1,0-1-1,1 0 0,0-1 1,0 0-1,2-2 1,-1 0-1,20 8 0,-24-11-428,0-1-1,1 0 0,-1-1 1,1 0-1,0-1 0,0-1 0,1 0 1,26 1-1,-38-4-65,0 0 0,0 0 0,-1 1 0,1-1 0,0 0 0,0-1 1,-1 1-1,1 0 0,0 0 0,-1-1 0,1 1 0,-1-1 0,0 1 0,1-1 0,-1 0 0,0 1 0,0-1 0,0 0 0,0 0 0,0 0 1,-1 0-1,1 0 0,-1 0 0,1 0 0,-1 0 0,1-4 0,4-56-22,-5 61-26,0-62-1792,0 42-1382,0 0-3428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41.127"/>
    </inkml:context>
    <inkml:brush xml:id="br0">
      <inkml:brushProperty name="width" value="0.025" units="cm"/>
      <inkml:brushProperty name="height" value="0.025" units="cm"/>
    </inkml:brush>
  </inkml:definitions>
  <inkml:trace contextRef="#ctx0" brushRef="#br0">13326 16539 10634,'-11'0'3780,"-4"1"-3521,-313 30 3197,-10 20-4483,-338 47-1827,-502 91 5721,137-20-2563,-219-53-470,-4-90-100,61-94-996,881 42 1237,-574-66-317,9-68 551,712 119-120,-789-208-55,835 206 130,1-6 1,2-5-1,3-6 1,3-4 0,-218-158-1,257 159 28,3-4-1,3-3 1,3-4-1,3-2 1,4-4 0,3-2-1,4-3 1,-73-142-1,67 87 4,7-2 0,-41-155 0,-53-309-734,106 412 259,29 128 197,-141-648-151,116 481 261,-12-257 1,21-294-627,-28-417 755,-62-161 244,40 707-400,-36-501 91,105 121 158,10 462-226,59-672-108,-15 884 67,55-541-66,-1 164 55,-53 514 25,90-274 0,-103 417-8,3 2-1,4 1 1,3 1-1,3 3 1,4 1-1,2 3 1,98-108-1,-62 90-96,5 4 0,3 4 0,3 3-1,190-113 1,-259 174 96,406-225-72,-367 210 150,2 3 1,1 2-1,1 4 1,126-25 0,-168 43-37,0 0 1,1 1 0,-1 2 0,0 1-1,0 1 1,1 1 0,-1 2 0,0 1-1,-1 0 1,1 2 0,-1 2 0,-1 0-1,41 20 1,-28-8-495,15 9 1001,77 31 0,-107-53-1222,0-1 0,29 5 1,-33-9-1175,1 0 1,-1-2-1,28-1 1,-8-4-5140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41.711"/>
    </inkml:context>
    <inkml:brush xml:id="br0">
      <inkml:brushProperty name="width" value="0.025" units="cm"/>
      <inkml:brushProperty name="height" value="0.025" units="cm"/>
    </inkml:brush>
  </inkml:definitions>
  <inkml:trace contextRef="#ctx0" brushRef="#br0">6 198 12364,'0'0'52,"0"0"0,0 0 1,-1 0-1,1 0 0,0 0 0,0 0 1,0 0-1,-1 0 0,1 0 1,0 0-1,0 0 0,0 1 0,-1-1 1,1 0-1,0 0 0,0 0 1,0 0-1,0 0 0,-1 0 0,1 0 1,0 1-1,0-1 0,0 0 1,0 0-1,0 0 0,-1 0 0,1 1 1,0-1-1,0 0 0,0 0 1,0 0-1,0 0 0,0 1 0,0-1 1,0 0-1,0 0 0,0 0 1,0 1-1,0-1 0,0 0 0,0 0 1,0 0-1,0 1 0,0-1 1,0 0-1,0 0 0,0 1 0,8 15 914,23 25-966,-19-26 374,12 22-215,-2 0 1,30 71 0,-35-70-129,1-1 0,2 0 0,27 37 0,-42-68 48,1 0 0,-1-1-1,1 0 1,0 0 0,0 0 0,0-1 0,1 0-1,0 0 1,0 0 0,0-1 0,0 0 0,0-1-1,0 1 1,1-1 0,-1-1 0,1 0 0,0 0-1,-1 0 1,1-1 0,0 0 0,0 0 0,-1-1-1,1 0 1,-1-1 0,1 1 0,-1-1 0,13-6-1,-10 5 15,1-1 0,-1-1 0,-1 0 0,1 0-1,-1-1 1,0 0 0,0 0 0,-1-1 0,1 0-1,-2-1 1,1 0 0,-1 0 0,0-1 0,-1 1-1,0-2 1,0 1 0,-1-1 0,0 1 0,4-13-1,-2-10 115,-1 1-1,-1-1 0,-2 0 0,-1-57 0,-21-127-233,15 186-80,2-5-2131,5 13-2352,6 2-1485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5.322"/>
    </inkml:context>
    <inkml:brush xml:id="br0">
      <inkml:brushProperty name="width" value="0.025" units="cm"/>
      <inkml:brushProperty name="height" value="0.025" units="cm"/>
    </inkml:brush>
  </inkml:definitions>
  <inkml:trace contextRef="#ctx0" brushRef="#br0">1 1 4933,'0'0'17232,"5"11"-16965,1 5-218,0 0 0,-1 0 0,-1 0 0,4 27 0,-7-40-88,-1 0 0,0 0 0,1 0 0,-1 0-1,1 0 1,0 0 0,0-1 0,0 1 0,0 0-1,1-1 1,-1 1 0,1-1 0,0 1 0,-1-1-1,1 0 1,0 0 0,0 0 0,3 3-1,-3-5-240,0 1-1,-1-1 0,1 1 1,0-1-1,0 0 0,-1 0 0,1 0 1,0 0-1,-1 0 0,1 0 0,0 0 1,0-1-1,-1 1 0,1-1 0,0 1 1,-1-1-1,1 0 0,-1 1 0,1-1 1,-1 0-1,1 0 0,-1 0 0,0 0 1,1 0-1,-1 0 0,0-1 0,0 1 1,0 0-1,0-1 0,0 1 0,0-1 1,1-1-1,13-19-5212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5.671"/>
    </inkml:context>
    <inkml:brush xml:id="br0">
      <inkml:brushProperty name="width" value="0.025" units="cm"/>
      <inkml:brushProperty name="height" value="0.025" units="cm"/>
    </inkml:brush>
  </inkml:definitions>
  <inkml:trace contextRef="#ctx0" brushRef="#br0">20 0 7719,'0'0'14158,"-14"68"-14030,12-41-64,-1 1-32,3-4 0,0-4-352,0-4-994,3-6-383,5-3-449,-5-7-769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6.029"/>
    </inkml:context>
    <inkml:brush xml:id="br0">
      <inkml:brushProperty name="width" value="0.025" units="cm"/>
      <inkml:brushProperty name="height" value="0.025" units="cm"/>
    </inkml:brush>
  </inkml:definitions>
  <inkml:trace contextRef="#ctx0" brushRef="#br0">0 22 4740,'0'0'17169,"49"1"-16304,1-1-385,1 0-288,7 0-128,2-5-32,-3-2-961,-3 1-2306,-9 2-2947</inkml:trace>
  <inkml:trace contextRef="#ctx0" brushRef="#br0" timeOffset="1">686 44 8808,'0'0'15055,"34"21"-19604,-27-18-3234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6.390"/>
    </inkml:context>
    <inkml:brush xml:id="br0">
      <inkml:brushProperty name="width" value="0.025" units="cm"/>
      <inkml:brushProperty name="height" value="0.025" units="cm"/>
    </inkml:brush>
  </inkml:definitions>
  <inkml:trace contextRef="#ctx0" brushRef="#br0">6 0 5862,'0'0'15726,"-5"16"-23028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1.302"/>
    </inkml:context>
    <inkml:brush xml:id="br0">
      <inkml:brushProperty name="width" value="0.025" units="cm"/>
      <inkml:brushProperty name="height" value="0.025" units="cm"/>
    </inkml:brush>
  </inkml:definitions>
  <inkml:trace contextRef="#ctx0" brushRef="#br0">199 0 9801,'0'0'11115,"-50"52"-9994,25-23-192,-2 6-449,2 1-320,0-1-64,11-1-64,-6-7-32,17-6-32,-3-4-96,3-8-737,3-6-704,0-24-14638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6.756"/>
    </inkml:context>
    <inkml:brush xml:id="br0">
      <inkml:brushProperty name="width" value="0.025" units="cm"/>
      <inkml:brushProperty name="height" value="0.025" units="cm"/>
    </inkml:brush>
  </inkml:definitions>
  <inkml:trace contextRef="#ctx0" brushRef="#br0">0 1 16239,'0'0'7175,"30"53"-6823,-19-26-287,0 5-33,-4 1-32,2 3-577,-2-1-992,2-2-1058,-9-3-1729,0-7-929,-9-6-3523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7.086"/>
    </inkml:context>
    <inkml:brush xml:id="br0">
      <inkml:brushProperty name="width" value="0.025" units="cm"/>
      <inkml:brushProperty name="height" value="0.025" units="cm"/>
    </inkml:brush>
  </inkml:definitions>
  <inkml:trace contextRef="#ctx0" brushRef="#br0">20 310 5381,'0'0'10922,"65"-19"-9544,-23 11-385,7 2-64,6-1-65,0 0-415,1 4-385,-8-1-320,-9 3-1314,-10-2-1697,-13 1-929,-16-4-897</inkml:trace>
  <inkml:trace contextRef="#ctx0" brushRef="#br0" timeOffset="1">1 5 12236,'0'0'7078,"59"-4"-6693,-25 4-257,-1 0-128,3 0-353,2 0-2049,-8 2-2947,2-2-3427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7.415"/>
    </inkml:context>
    <inkml:brush xml:id="br0">
      <inkml:brushProperty name="width" value="0.025" units="cm"/>
      <inkml:brushProperty name="height" value="0.025" units="cm"/>
    </inkml:brush>
  </inkml:definitions>
  <inkml:trace contextRef="#ctx0" brushRef="#br0">0 0 8840,'0'0'1420,"3"8"940,17 66 3678,-19-72-5951,0 0-1,-1-1 1,1 1 0,0 0 0,0-1 0,0 1 0,0-1 0,0 1 0,1-1 0,-1 1 0,0-1-1,1 0 1,-1 0 0,1 0 0,-1 0 0,1 0 0,0 0 0,-1 0 0,1 0 0,0-1 0,0 1 0,-1 0-1,1-1 1,0 0 0,0 1 0,0-1 0,0 0 0,0 0 0,-1 0 0,1 0 0,3-1 0,6-1-60,-1 0 0,1-1 0,-1-1 0,16-6 0,16-5-840,-41 15 791,0 0-1,0-1 1,0 1 0,0 0 0,0 0 0,0 0-1,0 0 1,0 0 0,0 0 0,1 0-1,-1 0 1,0 0 0,0 1 0,0-1-1,0 0 1,0 1 0,0-1 0,0 0-1,0 1 1,0 0 0,-1-1 0,1 1-1,0-1 1,0 1 0,0 0 0,-1 0-1,1-1 1,0 1 0,-1 0 0,1 0-1,0 0 1,0 1 0,0 35 696,-2-34-609,0 1-1,1-1 1,0 1 0,0-1-1,0 1 1,0-1 0,1 1-1,-1 0 1,1-1 0,2 6-1,-3-9-176,0 0 0,0 1-1,1-1 1,-1 0 0,0 1-1,0-1 1,1 0 0,-1 0 0,0 1-1,1-1 1,-1 0 0,1 0-1,-1 1 1,0-1 0,1 0-1,-1 0 1,1 0 0,-1 0 0,1 0-1,-1 0 1,0 1 0,1-1-1,-1 0 1,1 0 0,-1 0-1,1-1 1,-1 1 0,1 0-1,2 0-1712,2 0-5152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7.966"/>
    </inkml:context>
    <inkml:brush xml:id="br0">
      <inkml:brushProperty name="width" value="0.025" units="cm"/>
      <inkml:brushProperty name="height" value="0.025" units="cm"/>
    </inkml:brush>
  </inkml:definitions>
  <inkml:trace contextRef="#ctx0" brushRef="#br0">88 50 1794,'0'0'5733,"0"-8"-1761,0-27-1298,-2 29 1287,-1 15-2970,0 18-663,2 11 375,-1 193 2386,4-192-2792,2 0 0,2 0 1,18 69-1,-11-75-51,-13-33-229,0 0 1,0 0-1,0 0 0,0 0 1,0 0-1,0 0 0,0 0 0,1 0 1,-1 0-1,0 0 0,0 0 1,0 0-1,0 0 0,0 0 1,0 0-1,0 0 0,0 0 1,0 0-1,0 0 0,0 0 1,0 0-1,0 0 0,0 0 1,0 0-1,0 0 0,-6-19 274,-90-203-2225,73 173 1578,22 49 343,1-1 0,0 0 0,0 0 0,0 1 0,-1-1 0,1 0 0,0 0 0,0 0 0,0 1 0,0-1 0,0 0 0,0 0 0,0 0 0,1 1 0,-1-1 0,0 0 0,0 0 0,1 1 0,-1-1 0,0 0 0,1 1 0,-1-1 0,1 0 0,-1 1 0,1-1 0,-1 0 0,1 1 0,-1-1 0,1 1 0,-1-1 0,1 1 0,0-1 0,-1 1 0,1 0 0,0-1 0,0 1 0,-1 0 0,1-1 0,0 1 0,0 0 0,-1 0 0,1 0 0,0 0 0,0 0 0,0 0 0,-1 0 0,1 0 0,0 0 0,1 0 0,59 1-932,-40 0-129,-10-1 45,-1 0 0,1 0 0,-1-1 0,1 0-1,-1-1 1,1-1 0,-1 1 0,13-6 0,9-7-4085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8.341"/>
    </inkml:context>
    <inkml:brush xml:id="br0">
      <inkml:brushProperty name="width" value="0.025" units="cm"/>
      <inkml:brushProperty name="height" value="0.025" units="cm"/>
    </inkml:brush>
  </inkml:definitions>
  <inkml:trace contextRef="#ctx0" brushRef="#br0">35 1 11787,'0'0'9091,"-4"8"-8802,-4 17 136,2 0 1,0 1-1,2-1 1,0 1-1,2 0 1,2 42 0,0-65-483,0 0 1,1 0 0,-1-1 0,1 1 0,-1-1-1,1 1 1,0 0 0,0-1 0,0 1 0,0-1 0,1 0-1,-1 1 1,0-1 0,1 0 0,0 0 0,0 0 0,0 0-1,-1 0 1,2 0 0,-1-1 0,0 1 0,0-1 0,4 2-1,26 7-3760,2-10-4566,-18-3 701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9.212"/>
    </inkml:context>
    <inkml:brush xml:id="br0">
      <inkml:brushProperty name="width" value="0.025" units="cm"/>
      <inkml:brushProperty name="height" value="0.025" units="cm"/>
    </inkml:brush>
  </inkml:definitions>
  <inkml:trace contextRef="#ctx0" brushRef="#br0">73 220 11275,'0'0'4975,"-10"10"-3245,7-8-1641,-5 6 311,0 0-1,0 1 1,-11 16 0,17-22-327,0 0 1,0 0-1,1 0 0,-1 1 1,1-1-1,-1 0 1,1 1-1,0-1 0,0 1 1,1-1-1,-1 1 1,1 0-1,0-1 1,0 1-1,0 0 0,0-1 1,0 1-1,1 0 1,0-1-1,1 4 0,-1-5-61,0-1-1,0 1 0,1-1 0,-1 1 1,1-1-1,-1 0 0,1 0 0,-1 0 1,1 0-1,0 0 0,-1 0 1,1 0-1,0 0 0,0 0 0,0-1 1,0 1-1,0-1 0,-1 0 0,1 1 1,0-1-1,0 0 0,0 0 0,0 0 1,0-1-1,3 0 0,1 1 2,-1-1 0,0 1 1,0-1-1,0-1 0,0 1 0,0-1 0,-1 0 0,10-4 0,-7 0-106,0 0-1,-1 0 0,0 0 0,0-1 0,0 0 0,-1 0 0,0-1 0,0 1 0,-1-1 1,0 0-1,-1 0 0,1-1 0,-1 1 0,-1-1 0,0 1 0,2-13 0,-14 60 372,8-33-174,0-1 0,1 1-1,-1-1 1,1 1 0,0 0 0,0 0 0,1 0 0,0 0 0,0-1-1,2 12 1,-2-15-87,1-1 0,0 0-1,0 0 1,0 0 0,0 0-1,0 0 1,0 0 0,0 0-1,0 0 1,1 0 0,-1 0-1,0 0 1,1-1 0,-1 1 0,0 0-1,1-1 1,-1 0 0,1 1-1,-1-1 1,0 0 0,1 1-1,-1-1 1,1 0 0,-1 0-1,1 0 1,-1-1 0,1 1-1,-1 0 1,1 0 0,-1-1-1,3 0 1,2 0 12,-1 0 0,1-1-1,-1 0 1,0 0 0,1 0-1,-1 0 1,5-4 0,-1-2-130,0 0 0,0-1 0,-1 1 0,0-2 0,0 1 0,-1-1 0,-1 0 0,0-1 0,0 0 0,-1 0 0,6-18 0,-4 7 30,-2 1-1,-1-1 1,0 0 0,-2 0 0,0-33 0,-2 55 78,0 0 0,-1 0 0,1 0 0,-1-1 0,1 1 0,0 0 1,-1 0-1,1 0 0,-1 0 0,1 0 0,0 0 0,-1 0 0,1 0 0,-1 0 1,1 0-1,0 1 0,-1-1 0,1 0 0,-1 0 0,1 0 0,0 0 0,-1 1 0,1-1 1,0 0-1,-1 0 0,1 1 0,0-1 0,0 0 0,-1 0 0,1 1 0,0-1 0,0 0 1,-1 1-1,1-1 0,0 0 0,0 1 0,0-1 0,-1 1 0,-12 13 308,5-6 297,9-21-92,2-6-488,0-7 137,-2 22 35,0 18-144,-7 88 510,2-71-101,2-1-1,1 1 1,4 38 0,-2-67-413,-1 0 1,0 0 0,0 1 0,1-1 0,-1 0 0,1 0 0,-1 0-1,1 0 1,0-1 0,0 1 0,0 0 0,0 0 0,0 0 0,0-1 0,0 1-1,1 0 1,-1-1 0,1 1 0,-1-1 0,1 0 0,0 1 0,1 0-1,-2-3-22,0 1 0,-1-1 0,1 0-1,-1 1 1,1-1 0,0 0 0,-1 0-1,0 0 1,1 1 0,-1-1-1,1 0 1,-1 0 0,0 0 0,0 0-1,0 0 1,1 0 0,-1 1 0,0-1-1,0 0 1,0 0 0,0 0-1,-1-1 1,2-28 662,-1 25-651,0-1-126,0 0 1,0-1 0,-1 1 0,1 0 0,-2-1 0,1 1 0,0 0 0,-1 0 0,0 0 0,-1 0 0,1 0 0,-1 1 0,-1-1-1,1 1 1,-5-6 0,8 10 76,-1 1-1,1 0 0,0 0 1,0 0-1,-1 0 1,1-1-1,0 1 0,0 0 1,-1 0-1,1 0 1,0 0-1,0 0 0,-1 0 1,1 0-1,0 0 1,-1 0-1,1 0 0,0 0 1,0 0-1,-1 0 1,1 0-1,0 0 0,-1 0 1,1 0-1,0 1 1,0-1-1,-1 0 0,1 0 1,0 0-1,0 0 1,-1 0-1,1 1 0,0-1 1,0 0-1,0 0 1,-1 1-1,1-1 0,0 0 1,0 0-1,0 0 1,0 1-1,0-1 0,-1 0 1,1 1-1,0-1 1,0 0-1,0 0 0,0 1 1,0-1-1,0 0 1,0 1-1,0-1 0,0 0 1,0 0-1,0 1 1,0-1-1,0 0 0,0 0 1,0 1-1,1-1 0,-1 0 1,0 1-1,0-1 1,0 0-1,0 0 0,0 1 1,1-1-1,-1 0 1,7 25-266,-4-21 278,0 0 0,0-1 0,1 1 0,-1-1 0,1 1 0,0-1 0,0 0 0,1-1 0,-1 1 0,0-1 0,1 0-1,0 0 1,-1 0 0,1-1 0,0 1 0,0-1 0,0 0 0,0-1 0,0 1 0,0-1 0,0 0 0,0 0 0,9-2 0,-5 1 7,-1-1 1,1 0-1,0 0 0,-1-1 0,0 0 1,0 0-1,0-1 0,0 0 1,0-1-1,-1 0 0,1 0 0,10-10 1,-11 8-15,-1 0-1,1 0 1,-1 0 0,-1-1 0,1 0-1,8-17 1,-14 25-4,0 1 0,0-1 1,-1 0-1,1 0 0,0 0 0,0 0 0,0 0 0,0 0 0,0 0 1,0 0-1,0 0 0,0 0 0,-1 1 0,1-1 0,0 0 1,0 0-1,0 0 0,0 0 0,0 0 0,0 0 0,0 0 0,-1 0 1,1 0-1,0 0 0,0 0 0,0 0 0,0 0 0,0 0 0,0 0 1,-1 0-1,1 0 0,0 0 0,0 0 0,0 0 0,0-1 1,0 1-1,0 0 0,0 0 0,-1 0 0,1 0 0,0 0 0,0 0 1,0 0-1,0 0 0,0 0 0,0 0 0,0-1 0,0 1 0,0 0 1,0 0-1,0 0 0,0 0 0,-1 0 0,1 0 0,0 0 1,0-1-1,0 1 0,0 0 0,-9 7-245,5-1 281,-1 1 0,1 0 0,-1 0 1,2 0-1,-1 0 0,1 1 0,0-1 0,1 1 1,0 0-1,0-1 0,1 1 0,0 0 1,0 0-1,0 0 0,1 0 0,1 0 0,1 12 1,-1-18-42,0 0 1,1-1 0,-1 1 0,0 0 0,1-1 0,-1 0 0,1 1 0,0-1-1,-1 0 1,1 0 0,0 0 0,0 0 0,0 0 0,0 0 0,0 0 0,0-1-1,0 1 1,0-1 0,0 1 0,0-1 0,0 0 0,0 0 0,0 0 0,0 0-1,0 0 1,0 0 0,1-1 0,-1 1 0,3-2 0,-1 2-471,1-1 0,-1 0 1,0 0-1,1-1 0,-1 1 0,0-1 0,0 0 1,0 0-1,0 0 0,0-1 0,0 1 1,-1-1-1,4-3 0,4-16-4999,0-6-1607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9.591"/>
    </inkml:context>
    <inkml:brush xml:id="br0">
      <inkml:brushProperty name="width" value="0.025" units="cm"/>
      <inkml:brushProperty name="height" value="0.025" units="cm"/>
    </inkml:brush>
  </inkml:definitions>
  <inkml:trace contextRef="#ctx0" brushRef="#br0">45 12 12684,'-12'-8'4068,"1"4"-1121,0 4-1442,6 0-928,0 8-225,5 4-128,0 5-160,0-2-64,10 0-1281,1-1-1345,5-2-2307,0-4-3715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9.935"/>
    </inkml:context>
    <inkml:brush xml:id="br0">
      <inkml:brushProperty name="width" value="0.025" units="cm"/>
      <inkml:brushProperty name="height" value="0.025" units="cm"/>
    </inkml:brush>
  </inkml:definitions>
  <inkml:trace contextRef="#ctx0" brushRef="#br0">39 1 4676,'0'0'11563,"-6"9"-9150,-1 0-1667,4-6-509,0 0-1,1 0 0,-1 0 1,1 0-1,0 1 0,0-1 1,0 1-1,1-1 0,-1 1 1,1 0-1,-2 5 0,4-8-179,-1 0-1,1-1 0,-1 1 0,1 0 0,-1 0 1,1-1-1,0 1 0,-1 0 0,1-1 0,0 1 1,-1-1-1,1 1 0,0-1 0,0 1 0,0-1 1,-1 0-1,1 1 0,0-1 0,0 0 0,0 1 1,0-1-1,0 0 0,0 0 0,0 0 0,-1 0 1,1 0-1,0 0 0,0 0 0,0 0 0,0-1 1,0 1-1,0 0 0,1-1 0,38-5 51,-20 0-352,-1 1-1,1 0 1,0 2-1,0 0 0,24 0 1,-42 4 360,0-1 1,0 0-1,-1 1 0,1 0 1,0-1-1,-1 1 1,1 0-1,0 0 1,-1-1-1,1 1 0,-1 1 1,1-1-1,-1 0 1,0 0-1,3 3 0,-3-2 19,1-1 0,0 1 0,-1 0 0,1-1 0,0 0 0,0 1 0,0-1 0,0 0 0,0 0 0,0 0-1,0 0 1,4 0 0,6 0 65,1 0-1,-1-1 1,0-1-1,1 0 1,21-6-1,39-2-1768,-73 9 1476,1 0-1,-1 0 1,1 0 0,-1 0-1,0 0 1,1 0-1,-1 0 1,1 0 0,-1 0-1,1 0 1,-1 0 0,1 0-1,-1 0 1,1 1-1,-1-1 1,0 0 0,1 0-1,-1 0 1,1 1-1,-1-1 1,0 0 0,1 1-1,-1-1 1,0 0-1,1 1 1,-1-1 0,0 0-1,1 1 1,-1-1-1,0 0 1,0 1 0,0-1-1,1 1 1,-1-1-1,0 1 1,0-1 0,0 1-1,0 0 1,3 6-4531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0.541"/>
    </inkml:context>
    <inkml:brush xml:id="br0">
      <inkml:brushProperty name="width" value="0.025" units="cm"/>
      <inkml:brushProperty name="height" value="0.025" units="cm"/>
    </inkml:brush>
  </inkml:definitions>
  <inkml:trace contextRef="#ctx0" brushRef="#br0">140 1 3587,'0'0'19838,"-1"8"-19545,-15 43-545,-2-1 0,-2-1 1,-2-1-1,-40 66 0,67-154-10543,6 7 4864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0.869"/>
    </inkml:context>
    <inkml:brush xml:id="br0">
      <inkml:brushProperty name="width" value="0.025" units="cm"/>
      <inkml:brushProperty name="height" value="0.025" units="cm"/>
    </inkml:brush>
  </inkml:definitions>
  <inkml:trace contextRef="#ctx0" brushRef="#br0">1 0 7591,'0'0'11723,"1"12"-11381,-1 44 31,-1-30 0,1 1-1,1-1 1,5 30-1,-4-51-408,0 0 1,0-1-1,0 1 1,1-1-1,-1 1 1,1-1-1,0 0 0,0 0 1,1 0-1,-1-1 1,1 1-1,0-1 1,0 0-1,0 0 0,0 0 1,1 0-1,6 2 1,8 2-3879,0-5-3645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1.667"/>
    </inkml:context>
    <inkml:brush xml:id="br0">
      <inkml:brushProperty name="width" value="0.025" units="cm"/>
      <inkml:brushProperty name="height" value="0.025" units="cm"/>
    </inkml:brush>
  </inkml:definitions>
  <inkml:trace contextRef="#ctx0" brushRef="#br0">124 1 14542,'-8'0'1478,"2"1"-1206,-1-1 0,1 1 0,-1 1 0,1-1 0,0 1 0,0 0 0,0 1 0,0-1 0,0 1 0,-6 4 0,9-5-159,0 1 1,0-1-1,0 1 0,0-1 0,0 1 1,1 0-1,-1 0 0,1 0 0,0 0 0,0 1 1,0-1-1,0 1 0,0-1 0,1 1 1,0-1-1,0 1 0,0 0 0,0 0 0,0-1 1,1 1-1,0 5 0,-1-7-86,1 0 0,0 0 0,0 0 0,1 1 0,-1-1 0,0 0 1,1 0-1,-1 0 0,1 0 0,0 0 0,-1-1 0,1 1 0,0 0 0,0 0 0,0 0 0,1-1 0,-1 1 0,0 0 0,1-1 1,-1 1-1,1-1 0,2 2 0,-2-2 17,1 1 0,0-1 1,0 0-1,0 0 1,0-1-1,0 1 0,0-1 1,0 1-1,0-1 0,0 0 1,0 0-1,0 0 0,5-1 1,1-1 28,-1 0 0,1 0 1,-1-1-1,0 0 0,1 0 0,-2-1 1,1 0-1,0 0 0,-1-1 1,8-6-1,-11 8 25,-1-1 0,1 1-1,-1-1 1,0 0 0,0 0 0,0-1-1,0 1 1,-1 0 0,0-1 0,0 0-1,0 1 1,0-1 0,-1 0 0,0 0 0,0 0-1,0 0 1,-1 0 0,1-7 0,-1 12-99,-1-1 1,1 0-1,0 0 1,-1 0-1,1 0 1,-1 1-1,1-1 1,-1 0-1,1 0 1,-1 1-1,1-1 1,-1 0-1,0 1 1,1-1-1,-1 1 1,0-1-1,0 1 1,1-1-1,-1 1 1,0-1-1,0 1 1,0 0-1,1 0 1,-1-1-1,0 1 1,0 0-1,0 0 1,0 0-1,0 0 1,0 0-1,0 0 1,0 0-1,1 0 1,-1 0-1,0 0 1,0 1-1,0-1 1,-1 1-1,-1-1-121,1 1 0,-1-1 0,1 1 0,-1 0 0,1 0 0,-1 0 0,1 0-1,0 0 1,-1 0 0,1 1 0,0-1 0,-4 4 0,3 1-318,1-1 0,-1 1 0,1-1 0,0 1 0,0 0 0,1 0 0,0 0 0,0 0 0,0 0 0,1 0 0,-1 7 0,7 38-7941,3-26 1057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1.217"/>
    </inkml:context>
    <inkml:brush xml:id="br0">
      <inkml:brushProperty name="width" value="0.025" units="cm"/>
      <inkml:brushProperty name="height" value="0.025" units="cm"/>
    </inkml:brush>
  </inkml:definitions>
  <inkml:trace contextRef="#ctx0" brushRef="#br0">0 274 12716,'0'0'4933,"52"-12"-4453,-18 7 1,5 2-385,10 0-32,-7-3-865,-2 1-3587,-8 0-4741</inkml:trace>
  <inkml:trace contextRef="#ctx0" brushRef="#br0" timeOffset="1">266 1 6470,'0'0'8648,"2"11"-7457,1 29-282,-2 0 0,-1-1 1,-3 1-1,-1 0 0,-9 41 1,8-20 905,7-60-1772,1-1 1,0 1-1,-1 0 1,1-1 0,0 0-1,0 0 1,-1 0 0,1 0-1,4 0 1,-4 0 11,10-2-214,1 0 1,-1 0 0,0-1-1,0-1 1,0 0-1,21-11 1,3-3-3246,-5-1-3288,-11 4-633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1.550"/>
    </inkml:context>
    <inkml:brush xml:id="br0">
      <inkml:brushProperty name="width" value="0.025" units="cm"/>
      <inkml:brushProperty name="height" value="0.025" units="cm"/>
    </inkml:brush>
  </inkml:definitions>
  <inkml:trace contextRef="#ctx0" brushRef="#br0">142 15 7111,'0'0'8701,"-10"0"-7452,6 0-1177,0 1 0,0-1 0,-1 1 0,1-1 0,0 1-1,0 0 1,0 1 0,0-1 0,0 1 0,0 0 0,1 0-1,-1 0 1,0 0 0,1 0 0,0 1 0,-1 0 0,1 0-1,0 0 1,1 0 0,-1 0 0,-2 4 0,-4 6 779,0 1 0,-11 27 0,18-37-680,0 0 1,0 1-1,1-1 1,0 0-1,0 1 1,0 0-1,0-1 0,1 1 1,-1 0-1,1-1 1,0 1-1,1 0 1,-1-1-1,3 8 0,-2-10-128,0-1-1,1 0 1,-1 1 0,0-1-1,1 0 1,-1 0-1,1 0 1,0 0-1,-1-1 1,1 1-1,0 0 1,-1-1-1,1 1 1,0-1-1,0 0 1,-1 1-1,1-1 1,0 0-1,0 0 1,0 0-1,2 0 1,39-3 954,-36 1-956,-1 0 0,0-1 0,0 1 0,-1-1-1,1 0 1,-1-1 0,1 1 0,-1-1 0,0 0 0,0 0 0,-1-1 0,1 0-1,-1 1 1,0-2 0,0 1 0,4-8 0,-5 8-11,0 0 0,0 0 0,-1 0-1,0 0 1,0-1 0,0 1 0,0 0 0,-1-1 0,0 1-1,0-1 1,-1 0 0,1 1 0,-1-1 0,-1 1 0,1-1-1,-1 0 1,0 1 0,0-1 0,-2-6 0,2 10-96,0 0 0,0 1-1,-1-1 1,1 0 0,0 1 0,-1-1 0,1 1 0,-1-1 0,1 1-1,-1-1 1,0 1 0,1 0 0,-1 0 0,0 0 0,0 0 0,0 0-1,0 1 1,0-1 0,0 0 0,0 1 0,0 0 0,0-1-1,0 1 1,0 0 0,0 0 0,0 0 0,0 0 0,0 1 0,0-1-1,0 0 1,-3 2 0,-1-1-693,0 1 0,0 0 1,0 0-1,0 1 0,0-1 0,1 1 0,-1 1 0,1-1 1,-5 5-1,-7 7-4153,3-1-1697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1.899"/>
    </inkml:context>
    <inkml:brush xml:id="br0">
      <inkml:brushProperty name="width" value="0.025" units="cm"/>
      <inkml:brushProperty name="height" value="0.025" units="cm"/>
    </inkml:brush>
  </inkml:definitions>
  <inkml:trace contextRef="#ctx0" brushRef="#br0">1 1 4805,'0'0'9993,"57"47"-7687,-41-32-544,-4-1-385,6 2-704,-2-1-641,0 0-64,2-4-1570,0-3-3330,2-5-7400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2.273"/>
    </inkml:context>
    <inkml:brush xml:id="br0">
      <inkml:brushProperty name="width" value="0.025" units="cm"/>
      <inkml:brushProperty name="height" value="0.025" units="cm"/>
    </inkml:brush>
  </inkml:definitions>
  <inkml:trace contextRef="#ctx0" brushRef="#br0">1 1 8840,'0'0'12364,"55"33"-27066</inkml:trace>
  <inkml:trace contextRef="#ctx0" brushRef="#br0" timeOffset="1">74 171 4612,'0'0'19026,"-7"36"-22325,14-44-4356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4.946"/>
    </inkml:context>
    <inkml:brush xml:id="br0">
      <inkml:brushProperty name="width" value="0.025" units="cm"/>
      <inkml:brushProperty name="height" value="0.025" units="cm"/>
    </inkml:brush>
  </inkml:definitions>
  <inkml:trace contextRef="#ctx0" brushRef="#br0">86 83 1089,'0'0'6609,"9"-11"-950,4-3-4136,10-11-105,1-6 3189,-23 30-3139,-1 5-688,-3 13-727,0 1 0,-1 0-1,-1-1 1,-1 0 0,0 0 0,-13 22 0,2 3-28,-66 141-623,74-171-1725,8-22-1723,9-22-1730,4-1-64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6.639"/>
    </inkml:context>
    <inkml:brush xml:id="br0">
      <inkml:brushProperty name="width" value="0.025" units="cm"/>
      <inkml:brushProperty name="height" value="0.025" units="cm"/>
    </inkml:brush>
  </inkml:definitions>
  <inkml:trace contextRef="#ctx0" brushRef="#br0">74 180 9961,'0'0'3865,"2"-7"-1969,1-2-1269,3-9 796,-3 40-799,-9 77 20,2-61 218,2 54-1,2-81-758,1 0-1,1 1 0,0-1 0,0 0 1,1 0-1,1 0 0,0-1 0,0 1 1,7 10-1,2-3-513,-13-18 373,1 0 0,-1 0 0,0 0 0,0 0 0,0 0 0,0 0 0,0 0 0,0 1 0,0-1 0,0 0-1,1 0 1,-1 0 0,0 0 0,0 0 0,0 0 0,0 0 0,0 0 0,0 0 0,1 0 0,-1 0 0,0 0 0,0 0 0,0 0 0,0 0-1,0 0 1,1 0 0,-1 0 0,0 0 0,0 0 0,0 0 0,0 0 0,0 0 0,0 0 0,1 0 0,-1 0 0,0 0 0,0 0 0,0 0-1,0-1 1,0 1 0,0 0 0,0 0 0,1 0 0,-1 0 0,0 0 0,0 0 0,0 0 0,0-1 0,0 1 0,0 0 0,0 0 0,0 0 0,0 0-1,0-3-77,0 1-1,0 0 0,-1 0 1,1-1-1,-1 1 0,1 0 1,-1 0-1,0 0 0,0 0 1,0 0-1,0 0 0,0 0 1,-3-3-1,-45-46-96,40 44 407,0-1-1,1-1 1,0 0 0,0 0-1,1 0 1,-9-16-1,16 25-151,0-1 0,-1 1 0,1-1 0,0 1 0,0-1-1,0 1 1,0-1 0,-1 0 0,1 1 0,0-1-1,0 1 1,0-1 0,0 1 0,0-1 0,0 0-1,1 1 1,-1-1 0,0 1 0,0-1 0,0 1-1,0-1 1,1 1 0,-1-1 0,0 1 0,1-1-1,-1 1 1,0-1 0,1 1 0,-1-1 0,0 1-1,1-1 1,-1 1 0,1 0 0,-1-1 0,1 1-1,-1 0 1,1-1 0,-1 1 0,1 0 0,-1 0-1,1 0 1,-1-1 0,1 1 0,0 0 0,-1 0 0,1 0-1,33-3-261,-26 3 344,29-1-112,-9-2-23,1 2 0,-1 2 0,37 4 0,-61-4-11,0 1 0,-1-1 0,0 1 0,1-1 1,-1 1-1,0 0 0,0 0 0,0 0 0,0 1 0,0-1 0,0 1 0,-1 0 1,1 0-1,-1 0 0,0 0 0,0 0 0,0 0 0,0 0 0,0 1 1,-1-1-1,0 1 0,1-1 0,0 6 0,-1-5 121,0 0 0,0 0 0,-1 0 0,1 0 0,-1 0 1,1 0-1,-2 0 0,1 0 0,0 0 0,-1 0 0,1 0 0,-1 0 0,0 0 0,0 0 0,-1 0 0,1-1 0,-1 1 0,0 0 1,0-1-1,0 1 0,-4 3 0,4-48 2346,0-17-2389,0 34-426,2 1 0,0-1 0,1 0 0,7-35 0,-8 58 360,1 1-1,-1-1 1,0 0 0,0 1-1,1-1 1,-1 0-1,0 1 1,1-1 0,-1 0-1,1 1 1,-1-1-1,0 1 1,1-1 0,-1 1-1,1-1 1,0 1 0,-1 0-1,1-1 1,-1 1-1,1-1 1,0 1 0,-1 0-1,1 0 1,0-1-1,-1 1 1,1 0 0,0 0-1,-1 0 1,1 0-1,0 0 1,-1 0 0,1 0-1,0 0 1,0 0 0,-1 0-1,1 0 1,0 0-1,-1 0 1,1 1 0,1-1-1,33 18-76,-13-6 29,-17-11 63,0 0 0,0 0 1,1 0-1,-1 0 0,0-1 0,1 0 0,-1 0 1,1 0-1,-1-1 0,0 0 0,1 0 1,-1 0-1,0 0 0,0-1 0,0 0 0,0 0 1,0-1-1,0 1 0,-1-1 0,1 0 1,-1 0-1,0-1 0,7-6 0,-6 5 4,0-1-1,-1 0 0,0 0 1,0 0-1,0 0 0,0-1 1,-1 1-1,0-1 0,-1 0 1,0 0-1,0 0 0,0 0 0,-1 0 1,0-1-1,0 1 0,-1-14 1,0 20-12,0 0 1,0 0 0,1 0-1,-1 1 1,0-1 0,0 0-1,-1 0 1,1 0 0,0 1-1,0-1 1,0 0 0,0 0-1,-1 0 1,1 1 0,0-1-1,-1 0 1,1 0 0,-1 1-1,1-1 1,-1 0 0,1 1-1,-1-1 1,1 1 0,-1-1-1,0 1 1,1-1 0,-1 1-1,0-1 1,1 1 0,-1-1-1,0 1 1,0 0 0,1-1-1,-1 1 1,0 0 0,0 0-1,0 0 1,1 0 0,-1-1-1,0 1 1,0 0 0,0 1-1,1-1 1,-1 0 0,0 0-1,0 0 1,0 0 0,1 0-1,-1 1 1,0-1 0,0 0-1,1 1 1,-1-1 0,0 1-1,0 0 1,-4 1-14,1 1-1,0-1 1,0 1 0,0 0-1,1 1 1,-1-1 0,1 1-1,-3 3 1,-8 14 70,2 0 0,0 0 0,-8 24 0,16-34 42,0 0-1,1 0 1,0 0 0,1 1 0,0-1 0,0 1 0,2 0 0,0 16 0,1-24-84,0 0 1,0 0-1,1 0 1,-1 0 0,1-1-1,0 1 1,0-1 0,0 1-1,1-1 1,-1 1 0,1-1-1,0 0 1,-1 0-1,2-1 1,-1 1 0,0 0-1,0-1 1,1 0 0,0 0-1,-1 0 1,1 0 0,0-1-1,0 1 1,6 0-1,-3 1 11,0-1-1,0 0 1,1-1-1,-1 0 1,1 0-1,-1-1 0,1 1 1,-1-2-1,1 1 1,-1-1-1,1 0 1,-1-1-1,8-2 0,-12 2-1,1 0-1,-1 0 1,0-1 0,0 1-1,0-1 1,0 0-1,-1 0 1,1 0-1,-1 0 1,0 0-1,0 0 1,0-1-1,0 1 1,0-1-1,-1 0 1,1 1-1,-1-1 1,1-5-1,-1 2 13,1 0-1,-1 1 1,0-1-1,-1 0 1,1 1-1,-1-1 1,-1 0-1,1 0 1,-1 1-1,-2-9 1,2 14-48,0-1 0,0 1 1,0-1-1,0 1 0,-1-1 0,1 1 1,0 0-1,-1 0 0,1-1 0,0 1 0,-1 0 1,0 0-1,1 1 0,-1-1 0,1 0 1,-3 0-1,4 0 9,-1 1 0,1 0 1,-1 0-1,1-1 0,-1 1 0,1 0 1,-1 0-1,1 0 0,-1-1 0,1 1 0,-1 0 1,1 0-1,-1 0 0,0 0 0,1 0 1,-1 0-1,1 0 0,-1 0 0,1 0 0,-1 0 1,1 1-1,-1-1 0,1 0 0,-1 0 1,1 0-1,-1 1 0,1-1 0,-1 0 1,1 1-1,-1-1 0,1 0 0,-1 1 0,1-1 1,0 0-1,-1 1 0,1-1 0,0 1 1,-1-1-1,1 1 0,0-1 0,0 1 0,-1-1 1,1 1-1,0-1 0,0 1 0,0-1 1,0 1-1,0 0 0,0 1 8,0 0 0,0 0 0,0 1 0,0-1 0,0 0 0,1 0 0,-1 0 0,1-1 0,0 1 0,0 0 0,-1 0 0,1 0 0,0 0 0,1-1 0,-1 1 0,0 0 0,0-1 0,1 1 0,-1-1 0,1 1 0,-1-1 0,1 0 0,0 0 0,1 2 0,1-2 9,1 1-1,-1-1 0,0 1 0,0-1 1,1 0-1,-1-1 0,1 1 0,-1-1 1,1 0-1,-1 0 0,5-1 0,-1 1 11,-1-1 0,0 0 0,0-1 0,0 1-1,0-2 1,0 1 0,0-1 0,-1 0 0,1 0 0,-1-1-1,0 1 1,1-2 0,-2 1 0,9-8 0,-12 10-16,-1-1-1,1 1 1,-1 0 0,1-1 0,-1 1-1,0-1 1,0 1 0,-1-1 0,1 0-1,0 1 1,-1-1 0,1 0 0,-1 0-1,0 0 1,0 1 0,-1-5 0,1 7-12,0-1 0,0 1 0,0 0 0,0-1 0,0 1 0,0-1 0,-1 1 0,1 0 1,0-1-1,0 1 0,-1 0 0,1-1 0,0 1 0,0 0 0,-1-1 0,1 1 0,0 0 0,-1 0 0,1-1 1,0 1-1,-1 0 0,1 0 0,0 0 0,-1-1 0,1 1 0,-1 0 0,1 0 0,0 0 0,-1 0 0,1 0 1,-1 0-1,1 0 0,0 0 0,-1 0 0,-1 1-12,0-1-1,0 1 1,1 0 0,-1 0 0,0 0-1,1 0 1,-1 0 0,1 0 0,-1 0-1,1 1 1,-1-1 0,-1 3 0,-2 2 14,0 0 0,1 0 0,0 1 0,0-1 0,0 1 0,1 0 0,0 0 0,0 0 0,1 0 0,0 1 0,0-1 0,1 1 0,0-1 0,0 1 0,1 11 0,0-18 10,0 0 1,0 0-1,1 0 0,-1 0 1,1 0-1,-1-1 1,1 1-1,-1 0 1,1 0-1,-1 0 1,1 0-1,0-1 1,-1 1-1,1 0 1,0-1-1,0 1 0,-1 0 1,1-1-1,0 1 1,0-1-1,0 0 1,0 1-1,0-1 1,0 0-1,0 1 1,0-1-1,0 0 0,0 0 1,0 0-1,0 0 1,0 0-1,0 0 1,0 0-1,0 0 1,0 0-1,0 0 1,0-1-1,0 1 0,0 0 1,1-1-1,3 0 21,1 0 0,-1-1 0,0 0 0,0 1 0,0-1 0,9-5 0,-5 0-220,0 0 0,0 0 0,-1-1 1,0 0-1,-1 0 0,1-1 0,-2 0 0,1 0 0,-1-1 0,-1 0 0,9-20 0,-16 41-24,1 0-1,0 1 1,1-1 0,1 18 0,-1-27 246,0 1 1,0-1 0,1 0 0,-1 1 0,0-1 0,1 0 0,0 1 0,-1-1-1,1 0 1,0 0 0,0 1 0,0-1 0,1 0 0,-1 0 0,0 0 0,1-1-1,-1 1 1,1 0 0,0 0 0,0-1 0,-1 1 0,1-1 0,0 1-1,0-1 1,0 0 0,1 0 0,3 1 0,-2-1 8,1 0 0,0-1 0,-1 0 0,1 0 1,0 0-1,-1-1 0,1 1 0,0-1 0,-1 0 0,1-1 0,-1 1 0,1-1 1,-1 0-1,0 0 0,5-3 0,-1 0-50,-1 0-1,0-1 1,-1 0 0,0 0 0,0 0-1,0-1 1,8-12 0,-4 2-14,0-1 0,-1 1 0,-1-1 0,-1-1 0,0 0 0,5-29 0,-8 20 128,-1 0 1,-2-39-1,-1 66-101,1 0 3,-1 1-1,0 0 1,0 0-1,0-1 1,0 1-1,0 0 1,0 0-1,0-1 1,0 1-1,1 0 1,-1 0-1,0-1 1,0 1-1,0 0 0,0 0 1,0-1-1,0 1 1,0 0-1,-1 0 1,1-1-1,0 1 1,0 0-1,0 0 1,0-1-1,0 1 1,0 0-1,0 0 1,-1-1-1,1 1 1,0 0-1,0 0 1,0 0-1,0-1 1,-1 1-1,1 0 1,0 0-1,0 0 1,0 0-1,-1-1 1,1 1-1,0 0 1,0 0-1,-1 0 1,1 0-1,0 0 1,-1 0-1,-8 12 42,-6 25 67,11-15 19,1 1-1,1-1 1,1 1-1,1 0 1,1 0-1,1-1 1,1 1-1,1 0 1,1-1-1,0 0 0,16 36 1,-124-154-963,30 18 1559,72 78-712,1-1-1,0 1 1,0 0-1,0 0 1,0-1-1,0 1 1,0 0 0,0-1-1,0 1 1,0 0-1,0 0 1,0-1-1,0 1 1,0 0-1,0-1 1,0 1-1,0 0 1,0-1 0,0 1-1,0 0 1,0 0-1,0-1 1,0 1-1,1 0 1,-1 0-1,0-1 1,0 1 0,0 0-1,1 0 1,-1-1-1,0 1 1,0 0-1,0 0 1,1 0-1,-1 0 1,0-1 0,0 1-1,1 0 1,-1 0-1,0 0 1,1 0-1,-1 0 1,0 0-1,0 0 1,1 0 0,-1 0-1,0 0 1,1 0-1,-1 0 1,0 0-1,0 0 1,1 0-1,-1 0 1,0 0-1,1 0 1,-1 0 0,0 0-1,0 0 1,1 1-1,28-2 790,-23 1-727,42-1-2650,-31-1-580,1 2 1,0 0 0,28 3 0,-58-7-4924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6.970"/>
    </inkml:context>
    <inkml:brush xml:id="br0">
      <inkml:brushProperty name="width" value="0.025" units="cm"/>
      <inkml:brushProperty name="height" value="0.025" units="cm"/>
    </inkml:brush>
  </inkml:definitions>
  <inkml:trace contextRef="#ctx0" brushRef="#br0">5 2 9705,'-5'-2'5157,"10"3"-5285,12 9 320,6 0-1537,0 0-2531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7.299"/>
    </inkml:context>
    <inkml:brush xml:id="br0">
      <inkml:brushProperty name="width" value="0.025" units="cm"/>
      <inkml:brushProperty name="height" value="0.025" units="cm"/>
    </inkml:brush>
  </inkml:definitions>
  <inkml:trace contextRef="#ctx0" brushRef="#br0">106 0 13293,'0'0'7991,"-10"5"-7201,-2-1-525,8-3-208,0 0 0,0 0 0,0 0 0,0 1 0,1 0 1,-1 0-1,1 0 0,-1 0 0,1 0 0,0 1 0,-5 4 0,7-7-141,1 1-1,0-1 1,-1 1 0,1-1-1,0 1 1,0-1-1,0 1 1,-1-1-1,1 1 1,0 0-1,0-1 1,0 1-1,0-1 1,0 1-1,0-1 1,0 1-1,0-1 1,0 1-1,0 0 1,0-1-1,0 1 1,1-1-1,-1 1 1,0-1 0,0 1-1,1-1 1,-1 1-1,0-1 1,0 1-1,1-1 1,-1 0-1,0 1 1,1-1-1,-1 1 1,1-1-1,-1 0 1,1 1-1,-1-1 1,1 0-1,-1 0 1,1 1-1,-1-1 1,1 0-1,-1 0 1,1 1 0,34 15-323,-22-10-505,-11-6 953,-1 1 1,0 0 0,0 0 0,0 0 0,0-1 0,0 1 0,0 0-1,0 0 1,0 1 0,0-1 0,0 0 0,0 0 0,-1 0 0,1 1-1,0-1 1,-1 0 0,1 0 0,-1 1 0,0-1 0,1 1 0,-1-1-1,0 0 1,0 1 0,0-1 0,0 1 0,0-1 0,0 0 0,0 1-1,0-1 1,-1 1 0,1-1 0,0 0 0,-1 1 0,1-1 0,-1 0-1,0 0 1,1 1 0,-1-1 0,0 0 0,0 0 0,0 0 0,-1 1-1,0 1 84,-1 0 0,1 0 0,-1 0-1,0-1 1,0 1 0,0-1 0,0 0-1,-1 0 1,1 0 0,-1-1-1,1 1 1,-1-1 0,1 0 0,-1 1-1,-4-1 1,5-1-158,-25-2-2806,15-9-3540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7.707"/>
    </inkml:context>
    <inkml:brush xml:id="br0">
      <inkml:brushProperty name="width" value="0.025" units="cm"/>
      <inkml:brushProperty name="height" value="0.025" units="cm"/>
    </inkml:brush>
  </inkml:definitions>
  <inkml:trace contextRef="#ctx0" brushRef="#br0">3 1 12940,'0'0'10928,"0"10"-10709,-2 37 93,2 67 1,0-100-302,1-1-1,1 0 1,0 1 0,1-1-1,1 0 1,6 15-1,-10-25-66,1-1 0,0 0 0,0 1 0,0-1 0,0 0 0,1 0 0,-1 1 0,0-1 0,1 0 0,0 0 0,-1-1 0,1 1 0,0 0 0,0-1 0,0 1 0,0-1 0,0 1 0,0-1 0,1 0 0,-1 0 0,0 0 0,1 0 0,-1 0 0,1-1 0,-1 1 0,1-1 0,-1 0 0,1 1 0,-1-1 0,1 0 0,-1 0 0,1-1 0,-1 1 0,1 0 0,-1-1 0,1 0 0,-1 0 0,0 1-1,1-1 1,-1 0 0,0-1 0,0 1 0,0 0 0,4-3 0,2-2-1336,0-1 0,0 0 0,-1 0 0,0 0 0,0-1 0,0 0-1,-1 0 1,0-1 0,8-16 0,-1-9-4005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8.037"/>
    </inkml:context>
    <inkml:brush xml:id="br0">
      <inkml:brushProperty name="width" value="0.025" units="cm"/>
      <inkml:brushProperty name="height" value="0.025" units="cm"/>
    </inkml:brush>
  </inkml:definitions>
  <inkml:trace contextRef="#ctx0" brushRef="#br0">63 9 8232,'0'0'7826,"-6"8"-6481,-3 4-664,0 0-1,-13 27 0,19-35-509,1 1 0,0-1 0,0 1 0,1-1 0,-1 1 1,1 0-1,0 0 0,0-1 0,0 1 0,1 0 0,0 0 0,0 0 0,0 0 0,1 0 0,1 8 0,-1-12-114,-1 0-1,1 0 1,0 0 0,0 0 0,0 0-1,0 0 1,0-1 0,0 1 0,0 0-1,0 0 1,0-1 0,1 1 0,-1-1-1,0 1 1,0-1 0,0 0-1,1 1 1,-1-1 0,0 0 0,1 0-1,-1 0 1,0 0 0,0 0 0,1 0-1,-1 0 1,0 0 0,1 0 0,-1-1-1,0 1 1,0-1 0,0 1-1,1-1 1,0 0 0,3-1 100,0 1 0,0-1 1,-1-1-1,1 1 0,-1-1 1,0 1-1,5-5 0,-3 0-51,-1 0-1,0 0 1,0-1-1,0 0 1,-1 0-1,0 0 1,-1 0-1,0 0 1,2-10-1,-4 16-53,0-1-1,-1 0 1,1 0-1,-1 1 0,0-1 1,0 0-1,0 0 0,0 0 1,-1 1-1,1-1 1,-1 0-1,0 0 0,1 1 1,-3-4-1,2 5-42,0-1 0,0 1 0,0-1 0,-1 1 1,1 0-1,0-1 0,-1 1 0,0 0 0,1 0 0,-1 0 0,1 0 0,-1 0 0,0 0 1,0 1-1,0-1 0,1 1 0,-1-1 0,0 1 0,0-1 0,0 1 0,0 0 0,0 0 0,-2 0 1,2 0-60,0 1 1,0-1 0,-1 1-1,1-1 1,0 1 0,0 0-1,0-1 1,0 1 0,0 0-1,0 0 1,0 1 0,0-1-1,0 0 1,0 1 0,1-1-1,-1 1 1,0-1 0,1 1-1,0 0 1,-1 0 0,1 0-1,0 0 1,0 0 0,0 0-1,0 0 1,-1 3 0,1-3-104,1-1 0,0 0 0,-1 1 0,1-1 0,0 1 0,0-1 0,-1 0 0,1 1 0,0-1 0,1 0 0,-1 1 0,0-1 0,0 1 0,1-1 1,-1 0-1,0 1 0,1-1 0,-1 0 0,1 0 0,0 1 0,-1-1 0,1 0 0,0 0 0,0 0 0,0 0 0,0 0 0,0 0 0,0 0 1,0 0-1,0 0 0,0 0 0,0-1 0,1 1 0,-1 0 0,0-1 0,0 1 0,1-1 0,-1 1 0,0-1 0,1 0 0,-1 0 0,0 1 1,3-1-1,4 1-845,0-1 1,0 0 0,0 0 0,0 0 0,-1-1-1,1 0 1,0 0 0,0-1 0,13-5 0,13-9-3098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2.043"/>
    </inkml:context>
    <inkml:brush xml:id="br0">
      <inkml:brushProperty name="width" value="0.025" units="cm"/>
      <inkml:brushProperty name="height" value="0.025" units="cm"/>
    </inkml:brush>
  </inkml:definitions>
  <inkml:trace contextRef="#ctx0" brushRef="#br0">31 67 10090,'0'0'6011,"-2"9"-4442,-7 21-237,5-18-477,0 0-1,0 0 1,2 0 0,-3 23-1,5-35-828,0 0 0,0 0 0,0 0 0,0 1 0,0-1 0,0 0 0,0 0 0,0 1 0,0-1 0,0 0 0,0 0 0,0 0 0,0 1 0,0-1 0,0 0 0,0 0 1,0 0-1,1 1 0,-1-1 0,0 0 0,0 0 0,0 0 0,0 0 0,0 0 0,1 1 0,-1-1 0,0 0 0,0 0 0,0 0 0,1 0 0,-1 0 0,0 0 0,0 0 0,0 0 0,1 0 0,-1 0 0,0 0 0,0 1 0,0-1 0,1 0 0,-1 0 0,0-1 0,1 1 0,12-5 554,11-12-111,-18 12-373,-1 0 0,0 0-1,-1 0 1,1-1-1,-1 1 1,0-1 0,0 0-1,-1 0 1,0 0-1,0-1 1,0 1-1,-1-1 1,0 0 0,0 1-1,-1-1 1,0 0-1,0 0 1,-1 0 0,1 0-1,-2-13 1,0 19-78,1-1 1,-1 0-1,0 1 1,1-1-1,-1 1 1,0 0-1,0-1 1,0 1-1,0 0 1,0-1-1,0 1 1,0 0-1,-1 0 1,1 0-1,0 0 1,-1 0 0,1 0-1,0 0 1,-1 1-1,1-1 1,-1 0-1,0 1 1,1-1-1,-1 1 1,1 0-1,-3-1 1,3 1-133,0 0 0,0 0 0,0-1 1,-1 1-1,1 0 0,0 0 0,0 1 0,0-1 1,0 0-1,-1 0 0,1 0 0,0 1 0,0-1 1,0 1-1,0-1 0,0 1 0,0-1 1,0 1-1,0 0 0,0-1 0,0 1 0,0 0 1,0 0-1,1 0 0,-1-1 0,0 1 0,0 0 1,1 0-1,-1 0 0,1 0 0,-1 0 0,1 1 1,-1-1-1,1 0 0,0 0 0,-1 2 0,1 8-3500,0-1-2381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8.383"/>
    </inkml:context>
    <inkml:brush xml:id="br0">
      <inkml:brushProperty name="width" value="0.025" units="cm"/>
      <inkml:brushProperty name="height" value="0.025" units="cm"/>
    </inkml:brush>
  </inkml:definitions>
  <inkml:trace contextRef="#ctx0" brushRef="#br0">104 1 7015,'0'0'11312,"-8"4"-10090,-1 2-891,-1 0 0,1 1-1,-15 15 1,21-20-260,1 0 0,-1 0 0,1 1 0,0-1 0,0 1 0,0 0-1,0-1 1,0 1 0,1 0 0,-1 0 0,1 0 0,0 0 0,0 0 0,0 1 0,0-1 0,1 0-1,-1 0 1,1 1 0,0-1 0,0 0 0,0 6 0,3-7-51,-1-1-1,1 1 1,0 0-1,0-1 1,-1 1 0,1-1-1,0 0 1,0 0-1,0 0 1,1-1 0,-1 1-1,0-1 1,0 1-1,4-1 1,3 1-58,7 2-163,43 10-684,-56-12 852,0 0 0,0 0 0,0 1 0,0-1-1,-1 1 1,1 0 0,-1 0 0,1 1 0,-1-1-1,0 1 1,6 5 0,-8-7 80,-1 0 0,1 0 0,-1 0 0,1-1 1,-1 1-1,0 0 0,1 0 0,-1 0 0,0 0 0,1 0 0,-1 0 0,0 0 0,0 0 0,0 0 0,0 0 1,0 0-1,0 0 0,0 0 0,0 0 0,0 0 0,0 0 0,-1-1 0,1 1 0,0 0 0,-1 0 0,1 0 1,-1 0-1,1 0 0,-1 0 0,1-1 0,-1 1 0,0 0 0,1 0 0,-1-1 0,0 1 0,1 0 0,-1-1 0,0 1 1,0-1-1,0 1 0,0-1 0,1 1 0,-1-1 0,0 0 0,0 0 0,-1 1 0,-50 14 1252,45-14-1282,-13 3 19,-1-1-1,-27 0 1,10-3-3832,51 0-11162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8.786"/>
    </inkml:context>
    <inkml:brush xml:id="br0">
      <inkml:brushProperty name="width" value="0.025" units="cm"/>
      <inkml:brushProperty name="height" value="0.025" units="cm"/>
    </inkml:brush>
  </inkml:definitions>
  <inkml:trace contextRef="#ctx0" brushRef="#br0">59 37 3619,'0'0'5499,"-7"1"-2744,5-1-2579,0 0 0,0 0 1,0 0-1,0 0 1,0 0-1,0 1 0,0-1 1,0 0-1,0 1 1,0 0-1,0 0 0,0-1 1,1 1-1,-1 0 1,0 0-1,1 0 0,-1 1 1,1-1-1,-1 0 1,1 1-1,-1-1 0,1 1 1,0-1-1,0 1 1,0 0-1,0-1 0,0 1 1,0 0-1,0 0 1,0 0-1,1-1 0,-1 1 1,1 0-1,-1 0 1,1 0-1,0 0 1,0 0-1,0 0 0,0 0 1,0 0-1,0 0 1,1 0-1,-1 0 0,1 2 1,0-2-112,0-1 1,0 0 0,0 1-1,1-1 1,-1 0-1,0 0 1,0 1 0,1-1-1,-1 0 1,1 0-1,-1-1 1,1 1 0,0 0-1,-1 0 1,1-1-1,0 1 1,-1-1 0,1 1-1,0-1 1,-1 0-1,1 0 1,0 0-1,0 0 1,-1 0 0,4 0-1,3 0 103,-1-1 0,1 1-1,0-1 1,-1 0 0,9-3 0,-9 1-89,0-1 0,0 0 0,-1 0 0,1 0 1,-1-1-1,0 1 0,10-11 0,-13 11-53,0 1 0,0 0 0,0-1 1,0 0-1,0 0 0,-1 0 0,0 0 0,1 0 0,-2 0 0,1 0 0,0-1 0,-1 1 0,0-1 1,1-6-1,-15 39-530,4-10 495,5-9 46,1 0 1,1 0-1,0 0 1,0 0-1,1 0 0,0 1 1,1 11-1,0-21-27,0 1 0,0-1 0,0 1 0,0 0 0,1-1 0,-1 1 0,0-1 0,0 1 0,0-1 0,1 1 0,-1 0 0,0-1 0,1 1 0,-1-1 0,1 1 0,-1-1 0,0 0-1,1 1 1,-1-1 0,1 1 0,-1-1 0,1 0 0,-1 1 0,1-1 0,0 0 0,-1 0 0,1 1 0,-1-1 0,1 0 0,1 0 0,24-2 330,22-15 15,-10-7-255,-32 18-199,1 1 0,-1 0 1,1 1-1,1 0 1,-1 0-1,0 1 0,1-1 1,0 2-1,0-1 0,0 1 1,14-2-1,-21 6 110,1 0 0,-1 1 1,0-1-1,0 1 0,0-1 0,-1 1 0,1-1 1,-1 1-1,1-1 0,-1 1 0,0 0 1,0-1-1,0 4 0,1 3 14,-1-7-155,8 27 555,2-20-1561,7-6-3495,-4-4-5934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9.478"/>
    </inkml:context>
    <inkml:brush xml:id="br0">
      <inkml:brushProperty name="width" value="0.025" units="cm"/>
      <inkml:brushProperty name="height" value="0.025" units="cm"/>
    </inkml:brush>
  </inkml:definitions>
  <inkml:trace contextRef="#ctx0" brushRef="#br0">125 25 2626,'0'0'16742,"-8"-4"-14815,-27-15-721,33 18-1186,1 1-1,-1 0 0,1 0 1,-1-1-1,0 1 0,1 0 1,-1 1-1,0-1 0,1 0 1,-1 0-1,0 1 0,1-1 1,-1 1-1,1-1 0,-1 1 1,1 0-1,-1-1 0,1 1 1,-1 0-1,1 0 0,0 0 1,-1 0-1,1 0 0,0 1 1,0-1-1,0 0 0,0 1 1,-2 2-1,-20 40-89,23-44 76,-3 7-9,0 1-1,1-1 1,0 0 0,0 1 0,1-1 0,0 1-1,0 0 1,1-1 0,1 11 0,-1-18 8,0 1 0,1 0 0,-1-1 1,1 1-1,-1 0 0,1-1 0,-1 1 1,1-1-1,-1 1 0,1-1 0,0 1 1,-1-1-1,1 1 0,0-1 1,-1 0-1,1 1 0,0-1 0,0 0 1,-1 0-1,1 0 0,0 1 0,0-1 1,-1 0-1,1 0 0,0 0 0,0 0 1,-1 0-1,1 0 0,0 0 0,0-1 1,0 1-1,-1 0 0,1 0 0,0-1 1,0 1-1,-1 0 0,1-1 0,0 1 1,-1 0-1,2-2 0,32-15 239,-18 4-202,-1-1 0,22-27 0,9-8-8,-49 84-749,-12 11 1015,-1-2-1,-41 77 1,33-74 238,-34 95 0,60-154-9008,8-20 4037,5 0 338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9.861"/>
    </inkml:context>
    <inkml:brush xml:id="br0">
      <inkml:brushProperty name="width" value="0.025" units="cm"/>
      <inkml:brushProperty name="height" value="0.025" units="cm"/>
    </inkml:brush>
  </inkml:definitions>
  <inkml:trace contextRef="#ctx0" brushRef="#br0">85 4 6438,'0'0'13165,"-10"12"-12984,6-8-158,-8 11 28,0 1 1,-12 22-1,21-32 55,0 0-1,0 0 1,0 0 0,1 0-1,0 0 1,0 0-1,1 1 1,0-1-1,0 1 1,0-1-1,1 1 1,0 0-1,1 6 1,-1-12-47,1 1 1,-1-1-1,1 0 0,0 0 1,0 0-1,-1 0 0,1 0 1,0 0-1,0 0 0,0 0 0,0-1 1,0 1-1,0 0 0,1 0 1,-1-1-1,0 1 0,0-1 1,0 1-1,1-1 0,-1 0 1,0 1-1,1-1 0,-1 0 1,0 0-1,0 0 0,1 0 1,-1 0-1,3 0 0,38-5 1531,-32 1-1511,0-1 0,-1 0 0,0 0 1,0-1-1,-1 0 0,1 0 0,-1-1 1,-1 0-1,1 0 0,11-16 0,-5 5-91,-2 0 0,0 0 0,-1-1 0,10-23 0,-31 67-205,1 1 0,-10 46 0,19-72 224,0 1 1,0-1-1,0 0 1,0 1-1,0-1 1,0 1-1,0-1 1,0 1-1,0-1 0,0 0 1,0 1-1,0-1 1,0 1-1,0-1 1,0 0-1,0 1 1,1-1-1,-1 1 1,0-1-1,0 0 0,0 1 1,1-1-1,-1 0 1,0 1-1,0-1 1,1 0-1,-1 1 1,0-1-1,1 0 0,-1 0 1,0 1-1,1-1 1,-1 0-1,1 0 1,-1 0-1,0 1 1,1-1-1,-1 0 1,1 0-1,-1 0 0,0 0 1,1 0-1,25-5 315,23-21-2363,-46 23 1064,0 0-1,1 0 0,-1 0 1,0 0-1,0-1 1,0 1-1,2-6 1,2-8-6994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0.833"/>
    </inkml:context>
    <inkml:brush xml:id="br0">
      <inkml:brushProperty name="width" value="0.025" units="cm"/>
      <inkml:brushProperty name="height" value="0.025" units="cm"/>
    </inkml:brush>
  </inkml:definitions>
  <inkml:trace contextRef="#ctx0" brushRef="#br0">145 316 8936,'0'0'10085,"1"-8"-7806,1 0-2130,-1 5 166,0-1 0,-1 1-1,1-1 1,-1 1 0,0-1-1,0 0 1,0 1 0,-1-6-1,1 7-260,-1 1 1,0 0-1,1 0 0,-1-1 0,0 1 0,0 0 1,0 0-1,0 0 0,0 0 0,0 0 0,0 0 1,0 0-1,0 0 0,0 1 0,0-1 0,-1 0 1,1 0-1,0 1 0,0-1 0,-1 1 0,1 0 1,-1-1-1,1 1 0,0 0 0,-1 0 0,1-1 1,-1 1-1,1 0 0,-2 1 0,-2-1-66,1 0 0,-1 1 0,1-1-1,0 1 1,-1 0 0,1 0 0,0 1-1,0-1 1,0 1 0,0 0 0,0 0 0,0 0-1,0 0 1,1 1 0,-1 0 0,1 0 0,0 0-1,-1 0 1,-2 5 0,2-4 7,0 1 1,1 1-1,0-1 0,0 0 1,0 1-1,1-1 0,-1 1 1,1 0-1,1 0 0,-1 0 1,1 0-1,0 0 0,0 9 1,1-14 8,1 1 1,-1-1-1,1 0 0,-1 1 1,1-1-1,-1 0 1,1 0-1,0 1 1,0-1-1,0 0 1,-1 0-1,1 0 1,0 0-1,0 0 1,0 0-1,1 0 1,-1-1-1,0 1 1,0 0-1,0 0 1,1-1-1,-1 1 1,0-1-1,1 1 1,-1-1-1,0 0 1,1 0-1,-1 1 1,0-1-1,1 0 1,-1 0-1,1 0 1,-1 0-1,0-1 0,2 1 1,5 0 19,0-1 0,0 1-1,0-2 1,0 1 0,10-4 0,-6-1-177,-1 0 0,0-1-1,0 0 1,0-1 0,-1 0 0,0-1 0,-1 0 0,0-1 0,0 0-1,-1 0 1,-1 0 0,1-1 0,-2-1 0,1 1 0,7-22 0,-13 30 104,0-1 0,0 1 0,0-1 0,0 0 0,-1 1 0,1-1 0,-2-7 0,1 6-195,0 4-151,-1 5 335,1-1-1,-1 1 1,0 0-1,1-1 1,0 1-1,0 0 1,0 0-1,1 6 1,1-9 80,-1 0 1,1 0-1,-1 0 1,1 0-1,-1 0 1,1-1-1,0 1 1,-1 0-1,1-1 1,0 0-1,0 1 1,-1-1-1,1 0 1,0 0-1,0 0 1,0 0-1,2-1 1,34-3 870,-31 1-854,0 0 1,-1 0-1,1 0 1,-1-1-1,1 0 1,-1-1-1,0 1 1,-1-1-1,1 0 1,-1-1-1,0 1 1,0-1 0,-1 0-1,0 0 1,6-11-1,-5 7-1,1 0 0,-2-1 0,0 0 0,0 0 0,-1 0 0,0 0 0,-1-1 0,0 1 0,0-16 0,-2 26-38,1 1 0,-1 0 0,0-1 0,0 1 0,0 0 0,0 0 0,0-1-1,0 1 1,0 0 0,0-1 0,0 1 0,0 0 0,0-1 0,0 1-1,-1 0 1,1 0 0,0-1 0,0 1 0,0 0 0,0 0 0,0-1 0,0 1-1,-1 0 1,1 0 0,0-1 0,0 1 0,0 0 0,-1 0 0,1 0-1,0-1 1,0 1 0,-1 0 0,1 0 0,0 0 0,0 0 0,-1 0 0,1-1-1,-11 8-180,-8 16-129,-3 15 476,-18 46 1,34-70 19,0 1 0,2 0 0,0 0 0,0 0 0,2 0 0,-2 29 0,3-43-177,1 0-1,0 0 0,0 0 1,0 0-1,0 0 0,1 0 1,-1 0-1,0 0 0,0 0 1,0 0-1,1 0 0,-1-1 1,0 1-1,1 0 0,-1 0 0,1 0 1,-1 0-1,1 0 0,0-1 1,-1 1-1,1 0 0,0-1 1,-1 1-1,1 0 0,0-1 1,0 1-1,1 0 0,0 0 17,0-1 0,0 0 1,0 0-1,0 0 0,0 0 0,0 0 0,0 0 0,0 0 0,0 0 0,0-1 1,-1 1-1,1-1 0,2 0 0,2-2 3,0 1 0,-1-1 1,1 0-1,-1 0 0,0-1 0,0 1 1,0-1-1,6-7 0,-7 6-24,0-2-1,0 1 1,0 0 0,-1-1-1,0 1 1,-1-1-1,1 0 1,-1 0 0,2-12-1,-3 21-5,0-1 0,0 1 0,0 0 0,1 0 0,-1-1 0,0 1 0,1-1 0,0 1 0,-1-1 0,1 0 0,0 0 0,-1 0 0,1 1 0,0-2 0,0 1 0,0 0 0,0 0 0,0-1 0,0 1 0,0-1 0,0 1 0,4-1 0,57 10 465,-49-10-411,-1-1 0,1 0 1,-1-1-1,17-4 0,-28 6-25,1-1 1,0 1-1,-1-1 0,1 0 0,-1 0 0,0 0 0,1 0 0,-1 0 0,0-1 0,1 1 0,-1-1 0,0 1 0,0-1 0,0 0 0,-1 0 0,1 0 0,0 0 0,-1 0 0,1 0 1,-1 0-1,1-1 0,-1 1 0,0 0 0,0-1 0,0 1 0,-1-1 0,1 1 0,-1-1 0,1-2 0,-1 3-7,-1 1 1,0 0-1,1 0 1,-1 0-1,0 0 0,0 0 1,0 0-1,0 0 0,0 0 1,0 1-1,0-1 0,0 0 1,0 0-1,0 1 0,0-1 1,0 1-1,0-1 0,-1 1 1,1-1-1,0 1 0,0 0 1,-1 0-1,1-1 0,0 1 1,-1 0-1,1 0 0,0 0 1,-2 1-1,-41 1-166,39 0 141,0 0 0,0 1-1,0-1 1,1 1-1,0 0 1,-1 0-1,1 1 1,0-1-1,0 1 1,1 0-1,-1 0 1,1 0-1,-6 10 1,8-13 14,0 1 0,0-1 0,0 1-1,0 0 1,0-1 0,0 1 0,0 0 0,0 0 0,1 0 0,-1 0 0,1 0-1,0 0 1,-1 0 0,1 0 0,0 0 0,0 0 0,0 0 0,0 0 0,1 0 0,-1 0-1,0 0 1,1-1 0,0 1 0,-1 0 0,1 0 0,0 0 0,0 0 0,0-1 0,0 1-1,0 0 1,0-1 0,1 1 0,-1-1 0,0 1 0,1-1 0,-1 0 0,1 0 0,0 1-1,1 0 1,9 3-141,-1-1-1,1 1 0,0-2 0,0 0 0,0 0 0,1-1 1,17 0-1,47 0-6693,-30-2-3571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3.672"/>
    </inkml:context>
    <inkml:brush xml:id="br0">
      <inkml:brushProperty name="width" value="0.025" units="cm"/>
      <inkml:brushProperty name="height" value="0.025" units="cm"/>
    </inkml:brush>
  </inkml:definitions>
  <inkml:trace contextRef="#ctx0" brushRef="#br0">180 123 3587,'0'0'8019,"4"-11"-4496,-2 6-3430,2-3 596,-1 0 0,0 0 1,-1 0-1,0-1 0,1-9 0,-3 16-587,1 1 1,-1-1-1,0 0 1,0 0-1,0 1 0,0-1 1,0 0-1,-1 1 1,1-1-1,0 0 0,-1 1 1,1-1-1,-1 0 1,0 1-1,0-1 1,1 1-1,-1-1 0,0 1 1,0 0-1,0-1 1,0 1-1,-1 0 0,1 0 1,0-1-1,-1 1 1,1 0-1,0 0 1,-1 1-1,1-1 0,-1 0 1,1 0-1,-1 1 1,0-1-1,1 1 0,-1-1 1,0 1-1,-2-1 1,-1 1-106,0 0 0,0 0 1,0 1-1,0-1 0,1 1 1,-1 0-1,0 0 0,0 0 1,1 1-1,-1 0 0,1 0 0,-1 0 1,1 0-1,0 1 0,0 0 1,0 0-1,0 0 0,-4 4 1,3-2-2,1-1 1,0 1 0,0 0 0,0 0 0,0 1-1,1-1 1,0 1 0,0 0 0,0 0-1,1 0 1,0 0 0,0 0 0,-2 12 0,4-18 7,0 1 1,0-1 0,1 0 0,-1 1 0,0-1 0,0 1 0,0-1-1,0 0 1,0 1 0,0-1 0,1 0 0,-1 0 0,0 1 0,0-1-1,1 0 1,-1 1 0,0-1 0,0 0 0,1 0 0,-1 1 0,0-1-1,1 0 1,-1 0 0,0 0 0,1 0 0,-1 1 0,0-1 0,1 0-1,-1 0 1,0 0 0,1 0 0,-1 0 0,0 0 0,1 0 0,-1 0-1,1 0 1,-1 0 0,0 0 0,1 0 0,-1 0 0,1-1 0,12-1 131,-13 2-135,17-11 122,9-5-1,-26 16-132,1 0 1,0-1-1,0 1 1,0 0 0,0 0-1,0 0 1,0 0-1,0 0 1,0 1 0,0-1-1,0 0 1,0 0-1,0 0 1,0 1 0,-1-1-1,1 1 1,0-1 0,0 0-1,0 1 1,0 0-1,-1-1 1,1 1 0,0-1-1,-1 1 1,1 0-1,0-1 1,-1 1 0,1 0-1,0 1 1,7 14-28,-1 1 0,0-1 0,-1 1 0,-1 1 0,0-1 1,-2 1-1,3 35 0,-3-36 28,3 22 19,-2 1 1,-1-1 0,-5 66-1,2-101 26,-1-1 0,1 0-1,-1 0 1,0 0 0,0 0 0,0 0-1,-1 0 1,1 0 0,-1 0-1,1 0 1,-1-1 0,0 1 0,0 0-1,0-1 1,-1 0 0,1 0 0,0 1-1,-1-1 1,0 0 0,1-1-1,-1 1 1,0 0 0,0-1 0,0 0-1,0 0 1,0 0 0,0 0-1,0 0 1,0 0 0,-1-1 0,1 0-1,0 1 1,0-1 0,-1 0-1,1-1 1,0 1 0,0-1 0,0 1-1,-1-1 1,1 0 0,0 0 0,0 0-1,0 0 1,0-1 0,1 0-1,-1 1 1,0-1 0,1 0 0,-1 0-1,1 0 1,-1 0 0,1-1-1,0 1 1,-3-4 0,-1-3-16,1 1 1,-1-1 0,1-1 0,1 1-1,0-1 1,0 1 0,1-1-1,0 0 1,1 0 0,0-1-1,0 1 1,1 0 0,1-1-1,0 1 1,1-12 0,-1 19-2,1 0 0,0-1 1,0 1-1,1 0 0,-1 0 1,1 0-1,-1 0 0,1 0 1,0 0-1,0 0 0,0 0 1,1 1-1,-1-1 0,1 1 1,-1 0-1,1 0 0,4-3 1,57-33 217,-55 33-251,-2 1-9,24-11-1538,53-38 1,-83 52 1280,0 0 0,0 1 0,0-1 0,0 0 0,0 1 1,0-1-1,-1 0 0,1 0 0,0 0 0,-1 0 0,1 0 1,0 0-1,-1 0 0,1 0 0,-1 0 0,0 0 0,1 0 1,0-2-1,-1-6-5406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4.002"/>
    </inkml:context>
    <inkml:brush xml:id="br0">
      <inkml:brushProperty name="width" value="0.025" units="cm"/>
      <inkml:brushProperty name="height" value="0.025" units="cm"/>
    </inkml:brush>
  </inkml:definitions>
  <inkml:trace contextRef="#ctx0" brushRef="#br0">27 0 7079,'0'0'13645,"2"48"-13229,-7-18 96,1 0-255,-5 0-193,4-1-32,0-5 32,5-5-128,0-5-993,0-6-1217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4.331"/>
    </inkml:context>
    <inkml:brush xml:id="br0">
      <inkml:brushProperty name="width" value="0.025" units="cm"/>
      <inkml:brushProperty name="height" value="0.025" units="cm"/>
    </inkml:brush>
  </inkml:definitions>
  <inkml:trace contextRef="#ctx0" brushRef="#br0">0 207 4452,'0'0'13277,"9"4"-11446,-3 0-1542,1-1-1,0 0 1,0 0 0,0-1 0,1 0 0,-1 0-1,1-1 1,-1 0 0,1 0 0,-1 0-1,1-1 1,-1-1 0,1 1 0,0-1 0,-1 0-1,1-1 1,-1 0 0,0 0 0,0 0-1,13-7 1,-1-3-124,-1-1 0,0-1 0,-1 0 0,21-24 0,-30 30-149,0-1-1,-1-1 0,0 1 0,-1-1 1,0 0-1,-1-1 0,0 1 0,0-1 1,-1 0-1,3-13 0,-14 69-336,-2 78-1,9-107-812,0 1-1,7 31 1,0-29-2939,3-8-2606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7.484"/>
    </inkml:context>
    <inkml:brush xml:id="br0">
      <inkml:brushProperty name="width" value="0.025" units="cm"/>
      <inkml:brushProperty name="height" value="0.025" units="cm"/>
    </inkml:brush>
  </inkml:definitions>
  <inkml:trace contextRef="#ctx0" brushRef="#br0">185 0 4292,'-5'9'11317,"-8"15"-6206,-85 149-5198,88-157 48,5-7-41,-1 0 0,0-1 0,0 0 0,0 0 0,-1 0 1,0-1-1,-9 8 0,19-19-5795,1-5 3584,-1 1-150,9-17-6811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7.845"/>
    </inkml:context>
    <inkml:brush xml:id="br0">
      <inkml:brushProperty name="width" value="0.025" units="cm"/>
      <inkml:brushProperty name="height" value="0.025" units="cm"/>
    </inkml:brush>
  </inkml:definitions>
  <inkml:trace contextRef="#ctx0" brushRef="#br0">0 1 3716,'0'0'13516,"9"55"-12619,-9-29-160,2 0-193,1 3-127,-1-2-65,4-2-192,3-3-128,-6-2-192,2-4-865,-1-5-769,-4-3-1953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2.968"/>
    </inkml:context>
    <inkml:brush xml:id="br0">
      <inkml:brushProperty name="width" value="0.025" units="cm"/>
      <inkml:brushProperty name="height" value="0.025" units="cm"/>
    </inkml:brush>
  </inkml:definitions>
  <inkml:trace contextRef="#ctx0" brushRef="#br0">0 0 4708,'0'0'13517,"2"8"-12919,15 74 1839,10 139 0,6 37 408,-33-258-2807,0 1 0,0 0-1,0 0 1,0 0 0,0-1-1,0 1 1,0 0 0,0 0-1,1 0 1,-1-1 0,0 1-1,0 0 1,1 0 0,-1-1-1,1 1 1,-1 0 0,0-1-1,1 1 1,-1 0-1,1-1 1,0 1 0,-1-1-1,2 2 1,4-20 441,2-55-191,-6 60-240,6-78 22,-1 5-366,35-168-1,-42 252 286,0 0 0,0 0 0,1 0 0,-1 0 0,1 0 0,0 0 0,-1 0 0,1 1 0,0-1-1,0 0 1,0 0 0,0 1 0,1-1 0,-1 0 0,0 1 0,1-1 0,-1 1 0,1 0 0,-1-1 0,1 1 0,0 0 0,-1 0 0,1 0-1,0 0 1,0 0 0,0 1 0,0-1 0,0 1 0,0-1 0,0 1 0,0-1 0,0 1 0,0 0 0,2 0 0,-1 1-1,-1 0 0,1 0 0,-1 0 0,0 0 1,1 1-1,-1-1 0,0 1 0,0-1 1,0 1-1,0 0 0,0 0 0,0 0 0,-1 0 1,1 0-1,-1 0 0,1 0 0,-1 1 1,0-1-1,1 0 0,-1 1 0,-1-1 0,1 1 1,0-1-1,-1 1 0,1 3 0,0 3 31,-1 1 0,0-1 0,0 0 0,-1 0 0,-1 1 0,1-1-1,-1 0 1,-1 0 0,0 0 0,0-1 0,-1 1 0,-7 13 0,8-16 36,0-1 0,0 1 0,-1-1 0,0 1 0,0-1 0,0 0 0,-1-1 0,1 1 0,-1-1 0,0 0 0,-1 0 1,1 0-1,-1-1 0,1 1 0,-1-1 0,0-1 0,0 1 0,-10 2 0,14-5-131,1 0-1,0 0 1,0 0-1,0 0 0,0 0 1,0 0-1,0 0 1,0 0-1,0-1 1,0 1-1,0 0 1,0 0-1,0-1 1,0 1-1,0-1 1,0 1-1,0-1 1,0 0-1,0 1 1,0-1-1,0 0 1,1 1-1,-1-1 0,0 0 1,1 0-1,-1 0 1,0 0-1,1 0 1,-1 1-1,1-1 1,-1 0-1,1 0 1,0 0-1,-1-2 1,0 0-506,1 0 0,0 0 0,-1 0 0,1 1 0,0-1 0,0 0 0,1 0 0,-1 0 0,1 0 0,-1 0 0,1 1 0,1-5 0,15-16-6299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8.209"/>
    </inkml:context>
    <inkml:brush xml:id="br0">
      <inkml:brushProperty name="width" value="0.025" units="cm"/>
      <inkml:brushProperty name="height" value="0.025" units="cm"/>
    </inkml:brush>
  </inkml:definitions>
  <inkml:trace contextRef="#ctx0" brushRef="#br0">1 191 7591,'0'0'10442,"66"9"-9545,-32-6-353,2-3-383,3 0-97,0 0-609,-5-7-2498,-5-5-2050,-4-3-3331</inkml:trace>
  <inkml:trace contextRef="#ctx0" brushRef="#br0" timeOffset="1">394 1 9225,'0'0'9801,"-5"12"-9737,-11 31-55,-3 3 771,2 1 0,-13 64 0,30-110-761,0 0 0,-1 0 1,1 0-1,0 0 0,0 1 0,0-1 0,0 0 0,1 0 1,-1 0-1,0 0 0,0 0 0,1 1 0,-1-1 0,0 0 1,1 0-1,-1 0 0,1 0 0,0 0 0,-1 0 1,1 0-1,0-1 0,-1 1 0,1 0 0,0 0 0,0 0 1,1 0-1,1 1 25,0-1-1,-1 0 1,1 0 0,0 0 0,-1-1-1,1 1 1,0-1 0,0 1 0,0-1 0,5 0-1,0-1-541,0 0 0,1 0 0,-1 0 1,0-1-1,0-1 0,0 1 0,10-6 0,6-6-4851,1-5-3945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8.553"/>
    </inkml:context>
    <inkml:brush xml:id="br0">
      <inkml:brushProperty name="width" value="0.025" units="cm"/>
      <inkml:brushProperty name="height" value="0.025" units="cm"/>
    </inkml:brush>
  </inkml:definitions>
  <inkml:trace contextRef="#ctx0" brushRef="#br0">131 1 6919,'0'0'8050,"-9"5"-5450,-1 3-2183,-1-1-1,1 1 1,1 1 0,-1 0 0,2 1 0,-10 10 0,13-12-262,0-1 0,0 0 0,0 1 0,1 0 0,0 0 0,1 0 0,0 0 0,0 1 0,1 0 0,0-1 0,-2 14-1,4-21-135,0 1 0,0-1-1,0 0 1,-1 1 0,1-1-1,0 0 1,1 0 0,-1 1-1,0-1 1,0 0 0,0 0-1,1 1 1,-1-1-1,1 0 1,-1 0 0,1 0-1,0 1 1,-1-1 0,1 0-1,0 0 1,-1 0 0,1 0-1,0 0 1,0 0 0,0-1-1,2 3 1,1-2 134,-1-1 1,1 1-1,-1 0 0,1-1 1,0 0-1,-1 0 0,1 0 1,5-1-1,-4 1 19,-1-1-104,1 0-1,-1 0 1,1 0 0,-1 0 0,1-1 0,-1 1-1,0-1 1,0-1 0,0 1 0,0 0 0,0-1 0,0 0-1,-1 0 1,1 0 0,-1 0 0,0-1 0,0 1-1,0-1 1,0 0 0,3-7 0,-2 3-7,1 0 0,-2 0 0,1 0 0,-1-1 0,-1 0 0,1 1 0,-2-1 0,1 0 0,0-17 0,-2 25-66,0-1 0,0 1 1,0-1-1,-1 1 1,1-1-1,0 0 0,-1 1 1,1 0-1,-1-1 1,1 1-1,-1-1 0,0 1 1,1 0-1,-1-1 1,0 1-1,0 0 0,0 0 1,0-1-1,0 1 1,-1 0-1,1 0 0,0 0 1,-2-1-1,-1 1-83,1-1 0,0 1 0,-1 0 0,1 0 0,-1 0 0,1 1-1,-1-1 1,1 1 0,-1 0 0,-4 0 0,2 0-501,0 1 0,0 0-1,-1 0 1,1 0 0,0 1 0,1-1 0,-1 1 0,0 1-1,0-1 1,1 1 0,0 0 0,-8 5 0,7 1-3479,-1-3-977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8.902"/>
    </inkml:context>
    <inkml:brush xml:id="br0">
      <inkml:brushProperty name="width" value="0.025" units="cm"/>
      <inkml:brushProperty name="height" value="0.025" units="cm"/>
    </inkml:brush>
  </inkml:definitions>
  <inkml:trace contextRef="#ctx0" brushRef="#br0">1 1 3619,'0'0'18514,"62"60"-18418,-41-45-32,3-1-32,-5 0-32,1-3-480,-2-2-1282,-2-4-1921,-2-4-2339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9.278"/>
    </inkml:context>
    <inkml:brush xml:id="br0">
      <inkml:brushProperty name="width" value="0.025" units="cm"/>
      <inkml:brushProperty name="height" value="0.025" units="cm"/>
    </inkml:brush>
  </inkml:definitions>
  <inkml:trace contextRef="#ctx0" brushRef="#br0">1 0 7175,'0'0'14830,"14"69"-14766,-12-38-32,-2 0 0,0 1 32,0-2-64,0-1 0,0-3-320,0-2-1090,0-7-1697,0-7-2434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9.656"/>
    </inkml:context>
    <inkml:brush xml:id="br0">
      <inkml:brushProperty name="width" value="0.025" units="cm"/>
      <inkml:brushProperty name="height" value="0.025" units="cm"/>
    </inkml:brush>
  </inkml:definitions>
  <inkml:trace contextRef="#ctx0" brushRef="#br0">2 0 6246,'0'8'4671,"-1"-1"-4178,1 1 0,0-1 0,0 0 0,1 1 0,0-1 0,1 0 0,-1 0 0,1 0 0,0 0 0,1 0 0,0 0 0,0-1 0,1 1 0,-1-1 0,1 0 0,7 8 0,-5-8-222,1 0-1,-1-1 0,1 0 0,0 0 1,1-1-1,-1 1 0,1-1 0,-1-1 1,1 0-1,1 0 0,-1 0 1,0-1-1,0-1 0,1 1 0,11 0 1,-16-2-208,0 0 1,0 0 0,1 0 0,-1-1-1,0 1 1,0-1 0,0 0 0,0 0-1,0-1 1,0 1 0,0-1-1,0 0 1,-1 0 0,1 0 0,-1 0-1,1-1 1,-1 1 0,0-1 0,0 0-1,0 0 1,0 0 0,0-1-1,-1 1 1,1 0 0,-1-1 0,0 0-1,0 1 1,-1-1 0,1 0-1,-1 0 1,1 0 0,0-6 0,0-16-5397,-2 14 571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30.421"/>
    </inkml:context>
    <inkml:brush xml:id="br0">
      <inkml:brushProperty name="width" value="0.025" units="cm"/>
      <inkml:brushProperty name="height" value="0.025" units="cm"/>
    </inkml:brush>
  </inkml:definitions>
  <inkml:trace contextRef="#ctx0" brushRef="#br0">20 0 10730,'0'0'8808,"-12"70"-8711,7-36 63,3-2-64,2-1 0,0-5 0,0-5-96,0-8 32,2-4 0,8-6-96,1-3-641,3-6-1216,1-12-2307,1-8-2211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30.751"/>
    </inkml:context>
    <inkml:brush xml:id="br0">
      <inkml:brushProperty name="width" value="0.025" units="cm"/>
      <inkml:brushProperty name="height" value="0.025" units="cm"/>
    </inkml:brush>
  </inkml:definitions>
  <inkml:trace contextRef="#ctx0" brushRef="#br0">45 0 7783,'0'0'8745,"-23"54"-8105,15-30-159,0 3-65,6-3-128,-2 1 65,4-3-97,0-2-192,0-3-32,6-4-801,-3-4-1024,2-4-1026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31.097"/>
    </inkml:context>
    <inkml:brush xml:id="br0">
      <inkml:brushProperty name="width" value="0.025" units="cm"/>
      <inkml:brushProperty name="height" value="0.025" units="cm"/>
    </inkml:brush>
  </inkml:definitions>
  <inkml:trace contextRef="#ctx0" brushRef="#br0">0 116 6566,'0'0'12866,"1"-5"-12477,0 2-303,0 1-1,1-1 1,-1 0-1,1 1 1,0-1-1,0 1 1,0-1-1,0 1 1,0 0 0,0 0-1,0 0 1,1 0-1,-1 0 1,1 1-1,0-1 1,-1 1-1,1 0 1,0 0-1,0-1 1,3 1-1,78-23 606,-51 15-685,1 1-482,57-8 0,-7 8-7805,-79 7 7372,21-2-6875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31.519"/>
    </inkml:context>
    <inkml:brush xml:id="br0">
      <inkml:brushProperty name="width" value="0.025" units="cm"/>
      <inkml:brushProperty name="height" value="0.025" units="cm"/>
    </inkml:brush>
  </inkml:definitions>
  <inkml:trace contextRef="#ctx0" brushRef="#br0">49 40 4004,'0'0'6283,"4"-7"-2231,15-25-673,-16 41 1262,-2 50-4707,-7-10-339,-23 83 1,21-103-650,-3 5-1901,11-33 2520,-1 0-1,1-1 0,-1 1 0,1 0 0,-1 0 0,0 0 1,1 0-1,-1-1 0,0 1 0,1 0 0,-1-1 0,0 1 1,0 0-1,0-1 0,0 1 0,0-1 0,-1 1 0,-6 0-3909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31.849"/>
    </inkml:context>
    <inkml:brush xml:id="br0">
      <inkml:brushProperty name="width" value="0.025" units="cm"/>
      <inkml:brushProperty name="height" value="0.025" units="cm"/>
    </inkml:brush>
  </inkml:definitions>
  <inkml:trace contextRef="#ctx0" brushRef="#br0">0 215 3107,'0'0'18102,"8"-8"-17082,2-2-731,0 0 0,1 1 1,1 0-1,-1 1 0,16-8 0,-9 6-148,-1 0-1,0-1 1,0-1-1,-1-1 1,-1 0-1,0-2 1,-1 1 0,23-32-1,-37 46-153,0 0 0,1 0 0,-1 0-1,1 0 1,-1 1 0,0-1 0,1 0 0,-1 0 0,0 0-1,1 1 1,-1-1 0,0 0 0,1 0 0,-1 1-1,0-1 1,1 0 0,-1 1 0,0-1 0,0 0-1,0 1 1,1-1 0,-1 0 0,0 1 0,0-1-1,0 0 1,0 1 0,0-1 0,1 1 0,-1-1 0,0 0-1,0 1 1,0-1 0,0 1 0,0-1 0,0 0-1,-1 2 1,6 17-72,-5-18 76,3 10 47,0 0 0,0 0 0,1 0-1,0-1 1,1 1 0,9 14 0,-11-21-174,-1-1 1,1 1 0,0-1 0,0 0-1,0 0 1,0 0 0,1 0 0,-1-1-1,5 3 1,-6-4-203,1 0 0,-1 0-1,1 0 1,-1 0 0,1 0 0,-1-1-1,1 0 1,0 1 0,-1-1 0,1 0-1,0 0 1,-1 0 0,1 0 0,0-1-1,-1 1 1,3-2 0,15-7-6517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3.299"/>
    </inkml:context>
    <inkml:brush xml:id="br0">
      <inkml:brushProperty name="width" value="0.025" units="cm"/>
      <inkml:brushProperty name="height" value="0.025" units="cm"/>
    </inkml:brush>
  </inkml:definitions>
  <inkml:trace contextRef="#ctx0" brushRef="#br0">0 2 9545,'0'0'16175,"47"-1"-37251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54.903"/>
    </inkml:context>
    <inkml:brush xml:id="br0">
      <inkml:brushProperty name="width" value="0.025" units="cm"/>
      <inkml:brushProperty name="height" value="0.025" units="cm"/>
    </inkml:brush>
  </inkml:definitions>
  <inkml:trace contextRef="#ctx0" brushRef="#br0">13463 453 9673,'0'0'742,"-11"-7"-277,-22-11-350,-2 1 0,0 1 1,-1 2-1,-50-12 0,-49 4-44,-1 5 1,-175 2-1,142 9 350,-2438-68 1715,1687 61-2087,-1 1-72,433 15-48,-691-13 105,735-8-4,-1238-72 511,-179 10 997,1618 80-1520,-359 47 1,403-14-48,-217 67 0,316-70 12,0 6-1,3 3 1,-180 103-1,239-119-5,0 3 0,1 1 0,2 1 0,1 2 1,-33 38-1,56-55-1,0 1-1,1 0 1,1 1 0,0 0 0,1 1 0,1 0 0,-6 17 0,9-22 3,2 0 1,-1 0 0,2 0 0,-1 0 0,2 0 0,-1 1-1,2-1 1,-1 0 0,1 0 0,1 0 0,0 0 0,4 12-1,-1-12 21,-1 0 0,2-1 0,0 0 0,0 1 0,1-2 0,0 1 0,0-1 0,1 0 0,0-1 0,1 0 0,0 0 0,12 8 0,11 6 5,1-2 1,50 23-1,-10-11 26,2-4-1,1-3 1,146 28-1,245 7 67,585-8-165,5-54-16,-806-1 82,1207-2 42,1 48-11,1791 9 35,-1954-105-166,-2-46-51,-849 63 130,-333 27 17,253-25 3,-282 22 22,-1-4 0,106-34 0,-161 41 22,-1-1 0,1-1-1,-2-1 1,0-2 0,36-25-1,-52 33 0,-1-1-1,0 0 1,0 0-1,-1-1 1,0 0 0,-1 0-1,0-1 1,0 1-1,0-1 1,-1-1-1,-1 1 1,0-1-1,0 0 1,0 0-1,-2 0 1,1 0-1,2-20 1,-5 15-108,0 1 0,0-1-1,-2 0 1,0 1 0,0 0 0,-1-1-1,-1 1 1,-1 0 0,-11-26 0,5 20 31,0 1 1,-1 0 0,-1 1 0,-1 0 0,-30-30 0,6 15 146,0 2 0,-2 1-1,-1 3 1,-1 1 0,-57-26 0,13 15 129,-2 3 1,-1 5-1,-1 3 0,-1 4 1,-139-15-1,-471 0-3914,664 36 3207,-124-3-2372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8:10.889"/>
    </inkml:context>
    <inkml:brush xml:id="br0">
      <inkml:brushProperty name="width" value="0.025" units="cm"/>
      <inkml:brushProperty name="height" value="0.025" units="cm"/>
    </inkml:brush>
  </inkml:definitions>
  <inkml:trace contextRef="#ctx0" brushRef="#br0">7209 411 6278,'0'0'1068,"-9"-5"-721,-49-18 395,-117-31 0,33 13 1003,60 16-698,-155-24 0,-91 11-1421,156 21 363,-830-60-71,-2 43-3,791 28 81,-287-11 209,-483-7 423,950 24-622,-930 34 201,895-27-206,-374 58 22,392-54-21,0 3 1,1 2 0,1 2 0,1 3-1,1 1 1,-73 47 0,73-37-27,1 2 0,1 2 0,-44 48 0,71-66 14,1 2 1,1-1-1,0 2 0,2 0 1,0 1-1,2 0 0,0 0 1,1 1-1,-10 39 1,12-31 72,2 0 0,1 0 0,2 0 0,1 1 0,1-1 1,2 1-1,1-1 0,10 52 0,-8-67-29,0 1 0,1-2 1,1 1-1,1-1 0,0 0 0,1 0 0,0-1 0,2 0 0,-1 0 1,2-1-1,-1 0 0,2-1 0,0 0 0,0-1 0,1-1 0,0 0 1,1 0-1,17 8 0,11 2 66,1-1 1,1-3-1,83 20 1,144 14-11,-264-49-86,194 25-67,254 0 1,205-37-47,-117 0 103,169 18-198,372-3 259,864-143 9,-1381 44-51,-435 63-14,-2-5 0,154-67 0,-255 92 34,0-1-1,-2-2 1,1-1 0,36-27-1,-57 37-21,1 0 0,-2-1 0,1 0 1,-1 0-1,0 0 0,0-1 0,-1 0 0,0 0 0,0 0 0,-1-1 0,0 1 0,-1-1 0,0 0 0,0 0 1,-1 0-1,0-1 0,0 1 0,-1-19 0,-1 19 1,0 1-1,-1-1 1,-1 1 0,1-1 0,-1 1-1,-1 0 1,0-1 0,0 2-1,0-1 1,-1 0 0,-7-10-1,2 6 31,0 0-1,-1 0 0,0 1 0,-1 1 0,-23-19 0,-5 4 44,-1 1 0,-1 1-1,-52-19 1,-5 3-81,-1 4-1,-114-23 1,-212-23 6,53 36-2241,-592 4-1,838 41 177,1-3-961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8:48.828"/>
    </inkml:context>
    <inkml:brush xml:id="br0">
      <inkml:brushProperty name="width" value="0.025" units="cm"/>
      <inkml:brushProperty name="height" value="0.025" units="cm"/>
    </inkml:brush>
  </inkml:definitions>
  <inkml:trace contextRef="#ctx0" brushRef="#br0">2656 479 5541,'3'-9'-907,"3"-11"1914,0-1 1,-2 0-1,0 0 0,-2 0 1,0 0-1,-2-41 1,-1 53-791,0 1 0,0 0 0,-1-1 0,0 1 0,-1 0 1,0 0-1,0 0 0,-1 1 0,0-1 0,0 1 1,0 0-1,-1 0 0,0 0 0,-1 0 0,0 1 0,0 0 1,0 0-1,0 1 0,-1 0 0,0 0 0,-11-5 1,-9-3-12,0 1 0,-1 2 1,0 0-1,-53-9 1,-120-8-127,180 24-71,-153-14 92,-2 7 1,1 7-1,0 9 0,0 7 1,-266 54-1,55 37 83,345-89-92,0 1-1,2 3 1,0 0 0,1 3 0,0 1 0,2 2 0,-35 32-1,59-47-67,1 2-1,0-1 0,1 2 0,1-1 0,0 1 0,0 1 1,1-1-1,1 1 0,0 1 0,1-1 0,1 1 0,-6 26 0,9-27-13,0-1 0,1 1 0,1-1 0,0 1 0,1-1 0,0 1 0,1-1-1,1 0 1,0 1 0,1-1 0,0-1 0,1 1 0,0-1 0,1 1 0,8 11 0,6 5-4,1-1 1,1-1-1,1 0 1,2-2-1,0-1 1,2-1-1,1-1 1,0-2-1,1-1 1,44 22-1,-9-10-69,2-4-1,0-2 1,1-3-1,82 16 1,-67-23 67,2-4 0,-1-4 0,1-3-1,0-4 1,138-18 0,-54-8 46,290-86 0,-378 87 52,-1-4-1,129-65 1,-167 72 95,-2-2-1,-1-1 1,-1-2 0,-1-2-1,-2-1 1,49-55-1,-74 75-104,-1-1-1,0 0 0,0-1 1,-2 0-1,1 0 0,-1-1 0,-1 0 1,0 1-1,-1-2 0,-1 1 1,0 0-1,3-28 0,-6 31-73,0 0 0,-1 0 0,0 0 0,-1 0 0,1 0 0,-2 1-1,0-1 1,0 1 0,0-1 0,-1 1 0,-1 0 0,0 1 0,0-1 0,0 1 0,-1 0-1,0 0 1,-1 0 0,-10-9 0,-7-2 31,0 1 1,-1 1-1,-1 1 0,0 1 0,-1 1 1,-1 2-1,0 0 0,-34-8 0,-242-45-32,296 64-23,-156-24-51,-1 7 0,-265 5 0,372 16-55,0 3 1,0 1-1,0 4 0,1 2 0,1 2 1,0 3-1,1 2 0,1 3 1,1 2-1,2 2 0,0 2 0,2 3 1,-57 47-1,50-33 17,2 3 1,3 2-1,-50 64 0,85-95 51,2 0-1,0 0 0,1 1 0,2 1 0,0 0 1,1 0-1,1 1 0,1 1 0,1-1 0,2 1 1,0 0-1,-3 49 0,9-64 39,0 0 1,0-1-1,1 1 1,0-1 0,1 0-1,-1 1 1,2-1-1,-1 0 1,1-1-1,0 1 1,1-1-1,0 0 1,0 0-1,1 0 1,-1 0-1,1-1 1,1 0-1,-1-1 1,1 1-1,0-1 1,8 4-1,16 9-24,0-1 0,1-1 1,61 20-1,-12-11-176,1-2 1,1-5-1,123 13 1,-92-23-23,0-4 0,123-13 0,-127-4 241,-2-6-1,-1-4 1,0-4-1,-2-6 1,104-46-1,-164 60 1,0-2 0,-2-2 0,0-2 1,-2-1-1,-1-3 0,-1-1 0,54-54 0,-74 64 17,-2 0 1,-1 0-1,0-2 1,-2 0-1,-1-1 1,0 0-1,-2-1 1,0 0-1,-2-1 1,-1 0-1,0 0 1,-2-1-1,-1 0 1,-2 0-1,2-45 1,-5 63 19,-1-1 0,0 0 0,0 1 0,-1-1 0,0 1 0,0-1 0,-1 1 0,0 0 0,-1 0 0,0 0 0,0 0 0,-7-9 0,2 5-10,-1 1 1,0 0-1,0 1 0,-1 0 1,0 1-1,-23-15 0,-8 1-11,-1 2-1,0 1 0,-69-20 1,-12 2-32,-2 6 1,-1 5-1,-1 5 0,-1 7 1,-252 1-1,337 16-3,1 2 0,0 1 0,0 2-1,-55 17 1,79-18-59,0 0-1,1 1 1,0 1-1,0 1 1,1 0-1,0 2 1,1 0-1,0 0 1,1 2-1,0 0 1,-24 26-1,34-31-320,0-1 0,0 0 0,1 1 0,-1 0-1,2 0 1,-6 15 0,8-18-222,0 0 1,0-1-1,0 1 0,1 0 0,0 0 0,0 0 1,0 0-1,1 7 0,8 14-4714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9:01.222"/>
    </inkml:context>
    <inkml:brush xml:id="br0">
      <inkml:brushProperty name="width" value="0.025" units="cm"/>
      <inkml:brushProperty name="height" value="0.025" units="cm"/>
    </inkml:brush>
  </inkml:definitions>
  <inkml:trace contextRef="#ctx0" brushRef="#br0">0 70 5605,'0'0'3155,"8"-4"-3085,0 0 269,1 0 1,-1 1 0,1 0 0,0 0-1,0 1 1,0 0 0,1 1-1,-1 0 1,0 0 0,11 1 0,261 12 554,-42-4-897,423-4 2798,-318-9-2648,941 16 45,-271 4-160,-3-1 0,979-39 59,-53-18 229,-1931 43-273,0 0 1,-1 0-1,1 0 0,0-1 1,0 0-1,-1 0 1,1-1-1,0 1 1,-1-1-1,0-1 0,1 1 1,-1-1-1,0 0 1,0 0-1,0 0 0,5-5 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00.674"/>
    </inkml:context>
    <inkml:brush xml:id="br0">
      <inkml:brushProperty name="width" value="0.025" units="cm"/>
      <inkml:brushProperty name="height" value="0.025" units="cm"/>
    </inkml:brush>
  </inkml:definitions>
  <inkml:trace contextRef="#ctx0" brushRef="#br0">35 6 3107,'0'0'12860,"-6"1"-12262,-16 0-187,16 0-176,37-1 16,116 17-127,-87-8-7,78 0 0,400-27 416,393 1 516,-599 20-977,629-14 1098,-946 11-1014,45 4 248,-58-2-774,-9 0-7524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04.045"/>
    </inkml:context>
    <inkml:brush xml:id="br0">
      <inkml:brushProperty name="width" value="0.025" units="cm"/>
      <inkml:brushProperty name="height" value="0.025" units="cm"/>
    </inkml:brush>
  </inkml:definitions>
  <inkml:trace contextRef="#ctx0" brushRef="#br0">169 39 2274,'0'0'1228,"-9"-3"-1068,-1-2-310,-62-20 3916,69 24-3532,0 0 1,-1 0-1,1 0 1,-1 1-1,1-1 1,-1 1-1,1 0 1,-1 0 0,1 0-1,-1 0 1,1 1-1,-1 0 1,1-1-1,0 1 1,-1 0-1,1 1 1,0-1 0,0 1-1,-4 1 1,6-2-217,1-1 0,0 0 1,-1 0-1,1 1 0,-1-1 0,1 0 1,0 1-1,-1-1 0,1 0 1,0 1-1,-1-1 0,1 1 1,0-1-1,0 0 0,-1 1 1,1-1-1,0 1 0,0-1 0,0 1 1,0-1-1,-1 1 0,1-1 1,0 1-1,0-1 0,0 1 1,0-1-1,0 1 0,0-1 1,0 1-1,1-1 0,-1 1 0,0-1 1,0 1-1,0-1 0,0 0 1,1 2-1,19 7 704,29-5 436,755-9 2796,20 0-2928,-613 13-935,90 1 310,1278 31 1867,-961-21-2226,181 11 7,-548-20-35,72 6-1,-305-15-36,1 1 0,-1 1 1,1 0-1,-1 2 0,0 0 1,-1 1-1,23 10 0,-24-9-88,-13-15 688,-21-29-2191,6 14-7674,11 8-2350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7.818"/>
    </inkml:context>
    <inkml:brush xml:id="br0">
      <inkml:brushProperty name="width" value="0.025" units="cm"/>
      <inkml:brushProperty name="height" value="0.025" units="cm"/>
    </inkml:brush>
  </inkml:definitions>
  <inkml:trace contextRef="#ctx0" brushRef="#br0">0 506 9641,'0'0'6502,"54"-13"-6149,-17-14 896,17-12-128,10-10-481,15-7-223,3-3-225,0 2-128,-4 3-32,-1 11-32,-9 4-320,-14 13-801,-10 5-801,-12 8-1922,-7 3-2145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34.254"/>
    </inkml:context>
    <inkml:brush xml:id="br0">
      <inkml:brushProperty name="width" value="0.025" units="cm"/>
      <inkml:brushProperty name="height" value="0.025" units="cm"/>
    </inkml:brush>
  </inkml:definitions>
  <inkml:trace contextRef="#ctx0" brushRef="#br0">0 4 8392,'0'0'2178,"65"-3"-6790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12.015"/>
    </inkml:context>
    <inkml:brush xml:id="br0">
      <inkml:brushProperty name="width" value="0.025" units="cm"/>
      <inkml:brushProperty name="height" value="0.025" units="cm"/>
    </inkml:brush>
  </inkml:definitions>
  <inkml:trace contextRef="#ctx0" brushRef="#br0">24 1644 1602,'0'0'11829,"-6"1"-10830,-11-1 397,45-12 146,18-9-1128,469-324 1796,-284 179-1863,830-491 838,-317 298 193,-548 282-1976,-196 77 535,-1 0 1,1 0 0,0 0-1,0 0 1,0 0-1,0 0 1,0 0-1,0 0 1,0 0 0,0 0-1,0 0 1,0 0-1,-1 0 1,1 0 0,0 0-1,0 0 1,0 0-1,0-1 1,0 1-1,0 0 1,0 0 0,0 0-1,0 0 1,0 0-1,0 0 1,0 0-1,0 0 1,0 0 0,0 0-1,-1 0 1,1 0-1,0-1 1,0 1 0,0 0-1,0 0 1,0 0-1,0 0 1,0 0-1,0 0 1,0 0 0,0 0-1,0 0 1,0 0-1,0-1 1,0 1 0,0 0-1,1 0 1,-1 0-1,0 0 1,0 0-1,0 0 1,0 0 0,0 0-1,0 0 1,0 0-1,0 0 1,0-1-1,-16-1-2506,-21 1-2548,-3 1-1172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12.644"/>
    </inkml:context>
    <inkml:brush xml:id="br0">
      <inkml:brushProperty name="width" value="0.025" units="cm"/>
      <inkml:brushProperty name="height" value="0.025" units="cm"/>
    </inkml:brush>
  </inkml:definitions>
  <inkml:trace contextRef="#ctx0" brushRef="#br0">203 84 7079,'9'-7'1238,"2"-2"-577,1 0 0,0 0 0,1 1 0,0 1 0,0 0 0,1 1-1,0 0 1,0 1 0,23-5 0,-36 10-651,-1 0-1,1 0 1,0 0 0,0 0-1,-1 1 1,1-1-1,0 0 1,-1 0 0,1 1-1,-1-1 1,1 0 0,0 1-1,-1-1 1,1 1-1,-1-1 1,1 1 0,-1-1-1,1 1 1,-1-1 0,0 1-1,1-1 1,-1 1-1,1 0 1,-1-1 0,0 1-1,0 0 1,1-1 0,-1 1-1,0 0 1,0-1-1,0 1 1,0 0 0,0 0-1,0-1 1,0 1 0,0 0-1,0-1 1,0 1-1,0 0 1,0-1 0,-1 1-1,1 0 1,0-1 0,0 1-1,-1 0 1,1-1-1,-1 2 1,-15 36 302,-20 14 27,-3-3 1,-62 63-1,51-59 820,-56 77 1,103-126-1084,0 0 0,0-1 0,1 1 0,-1 0 0,1 0 0,0 1 0,0-1 0,0 0 0,1 1 0,-1-1 0,1 1 0,0-1 0,0 1 0,1 0 0,-1-1 0,2 10 0,-1-13-67,1 0 1,0 0-1,0 0 1,1 0-1,-1 0 1,0 0-1,0 0 1,0 0-1,1 0 1,-1-1-1,0 1 1,1 0-1,-1-1 1,0 1-1,1-1 1,-1 0-1,1 1 1,-1-1-1,1 0 1,-1 0-1,0 0 1,1 0-1,-1 0 1,1 0-1,-1-1 1,1 1-1,2-1 1,4 0 39,12 0 30,-1-2 1,0 0-1,-1-1 1,1-1 0,28-11-1,93-48 87,-91 40-131,322-140-49,-209 105-2588,-94 36-1840,-13 1-3096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3.676"/>
    </inkml:context>
    <inkml:brush xml:id="br0">
      <inkml:brushProperty name="width" value="0.025" units="cm"/>
      <inkml:brushProperty name="height" value="0.025" units="cm"/>
    </inkml:brush>
  </inkml:definitions>
  <inkml:trace contextRef="#ctx0" brushRef="#br0">123 65 4484,'0'0'15257,"-9"-1"-13447,5 0-1692,1 0 0,-1 0-1,1 0 1,-1 1 0,1 0 0,0 0 0,-1 0-1,1 0 1,-1 0 0,1 1 0,-1-1-1,1 1 1,-1 0 0,1 0 0,0 0 0,0 1-1,-1-1 1,1 1 0,0 0 0,0 0-1,1 0 1,-1 0 0,0 0 0,1 1-1,-1-1 1,1 1 0,0-1 0,0 1 0,0 0-1,0 0 1,-2 4 0,1-2 41,1 0 1,0 0-1,0 1 1,0-1-1,1 0 1,0 0-1,0 1 1,0-1-1,0 1 1,1 7-1,0-11-137,1-1-1,-1 1 1,0-1-1,1 1 1,-1-1-1,1 1 1,0-1-1,-1 0 1,1 1-1,0-1 1,0 0 0,0 0-1,0 1 1,0-1-1,0 0 1,0 0-1,0 0 1,1 0-1,-1-1 1,0 1-1,0 0 1,1 0-1,-1-1 1,1 1 0,-1-1-1,1 1 1,-1-1-1,0 1 1,1-1-1,0 0 1,-1 0-1,1 0 1,-1 0-1,1 0 1,-1 0-1,1 0 1,-1-1 0,1 1-1,-1 0 1,2-1-1,3 0-4,0-1 0,-1 1 0,1-1-1,0 0 1,-1-1 0,0 1 0,1-1-1,-1 0 1,0 0 0,0-1 0,-1 1 0,1-1-1,-1 0 1,0-1 0,0 1 0,0-1 0,0 1-1,-1-1 1,0 0 0,3-7 0,4-8-91,-2 0 1,0-1-1,8-39 1,-15 58 67,-4 11-358,-3 16 410,0 1-1,2-1 1,-2 35-1,6-53-425,0 0-1,0 0 0,1 0 1,0 0-1,1 0 1,-1 0-1,5 10 0,-4-14-211,-1 0 0,1 0 0,0 0 0,0 0 0,0 0 0,0 0 0,0-1 0,1 1 0,-1-1-1,1 0 1,-1 1 0,1-1 0,0 0 0,0-1 0,0 1 0,4 1 0,12 2-7784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35.274"/>
    </inkml:context>
    <inkml:brush xml:id="br0">
      <inkml:brushProperty name="width" value="0.025" units="cm"/>
      <inkml:brushProperty name="height" value="0.025" units="cm"/>
    </inkml:brush>
  </inkml:definitions>
  <inkml:trace contextRef="#ctx0" brushRef="#br0">8690 0 2050,'0'0'6518,"-10"9"-5055,3-2-1429,0-1 0,1 1 0,0 0 0,0 1 0,0-1 0,1 1 0,0 0 0,1 1 1,0-1-1,0 1 0,1 0 0,-4 12 0,0 41 95,2 0 0,4 104 0,3-72-116,8 206 98,-2-168-71,-6 1-1,-21 194 1,-37 26 365,-33 269 322,-100 530 239,28-505-423,-42 184 190,41-187-781,-55-16 0,161-506 37,-5-3 0,-5-2 1,-5-3-1,-106 129 0,113-166-8,-4-3-1,-3-2 0,-102 79 1,62-68-51,-222 125-1,-131 28 14,327-176 40,-215 61 1,-789 132 608,459-115 145,314-60-673,-3-16 0,-692 26 0,886-86-190,-503-6 569,511-5-1479,-333-63-1,416 51-1104,6-3-662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36.751"/>
    </inkml:context>
    <inkml:brush xml:id="br0">
      <inkml:brushProperty name="width" value="0.025" units="cm"/>
      <inkml:brushProperty name="height" value="0.025" units="cm"/>
    </inkml:brush>
  </inkml:definitions>
  <inkml:trace contextRef="#ctx0" brushRef="#br0">4 84 6662,'0'0'9193,"0"-10"-7164,-1 5-1522,0 2-359,1 1 0,-1-1 0,1 1 0,0-1 0,0 1 0,0-1 0,0 0 0,0 1 0,1-1 0,-1 1 0,1-1 0,-1 1 0,1-1 0,0 1 0,0 0 0,0-1 0,2-2 0,-3 5-99,1 0 1,-1 0 0,0-1 0,0 1 0,0 0-1,0 0 1,0 0 0,0 0 0,1-1-1,-1 1 1,0 0 0,0 0 0,0 0 0,0 0-1,0 0 1,1 0 0,-1 0 0,0 0-1,0 0 1,0 0 0,1-1 0,-1 1 0,0 0-1,0 0 1,0 0 0,1 0 0,-1 0 0,0 0-1,0 0 1,0 0 0,0 0 0,1 1-1,-1-1 1,0 0 0,0 0 0,0 0 0,1 0-1,-1 0 1,0 0 0,0 0 0,0 0-1,0 0 1,0 1 0,1-1 0,-1 0 0,0 0-1,0 0 1,0 0 0,0 0 0,0 1 0,0-1-1,0 0 1,1 0 0,3 18 969,-4 32-791,0-41 102,-9 263 1405,9-272-1708,0 1 0,0-1 0,0 0 1,0 1-1,0-1 0,0 1 0,0-1 0,0 0 1,0 1-1,0-1 0,0 0 0,0 1 0,0-1 1,0 0-1,0 1 0,0-1 0,1 0 0,-1 1 1,0-1-1,0 0 0,0 1 0,1-1 0,-1 0 0,0 0 1,0 1-1,1-1 0,-1 0 0,0 0 0,0 1 1,1-1-1,-1 0 0,0 0 0,1 0 0,-1 1 1,0-1-1,1 0 0,-1 0 0,1 0 0,14-8 625,13-20 198,2-10-780,-3-1-1,0-2 1,-3-1-1,-2 0 0,-1-2 1,15-47-1,-36 91-197,0-1-1,0 1 0,0 0 1,0 0-1,0 0 0,0-1 1,1 1-1,-1 0 1,0 0-1,0 0 0,0 0 1,0-1-1,0 1 1,0 0-1,0 0 0,0 0 1,0-1-1,0 1 1,0 0-1,0 0 0,-1 0 1,1-1-1,0 1 0,0 0 1,0 0-1,0 0 1,0-1-1,0 1 0,0 0 1,0 0-1,-1 0 1,1 0-1,0 0 0,0-1 1,0 1-1,0 0 1,-1 0-1,1 0 0,0 0 1,0 0-1,0 0 0,0 0 1,-1 0-1,1 0 1,0 0-1,0-1 0,0 1 1,-1 0-1,1 0 1,0 0-1,0 0 0,0 0 1,-1 0-1,1 1 1,0-1-1,0 0 0,0 0 1,-1 0-1,1 0 0,0 0 1,-2 0-531,-5 1-6142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37.141"/>
    </inkml:context>
    <inkml:brush xml:id="br0">
      <inkml:brushProperty name="width" value="0.025" units="cm"/>
      <inkml:brushProperty name="height" value="0.025" units="cm"/>
    </inkml:brush>
  </inkml:definitions>
  <inkml:trace contextRef="#ctx0" brushRef="#br0">1 1 17585,'0'0'9737,"54"26"-9673,-35-26-320,6 0-673,-5 0-1121,1 0-1570,-5 0-2241,-3 0-3332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38.247"/>
    </inkml:context>
    <inkml:brush xml:id="br0">
      <inkml:brushProperty name="width" value="0.025" units="cm"/>
      <inkml:brushProperty name="height" value="0.025" units="cm"/>
    </inkml:brush>
  </inkml:definitions>
  <inkml:trace contextRef="#ctx0" brushRef="#br0">77 82 15727,'0'0'6107,"-8"5"-5098,1 0-778,1 0 0,-1 0-1,1 1 1,1 0 0,-1 0 0,-8 12 0,12-15-112,0 1 1,0-1 0,0 0-1,0 1 1,1 0 0,-1-1-1,1 1 1,0 0 0,0-1-1,0 1 1,1 0 0,0 0-1,-1 0 1,1 0 0,0 0-1,1 0 1,-1 0 0,1-1-1,1 8 1,-1-10-103,0 0 0,0-1 1,-1 1-1,1 0 0,0-1 0,0 1 0,0-1 1,0 1-1,0-1 0,0 0 0,0 1 0,0-1 0,0 0 1,0 0-1,0 0 0,0 1 0,0-1 0,0 0 1,0 0-1,0-1 0,0 1 0,0 0 0,0 0 0,0 0 1,0-1-1,0 1 0,0 0 0,0-1 0,-1 1 1,1-1-1,0 1 0,0-1 0,1 0 0,30-18 173,77-73-46,-109 91-140,1 1-1,-1-1 1,1 1 0,-1-1-1,1 1 1,-1 0-1,1-1 1,-1 1-1,1-1 1,-1 1 0,1 0-1,0 0 1,-1-1-1,1 1 1,-1 0-1,1 0 1,0 0 0,-1 0-1,1 0 1,0 0-1,-1 0 1,1 0-1,0 0 1,-1 0 0,1 0-1,0 0 1,-1 0-1,1 0 1,-1 1-1,1-1 1,0 0 0,-1 0-1,1 1 1,-1-1-1,1 0 1,-1 1-1,1-1 1,-1 1 0,1-1-1,-1 0 1,1 1-1,-1-1 1,0 1-1,1 0 1,-1-1 0,0 1-1,1-1 1,-1 1-1,0-1 1,0 1-1,1 0 1,-1-1 0,0 1-1,0 0 1,0-1-1,0 1 1,0 0-1,0-1 1,0 1 0,0 0-1,0 1 4,0-1-1,0 0 1,0 0-1,1 0 1,-1 1 0,0-1-1,1 0 1,-1 0-1,1 0 1,-1 0-1,1 0 1,-1 0 0,1 0-1,0 0 1,0 0-1,-1 0 1,1 0 0,0-1-1,0 1 1,0 0-1,0 0 1,0-1-1,0 1 1,0-1 0,0 1-1,0-1 1,0 1-1,1-1 1,-1 0-1,1 1 1,5-2-592,0-1-1,0 1 1,0-1 0,0 0-1,-1-1 1,1 0 0,-1 0-1,12-8 1,17-14-6703,-12-1-4382,-22 26 11832,-1-1-1,0 1 0,1 0 1,-1-1-1,0 1 0,1 0 1,-1-1-1,0 1 0,1-1 1,-1 1-1,0 0 0,0-1 1,0 1-1,0-1 0,1 1 1,-1-1-1,0 1 0,0-1 1,0 1-1,0 0 0,0-1 1,0 1-1,0-1 0,0 1 1,0-1-1,0 1 0,-1-1 1,1 1-1,0-1 0,0 1 1,0 0-1,0-1 0,-1 1 1,1-1-1,0 1 0,0 0 1,-1-1-1,1 1 0,0 0 1,-1-1-1,1 1 0,0 0 1,-1-1-1,1 1 0,-1 0 1,1 0-1,0-1 0,-1 1 1,1 0-1,-1 0 0,1 0 1,-1 0-1,1 0 0,-1 0 1,-13 7 4739,11 6-5634,3-7 1236,0 1-1,1-1 1,-1 1 0,2-1 0,-1 0-1,1 1 1,3 7 0,0-1-147,3 8 619,1 0 1,20 31-1,-22-41-783,1 1 0,-2 0 0,1 1 0,-2 0 1,0 0-1,0 0 0,-1 0 0,-1 1 0,0-1 0,1 23 0,-4-25-10,0 1 1,0 0-1,-2 0 1,1 0-1,-1-1 0,-5 15 1,6-23-134,-1 0 0,1 0 0,-1 0 0,1 0-1,-1-1 1,0 1 0,0-1 0,0 1 0,0-1 0,0 0 0,-1 1 0,1-1 0,-1 0 0,1-1 0,-1 1 0,0 0 0,0-1 0,1 0 0,-1 1-1,0-1 1,-1 0 0,1-1 0,0 1 0,0 0 0,0-1 0,0 0 0,0 0 0,-4 0 0,5 0-27,0 0-1,0-1 1,-1 1 0,1-1 0,0 0-1,0 0 1,0 0 0,1 0 0,-1 0 0,0 0-1,0 0 1,0 0 0,1-1 0,-1 1-1,1-1 1,-1 1 0,1-1 0,-1 0-1,1 1 1,0-1 0,0 0 0,0 0 0,0 0-1,0 0 1,0 0 0,1 0 0,-1 0-1,1 0 1,-1 0 0,1-4 0,-3-8-12,1 0 0,1-1 0,1-17 0,0 28 1,1-15-50,0 0-1,2 0 1,0 1 0,1-1-1,1 1 1,1 0 0,1 0 0,0 0-1,1 1 1,18-28 0,-11 22-2273,32-36 0,-44 54 2078,0 0-1,0 0 0,0 0 1,-1 0-1,1 0 1,1-9-1,-1 6 1199,-6 17-657,0 0 0,0 1 0,1-1 0,0 1 0,1 0 0,0-1 0,0 1 0,1 0 0,2 19 0,-1-28-287,-1 0 0,1 0 0,-1 0 0,1 0 0,0 0 0,-1 0 0,1-1 0,0 1 0,0 0-1,0 0 1,0 0 0,-1-1 0,1 1 0,0 0 0,0-1 0,0 1 0,0-1 0,0 1 0,1-1 0,-1 0 0,0 1 0,0-1 0,0 0 0,0 0 0,0 0-1,0 0 1,1 0 0,-1 0 0,0 0 0,0 0 0,0 0 0,0 0 0,0-1 0,1 1 0,-1-1 0,0 1 0,0 0 0,1-2 0,43-19 206,23-40-112,-52 45-112,0 1 0,1 0 0,20-12 0,-37 27-7,0-1 0,0 1-1,1 0 1,-1 0 0,0-1-1,1 1 1,-1 0 0,0 0-1,0 0 1,1-1-1,-1 1 1,0 0 0,1 0-1,-1 0 1,0 0 0,1 0-1,-1 0 1,0-1 0,1 1-1,-1 0 1,1 0-1,-1 0 1,0 0 0,1 0-1,-1 0 1,0 1 0,1-1-1,-1 0 1,0 0-1,1 0 1,-1 0 0,0 0-1,1 0 1,-1 1 0,0-1-1,1 0 1,-1 0 0,0 0-1,0 1 1,1-1-1,-1 0 1,0 0 0,0 1-1,1-1 1,-1 0 0,0 1-1,0-1 1,1 1 0,-1 22 119,2 3-170,5-23-269,8-12-325,-9 4-754,-1 0 0,-1 0 0,1 0 0,-1-1 0,0 1 0,6-12 0,1-7-6001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38.691"/>
    </inkml:context>
    <inkml:brush xml:id="br0">
      <inkml:brushProperty name="width" value="0.025" units="cm"/>
      <inkml:brushProperty name="height" value="0.025" units="cm"/>
    </inkml:brush>
  </inkml:definitions>
  <inkml:trace contextRef="#ctx0" brushRef="#br0">29 0 13965,'-1'0'282,"0"0"-1,1 0 0,-1 0 1,0 0-1,0 1 1,0-1-1,1 0 1,-1 0-1,0 1 0,0-1 1,1 1-1,-1-1 1,0 0-1,1 1 1,-1-1-1,1 1 0,-1-1 1,0 1-1,1 0 1,-1-1-1,1 1 0,-1 0 1,-7 23 2867,7 30-1615,1-43-1089,-1 48-334,-1-32-95,2 0 0,0 1 0,2-1 1,10 47-1,-12-73-10,0 0 0,0 0 0,0 0 0,0 0 0,0 0 0,0 0 0,0-1 0,1 1 1,-1 0-1,0 0 0,1 0 0,-1 0 0,1-1 0,-1 1 0,1 0 0,-1 0 0,1-1 0,-1 1 0,1 0 0,0-1 1,-1 1-1,1-1 0,0 1 0,0 0 0,-1-1 0,1 0 0,0 1 0,0-1 0,0 0 0,0 1 0,-1-1 1,1 0-1,0 0 0,0 1 0,0-1 0,0 0 0,0 0 0,0 0 0,0 0 0,0-1 0,-1 1 0,1 0 1,0 0-1,0 0 0,0-1 0,0 1 0,0 0 0,0-1 0,-1 1 0,1-1 0,0 1 0,0-1 0,-1 1 1,1-1-1,0 0 0,-1 1 0,1-1 0,-1 0 0,1 1 0,0-2 0,5-5 58,1 0-1,-2-1 0,1 0 1,6-11-1,3-13-38,0-1-1,15-57 1,-14 41-291,-16 48 143,-8 34-250,5-25 141,0 0 1,1 0-1,0 0 1,1 1-1,0-1 1,0 0-1,1 1 1,0-1-1,1 1 1,1 8-1,13-4-1539,-2-2-1729,-13-11 3418,1 0 0,-1 0-1,0 1 1,0-1-1,0 0 1,0 0 0,0 0-1,0 0 1,0 1 0,0-1-1,0 0 1,0 0 0,0 0-1,0 0 1,0 1-1,0-1 1,0 0 0,0 0-1,0 0 1,0 0 0,0 1-1,0-1 1,0 0-1,0 0 1,0 0 0,0 0-1,0 0 1,-1 1 0,1-1-1,0 0 1,0 0 0,0 0-1,0 0 1,0 0-1,0 0 1,-1 1 0,1-1-1,0 0 1,0 0 0,0 0-1,0 0 1,0 0 0,-1 0-1,1 0 1,0 0-1,0 0 1,0 0 0,0 0-1,-1 0 1,1 0 0,0 0-1,0 0 1,0 0-1,0 0 1,-1 0 0,1 0-1,0 0 1,0 0 0,0 0-1,0 0 1,-1 0 0,1 0-1,0 0 1,0 0-1,0-1 1,0 1 0,0 0-1,-1 0 1,-3 0-3046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39.021"/>
    </inkml:context>
    <inkml:brush xml:id="br0">
      <inkml:brushProperty name="width" value="0.025" units="cm"/>
      <inkml:brushProperty name="height" value="0.025" units="cm"/>
    </inkml:brush>
  </inkml:definitions>
  <inkml:trace contextRef="#ctx0" brushRef="#br0">0 0 9289,'0'0'17969,"56"40"-17905,-39-30-64,-1 0-737,1 1-2017,-5-1-2467,2-4-11916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40.424"/>
    </inkml:context>
    <inkml:brush xml:id="br0">
      <inkml:brushProperty name="width" value="0.025" units="cm"/>
      <inkml:brushProperty name="height" value="0.025" units="cm"/>
    </inkml:brush>
  </inkml:definitions>
  <inkml:trace contextRef="#ctx0" brushRef="#br0">4 3 5830,'0'0'18705,"0"10"-18176,-1 11-187,-1 27 552,1-1 0,3 1 0,10 63 0,-12-111-877,0 1-1,0-1 0,0 1 1,0-1-1,0 0 1,0 1-1,0-1 1,0 1-1,0-1 1,1 0-1,-1 1 0,0-1 1,0 1-1,0-1 1,0 0-1,0 1 1,1-1-1,-1 0 1,0 1-1,0-1 1,1 0-1,-1 1 0,0-1 1,1 0-1,-1 0 1,0 1-1,1-1 1,-1 0-1,0 0 1,1 0-1,-1 1 1,0-1-1,1 0 0,-1 0 1,1 0-1,-1 0 1,0 0-1,1 0 1,-1 0-1,1 0 1,-1 0-1,0 0 0,1 0 1,-1 0-1,1 0 1,-1 0-1,0 0 1,1 0-1,-1 0 1,0-1-1,1 1 1,-1 0-1,1 0 0,-1 0 1,0-1-1,1 1 1,-1 0-1,0 0 1,0-1-1,1 1 1,-1 0-1,0-1 0,0 1 1,1 0-1,-1-1 1,0 1-1,0-1 1,0 1-1,16-28 483,-12 10-462,-1 0 0,-1 1 1,-1-1-1,0 0 0,-1 0 1,-4-21-1,4 53-76,0-7-12,0 1-1,0 0 1,0-1-1,1 1 1,0-1-1,4 14 0,-4-19 46,-1 0 0,1-1 0,0 1 0,0 0 0,0-1-1,0 1 1,0-1 0,1 0 0,-1 1 0,0-1 0,1 0-1,-1 0 1,1 0 0,-1 1 0,1-2 0,0 1-1,-1 0 1,1 0 0,0 0 0,-1-1 0,1 1 0,0-1-1,0 0 1,0 1 0,0-1 0,-1 0 0,1 0 0,0 0-1,0 0 1,0 0 0,0-1 0,0 1 0,-1-1 0,1 1-1,0-1 1,0 1 0,-1-1 0,4-1 0,-3 0 11,1 0 1,0 1 0,0-1-1,-1 0 1,1-1 0,-1 1-1,0 0 1,1-1 0,-1 1-1,0-1 1,-1 1 0,1-1-1,0 0 1,-1 0 0,3-6-1,11-39 0,-13 44-148,-7 32 97,4-23 46,0 0 0,0-1 0,0 1 0,0 0-1,1 0 1,-1 0 0,1 0 0,1-1-1,-1 1 1,1 0 0,0 0 0,1 5 0,-1-9 6,1 0 0,-1 0 1,0 0-1,1 0 1,-1 0-1,0-1 1,1 1-1,-1-1 0,1 1 1,-1-1-1,0 1 1,1-1-1,-1 0 1,1 0-1,0 0 0,-1 0 1,1 0-1,-1 0 1,1 0-1,-1 0 1,1 0-1,-1-1 0,1 1 1,-1-1-1,3-1 1,38-14 34,-31 11-2,-4 1-68,0 0 0,0 1-1,0 0 1,14-3 0,-20 5 25,0 1 0,0 0 0,0 0 1,0 0-1,0 0 0,0 0 1,0 0-1,0 0 0,0 0 0,-1 0 1,1 0-1,0 0 0,0 0 0,0 1 1,0-1-1,0 0 0,0 1 0,0-1 1,-1 1-1,1-1 0,0 1 0,0-1 1,0 1-1,-1 0 0,1-1 0,0 1 1,-1 0-1,1 0 0,-1-1 0,1 1 1,-1 0-1,1 0 0,-1 0 0,0 0 1,1 0-1,-1 0 0,0-1 0,0 1 1,1 0-1,-1 0 0,0 0 1,0 0-1,0 0 0,0 0 0,0 0 1,-1 2-1,1-4 175,-1-14-30,1 0 0,0 0 0,1 0-1,5-29 1,-5 43-151,-1 1 0,1-1 0,0 1 0,0-1 0,-1 0 0,1 1 0,0-1 0,0 1 0,0 0-1,0-1 1,0 1 0,0 0 0,-1-1 0,1 1 0,0 0 0,0 0 0,0 0 0,0 0 0,0 0 0,0 0 0,0 0-1,0 0 1,0 0 0,1 1 0,34 5-196,-21-3 29,-8-2 86,0-1-1,0 0 1,0 0-1,0-1 1,0 1-1,0-2 1,0 1-1,-1-1 1,1 0-1,10-5 1,-14 5 98,-1 1 0,0-1 0,0 0 0,0 1 0,1-1-1,-2 0 1,1 0 0,0-1 0,0 1 0,-1 0 0,1-1 0,-1 1 0,0-1 0,1 1-1,-1-1 1,0 0 0,-1 1 0,1-1 0,0 0 0,-1 0 0,0 1 0,0-1 0,1 0-1,-2 0 1,1 0 0,0 0 0,0 1 0,-2-5 0,2 6 1,0 0 0,0 0 0,0 0 0,0 0 0,-1 1 0,1-1 0,0 0 0,0 0 0,-1 0 0,1 0-1,-1 1 1,1-1 0,0 0 0,-1 0 0,1 1 0,-1-1 0,0 0 0,1 1 0,-1-1 0,0 1 0,1-1 0,-1 1 0,0-1 0,0 1 0,1-1 0,-1 1 0,0 0 0,0-1 0,0 1 0,0 0 0,1 0 0,-1-1 0,0 1 0,0 0 0,0 0-1,0 0 1,0 0 0,0 0 0,1 1 0,-1-1 0,0 0 0,0 0 0,0 0 0,0 1 0,1-1 0,-1 0 0,0 1 0,-1 0 0,-1 0-11,0 1 1,0 0-1,0-1 0,1 1 0,-1 0 1,0 1-1,1-1 0,-1 0 1,1 1-1,0 0 0,-3 3 1,2 1 13,0 1 0,0-1 0,1 1 1,-1-1-1,2 1 0,-1 0 1,1-1-1,0 13 0,0-18-7,1 0 0,0 0 0,0 0 0,0 0 0,1 1 0,-1-1 0,0 0 0,1 0 0,-1 0 0,1 0 0,0 0 0,0 0 0,0 0 0,0 0 0,0 0 0,0-1 0,0 1 0,1 0-1,-1 0 1,1-1 0,-1 1 0,1-1 0,-1 0 0,1 1 0,0-1 0,0 0 0,0 0 0,0 0 0,-1 0 0,2 0 0,-1-1 0,0 1 0,0 0 0,4 0 0,2-1-100,-1 1-1,1-1 1,-1 0 0,1 0 0,-1-1 0,1 0-1,-1-1 1,1 1 0,-1-1 0,11-5 0,-15 6-221,0-1 1,0 0 0,0 0 0,-1 0 0,1 0-1,0-1 1,-1 1 0,1 0 0,-1-1 0,3-5 0,-3 5-387,0 0 0,0-1 0,-1 0 0,0 1 0,1-1 0,-1 0 0,-1 0 0,1 1 0,0-1 0,-1 0 0,0-4 0,0-5-3595,0-1-747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40.852"/>
    </inkml:context>
    <inkml:brush xml:id="br0">
      <inkml:brushProperty name="width" value="0.025" units="cm"/>
      <inkml:brushProperty name="height" value="0.025" units="cm"/>
    </inkml:brush>
  </inkml:definitions>
  <inkml:trace contextRef="#ctx0" brushRef="#br0">36 32 15022,'0'0'9140,"-5"11"-8217,-3 15-343,1 0 1,2 1-1,0-1 1,2 1-1,0 0 0,3 47 1,0-72-578,0-1 0,0 1 0,1 0 0,-1 0 0,0 0 0,1-1 0,-1 1 0,1 0 0,-1 0 0,1-1 0,0 1 0,0-1 0,-1 1 0,1 0 0,0-1 0,1 0 0,-1 1 0,0-1 0,0 0 0,1 1 0,-1-1 0,0 0 0,1 0 0,-1 0 0,1 0 0,0 0 0,-1-1 0,1 1 0,0 0 0,2 0 0,-2-1-19,0 0 0,1 0 1,-1 0-1,0 0 0,1-1 1,-1 1-1,0-1 0,0 0 1,0 1-1,0-1 0,1 0 0,-1 0 1,0 0-1,0 0 0,-1-1 1,1 1-1,0 0 0,0-1 1,-1 0-1,1 1 0,-1-1 1,1 0-1,-1 0 0,2-2 1,5-12-246,0 0 1,0 0 0,-2-1-1,0 0 1,-1-1 0,-1 1-1,3-26 1,-2 2 541,-1-49-1,-9 162 316,1-47-19,2 1 0,2 46 1,0-66-683,1 0 0,0-1 1,0 1-1,0 0 0,1-1 1,0 1-1,0-1 0,0 0 1,0 1-1,1-1 0,0 0 0,0 0 1,1-1-1,-1 1 0,1-1 1,0 0-1,7 6 0,2-3-3445,1-6-2349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41.998"/>
    </inkml:context>
    <inkml:brush xml:id="br0">
      <inkml:brushProperty name="width" value="0.025" units="cm"/>
      <inkml:brushProperty name="height" value="0.025" units="cm"/>
    </inkml:brush>
  </inkml:definitions>
  <inkml:trace contextRef="#ctx0" brushRef="#br0">117 1 10794,'0'0'14254,"-6"13"-13950,-90 194 2499,94-202-2750,0-1 5,0 0-1,1 0 0,-1 0 1,1 0-1,-1 0 0,1 1 1,-1 7-1,18-20 82,-3-7-526,1 0 0,-2-1 0,0 0 0,-1-1 0,-1 0 0,0-1 0,-1 0 0,-2 0 0,1-1 0,-2 0 0,8-38 0,-15 94 1102,11 71 1,-8-96-568,0-1-1,1 0 1,0-1-1,1 1 1,0 0-1,0-1 0,1 0 1,1 0-1,0 0 1,12 15-1,-3-8-375,-15-17 182,0 0 0,0 0 0,0 0 1,0 0-1,0 1 0,0-1 0,0 0 1,0 0-1,0 0 0,0 0 0,0 0 0,0 0 1,0 0-1,0 0 0,0 0 0,0 0 1,-1 0-1,1 0 0,0 0 0,0 0 1,0 0-1,0 0 0,0 0 0,0 0 0,0 0 1,0 0-1,0 1 0,-26-24-2448,12 10 2916,-128-110 229,184 119 962,-21 4-1761,4 1-330,48-6-1,-27-8-3805,-43 11 3418,0 1 1,0-1-1,0 0 1,0 0-1,0 0 0,0-1 1,0 1-1,-1-1 1,0 1-1,3-4 0,5-11-3650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42.348"/>
    </inkml:context>
    <inkml:brush xml:id="br0">
      <inkml:brushProperty name="width" value="0.025" units="cm"/>
      <inkml:brushProperty name="height" value="0.025" units="cm"/>
    </inkml:brush>
  </inkml:definitions>
  <inkml:trace contextRef="#ctx0" brushRef="#br0">1 1 4644,'0'0'17158,"2"10"-16277,3 36 1104,0 70 0,-1-7-1119,-4-109-904,0 1-1,0-1 1,0 0-1,0 1 1,0-1-1,-1 1 1,1-1-1,1 0 1,-1 1 0,0-1-1,0 1 1,0-1-1,0 0 1,0 1-1,0-1 1,0 1-1,0-1 1,1 0-1,-1 1 1,0-1-1,0 0 1,1 1-1,-1-1 1,0 0-1,0 0 1,1 1-1,-1-1 1,0 0-1,1 0 1,-1 1-1,0-1 1,1 0-1,-1 0 1,0 0-1,1 1 1,-1-1-1,1 0 1,-1 0-1,0 0 1,1 0-1,-1 0 1,1 0-1,-1 0 1,0 0-1,1 0 1,-1 0-1,1 0 1,-1 0 0,0 0-1,1-1 1,-1 1-1,1 0 1,-1 0-1,1-1 1,25-18-3137,-2 3 2279,-10 16 795,22-1-6337,-22-2 806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4.004"/>
    </inkml:context>
    <inkml:brush xml:id="br0">
      <inkml:brushProperty name="width" value="0.025" units="cm"/>
      <inkml:brushProperty name="height" value="0.025" units="cm"/>
    </inkml:brush>
  </inkml:definitions>
  <inkml:trace contextRef="#ctx0" brushRef="#br0">31 1 16239,'0'0'5253,"-23"47"-3587,16-31 640,7-2-993,0-5-928,3-4-321,12-5-673,1 0-2626,-8-10-3940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42.724"/>
    </inkml:context>
    <inkml:brush xml:id="br0">
      <inkml:brushProperty name="width" value="0.025" units="cm"/>
      <inkml:brushProperty name="height" value="0.025" units="cm"/>
    </inkml:brush>
  </inkml:definitions>
  <inkml:trace contextRef="#ctx0" brushRef="#br0">1 0 15567,'0'0'12043,"50"39"-12011,-38-33-1217,-1 0-2018,-8-2-1698,-1 3-5444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43.068"/>
    </inkml:context>
    <inkml:brush xml:id="br0">
      <inkml:brushProperty name="width" value="0.025" units="cm"/>
      <inkml:brushProperty name="height" value="0.025" units="cm"/>
    </inkml:brush>
  </inkml:definitions>
  <inkml:trace contextRef="#ctx0" brushRef="#br0">0 0 13677,'0'0'14253,"2"15"-15822,2-15-2883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4.484"/>
    </inkml:context>
    <inkml:brush xml:id="br0">
      <inkml:brushProperty name="width" value="0.025" units="cm"/>
      <inkml:brushProperty name="height" value="0.025" units="cm"/>
    </inkml:brush>
  </inkml:definitions>
  <inkml:trace contextRef="#ctx0" brushRef="#br0">222 9 6598,'0'0'9796,"-9"-3"-8194,9 3-1599,-3-1 104,0 0-1,-1 0 1,1 0-1,-1 1 1,1-1-1,-1 1 0,1 0 1,0 0-1,-1 0 1,1 0-1,-1 1 0,1-1 1,-1 1-1,1 0 1,0 0-1,-1 0 0,1 0 1,0 1-1,0-1 1,0 1-1,0 0 0,0 0 1,0 0-1,-2 3 1,-9 10 189,1 0 0,1 0 0,1 2 0,0-1 0,1 1 0,1 1 1,0 0-1,1 0 0,2 1 0,0 0 0,0 0 0,2 0 0,0 1 1,2-1-1,0 1 0,1 0 0,1 0 0,3 29 0,-2-45-283,1 1-1,-1-1 0,1 0 1,0 0-1,0 0 0,0 0 1,0 0-1,0 0 0,1 0 1,0-1-1,0 0 0,0 1 1,0-1-1,7 5 0,-8-7 14,0 1 1,0-1-1,0 1 0,0-1 0,1 0 0,-1 0 1,0 0-1,1 0 0,-1 0 0,1-1 0,-1 1 0,1-1 1,-1 1-1,1-1 0,0 0 0,-1 0 0,1 0 1,-1-1-1,1 1 0,-1 0 0,1-1 0,-1 0 0,1 0 1,-1 1-1,0-2 0,1 1 0,2-1 0,-3 0 29,0 0-1,0 0 0,0-1 0,0 1 0,0 0 0,0-1 1,0 1-1,-1-1 0,1 0 0,-1 1 0,0-1 1,0 0-1,0 0 0,0 0 0,0 0 0,0 0 0,-1 0 1,0 0-1,1 0 0,-1 0 0,0 0 0,-1 0 1,1 0-1,0 0 0,-1 0 0,0 0 0,0 0 0,-1-3 1,0 1-17,1 0 1,-1 1-1,0-1 1,0 1-1,-1 0 1,1-1-1,-1 1 1,0 0-1,0 0 1,-1 1-1,1-1 1,-1 1-1,0-1 1,1 1-1,-1 0 1,-7-3 0,-22-1 55,33 6-92,-1 1-1,0 0 1,1 0 0,-1 0-1,0 0 1,1 0-1,-1 0 1,1 0-1,-1 0 1,0 0 0,1 0-1,-1 0 1,0 0-1,1 0 1,-1 1-1,1-1 1,-1 0 0,0 0-1,1 1 1,-1-1-1,1 0 1,-1 1-1,1-1 1,-1 1 0,1-1-1,0 1 1,-1-1-1,1 1 1,-1-1-1,1 1 1,0-1 0,-1 1-1,1-1 1,0 1-1,0-1 1,-1 1-1,1 0 1,0-1 0,0 1-1,0-1 1,0 1-1,0 0 1,0-1-1,0 2 1,2-1-2,0 0 0,0 0 0,0 0 0,0 0 0,0-1 0,1 1 0,-1-1 0,0 1 0,0-1 0,1 0 0,-1 0 0,0 0 0,0 0 0,1 0 0,-1-1 0,4 0 0,-3 1 0,6-2-40,0 1 0,0-2-1,0 1 1,0-1 0,-1 0 0,1-1 0,-1 0-1,14-9 1,59-48-420,-65 47 439,-18 57 469,-7-6-121,4-17-104,1 1-1,0-1 1,0 30-1,4-49-237,0-1-1,1 1 1,-1 0-1,0-1 1,0 1-1,1 0 1,-1-1-1,1 1 1,-1 0 0,1-1-1,-1 1 1,1-1-1,-1 1 1,1-1-1,-1 1 1,1-1-1,0 1 1,-1-1-1,1 1 1,0-1-1,-1 0 1,1 1 0,0-1-1,-1 0 1,1 0-1,0 0 1,0 0-1,-1 1 1,1-1-1,0 0 1,0 0-1,-1 0 1,1-1 0,0 1-1,0 0 1,-1 0-1,1 0 1,0 0-1,0-1 1,-1 1-1,2-1 1,1 0-406,1 0 0,-1 1 0,0-2 0,0 1 1,0 0-1,0-1 0,0 1 0,-1-1 0,5-3 0,6-14-4271,-2-2-1890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5.082"/>
    </inkml:context>
    <inkml:brush xml:id="br0">
      <inkml:brushProperty name="width" value="0.025" units="cm"/>
      <inkml:brushProperty name="height" value="0.025" units="cm"/>
    </inkml:brush>
  </inkml:definitions>
  <inkml:trace contextRef="#ctx0" brushRef="#br0">0 29 6470,'0'0'16175,"2"11"-14861,3 42-282,-3-21-443,13 61 0,-15-92-578,0 1 0,0-1 0,1 1 0,-1-1 0,1 0 0,-1 1 0,1-1 0,-1 0 0,1 0 0,0 0 0,0 1 0,0-1 0,-1 0 0,1 0 0,0 0 0,0 0 0,3 1 0,-4-2 23,1 1 0,0-1 0,-1 0-1,1 0 1,0 0 0,-1 0 0,1 0 0,0-1-1,-1 1 1,1 0 0,0 0 0,-1 0-1,1-1 1,0 1 0,-1 0 0,1 0-1,-1-1 1,1 1 0,0-1 0,-1 1 0,1 0-1,-1-1 1,1 1 0,-1-1 0,1 0-1,2-3 80,0-1-1,0 1 0,0-1 1,-1 1-1,1-1 0,-1 0 1,2-9-1,0-4-47,-1 1 0,0-1-1,-2 1 1,0-1 0,-1 0 0,-2-19 0,2 36-53,-1 0-1,1 0 1,0 0 0,0 0 0,-1 0 0,1 0-1,0 0 1,-1 0 0,1 0 0,-1 0 0,1 1-1,-1-1 1,1 0 0,-1 0 0,0 0 0,0 1-1,1-1 1,-1 0 0,0 1 0,-1-2 0,1 2-9,1 0 0,-1 0 0,1 0 0,-1 0 0,1 0 1,0 0-1,-1 0 0,1 0 0,-1 0 0,1 0 0,-1 1 1,1-1-1,0 0 0,-1 0 0,1 0 0,-1 1 0,1-1 0,0 0 1,-1 0-1,1 1 0,0-1 0,-1 0 0,1 1 0,0-1 0,-1 1 1,1-1-1,0 0 0,0 1 0,0-1 0,-1 1 0,1-1 0,0 0 1,0 1-1,0-1 0,0 1 0,0-1 0,0 1 0,0-1 1,0 1-1,0-1 0,0 0 0,0 1 0,0-1 0,0 1 0,0 3-3,-1-1-1,1 1 1,0-1-1,0 1 1,0 0-1,0-1 1,1 1-1,0-1 1,0 1-1,-1-1 1,2 0-1,-1 1 1,0-1-1,1 0 1,0 0-1,-1 0 0,1 0 1,0 0-1,1 0 1,2 2-1,-3-3 3,1 0 0,0 0 0,-1-1 0,1 1 0,0-1 0,0 0 0,0 0 0,0 0 0,0-1 0,0 1 0,0 0 0,0-1 0,1 0 0,-1 0-1,0 0 1,0 0 0,0-1 0,0 1 0,0-1 0,0 1 0,0-1 0,0 0 0,0-1 0,3 0 0,0-2 6,-1 1 1,1-1 0,-1 1 0,0-2-1,0 1 1,0 0 0,-1-1-1,0 0 1,0 0 0,0 0-1,6-11 1,10-13 47,-20 29-57,0 0 0,1 0 0,-1 0 0,0 0 0,0 0 0,0-1 0,0 1 0,1 0 0,-1 0 0,0 0 0,0 0 0,0 0 0,0 0 0,1 0-1,-1 0 1,0 0 0,0 0 0,0 0 0,1 0 0,-1 0 0,0 0 0,0 0 0,0 0 0,1 0 0,-1 0 0,0 0 0,0 0 0,0 0 0,0 0 0,1 0 0,-1 1 0,0-1 0,0 0 0,0 0 0,0 0 0,1 0 0,-1 0 0,0 0 0,0 1 0,0-1 0,0 0 0,0 0 0,0 0 0,0 0 0,1 1 0,-1-1-1,0 0 1,0 0 0,0 0 0,0 1 0,0-1 0,0 0 0,0 0 0,0 0 0,0 1 0,0-1 0,0 0 0,0 0 0,0 0 0,0 0 0,0 1 0,0-1 0,0 0 0,-1 0 0,1 0 0,0 1 0,3 28 2,-3-24 5,0 0 1,1 0-1,-1 0 1,1 0-1,0 0 0,1 0 1,-1 0-1,4 7 0,-3-11-1,0 1 0,1-1 0,-1 1 0,1-1-1,-1 0 1,1 0 0,-1 0 0,1 0 0,0-1-1,-1 1 1,1-1 0,0 0 0,0 1 0,-1-1-1,1-1 1,0 1 0,0 0 0,-1 0 0,1-1 0,0 0-1,-1 0 1,1 1 0,0-1 0,-1-1 0,1 1-1,3-3 1,7-3 7,-1 0-1,0-2 1,17-13-1,-19 13-607,0 0-1,-1-1 0,0 0 0,13-19 0,-21 27-636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5.522"/>
    </inkml:context>
    <inkml:brush xml:id="br0">
      <inkml:brushProperty name="width" value="0.025" units="cm"/>
      <inkml:brushProperty name="height" value="0.025" units="cm"/>
    </inkml:brush>
  </inkml:definitions>
  <inkml:trace contextRef="#ctx0" brushRef="#br0">93 269 3716,'0'0'17547,"-8"-2"-17254,6 1-283,0 0 0,0 1 0,-1-1 0,1 1 0,0-1-1,0 1 1,0 0 0,-1 0 0,1 0 0,0 0 0,0 0-1,-1 0 1,1 1 0,0-1 0,0 1 0,0 0 0,0-1-1,0 1 1,-3 1 0,2 1 100,0 0-1,1 0 1,-1 0 0,0 0 0,1 0-1,0 1 1,-1-1 0,1 1-1,1-1 1,-1 1 0,0 0 0,-1 6-1,1-6 87,1 1-1,0-1 1,0 0 0,0 0-1,0 0 1,1 1-1,-1-1 1,1 0 0,0 1-1,1 4 1,-1-8-158,1 0 1,-1 0-1,1 0 1,0 0-1,-1 1 1,1-1 0,0 0-1,0 0 1,-1 0-1,1-1 1,0 1-1,0 0 1,0 0-1,0 0 1,1-1 0,-1 1-1,0 0 1,0-1-1,0 1 1,0-1-1,1 0 1,-1 1-1,0-1 1,0 0 0,1 0-1,-1 0 1,0 0-1,1 0 1,-1 0-1,0 0 1,1 0-1,-1 0 1,0 0 0,0-1-1,3 0 1,3-1 10,0 0 1,-1-1 0,1 0 0,0 0-1,-1-1 1,1 0 0,-1 0 0,0 0-1,-1-1 1,1 0 0,-1 0 0,0 0-1,0-1 1,0 0 0,5-9 0,2-3-11,-1 0 0,0-1 1,-2 0-1,10-25 1,-11 20 52,-1 0 1,0-1-1,-2 0 1,-1 0-1,1-45 1,-5 70-93,0 0-1,0 0 1,-1-1 0,1 1 0,0 0 0,-1 0 0,1 0 0,0 0-1,0 0 1,-1 0 0,1 0 0,0 0 0,-1 0 0,1 0 0,0 0-1,0 0 1,-1 0 0,1 1 0,0-1 0,-1 0 0,1 0 0,0 0-1,0 0 1,-1 0 0,1 0 0,0 1 0,0-1 0,0 0 0,-1 0-1,1 0 1,0 1 0,0-1 0,0 0 0,0 0 0,-1 1 0,1-1-1,-5 9 48,0 0-1,0 0 0,1 0 0,0 0 0,1 1 0,0-1 0,0 1 1,-2 20-1,3-11 98,1 1 1,0 0-1,5 34 0,-4-49-135,1-1 0,0 1 0,1-1 0,-1 1 0,1-1 0,0 0 0,0 0 0,0 0 1,1 0-1,-1 0 0,1 0 0,0 0 0,0-1 0,0 0 0,1 1 0,-1-1 0,8 4 0,30 13-1589,3-13-3975,-18-7-936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6.462"/>
    </inkml:context>
    <inkml:brush xml:id="br0">
      <inkml:brushProperty name="width" value="0.025" units="cm"/>
      <inkml:brushProperty name="height" value="0.025" units="cm"/>
    </inkml:brush>
  </inkml:definitions>
  <inkml:trace contextRef="#ctx0" brushRef="#br0">108 94 4805,'0'0'4345,"-1"-8"-3187,0 2-1261,-4-23 2399,4 26-1792,1 0-1,0 0 0,0 0 0,0 0 0,0 0 1,1 0-1,-1 0 0,1 0 0,0 0 1,0 0-1,0 1 0,0-1 0,0 0 0,0 1 1,4-6-1,-35 42 355,9-13-265,2 2 0,-22 31 0,41-53-593,0-1 0,-1 0 0,1 0 1,0 0-1,0 0 0,0 1 0,0-1 0,0 0 0,0 0 1,-1 0-1,1 1 0,0-1 0,0 0 0,0 0 0,0 0 1,0 1-1,0-1 0,0 0 0,0 0 0,0 0 0,0 1 1,0-1-1,0 0 0,0 0 0,0 0 0,0 1 0,0-1 1,0 0-1,0 0 0,1 1 0,-1-1 0,0 0 0,0 0 1,0 0-1,0 0 0,0 1 0,0-1 0,1 0 0,-1 0 1,0 0-1,0 0 0,0 0 0,0 1 0,1-1 0,-1 0 0,0 0 1,0 0-1,0 0 0,1 0 0,-1 0 0,0 0 0,0 0 1,19-1 18,26-10 16,-41 10-34,12-5-8,0 2 1,0 0-1,1 1 0,0 1 1,-1 0-1,1 1 0,20 2 1,-36-1 2,1 0 0,-1 0 1,0 1-1,1-1 0,-1 0 1,0 0-1,1 1 0,-1-1 1,0 1-1,0 0 0,1-1 1,-1 1-1,0 0 0,0 0 1,0-1-1,0 1 0,0 0 1,0 0-1,0 0 0,0 0 1,0 0-1,-1 1 0,1-1 0,0 0 1,0 1-1,0 1 60,-1-1 1,0 1-1,1-1 0,-1 1 0,0-1 0,0 1 0,-1-1 1,1 1-1,0-1 0,-1 0 0,1 1 0,-3 4 1,0-1 221,1 1 0,-2 0 0,1-1 0,-1 0 1,0 0-1,0 0 0,-1-1 0,-10 11 1,8-11-118,0 1 0,-1-1 1,0-1-1,0 1 0,0-2 1,0 1-1,-1-1 0,1 0 1,-1-1-1,0 1 0,0-2 1,0 0-1,0 0 0,0 0 1,0-1-1,0 0 0,-10-2 1,18 1-204,0 1 0,0 0 0,1 0 1,-1 0-1,0-1 0,1 1 0,-1 0 0,0-1 1,1 1-1,-1 0 0,0-1 0,1 1 1,-1-1-1,1 1 0,-1-1 0,1 0 1,-1 1-1,1-1 0,-1 1 0,1-1 0,0 0 1,-1 1-1,1-1 0,0 0 0,-1 0 1,1 1-1,0-1 0,0 0 0,0 0 0,0 1 1,0-1-1,0 0 0,0 0 0,0 1 1,0-1-1,0 0 0,0 0 0,0 1 0,1-2 1,-1 0-273,1 0 0,0 1 1,0-1-1,-1 0 1,1 1-1,0-1 0,0 1 1,1-1-1,-1 1 0,0-1 1,0 1-1,1 0 1,-1-1-1,1 1 0,1-1 1,43-19-7204,-18 10 1608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7.896"/>
    </inkml:context>
    <inkml:brush xml:id="br0">
      <inkml:brushProperty name="width" value="0.025" units="cm"/>
      <inkml:brushProperty name="height" value="0.025" units="cm"/>
    </inkml:brush>
  </inkml:definitions>
  <inkml:trace contextRef="#ctx0" brushRef="#br0">79 137 897,'0'-2'408,"1"-1"0,0 1 0,-1 0 0,1 0 0,0-1-1,0 1 1,0 0 0,0 0 0,1 0 0,-1 0 0,1 0 0,-1 1 0,1-1 0,-1 0 0,4-2 0,-2 3 254,-1-1 0,0 0 0,0 0 0,-1 0 0,1 0 0,0 0 0,-1-1 0,1 1 0,-1 0 0,1-1 1,-1 1-1,0-1 0,0 0 0,-1 1 0,1-1 0,0-3 0,-1 5-584,-1 1 0,1-1-1,0 1 1,-1 0 0,1-1 0,-1 1 0,1 0-1,-1 0 1,0-1 0,1 1 0,-1 0 0,1 0 0,-1 0-1,1-1 1,-1 1 0,0 0 0,1 0 0,-1 0-1,1 0 1,-1 0 0,0 0 0,1 0 0,-1 0-1,1 1 1,-1-1 0,1 0 0,-1 0 0,1 0 0,-1 1-1,0-1 1,1 0 0,-1 1 0,0-1 0,-22 10 538,16-3-468,-1 0 0,1 0 0,1 1 0,-1 0 0,1 0 0,1 1 0,-1 0 0,1 0 0,1 0 0,0 0 0,0 1 0,1-1 0,0 1 0,1 0 0,0 0 0,0 0 0,0 11 0,2-20-139,0 0 0,1 0 0,-1 0 0,0-1 0,0 1 0,1 0 0,-1 0 0,0-1 0,1 1 0,-1 0 0,0-1 0,1 1 0,-1 0 0,1-1 0,-1 1 0,1 0 0,0-1 0,-1 1 0,1-1 0,-1 1 0,1-1 0,0 0 0,0 1 0,-1-1 0,1 0 0,0 1 0,0-1 0,-1 0 0,1 0 0,0 0 0,0 0 0,0 1 0,-1-1 0,1 0 0,0 0 1,0-1-1,0 1 0,-1 0 0,1 0 0,0 0 0,0 0 0,-1-1 0,1 1 0,0 0 0,1-1 0,37-17 206,-25 7-181,0-1 0,-1-1 1,0 0-1,-2 0 1,20-28-1,-25 32 8,-1 0 0,1-1 0,-1 1 0,-1-1-1,0 0 1,0-1 0,-1 1 0,-1-1 0,0 1 0,2-22 0,-21 134 540,16-94-562,1-1-1,1 1 1,-1-1 0,2 0 0,-1 1-1,1-1 1,0 0 0,3 10 0,-4-15-128,0-1 0,0 1 0,0-1 0,0 1 0,0 0 0,0-1 1,1 0-1,-1 1 0,0-1 0,1 0 0,-1 0 0,1 1 0,-1-1 0,1 0 0,-1-1 1,1 1-1,0 0 0,0 0 0,-1-1 0,1 1 0,0-1 0,0 1 0,0-1 1,0 0-1,0 0 0,-1 0 0,1 0 0,0 0 0,0 0 0,0 0 0,0-1 1,0 1-1,-1-1 0,1 1 0,0-1 0,0 0 0,-1 0 0,1 0 0,2-1 0,-1 0-468,0-1 0,1 0 0,-1 1 0,0-1 0,-1 0 0,1-1 0,0 1 0,-1 0 0,0-1 0,3-5 0,8-17-4672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8.288"/>
    </inkml:context>
    <inkml:brush xml:id="br0">
      <inkml:brushProperty name="width" value="0.025" units="cm"/>
      <inkml:brushProperty name="height" value="0.025" units="cm"/>
    </inkml:brush>
  </inkml:definitions>
  <inkml:trace contextRef="#ctx0" brushRef="#br0">61 1 9961,'0'0'8857,"-6"10"-7645,-4 7-566,2 1 0,0 0 0,-7 28 0,12-36-432,0 1-1,1-1 0,0 1 1,0 0-1,1 0 1,1 0-1,0-1 1,1 1-1,2 15 1,-2-24-182,0-1 1,0 0 0,0 1-1,0-1 1,0 0-1,0 1 1,1-1-1,-1 0 1,0 0 0,1 0-1,-1 0 1,1-1-1,0 1 1,-1 0 0,1-1-1,-1 1 1,1-1-1,0 1 1,-1-1 0,1 0-1,0 1 1,0-1-1,-1 0 1,1 0 0,0 0-1,0-1 1,3 0-1,48-8 150,-43 6-151,-3 1-38,-1 0 0,1 1-1,-1-1 1,1 1-1,0 0 1,8 1-1,-14 0 12,1 0 0,-1 0 0,0 1 0,0-1 0,1 1 0,-1-1 0,0 1 0,0-1 0,1 1 0,-1 0 0,0-1 1,0 1-1,0 0 0,0 0 0,0 0 0,0 0 0,-1 0 0,1 0 0,0 0 0,0 0 0,-1 0 0,1 1 0,0-1 0,-1 0 0,1 0 0,-1 0 0,0 1 0,1-1 0,-1 0 0,0 1 0,0-1 0,0 0 0,0 1 0,0-1 0,0 0 0,0 3 0,0 71 354,1-74-333,0 0 0,0 0 0,0 0 0,0 0 0,1-1 1,-1 1-1,0 0 0,0-1 0,1 1 0,-1-1 0,0 1 0,1-1 0,-1 0 0,1 1 0,-1-1 0,0 0 1,1 0-1,-1 0 0,1 0 0,-1 0 0,0 0 0,1-1 0,2 0 0,37-5 286,33-19-179,-69 22-333,0 1 0,1-1 0,-1 0 0,0 0 0,0 0 0,-1-1 0,1 0 0,-1 0 0,0 0 0,0 0 0,4-6 0,-7 9-29,-1 0-1,1 0 1,-1 0-1,1 0 1,-1 0-1,1 0 1,-1-1-1,0 1 1,0 0-1,1 0 1,-1 0 0,0-1-1,0 1 1,0 0-1,0 0 1,-1-2-1,1 1-337,-1 1 0,0 0 0,0-1 0,1 1 0,-1 0 0,0-1 0,0 1 0,0 0 0,0 0 1,-1 0-1,1 0 0,0 0 0,0 0 0,-1 0 0,1 0 0,0 0 0,-4-1 0,-17-8-7947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9.286"/>
    </inkml:context>
    <inkml:brush xml:id="br0">
      <inkml:brushProperty name="width" value="0.025" units="cm"/>
      <inkml:brushProperty name="height" value="0.025" units="cm"/>
    </inkml:brush>
  </inkml:definitions>
  <inkml:trace contextRef="#ctx0" brushRef="#br0">1 9 5061,'3'1'10370,"12"10"-6802,-14-7-3438,1-1-1,0 0 0,0 0 1,0 0-1,1 0 0,-1 0 1,0 0-1,1 0 0,0-1 1,0 1-1,0-1 0,0 0 1,0 0-1,0 0 0,0 0 1,1-1-1,-1 1 0,7 1 1,-7-2-122,-1-1 0,0 0 0,0 1 0,1-1 0,-1 0 0,0 0 1,1 0-1,-1 0 0,0-1 0,0 1 0,1-1 0,-1 1 0,0-1 0,0 0 1,0 0-1,0 0 0,1 0 0,-1 0 0,-1 0 0,1 0 0,0-1 0,0 1 0,0-1 1,-1 0-1,1 1 0,-1-1 0,1 0 0,-1 0 0,0 0 0,0 0 0,1-2 1,0 0 42,0 1 0,-1 0 0,1-1 0,-1 1 0,0-1 0,0 0 0,0 1 0,0-8 0,-1 10 93,0 28-43,0-27-121,4 38-122,-4-36-39,1-1 1,-1 0 0,1 0-1,-1 1 1,1-1-1,0 0 1,0 0-1,-1 0 1,1 0 0,0 0-1,0 0 1,0 0-1,0 0 1,0 0-1,0 0 1,2 0 0,6 1-4470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2.138"/>
    </inkml:context>
    <inkml:brush xml:id="br0">
      <inkml:brushProperty name="width" value="0.025" units="cm"/>
      <inkml:brushProperty name="height" value="0.025" units="cm"/>
    </inkml:brush>
  </inkml:definitions>
  <inkml:trace contextRef="#ctx0" brushRef="#br0">4 1 7335,'0'0'9684,"-1"13"-8958,1-9-691,-2 13 247,1 1 0,1-1-1,1 1 1,0-1 0,2 0-1,4 21 1,-6-35-210,6 19 304,1 0 0,22 41 0,-28-60-290,0 1 0,0 0 0,0-1 0,0 1 1,1-1-1,0 0 0,-1 1 0,1-1 0,0-1 0,1 1 0,-1 0 0,0-1 0,1 0 0,0 1 1,-1-2-1,1 1 0,0 0 0,0-1 0,0 1 0,0-1 0,0 0 0,0-1 0,0 1 0,6 0 1,-7-2-6,0 0 1,1-1 0,-1 1 0,0 0 0,0-1-1,1 0 1,-1 0 0,0 0 0,-1 0 0,1 0 0,0-1-1,-1 1 1,1-1 0,-1 0 0,0 1 0,0-1-1,0 0 1,0 0 0,0-1 0,-1 1 0,0 0 0,2-4-1,3-9 32,-1 1 0,0-1 0,3-22-1,-6-18 32,-1 39-50,-1 39 10,0-9-83,1-1 1,1 0-1,0 0 1,1 0-1,0-1 1,1 1-1,0 0 0,1-1 1,10 19-1,-13-26 1,0-1 0,0 0 0,0 0 0,0 0 0,0 0 0,0 0 1,1-1-1,0 1 0,-1-1 0,1 1 0,0-1 0,0 0 0,0 0 0,1 0 0,-1-1 0,0 1 0,1-1 0,-1 0 0,1 0 0,-1 0 0,1 0 0,-1 0 1,1-1-1,0 0 0,-1 0 0,1 0 0,0 0 0,-1 0 0,1-1 0,0 0 0,-1 0 0,1 0 0,-1 0 0,1 0 0,-1 0 0,5-4 0,-4 3-96,-1 0-1,0 0 1,0 0 0,-1-1-1,1 1 1,0-1-1,-1 1 1,1-1-1,-1 0 1,0 0 0,0 0-1,0 0 1,0-1-1,-1 1 1,1-1-1,-1 1 1,0-1-1,0 1 1,0-1 0,-1 1-1,1-1 1,-1 0-1,0 1 1,0-5-1,0 0-1042,-1 0 0,0 0-1,-1 0 1,0 1 0,0-1-1,0 1 1,-1-1-1,0 1 1,-1 0 0,-4-9-1,-15-19-8240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2.844"/>
    </inkml:context>
    <inkml:brush xml:id="br0">
      <inkml:brushProperty name="width" value="0.025" units="cm"/>
      <inkml:brushProperty name="height" value="0.025" units="cm"/>
    </inkml:brush>
  </inkml:definitions>
  <inkml:trace contextRef="#ctx0" brushRef="#br0">23 765 9993,'0'0'5809,"-5"7"-4331,-13 25-538,18-32-917,1 0-1,-1-1 1,0 1-1,0 0 1,0 0 0,1 0-1,-1 0 1,0 0 0,0 0-1,0 0 1,1 0 0,-1 0-1,0 0 1,0 0 0,0 0-1,1 0 1,-1 0 0,0 0-1,0 0 1,0 0 0,1 0-1,-1 0 1,0 0-1,0 0 1,0 0 0,1 0-1,-1 0 1,0 1 0,0-1-1,0 0 1,0 0 0,1 0-1,-1 0 1,0 0 0,0 1-1,0-1 1,0 0 0,0 0-1,1 0 1,-1 0-1,0 1 1,0-1 0,0 0-1,0 0 1,0 0 0,0 1-1,0-1 1,0 0 0,0 0-1,0 0 1,0 1 0,0-1-1,0 0 1,0 0 0,0 1-1,0-1-9,15-11 407,0 0 0,-1 0 0,0-2 0,19-21 0,9-9-118,6-2-222,250-246 142,-246 234-272,-3-2 0,-3-2 0,55-94 0,-87 137 165,-14 34 48,-13 35 39,-13 48-85,4 2-1,5 0 0,4 1 1,1 204-1,12-238-84,0-68-203,-12-23-4308,-1 2 273,-7-3-1485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2.486"/>
    </inkml:context>
    <inkml:brush xml:id="br0">
      <inkml:brushProperty name="width" value="0.025" units="cm"/>
      <inkml:brushProperty name="height" value="0.025" units="cm"/>
    </inkml:brush>
  </inkml:definitions>
  <inkml:trace contextRef="#ctx0" brushRef="#br0">0 3 4388,'0'0'15695,"47"-2"-17777,-26 2-2274,4 0-3171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2.817"/>
    </inkml:context>
    <inkml:brush xml:id="br0">
      <inkml:brushProperty name="width" value="0.025" units="cm"/>
      <inkml:brushProperty name="height" value="0.025" units="cm"/>
    </inkml:brush>
  </inkml:definitions>
  <inkml:trace contextRef="#ctx0" brushRef="#br0">22 243 7015,'0'0'5984,"-3"9"-3171,-2 8-2077,1-1 0,0 1-1,2 1 1,0-1 0,0 19-1,2-31-610,0-1-1,1 1 0,-1 0 0,1-1 1,0 1-1,0-1 0,1 1 1,-1-1-1,1 0 0,0 1 0,4 5 1,-4-8-115,-1 0 0,1 0 0,0-1 0,0 1 0,0-1 0,0 1-1,0-1 1,0 0 0,0 1 0,1-1 0,-1 0 0,0-1 0,1 1 0,-1 0 0,0-1 0,1 1 0,-1-1 0,1 0 0,-1 0 0,1 0 0,-1 0 0,1 0 0,3-1 0,-2 0 16,0 0 1,0-1-1,0 1 0,-1-1 1,1 0-1,0 1 0,-1-2 1,1 1-1,-1 0 1,0-1-1,0 0 0,0 1 1,0-1-1,0-1 0,-1 1 1,1 0-1,-1 0 1,0-1-1,0 0 0,0 1 1,-1-1-1,1 0 0,1-7 1,2-3 8,-2-1 0,1 0 0,-2 0 0,0-1 0,0-16 0,-2 28-25,1-32 319,-7-62-1,5 88-293,-1 1 0,0-1-1,0 1 1,-1 0 0,0 0 0,-1 0-1,0 0 1,0 0 0,-1 1-1,0 0 1,-10-13 0,14 19-32,0 1 0,0 0 1,0 0-1,0 0 0,0 0 0,0 0 0,0 0 1,-1 0-1,1 0 0,0 0 0,-1 0 1,1 0-1,0 1 0,-1-1 0,1 1 0,-1-1 1,1 1-1,-1 0 0,1-1 0,-1 1 1,1 0-1,-1 0 0,0 0 0,1 0 0,-1 0 1,1 1-1,-1-1 0,-1 1 0,0 1-3,0-1 1,1 1-1,-1 0 0,1 0 0,0 1 0,-1-1 0,1 0 0,0 1 1,0-1-1,1 1 0,-1 0 0,0 0 0,0 3 0,-4 8 25,0 0 0,1 0-1,1 1 1,-4 27 0,7-40-23,1 0-1,0 0 1,-1-1 0,1 1 0,0 0-1,0 0 1,0-1 0,0 1 0,0 0-1,0 0 1,1-1 0,-1 1-1,1 0 1,-1 0 0,1-1 0,-1 1-1,1-1 1,0 1 0,0 0 0,0-1-1,0 0 1,0 1 0,0-1 0,0 0-1,1 1 1,-1-1 0,0 0 0,2 1-1,2 0-17,0-1 1,0 0-1,0 0 0,0 0 0,1-1 0,-1 1 0,0-1 0,6-1 0,5 1-110,7-1-308,-14 0 251,1 1-1,-1 0 0,0 1 1,1 0-1,14 3 1,-21-3 177,-1 0 0,1 0 1,-1 0-1,0 0 0,1 1 1,-1-1-1,0 1 0,0-1 1,0 1-1,0 0 1,0 0-1,0 0 0,0 0 1,-1 0-1,1 0 0,-1 0 1,1 1-1,-1-1 0,0 0 1,0 1-1,0-1 1,0 1-1,-1-1 0,2 6 1,5 68-332,-7-44-4120,0-21-2131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3.931"/>
    </inkml:context>
    <inkml:brush xml:id="br0">
      <inkml:brushProperty name="width" value="0.025" units="cm"/>
      <inkml:brushProperty name="height" value="0.025" units="cm"/>
    </inkml:brush>
  </inkml:definitions>
  <inkml:trace contextRef="#ctx0" brushRef="#br0">108 81 5157,'9'-20'2121,"-3"-17"5800,-6 36-7633,0 0 0,0 0 0,-1 0 1,1 0-1,0 0 0,0 0 0,0 0 0,-1 0 1,1 0-1,-1 0 0,1 0 0,-1 0 0,1 0 1,-1 0-1,1 0 0,-1 0 0,0 0 0,1 1 1,-1-1-1,-1-1 0,0 2-248,1-1 1,0 1-1,-1-1 0,1 1 1,-1 0-1,1 0 0,-1 0 1,1 0-1,-1 0 1,1 0-1,-1 0 0,1 0 1,0 1-1,-1-1 0,1 0 1,-1 1-1,1-1 0,0 1 1,-3 1-1,-4 3 16,1 1 0,0 1 0,0-1 0,0 1-1,1 0 1,0 0 0,0 1 0,1 0 0,0 0 0,1 0 0,-1 1-1,-3 10 1,8-19-53,0 0-1,0 0 0,0 1 0,0-1 1,0 0-1,0 0 0,0 0 1,0 1-1,0-1 0,0 0 1,0 0-1,0 0 0,0 1 1,0-1-1,0 0 0,0 0 1,0 0-1,0 1 0,0-1 1,0 0-1,0 0 0,0 0 0,1 1 1,-1-1-1,0 0 0,0 0 1,0 0-1,0 0 0,0 1 1,1-1-1,-1 0 0,0 0 1,0 0-1,0 0 0,0 0 1,1 0-1,-1 0 0,0 1 1,0-1-1,0 0 0,0 0 1,1 0-1,-1 0 0,0 0 0,15-1 87,19-7-90,-31 7-41,9-3-225,0 1 0,1 0 0,0 1 0,22-1 0,-33 3 264,0 0-1,0 0 0,0 0 0,0 0 0,0 0 0,0 0 1,0 0-1,0 1 0,0-1 0,0 1 0,0 0 0,0-1 0,0 1 1,-1 0-1,1 0 0,0 0 0,0 1 0,-1-1 0,1 0 1,-1 0-1,1 1 0,-1-1 0,0 1 0,0-1 0,1 1 1,-1 0-1,0-1 0,0 1 0,-1 0 0,1 0 0,0 0 1,-1 0-1,1 0 0,-1 0 0,1 0 0,-1 0 0,0 0 0,0 2 1,0 2 223,0 0 0,-1-1 0,0 1 0,0-1 0,-1 1 0,1-1 0,-1 1 0,0-1 0,-5 9 0,6-12-197,0 0 1,-1 0-1,1 0 0,-1 0 1,1 0-1,-1 0 1,0-1-1,0 1 1,0 0-1,0-1 1,0 1-1,0-1 1,0 0-1,0 0 1,0 0-1,-1 0 1,1 0-1,0 0 0,-1-1 1,1 1-1,-1-1 1,1 1-1,-1-1 1,-3 0-1,5-1-173,0 0-1,0 1 1,0-1-1,0 0 1,0 0-1,0 0 0,0 0 1,0 0-1,1 0 1,-1 0-1,0 0 1,1-1-1,-1 1 1,1 0-1,0 0 1,-1 0-1,1-1 0,0 1 1,-1 0-1,1 0 1,0-1-1,0 1 1,0 0-1,0-1 1,0 1-1,1 0 1,-1 0-1,0-1 0,1 1 1,0-2-1,-1-7-1614,0-23-4412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4.919"/>
    </inkml:context>
    <inkml:brush xml:id="br0">
      <inkml:brushProperty name="width" value="0.025" units="cm"/>
      <inkml:brushProperty name="height" value="0.025" units="cm"/>
    </inkml:brush>
  </inkml:definitions>
  <inkml:trace contextRef="#ctx0" brushRef="#br0">38 324 4004,'0'0'9801,"-4"9"-6363,0-2-3224,-19 51 2309,21-53-2275,1 0 0,0 0 0,0 0-1,0 0 1,1 0 0,-1 0 0,1 0 0,0 0 0,1 0 0,-1 0 0,3 8 0,-3-12-232,1 0-1,0 1 1,0-1 0,0 0 0,0 1-1,0-1 1,0 0 0,0 0 0,1 0-1,-1 0 1,0 0 0,0 0-1,1 0 1,-1 0 0,1-1 0,-1 1-1,1 0 1,-1-1 0,1 1-1,-1-1 1,1 0 0,0 1 0,-1-1-1,1 0 1,-1 0 0,1 0 0,0 0-1,-1 0 1,1-1 0,-1 1-1,1 0 1,1-1 0,2 0 10,0-1 1,0 1 0,0-1-1,0 1 1,0-2-1,0 1 1,-1 0 0,9-6-1,-4-1-29,-1-1 0,0 0 0,0 0 1,-1 0-1,0-1 0,-1 0 0,0 0 0,-1-1 0,0 0 0,-1 0 0,0 0 0,-1 0 1,0-1-1,1-17 0,-2 16 13,-1 0 0,0 0 1,-1 0-1,-1 0 0,0 1 1,-1-1-1,0 0 1,-1 1-1,-1-1 0,0 1 1,-1 0-1,0 0 0,-8-13 1,12 24-7,0-1 1,-1 1 0,1-1-1,-1 1 1,0 0 0,0-1-1,0 1 1,0 0 0,0 0 0,0 0-1,0 1 1,-1-1 0,1 0-1,-1 1 1,1 0 0,-1-1-1,1 1 1,-1 0 0,0 1 0,0-1-1,1 0 1,-1 1 0,0-1-1,0 1 1,0 0 0,0 0 0,-4 0-1,4 2 13,-1-1 0,1 1 0,0-1 0,0 1-1,0 0 1,0 0 0,0 0 0,0 1 0,1-1-1,-1 1 1,1-1 0,0 1 0,-1 0 0,1 0 0,1 0-1,-1 0 1,0 0 0,1 1 0,-1-1 0,1 0 0,-1 5-1,-3 7 112,1 0 0,1 0 0,0 0 0,1 0 0,0 28 0,2-39-107,0-1 1,0 0-1,1 1 1,-1-1 0,0 0-1,1 1 1,0-1-1,0 0 1,0 0-1,0 0 1,1 0-1,-1 0 1,1 0 0,-1 0-1,1 0 1,0 0-1,0-1 1,1 1-1,-1-1 1,0 0-1,1 1 1,0-1 0,-1 0-1,1-1 1,0 1-1,0 0 1,0-1-1,0 1 1,0-1-1,0 0 1,0 0 0,6 0-1,3 0-295,1 0 0,-1-2-1,1 1 1,-1-2 0,1 0-1,-1 0 1,0-1 0,0 0 0,0-1-1,0-1 1,-1 0 0,12-6-1,-14 6 206,-8 5 73,0-1 0,-1 1 0,1 0 0,0-1 0,0 1 0,-1 0 0,1 0 0,0 0 0,0-1 1,-1 1-1,1 0 0,0 0 0,0 0 0,0 0 0,-1 0 0,1 0 0,0 1 0,0-1 0,-1 0 1,1 0-1,0 0 0,0 1 0,-1-1 0,1 0 0,0 1 0,-1-1 0,1 1 0,0-1 0,-1 1 0,1-1 1,-1 1-1,1-1 0,-1 1 0,1 0 0,-1-1 0,1 1 0,-1 0 0,1-1 0,-1 1 0,0 0 1,0-1-1,1 1 0,-1 0 0,0 0 0,0-1 0,0 1 0,0 1 0,3 55 645,-4-51-583,1 0 1,0 1-1,0-1 1,1 0-1,2 13 0,-3-18-89,0-1-1,1 1 0,-1-1 1,0 1-1,0 0 0,1-1 1,-1 1-1,0-1 0,1 1 0,-1 0 1,0-1-1,1 1 0,-1-1 1,1 1-1,-1-1 0,1 0 1,-1 1-1,1-1 0,0 1 0,-1-1 1,1 0-1,-1 0 0,1 1 1,0-1-1,-1 0 0,1 0 1,0 0-1,-1 0 0,1 1 0,0-1 1,0 0-1,16-16-1801,4-29-2329,-15 16-199,-1 0 0,1-47-1,-5 36 6721,0 13 9773,-2 43-11137,0-1-506,1 1 0,1-1 0,0 1-1,5 21 1,-6-35-469,0 0-1,1 0 1,-1 0 0,1 0-1,-1-1 1,1 1-1,0 0 1,0 0 0,0 0-1,0-1 1,0 1 0,0 0-1,0-1 1,0 1 0,1-1-1,-1 0 1,1 1 0,-1-1-1,1 0 1,-1 0-1,1 0 1,0 0 0,0 0-1,-1 0 1,1 0 0,0-1-1,0 1 1,0-1 0,0 1-1,0-1 1,0 0 0,0 1-1,0-1 1,0 0-1,0-1 1,0 1 0,0 0-1,-1 0 1,1-1 0,0 1-1,0-1 1,0 0 0,3-1-1,-1 0 4,-1-1-1,1 1 0,-1-1 1,0 1-1,0-1 1,0 0-1,0 0 0,0-1 1,-1 1-1,1 0 1,-1-1-1,0 0 1,0 1-1,0-1 0,-1 0 1,1 0-1,-1 0 1,1-4-1,2-9-17,-1 1 0,0 0 0,1-21 0,-4-29 14,-3 99-295,0-21 381,2 1 0,0-1 0,0 0 0,1 1 0,2 17 0,-2-28-90,1 1 0,-1-1 0,1 1 0,0-1 1,0 1-1,0-1 0,0 0 0,0 1 0,0-1 0,1 0 0,-1 0 0,1 0 0,0 0 1,-1 0-1,1 0 0,0-1 0,0 1 0,0 0 0,0-1 0,0 0 0,1 1 0,-1-1 0,0 0 1,1 0-1,-1 0 0,0-1 0,1 1 0,-1 0 0,1-1 0,0 0 0,-1 1 0,1-1 1,2-1-1,2 2 3,-1-1 0,1-1 1,-1 1-1,1-1 0,-1 0 0,0-1 1,1 0-1,-1 0 0,0 0 1,0 0-1,0-1 0,9-5 1,-12 5-4,0 0 1,1 0 0,-1 0 0,0 0-1,-1-1 1,1 1 0,0-1 0,-1 1-1,0-1 1,0 0 0,0 0-1,0 0 1,-1 0 0,1 0 0,-1-1-1,0 1 1,-1 0 0,1-1 0,-1-7-1,0 7 63,0-1 0,-1 0-1,0 0 1,0 1-1,-1-1 1,1 0 0,-1 1-1,-1 0 1,1-1-1,-1 1 1,0 0-1,0 0 1,0 0 0,-1 1-1,1-1 1,-1 1-1,0 0 1,-1 0-1,1 0 1,-1 1 0,1-1-1,-1 1 1,0 0-1,0 1 1,-1-1 0,1 1-1,-1 0 1,1 0-1,-1 1 1,1-1-1,-7 1 1,8 0-83,6 1-198,14 4-706,28 2-2373,20-6-4216,-33-3-709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5.278"/>
    </inkml:context>
    <inkml:brush xml:id="br0">
      <inkml:brushProperty name="width" value="0.025" units="cm"/>
      <inkml:brushProperty name="height" value="0.025" units="cm"/>
    </inkml:brush>
  </inkml:definitions>
  <inkml:trace contextRef="#ctx0" brushRef="#br0">120 54 5189,'0'0'7714,"-8"-2"-3550,3 1-3840,-2-1 197,0 1 1,0 0 0,0 0-1,-1 1 1,1 0 0,-11 1-1,15 0-478,1-1-1,0 1 0,0 0 1,0 0-1,0 0 1,0 0-1,0 0 0,0 0 1,0 0-1,0 0 1,0 1-1,1-1 0,-1 1 1,0 0-1,1-1 1,0 1-1,-1 0 0,1 0 1,0 0-1,0 0 1,0 0-1,0 0 0,0 0 1,0 0-1,1 0 1,-1 1-1,1-1 0,-1 4 1,0-1 24,0 0 0,1 1 1,-1-1-1,1 0 1,0 1-1,1-1 0,-1 1 1,1-1-1,0 0 0,1 1 1,-1-1-1,3 5 0,-3-8-45,0 0 0,1 0 0,-1-1 0,0 1 0,1 0 0,-1-1 0,1 1 0,0-1 0,0 0 0,-1 0 0,1 0 0,0 0 0,0 0 0,0 0 0,0 0 0,0 0 0,0-1 0,0 1 0,1-1 0,-1 1 0,0-1 0,0 0 0,0 0 0,0 0 0,1 0 0,-1-1 0,0 1 0,0 0 0,0-1 0,0 0 0,0 1 0,0-1 0,2-1 0,1 0-3,0 0 0,-1 0 0,1-1 0,-1 1 0,0-1 0,0 0 0,0 0 0,0-1 0,0 1 0,-1-1 0,0 0 0,1 0 0,-1 0 0,-1 0 0,1 0 0,-1-1 0,1 1 0,-1-1 0,2-6 0,0-3-35,0 1 0,-1-1-1,-1 0 1,0 0 0,0-26 0,-5 37-179,-2 11 88,-5 12 35,6-7 71,1 0 1,0 1-1,1-1 0,0 1 1,1 0-1,1-1 0,1 24 1,0-35-68,-1-1 0,0 1 0,0 0 0,0-1 0,1 1 0,-1-1 0,1 1 0,0-1 0,-1 1 0,1-1 0,0 1 0,0-1 0,0 0 0,0 1 0,0-1 0,0 0 0,0 0 1,0 0-1,0 0 0,0 0 0,1 0 0,-1 0 0,2 1 0,24 3-4708,-11-5-797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5.940"/>
    </inkml:context>
    <inkml:brush xml:id="br0">
      <inkml:brushProperty name="width" value="0.025" units="cm"/>
      <inkml:brushProperty name="height" value="0.025" units="cm"/>
    </inkml:brush>
  </inkml:definitions>
  <inkml:trace contextRef="#ctx0" brushRef="#br0">1 116 7911,'0'0'13384,"6"9"-12274,55 88 1244,-60-96-2323,-1 1-1,1-1 0,0 0 0,0 1 0,0-1 0,0 0 0,0 0 0,0 0 1,0 0-1,0 0 0,0 0 0,0 0 0,1 0 0,-1 0 0,0 0 0,1-1 1,-1 1-1,1 0 0,-1-1 0,1 0 0,-1 1 0,1-1 0,-1 0 0,1 1 1,-1-1-1,1 0 0,-1 0 0,3-1 0,-1 0 8,0 0-1,-1-1 1,1 1 0,-1-1-1,1 0 1,-1 0 0,0 0-1,1 0 1,-1 0 0,0-1-1,-1 1 1,1 0 0,2-5-1,5-9 7,-1 0-1,-1 0 1,10-32-1,-16 53-256,15 51 97,-16-54 114,1 0 1,-1 0 0,1 0-1,0 0 1,0 0-1,0 0 1,0 0 0,0 0-1,0 0 1,1 0-1,-1 0 1,1-1 0,-1 1-1,1-1 1,-1 1-1,1-1 1,0 1 0,0-1-1,0 0 1,0 0-1,0 0 1,0 0 0,2 0-1,-2-1-85,-1-1-1,1 1 1,-1-1 0,1 1-1,-1-1 1,1 0-1,-1 0 1,1 0 0,-1 0-1,0 0 1,0 0-1,1 0 1,-1 0-1,0-1 1,0 1 0,0 0-1,0-1 1,0 1-1,-1 0 1,1-1 0,0 1-1,-1-1 1,1 0-1,-1 1 1,1-1 0,-1 1-1,1-4 1,7-51-4507,-8 51 3814,0-71-8065,-4 33 2455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6.696"/>
    </inkml:context>
    <inkml:brush xml:id="br0">
      <inkml:brushProperty name="width" value="0.025" units="cm"/>
      <inkml:brushProperty name="height" value="0.025" units="cm"/>
    </inkml:brush>
  </inkml:definitions>
  <inkml:trace contextRef="#ctx0" brushRef="#br0">1 73 7751,'0'0'10090,"0"9"-8750,0 15-891,1-1 1,1 0-1,1 1 1,12 42-1,-11-53-435,1-1 0,0 0-1,0-1 1,2 1 0,7 11-1,-13-22-1,0 1 0,0-1 0,-1 1 0,1-1 0,0 0 0,0 1 0,1-1 0,-1 0 0,0 0 0,0 0 0,1 0 0,-1 0 0,0 0 0,1 0 0,-1 0 0,1 0 0,-1-1 0,1 1 0,-1-1 0,1 1 0,0-1 0,-1 0 0,1 1 0,0-1 0,-1 0 0,1 0 0,0 0 0,-1 0 0,1-1 0,0 1 0,-1 0 0,1-1 0,-1 1 0,1-1 0,0 1 0,-1-1 0,1 0 0,-1 0 0,0 1 0,1-1 0,-1 0 0,0-1 0,1 1 0,-1 0 0,0 0 0,0 0 0,0-1 0,0 1 0,0 0 0,1-4 0,3-4-13,0-1-1,-1 0 1,0 0-1,-1-1 1,0 1-1,-1-1 1,0 0-1,-1 1 1,0-1-1,-1 0 1,0 0-1,0 0 1,-1 0 0,-1 0-1,0 1 1,0-1-1,-7-18 1,9 28 0,0 1-1,0 0 1,0-1 0,0 1 0,0 0 0,0 0 0,0-1 0,0 1 0,0 0 0,0 0 0,-1-1 0,1 1 0,0 0 0,0 0 0,0-1 0,0 1 0,0 0 0,0 0 0,-1-1-1,1 1 1,0 0 0,0 0 0,0 0 0,-1-1 0,1 1 0,0 0 0,0 0 0,0 0 0,-1 0 0,1-1 0,0 1 0,0 0 0,-1 0 0,1 0 0,0 0 0,-1 0 0,1 0-1,0 0 1,0 0 0,-1 0 0,1 0 0,0 0 0,0 0 0,-1 0 0,1 0 0,-4 15 67,3 24 151,2-31-158,0 0 0,1 1-1,0-1 1,0 0 0,1 0-1,0 0 1,6 11 0,-8-17-49,-1 0 0,1-1 0,0 1 0,0-1 0,0 1 0,0-1 0,0 1 0,0-1 0,0 0 0,0 1 0,0-1 0,0 0-1,1 0 1,-1 0 0,0 0 0,1 0 0,-1 0 0,1 0 0,0-1 0,-1 1 0,1 0 0,-1-1 0,1 1 0,0-1 0,-1 0 0,1 0 0,0 1 0,0-1 0,-1 0 0,1 0 0,0-1 0,-1 1 0,1 0 0,0-1 0,-1 1 0,1-1 0,0 1 0,-1-1 0,1 0 0,-1 1 0,1-1 0,-1 0 0,1 0 0,1-2 0,2-2 4,-1 0 0,0 0 1,0-1-1,0 1 0,0-1 0,-1 0 1,0 0-1,-1 0 0,1-1 1,-1 1-1,0-1 0,-1 1 1,1-1-1,-1 0 0,0-9 0,0 3-29,0 1 0,-1-1 0,-1 0-1,0 0 1,0 0 0,-2 0 0,-4-14-1,7 24 10,-1 0-1,-1 0 0,1 0 0,0 1 0,-1-1 0,1 0 0,-1 1 0,0 0 1,0-1-1,-3-2 0,5 5 5,0-1 0,-1 1 0,1 0 0,0 0 0,0 0 0,-1 0 0,1 0 0,0 0 0,0-1 0,-1 1 0,1 0 0,0 0 0,0 0 0,-1 0 0,1 0 1,0 0-1,-1 0 0,1 0 0,0 0 0,0 0 0,-1 0 0,1 0 0,0 1 0,0-1 0,-1 0 0,1 0 0,0 0 0,0 0 0,-1 0 0,1 0 0,0 1 0,0-1 0,0 0 0,-1 0 0,1 0 1,0 1-1,-6 20-11,5-8-24,0 0-1,1-1 0,0 1 1,1 0-1,1 0 0,0-1 1,0 1-1,1-1 0,1 0 0,0 1 1,1-2-1,0 1 0,1 0 1,0-1-1,1 0 0,8 10 1,-3-11-1074,-8-10-865,-4-2 1840,-1 1 0,1-1 0,-1 1 0,0-1 0,1 1 0,-1-1 0,0 1 0,0 0 0,0 0 0,0-1 0,0 1-1,-1 0 1,-2-2 0,-29-25-340,12 12 571,0-1 1,2-2-1,0 0 0,-21-28 0,78 56 3204,-27-6-3188,1 0 0,0-1 0,0 0 0,0-1 0,0 0 0,0-1 0,0 0 0,17-3 0,-28 3-235,0 0 0,0 0 1,-1-1-1,1 1 1,0 0-1,-1-1 0,1 1 1,0 0-1,-1-1 0,1 1 1,-1-1-1,1 1 1,-1-1-1,1 1 0,-1-1 1,1 1-1,-1-1 0,1 1 1,-1-1-1,0 0 1,1 1-1,-1-1 0,0 0 1,1 1-1,-1-1 0,0 0 1,0 1-1,0-1 1,0 0-1,0 0 0,0 1 1,0-1-1,0 0 0,0 0 1,0 1-1,0-1 1,0-1-1,0-10-4932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8.326"/>
    </inkml:context>
    <inkml:brush xml:id="br0">
      <inkml:brushProperty name="width" value="0.025" units="cm"/>
      <inkml:brushProperty name="height" value="0.025" units="cm"/>
    </inkml:brush>
  </inkml:definitions>
  <inkml:trace contextRef="#ctx0" brushRef="#br0">122 217 4164,'0'0'5605,"-2"-8"-3758,-9-24-128,11 31-1614,0 0 0,0 1 0,0-1 0,0 1 0,0-1 0,-1 1 0,1-1 0,0 1 0,0-1 0,-1 1 0,1-1 0,0 1 0,-1-1 0,1 1-1,0-1 1,-1 1 0,1 0 0,-1-1 0,1 1 0,-1 0 0,1-1 0,-1 1 0,1 0 0,-1 0 0,1-1 0,-1 1 0,0 0 0,1 0 0,-1 0 0,1 0 0,-1 0 0,1 0 0,-1 0-1,0 0 1,1 0 0,-1 0 0,1 0 0,-1 0 0,1 0 0,-1 0 0,0 0 0,1 1 0,-1-1 0,1 0 0,-1 1 0,1-1 0,-1 0 0,1 0 0,-1 1 0,1-1 0,-1 1 0,-17 19 342,10-9-270,0-1 1,1 1-1,0 0 1,1 0-1,1 1 1,-1 0-1,2 0 1,0 0-1,0 1 1,1-1-1,-2 24 1,5-35-174,0-1 1,0 0-1,0 1 1,0-1-1,0 1 1,0-1-1,0 0 1,0 1-1,0-1 1,1 0 0,-1 1-1,0-1 1,0 0-1,0 1 1,1-1-1,-1 0 1,0 1-1,0-1 1,1 0-1,-1 0 1,0 1-1,1-1 1,-1 0 0,0 0-1,1 0 1,-1 0-1,0 1 1,1-1-1,-1 0 1,0 0-1,1 0 1,-1 0-1,1 0 1,-1 0 0,0 0-1,1 0 1,-1 0-1,0 0 1,1 0-1,-1 0 1,1 0-1,-1 0 1,0 0-1,1 0 1,-1-1 0,0 1-1,1 0 1,-1 0-1,21-11 169,-12 2-101,0 1 0,-1-1 1,0-1-1,-1 0 0,0 0 1,9-18-1,30-71 14,-42 89-81,4-10 148,-2-1-1,0 0 0,-1 0 0,-2-1 0,2-29 0,-7 78-84,-2 7-1,2 55-1,2-80-54,1 0 0,0 0 0,0 0 1,1 0-1,0 0 0,1 0 0,0-1 0,0 0 1,1 1-1,0-1 0,7 10 0,-10-16 1,0-1-1,1 1 1,-1 0-1,0-1 0,1 1 1,-1-1-1,1 1 1,-1-1-1,1 0 0,0 0 1,-1 0-1,1 1 1,0-2-1,0 1 0,0 0 1,0 0-1,0-1 1,0 1-1,0-1 1,0 1-1,0-1 0,0 0 1,0 0-1,0 0 1,2 0-1,0-1 9,-1 0-1,1-1 1,-1 1-1,0-1 1,1 0 0,-1 0-1,0 0 1,0 0 0,0 0-1,-1-1 1,1 1 0,4-7-1,3-3 12,-1-1 1,-1 0-1,0 0 0,-1-1 1,9-21-1,-6-8 7,-3 14-160,-4 58 6,-3-20 124,0 0-1,1 0 1,0 0 0,0 0 0,1 0 0,0-1 0,1 1 0,0 0 0,0-1 0,8 13 0,-9-18 2,0 0 1,0 0-1,0 0 1,1-1-1,-1 1 1,1-1-1,0 1 1,0-1-1,0 0 1,0 0-1,0-1 1,0 1-1,1 0 1,-1-1-1,1 0 1,-1 0-1,1 0 1,-1 0-1,1-1 1,-1 1-1,1-1 1,-1 0-1,1 0 1,0 0-1,-1-1 1,1 1-1,-1-1 1,1 0-1,3-1 1,0 0 4,-1-1 0,0 0 1,1 0-1,-1 0 1,-1 0-1,1-1 0,0 0 1,-1-1-1,0 1 1,0-1-1,0 0 1,-1 0-1,1 0 0,-1-1 1,-1 0-1,6-9 1,-4 5 1,0 0 0,-1 1 0,-1-1 0,1-1 0,-1 1 0,-1 0 0,0-1 0,-1 0 0,1-20 0,-2 29-18,0 1 0,0 0 0,0 0 0,0 0 0,0 0 1,0 0-1,0 0 0,-1-1 0,1 1 0,0 0 0,0 0 1,-1 0-1,1 0 0,-1 0 0,1 0 0,-1 0 0,0 0 0,1 0 1,-1 0-1,0 0 0,0 1 0,1-1 0,-1 0 0,0 0 0,0 1 1,0-1-1,0 0 0,0 1 0,0-1 0,0 1 0,0 0 1,0-1-1,0 1 0,0 0 0,0-1 0,-1 1 0,1 0 0,0 0 1,0 0-1,0 0 0,0 0 0,0 0 0,-1 0 0,1 1 0,0-1 1,0 0-1,0 1 0,0-1 0,0 0 0,-2 2 0,-1-1-10,0 1 0,0 0 0,1 0 0,-1 1 0,0-1 0,1 1 0,-1-1 0,1 1 0,0 0 0,0 0 0,0 1 0,-2 3 0,1 1 3,1 1-1,0-1 1,0 1 0,1-1 0,0 1-1,1 0 1,0 0 0,0-1-1,1 1 1,1 10 0,-1-18-54,0 0 0,0 0 0,1 1 1,-1-1-1,0 0 0,1 0 0,-1 0 0,1 0 1,0 0-1,-1 0 0,1 0 0,0 0 0,0 0 0,-1 0 1,1 0-1,0 0 0,0-1 0,0 1 0,0 0 1,0-1-1,0 1 0,0 0 0,0-1 0,1 1 0,-1-1 1,0 0-1,0 1 0,0-1 0,0 0 0,1 0 1,-1 0-1,0 0 0,0 0 0,1 0 0,-1 0 0,2-1 1,0 1-402,0 0 1,1-1-1,-1 1 0,0-1 1,0 0-1,-1 0 1,1 0-1,0-1 1,0 1-1,0-1 0,-1 1 1,1-1-1,4-4 1,9-16-5262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8.690"/>
    </inkml:context>
    <inkml:brush xml:id="br0">
      <inkml:brushProperty name="width" value="0.025" units="cm"/>
      <inkml:brushProperty name="height" value="0.025" units="cm"/>
    </inkml:brush>
  </inkml:definitions>
  <inkml:trace contextRef="#ctx0" brushRef="#br0">0 0 11627,'0'0'8648,"0"55"-11595,20-40-2658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9.035"/>
    </inkml:context>
    <inkml:brush xml:id="br0">
      <inkml:brushProperty name="width" value="0.025" units="cm"/>
      <inkml:brushProperty name="height" value="0.025" units="cm"/>
    </inkml:brush>
  </inkml:definitions>
  <inkml:trace contextRef="#ctx0" brushRef="#br0">49 29 2466,'0'0'23313,"1"11"-22998,-3 19-291,-1-1 1,-1 1-1,-2-1 1,0 0-1,-3-1 0,-11 30 1,32-165-14273,-3 25 10050,-1 12 5791,-5 58 3098,1 11-1750,5 21-745,3 34-1583,-2 7-404,-7-39-107,0 0 0,1 1 0,2-2 0,0 1 1,1-1-1,19 38 0,-23-54-214,-2-5 1,-1 0-1,0 0 0,0 0 1,0 0-1,0 0 1,1 0-1,-1 0 0,0 0 1,0 0-1,0 0 0,0 0 1,0-1-1,0 1 0,1 0 1,-1 0-1,0 0 0,0 0 1,0 0-1,0 0 1,0 0-1,0-1 0,0 1 1,1 0-1,-1 0 0,0 0 1,0 0-1,0 0 0,0-1 1,0 1-1,0 0 0,0 0 1,0 0-1,0 0 1,0 0-1,0-1 0,0 1 1,0 0-1,0 0 0,0 0 1,0 0-1,0-1 0,0 1 1,0 0-1,0 0 1,0 0-1,0 0 0,-1 0 1,1-1-1,0 1 0,0 0 1,0 0-1,0 0 0,0 0 1,0 0-1,0 0 0,0 0 1,-1-1-1,1 1 1,0 0-1,0 0 0,0 0 1,0 0-1,0 0 0,-1 0 1,1 0-1,0 0 0,0 0 1,-9-14-5052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3.210"/>
    </inkml:context>
    <inkml:brush xml:id="br0">
      <inkml:brushProperty name="width" value="0.025" units="cm"/>
      <inkml:brushProperty name="height" value="0.025" units="cm"/>
    </inkml:brush>
  </inkml:definitions>
  <inkml:trace contextRef="#ctx0" brushRef="#br0">1 118 7976,'0'0'15438,"73"-40"-15246,-34 29-96,6 0-64,-1 0-224,1 4-929,-4-2-1313,-2-5-2275,-5-1-2337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9.368"/>
    </inkml:context>
    <inkml:brush xml:id="br0">
      <inkml:brushProperty name="width" value="0.025" units="cm"/>
      <inkml:brushProperty name="height" value="0.025" units="cm"/>
    </inkml:brush>
  </inkml:definitions>
  <inkml:trace contextRef="#ctx0" brushRef="#br0">1 52 545,'0'0'21716,"73"-2"-21684,-41 2-288,-3-2-1634,-6-9-1505,-5-5-2435,-2-4-3587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9.702"/>
    </inkml:context>
    <inkml:brush xml:id="br0">
      <inkml:brushProperty name="width" value="0.025" units="cm"/>
      <inkml:brushProperty name="height" value="0.025" units="cm"/>
    </inkml:brush>
  </inkml:definitions>
  <inkml:trace contextRef="#ctx0" brushRef="#br0">4 1 11531,'0'0'8739,"0"9"-7810,0 1-777,-3 26 789,3 1 0,1-1 0,1 0 0,14 65 1,-15-100-938,-1 1-1,0-1 1,1 0 0,0 0 0,-1 1 0,1-1 0,0 0 0,-1 0 0,1 0 0,0 0 0,0 0 0,0 0-1,0 0 1,0 0 0,0 0 0,0-1 0,0 1 0,0 0 0,1-1 0,-1 1 0,0-1 0,0 1 0,1-1 0,-1 1-1,2-1 1,0 0 52,1 1 1,0-1-1,0-1 0,0 1 0,0 0 0,-1-1 0,1 0 1,7-2-1,5-4-1177,-1 0 0,29-17 0,-44 24 1079,14-10-3935,0-1-2685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0.835"/>
    </inkml:context>
    <inkml:brush xml:id="br0">
      <inkml:brushProperty name="width" value="0.025" units="cm"/>
      <inkml:brushProperty name="height" value="0.025" units="cm"/>
    </inkml:brush>
  </inkml:definitions>
  <inkml:trace contextRef="#ctx0" brushRef="#br0">28 51 3876,'0'0'270,"0"-1"0,0 1 0,0-1 0,0 1 0,-1 0-1,1-1 1,0 1 0,0-1 0,0 1 0,0 0 0,0-1 0,-1 1 0,1 0 0,0-1 0,0 1 0,-1 0 0,1-1 0,0 1 0,0 0 0,-1 0 0,1-1 0,0 1 0,-1 0 0,1 0 0,0-1 0,-1 1 0,1 0 0,0 0 0,-1 0 0,1 0 0,-1 0 0,1 0 0,0-1 0,-1 1 0,1 0 0,-1 0 0,1 0 0,0 0-1,-1 0 1,1 1 0,-1-1 0,1 0 0,0 0 0,-1 0 0,1 0 0,-1 0 0,1 0 0,0 1 0,-1-1 0,1 0 0,0 0 0,-1 1 0,1-1 0,0 0 0,-11 22 2669,11-16-2747,0 0 0,0-1 0,0 1 0,1 0 0,0 0 0,0-1-1,0 1 1,1-1 0,0 1 0,0-1 0,0 1 0,1-1 0,4 7 0,-6-10-155,1 0 0,-1-1 1,0 1-1,1 0 0,0-1 1,-1 1-1,1-1 0,0 1 1,0-1-1,0 0 0,0 0 1,0 0-1,0 0 0,0 0 1,0 0-1,1-1 0,-1 1 1,0-1-1,0 1 0,1-1 1,-1 0-1,0 0 0,0 0 1,1 0-1,-1 0 0,0-1 1,0 1-1,1-1 0,-1 1 1,0-1-1,0 0 0,0 0 1,0 0-1,0 0 0,0 0 1,0 0-1,2-2 0,8-7-3,-1 1-1,-1-1 1,1-1-1,-2 0 0,1 0 1,-2-1-1,0 0 0,11-21 1,8-10 140,-19 83 1108,-8-32-1183,1-1 0,0 1 0,0 0 0,1 0 0,0-1 0,5 14 0,-6-20-87,0 1 1,0-1-1,0 1 0,0-1 1,1 0-1,-1 0 0,0 1 1,0-1-1,1 0 1,-1 0-1,1 0 0,-1 0 1,1-1-1,0 1 1,-1 0-1,1-1 0,-1 1 1,1-1-1,0 1 1,0-1-1,-1 0 0,1 0 1,0 0-1,0 0 0,-1 0 1,1 0-1,0 0 1,0-1-1,-1 1 0,1-1 1,0 1-1,-1-1 1,1 1-1,-1-1 0,1 0 1,-1 0-1,3-1 0,3-3-5,0 1 0,0-1 0,0 0 0,-1 0 0,9-10 0,28-21-160,-40 34 139,-1 1-1,1-1 0,0 1 0,0 0 1,0 0-1,-1 0 0,1 0 0,0 0 1,0 1-1,0-1 0,0 1 0,0 0 1,0 0-1,0 0 0,5 1 0,-6 0 9,1 0-1,-1 0 1,0 0-1,1 0 0,-1 0 1,0 1-1,0-1 0,0 1 1,0-1-1,0 1 0,-1 0 1,1 0-1,0 0 0,1 3 1,-1-3 7,-1 0-1,1 0 1,-1 0 0,1 0 0,0 0 0,0-1-1,0 1 1,0 0 0,0-1 0,0 0 0,0 1-1,0-1 1,1 0 0,-1 0 0,1 0-1,-1 0 1,5 0 0,2-1 3,0-1 0,-1-1 1,1 1-1,-1-2 0,0 1 0,1-1 0,-1 0 1,-1-1-1,1 1 0,11-9 0,37-14-1160,-12 17-1086,-25 8-4517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2.517"/>
    </inkml:context>
    <inkml:brush xml:id="br0">
      <inkml:brushProperty name="width" value="0.025" units="cm"/>
      <inkml:brushProperty name="height" value="0.025" units="cm"/>
    </inkml:brush>
  </inkml:definitions>
  <inkml:trace contextRef="#ctx0" brushRef="#br0">94 224 3171,'22'-16'1091,"-19"6"5308,-3 9-6266,0 1-85,0-1 188,0 0 0,-1 0-1,1 0 1,0 0 0,-1 0-1,1 0 1,-1 0-1,0 0 1,1 0 0,-1 0-1,0 1 1,1-1 0,-1 0-1,0 0 1,0 1 0,0-1-1,0 0 1,1 1 0,-1-1-1,0 1 1,0-1 0,0 1-1,0-1 1,0 1 0,-1 0-1,1-1 1,0 1-1,0 0 1,0 0 0,0 0-1,0 0 1,0 0 0,0 0-1,0 0 1,0 0 0,-1 1-1,0-1 1,-2 1-64,1-1-1,-1 0 1,1 1-1,-1 0 1,1 0-1,0 0 1,-1 0-1,1 0 1,0 1-1,0 0 1,-4 2-1,3 1 32,-1 0 0,1 1 0,0 0 0,1 0 0,-1 0-1,1 1 1,0-1 0,1 1 0,0-1 0,0 1 0,0 0 0,1 0 0,0 0-1,0 0 1,1 0 0,0 0 0,1 11 0,-1-17-195,0 0 0,0-1 1,1 1-1,-1 0 0,0-1 1,1 1-1,-1-1 0,1 1 1,-1 0-1,1-1 0,-1 1 1,1-1-1,-1 1 0,1-1 1,-1 0-1,1 1 0,0-1 1,-1 1-1,1-1 0,0 0 1,-1 0-1,1 1 0,0-1 1,-1 0-1,1 0 0,0 0 1,0 0-1,-1 0 0,1 0 1,0 0-1,0 0 0,-1 0 1,1 0-1,0 0 0,-1 0 1,1-1-1,0 1 0,0 0 1,-1 0-1,1-1 0,1 0 1,31-14 137,-19 1-140,0 1 0,0-2 0,-1 0 0,-1-1 0,-1 0 0,0 0 0,-1-1 0,0-1 0,-2 0 0,0 0 0,-1 0 0,-1-1 0,-1 0 0,0 0 0,-2-1 0,2-23 0,-20 72 474,10-8-431,0 1 0,2-1-1,0 1 1,1-1 0,2 1-1,0 0 1,4 25 0,-4-46-80,0 0 0,0 0 0,0-1 0,1 1 0,-1 0 0,0-1 0,1 1 0,-1 0 0,0-1 0,1 1 0,-1 0 1,1-1-1,-1 1 0,0-1 0,1 1 0,0-1 0,-1 1 0,1-1 0,-1 1 0,1-1 0,0 1 0,-1-1 0,1 0 0,0 1 0,-1-1 0,1 0 0,0 0 0,0 0 0,-1 1 1,1-1-1,0 0 0,0 0 0,-1 0 0,1 0 0,0 0 0,0 0 0,-1 0 0,1-1 0,0 1 0,-1 0 0,1 0 0,1-1 0,0 0-551,1 0 0,-1 0 0,0 0-1,1 0 1,-1-1 0,0 1 0,0 0 0,0-1-1,0 0 1,0 1 0,2-5 0,10-14-7026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5.648"/>
    </inkml:context>
    <inkml:brush xml:id="br0">
      <inkml:brushProperty name="width" value="0.025" units="cm"/>
      <inkml:brushProperty name="height" value="0.025" units="cm"/>
    </inkml:brush>
  </inkml:definitions>
  <inkml:trace contextRef="#ctx0" brushRef="#br0">74 66 3940,'0'0'9582,"2"-9"-7206,2-1-1578,-2 7-427,-1-1 1,0 1 0,0-1-1,0 0 1,0 0-1,0 1 1,-1-1 0,0-6-1,0 10-291,0-1 1,0 1-1,-1-1 0,1 1 0,0-1 0,0 1 0,-1 0 0,1-1 0,-1 1 1,1 0-1,0-1 0,-1 1 0,1 0 0,-1 0 0,1-1 0,0 1 0,-1 0 1,1 0-1,-1-1 0,1 1 0,-1 0 0,1 0 0,-1 0 0,1 0 0,-1 0 1,1 0-1,-1 0 0,1 0 0,-1 0 0,1 0 0,-1 0 0,1 0 0,-1 1 1,1-1-1,-1 0 0,1 0 0,-1 0 0,1 1 0,-1-1 0,1 0 0,0 0 1,-1 1-1,0 0 0,-22 12 996,17-6-880,1 0 1,0 1-1,1 0 0,0 0 1,0 0-1,0 1 1,1-1-1,1 1 0,-1 0 1,2 0-1,-1 0 0,1 0 1,0 17-1,1-25-186,0 1 0,0-1 0,0 0 0,0 0-1,0 0 1,0 0 0,1 0 0,-1 0 0,0 0 0,1 0-1,-1 0 1,1 0 0,-1 0 0,1 0 0,-1 0 0,1 0 0,0 0-1,-1 0 1,1 0 0,0-1 0,0 1 0,0 0 0,0-1-1,-1 1 1,1 0 0,0-1 0,0 1 0,0-1 0,0 0-1,0 1 1,1-1 0,-1 0 0,0 1 0,0-1 0,0 0-1,0 0 1,0 0 0,0 0 0,0 0 0,0 0 0,0 0 0,1-1-1,-1 1 1,0 0 0,0-1 0,0 1 0,0 0 0,0-1-1,0 1 1,1-2 0,4 0 14,0 0 0,0-1 0,0 0 0,-1 0 0,1 0 0,-1-1 0,7-5 0,-6 1-4,1 0 0,-1 0-1,-1-1 1,1 1 0,3-11-1,18-25-89,-27 43 69,0 1 0,0 0 0,0 0 1,0 0-1,0 0 0,0 0 0,0 0 0,1 0 0,-1 0 0,0 0 0,0 0 0,0 0 0,0 0 0,0 0 0,0-1 0,0 1 0,1 0 0,-1 0 0,0 0 0,0 0 1,0 0-1,0 0 0,0 0 0,1 1 0,-1-1 0,0 0 0,0 0 0,0 0 0,0 0 0,0 0 0,0 0 0,0 0 0,1 0 0,-1 0 0,0 0 0,0 0 1,0 0-1,0 0 0,0 1 0,0-1 0,0 0 0,0 0 0,0 0 0,1 0 0,-1 0 0,0 0 0,0 0 0,0 1 0,0-1 0,0 0 0,0 0 0,0 0 0,0 0 1,0 0-1,0 0 0,0 1 0,0-1 0,0 0 0,0 0 0,0 0 0,0 0 0,0 0 0,0 0 0,0 1 0,-1-1 0,4 19-118,-2 27-71,-1-44 188,0-1-104,-1 0 0,1 0 0,0 0 0,0 0 0,0 0 0,0 0 0,0 0 0,0 0 0,0 0 0,0 0 0,1 0 0,-1 0 0,0 0 0,0 0 0,1 0 0,-1 0 0,1 0 0,-1-1 0,1 1 0,-1 0 0,1 0 0,-1 0 0,1-1 1,0 1-1,0 0 0,-1-1 0,1 1 0,0 0 0,0-1 0,0 1 0,-1-1 0,1 1 0,0-1 0,0 0 0,0 1 0,0-1 0,0 0 0,0 0 0,0 0 0,0 0 0,0 1 0,0-1 0,0 0 0,0-1 0,0 1 0,0 0 0,0 0 0,0 0 0,0-1 1,0 1-1,0 0 0,-1-1 0,1 1 0,0-1 0,0 1 0,0-1 0,1 0 0,4-2-1030,-1-1 1,1 1-1,0-1 0,-1 0 1,0-1-1,0 1 1,6-8-1,6-12-5371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6.006"/>
    </inkml:context>
    <inkml:brush xml:id="br0">
      <inkml:brushProperty name="width" value="0.025" units="cm"/>
      <inkml:brushProperty name="height" value="0.025" units="cm"/>
    </inkml:brush>
  </inkml:definitions>
  <inkml:trace contextRef="#ctx0" brushRef="#br0">111 1 9545,'0'0'11371,"-8"3"-10410,-2 1-759,1 0 0,0 1 1,1 0-1,-1 0 1,-7 7-1,12-10-143,1 1 1,0 0-1,0 0 1,0 0-1,0 0 1,1 0-1,-1 0 0,1 1 1,0-1-1,0 1 1,0 0-1,0-1 1,0 1-1,1 0 1,0 0-1,0 0 0,0 0 1,0 5-1,1-8-57,1 0-1,0-1 1,-1 1 0,1-1-1,0 1 1,0-1-1,0 1 1,-1-1 0,1 1-1,0-1 1,0 0-1,0 0 1,0 1-1,0-1 1,-1 0 0,1 0-1,0 0 1,0 0-1,0 0 1,0 0 0,0 0-1,1 0 1,31-1-472,-27 1 215,32-4-715,-31 2 825,1 1 0,0 0 0,-1 1 0,1 0 0,0 0 0,0 0 0,10 3 0,-17-3 179,0 1 1,-1 0-1,1-1 0,0 1 1,0 0-1,-1-1 1,1 1-1,0 0 1,-1 0-1,1 0 1,-1-1-1,1 1 1,-1 0-1,1 0 1,-1 0-1,0 0 0,1 0 1,-1 0-1,0 0 1,0 0-1,0 0 1,0 0-1,1 0 1,-2 0-1,1 0 1,0 0-1,0 0 1,0 0-1,0 0 1,-1 0-1,1 0 0,0 0 1,-1 0-1,1 0 1,-1 0-1,1 0 1,-1 0-1,0 1 1,-21 36 953,15-30-1101,4-3-86,0-1 0,-1 1 0,0-1 0,0 0 0,0 0 0,0 0 0,0 0 0,-1-1 0,-10 6 0,12-10-3201,3-6-2659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6.356"/>
    </inkml:context>
    <inkml:brush xml:id="br0">
      <inkml:brushProperty name="width" value="0.025" units="cm"/>
      <inkml:brushProperty name="height" value="0.025" units="cm"/>
    </inkml:brush>
  </inkml:definitions>
  <inkml:trace contextRef="#ctx0" brushRef="#br0">11 0 13837,'0'0'7431,"-11"56"-5990,11-35-255,0 3-258,0 1-543,6 1-289,3-3-32,-1-1-64,3-1 0,0-2-256,0-6-705,-4-4-448,-2-5-1026,0-4-1601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6.686"/>
    </inkml:context>
    <inkml:brush xml:id="br0">
      <inkml:brushProperty name="width" value="0.025" units="cm"/>
      <inkml:brushProperty name="height" value="0.025" units="cm"/>
    </inkml:brush>
  </inkml:definitions>
  <inkml:trace contextRef="#ctx0" brushRef="#br0">8 107 14350,'0'0'7212,"-3"-7"-6139,2 5-1024,1 0 0,-1 1 0,0-1 1,1 0-1,-1 0 0,1 1 0,0-1 1,0 0-1,0 0 0,0 0 0,0 0 1,0 1-1,0-1 0,0 0 0,1 0 0,-1 1 1,1-1-1,-1 0 0,1 0 0,0 1 1,0-1-1,0 1 0,0-1 0,1-2 1,3 0 5,-1 1 0,1-1 1,0 1-1,0 0 1,0 0-1,1 1 1,-1 0-1,10-3 0,1-1-107,0 1-1,1 1 1,0 0-1,0 2 0,0 0 1,34 0-1,-50 2 53,0 0 0,1 0 0,-1 0 0,0 0-1,0 1 1,1-1 0,-1 0 0,0 1 0,0-1 0,0 1 0,1-1-1,-1 1 1,0-1 0,0 1 0,0 0 0,0 0 0,0-1 0,0 1 0,0 0-1,-1 0 1,1 0 0,0 0 0,0 0 0,-1 0 0,1 0 0,0 1-1,-1-1 1,1 0 0,-1 0 0,0 0 0,1 0 0,-1 1 0,0-1 0,0 0-1,0 0 1,0 1 0,0-1 0,0 0 0,0 0 0,0 1 0,0-1-1,-1 0 1,1 0 0,-1 3 0,0 0 63,0 0 1,-1 1-1,1-1 0,-1 0 0,0 0 0,0 0 1,0 0-1,-1 0 0,1-1 0,-1 1 1,-5 5-1,4-6-79,0 0 1,1 0-1,-1 0 0,-1 0 1,1-1-1,0 0 1,0 0-1,-1 0 0,0 0 1,1-1-1,-1 1 0,-9 0 1,15-20-9034,9 2 535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7.020"/>
    </inkml:context>
    <inkml:brush xml:id="br0">
      <inkml:brushProperty name="width" value="0.025" units="cm"/>
      <inkml:brushProperty name="height" value="0.025" units="cm"/>
    </inkml:brush>
  </inkml:definitions>
  <inkml:trace contextRef="#ctx0" brushRef="#br0">6 1 7655,'0'0'8387,"0"9"-5125,-3 18-1754,1 1 1,2-1 0,3 28 0,-1-42-1487,0 0-1,1 0 1,0 0 0,2 0 0,8 19-1,1 13-1936,-12-14-5085,-2-31 6849,0 1 0,0-1 0,0 0 1,0 0-1,0 0 0,0 1 0,-1-1 0,1 0 0,0 0 0,0 0 0,0 1 0,0-1 0,0 0 0,0 0 0,0 0 0,0 1 0,0-1 0,0 0 0,-1 0 0,1 0 0,0 0 0,0 0 0,0 1 0,0-1 1,-1 0-1,1 0 0,0 0 0,0 0 0,0 0 0,0 0 0,-1 0 0,1 0 0,0 1 0,0-1 0,0 0 0,-1 0 0,1 0 0,0 0 0,0 0 0,0 0 0,-1 0 0,1 0 0,0 0 0,0 0 0,-1-1 0,0 1-757,-9 1-4687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7.350"/>
    </inkml:context>
    <inkml:brush xml:id="br0">
      <inkml:brushProperty name="width" value="0.025" units="cm"/>
      <inkml:brushProperty name="height" value="0.025" units="cm"/>
    </inkml:brush>
  </inkml:definitions>
  <inkml:trace contextRef="#ctx0" brushRef="#br0">1 152 7399,'0'0'2536,"0"-11"373,0 6-2561,0 0 0,1 0 0,-1 0 0,1 0 0,0 0 0,0 0 0,1 0 0,-1 0 0,1 0 0,0 1 0,0-1 0,1 0 0,-1 1 0,1 0 0,0 0 0,0 0 0,1 0 0,-1 0 0,1 0-1,0 1 1,7-5 0,-2 2-244,0 1-1,0 1 0,1 0 0,-1 0 0,1 1 1,0 0-1,0 0 0,0 1 0,0 1 0,1 0 1,-1 0-1,1 1 0,-1 0 0,18 3 1,-26-3-38,1 1 0,-1 0 1,0 0-1,1 0 0,-1 0 1,0 1-1,1-1 0,-1 1 1,0-1-1,0 1 0,0-1 1,0 1-1,0 0 0,-1 0 1,1 0-1,-1 0 0,1 1 1,-1-1-1,0 0 0,0 0 1,0 1-1,0-1 0,0 1 1,0-1-1,0 1 0,-1-1 1,1 6-1,-1-5-38,0 1 1,0-1-1,0 1 0,-1-1 0,1 1 0,-1-1 1,0 0-1,0 0 0,0 1 0,-1-1 1,1 0-1,-1 0 0,1 0 0,-1 0 0,0 0 1,0 0-1,0-1 0,-1 1 0,1-1 1,-4 3-1,1-1-129,0 0 0,-1 0 0,1-1 0,-1 1 0,1-2 0,-1 1 0,0-1-1,0 1 1,-1-2 0,1 1 0,0-1 0,0 0 0,-12 1 0,12-6-3123,6-7-2702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8.888"/>
    </inkml:context>
    <inkml:brush xml:id="br0">
      <inkml:brushProperty name="width" value="0.025" units="cm"/>
      <inkml:brushProperty name="height" value="0.025" units="cm"/>
    </inkml:brush>
  </inkml:definitions>
  <inkml:trace contextRef="#ctx0" brushRef="#br0">0 192 15567,'4'-9'1233,"4"-3"-972,0 0 0,1 0 1,0 1-1,0 0 0,1 0 1,1 1-1,0 1 0,0 0 1,1 0-1,17-9 0,-14 9-117,-1 1 0,1 1 0,0 1 0,0 0 0,1 1 0,0 0 0,0 1-1,0 1 1,26-2 0,-40 5-140,0 0 0,0-1-1,-1 1 1,1 0-1,0 0 1,0 0 0,-1 1-1,1-1 1,0 0-1,0 1 1,-1-1 0,1 1-1,0-1 1,-1 1-1,1 0 1,0 0 0,-1 0-1,1 0 1,-1 0 0,0 0-1,1 0 1,-1 0-1,0 1 1,0-1 0,1 0-1,-1 1 1,0-1-1,0 1 1,-1-1 0,1 1-1,0 0 1,0-1-1,-1 1 1,1 0 0,-1-1-1,0 1 1,1 0 0,-1 0-1,0-1 1,0 1-1,0 0 1,0 0 0,0 0-1,-1-1 1,1 1-1,0 0 1,-1 0 0,1-1-1,-3 4 1,-2 11 1,-1 0 1,-1 0-1,0-1 0,-11 17 1,12-23-96,-17 32 379,-36 67 109,54-97-349,1-1 0,0 1 1,1 1-1,0-1 1,0 0-1,1 1 1,1-1-1,0 14 0,1-23-52,0 0 0,0 0 0,0 0 0,1-1-1,-1 1 1,1 0 0,-1-1 0,1 1-1,0 0 1,-1-1 0,1 1 0,0-1-1,0 1 1,0-1 0,0 1 0,1-1-1,-1 0 1,0 1 0,1-1 0,-1 0 0,0 0-1,1 0 1,1 1 0,2 0-31,-1 0-1,1 0 1,0-1 0,0 0-1,0 0 1,0 0 0,0 0-1,7-1 1,7 0-529,0-1 1,-1-1-1,31-6 0,27-17-4017,3-11-5248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3.540"/>
    </inkml:context>
    <inkml:brush xml:id="br0">
      <inkml:brushProperty name="width" value="0.025" units="cm"/>
      <inkml:brushProperty name="height" value="0.025" units="cm"/>
    </inkml:brush>
  </inkml:definitions>
  <inkml:trace contextRef="#ctx0" brushRef="#br0">137 0 14478,'0'0'7169,"-3"13"-6181,-57 201 1047,-1 2-1791,57-196-231,0 1-1,2-1 1,0 1-1,1 0 1,3 25-1,-2-44-15,0 0 1,1 0-1,-1 1 0,1-1 0,-1 0 1,1 0-1,0 0 0,-1 0 1,1 0-1,0 0 0,1 0 1,-1 0-1,0 0 0,0 0 1,1-1-1,-1 1 0,1-1 0,0 1 1,-1-1-1,1 1 0,3 1 1,-1-2 34,-1 1 0,1-1 0,0 0 0,0 0 0,-1-1 0,1 1 0,0-1 0,0 0 0,0 0 0,-1 0 0,8-1 1,1-2-605,1 1 0,-1-2 0,0 0 0,0 0 0,0-2 0,17-9 0,-4-1-3507,-2-2-2551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8.112"/>
    </inkml:context>
    <inkml:brush xml:id="br0">
      <inkml:brushProperty name="width" value="0.025" units="cm"/>
      <inkml:brushProperty name="height" value="0.025" units="cm"/>
    </inkml:brush>
  </inkml:definitions>
  <inkml:trace contextRef="#ctx0" brushRef="#br0">92 96 3555,'0'0'18775,"-10"5"-18155,5-3-578,0 0 1,1 0-1,0 0 1,-1 1-1,1-1 1,0 1-1,0 0 1,0 1-1,1-1 1,-1 1-1,1-1 1,0 1-1,0 0 1,0 0-1,1 0 0,-1 1 1,1-1-1,0 1 1,0-1-1,0 1 1,1 0-1,0 0 1,-1 5-1,0 2 197,0-1-1,0 1 1,2 0-1,-1-1 1,3 19-1,-2-29-225,0 1 0,1-1 0,-1 0 0,1 0 0,-1 0 0,1 0 0,0 0 0,-1 0 0,1 0 0,0 0 0,0 0 0,0 0 0,0 0 0,0 0 0,0-1 0,0 1 0,0 0 0,0-1 0,0 1 0,0-1 0,0 1 0,0-1 0,0 1 0,1-1 0,-1 0 0,0 0 0,0 1 0,0-1 0,1 0 0,-1 0 0,0 0 0,0 0 0,1-1 0,1 1 0,2-1 5,-1 1-1,1-1 1,0 0 0,0-1 0,0 1 0,-1-1 0,9-4 0,-5 1-8,1-1 1,-1-1-1,0 0 1,0 0-1,-1 0 0,0-1 1,0 0-1,-1-1 1,0 1-1,-1-1 1,0 0-1,6-13 0,0-9-41,0 0 0,8-49-1,-11 47 55,-14 63 164,1 0 0,2 1 0,0 45-1,3-74-175,-1-1 0,1 1 0,0 0-1,0-1 1,0 1 0,1-1 0,-1 1 0,0 0-1,1-1 1,-1 1 0,1-1 0,-1 1-1,1-1 1,0 1 0,-1-1 0,1 1-1,0-1 1,0 0 0,0 0 0,0 1 0,0-1-1,1 0 1,-1 0 0,0 0 0,0 0-1,1 0 1,-1 0 0,0-1 0,1 1-1,-1 0 1,1-1 0,-1 1 0,1-1 0,2 1-1,-2-1-13,1 0-1,-1 0 0,1 0 0,-1-1 0,1 1 1,-1-1-1,1 0 0,-1 1 0,0-1 0,1 0 1,-1 0-1,0-1 0,0 1 0,0 0 0,0-1 1,0 1-1,0-1 0,0 0 0,0 1 1,-1-1-1,3-3 0,1-2-593,0-1-1,-1 1 1,0-1-1,0 0 1,5-16 0,-6 13-1417,0-1 1,-1 0 0,1-21-1,-1-10-4130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8.474"/>
    </inkml:context>
    <inkml:brush xml:id="br0">
      <inkml:brushProperty name="width" value="0.025" units="cm"/>
      <inkml:brushProperty name="height" value="0.025" units="cm"/>
    </inkml:brush>
  </inkml:definitions>
  <inkml:trace contextRef="#ctx0" brushRef="#br0">17 0 8904,'0'0'4111,"-2"9"-855,-1 8-2124,-1-1-226,1 1 1,1-1-1,0 1 0,1-1 0,1 1 0,1-1 0,2 19 1,-3-34-899,1 0 1,-1 0 0,1 0 0,-1 0 0,1 0 0,0 0-1,-1-1 1,1 1 0,0 0 0,0-1 0,-1 1-1,1 0 1,0-1 0,0 1 0,0-1 0,0 1-1,0-1 1,0 1 0,0-1 0,0 0 0,0 1 0,0-1-1,0 0 1,0 0 0,0 0 0,0 0 0,0 0-1,0 0 1,0 0 0,0 0 0,0 0 0,0-1 0,0 1-1,0 0 1,0-1 0,0 1 0,0 0 0,1-2-1,35-19-122,-28 14-138,-2 1-176,0 0 1,0 1 0,1 0 0,0 0 0,11-5 0,-18 9 428,0 1-1,0-1 1,0 1 0,1 0 0,-1-1 0,0 1 0,0 0 0,1 0-1,-1 0 1,0 0 0,1 0 0,-1 0 0,0 0 0,0 1 0,1-1-1,-1 0 1,0 1 0,0-1 0,0 1 0,1-1 0,-1 1 0,0-1-1,0 1 1,0 0 0,0 0 0,0 0 0,0-1 0,0 1 0,0 0-1,-1 0 1,1 0 0,0 0 0,0 1 0,-1-1 0,1 0 0,-1 0 0,1 0-1,-1 0 1,1 1 0,-1-1 0,0 0 0,0 0 0,0 1 0,1-1-1,-1 2 1,2 8 429,0 0 0,-1 0 0,0 1 0,0-1 0,-1 0 0,-1 1 0,-3 20 0,3-29-341,1 0 0,-1 0 0,0 0 0,0-1 0,0 1 0,0 0 0,-1 0-1,1-1 1,-1 1 0,0 0 0,1-1 0,-1 0 0,0 1 0,-1-1 0,1 0 0,0 0 0,-1 0 0,1-1 0,-1 1 0,1 0 0,-1-1 0,0 0 0,1 1 0,-1-1 0,0 0 0,0-1 0,0 1 0,0 0 0,0-1 0,0 0 0,0 1 0,0-1 0,-4-1 0,4 1-162,1-1 0,-1 0 0,0 1 0,1-1 0,-1 0 0,1-1 0,0 1 0,-1 0 0,1-1 0,0 1 0,0-1 0,0 0 0,0 1 0,0-1 0,0 0 0,0 0 0,0-1 0,1 1 0,-1 0 0,1 0 0,-2-6 0,-4-13-3605,7 0-3605,3 11 728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9.053"/>
    </inkml:context>
    <inkml:brush xml:id="br0">
      <inkml:brushProperty name="width" value="0.025" units="cm"/>
      <inkml:brushProperty name="height" value="0.025" units="cm"/>
    </inkml:brush>
  </inkml:definitions>
  <inkml:trace contextRef="#ctx0" brushRef="#br0">1 259 4773,'0'0'19068,"9"-4"-18582,-1 1-409,0 0 0,-1-1 0,0 1 0,0-2-1,0 1 1,0-1 0,-1 0 0,9-9 0,-11 10-55,0-1 0,0 1-1,-1 0 1,1-1 0,-1 0 0,-1 0 0,1 0 0,-1 0-1,0 0 1,0-1 0,0 1 0,0-1 0,-1 1-1,0-1 1,0-9 0,-1 14-18,0 1-1,0 0 1,0-1 0,0 1 0,0 0-1,1-1 1,-1 1 0,0 0 0,-1-1-1,1 1 1,0 0 0,0-1 0,0 1-1,0 0 1,0 0 0,0-1 0,0 1-1,0 0 1,0-1 0,-1 1 0,1 0-1,0 0 1,0-1 0,0 1 0,-1 0-1,1 0 1,0-1 0,0 1 0,-1 0-1,1 0 1,0 0 0,0-1 0,-1 1-1,1 0 1,0 0 0,-1 0 0,1 0-1,-13 6 47,-9 20 30,13-12 135,1 0 0,-13 31-1,19-40-115,0 1-1,1-1 0,-1 1 0,1-1 1,0 1-1,0-1 0,0 1 1,1-1-1,0 1 0,0 0 0,1-1 1,1 10-1,-1-14-89,0 0 0,-1 0 0,1 0 0,0 0-1,0 0 1,0 0 0,0 0 0,0 0 0,0-1 0,0 1 0,0 0-1,0-1 1,1 1 0,-1-1 0,0 1 0,0-1 0,1 1 0,-1-1-1,0 0 1,0 0 0,1 0 0,-1 0 0,0 0 0,1 0 0,-1 0-1,0 0 1,3-1 0,36-8 106,-29 3-219,0 0 0,0-1 1,0 0-1,-1 0 0,0-1 0,0 0 0,-1-1 0,0 0 0,-1-1 1,13-18-1,-20 28 125,-1-1 0,1 0 0,-1 0 0,0 0 1,0 0-1,1 0 0,-1 0 0,0 0 0,0 0 1,0 0-1,0 0 0,0 0 0,0 0 0,0 1 1,0-1-1,0 0 0,0 0 0,-1 0 0,1 0 1,0 0-1,-1 0 0,1 0 0,-1 0 0,1 1 0,-1-1 1,1 0-1,-1 0 0,1 1 0,-1-1 0,-1-1 1,-28-18 888,9 7-545,17 9-229,0 1 0,0-1 0,0 0 0,1-1 0,-1 1 0,-4-9 0,8 12-130,-1 0 0,1 1 0,-1-1-1,1 0 1,-1 0 0,1 0 0,0 0-1,0 0 1,0 0 0,-1 0-1,1 1 1,0-1 0,0 0 0,0 0-1,0 0 1,0 0 0,1 0 0,-1 0-1,0 0 1,0 0 0,1 0 0,-1 1-1,0-1 1,1 0 0,-1 0-1,1 0 1,-1 0 0,1 1 0,-1-1-1,1 0 1,0 1 0,-1-1 0,1 0-1,0 1 1,-1-1 0,1 1 0,0-1-1,0 1 1,0-1 0,0 1-1,-1 0 1,1-1 0,0 1 0,0 0-1,0 0 1,0 0 0,0 0 0,2-1-1,46-6-420,22-6-2534,-28-8-3408,-18 0-1795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0.425"/>
    </inkml:context>
    <inkml:brush xml:id="br0">
      <inkml:brushProperty name="width" value="0.025" units="cm"/>
      <inkml:brushProperty name="height" value="0.025" units="cm"/>
    </inkml:brush>
  </inkml:definitions>
  <inkml:trace contextRef="#ctx0" brushRef="#br0">36 572 5669,'0'0'8013,"-8"4"-5589,-19 6-182,27-10-2193,0 0 0,0 0-1,0 0 1,0 0 0,0 0 0,0-1 0,0 1 0,0 0 0,0 0 0,0 0 0,0 0-1,0 0 1,0 0 0,0 0 0,0 0 0,0 0 0,0 0 0,0 0 0,0 0-1,0 0 1,0 0 0,0-1 0,0 1 0,0 0 0,0 0 0,0 0 0,0 0 0,0 0-1,0 0 1,0 0 0,0 0 0,0 0 0,0 0 0,0 0 0,0 0 0,0 0-1,0 0 1,0 0 0,0 0 0,20-13 1268,343-155 3369,-39 21-4703,-276 120 55,0-1 0,-2-2 0,-2-2-1,58-55 1,-87 75-24,-12 10-4,0 0 0,0 0-1,0-1 1,0 1-1,0-1 1,0 0 0,-1 1-1,0-1 1,1 0-1,-1-1 1,0 1 0,2-5-1,-6 8 0,0 0-1,1 1 1,-1-1-1,0 1 0,1-1 1,-1 1-1,1-1 1,-1 1-1,1 0 1,-1 0-1,-2 2 1,-7 6-169,-11 9-376,11-12-3407,11-16-5453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1.026"/>
    </inkml:context>
    <inkml:brush xml:id="br0">
      <inkml:brushProperty name="width" value="0.025" units="cm"/>
      <inkml:brushProperty name="height" value="0.025" units="cm"/>
    </inkml:brush>
  </inkml:definitions>
  <inkml:trace contextRef="#ctx0" brushRef="#br0">1 42 14253,'0'0'5221,"0"9"-4212,1-4-854,6 63 1291,-6-62-1395,0-1 1,0 1-1,1 0 1,0-1-1,0 1 1,0-1 0,0 0-1,1 0 1,0 0-1,5 7 1,-7-11-43,0 0 1,0-1 0,0 1-1,0-1 1,0 1-1,0-1 1,0 1 0,0-1-1,0 0 1,0 0-1,0 1 1,0-1 0,0 0-1,0 0 1,0 0 0,0 0-1,0 0 1,0 0-1,0 0 1,0-1 0,0 1-1,0 0 1,0 0-1,0-1 1,0 1 0,0-1-1,0 1 1,0-1-1,0 1 1,-1-1 0,1 0-1,0 1 1,0-1 0,0 0-1,-1 0 1,1 0-1,29-35 156,-25 28-157,9-10-8,20-28-49,-32 44 47,0-1-1,0 1 1,1 0-1,-1 0 1,0 0 0,1 0-1,-1 0 1,1 1-1,0-1 1,-1 1 0,1 0-1,0 0 1,0 0-1,3-1 1,-4 3 43,0 0 1,0 0 0,-1 0-1,1 0 1,0 0-1,-1 0 1,1 0-1,0 1 1,-1-1 0,0 1-1,1-1 1,-1 1-1,0 0 1,0-1 0,0 1-1,0 0 1,0 0-1,0 0 1,0 0-1,-1 0 1,1 0 0,-1 0-1,1 2 1,1 1 126,0 0 0,0-1 0,0 1 0,0-1 0,1 0 0,4 7 0,-6-10-149,0-1 0,-1 1 0,1-1 0,0 1 0,0-1 0,0 1 0,0-1 0,0 1 0,0-1 1,0 0-1,0 0 0,0 1 0,0-1 0,0 0 0,0 0 0,0 0 0,0 0 0,-1 0 0,1 0 0,0 0 0,0-1 0,0 1 0,0 0 1,0-1-1,0 1 0,0 0 0,0-1 0,0 1 0,0-1 0,0 1 0,-1-1 0,1 1 0,0-1 0,0 0 0,-1 0 0,1 1 1,0-2-1,5-5 68,0 1 0,0-1 0,0-1 1,-1 1-1,4-10 0,-6 11-92,0 0 0,0 0 0,1 1 0,-1 0 0,1-1 1,0 1-1,1 1 0,-1-1 0,1 1 0,0 0 0,0 0 0,11-7 0,-15 11 5,0 0 1,0-1-1,0 1 1,-1 0-1,1 0 0,0 0 1,0 0-1,0 0 1,0 0-1,0 0 1,0 0-1,0 0 1,0 1-1,0-1 1,0 0-1,0 0 0,-1 1 1,1-1-1,0 1 1,0-1-1,0 1 1,-1-1-1,1 1 1,0-1-1,0 1 1,-1 0-1,1-1 0,-1 1 1,1 0-1,0 0 1,-1-1-1,0 1 1,1 0-1,-1 0 1,1 0-1,-1 0 1,0 0-1,0 0 0,1-1 1,-1 1-1,0 0 1,0 0-1,0 2 1,3 28-1564,-3-12-3835,0-12 520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1.373"/>
    </inkml:context>
    <inkml:brush xml:id="br0">
      <inkml:brushProperty name="width" value="0.025" units="cm"/>
      <inkml:brushProperty name="height" value="0.025" units="cm"/>
    </inkml:brush>
  </inkml:definitions>
  <inkml:trace contextRef="#ctx0" brushRef="#br0">1 0 12396,'0'0'7687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1.701"/>
    </inkml:context>
    <inkml:brush xml:id="br0">
      <inkml:brushProperty name="width" value="0.025" units="cm"/>
      <inkml:brushProperty name="height" value="0.025" units="cm"/>
    </inkml:brush>
  </inkml:definitions>
  <inkml:trace contextRef="#ctx0" brushRef="#br0">9 181 3555,'0'0'18236,"-1"11"-17360,0 2-539,-5 91 1704,5-90-1702,1-1 1,1 1-1,1-1 1,-1 0-1,9 26 1,-10-37-277,1 0 0,-1 0 0,1 0 1,0 0-1,0 0 0,0-1 0,0 1 1,0 0-1,0-1 0,0 1 0,1 0 1,-1-1-1,0 0 0,1 1 1,0-1-1,-1 0 0,1 0 0,0 0 1,-1 0-1,1 0 0,0 0 0,0 0 1,3 0-1,-3-1 12,1 0-1,-1 0 1,1-1 0,-1 1 0,0-1-1,1 1 1,-1-1 0,1 0 0,-1 0-1,0 0 1,0 0 0,0-1 0,0 1-1,1-1 1,2-2 0,5-6 65,0 0 0,-1-1 1,0 1-1,-1-2 0,9-16 0,4-13-90,-3 0 1,-1-2-1,-2 0 0,-2-1 1,-2 0-1,7-52 0,-22 114-4053,-1-1-1,-11 30 0,5-23-2610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2.109"/>
    </inkml:context>
    <inkml:brush xml:id="br0">
      <inkml:brushProperty name="width" value="0.025" units="cm"/>
      <inkml:brushProperty name="height" value="0.025" units="cm"/>
    </inkml:brush>
  </inkml:definitions>
  <inkml:trace contextRef="#ctx0" brushRef="#br0">1 313 13997,'0'0'9059,"8"-1"-7361,2-2-1584,0-1 0,0 0-1,-1 0 1,0-1 0,0-1 0,0 1-1,0-1 1,-1-1 0,0 0 0,0 0-1,-1 0 1,8-11 0,1 7-207,-10 21 91,-9 35 98,1-24-87,20-57 1223,-7 16-1081,5-19 44,20-77 0,-36 117-190,0 1-1,0 0 1,0 0 0,0-1 0,1 1 0,-1 0-1,0-1 1,1 1 0,-1 0 0,1-1 0,0 1-1,0-1 1,-1 1 0,1-1 0,0 1 0,0-1 0,1 1-1,-1-1 1,0 0 0,0 0 0,0 0 0,1 0-1,-1 0 1,1 0 0,-1 0 0,1 0 0,-1 0-1,1 0 1,3 0 0,-3 0 8,2 1 1,-1-1-1,0 0 0,0 0 1,0-1-1,0 1 0,0-1 1,1 0-1,-1 1 0,0-1 1,0-1-1,1 1 0,-1 0 1,0-1-1,0 0 1,0 1-1,6-4 0,0-2 19,0 0-1,0-1 1,-1 0 0,0 0-1,0-1 1,-1 0 0,0-1-1,0 0 1,-1 0 0,0 0-1,-1-1 1,0 1 0,4-12-1,-15 36-217,-1 2 200,0 2 0,-6 27 0,14 4 186,-1-49-211,0 0 1,0 0-1,0 0 1,0 0-1,1 0 1,-1-1-1,0 1 1,1 0-1,-1 0 1,1 0-1,-1 0 0,1 0 1,-1-1-1,1 1 1,-1 0-1,1 0 1,0-1-1,0 2 1,0-2-43,0 0 0,0 0 0,0 0 0,0 0 0,0-1 0,-1 1 0,1 0 0,0 0 0,0-1 0,0 1 0,-1 0 0,1-1 0,0 1 0,0-1 0,-1 1 0,1-1 0,0 1 0,-1-1 0,1 1 0,-1-1 0,1 0 0,-1 1 0,1-1 0,-1 0 0,1 0 0,-1 0 0,16-33-5027,-9-5-4050,-6 5-2647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2.503"/>
    </inkml:context>
    <inkml:brush xml:id="br0">
      <inkml:brushProperty name="width" value="0.025" units="cm"/>
      <inkml:brushProperty name="height" value="0.025" units="cm"/>
    </inkml:brush>
  </inkml:definitions>
  <inkml:trace contextRef="#ctx0" brushRef="#br0">1 8 13100,'0'0'5125,"10"6"-8040,7 6 2458,28 7-5724,-43-18 5993,1-1 0,-1 1-1,1-1 1,0 1-1,-1-1 1,1 0 0,0 0-1,-1 0 1,1 0 0,0-1-1,-1 1 1,1-1-1,-1 0 1,1 1 0,4-3-1,-5 1 534,0 1 0,0 0 0,-1-1 0,1 1 0,0-1 0,-1 0 0,0 1-1,1-1 1,-1 0 0,0 0 0,0 0 0,0 0 0,0 0 0,1-3 0,-2 5-175,0 0 0,1-1 1,-1 1-1,0 0 0,0 0 1,0-1-1,1 1 0,-1 0 1,0 0-1,0-1 0,0 1 1,0 0-1,0 0 0,1-1 1,-1 1-1,0 0 0,0-1 1,0 1-1,0 0 0,0-1 1,0 1-1,0 0 0,0 0 1,0-1-1,0 1 0,0 0 1,0-1-1,0 1 0,-1 0 1,1-1-1,0 1 0,0 0 1,0 0-1,0-1 0,0 1 1,-1 0-1,1 0 0,0-1 1,0 1-1,0 0 0,-1 0 1,1 0-1,0-1 0,0 1 1,-1 0-1,1 0 0,0 0 1,-1 0-1,1 0 0,0-1 1,0 1-1,-1 0 0,1 0 1,0 0-1,-1 0 0,1 0 1,0 0-1,-1 0 0,1 0 1,0 0-1,-1 0 0,-15 11 1783,14-8-1918,-1 0 0,1 1 0,0-1 0,0 0 0,1 1 0,-1-1 0,1 1 0,0 0 0,0-1 0,0 1 0,0 0 0,1 0 0,-1 0 0,1 0 0,0-1 0,0 1 0,1 0 0,-1 0 0,1 0 0,-1-1 0,1 1 1,1 0-1,-1 0 0,0-1 0,1 1 0,0-1 0,0 0 0,0 1 0,0-1 0,0 0 0,4 3 0,32 18 88,17 11-187,-53-33 182,0-1 1,1 1-1,-1 0 1,-1 0 0,1 0-1,0 1 1,0-1-1,-1 0 1,1 1-1,-1-1 1,0 1-1,0-1 1,0 1 0,0-1-1,0 1 1,-1 0-1,1 0 1,0 3-1,-2-5-112,1 0 0,0 0 0,0 0 0,0 1 0,-1-1 0,1 0 0,-1 0-1,1 0 1,-1 0 0,1 0 0,-1 0 0,0 0 0,1 0 0,-1 0 0,0 0-1,0 0 1,0-1 0,0 1 0,1 0 0,-1 0 0,0-1 0,0 1 0,-1-1 0,1 1-1,0-1 1,0 1 0,0-1 0,0 0 0,-3 1 0,3-1-335,-1 1 0,0-1 0,0 0 0,0 0 1,0 0-1,1 0 0,-1 0 0,0 0 0,0 0 0,0-1 0,1 1 0,-1-1 1,0 1-1,0-1 0,1 0 0,-1 0 0,0 1 0,1-1 0,-3-2 1,-8-14-5796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2.847"/>
    </inkml:context>
    <inkml:brush xml:id="br0">
      <inkml:brushProperty name="width" value="0.025" units="cm"/>
      <inkml:brushProperty name="height" value="0.025" units="cm"/>
    </inkml:brush>
  </inkml:definitions>
  <inkml:trace contextRef="#ctx0" brushRef="#br0">0 183 12780,'0'0'7340,"11"-4"-5028,10-5-1060,-1 0 0,0-2 1,26-18-1,-40 26-1188,-1 0 1,1-1-1,-1 0 0,0-1 0,-1 1 1,1-1-1,-1 1 0,1-1 0,-1-1 1,-1 1-1,1-1 0,-1 1 0,0-1 1,0 0-1,-1 0 0,0 0 0,0-1 1,2-12-1,-4 19-65,0-1 0,-1 0 0,1 1 0,0-1 0,-1 0 0,1 1 1,-1-1-1,1 0 0,-1 1 0,1-1 0,-1 1 0,0-1 0,1 1 0,-1-1 0,1 1 1,-1 0-1,0-1 0,0 1 0,1 0 0,-1-1 0,0 1 0,0 0 0,1 0 0,-1 0 0,0 0 1,0-1-1,1 1 0,-1 0 0,0 0 0,0 1 0,1-1 0,-1 0 0,0 0 0,0 0 1,1 0-1,-2 1 0,-34 11-100,30-8 102,-1 2-1,1-1 0,0 1 0,0 0 0,0 0 1,1 1-1,0-1 0,0 1 0,1 1 1,0-1-1,0 0 0,1 1 0,-1 0 1,2 0-1,-1 0 0,1 0 0,1 0 1,-1 0-1,1 1 0,1-1 0,-1 0 0,3 15 1,-1-20 9,0 0 1,0-1-1,0 1 1,0-1-1,1 1 0,-1-1 1,1 1-1,0-1 1,0 0-1,0 0 1,0 0-1,0 0 1,0 0-1,1 0 1,-1-1-1,1 1 1,-1-1-1,1 1 1,-1-1-1,1 0 1,0 0-1,0 0 0,-1-1 1,1 1-1,0-1 1,0 1-1,6-1 1,7 1-291,0 0 0,0-1-1,25-3 1,-32 1-643,0 0 1,0 0-1,0-1 0,0 0 0,-1 0 1,11-6-1,18-12-6167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3.871"/>
    </inkml:context>
    <inkml:brush xml:id="br0">
      <inkml:brushProperty name="width" value="0.025" units="cm"/>
      <inkml:brushProperty name="height" value="0.025" units="cm"/>
    </inkml:brush>
  </inkml:definitions>
  <inkml:trace contextRef="#ctx0" brushRef="#br0">249 105 4324,'0'-9'7746,"0"2"-6981,1-2-137,0 1 1,-1-1-1,0 0 1,-1 1-1,-2-10 1,3 16-536,0 1-1,0 0 1,-1-1 0,1 1 0,0 0-1,-1 0 1,1-1 0,-1 1 0,0 0-1,1 0 1,-1 0 0,0 0 0,0 0 0,0 0-1,0 0 1,0 0 0,0 0 0,0 0-1,0 1 1,0-1 0,0 0 0,0 0-1,0 1 1,0-1 0,-1 1 0,1 0 0,0-1-1,-1 1 1,1 0 0,0-1 0,0 1-1,-1 0 1,1 0 0,0 0 0,-1 0-1,1 0 1,0 1 0,-1-1 0,1 0-1,0 1 1,0-1 0,-1 1 0,1-1 0,0 1-1,-2 1 1,-4 2 18,0 0-1,0 1 1,0 0-1,1 0 1,0 1-1,0 0 1,0 0 0,1 0-1,0 1 1,-5 7-1,-41 75 649,39-67-476,1 1-1,1 0 0,1 0 1,1 1-1,1 0 1,1 0-1,1 1 0,1 0 1,0 32-1,3-53-273,1-1-1,0 0 0,0 1 0,1-1 1,-1 0-1,1 1 0,-1-1 0,1 0 1,0 0-1,0 1 0,0-1 1,1 0-1,-1 0 0,1-1 0,0 1 1,0 0-1,0 0 0,0-1 0,0 1 1,0-1-1,1 0 0,-1 1 1,1-1-1,0 0 0,-1-1 0,1 1 1,0 0-1,0-1 0,0 0 0,0 0 1,1 1-1,-1-2 0,0 1 1,0 0-1,1-1 0,4 1 0,1-1 7,0-1-1,0 0 0,1 0 0,-1-1 1,0 0-1,0 0 0,0-1 0,-1-1 0,1 1 1,-1-1-1,0-1 0,11-6 0,-1-2 3,-1-1 0,0 0-1,-1-2 1,-1 1-1,0-2 1,-2 0 0,1-1-1,20-37 1,-26 39 2,0-1 1,-2 1 0,0-1-1,0 0 1,-2 0-1,0-1 1,-1 1-1,-1-1 1,0 0 0,-1 0-1,-3-26 1,2 41-39,0 1 1,0 0 0,-1-1 0,1 1-1,-1-1 1,0 1 0,1 0-1,-1-1 1,0 1 0,0 0 0,-1 0-1,1 0 1,0 0 0,-1 0-1,1 0 1,-1 0 0,0 0 0,1 0-1,-1 1 1,0-1 0,0 1-1,0-1 1,0 1 0,0 0 0,-1 0-1,1 0 1,0 0 0,-1 0-1,1 0 1,0 1 0,-1-1-1,1 1 1,-1 0 0,1 0 0,-1 0-1,1 0 1,-1 0 0,1 0-1,0 0 1,-4 2 0,-2-1-491,-1 1 0,1 0 0,0 1 0,0 0 1,0 0-1,1 1 0,-1 0 0,1 1 0,0-1 0,-11 10 0,14-10-560,0 0 0,0 0 0,0 0 0,0 1 0,1 0 0,-1 0 0,-4 10 0,2 6-3981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4.004"/>
    </inkml:context>
    <inkml:brush xml:id="br0">
      <inkml:brushProperty name="width" value="0.025" units="cm"/>
      <inkml:brushProperty name="height" value="0.025" units="cm"/>
    </inkml:brush>
  </inkml:definitions>
  <inkml:trace contextRef="#ctx0" brushRef="#br0">1 54 6566,'0'0'12455,"6"9"-11195,7 15-404,-1 0 0,-2 1 0,15 48 0,12 31 1976,-37-103-2797,1 1 1,-1-1-1,0 0 0,0 0 1,1 0-1,-1 0 0,0 0 0,1 0 1,-1 0-1,1 0 0,0 0 0,-1 0 1,1-1-1,0 1 0,-1 0 1,1 0-1,0 0 0,0-1 0,0 1 1,-1-1-1,1 1 0,0 0 1,0-1-1,0 1 0,0-1 0,0 0 1,0 1-1,0-1 0,1 0 1,-1 0-1,0 1 0,0-1 0,0 0 1,0 0-1,0 0 0,0 0 1,0-1-1,0 1 0,0 0 0,0 0 1,0-1-1,0 1 0,0 0 1,0-1-1,0 1 0,0-1 0,0 0 1,0 1-1,0-1 0,0 0 0,0 1 1,-1-1-1,1 0 0,1-1 1,5-6 117,-1 0 0,0-1 1,0 1-1,6-14 1,-10 19-150,18-32-41,36-72 391,-50 96-553,-2-1 1,0 0-1,0 0 1,-1 0 0,0 0-1,-1 0 1,1-16-1,-3 27-36,0 1-1,0-1 1,0 1-1,0-1 1,0 1-1,0-1 1,0 1-1,0-1 1,0 1-1,-1-1 1,1 1-1,0-1 1,0 1-1,0-1 1,-1 1-1,1-1 1,0 1-1,0-1 1,-1 1-1,1-1 1,0 1-1,-1 0 1,1-1-1,-1 1 1,1 0-1,-1-1 1,1 1-1,0 0 1,-1-1-1,1 1 1,-1 0-1,1 0 1,-1 0-1,1 0 1,-1-1-1,1 1 1,-1 0-1,0 0 1,1 0-1,-1 0 1,1 0-1,-1 0 1,-9 0-8072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4.333"/>
    </inkml:context>
    <inkml:brush xml:id="br0">
      <inkml:brushProperty name="width" value="0.025" units="cm"/>
      <inkml:brushProperty name="height" value="0.025" units="cm"/>
    </inkml:brush>
  </inkml:definitions>
  <inkml:trace contextRef="#ctx0" brushRef="#br0">1 1 6182,'0'0'12524,"50"42"-10699,-27-36-575,9-4-674,-3 1-416,-1 0-160,1-3-1281,-8 5-1057,-3-2-1986,-7-2-2531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4.854"/>
    </inkml:context>
    <inkml:brush xml:id="br0">
      <inkml:brushProperty name="width" value="0.025" units="cm"/>
      <inkml:brushProperty name="height" value="0.025" units="cm"/>
    </inkml:brush>
  </inkml:definitions>
  <inkml:trace contextRef="#ctx0" brushRef="#br0">107 123 9001,'0'0'13426,"-7"-3"-12743,5 2-657,1 0 0,-1 0 1,0 0-1,0 1 0,1-1 0,-1 1 1,0-1-1,0 1 0,0 0 0,0 0 0,1 0 1,-1 0-1,0 0 0,0 0 0,0 0 1,0 1-1,0-1 0,1 1 0,-1-1 1,0 1-1,0 0 0,1-1 0,-1 1 1,0 0-1,-1 1 0,-1 3 21,0-1-1,0 1 1,1-1-1,0 1 1,0 0-1,0 1 1,0-1-1,1 0 1,-3 7 0,2-2 178,-1 1 1,1 0 0,1 0 0,0 0-1,0 0 1,0 21 0,2-31-219,0 0 0,0-1 0,0 1 1,1 0-1,-1 0 0,0 0 0,0-1 1,0 1-1,1 0 0,-1-1 0,0 1 1,1 0-1,-1-1 0,0 1 0,1 0 0,-1-1 1,1 1-1,-1 0 0,1-1 0,0 1 1,-1-1-1,1 1 0,-1-1 0,1 0 1,0 1-1,-1-1 0,1 0 0,0 1 0,0-1 1,-1 0-1,1 0 0,0 1 0,0-1 1,-1 0-1,1 0 0,0 0 0,0 0 1,-1 0-1,1 0 0,0 0 0,0-1 0,0 1 1,-1 0-1,1 0 0,0 0 0,-1-1 1,1 1-1,0 0 0,-1-1 0,1 1 1,0-1-1,-1 1 0,2-2 0,3 0 22,1-1 1,-1 0-1,0 0 0,0-1 0,9-7 1,0-6-77,-1 0 0,22-37 0,14-19-357,-49 73 400,0 0 0,1-1 0,-1 1 0,0 0 1,0 0-1,0-1 0,0 1 0,1 0 0,-1 0 0,0-1 0,0 1 0,0 0 0,1 0 0,-1 0 0,0-1 0,0 1 0,1 0 1,-1 0-1,0 0 0,1 0 0,-1 0 0,0 0 0,0 0 0,1 0 0,-1-1 0,0 1 0,1 0 0,-1 0 0,0 0 0,1 0 1,-1 1-1,0-1 0,0 0 0,1 0 0,-1 0 0,0 0 0,1 0 0,-1 0 0,0 0 0,0 0 0,1 1 0,-1-1 1,0 0-1,0 0 0,1 0 0,-1 1 0,0-1 0,0 0 0,0 0 0,1 1 0,-1-1 0,0 0 0,0 0 0,0 1 0,0-1 1,0 0-1,1 1 0,-1-1 0,0 0 0,0 0 0,0 1 0,0-1 0,0 1 0,4 25 5,-3-20 52,-1-3-10,1 1 0,-1-1 0,1 0 0,0 1 1,0-1-1,1 0 0,-1 1 0,0-1 1,1 0-1,0 0 0,0 0 0,0 0 0,0-1 1,0 1-1,1-1 0,-1 1 0,4 2 0,-4-4-17,1 0 0,-1-1 0,0 1 0,1 0 0,-1-1 0,1 0 0,-1 1 0,1-1 0,-1 0 0,1 0 0,-1-1 0,0 1 0,1 0-1,-1-1 1,1 0 0,-1 1 0,0-1 0,1 0 0,-1 0 0,0 0 0,0-1 0,0 1 0,0 0 0,0-1 0,3-2 0,27-25-258,-28 24 119,0 1 0,1-1-1,-1 1 1,1 0-1,-1 0 1,1 1-1,1-1 1,-1 1 0,0 0-1,1 1 1,-1-1-1,1 1 1,0 0 0,11-2-1,-15 4 142,-1 1 0,1 0 0,-1 0-1,1-1 1,-1 1 0,0 0 0,1 0 0,-1 0-1,0 1 1,0-1 0,0 0 0,0 0 0,0 1-1,0-1 1,0 0 0,0 1 0,0-1 0,-1 1 0,1-1-1,0 4 1,15 19 400,-15-24-427,0 1 0,0-1 0,0 0 0,0 0 1,-1 1-1,1-1 0,0 0 0,0 0 0,0 0 0,0 0 1,0 0-1,-1 0 0,1 0 0,0-1 0,0 1 1,0 0-1,0 0 0,-1-1 0,1 1 0,0 0 0,0-1 1,-1 1-1,1-1 0,0 1 0,0-1 0,-1 1 1,1-1-1,-1 0 0,1 1 0,-1-1 0,1 0 0,-1 1 1,2-3-1,41-49-4286,17-17-6244,-40 49 2665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5.200"/>
    </inkml:context>
    <inkml:brush xml:id="br0">
      <inkml:brushProperty name="width" value="0.025" units="cm"/>
      <inkml:brushProperty name="height" value="0.025" units="cm"/>
    </inkml:brush>
  </inkml:definitions>
  <inkml:trace contextRef="#ctx0" brushRef="#br0">1 24 5509,'0'0'15567,"4"0"-15466,21-6-49,-23 5-56,1-1-1,0 1 1,0 0 0,0 0-1,0 1 1,0-1-1,0 0 1,0 1 0,0 0-1,0 0 1,1 0-1,3 1 1,-5 2 163,1 0 1,-1 1-1,-1 0 1,1-1-1,0 1 0,-1 0 1,0 0-1,0 0 1,0-1-1,0 1 0,-1 0 1,1 8-1,-1-9 107,1 1-23,-1 1-1,1-1 1,0 0 0,0 1-1,0-1 1,0 0-1,1 0 1,-1 0 0,4 5-1,-4-8-205,-1-1 0,1 1-1,-1 0 1,1-1-1,0 1 1,-1-1 0,1 1-1,0-1 1,0 0 0,-1 1-1,1-1 1,0 0-1,0 1 1,-1-1 0,1 0-1,0 0 1,0 0 0,0 0-1,-1 0 1,3 0-1,24-11 116,22-34-283,-5 4-1280,-39 37 809,-1 1 0,1 0 0,0 0 0,0 0 0,0 0 0,1 1 0,9-3 0,-9 4-736,-3 8-7114,-3 2-1008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6.037"/>
    </inkml:context>
    <inkml:brush xml:id="br0">
      <inkml:brushProperty name="width" value="0.025" units="cm"/>
      <inkml:brushProperty name="height" value="0.025" units="cm"/>
    </inkml:brush>
  </inkml:definitions>
  <inkml:trace contextRef="#ctx0" brushRef="#br0">70 67 8456,'0'0'15097,"-7"1"-14910,4-1-186,0 0 1,0 1-1,1-1 1,-1 1-1,0-1 1,1 1-1,-1 0 1,1 0 0,-1 0-1,1 0 1,-1 1-1,1-1 1,0 1-1,0-1 1,-1 1-1,1 0 1,0 0-1,1 0 1,-1 0-1,0 0 1,0 0-1,1 1 1,0-1-1,-1 0 1,1 1-1,0-1 1,0 1 0,0-1-1,0 1 1,1 0-1,-1-1 1,1 1-1,0 0 1,-1 2-1,7-4-120,-1 0-1,0 0 1,1-1-1,-1 1 1,0-1-1,7-1 1,-11 1 64,45-5-781,25 2 225,-70 3 640,0 0-1,1 0 1,-1 0 0,0 1 0,1-1 0,-1 0-1,0 1 1,0-1 0,0 1 0,1 0-1,-1-1 1,0 1 0,0 0 0,0 0-1,0-1 1,0 1 0,0 0 0,0 0-1,0 0 1,-1 0 0,1 1 0,0-1-1,0 0 1,-1 0 0,1 0 0,-1 1 0,1-1-1,-1 0 1,0 0 0,1 1 0,-1-1-1,0 0 1,0 1 0,0-1 0,0 0-1,0 1 1,0-1 0,0 0 0,-1 1-1,1-1 1,0 0 0,-1 0 0,1 1-1,-2 1 1,1 1 173,0 0-1,-1 0 1,0 0-1,0 0 0,0 0 1,0 0-1,0 0 1,-1-1-1,1 1 1,-1-1-1,0 0 1,-7 5-1,-3-3 498,14-13-419,17-17-528,16-5-993,34-36-1391,-62 60 2579,-1 0 1,-1-1-1,1 1 1,-1-1-1,0 0 1,-1 0-1,0-1 1,0 1-1,3-11 1,-1-2 820,-2 20 319,0 31 877,-1-5-1822,-1-18 44,1 1-1,0 0 1,0-1 0,1 0 0,0 1 0,6 11 0,-8-18-165,0 0 0,0-1 1,0 1-1,0 0 0,0 0 0,1-1 0,-1 1 1,1-1-1,-1 1 0,1-1 0,-1 0 1,1 0-1,0 0 0,0 0 0,0 0 1,-1 0-1,1 0 0,0 0 0,0-1 1,0 1-1,0-1 0,0 1 0,1-1 0,-1 0 1,0 0-1,0 0 0,0 0 0,0 0 1,0 0-1,0-1 0,0 1 0,0-1 1,3-1-1,-3 1-168,1 0 0,-1 0 0,0 0-1,0-1 1,0 1 0,-1-1 0,1 0 0,0 1 0,-1-1 0,1 0 0,-1 0 0,1 0-1,-1 0 1,2-3 0,8-34-8339,-10 17-723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6.368"/>
    </inkml:context>
    <inkml:brush xml:id="br0">
      <inkml:brushProperty name="width" value="0.025" units="cm"/>
      <inkml:brushProperty name="height" value="0.025" units="cm"/>
    </inkml:brush>
  </inkml:definitions>
  <inkml:trace contextRef="#ctx0" brushRef="#br0">1 0 14542,'0'0'7367,"68"37"-7912,-34-33-1633,3-4-2434,-3 0-3043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6.760"/>
    </inkml:context>
    <inkml:brush xml:id="br0">
      <inkml:brushProperty name="width" value="0.025" units="cm"/>
      <inkml:brushProperty name="height" value="0.025" units="cm"/>
    </inkml:brush>
  </inkml:definitions>
  <inkml:trace contextRef="#ctx0" brushRef="#br0">72 215 9257,'0'0'5333,"-8"6"-2691,3-1-2284,0-1-1,0 0 0,0 1 1,0 0-1,1 0 1,0 1-1,0-1 0,0 1 1,1 0-1,0 0 0,0 0 1,1 0-1,-1 0 1,1 1-1,0-1 0,1 1 1,-2 12-1,3-16-227,0 0 0,-1 1 0,1-1 0,1 0 0,-1 0 1,0 0-1,1 1 0,-1-1 0,1 0 0,0 0 0,0 0 0,0 0 0,1 0 0,2 4 0,-3-6-117,1 1-1,-1-1 0,1 0 1,0 0-1,0 0 1,0 0-1,-1 0 1,1 0-1,0-1 0,0 1 1,0-1-1,0 1 1,0-1-1,0 0 1,0 0-1,0 0 0,0 0 1,0 0-1,0 0 1,0 0-1,0-1 1,0 1-1,0-1 0,0 1 1,3-2-1,2-1-17,0 0-1,1 0 0,-1-1 0,0 0 1,-1 0-1,1-1 0,-1 0 1,0 0-1,0 0 0,0-1 1,-1 0-1,1 0 0,-2 0 1,1-1-1,-1 1 0,0-1 1,0 0-1,3-9 0,-1 1-112,0-1-1,0-1 0,-2 1 1,0-1-1,-1 1 0,-1-1 1,1-25-1,-3 30 113,-1 0 0,0-1 1,0 2-1,-1-1 0,-5-16 0,6 26 15,1 0 0,-1 0-1,0 0 1,1 0 0,-1 0 0,0 0-1,0 0 1,0 0 0,-1 0 0,1 0 0,0 1-1,-1-1 1,1 0 0,-1 1 0,1-1 0,-1 1-1,0 0 1,0 0 0,1-1 0,-1 1 0,0 0-1,0 1 1,0-1 0,0 0 0,0 0 0,-1 1-1,1-1 1,0 1 0,0 0 0,0 0 0,0 0-1,0 0 1,-1 0 0,1 0 0,0 0 0,0 1-1,-4 0 1,3 1 5,-1 0-1,1 0 1,-1 1 0,1-1-1,0 1 1,0-1 0,1 1-1,-1 0 1,0 0 0,1 0-1,0 0 1,-1 1 0,1-1-1,-1 5 1,-22 51 198,24-57-203,0 1 1,0-1-1,0 1 1,0-1 0,1 1-1,-1-1 1,1 1-1,0-1 1,0 1 0,0 0-1,0-1 1,0 1 0,0-1-1,1 1 1,-1-1-1,1 1 1,0-1 0,0 1-1,0-1 1,0 0-1,0 1 1,0-1 0,1 0-1,-1 0 1,1 0 0,1 2-1,3 0-75,0 0 1,0 0-1,1-1 0,-1 0 0,1-1 1,0 1-1,12 2 0,4 1-223,-5 0-500,51 18-581,-40-3-2416,-27-20 2921,0 2 1,0-1-1,-1 0 1,1 0 0,-1 0-1,1 1 1,-1-1-1,0 1 1,2 4 0,-2 5-7443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7.575"/>
    </inkml:context>
    <inkml:brush xml:id="br0">
      <inkml:brushProperty name="width" value="0.025" units="cm"/>
      <inkml:brushProperty name="height" value="0.025" units="cm"/>
    </inkml:brush>
  </inkml:definitions>
  <inkml:trace contextRef="#ctx0" brushRef="#br0">22 270 4548,'0'0'16950,"-4"10"-16102,0 4-655,0 0-1,1 1 1,0 0-1,0 22 1,3-35-165,0 0-1,0 1 1,0-1 0,0 1 0,0-1-1,1 0 1,-1 1 0,1-1-1,-1 0 1,1 1 0,0-1 0,0 0-1,0 0 1,1 0 0,-1 1 0,0-1-1,3 2 1,-2-3-19,0 0 0,0 0-1,0-1 1,0 1 0,0 0 0,0-1 0,0 0-1,1 0 1,-1 1 0,0-1 0,0 0 0,0-1-1,0 1 1,0 0 0,1-1 0,-1 1 0,0-1-1,0 1 1,0-1 0,0 0 0,0 0 0,0 0-1,-1 0 1,4-3 0,4-1 14,0-2-1,0 1 1,-1-1 0,0 0 0,-1 0-1,1-1 1,-1 0 0,-1-1-1,1 1 1,-2-1 0,1 0-1,-1-1 1,-1 1 0,7-20-1,-4 7 26,-1 0-1,0-1 1,-2 0-1,-1 0 0,1-42 1,-6 108 62,0-30 6,1 0-1,1 0 1,0 0 0,1 0-1,0 0 1,5 19-1,-5-30-95,0 1 0,0 0 0,1 0-1,-1 0 1,1-1 0,0 1-1,0-1 1,0 1 0,0-1-1,0 0 1,0 0 0,1 0-1,-1 0 1,1 0 0,-1 0-1,1-1 1,0 1 0,-1-1 0,1 0-1,0 0 1,0 0 0,0 0-1,0 0 1,0-1 0,0 1-1,0-1 1,1 0 0,-1 0-1,0 0 1,0 0 0,0-1-1,5 0 1,-3-1 12,1 1-1,0-1 0,0 0 1,-1-1-1,1 1 1,-1-1-1,0 0 0,0 0 1,0-1-1,0 0 1,-1 1-1,1-2 0,-1 1 1,0 0-1,6-10 1,-3 5-62,0 0 1,-1-1-1,0 0 1,-1 0-1,0 0 1,-1-1 0,5-15-1,-10 27-56,-4 46 66,4-45 34,1-1-1,0 1 0,0 0 0,0 0 0,1-1 0,-1 1 0,0 0 1,1-1-1,-1 1 0,1 0 0,-1-1 0,1 1 0,0-1 0,0 1 1,0-1-1,0 1 0,0-1 0,0 0 0,0 1 0,0-1 0,0 0 1,1 0-1,-1 0 0,0 0 0,1 0 0,-1 0 0,1 0 0,-1 0 1,1-1-1,0 1 0,2 0 0,2 0-1,0-1 1,0 0-1,0-1 1,0 1-1,-1-1 0,1-1 1,0 1-1,0-1 1,-1 0-1,1 0 0,-1 0 1,0-1-1,1 0 1,-1 0-1,0 0 0,-1-1 1,1 0-1,-1 0 1,0 0-1,1 0 0,-2-1 1,1 1-1,6-11 1,-5 8-6,0-1 0,-1 0 0,1 0 0,-1 0 1,-1-1-1,0 1 0,0-1 0,0 0 0,-1 0 1,-1 0-1,0 0 0,0 0 0,0-1 1,-3-17-1,3 27-8,-1-1 1,0 0-1,0 1 1,-1-1-1,1 0 0,0 1 1,0-1-1,0 0 1,0 1-1,-1-1 1,1 0-1,0 1 1,0-1-1,-1 1 0,1-1 1,-1 1-1,1-1 1,0 1-1,-1-1 1,1 1-1,-1-1 1,1 1-1,-1-1 0,1 1 1,-1 0-1,0-1 1,1 1-1,-1 0 1,1-1-1,-1 1 1,0 0-1,1 0 1,-1 0-1,0 0 0,1 0 1,-1 0-1,0-1 1,1 1-1,-1 1 1,0-1-1,1 0 1,-1 0-1,1 0 0,-1 0 1,0 0-1,1 1 1,-1-1-1,0 1 1,-1 0-4,0 0 1,0 0 0,1 0-1,-1 0 1,1 0 0,-1 1-1,1-1 1,0 1 0,-1-1 0,1 1-1,0-1 1,0 1 0,0 0-1,0-1 1,-1 4 0,0 0 14,1 1 1,-1 0 0,1 0 0,1 0 0,-1-1-1,1 1 1,0 0 0,0 0 0,0 0 0,1 0-1,0 0 1,0 0 0,1 0 0,2 7 0,-2-10-26,0 0 0,0 0 1,0 0-1,0 0 1,1 0-1,-1-1 1,1 1-1,-1-1 0,1 0 1,0 0-1,0 0 1,0 0-1,0 0 0,0-1 1,1 1-1,-1-1 1,0 0-1,1 0 1,-1 0-1,1-1 0,-1 1 1,1-1-1,-1 0 1,1 0-1,4 0 0,31-4-2565,-36 3 2024,-1 0 0,1 0 0,0 0 0,0-1-1,-1 1 1,1-1 0,-1 1 0,1-1 0,-1 0 0,0 0 0,3-4 0,13-16-6908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7.903"/>
    </inkml:context>
    <inkml:brush xml:id="br0">
      <inkml:brushProperty name="width" value="0.025" units="cm"/>
      <inkml:brushProperty name="height" value="0.025" units="cm"/>
    </inkml:brush>
  </inkml:definitions>
  <inkml:trace contextRef="#ctx0" brushRef="#br0">49 23 7015,'0'0'16111,"-48"-22"-13869,48 23-2434,5-1-2242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8.608"/>
    </inkml:context>
    <inkml:brush xml:id="br0">
      <inkml:brushProperty name="width" value="0.025" units="cm"/>
      <inkml:brushProperty name="height" value="0.025" units="cm"/>
    </inkml:brush>
  </inkml:definitions>
  <inkml:trace contextRef="#ctx0" brushRef="#br0">75 62 10442,'0'0'12684,"-4"13"-12348,-67 243 1047,125-346-6476,-43 60 3271,-1-1 0,10-46 0,-3-18 1218,-14 87 6125,2 22-2826,4 49-1880,0-8 319,-7-45-942,1 0 1,0 0 0,0-1-1,1 0 1,1 0 0,-1 0 0,2 0-1,-1 0 1,10 11 0,-4-9-883,-1 0 0,2-1 0,13 10 0,-35-22-8501,-15-12 7878,18 9 489,-36-18 654,-11-7 1560,1-3 3871,52 33-5171,1 0 1,-1 0 0,1-1 0,-1 1 0,1 0-1,-1-1 1,0 1 0,1-1 0,0 1-1,-1 0 1,1-1 0,-1 1 0,1-1 0,0 1-1,-1-1 1,1 0 0,0 1 0,-1-1 0,1 1-1,0-1 1,0 1 0,0-1 0,0 0 0,-1 1-1,1-1 1,0 0 0,0 1 0,0-1 0,0 0-1,0 1 1,0-1 0,1 1 0,-1-1 0,0 0-1,0 1 1,0-1 0,1 1 0,-1-1 0,0 0-1,1 1 1,-1-1 0,0 1 0,1-1 0,-1 1-1,1-1 1,-1 1 0,0 0 0,1-1 0,-1 1-1,1-1 1,0 1 0,-1 0 0,1 0 0,-1-1-1,1 1 1,-1 0 0,1 0 0,0 0-1,-1-1 1,1 1 0,0 0 0,0 0 0,52-15-327,-42 13 437,54-17-3068,-58 17 1482,-1-1 0,1 0-1,-1-1 1,0 0 0,0 1-1,0-2 1,8-7 0,3-7-5027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4.245"/>
    </inkml:context>
    <inkml:brush xml:id="br0">
      <inkml:brushProperty name="width" value="0.025" units="cm"/>
      <inkml:brushProperty name="height" value="0.025" units="cm"/>
    </inkml:brush>
  </inkml:definitions>
  <inkml:trace contextRef="#ctx0" brushRef="#br0">2 1 5830,'0'0'10602,"-2"64"-8200,2-38-384,13-1-449,3 1-288,3-4-448,6 0-480,-2-2-225,6-2-64,-4-1-32,5-3 0,-1 2-128,-9-1-481,-1-2-736,-10-4-929,-3-5-3812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8.939"/>
    </inkml:context>
    <inkml:brush xml:id="br0">
      <inkml:brushProperty name="width" value="0.025" units="cm"/>
      <inkml:brushProperty name="height" value="0.025" units="cm"/>
    </inkml:brush>
  </inkml:definitions>
  <inkml:trace contextRef="#ctx0" brushRef="#br0">0 1 8936,'0'0'13309,"0"10"-12818,6 121 1903,-4-111-1955,1 1 1,1-1-1,0 0 1,15 38-1,-19-57-431,1 1 0,-1-1-1,1 1 1,0-1 0,0 1-1,-1-1 1,1 1 0,0-1 0,0 0-1,1 0 1,-1 1 0,0-1 0,0 0-1,0 0 1,1 0 0,-1 0-1,1 0 1,-1 0 0,1-1 0,-1 1-1,1 0 1,-1-1 0,1 1-1,-1-1 1,1 0 0,0 1 0,-1-1-1,1 0 1,0 0 0,-1 0-1,1 0 1,0 0 0,-1-1 0,1 1-1,0 0 1,-1-1 0,1 1-1,-1-1 1,1 0 0,-1 1 0,1-1-1,-1 0 1,2-1 0,8-6 46,0 0 1,-1 0-1,0-1 1,14-15 0,-8 6-70,-11 13-3,1 0 0,-1 0 0,1 0 0,0 1 0,0 0 0,0 0 0,1 1 0,-1-1 0,1 1 0,0 1 0,0-1 0,0 1 0,0 0 0,0 1 0,11-1 0,-16 2-331,1-1 0,0 1 0,-1 0 1,1-1-1,-1 0 0,1 1 0,-1-1 1,0 0-1,1 0 0,-1 0 0,3-2 1,9-10-4687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9.930"/>
    </inkml:context>
    <inkml:brush xml:id="br0">
      <inkml:brushProperty name="width" value="0.025" units="cm"/>
      <inkml:brushProperty name="height" value="0.025" units="cm"/>
    </inkml:brush>
  </inkml:definitions>
  <inkml:trace contextRef="#ctx0" brushRef="#br0">1 231 10025,'0'0'8392,"0"10"-6747,1 3-1296,1 0 0,0 0 0,1 0 0,1 0 0,9 22 1,-11-31-263,0 1 0,1 0 0,-1 0 0,1-1 0,0 0 0,1 1-1,-1-1 1,1 0 0,5 4 0,-7-7-17,0 1-1,0-1 0,0 0 0,0 0 0,0 0 0,0 0 0,1 0 0,-1-1 0,0 1 0,1 0 0,-1-1 0,0 0 0,1 0 0,-1 0 0,1 0 1,-1 0-1,0 0 0,1 0 0,-1-1 0,1 0 0,3-1 0,-2 0 6,0 0 0,-1-1 0,1 1-1,-1-1 1,1 0 0,-1 0 0,0 0 0,0-1 0,-1 1 0,1-1-1,-1 1 1,1-1 0,-1 0 0,0 0 0,-1 0 0,3-8 0,1-1-65,-1-1 0,-1 0 0,4-27 0,-7 35 18,3-44 75,-3 49-102,0-1 0,0 0 1,0 1-1,0-1 0,0 0 1,-1 1-1,1-1 0,0 1 0,-1-1 1,1 0-1,-1 1 0,0-1 0,1 1 1,-1-1-1,0 1 0,0-1 1,0 1-1,0 0 0,0 0 0,0-1 1,0 1-1,-3-2 0,4 4-6,-1-1-1,1 0 1,-1 0-1,1 0 1,-1 0-1,1 1 0,-1-1 1,1 0-1,-1 0 1,1 1-1,-1-1 1,1 0-1,0 1 1,-1-1-1,1 1 0,-1-1 1,1 0-1,0 1 1,-1-1-1,1 1 1,0-1-1,0 1 1,-1-1-1,1 1 1,0-1-1,0 1 0,0 0 1,0-1-1,0 1 1,0-1-1,0 1 1,0-1-1,0 1 1,0-1-1,0 1 0,0-1 1,0 1-1,0 0 1,0 0-1,1 25-49,0-23 61,-1 0 0,1 0 0,0 0 1,-1 0-1,1 0 0,1 0 0,-1-1 1,0 1-1,1 0 0,-1 0 0,1-1 1,0 1-1,0-1 0,0 0 0,0 1 1,0-1-1,1 0 0,-1 0 0,0-1 1,1 1-1,0 0 0,-1-1 0,1 1 1,0-1-1,0 0 0,0 0 0,0 0 1,0 0-1,0-1 0,0 1 0,0-1 0,4 0 1,-2 0 38,1 0 1,-1 0-1,0-1 1,1 1-1,-1-1 1,0-1-1,0 1 1,1-1-1,-1 0 1,0 0-1,0 0 1,-1-1-1,1 1 1,-1-1-1,1-1 1,-1 1-1,8-8 1,-7 5-30,0 0 0,-1 0 1,0-1-1,0 0 0,0 1 1,-1-1-1,0 0 0,-1-1 0,1 1 1,-1-1-1,-1 1 0,1-1 1,-1 1-1,0-1 0,-1 0 1,0 1-1,-2-15 0,2 21-19,0 0-1,0 1 0,0-1 0,0 0 1,0 0-1,-1 0 0,1 1 0,0-1 1,-1 0-1,1 0 0,0 1 1,-1-1-1,1 0 0,-1 0 0,1 1 1,-1-1-1,1 1 0,-1-1 0,1 0 1,-1 1-1,0-1 0,1 1 1,-1-1-1,0 1 0,0 0 0,1-1 1,-1 1-1,0 0 0,0-1 0,0 1 1,1 0-1,-1 0 0,0 0 1,0 0-1,0 0 0,0 0 0,1 0 1,-1 0-1,0 0 0,0 0 0,-1 1 1,0-1-8,0 1 1,1 0-1,-1-1 0,0 1 1,1 0-1,-1 0 1,1 0-1,-1 0 0,1 1 1,-1-1-1,1 0 1,0 1-1,-1-1 1,1 1-1,0-1 0,0 1 1,-1 2-1,-3 7 15,0 1-1,0 1 1,1-1 0,1 1-1,0-1 1,1 1-1,0 0 1,0 18-1,3-30 2,-1-1 0,1 1 0,0-1 0,-1 1 0,1 0 0,-1-1 0,1 0 0,0 1 0,-1-1 0,1 1 0,0-1 0,0 0 0,-1 1 0,1-1 0,0 0 0,0 0 0,0 0 0,-1 0 0,1 0 0,0 0 0,0 0 0,0 0 0,-1 0 0,1 0 0,1 0 0,23-3 52,48-23-118,-62 21-38,0 0 0,0 1 0,1 0 0,0 1 0,-1 0-1,1 1 1,20-2 0,-29 8 634,-2-10 729,-11-118-493,8 107-907,2 16-12,0 0 1,-1 0-1,1 1 0,0-1 0,0 0 0,0 0 0,0 1 0,0-1 1,-1 0-1,2 0 0,-1 0 0,0 1 0,0-1 0,0 0 0,0 0 0,0 1 1,1-1-1,-1 0 0,0 0 0,1 1 0,-1-1 0,0 0 0,1 1 1,-1-1-1,1 0 0,-1 1 0,1-1 0,0 1 0,-1-1 0,1 1 0,-1-1 1,1 1-1,0-1 0,-1 1 0,1 0 0,0-1 0,0 1 0,31 5-7627,-29-4 7492,17 3-4847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0.307"/>
    </inkml:context>
    <inkml:brush xml:id="br0">
      <inkml:brushProperty name="width" value="0.025" units="cm"/>
      <inkml:brushProperty name="height" value="0.025" units="cm"/>
    </inkml:brush>
  </inkml:definitions>
  <inkml:trace contextRef="#ctx0" brushRef="#br0">159 1 15727,'0'0'3144,"-8"0"-838,2 0-2171,1 0-1,-1 1 1,1-1-1,-1 1 1,1 1-1,0-1 1,-1 1-1,1 0 1,0 0-1,0 0 1,0 1-1,1 0 1,-1 0-1,1 0 1,-1 1-1,1-1 0,0 1 1,0 0-1,1 0 1,-6 7-1,3-4-16,-21 25 93,26-31-209,0 1 0,0-1 1,0 1-1,0-1 0,0 1 0,0 0 0,0-1 1,1 1-1,-1 0 0,0-1 0,1 1 0,0 0 1,-1 0-1,1-1 0,0 1 0,0 0 1,0 2-1,2-3-37,1 1 1,-1-1 0,0 0 0,1 0-1,0 0 1,-1-1 0,1 1 0,-1 0-1,1-1 1,0 0 0,-1 0 0,1 1-1,0-2 1,-1 1 0,1 0 0,4-1-1,2 0-124,50-1-538,-31 1 399,0 0 0,45 6 0,-72-5 311,0 0 0,0 0 1,0 0-1,0 1 0,0-1 0,0 0 0,0 1 1,0-1-1,0 0 0,0 1 0,0-1 0,0 1 1,0 0-1,-1-1 0,1 1 0,0 0 1,0-1-1,0 1 0,-1 0 0,1 0 0,0 0 1,-1-1-1,1 1 0,-1 0 0,1 0 0,-1 0 1,0 0-1,1 0 0,-1 0 0,0 0 1,1 0-1,-1 0 0,0 0 0,0 0 0,0 1 1,0-1-1,0 0 0,0 0 0,0 0 1,-1 0-1,1 0 0,0 0 0,-1 0 0,1 0 1,0 0-1,-1 0 0,1 0 0,-2 1 0,0 3 111,-1-1 0,1 1 0,-1-1 0,0 0-1,-1 1 1,1-1 0,-1-1 0,-4 5 0,3-4-99,-1 0 1,1-1 0,-1 0-1,1 0 1,-1-1 0,-10 4-1,15-6-125,0 0-1,0 1 0,0-1 1,0 0-1,0 0 1,0 0-1,0 0 1,0 0-1,0 0 0,0 0 1,0 0-1,0 0 1,0 0-1,0 0 1,0-1-1,0 1 0,0 0 1,0-1-1,0 1 1,0-1-1,0 1 1,0-1-1,0 0 0,0 1 1,1-1-1,-1 0 1,0 0-1,0 1 0,1-1 1,-1 0-1,1 0 1,-1 0-1,0 0 1,1 0-1,0 0 0,-1 0 1,1 0-1,0 0 1,-1 0-1,1 0 1,0 0-1,0 0 0,0 0 1,0 0-1,0-1 1,-1-26-4860,-2-8-1777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0.843"/>
    </inkml:context>
    <inkml:brush xml:id="br0">
      <inkml:brushProperty name="width" value="0.025" units="cm"/>
      <inkml:brushProperty name="height" value="0.025" units="cm"/>
    </inkml:brush>
  </inkml:definitions>
  <inkml:trace contextRef="#ctx0" brushRef="#br0">0 1 11243,'0'0'8082,"3"12"-6545,22 159 2489,-24-164-3872,2 14 250,0-1-1,11 33 0,-11-45-381,-1-1 0,1 0 0,0 0 0,0-1 0,1 1 0,0 0 0,0-1 0,1 0 0,0 0 0,8 8 0,-12-13-8,-1-1-1,1 1 0,-1-1 0,1 1 0,-1-1 1,1 1-1,-1-1 0,1 0 0,0 1 0,-1-1 1,1 0-1,0 1 0,-1-1 0,1 0 0,0 1 1,-1-1-1,1 0 0,0 0 0,-1 0 0,1 0 1,0 0-1,0 0 0,-1 0 0,1 0 0,0 0 1,-1 0-1,1 0 0,0-1 0,-1 1 0,1 0 1,0 0-1,-1-1 0,1 1 0,0 0 0,-1-1 1,1 1-1,-1-1 0,2 0 0,-1-1 12,0-1 0,1 1-1,-1-1 1,0 1 0,-1-1 0,1 0-1,0 1 1,-1-1 0,0 0 0,1-4-1,-1-5 50,0 1-1,0-1 0,-2 1 0,-3-18 0,4 26-64,0-2-5,-1-1 1,0 1-1,0 0 0,0 0 1,-1 0-1,0 0 1,0 0-1,-5-5 1,11 13 0,0-1 0,1 1 0,0-1 0,-1 1 0,1-1 0,0 0 0,0 0 1,0-1-1,0 1 0,1-1 0,-1 0 0,0 0 0,1-1 0,-1 1 0,0-1 1,1 0-1,-1 0 0,1 0 0,-1 0 0,0-1 0,1 0 0,-1 0 1,0 0-1,0-1 0,0 1 0,0-1 0,0 0 0,0 0 0,0 0 0,0-1 1,-1 1-1,1-1 0,-1 0 0,0 0 0,0 0 0,0 0 0,0-1 0,0 1 1,-1-1-1,0 0 0,0 0 0,0 0 0,0 0 0,0 0 0,-1 0 0,0 0 1,1 0-1,-2-1 0,1 1 0,0-9 0,-1 13-4,0-1-1,0 0 1,0 1-1,0-1 1,0 1-1,-1-1 1,1 1 0,0-1-1,0 0 1,0 1-1,-1-1 1,1 1-1,0-1 1,-1 1 0,1-1-1,0 1 1,-1 0-1,1-1 1,-1 1-1,1-1 1,-1 1-1,1 0 1,-1-1 0,1 1-1,-1 0 1,1-1-1,-1 1 1,1 0-1,-1 0 1,0 0 0,1 0-1,-1 0 1,1-1-1,-1 1 1,1 0-1,-1 0 1,0 0-1,1 0 1,-1 1 0,1-1-1,-1 0 1,0 0-1,1 0 1,-1 0-1,1 1 1,-2-1 0,0 1-9,0 0 0,0-1 1,-1 1-1,1 0 1,0 0-1,0 1 1,0-1-1,0 0 1,0 1-1,1-1 1,-4 3-1,1 3 19,1 1 0,-1-1 0,1 1 0,0 0 0,1 0 0,0 0 0,0 0 0,-1 16 0,3-20 14,0 0 0,0 0 0,0 0 0,0 0 0,1 0 0,0 0 0,0 0 0,0 0 0,1 4 0,-1-6-15,0-1-1,0 1 1,0-1-1,0 1 1,0-1 0,0 0-1,0 1 1,0-1 0,0 0-1,1 0 1,-1 0-1,0 0 1,1 0 0,-1 0-1,1 0 1,-1-1 0,1 1-1,-1 0 1,1-1-1,0 1 1,2-1 0,2 1-136,0 0 1,0-1 0,0 0 0,0-1 0,0 1 0,0-1 0,0 0-1,-1-1 1,1 1 0,0-1 0,-1 0 0,1-1 0,-1 1 0,0-1-1,1 0 1,4-4 0,28-31-5005,-10-9-3900,-16 11-2335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1.378"/>
    </inkml:context>
    <inkml:brush xml:id="br0">
      <inkml:brushProperty name="width" value="0.025" units="cm"/>
      <inkml:brushProperty name="height" value="0.025" units="cm"/>
    </inkml:brush>
  </inkml:definitions>
  <inkml:trace contextRef="#ctx0" brushRef="#br0">25 1 10090,'0'0'9342,"-4"9"-7629,-1 2-1350,2-1 0,0 1 0,0 1 0,1-1 0,0 0 0,1 1 0,0-1 0,1 1 0,0-1 0,1 1 0,0-1 0,1 0 0,5 19 0,23 36 7,-28-63-352,-1 0 0,1 0 0,-1 0 0,1 0 0,0-1 0,0 1 1,0-1-1,0 1 0,1-1 0,-1 0 0,1 0 0,-1 0 0,1 0 0,0 0 0,0-1 0,0 1 1,0-1-1,0 0 0,5 2 0,-6-4 3,-1 1 0,0-1 0,0 0 0,0 0 0,0 0 0,1 1 0,-1-1 0,0 0 0,-1 0 0,1 0 0,0-1 0,0 1 0,0 0 0,-1 0 0,1 0 0,0-1 0,-1 1 0,1 0 0,-1-1 0,0 1 0,1 0 0,-1-1 0,0-2 0,7-37 368,-7 39-385,1-8-58,0 0 0,-1 0 0,-1 0 0,-1-11 0,2 19 37,-1 0 0,1-1-1,-1 1 1,1 0 0,-1 0 0,0 0-1,0-1 1,0 1 0,-1 0 0,-1-3-1,2 4 15,0 1-1,1-1 1,-1 1-1,0-1 1,0 1-1,0-1 0,0 1 1,1-1-1,-1 1 1,0 0-1,0-1 1,0 1-1,0 0 1,0 0-1,0 0 1,0-1-1,0 1 0,0 0 1,0 1-1,0-1 1,0 0-1,0 0 1,0 0-1,0 0 1,0 1-1,-1 0 0,1-1 7,1 1 0,-1-1 0,0 1-1,1-1 1,-1 1 0,1-1-1,-1 1 1,1 0 0,-1-1-1,1 1 1,-1 0 0,1 0-1,-1-1 1,1 1 0,0 0-1,0 0 1,-1 0 0,1-1-1,0 1 1,0 0 0,0 0 0,0 0-1,0 0 1,0-1 0,0 1-1,0 0 1,0 0 0,0 0-1,1 0 1,-1-1 0,0 1-1,0 0 1,1 0 0,-1 0-1,1-1 1,-1 1 0,1 0-1,-1-1 1,1 2 0,21 26 76,-18-25-74,0-1 1,0 0-1,0 0 0,1 0 0,-1 0 0,0-1 0,1 0 0,-1 0 1,1 0-1,0 0 0,-1-1 0,1 0 0,0 0 0,-1 0 0,1 0 0,-1-1 1,1 0-1,0 0 0,-1 0 0,0 0 0,1-1 0,-1 0 0,0 0 1,0 0-1,0 0 0,0-1 0,0 1 0,0-1 0,4-5 0,-2 3-25,-1 0 0,1-1-1,-1 0 1,0 0 0,-1-1-1,1 1 1,-2-1-1,1 0 1,0 0 0,-1 0-1,-1-1 1,1 1 0,-1-1-1,0 1 1,-1-1 0,1-13-1,-7 63-298,2-28 374,1 1 0,0-1 0,1 21-1,1-33-31,0 1 1,0-1-1,0 0 0,1 1 0,-1-1 0,1 0 0,-1 1 0,1-1 0,0 0 0,0 0 0,0 0 0,0 0 0,0 1 0,1-2 0,-1 1 1,1 0-1,-1 0 0,1 0 0,-1-1 0,1 1 0,0 0 0,0-1 0,0 0 0,0 1 0,0-1 0,3 1 0,-3-1-1,0-1 0,-1 1-1,1 0 1,0-1 0,0 0-1,0 1 1,0-1 0,0 0-1,0 0 1,0 0-1,0 0 1,0-1 0,0 1-1,0 0 1,-1-1 0,1 1-1,0-1 1,0 0 0,0 0-1,-1 1 1,1-1 0,0 0-1,1-2 1,0 0-104,0 0 0,-1 0 0,1 0 0,-1 0 0,0 0 0,0-1 0,0 1 0,-1-1 0,1 0 0,2-7-1,-1-3-1519,0 1-1,-1-1 1,-1-1-1,0 1 0,-1-22 1,-5-1-5007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1.741"/>
    </inkml:context>
    <inkml:brush xml:id="br0">
      <inkml:brushProperty name="width" value="0.025" units="cm"/>
      <inkml:brushProperty name="height" value="0.025" units="cm"/>
    </inkml:brush>
  </inkml:definitions>
  <inkml:trace contextRef="#ctx0" brushRef="#br0">3 0 11851,'0'0'5541,"-2"52"-4419,9-39-290,5 1-607,3-5-225,1-3-1602,-2-6-4388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2.170"/>
    </inkml:context>
    <inkml:brush xml:id="br0">
      <inkml:brushProperty name="width" value="0.025" units="cm"/>
      <inkml:brushProperty name="height" value="0.025" units="cm"/>
    </inkml:brush>
  </inkml:definitions>
  <inkml:trace contextRef="#ctx0" brushRef="#br0">48 41 13965,'0'0'2312,"-5"7"-284,3-4-1985,-29 52 3577,30-52-3437,-1 1 0,1-1 0,0 0 1,0 0-1,0 0 0,0 1 0,0-1 0,1 0 0,0 1 1,-1-1-1,1 1 0,0-1 0,1 0 0,-1 1 0,1-1 1,-1 0-1,1 1 0,3 5 0,-2-7-213,0 0-1,1 0 1,-1 0 0,1-1 0,0 1-1,0 0 1,0-1 0,-1 0-1,1 0 1,0 0 0,1 0-1,-1 0 1,0-1 0,0 1 0,0-1-1,0 0 1,0 0 0,6-1-1,-3 1-238,-1 1 0,0-1-1,0 1 1,1 0 0,-1 0-1,8 3 1,-8-1 216,1 1 1,-1-1-1,0 1 0,0 1 1,0-1-1,-1 1 0,0-1 0,1 2 1,-2-1-1,1 0 0,0 1 1,-1-1-1,0 1 0,-1 0 0,1 0 1,-1 0-1,0 0 0,-1 1 1,1-1-1,-1 0 0,0 1 0,-1-1 1,0 1-1,0-1 0,-1 7 1,1-7 207,-1 1 0,1-1 0,-1 0 0,-1 0 0,1 1 1,-1-1-1,0 0 0,-1-1 0,1 1 0,-1 0 0,0-1 1,-1 1-1,1-1 0,-1 0 0,0 0 0,0-1 0,-1 1 1,1-1-1,-1 0 0,0 0 0,0 0 0,-1-1 0,1 0 1,-1 0-1,-9 4 0,15-7-130,-1 1-1,0-1 1,0 0-1,0 1 1,0-1-1,0 0 1,0 0-1,1 0 1,-1 0 0,0 0-1,0 0 1,0 0-1,0 0 1,0 0-1,0 0 1,0-1 0,0 1-1,1 0 1,-1 0-1,0-1 1,0 1-1,0-1 1,1 1-1,-1-1 1,0 1 0,0-1-1,1 1 1,-1-1-1,-1-1 1,1 0-15,1 0 0,-1 0 0,0 0 0,0 0-1,1 0 1,-1-1 0,1 1 0,0 0 0,-1 0 0,1 0 0,1-5 0,-1-3-101,2-1 0,0 1 0,0 0-1,5-14 1,9-13-532,33-52-1,11-28-1162,-54 105 1671,-1-1 0,-1 0 1,0 0-1,-1 0 1,-1 0-1,0 0 0,0-18 1,-2 32 115,0-1 0,0 0 0,0 0 0,0 0 0,0 0 0,0 1 0,0-1-1,0 0 1,0 0 0,-1 0 0,1 0 0,0 0 0,0 1 0,0-1 0,0 0 0,0 0 0,-1 0 0,1 0 0,0 0 0,0 0 0,0 0 0,0 0 0,-1 0 0,1 0-1,0 0 1,0 0 0,0 0 0,0 0 0,-1 0 0,1 0 0,0 0 0,0 0 0,0 0 0,0 0 0,-1 0 0,1 0 0,0 0 0,0 0 0,0 0 0,0 0 0,-1 0-1,1 0 1,0 0 0,0 0 0,0-1 0,0 1 0,0 0 0,-1 0 0,1 0 0,0 0 0,0 0 0,0 0 0,0-1 0,0 1 0,0 0 0,0 0 0,0 0 0,0 0-1,-1-1 1,1 1 0,0 0 0,0 0 0,0 0 0,0-1 0,0 1 0,0 0 0,0 0 0,-9 12 159,5-6-21,1 0-1,0 0 0,1 1 1,-1 0-1,1-1 1,0 1-1,1 0 1,0 0-1,0 0 1,1 0-1,-1 0 0,2 0 1,-1 0-1,2 8 1,-1-13-86,0-1 1,0 1 0,0-1-1,0 1 1,0-1 0,0 0-1,0 1 1,1-1 0,-1 0-1,0 0 1,1 0 0,-1 0-1,1 0 1,-1 0 0,1-1-1,0 1 1,-1 0 0,1-1-1,0 0 1,0 1 0,-1-1-1,1 0 1,0 1 0,0-1-1,-1 0 1,1-1-1,0 1 1,0 0 0,-1 0-1,1-1 1,0 1 0,-1-1-1,1 1 1,3-2 0,3-1-13,0 0 0,1-1 0,-1 0 0,0 0 0,12-9 0,-7 2-37,-1-1-1,0 0 1,20-27-1,10-11-49,-42 50 58,1 0 0,-1 0 0,0 0-1,0 0 1,1 0 0,-1 0 0,0 0-1,1 0 1,-1 0 0,0 0-1,0 0 1,1 0 0,-1 0 0,0 0-1,0 0 1,1 0 0,-1 0 0,0 1-1,0-1 1,1 0 0,-1 0 0,0 0-1,0 0 1,0 1 0,0-1-1,1 0 1,-1 0 0,0 1 0,0-1-1,0 0 1,0 0 0,0 0 0,1 1-1,-1-1 1,0 0 0,0 0-1,0 1 1,0-1 0,0 0 0,0 1-1,0-1 1,10 24 419,-8-17-409,0 0-1,1-1 0,0 0 1,0 1-1,1-1 0,5 7 0,10-2-1637,2-9-3489,-8-4-1872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3.174"/>
    </inkml:context>
    <inkml:brush xml:id="br0">
      <inkml:brushProperty name="width" value="0.025" units="cm"/>
      <inkml:brushProperty name="height" value="0.025" units="cm"/>
    </inkml:brush>
  </inkml:definitions>
  <inkml:trace contextRef="#ctx0" brushRef="#br0">0 110 2434,'2'-3'1739,"5"-12"10942,-4 23-7014,3 22-5975,-3-21 354,0-1 1,1 1-1,0 0 0,0-1 0,1 0 1,0 0-1,0 0 0,1 0 1,0-1-1,0 0 0,11 8 0,-15-12-13,1-1 0,1 0-1,-1 0 1,0-1 0,0 1 0,1-1-1,-1 1 1,1-1 0,-1 0-1,1-1 1,-1 1 0,1 0-1,0-1 1,-1 0 0,1 0-1,0 0 1,-1 0 0,1-1 0,0 1-1,-1-1 1,1 0 0,-1 0-1,1-1 1,-1 1 0,0 0-1,1-1 1,-1 0 0,0 0-1,0 0 1,0 0 0,5-6 0,4-2 5,1-1 1,-2-1-1,0 0 1,10-14 0,-17 20-22,0 0 1,0 0 0,-1-1-1,0 1 1,0 0 0,0-1 0,-1 0-1,0 0 1,0 0 0,-1 0 0,1-13-1,-3 19 92,-2 9-58,-1 13 51,3-15-33,1 1 1,-1 0-1,2-1 0,-1 1 1,1 0-1,0-1 1,3 9-1,-4-13-11,1-1 0,0 1 1,0-1-1,0 1 0,0-1 0,0 0 1,1 1-1,-1-1 0,0 0 0,1 0 1,-1 0-1,1 0 0,-1 0 0,1 0 1,-1 0-1,1-1 0,-1 1 0,1 0 1,0-1-1,0 1 0,-1-1 0,1 0 1,0 0-1,0 0 0,-1 1 1,1-2-1,0 1 0,0 0 0,-1 0 1,1 0-1,0-1 0,0 1 0,1-2 1,8-2-2,-1 0 1,1-1 0,-1 0 0,0-1-1,-1 0 1,0-1 0,0 0 0,0 0-1,0-1 1,7-10 0,31-23-1398,-45 39 1109,57-36-3903,-15 24-6566,-33 14 4353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3.516"/>
    </inkml:context>
    <inkml:brush xml:id="br0">
      <inkml:brushProperty name="width" value="0.025" units="cm"/>
      <inkml:brushProperty name="height" value="0.025" units="cm"/>
    </inkml:brush>
  </inkml:definitions>
  <inkml:trace contextRef="#ctx0" brushRef="#br0">41 171 13773,'0'0'8638,"-5"11"-8030,3-9-542,-23 47 571,24-46-597,0-1 0,0 1 0,0 0 1,0 0-1,0-1 0,0 1 1,1 0-1,-1 0 0,1 0 1,0 0-1,0 0 0,0 0 0,0 0 1,1 0-1,-1-1 0,1 1 1,0 0-1,1 5 0,-1-7-29,1 0 1,-1 1-1,0-1 0,0 0 0,0-1 1,1 1-1,-1 0 0,0 0 0,1 0 0,-1-1 1,1 1-1,-1-1 0,1 1 0,-1-1 1,1 0-1,-1 0 0,1 1 0,-1-1 1,1 0-1,0 0 0,-1 0 0,1-1 0,-1 1 1,1 0-1,-1-1 0,1 1 0,-1-1 1,1 1-1,-1-1 0,1 1 0,1-3 1,3 0 21,0 0 0,-1 0 1,0-1-1,0 0 0,0 0 0,7-8 1,0-3-22,0 0 0,-2-1 1,0 0-1,-1-1 0,11-26 0,-16 33-5,0 0 0,-1 0 0,0-1-1,-1 1 1,0-1 0,-1 1 0,0-1-1,0 0 1,-1 1 0,-1-1 0,-1-13 0,1 24-3,1 0 0,0 1 0,0-1 0,0 0 0,0 0 0,0 1 0,-1-1 0,1 0 0,0 0 0,0 1 0,-1-1 0,1 0 0,0 0 0,0 0 0,-1 1 0,1-1 1,0 0-1,0 0 0,-1 0 0,1 0 0,0 0 0,-1 1 0,1-1 0,0 0 0,-1 0 0,1 0 0,0 0 0,-1 0 0,1 0 0,0 0 0,-1 0 0,1 0 0,0 0 0,-1 0 1,1-1-1,0 1 0,0 0 0,-1 0 0,1 0 0,0 0 0,-1 0 0,1-1 0,0 1 0,0 0 0,-1 0 0,1 0 0,0-1 0,0 1 0,0 0 0,-1 0 0,1-1 0,0 1 1,0 0-1,0 0 0,0-1 0,-1 1 0,1 0 0,0-1 0,0 1 0,0 0 0,0-1 0,0 1 0,0 0 0,0-1 0,0 1 0,-10 25 124,9-24-136,-1 18 94,0 0-1,2 0 1,0 0-1,4 37 1,-3-53-128,0 1 0,0 0-1,0 0 1,0-1 0,0 1 0,1-1 0,-1 1 0,1-1-1,0 0 1,0 1 0,0-1 0,1 0 0,-1 0 0,1-1-1,0 1 1,0 0 0,0-1 0,0 0 0,0 1 0,0-1-1,0 0 1,1-1 0,-1 1 0,1-1 0,-1 1 0,1-1 0,0 0-1,0-1 1,-1 1 0,1-1 0,5 1 0,26-3-2841,-1-12-2664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4.341"/>
    </inkml:context>
    <inkml:brush xml:id="br0">
      <inkml:brushProperty name="width" value="0.025" units="cm"/>
      <inkml:brushProperty name="height" value="0.025" units="cm"/>
    </inkml:brush>
  </inkml:definitions>
  <inkml:trace contextRef="#ctx0" brushRef="#br0">61 276 4420,'0'0'6977,"0"-9"-4451,1 5-2286,-1-31 1613,0 34-1741,0 0 0,0 0-1,-1-1 1,1 1 0,0 0 0,-1 0-1,1 0 1,-1 0 0,1 0 0,-1 0 0,1 0-1,-1 0 1,0 0 0,0 1 0,1-1-1,-1 0 1,0 0 0,0 0 0,0 1-1,0-1 1,0 1 0,0-1 0,0 1-1,0-1 1,0 1 0,0-1 0,0 1-1,0 0 1,0-1 0,0 1 0,0 0 0,-1 0-1,0 0 1,1 0-74,0 0-1,0 1 1,0-1 0,0 0-1,0 1 1,0-1 0,0 0-1,0 1 1,0-1-1,0 1 1,0 0 0,0-1-1,1 1 1,-1 0 0,0-1-1,0 1 1,1 0-1,-1 0 1,0 0 0,1 0-1,-1-1 1,1 1 0,-1 1-1,-10 34 511,10-28-412,0-1 0,0 1-1,1-1 1,0 1-1,0-1 1,1 1-1,2 10 1,-2-17-119,-1 0 1,1 0 0,-1 0-1,1 0 1,0-1 0,-1 1-1,1 0 1,0 0 0,0-1-1,0 1 1,-1-1 0,1 1-1,0 0 1,0-1 0,0 0-1,0 1 1,0-1 0,0 0-1,0 1 1,0-1 0,0 0-1,0 0 1,0 0 0,0 0-1,0 0 1,0 0-1,0 0 1,0 0 0,0 0-1,1-1 1,-1 1 0,0 0-1,-1-1 1,1 1 0,2-1-1,34-20 490,-20 4-492,-1-1 0,-1 0 0,0-1 0,-1-1 0,-1 0-1,-1-1 1,-1 0 0,0 0 0,-2-2 0,-1 1 0,0-1 0,-2 0 0,4-26-1,-15 87 856,-6 82 209,11-107-976,0 0 0,1-1 0,0 1-1,1-1 1,0 1 0,1-1-1,5 15 1,-7-24-102,1 1 0,-1-1 1,1 0-1,0 0 0,0 0 0,0 0 0,0 0 0,0-1 1,0 1-1,1 0 0,0-1 0,-1 0 0,1 0 0,0 0 1,0 0-1,0 0 0,0 0 0,0-1 0,1 0 0,-1 1 1,0-1-1,1 0 0,-1-1 0,1 1 0,-1-1 0,1 1 1,-1-1-1,6 0 0,-4-1-309,0 0 0,-1 0 0,1 0 0,0 0 0,-1-1 0,1 1 0,-1-1 0,8-5 0,-7 4-489,0-1-1,-1 1 1,0-1 0,0 1 0,0-1-1,0-1 1,-1 1 0,4-6 0,12-24-8364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4.763"/>
    </inkml:context>
    <inkml:brush xml:id="br0">
      <inkml:brushProperty name="width" value="0.025" units="cm"/>
      <inkml:brushProperty name="height" value="0.025" units="cm"/>
    </inkml:brush>
  </inkml:definitions>
  <inkml:trace contextRef="#ctx0" brushRef="#br0">168 0 5445,'0'0'13720,"-8"3"-12855,2-1-816,1 1 1,-1 0 0,1 1 0,0-1 0,0 1 0,0 0-1,0 0 1,1 0 0,-1 1 0,1 0 0,0 0 0,0 0-1,1 0 1,0 1 0,0-1 0,0 1 0,-4 11-1,-8 19 164,2 0 0,1 0 0,2 1 0,1 0 0,2 1 0,2 0 0,1 0 0,2 1 0,4 59 0,-1-90-212,0 1-1,0-1 1,1 0-1,0 0 1,1-1-1,-1 1 0,1 0 1,1-1-1,0 0 1,0 0-1,0 0 0,10 13 1,-9-16-381,-1 1 0,1-1 0,0 0 0,0-1 0,0 1 0,1-1 0,-1 0 0,1 0 0,0 0 0,0-1 0,0 0 0,0 0 0,0-1 0,0 1 0,0-1 0,13 0 0,15-1-5844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5.099"/>
    </inkml:context>
    <inkml:brush xml:id="br0">
      <inkml:brushProperty name="width" value="0.025" units="cm"/>
      <inkml:brushProperty name="height" value="0.025" units="cm"/>
    </inkml:brush>
  </inkml:definitions>
  <inkml:trace contextRef="#ctx0" brushRef="#br0">81 114 10378,'0'0'4815,"-9"11"-2519,6-6-2166,-45 68 3316,45-69-3163,0 1 1,1 0-1,0 0 0,0 0 0,0 0 1,0 0-1,1 0 0,0 1 1,0-1-1,1 0 0,-1 1 0,1-1 1,0 1-1,0-1 0,3 10 1,-3-13-273,1-1 1,0 0 0,0 0 0,1 0 0,-1 0 0,0 0-1,0 0 1,0 0 0,1 0 0,-1 0 0,0-1 0,1 1-1,-1 0 1,1-1 0,-1 1 0,1-1 0,-1 0 0,1 1-1,-1-1 1,1 0 0,-1 0 0,1 0 0,-1 0 0,1 0-1,0 0 1,-1-1 0,1 1 0,-1 0 0,3-2 0,46-15 134,-42 11-191,0 1 0,-1-2 0,1 1-1,-1-1 1,0 0 0,-1-1 0,0 1-1,0-1 1,0 0 0,-1-1 0,-1 1-1,1-1 1,-1 0 0,-1 0-1,0-1 1,0 1 0,-1-1 0,0 1-1,0-1 1,-1 0 0,-1 0 0,0-12-1,0 22 46,0 0 0,0 0 0,0 0 0,0 0 0,1 0-1,-1 0 1,0-1 0,0 1 0,0 0 0,0 0 0,0 0 0,0 0-1,0 0 1,0 0 0,0 0 0,0 0 0,0-1 0,0 1-1,0 0 1,0 0 0,0 0 0,0 0 0,0 0 0,0 0 0,0 0-1,-1-1 1,1 1 0,0 0 0,0 0 0,0 0 0,0 0-1,0 0 1,0 0 0,0 0 0,0 0 0,0 0 0,0 0 0,0 0-1,-1-1 1,1 1 0,0 0 0,0 0 0,0 0 0,0 0-1,0 0 1,0 0 0,0 0 0,0 0 0,-1 0 0,1 0 0,0 0-1,0 0 1,0 0 0,0 0 0,0 0 0,0 0 0,0 0-1,0 0 1,-1 0 0,1 0 0,0 0 0,0 0 0,0 1 0,0-1-1,0 0 1,0 0 0,-8 9 70,-5 14 121,9-12-80,0 0-1,1 0 1,1 1-1,0-1 1,0 1-1,1 0 1,1-1-1,0 1 1,2 20-1,-2-31-97,1 0-1,-1 0 1,0 0-1,0 1 1,1-1-1,-1 0 1,1 0-1,-1 0 1,1 0-1,-1 0 1,1 0-1,0 0 1,-1 0-1,1 0 1,0 0-1,0-1 1,0 1-1,-1 0 1,1 0-1,0-1 1,0 1-1,0-1 1,0 1-1,0-1 1,2 2-1,0-2 1,-1 0 0,0 0 1,1 0-1,-1 0 0,0 0 0,1 0 0,-1-1 0,0 1 1,0-1-1,1 0 0,-1 0 0,3-1 0,3-2 3,0 0 0,-1 0 1,1-1-1,-1-1 0,12-10 0,2-8-421,29-44 0,1 0 222,-32 53 210,-18 15-23,-1 0 0,1 0 1,-1 0-1,0 0 0,1 0 1,-1 0-1,1 0 0,-1 0 0,0 0 1,1 1-1,-1-1 0,0 0 1,1 0-1,-1 0 0,0 1 0,1-1 1,-1 0-1,0 0 0,1 1 1,-1-1-1,0 0 0,0 1 0,1-1 1,-1 0-1,0 1 0,0-1 0,0 1 1,1-1-1,-1 0 0,0 1 1,0-1-1,0 1 0,3 51 549,-3-25-94,0-25-371,0 0 0,1 1-1,-1-1 1,0 0 0,1 0 0,0 0 0,-1 0 0,1 0 0,0 0 0,0 0 0,0 0 0,0 0 0,1 0 0,-1 0 0,0 0-1,1-1 1,-1 1 0,3 1 0,-3-3-65,1 1-1,-1-1 1,1 1-1,-1-1 1,1 0-1,0 0 1,-1 0-1,1 0 1,-1 0-1,1 0 1,-1 0-1,1 0 1,-1-1-1,1 1 1,-1-1-1,1 1 1,-1-1-1,1 1 1,-1-1-1,0 0 1,1 0-1,-1 0 1,0 0 0,0 0-1,1 0 1,-1 0-1,1-1 1,56-61-88,-47 49-161,1 0 0,0 1-1,1 1 1,15-12 0,-27 24 225,0 1 0,-1 0 0,1-1 0,-1 1 0,1 0 0,-1 0 0,1-1 0,-1 1 0,0 0 0,1 0 1,-1 0-1,0 0 0,0-1 0,0 1 0,1 0 0,-1 0 0,0 0 0,0 0 0,0 0 0,0 0 0,-1 0 0,1-1 0,0 2 0,-1 29 189,0-24-90,1 0-1,-1 0 0,1-1 1,0 1-1,0 0 1,2 8-1,-1-14-83,-1-1 0,0 1 0,0 0 0,0-1 0,1 1 0,-1 0 0,0-1 0,1 1 0,-1-1 0,1 1 0,-1 0 0,1-1 0,-1 1 0,1-1 1,-1 0-1,1 1 0,-1-1 0,1 1 0,-1-1 0,1 0 0,0 1 0,-1-1 0,1 0 0,0 0 0,-1 1 0,2-1 0,0 0-1,0 0 0,0-1 0,0 1 0,0-1 0,0 1 0,0-1 1,0 0-1,0 0 0,0 0 0,0 0 0,0 0 0,0 0 0,2-3 0,10-7-121,-2-1 0,1 0-1,-2-1 1,17-23 0,15-17-1027,-40 56 1053,-4 14 23,-4 21 4,4-34 53,0 3-299,0 0 0,0 0 0,1 0 0,0 1-1,1 9 1,-1-17 224,0 1-1,1 0 1,-1 0-1,0 0 0,0-1 1,1 1-1,-1 0 1,0 0-1,1-1 1,-1 1-1,1 0 1,-1 0-1,1-1 0,-1 1 1,1-1-1,-1 1 1,1 0-1,0-1 1,-1 1-1,1-1 1,1 1-1,-1-1-14,1 0 0,-1 1 0,0-2 0,1 1-1,-1 0 1,0 0 0,1 0 0,-1 0 0,0-1 0,1 1 0,-1-1 0,0 1-1,0-1 1,1 1 0,-1-1 0,0 0 0,0 0 0,2-1 0,12-14-4120,0-4-2456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5.728"/>
    </inkml:context>
    <inkml:brush xml:id="br0">
      <inkml:brushProperty name="width" value="0.025" units="cm"/>
      <inkml:brushProperty name="height" value="0.025" units="cm"/>
    </inkml:brush>
  </inkml:definitions>
  <inkml:trace contextRef="#ctx0" brushRef="#br0">28 258 13901,'0'0'7041,"-3"8"-5588,1-2-1280,-16 48 1578,17-51-1705,0 0 0,0 0 0,1 0-1,-1 0 1,1 0 0,0 0 0,0 0 0,0 0-1,0 0 1,0 0 0,1 0 0,-1 0 0,1 0 0,0 0-1,0 0 1,0-1 0,2 5 0,-2-6-49,-1 0-1,1 0 1,0 0 0,0 0 0,0 0-1,0 0 1,0-1 0,0 1 0,0 0 0,0-1-1,0 1 1,0 0 0,0-1 0,1 0 0,-1 1-1,0-1 1,0 0 0,1 1 0,-1-1-1,0 0 1,0 0 0,1 0 0,-1 0 0,0 0-1,0 0 1,1 0 0,-1-1 0,0 1-1,0 0 1,0-1 0,1 1 0,-1-1 0,0 1-1,0-1 1,0 0 0,0 1 0,0-1-1,0 0 1,0 0 0,0 0 0,0 0 0,0 1-1,1-3 1,4-5-81,0 0 0,0 0 0,0-1 0,5-12-1,-7 13-25,8-16-429,-1-2-1,0 0 1,-2 0 0,-2-1-1,6-32 1,-7 27 1281,-3 0 1,1-36-1,-18 198 166,13-92-744,0-22-19,0 0 0,1 0-1,0 0 1,2 0 0,0 1-1,0-2 1,2 1 0,0 0 0,1-1-1,8 19 1,-13-33-131,0 0 0,1 0 1,-1 0-1,0 0 0,1-1 0,-1 1 1,1 0-1,-1 0 0,1 0 0,0 0 0,-1-1 1,1 1-1,0 0 0,-1-1 0,1 1 1,0-1-1,0 1 0,0-1 0,-1 1 0,1-1 1,0 1-1,0-1 0,0 0 0,0 1 0,0-1 1,0 0-1,0 0 0,0 0 0,0 0 1,0 0-1,0 0 0,0 0 0,0 0 0,0 0 1,0 0-1,0 0 0,1-1 0,-1 0-25,0 0 0,0 0 0,0 0-1,0-1 1,0 1 0,0 0 0,0-1-1,0 1 1,0-1 0,0 1 0,-1-1-1,1 1 1,-1-1 0,1 1 0,-1-1 0,0 0-1,1 1 1,-1-1 0,0 1 0,0-3-1,-1-1-47,0 0 0,0 0 0,0 0 0,0 0 0,-1 0 0,0 1 0,0-1 0,0 1 0,-1-1 0,1 1 0,-1 0 0,-5-6 0,-49-50-901,35 37 803,9 11 372,-2-4 649,15 16-847,1-1-1,-1 1 1,0-1-1,0 1 1,1-1-1,-1 1 1,0 0-1,0-1 1,1 1-1,-1-1 1,1 1 0,-1 0-1,0-1 1,1 1-1,-1 0 1,1 0-1,-1-1 1,1 1-1,-1 0 1,1 0-1,-1 0 1,1 0-1,-1-1 1,1 1 0,-1 0-1,1 0 1,-1 0-1,1 0 1,-1 0-1,1 0 1,-1 0-1,1 0 1,-1 1-1,1-1 1,-1 0 0,1 0-1,-1 0 1,1 1-1,28-1 114,-14 1-306,-1-1 1,1 0-1,0-1 0,0 0 0,-1-2 1,1 0-1,-1 0 0,15-6 0,-28 9 10,-1-1-1,1 1 1,0 0-1,0-1 1,-1 1-1,1-1 1,0 1-1,-1-1 1,1 0-1,0 1 1,-1-1 0,1 1-1,-1-1 1,1 0-1,-1 1 1,1-1-1,-1 0 1,0 0-1,1 0 1,-3-12-6963,-7 1-2491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6.108"/>
    </inkml:context>
    <inkml:brush xml:id="br0">
      <inkml:brushProperty name="width" value="0.025" units="cm"/>
      <inkml:brushProperty name="height" value="0.025" units="cm"/>
    </inkml:brush>
  </inkml:definitions>
  <inkml:trace contextRef="#ctx0" brushRef="#br0">0 1 11082,'0'0'11339,"59"12"-12620,-32-12-3748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6.670"/>
    </inkml:context>
    <inkml:brush xml:id="br0">
      <inkml:brushProperty name="width" value="0.025" units="cm"/>
      <inkml:brushProperty name="height" value="0.025" units="cm"/>
    </inkml:brush>
  </inkml:definitions>
  <inkml:trace contextRef="#ctx0" brushRef="#br0">58 255 3716,'0'0'7420,"4"-10"-4308,2 2-2364,-4 5-482,0 0 0,0 0 0,0 0 0,0 0 0,-1 0 0,0 0 1,1 0-1,-1-1 0,0 1 0,0 0 0,-1-1 0,1 1 1,-1-5-1,0 8-203,0-1 1,0 1-1,0-1 1,0 1-1,0 0 1,0-1-1,0 1 1,0-1-1,0 1 1,-1 0-1,1-1 1,0 1-1,0-1 1,0 1-1,-1 0 1,1-1-1,0 1 1,-1 0-1,1-1 1,0 1-1,0 0 1,-1 0-1,1-1 1,-1 1-1,1 0 1,0 0-1,-1 0 1,1 0-1,0-1 1,-1 1-1,1 0 1,-1 0-1,1 0 1,0 0-1,-1 0 1,1 0-1,-1 0 1,1 0-1,-1 0 1,1 0-1,0 0 1,-1 0-1,1 0 1,-1 1-1,1-1 1,0 0-1,-1 0 1,1 0-1,0 0 1,-1 1-1,1-1 1,0 0-1,-1 0 1,1 1-1,0-1 1,-1 1-1,-21 16 476,16-8-427,0-1-1,1 1 0,0 0 1,1 1-1,0-1 0,0 1 1,1 0-1,0 0 0,1 0 1,0 0-1,1 1 0,0-1 1,1 13-1,-1-21-104,1-1-1,1 0 0,-1 1 1,0-1-1,0 0 1,0 1-1,1-1 1,-1 0-1,0 0 1,1 1-1,0-1 0,-1 0 1,1 0-1,0 0 1,-1 0-1,1 0 1,0 0-1,0 0 1,0 0-1,0 0 1,0 0-1,0 0 0,0-1 1,0 1-1,0 0 1,0-1-1,0 1 1,1 0-1,-1-1 1,0 0-1,0 1 0,1-1 1,-1 0-1,0 0 1,1 1-1,-1-1 1,0 0-1,1 0 1,-1-1-1,0 1 0,0 0 1,1 0-1,-1-1 1,0 1-1,2-1 1,4-1 21,0 1 0,0-2 1,0 1-1,-1-1 0,1 0 1,-1 0-1,9-6 0,4-7-25,0 0 1,0-1-1,-2 0 0,0-2 0,-1 0 0,15-24 1,-23 30-13,0 0 1,0 0-1,-1-1 0,-1 0 1,-1-1-1,0 1 1,-1-1-1,0 0 1,-1 0-1,-1 0 1,1-16-1,-3 30 7,0 1 0,0 0 1,1-1-1,-1 1 0,0-1 0,0 1 0,0-1 0,0 1 0,0-1 0,0 1 0,0-1 1,0 1-1,0 0 0,0-1 0,0 1 0,0-1 0,0 1 0,0-1 0,-1 1 1,1-1-1,0 1 0,0 0 0,0-1 0,-1 1 0,1-1 0,0 1 0,0 0 0,-1-1 1,1 1-1,0 0 0,-1-1 0,1 1 0,-1 0 0,1 0 0,0-1 0,-1 1 0,1 0 1,-1 0-1,1 0 0,-1-1 0,1 1 0,0 0 0,-1 0 0,1 0 0,-1 0 1,1 0-1,-1 0 0,1 0 0,-1 0 0,1 0 0,-1 0 0,1 0 0,-1 1 0,-1 0-1,0 0 0,1 0 0,-1 0-1,1 0 1,-1 0 0,1 1 0,0-1-1,-1 1 1,1-1 0,0 1 0,0-1-1,-2 4 1,-4 16 298,0 0-1,1 1 1,1-1 0,1 1-1,1 1 1,1-1 0,1 0-1,1 0 1,2 23 0,-2-43-282,0-1 0,0 0 0,0 0 0,0 1 0,1-1 1,-1 0-1,0 1 0,0-1 0,1 0 0,-1 0 0,1 1 0,-1-1 0,1 0 0,0 0 1,-1 0-1,1 0 0,0 0 0,0 0 0,-1 0 0,1 0 0,0 0 0,0 0 0,0 0 1,0-1-1,1 1 0,-1 0 0,0-1 0,0 1 0,0-1 0,0 1 0,1-1 0,-1 1 1,0-1-1,0 0 0,1 0 0,-1 0 0,0 0 0,1 0 0,-1 0 0,0 0 0,1 0 1,-1 0-1,0 0 0,0-1 0,1 1 0,-1-1 0,2 0 0,4-1-206,-1-1-1,0 0 1,1 0-1,-1-1 1,0 0 0,-1 0-1,10-8 1,-5 2-1454,0 0 1,-1-1-1,15-23 1,0-17-7533,-18 23 2213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7.408"/>
    </inkml:context>
    <inkml:brush xml:id="br0">
      <inkml:brushProperty name="width" value="0.025" units="cm"/>
      <inkml:brushProperty name="height" value="0.025" units="cm"/>
    </inkml:brush>
  </inkml:definitions>
  <inkml:trace contextRef="#ctx0" brushRef="#br0">34 57 8872,'0'0'9658,"-3"7"-8484,-1 3-849,0-1 128,-1 1 0,2 0 1,-1 0-1,1 0 0,1 0 0,0 0 1,1 1-1,-1 18 0,3-27-434,0-1-1,0 1 0,0-1 1,0 1-1,1-1 0,-1 0 1,0 0-1,1 1 1,-1-1-1,1 0 0,0 0 1,-1 0-1,1 0 1,0-1-1,-1 1 0,1 0 1,0-1-1,0 1 1,0-1-1,0 0 0,0 0 1,-1 1-1,1-1 0,0 0 1,0-1-1,3 1 1,-4 0 34,33-19-2626,-25 11-777,0-1 1,0 0-1,12-16 1,8-10-2164,10 5 6588,-36 28-838,1-1-1,0 0 0,-1 0 0,0 0 0,0 0 1,0 0-1,0-1 0,0 1 0,3-6 1,1-7 4873,-4 1 3763,-7 14-8497,1 1-1,0 0 0,0 0 0,-1 0 0,1 0 0,0 1 0,0-1 1,-1 1-1,1 0 0,-4 1 0,5-1-349,-32 18 856,33-19-863,1 1-1,-1-1 1,0 1-1,0-1 1,0 1-1,0 0 0,1-1 1,-1 1-1,0 0 1,0-1-1,1 1 1,-1 0-1,1 0 0,-1 0 1,0-1-1,1 1 1,0 0-1,-1 0 1,1 0-1,0 0 0,-1 0 1,1 0-1,0 0 1,0 0-1,0 0 1,0 0-1,0 0 1,0 0-1,0 0 0,0 0 1,0 0-1,0 0 1,1 0-1,-1 1 1,5 0-58,-1-1 0,1 0 0,-1 0 0,1 0 0,0 0 0,-1-1 0,1 0 0,0 0 0,-1 0 0,9-2 0,2 1-114,23-2-302,-30 1 399,-1 1 1,1 0 0,-1 0 0,1 1 0,-1 0-1,1 0 1,-1 1 0,1 0 0,-1 0 0,14 5-1,-20-6 83,0 1-1,0-1 1,0 1-1,1 0 1,-1 0-1,0-1 1,0 1 0,0 0-1,0 0 1,0 0-1,-1 0 1,1 0-1,0 0 1,0 0-1,-1 1 1,1-1-1,-1 0 1,1 0-1,-1 0 1,1 1-1,-1-1 1,0 0 0,1 1-1,-1-1 1,0 0-1,0 1 1,0-1-1,0 0 1,0 1-1,-1-1 1,1 0-1,0 1 1,0-1-1,-1 0 1,1 0-1,-1 1 1,1-1 0,-1 0-1,0 0 1,0 0-1,1 0 1,-1 0-1,-1 2 1,-2 1 182,0 1 0,-1-1 0,1 1 0,-1-1 0,0 0 0,0-1 0,-10 6 0,8-5-230,-1-1 0,1 0-1,0-1 1,-1 0 0,1 0-1,-1 0 1,0-1 0,1 0-1,-1-1 1,0 1-1,0-2 1,-11 0 0,13-9-4578,10-2-5323,2 6 1285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8.023"/>
    </inkml:context>
    <inkml:brush xml:id="br0">
      <inkml:brushProperty name="width" value="0.025" units="cm"/>
      <inkml:brushProperty name="height" value="0.025" units="cm"/>
    </inkml:brush>
  </inkml:definitions>
  <inkml:trace contextRef="#ctx0" brushRef="#br0">142 14 8616,'0'0'13955,"-8"-4"-13715,5 3-217,1 0 0,-1-1 0,0 1 0,1 1 0,-1-1 0,0 0 0,0 1 0,0-1 0,0 1 0,1 0 0,-1 0 0,0 0 0,0 0 0,0 0-1,0 1 1,0-1 0,1 1 0,-1 0 0,0 0 0,0 0 0,1 0 0,-1 0 0,1 1 0,-1-1 0,1 1 0,-1 0 0,1 0 0,0 0 0,0 0 0,0 0 0,0 0 0,-2 4 0,-5 2 124,-18 23 630,26-29-709,0-1 1,0 1-1,0 0 0,0-1 0,0 1 1,0 0-1,1 0 0,-1-1 0,1 1 1,-1 0-1,1 0 0,0 0 0,-1 0 1,1 0-1,0-1 0,0 1 0,1 0 0,-1 2 1,1-3-50,0 0 0,0 0 1,0-1-1,1 1 0,-1 0 1,0-1-1,0 1 0,0-1 1,1 1-1,-1-1 1,0 0-1,1 0 0,-1 1 1,0-1-1,0 0 0,1 0 1,-1 0-1,3-1 0,31 0 59,-31 1-54,4-1-10,0-1-1,0 0 1,-1 0-1,1 0 1,-1-1-1,1 0 1,-1 0-1,0-1 1,0 0-1,-1 0 1,1-1-1,-1 0 1,0 0-1,0-1 0,0 1 1,-1-1-1,0 0 1,0-1-1,-1 1 1,1-1-1,-1 0 1,4-11-1,-9 26 130,0 0 0,0-1 0,1 1 1,0 0-1,0-1 0,1 1 0,0 0 0,4 14 0,-4-20-264,-1 1 0,1-1 0,-1 1 0,1 0 0,0-1 0,0 0 0,1 1 0,-1-1 0,0 0 0,1 1 0,-1-1 0,1 0 0,0 0 0,0 0-1,0 0 1,0-1 0,0 1 0,0 0 0,0-1 0,0 1 0,1-1 0,-1 0 0,0 0 0,1 0 0,0 0 0,-1 0 0,1-1 0,-1 1 0,1-1 0,0 0 0,-1 1 0,1-1 0,0 0 0,-1-1 0,6 0 0,7-6-5517,-5-8-5786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8.587"/>
    </inkml:context>
    <inkml:brush xml:id="br0">
      <inkml:brushProperty name="width" value="0.025" units="cm"/>
      <inkml:brushProperty name="height" value="0.025" units="cm"/>
    </inkml:brush>
  </inkml:definitions>
  <inkml:trace contextRef="#ctx0" brushRef="#br0">6 1 4484,'0'0'14638,"-5"72"-13965,10-40-385,6 3-160,-1 0-96,3-2 0,1-3-32,-5-2-320,-4-5-929,-5-3-1346,0-6-1441,-5-7-1249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9.038"/>
    </inkml:context>
    <inkml:brush xml:id="br0">
      <inkml:brushProperty name="width" value="0.025" units="cm"/>
      <inkml:brushProperty name="height" value="0.025" units="cm"/>
    </inkml:brush>
  </inkml:definitions>
  <inkml:trace contextRef="#ctx0" brushRef="#br0">0 239 9065,'2'-11'1740,"0"0"-1151,0 0-1,1 1 1,0-1-1,1 1 1,1 0 0,-1 0-1,2 0 1,-1 1 0,1 0-1,1 0 1,-1 0 0,1 1-1,1 0 1,12-11 0,-7 10-259,0 0 0,1 1 1,-1 1-1,1 0 1,1 1-1,0 0 1,-1 1-1,2 1 0,20-4 1,-29 6-316,1 1 0,0 0 1,0 0-1,0 1 0,0 0 0,0 1 0,0-1 1,0 1-1,0 1 0,0-1 0,-1 2 1,1-1-1,-1 1 0,1 0 0,-1 0 0,0 1 1,0 0-1,0 0 0,11 11 0,-15-13-12,-1 0 0,0 1-1,0-1 1,0 1 0,0 0-1,0-1 1,0 1 0,-1 0-1,0 0 1,1 0 0,-1 1 0,0-1-1,-1 0 1,1 0 0,0 0-1,-1 1 1,0-1 0,0 0-1,0 1 1,-1 4 0,0-2 58,-1-1 1,0 0-1,0 1 0,0-1 1,-1 0-1,1 0 0,-1-1 1,0 1-1,-1 0 1,1-1-1,-6 5 0,-5 4 68,0-1-1,-1 0 1,-1-1-1,0 0 1,0-1-1,-19 8 1,13-12-811,22-6 609,0 0-1,0 0 0,-1 0 0,1 0 0,0 0 1,0 0-1,0 0 0,-1 0 0,1 0 1,0-1-1,0 1 0,0 0 0,0 0 1,0 0-1,-1 0 0,1 0 0,0 0 0,0 0 1,0-1-1,0 1 0,0 0 0,0 0 1,0 0-1,-1 0 0,1-1 0,0 1 1,0 0-1,0 0 0,0 0 0,0 0 0,0-1 1,0 1-1,0 0 0,0 0 0,0 0 1,0-1-1,0 1 0,0 0 0,0 0 1,0 0-1,0-1 0,0 1 0,0 0 0,0 0 1,1 0-1,-1 0 0,0-1 0,0 1 1,26-32-8460,0 9 2544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9.382"/>
    </inkml:context>
    <inkml:brush xml:id="br0">
      <inkml:brushProperty name="width" value="0.025" units="cm"/>
      <inkml:brushProperty name="height" value="0.025" units="cm"/>
    </inkml:brush>
  </inkml:definitions>
  <inkml:trace contextRef="#ctx0" brushRef="#br0">1 1 13677,'0'0'9577,"30"77"-8936,-21-41-385,-2 2-224,4 0 0,0-3 64,-1-3-96,1-2-64,-2-4-769,0-8-480,-2-3-609,-7-7-1249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9.725"/>
    </inkml:context>
    <inkml:brush xml:id="br0">
      <inkml:brushProperty name="width" value="0.025" units="cm"/>
      <inkml:brushProperty name="height" value="0.025" units="cm"/>
    </inkml:brush>
  </inkml:definitions>
  <inkml:trace contextRef="#ctx0" brushRef="#br0">9 157 11723,'0'0'2813,"-2"-9"-21,1 7-2695,0-1 89,0 1-1,0-1 1,0 0 0,1 1 0,-1-1 0,1 0-1,0 0 1,-1 0 0,1 1 0,1-1 0,-1 0-1,0 0 1,1 0 0,-1 1 0,1-1 0,0 0-1,0 1 1,0-1 0,0 0 0,0 1 0,1-1-1,-1 1 1,1 0 0,-1-1 0,1 1 0,0 0-1,0 0 1,0 0 0,0 0 0,4-2 0,9-5 74,0 1 0,0 1 1,1 0-1,-1 1 0,1 1 1,1 0-1,-1 1 0,18-2 0,6 1-177,1 3-1,47 2 0,-80 0-86,0 1 0,0-1 0,0 2 1,-1-1-1,1 2 0,0-1 0,-1 1 0,1 0 1,-1 0-1,0 1 0,8 5 0,-12-7 62,0 0-1,0 0 1,0 1-1,-1-1 1,0 1-1,1 0 1,-1 0-1,0 0 1,0 0-1,0 0 1,-1 0-1,1 0 1,-1 0-1,0 1 1,0-1-1,0 1 1,0-1-1,0 1 0,-1-1 1,0 1-1,0-1 1,0 1-1,0-1 1,0 1-1,-1-1 1,1 1-1,-3 5 1,1-4-7,0 0 0,-1 0 0,0 0 0,0 0 0,0-1 0,-1 0 0,0 1 0,0-1 0,0-1 0,0 1 0,0 0 0,-1-1 1,1 0-1,-9 4 0,2-1-660,0 0 0,0-2 0,0 1 0,0-1 0,-22 4 0,16-7-3101,6-1-1816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5.176"/>
    </inkml:context>
    <inkml:brush xml:id="br0">
      <inkml:brushProperty name="width" value="0.025" units="cm"/>
      <inkml:brushProperty name="height" value="0.025" units="cm"/>
    </inkml:brush>
  </inkml:definitions>
  <inkml:trace contextRef="#ctx0" brushRef="#br0">27 1 5189,'0'0'13901,"4"47"-12812,-4-14 96,2 3-352,-2 4-609,0-1-128,0-3-64,0-2 0,0-5-192,0-7-705,-2 0-384,-3-10-128,-6-5-1890,-3-7-2146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1.254"/>
    </inkml:context>
    <inkml:brush xml:id="br0">
      <inkml:brushProperty name="width" value="0.025" units="cm"/>
      <inkml:brushProperty name="height" value="0.025" units="cm"/>
    </inkml:brush>
  </inkml:definitions>
  <inkml:trace contextRef="#ctx0" brushRef="#br0">92 34 7847,'1'-1'513,"-1"0"0,0-1-1,0 1 1,1-1 0,-1 1-1,0-1 1,0 1-1,-1-1 1,1 1 0,0-1-1,0 1 1,-1-1 0,1 1-1,-1-1 1,1 1-1,-1 0 1,0-1 0,1 1-1,-1 0 1,0 0 0,-2-3-1,2 4-424,0 0-1,0 0 0,0 0 1,0 0-1,0 0 0,-1 0 1,1 0-1,0 0 1,0 0-1,0 1 0,0-1 1,0 0-1,0 1 1,0-1-1,0 1 0,-1-1 1,2 1-1,-1-1 0,0 1 1,0 0-1,0 0 1,0-1-1,0 1 0,0 0 1,1 0-1,-1 0 0,0 0 1,1 0-1,-1 0 1,0 1-1,-6 9 122,0 0-1,1 0 1,0 1-1,1-1 1,0 1-1,1 1 1,1-1-1,0 0 1,0 1 0,1 0-1,1-1 1,0 1-1,0 0 1,3 20-1,-2-32-196,1 0-1,-1 0 1,0-1-1,1 1 0,-1 0 1,0 0-1,1-1 1,-1 1-1,1 0 1,-1-1-1,1 1 1,0 0-1,-1-1 0,1 1 1,0-1-1,-1 1 1,1-1-1,0 1 1,0-1-1,-1 1 0,1-1 1,0 0-1,0 0 1,0 1-1,0-1 1,-1 0-1,1 0 1,0 0-1,0 0 0,0 0 1,0 0-1,0 0 1,0 0-1,-1 0 1,1 0-1,0-1 0,0 1 1,1-1-1,2 0 23,-1 0-1,1 0 1,-1 0-1,0-1 1,1 1-1,-1-1 1,0 0-1,4-3 1,2-3-17,0-1 1,-1-1-1,0 1 1,0-1 0,-1-1-1,0 1 1,-1-1-1,0-1 1,-1 1 0,0-1-1,-1 0 1,0 0-1,-1 0 1,-1 0-1,0 0 1,1-16 0,-6 32-79,1 1 0,0 0 0,-1 0 1,2 0-1,-1 0 0,1 0 1,-2 10-1,2-7 37,1 1-19,-1 0-1,1 0 0,1 0 0,0 1 0,0-1 0,3 9 0,-3-16-76,-1 0-1,1 0 0,0 0 0,0 0 1,0 0-1,0 0 0,1-1 0,-1 1 1,0-1-1,1 1 0,-1-1 0,1 1 1,0-1-1,-1 0 0,1 1 0,0-1 0,0 0 1,-1 0-1,1-1 0,0 1 0,0 0 1,0-1-1,0 1 0,0-1 0,0 1 1,1-1-1,-1 0 0,0 0 0,0 0 1,0 0-1,0 0 0,0-1 0,3 0 1,-3 1-185,0-1 1,1 1 0,-1-1-1,0 0 1,0 0 0,1 0 0,-1 0-1,0 0 1,0-1 0,0 1-1,0-1 1,0 1 0,-1-1 0,1 0-1,0 0 1,1-3 0,14-18-4367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1.602"/>
    </inkml:context>
    <inkml:brush xml:id="br0">
      <inkml:brushProperty name="width" value="0.025" units="cm"/>
      <inkml:brushProperty name="height" value="0.025" units="cm"/>
    </inkml:brush>
  </inkml:definitions>
  <inkml:trace contextRef="#ctx0" brushRef="#br0">47 47 7623,'0'0'3369,"-3"-8"-198,-8-25-6,6 28-25,2 13-2211,0 10-593,2 1-92,0-10-62,0 0 1,1 0 0,0 0-1,1 0 1,0 0-1,4 16 1,-4-22-152,0-1 0,0 1-1,1-1 1,-1 1 0,1-1 0,0 0 0,0 0-1,0 1 1,0-1 0,0-1 0,0 1 0,0 0-1,0 0 1,1-1 0,-1 0 0,1 1 0,-1-1 0,1 0-1,0 0 1,-1 0 0,1-1 0,0 1 0,0-1-1,-1 1 1,1-1 0,5 0 0,-2 0 40,10 1-82,0 0 0,0 2 1,-1-1-1,28 10 0,-40-12 26,-1 1 1,0 0-1,0-1 1,0 1-1,0 0 1,0 0-1,0 1 1,0-1-1,0 0 1,0 1-1,0-1 1,-1 1-1,1-1 1,-1 1-1,1 0 1,-1 0-1,0 0 1,1 0-1,-1 0 1,0 0-1,0 0 1,0 0-1,-1 0 1,1 0-1,0 1 1,-1-1-1,0 0 1,1 1-1,-1-1 1,0 0-1,0 0 1,0 1-1,-1-1 1,1 0-1,0 1 1,-1-1-1,0 0 1,1 0-1,-1 0 1,0 0-1,0 1 1,-3 2-1,1 0 180,-1 0 0,1 0 0,-1-1-1,-1 1 1,1-1 0,-1 0 0,0 0 0,1-1 0,-2 1-1,1-1 1,0 0 0,-9 3 0,1 0-7,0-1 1,0-1-1,-1 0 1,-19 3-1,32-7-197,-7 2-15,1-2 0,-1 1 1,1-1-1,-1 0 0,-10-1 0,16 0-93,1 1 1,0 0-1,0-1 1,0 1 0,-1 0-1,1-1 1,0 0-1,0 1 1,0-1-1,0 0 1,0 1-1,0-1 1,0 0-1,0 0 1,0 0 0,1 0-1,-2-1 1,1 1-188,1-1 0,-1 1 0,1-1 0,0 1 0,-1 0 0,1-1 0,0 1 0,0-1 0,0 0 0,0 1 1,0-1-1,0 1 0,1-1 0,-1 1 0,0-1 0,1 1 0,0-3 0,11-15-4383,5 0-1287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1.947"/>
    </inkml:context>
    <inkml:brush xml:id="br0">
      <inkml:brushProperty name="width" value="0.025" units="cm"/>
      <inkml:brushProperty name="height" value="0.025" units="cm"/>
    </inkml:brush>
  </inkml:definitions>
  <inkml:trace contextRef="#ctx0" brushRef="#br0">67 53 12172,'0'0'10260,"1"-8"-8221,3-25-587,-4 33-1429,0-1-1,0 1 1,0-1-1,0 1 1,0-1-1,0 1 1,-1-1-1,1 1 1,0-1 0,0 1-1,0 0 1,0-1-1,-1 1 1,1-1-1,0 1 1,0 0-1,-1-1 1,1 1-1,0 0 1,-1-1-1,1 1 1,0 0-1,-1-1 1,1 1 0,-1 0-1,1 0 1,0-1-1,-1 1 1,1 0-1,-1 0 1,1 0-1,-1 0 1,1 0-1,-1-1 1,1 1-1,0 0 1,-1 0 0,1 0-1,-1 0 1,1 0-1,-1 1 1,1-1-1,-1 0 1,1 0-1,-1 0 1,1 0-1,0 0 1,-1 1-1,1-1 1,-1 1-1,-19 8-151,17-6 126,0 0 1,0 0 0,0 0-1,0 1 1,1-1 0,-1 1-1,1-1 1,0 1 0,0 0-1,0 0 1,1 0 0,0 0-1,-1 0 1,1 0 0,0 6-1,2-8-15,1-1 0,0 0-1,0 0 1,0 0-1,0 0 1,1 0 0,-1 0-1,0 0 1,0-1-1,0 1 1,1-1 0,-1 0-1,0 1 1,1-1-1,-1 0 1,4-1 0,-1 2-102,22 0-662,-19-1 550,1 0 0,0 0 0,0 1 0,-1 0 0,1 1 0,0 0 0,-1 0 0,0 1 0,1 0 0,-1 0 0,14 8 0,-21-9 253,1 0 0,-1 0 1,0 0-1,0 0 0,1 0 0,-1 0 0,-1 0 0,1 0 1,0 0-1,0 0 0,-1 0 0,1 1 0,-1-1 0,0 0 1,0 1-1,0-1 0,0 0 0,0 0 0,0 1 1,0-1-1,-1 0 0,1 0 0,-1 1 0,0-1 0,0 0 1,0 0-1,0 0 0,0 0 0,0 0 0,0 0 0,0 0 1,-1 0-1,-2 2 0,1 0 90,0 0 1,-1 1-1,1-1 1,-1 0-1,0-1 0,0 1 1,0-1-1,-1 0 1,1 0-1,-1 0 0,0-1 1,0 1-1,-6 1 1,10-4-168,-1 1 0,1-1 1,-1 0-1,1 0 1,-1 0-1,1 0 1,-1 0-1,1 0 1,-1 0-1,1-1 1,-1 1-1,1-1 1,-1 1-1,1-1 0,0 1 1,-3-2-1,3 1-319,-1 0 1,1-1-1,0 1 0,-1-1 0,1 1 0,0-1 0,0 1 0,0-1 0,0 1 1,0-1-1,1 0 0,-1 0 0,0-2 0,-5-19-6960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2.480"/>
    </inkml:context>
    <inkml:brush xml:id="br0">
      <inkml:brushProperty name="width" value="0.025" units="cm"/>
      <inkml:brushProperty name="height" value="0.025" units="cm"/>
    </inkml:brush>
  </inkml:definitions>
  <inkml:trace contextRef="#ctx0" brushRef="#br0">59 144 4420,'0'0'14809,"8"-5"-12124,-2 1-2287,-1-1 0,1 1 0,-1-1 0,-1 0 0,9-11 0,-12 15-340,0-1 0,0 1 0,0 0 0,0-1 0,0 0 0,0 1 0,-1-1 0,1 0 0,-1 1 0,1-1 0,-1 0 0,1 0 0,-1 1 0,0-1-1,0 0 1,0 0 0,0 0 0,0 1 0,0-1 0,-1 0 0,1 0 0,-1 1 0,1-1 0,-1 0 0,1 1 0,-1-1 0,0 0 0,0 1 0,0-1 0,0 1 0,0-1 0,0 1 0,0 0 0,-1-1-1,1 1 1,-2-1 0,2 1-60,0 0 0,-1 0-1,1 0 1,0 0 0,-1 0-1,1 0 1,-1 0 0,1 1-1,-1-1 1,1 0 0,-1 1-1,1 0 1,-1-1 0,1 1 0,-1 0-1,0 0 1,1 0 0,-1 0-1,0 0 1,1 0 0,-1 0-1,1 0 1,-1 1 0,0-1-1,1 1 1,-3 0 0,1 1-9,1 0 0,-1 0 0,0 1 0,1-1 0,-1 0 0,1 1 0,0 0 0,0 0 0,0 0 0,0 0 0,-3 6 0,1 1 22,0 0 0,0 1 0,0 0 0,2 0 0,-1 0 0,0 21 0,2-31-1,1 1-1,0 0 1,0-1 0,0 1 0,0 0 0,1-1-1,-1 1 1,0-1 0,1 1 0,-1 0-1,1-1 1,0 1 0,-1-1 0,1 1 0,0-1-1,0 0 1,0 1 0,0-1 0,0 0-1,0 1 1,0-1 0,1 0 0,-1 0 0,0 0-1,1 0 1,-1 0 0,1-1 0,-1 1-1,1 0 1,-1 0 0,1-1 0,-1 1 0,1-1-1,0 0 1,-1 1 0,1-1 0,-1 0-1,1 0 1,0 0 0,-1 0 0,1 0 0,2-1-1,2 0 18,0 0-1,0-1 0,0 1 1,-1-1-1,1 0 0,0-1 1,-1 1-1,0-1 0,0 0 1,10-8-1,19-21-32,-1-2 1,33-46-1,-60 73 12,-5 6-59,-1 5 49,0 0 0,0 0 0,0 0 0,-1 0 0,0 0 0,1 0 0,-3 5 0,0 3 98,1-6 59,0 0-1,0 1 0,1 0 1,0-1-1,0 1 0,1 0 0,0 0 1,0-1-1,1 13 0,0-18-117,0 0-1,-1-1 1,1 1-1,0 0 0,-1 0 1,1-1-1,0 1 1,0-1-1,0 1 0,-1 0 1,1-1-1,0 0 1,0 1-1,0-1 0,0 1 1,0-1-1,0 0 1,0 0-1,0 0 0,0 0 1,0 1-1,0-1 1,0 0-1,0-1 0,0 1 1,0 0-1,0 0 1,0 0-1,0-1 1,0 1-1,0 0 0,0-1 1,1 0-1,31-13 184,47-52-741,-25 18-3032,-44 31-6764,-8 7 1847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2.841"/>
    </inkml:context>
    <inkml:brush xml:id="br0">
      <inkml:brushProperty name="width" value="0.025" units="cm"/>
      <inkml:brushProperty name="height" value="0.025" units="cm"/>
    </inkml:brush>
  </inkml:definitions>
  <inkml:trace contextRef="#ctx0" brushRef="#br0">20 0 16656,'0'0'3859,"-4"11"-3314,0 1-236,1 0 0,0 1 0,1-1 1,0 1-1,1-1 0,1 1 0,0-1 0,0 1 1,1 0-1,1-1 0,4 16 0,-6-26-261,5 14 471,1 0 0,0-1-1,1 0 1,16 27 0,-21-39-466,0 0 0,0-1 1,0 1-1,0-1 1,1 1-1,-1-1 0,1 0 1,-1 1-1,1-1 1,0-1-1,0 1 1,0 0-1,0-1 0,0 1 1,0-1-1,0 0 1,0 0-1,1 0 0,-1-1 1,0 1-1,1-1 1,-1 0-1,0 0 1,1 0-1,-1 0 0,0 0 1,1-1-1,-1 0 1,0 1-1,1-1 0,3-2 1,-2 0-36,0 0 0,-1 1 1,0-2-1,0 1 0,0 0 1,0-1-1,0 0 0,-1 0 1,1 0-1,-1 0 0,0-1 0,0 1 1,-1-1-1,1 1 0,-1-1 1,1-6-1,6-12-206,-2-1-1,5-25 1,-9 35-188,-3 11 1230,2-3-5429,-11 16-11162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3.171"/>
    </inkml:context>
    <inkml:brush xml:id="br0">
      <inkml:brushProperty name="width" value="0.025" units="cm"/>
      <inkml:brushProperty name="height" value="0.025" units="cm"/>
    </inkml:brush>
  </inkml:definitions>
  <inkml:trace contextRef="#ctx0" brushRef="#br0">2 1 7591,'0'0'11051,"-2"54"-9001,2-46-321,4-2-287,5-3-802,-2-2-512,9-1-64,-3 0-640,-3-6-1282,6-8-1793,-3 0-3460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3.536"/>
    </inkml:context>
    <inkml:brush xml:id="br0">
      <inkml:brushProperty name="width" value="0.025" units="cm"/>
      <inkml:brushProperty name="height" value="0.025" units="cm"/>
    </inkml:brush>
  </inkml:definitions>
  <inkml:trace contextRef="#ctx0" brushRef="#br0">0 150 10090,'0'0'13159,"10"2"-12321,-6-2-774,0 1 0,0-1 0,0 1 0,0-1 0,0 0 0,0 0 0,0-1 0,1 0 0,-1 1 0,0-1 0,0 0 1,0-1-1,-1 1 0,1-1 0,0 0 0,0 0 0,-1 0 0,1 0 0,-1 0 0,0-1 0,0 0 0,0 0 0,0 0 0,0 0 0,-1 0 0,1 0 0,-1-1 0,0 1 1,0-1-1,2-4 0,0 0-31,-1 1 0,-1-1 1,1 1-1,-1-1 0,1-12 0,-2 18-27,-1 0-1,0 1 0,0-1 0,0 0 1,0 0-1,0 0 0,-1 0 0,1 0 0,-1 0 1,1 0-1,-1 0 0,-1-2 0,2 3-8,-1 0 0,0 1 0,1-1 0,-1 0 0,0 1 0,1-1 0,-1 1 0,0-1 0,0 1 0,1-1-1,-1 1 1,0-1 0,0 1 0,0 0 0,0-1 0,0 1 0,0 0 0,0 0 0,0 0 0,1 0 0,-1 0 0,0 0 0,0 0-1,0 0 1,0 0 0,0 0 0,-1 1 0,-1 0-10,1 0 0,-1 1 0,1-1 0,0 1 0,0 0 0,-1 0-1,1 0 1,0 0 0,1 0 0,-1 0 0,0 0 0,1 1 0,-1-1 0,1 1 0,-1-1-1,1 1 1,0-1 0,0 1 0,0 4 0,-15 56-29,15-62 38,-1 7 62,1 0-1,0 1 1,0-1-1,1 1 1,-1-1-1,3 13 1,-2-19-35,1-1 0,0 1 0,-1-1-1,1 1 1,0-1 0,0 1 0,-1-1 0,1 1 0,1-1 0,-1 0 0,0 1 0,0-1 0,0 0 0,1 0 0,-1 0 0,0 0 0,1 0 0,-1 0 0,1-1-1,-1 1 1,1 0 0,-1-1 0,1 1 0,0-1 0,-1 1 0,1-1 0,0 0 0,-1 0 0,1 0 0,0 0 0,0 0 0,-1 0 0,1 0 0,0 0 0,-1-1 0,1 1-1,2-2 1,2 1 0,0-1 0,0-1 0,0 1 0,0-1 0,0 0 0,-1 0 0,1 0 0,-1-1 0,0 0 0,0 0 0,-1 0-1,1-1 1,7-9 0,5-8 47,25-42 1,-38 57-31,0 75 2485,-3-66-2511,0-1-1,-1 1 0,1-1 1,0 1-1,0-1 0,0 0 1,0 1-1,0-1 0,0 0 1,0 0-1,0 0 0,0 0 1,1 0-1,-1 0 0,0 0 1,1 0-1,-1 0 1,1-1-1,-1 1 0,1-1 1,-1 1-1,1-1 0,0 1 1,-1-1-1,1 0 0,-1 0 1,1 0-1,0 0 0,-1 0 1,1 0-1,-1 0 0,1-1 1,0 1-1,-1 0 0,1-1 1,-1 1-1,1-1 0,1-1 1,4 0 35,1-1 0,0 0 0,-1-1 1,0 0-1,0 0 0,9-6 0,12-19-132,-22 22 52,0 0 1,0 1-1,1 0 0,0 0 1,10-6-1,-21 51-129,1 16-1375,4-46 526,-1 0-1,0 1 1,-1-1 0,0 0 0,-1 0-1,-3 14 1,0-11-9321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5.127"/>
    </inkml:context>
    <inkml:brush xml:id="br0">
      <inkml:brushProperty name="width" value="0.025" units="cm"/>
      <inkml:brushProperty name="height" value="0.025" units="cm"/>
    </inkml:brush>
  </inkml:definitions>
  <inkml:trace contextRef="#ctx0" brushRef="#br0">166 644 5637,'-9'3'-662,"-6"1"1875,0 1-1,0 1 1,1 0-1,0 1 0,0 1 1,1 0-1,0 0 1,-23 21-1,36-29-1115,-1 0 0,1 1 0,-1-1 1,1 1-1,-1-1 0,1 0 0,-1 1 0,1-1 0,0 1 0,-1-1 1,1 1-1,0-1 0,-1 1 0,1 0 0,0-1 0,0 1 0,-1-1 1,1 1-1,0-1 0,0 1 0,0 0 0,0-1 0,0 1 0,0 0 0,0-1 1,0 1-1,0-1 0,0 1 0,0 0 0,1-1 0,-1 1 0,0-1 1,0 1-1,1-1 0,-1 1 0,0-1 0,0 1 0,1-1 0,0 2 1,1-1 37,0 0 1,0 0-1,0-1 1,0 1 0,1 0-1,-1-1 1,0 1 0,1-1-1,-1 0 1,5 0-1,63-5 1150,40-18-163,143-49 0,-100 25-793,68-16-23,513-155 134,-502 138-485,245-122 1,-385 156 87,-103 67-11,-52 56-219,43-51-2408,11-17-1963,3-8-3610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6.258"/>
    </inkml:context>
    <inkml:brush xml:id="br0">
      <inkml:brushProperty name="width" value="0.025" units="cm"/>
      <inkml:brushProperty name="height" value="0.025" units="cm"/>
    </inkml:brush>
  </inkml:definitions>
  <inkml:trace contextRef="#ctx0" brushRef="#br0">279 559 5830,'-15'5'-1175,"11"-4"1478,-76 27 6138,-99 19 1,178-47-5278,18-2 304,131-51 582,-12 2-807,505-121 555,13 34-1594,295-71-1111,-937 205 917,29-6-42,-37 10 60,-23 7 89,-221 88 267,231-91-394,-17 13-1277,47-34-18556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1.510"/>
    </inkml:context>
    <inkml:brush xml:id="br0">
      <inkml:brushProperty name="width" value="0.025" units="cm"/>
      <inkml:brushProperty name="height" value="0.025" units="cm"/>
    </inkml:brush>
  </inkml:definitions>
  <inkml:trace contextRef="#ctx0" brushRef="#br0">0 1 8200,'0'0'13164,"5"9"-12390,6 18-564,-2 0-1,-1 0 0,-1 1 0,5 50 1,-9-53-145,-1-6-12,1 0 0,1 0 1,0-1-1,1 1 0,8 17 0,-13-36-162,0 0-1,0 0 1,0 0 0,0 0-1,0 0 1,0 0 0,1 0-1,-1-1-327,0 1 327,0 0 1,0 0 0,0 0-1,0 0 1,0 0 0,0 0-1,0 0 1,0 0 0,1 0-1,-1 0 1,0 0 0,0 0-1,0 0 1,0 0 0,0 0-1,0 0 1,0 0 0,0 0-1,0 0 1,1 0-1,-1 0 1,0 0 0,0 0-1,0 0 1,0 0 0,0 0-1,0 0 1,0 0 0,0 0-1,0 0 1,0-9-4248,-3-6-896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5.630"/>
    </inkml:context>
    <inkml:brush xml:id="br0">
      <inkml:brushProperty name="width" value="0.025" units="cm"/>
      <inkml:brushProperty name="height" value="0.025" units="cm"/>
    </inkml:brush>
  </inkml:definitions>
  <inkml:trace contextRef="#ctx0" brushRef="#br0">1 82 3683,'0'0'7149,"8"-10"-3792,-7 10-3321,4-6 399,0 0 0,0 1 1,1-1-1,0 1 0,0 0 0,1 1 0,-1 0 1,1 0-1,0 0 0,0 1 0,0 0 0,0 0 1,11-2-1,0 2 53,1 0 1,0 1-1,-1 1 1,1 1-1,0 1 1,-1 0-1,23 5 1,-39-5-485,-1-1 1,1 0-1,0 1 1,-1 0 0,1-1-1,0 1 1,-1 0 0,1 0-1,-1 0 1,1 0-1,-1 0 1,0 0 0,1 0-1,-1 0 1,0 0-1,0 1 1,0-1 0,0 0-1,0 1 1,0-1 0,0 1-1,0 0 1,-1-1-1,2 3 1,-2-1 27,0 0 1,0 0-1,0 0 0,0 0 1,-1 0-1,1 0 0,-1-1 1,0 1-1,0 0 0,0 0 1,0-1-1,0 1 0,-3 3 1,-6 8 141,0 0 0,0 0-1,-24 20 1,33-32-178,-2 1 4,0 0-1,0 0 0,0 0 0,1 0 0,-1 0 0,1 0 0,-3 7 0,5-10-22,0 1 1,0 0-1,0 0 1,0 0-1,0 0 0,0 0 1,0-1-1,0 1 1,1 0-1,-1 0 0,0 0 1,1-1-1,-1 1 1,0 0-1,1 0 0,-1-1 1,1 1-1,-1 0 1,1-1-1,-1 1 0,1 0 1,0-1-1,-1 1 1,1-1-1,0 1 0,0-1 1,-1 1-1,1-1 0,0 0 1,0 1-1,0-1 1,-1 0-1,1 0 0,0 0 1,0 0-1,0 1 1,0-1-1,-1 0 0,1 0 1,1-1-1,11 4-154,1 1 0,-1 0 0,0 0 0,-1 1 0,1 1 0,11 7 0,-21-11 191,-1 0 0,0 0 0,1-1 1,-1 2-1,0-1 0,0 0 0,0 0 0,0 1 1,-1-1-1,1 1 0,-1-1 0,1 1 0,-1-1 1,0 1-1,0 0 0,0 0 0,-1 0 1,1 0-1,0 0 0,-1 0 0,0 0 0,0-1 1,0 1-1,0 0 0,0 0 0,-1 0 0,1 0 1,-1 0-1,0 0 0,0 0 0,0 0 1,0-1-1,0 1 0,-4 5 0,0 1 210,-2 0 0,1 0 0,-1 0 0,-1-1 0,1 0 0,-2-1 0,1 1 0,-1-2 0,0 1 0,0-1 0,-1 0 0,1-1 0,-1 0 0,0-1 0,-1 0 0,1-1-1,-1 0 1,0 0 0,0-1 0,-16 1 0,25-3-255,0 0 0,0 0 0,0 0-1,0-1 1,0 1 0,0-1 0,0 1-1,0-1 1,0 0 0,0 1 0,0-1-1,1 0 1,-1 0 0,0-1 0,1 1-1,-1 0 1,1 0 0,-1-1 0,1 1-1,-1-1 1,1 1 0,0-1 0,0 0-1,0 0 1,0 1 0,0-1 0,0 0-1,0 0 1,1 0 0,-1 0 0,1 0 0,-1 0-1,1 0 1,0 0 0,0 0 0,0 0-1,0 0 1,0-3 0,0-1-844,1-1 0,0 1 0,0-1 0,0 1 0,1-1 0,-1 1 1,2-1-1,-1 1 0,1 0 0,6-10 0,4-4-4613,1 1-1409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3.281"/>
    </inkml:context>
    <inkml:brush xml:id="br0">
      <inkml:brushProperty name="width" value="0.025" units="cm"/>
      <inkml:brushProperty name="height" value="0.025" units="cm"/>
    </inkml:brush>
  </inkml:definitions>
  <inkml:trace contextRef="#ctx0" brushRef="#br0">52 236 3267,'8'-40'4069,"-2"0"0,-1-1 1,-2-48-1,-3 88-4015,0 0 0,0 0 1,0 0-1,0 0 0,0 0 0,0 0 1,-1 0-1,1 0 0,0 0 1,-1 0-1,1 0 0,0 0 0,-1 1 1,1-1-1,-1 0 0,1 0 0,-1 0 1,0 1-1,1-1 0,-1 0 1,0 0-1,0 1 0,1-1 0,-1 1 1,0-1-1,0 1 0,0-1 0,0 1 1,0-1-1,0 1 0,1 0 1,-1-1-1,0 1 0,0 0 0,0 0 1,0 0-1,0 0 0,0 0 1,0 0-1,0 0 0,0 0 0,0 0 1,0 0-1,0 1 0,0-1 0,0 0 1,0 1-1,0-1 0,0 0 1,0 1-1,0 0 0,1-1 0,-1 1 1,0-1-1,0 1 0,1 0 0,-1-1 1,0 1-1,1 0 0,-1 0 1,1 0-1,-1 0 0,1-1 0,-1 1 1,0 1-1,-4 16 106,0 0 0,1 1 0,1-1 0,1 1 0,0 0 0,2-1 0,2 35 0,-1-4 375,0-26-354,0 0 0,2 0 0,0-1 0,2 1 0,0-1 0,2 0 0,0 0 0,2-1 0,0 0 1,1 0-1,26 38 0,-31-54 697,-6-10-351,-10-22-204,-24-40-364,-30-23-157,68 93 150,-1-1 0,1 0 1,0-1-1,0 1 0,0-1 0,0 1 0,0-1 0,0 0 1,0 0-1,0 0 0,1 0 0,-1-1 0,0 1 0,0-1 0,1 0 1,-1 0-1,4 0 0,-2 0 57,0 0 0,0-1 0,0 1 1,0-1-1,-1 0 0,1 0 0,0 0 0,-1-1 0,1 1 1,-1-1-1,0 0 0,7-5 0,-4 1 8,-1-1 0,0-1 0,-1 1 0,0-1 0,0 0 0,-1 0 0,0 0 0,0 0 0,-1-1 0,0 0 0,0 1 0,-1-1-1,0 0 1,-1-1 0,0 1 0,0-13 0,-2 47-117,1-15 125,-1-1 1,1 1 0,1 0-1,0 0 1,0 0-1,5 16 1,-6-24-5,1 0 1,1 0-1,-1 0 1,0 0 0,0 0-1,1-1 1,-1 1-1,1 0 1,-1-1-1,1 1 1,0-1-1,0 1 1,0-1-1,-1 0 1,1 0 0,1 0-1,-1 0 1,0 0-1,0 0 1,0-1-1,0 1 1,0-1-1,1 1 1,-1-1-1,0 0 1,0 0 0,1 0-1,-1 0 1,0 0-1,0-1 1,1 1-1,-1-1 1,0 1-1,0-1 1,3-1-1,0 0 2,0 0-1,0 0 1,0 0-1,0-1 0,0 0 1,-1 0-1,1 0 0,-1-1 1,0 1-1,0-1 0,0 0 1,5-8-1,30-24 77,-39 36-103,1 0-1,-1 0 1,0-1 0,0 1-1,1 0 1,-1 0 0,0 0-1,1 0 1,-1 0-1,0 0 1,1-1 0,-1 1-1,0 0 1,1 0 0,-1 0-1,0 0 1,1 0-1,-1 0 1,0 0 0,1 0-1,-1 0 1,0 1 0,1-1-1,-1 0 1,0 0-1,1 0 1,-1 0 0,0 0-1,1 0 1,-1 1 0,0-1-1,0 0 1,1 0-1,-1 1 1,0-1 0,0 0-1,1 0 1,-1 1 0,0-1-1,0 0 1,0 1-1,7 19-15,-7-18 23,1-1 0,-1 1 0,0 0 0,1-1 0,-1 1 1,0 0-1,1-1 0,0 1 0,-1-1 0,1 1 0,0-1 0,0 1 0,0-1 0,0 1 0,0-1 0,0 0 0,0 0 0,1 1 0,-1-1 0,0 0 1,1 0-1,1 1 0,3-2-9,-1 0 0,0 0-1,1 0 1,-1-1 0,1 0 0,-1 0 0,0 0 0,0-1 0,0 0 0,0 0 0,0 0 0,0 0 0,8-6 0,-9 6-585,-1-1 1,1 0-1,0-1 1,-1 1 0,0-1-1,6-7 1,-7 8-414,0 1 0,-1-1 0,1 0 0,-1 0 0,0 0-1,0-1 1,0 1 0,0 0 0,-1 0 0,1-6 0,0-15-8156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3.642"/>
    </inkml:context>
    <inkml:brush xml:id="br0">
      <inkml:brushProperty name="width" value="0.025" units="cm"/>
      <inkml:brushProperty name="height" value="0.025" units="cm"/>
    </inkml:brush>
  </inkml:definitions>
  <inkml:trace contextRef="#ctx0" brushRef="#br0">2 0 10858,'0'0'6438,"0"12"-5103,-1 61 1053,2 1 0,21 132 0,-22-204-2346,0 0 0,0 0-1,1-1 1,-1 1 0,0 0-1,1 0 1,-1 0 0,1 0 0,0-1-1,0 1 1,0 0 0,0-1-1,0 1 1,0 0 0,0-1 0,0 1-1,1-1 1,-1 0 0,0 0-1,1 1 1,-1-1 0,1 0 0,0 0-1,-1 0 1,1 0 0,0-1 0,0 1-1,1 0 1,0-1 29,0 0-1,0-1 1,-1 0-1,1 0 1,-1 1-1,1-1 1,0-1-1,-1 1 1,0 0 0,1-1-1,-1 1 1,0-1-1,0 0 1,1 1-1,-1-1 1,-1 0 0,1-1-1,0 1 1,2-3-1,7-12 75,0-1 1,-1 0-1,-1-1 0,-1 0 0,0-1 1,-1 1-1,5-27 0,14-39-4115,-25 80 683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3.988"/>
    </inkml:context>
    <inkml:brush xml:id="br0">
      <inkml:brushProperty name="width" value="0.025" units="cm"/>
      <inkml:brushProperty name="height" value="0.025" units="cm"/>
    </inkml:brush>
  </inkml:definitions>
  <inkml:trace contextRef="#ctx0" brushRef="#br0">0 48 7944,'0'0'12139,"16"49"-10281,2-46-513,-2-3-608,6 0-577,1-12-160,0-2-1409,-3-6-866,-6-6-2785,0-1-3685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4.348"/>
    </inkml:context>
    <inkml:brush xml:id="br0">
      <inkml:brushProperty name="width" value="0.025" units="cm"/>
      <inkml:brushProperty name="height" value="0.025" units="cm"/>
    </inkml:brush>
  </inkml:definitions>
  <inkml:trace contextRef="#ctx0" brushRef="#br0">1 0 10602,'0'0'6678,"0"10"-5695,0 44 506,2 94 1467,-1-126-2407,2-1 0,0 1 0,1-1 0,14 38 0,-18-57-519,1-1 1,-1 0-1,1 1 0,-1-1 0,1 0 0,0 0 0,0 1 0,-1-1 0,1 0 0,0 0 0,0 0 0,0 0 0,0 0 0,1 0 0,-1 0 0,0 0 0,1 0 0,-1-1-7,0 1 0,0-1 0,0 0 0,0 0 0,-1 0 0,1 0 0,0 0 0,0 0 0,0 0 0,0 0-1,-1-1 1,1 1 0,0 0 0,0 0 0,-1-1 0,1 1 0,0 0 0,0-1 0,-1 1 0,1-1 0,1 0-1,0-1 20,1-1-1,-1 0 1,1 1-1,-1-1 1,0 0-1,0 0 1,0 0-1,-1-1 1,1 1-1,-1 0 1,2-5-1,0-7 11,0 1 0,-1-1 0,1-21-1,-3 30-49,0-1 0,0 1-1,-1-1 1,0 1-1,0-1 1,0 1-1,-1 0 1,0 0-1,0-1 1,-4-6-1,6 13-7,0 0-1,0 0 0,0 0 0,0-1 0,0 1 0,0 0 0,0 0 0,0 0 0,0 0 1,0-1-1,0 1 0,0 0 0,0 0 0,0 0 0,0 0 0,-1-1 0,1 1 0,0 0 1,0 0-1,0 0 0,0 0 0,0 0 0,-1-1 0,1 1 0,0 0 0,0 0 0,0 0 1,0 0-1,-1 0 0,1 0 0,0 0 0,0 0 0,0 0 0,-1 0 0,1 0 0,0 0 1,0 0-1,0 0 0,-1 0 0,1 0 0,0 0 0,0 0 0,0 0 0,0 0 0,-1 0 1,1 0-1,0 0 0,0 0 0,0 0 0,-1 1 0,1-1 0,0 0 0,0 0 0,-4 15-123,3 26 117,1-39-5,0 1 24,0 0 0,0-1 0,0 1 0,0-1 1,1 1-1,-1-1 0,1 1 0,-1-1 0,1 0 1,0 1-1,0-1 0,1 0 0,-1 1 1,0-1-1,1 0 0,-1 0 0,1 0 0,-1 0 1,1 0-1,0-1 0,0 1 0,0 0 0,0-1 1,0 0-1,0 1 0,1-1 0,-1 0 0,0 0 1,1 0-1,-1 0 0,1-1 0,-1 1 1,1-1-1,-1 1 0,1-1 0,-1 0 0,1 0 1,-1 0-1,1 0 0,-1 0 0,1-1 0,-1 1 1,1-1-1,-1 0 0,1 0 0,-1 0 0,0 0 1,3-1-1,3-3 1,-1-1 1,0 0-1,0 0 1,-1 0 0,0-1-1,0 0 1,0 0-1,-1 0 1,0-1-1,-1 0 1,1 0-1,-1 0 1,-1-1-1,0 1 1,0-1-1,2-12 1,-8 65-5,1-27 83,0 0 1,2 29 0,0-43-74,0 0 1,1 0-1,-1 1 0,1-1 1,0 0-1,0 0 0,0 0 0,0 0 1,0 0-1,1 0 0,-1 0 0,1 0 1,0-1-1,0 1 0,0-1 0,0 1 1,0-1-1,0 0 0,5 4 0,-5-5-96,-1 0 0,0 0 0,1 0 0,-1-1 0,1 1 0,-1 0 0,1-1 0,-1 1-1,1-1 1,0 0 0,-1 1 0,1-1 0,0 0 0,-1 0 0,1 0 0,-1 0 0,1 0-1,0 0 1,-1-1 0,1 1 0,0 0 0,-1-1 0,1 1 0,-1-1 0,3-1-1,-2 1-397,0-1-1,-1 0 0,1 1 0,-1-1 1,1 0-1,-1 0 0,0 0 0,1 0 1,-1 0-1,0 0 0,0-1 0,-1 1 0,1 0 1,0 0-1,-1-1 0,1-3 0,1-19-6692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4.724"/>
    </inkml:context>
    <inkml:brush xml:id="br0">
      <inkml:brushProperty name="width" value="0.025" units="cm"/>
      <inkml:brushProperty name="height" value="0.025" units="cm"/>
    </inkml:brush>
  </inkml:definitions>
  <inkml:trace contextRef="#ctx0" brushRef="#br0">1 1 9865,'0'0'15631,"0"18"-27674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6.785"/>
    </inkml:context>
    <inkml:brush xml:id="br0">
      <inkml:brushProperty name="width" value="0.025" units="cm"/>
      <inkml:brushProperty name="height" value="0.025" units="cm"/>
    </inkml:brush>
  </inkml:definitions>
  <inkml:trace contextRef="#ctx0" brushRef="#br0">92 190 7015,'0'0'14237,"-7"-5"-13895,5 4-313,1 0 0,-1-1 0,0 1 0,0 0 0,0 0-1,0 0 1,0 0 0,0 1 0,0-1 0,0 1 0,0-1 0,0 1 0,0-1 0,0 1 0,-5 0 0,5 1 56,-1 1 0,1-1 0,0 1 1,-1-1-1,1 1 0,0 0 0,0 0 0,0 0 0,0 0 1,0 0-1,0 0 0,1 0 0,-1 1 0,1-1 0,-3 5 0,2-4 31,0 0 0,1 1 0,-1-1 0,1 0-1,0 1 1,-1-1 0,1 1 0,1-1 0,-1 1 0,0-1-1,1 1 1,0 4 0,42-8 423,-41 0-229,-15 0 1756,14 1-2054,0 0 1,0 0 0,0 0-1,0 0 1,0 0 0,1 0-1,-1 0 1,1 0 0,-1 0-1,0 0 1,1 0 0,0 0-1,-1 0 1,1 0 0,-1-1-1,1 1 1,0 0 0,0 0-1,-1-1 1,1 1 0,0 0-1,0-1 1,0 1 0,0-1-1,0 1 1,0-1-1,0 0 1,0 1 0,0-1-1,0 0 1,0 0 0,0 0-1,0 1 1,0-1 0,0 0-1,0 0 1,0-1 0,1 1-1,1 0 40,-1 0-1,0 0 0,0-1 1,0 1-1,0-1 0,0 1 0,0-1 1,0 0-1,0 0 0,0 0 0,0 0 1,0 0-1,0 0 0,0 0 1,-1-1-1,1 1 0,-1-1 0,3-2 1,0-2 51,0 0-1,-1-1 1,0 1 0,0-1 0,0 0 0,-1 0 0,0 1 0,-1-2-1,1 1 1,-1 0 0,-1 0 0,1 0 0,-1 0 0,-2-14 0,2 21-90,0-1 1,0 1-1,0-1 1,-1 1-1,1-1 1,0 1 0,0 0-1,0-1 1,0 1-1,-1-1 1,1 1-1,0 0 1,0-1-1,-1 1 1,1 0 0,0-1-1,0 1 1,-1 0-1,1-1 1,-1 1-1,1 0 1,0 0 0,-1 0-1,1-1 1,0 1-1,-1 0 1,0 0-1,-24-2-19,24 2-20,1 0-262,0-1 91,0 1 0,0-1 0,0 1-1,0-1 1,0 1 0,0-1 0,0 1 0,0-1 0,1 1 0,-1-1 0,0 1 0,0-1 0,0 1 0,0 0 0,1-1 0,-1 1 0,0-1 0,1 1-1,-1 0 1,0-1 0,1 1 0,-1 0 0,0-1 0,1 1 0,-1 0 0,0-1 0,1 1 0,0 0 0,15-1-12466,-9-1 13480,-5-4 2376,9-12-645,-6 14-2164,1 0 1,0 0-1,0 0 1,1 1-1,-1 0 0,0 1 1,1-1-1,0 1 0,0 0 1,0 1-1,-1 0 0,1 0 1,0 0-1,11 1 1,-17 1-338,0 0 0,0 0 1,0 0-1,0 0 1,0 0-1,0 0 0,0 0 1,0 1-1,-1-1 1,1 0-1,0 0 0,-1 0 1,1 1-1,-1-1 1,1 0-1,-1 1 0,0-1 1,0 1-1,0-1 1,1 0-1,-1 1 0,0-1 1,-1 1-1,1-1 1,0 2-1,-2 40 418,-8 3 459,10-45-727,1-6-137,-1 0-1,2-1 1,-1 2-1,0-1 1,1 0-1,3-7 1,-2 5-92,0 0-31,-1 12 1140,9 38-1184,-5-23 367,-7-30 273,1-33 105,2 30-662,1 1 0,0 0 0,0 0 0,1 1 0,11-23 0,-13 31 16,0 0 1,0-1 0,0 1-1,0 0 1,1 0 0,-1 1-1,1-1 1,0 0 0,-1 1-1,1 0 1,0 0 0,1 0-1,-1 0 1,0 0 0,1 0-1,-1 1 1,1 0 0,-1-1-1,1 1 1,0 1-1,-1-1 1,1 0 0,5 1-1,-7 0-6,0 1-1,0-1 0,0 1 0,0 0 0,0-1 0,0 1 0,0 0 0,0 0 0,0 0 0,0 1 0,-1-1 0,1 0 0,0 1 0,-1-1 0,1 1 0,-1-1 1,0 1-1,0 0 0,1-1 0,-1 1 0,0 0 0,0 0 0,-1 0 0,1 0 0,0 0 0,-1 0 0,1 0 0,-1 0 0,1 0 0,-1 5 0,1-3 16,-1 0 0,1 0-1,-1 1 1,0-1-1,0 0 1,-1 1 0,1-1-1,-1 0 1,0 0-1,0 1 1,0-1-1,-1 0 1,1 0 0,-1 0-1,-3 5 1,11-24-17906,3 4 9999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8.513"/>
    </inkml:context>
    <inkml:brush xml:id="br0">
      <inkml:brushProperty name="width" value="0.025" units="cm"/>
      <inkml:brushProperty name="height" value="0.025" units="cm"/>
    </inkml:brush>
  </inkml:definitions>
  <inkml:trace contextRef="#ctx0" brushRef="#br0">0 169 3395,'0'0'20185,"7"10"-19582,0 3-404,-1 0 0,0 0 1,-1 0-1,0 1 0,5 26 1,-5-28 1505,1-13-674,8-30-379,4-50-693,-18 81 36,0-1 1,0 1-1,0-1 1,0 1-1,0-1 1,0 1-1,-1 0 1,1-1-1,0 1 0,0-1 1,0 1-1,1-1 1,-1 1-1,0-1 1,0 1-1,0 0 1,0-1-1,0 1 1,0-1-1,1 1 1,-1 0-1,0-1 0,0 1 1,0-1-1,1 1 1,-1 0-1,0-1 1,1 1-1,-1 0 1,0 0-1,1-1 1,-1 1-1,0 0 1,1 0-1,-1-1 0,1 1 1,-1 0-1,0 0 1,1 0-1,-1 0 1,1 0-1,15 14-195,-14-12 197,0 1 1,0-1 0,0 0 0,0 0-1,0 0 1,1 0 0,-1 0-1,1 0 1,-1-1 0,5 2-1,-4-2 7,0 0 0,0 0 0,0-1-1,1 1 1,-1-1 0,0 0 0,0 0-1,1 0 1,-1 0 0,0-1-1,0 1 1,1-1 0,-1 0 0,0 0-1,0 0 1,0 0 0,0-1 0,0 1-1,-1-1 1,1 0 0,0 0-1,-1 0 1,1 0 0,-1 0 0,1 0-1,-1-1 1,0 1 0,2-5 0,0 1 31,-1 0 1,-1 0-1,1-1 1,-1 1 0,0-1-1,0 0 1,-1 1 0,0-1-1,0 0 1,-1 0-1,0 0 1,-1-9 0,1 15-36,0 0 0,0 1 0,0-1-1,0 1 1,0-1 0,0 1 0,0-1 0,0 1 0,0-1 0,-1 1 0,1-1 0,0 1 0,0-1 0,-1 1 0,1-1 0,0 1 0,-1-1 0,1 1 0,0-1 0,-1 1 0,1 0 0,-1-1 0,1 1-1,-1 0 1,1-1 0,-1 1 0,1 0 0,-1 0 0,1 0 0,-1-1 0,1 1 0,-1 0 0,1 0 0,-1 0 0,1 0 0,-1 0 0,1 0 0,-1 0 0,0 0 0,1 0 0,-1 0 0,1 0 0,-1 0 0,1 0-1,-1 1 1,1-1 0,-1 0 0,1 0 0,-1 1 0,1-1 0,-1 0 0,0 1 0,-24 19-168,21-11 157,-1-1 0,1 1 1,1 0-1,0 0 0,0 0 1,1 0-1,0 1 0,0-1 1,1 1-1,0 15 0,1-24 7,1 0 0,0 0 0,-1-1 0,1 1 0,0 0 0,-1-1 0,1 1 0,0 0 0,0-1 0,0 1 0,-1-1-1,1 0 1,0 1 0,0-1 0,0 0 0,0 1 0,0-1 0,0 0 0,0 0 0,0 0 0,0 0 0,0 0 0,0 0-1,0 0 1,-1 0 0,1 0 0,2-1 0,31-3 54,12-14-38,-41 14-23,1 1 0,-1 0 0,1 1 0,0 0 0,0 0-1,0 0 1,0 0 0,0 1 0,0 0 0,1 0 0,-1 1-1,0 0 1,12 1 0,-17-1 7,0 1 0,1 0 0,-1-1 0,0 1 0,0 0 0,0 0 1,0-1-1,1 1 0,-1 0 0,-1 0 0,1 0 0,0 0 0,0 1 0,0-1 0,0 0 0,-1 0 0,1 0 0,0 1 0,-1-1 0,0 0 0,1 1 0,-1-1 0,1 3 0,7 14 3,-3-75 1704,-16-23-1457,22 75-918,-1 2 1,1-1 0,20-3-1,-23 6 498,-1 0-1,1-1 0,-1-1 1,0 1-1,0-1 0,0 0 0,9-6 1,10-7-4928,-9 4-1595,-4 5-1828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9.106"/>
    </inkml:context>
    <inkml:brush xml:id="br0">
      <inkml:brushProperty name="width" value="0.025" units="cm"/>
      <inkml:brushProperty name="height" value="0.025" units="cm"/>
    </inkml:brush>
  </inkml:definitions>
  <inkml:trace contextRef="#ctx0" brushRef="#br0">76 231 11339,'0'0'10767,"-4"-8"-9859,-14-23-348,18 30-556,-1 1-1,1-1 1,0 0-1,-1 1 0,1-1 1,-1 1-1,1-1 1,-1 1-1,1-1 0,-1 1 1,1-1-1,-1 1 1,1-1-1,-1 1 1,0 0-1,1-1 0,-1 1 1,0 0-1,1 0 1,-1 0-1,0-1 0,1 1 1,-1 0-1,0 0 1,0 0-1,1 0 1,-1 0-1,0 0 0,1 0 1,-1 0-1,0 1 1,1-1-1,-1 0 1,0 0-1,1 1 0,-1-1 1,0 0-1,1 1 1,-1-1-1,1 0 0,-1 1 1,0-1-1,1 1 1,-1-1-1,1 1 1,-1-1-1,1 1 0,0-1 1,-1 1-1,1 0 1,0-1-1,-1 1 0,1 0 1,0-1-1,-1 2 1,-14 34-133,15-34 141,-2 2 11,1 1 0,-1 0-1,1 0 1,0-1 0,1 1 0,-1 0-1,1 0 1,0 7 0,1-12-13,-1 1 1,0 0-1,0 0 1,0 0-1,1-1 1,-1 1-1,0 0 1,1 0-1,-1-1 1,1 1-1,-1 0 1,1-1-1,-1 1 1,1-1-1,0 1 0,-1 0 1,1-1-1,-1 1 1,1-1-1,0 1 1,0-1-1,1 1 9,0-1 0,0 1 0,-1-1 0,1 0 0,0 0-1,0 0 1,0 0 0,0 0 0,-1 0 0,1-1 0,0 1 0,0 0 0,2-2-1,6-2 45,-1 0 1,0-1-1,0 0 0,0 0 0,-1-1 0,0 0 0,0-1 0,0 0 0,-1 0 1,0-1-1,7-9 0,-3 2 237,0 0 0,-1 0 0,-1-1 0,0-1 0,8-23-1,-13 28-74,-1 0-1,0-1 0,-1 1 0,-1 0 1,0-22-1,-1 34-226,0 0 1,0 0 0,0 0 0,0 1-1,0-1 1,0 0 0,0 0-1,0 0 1,0 0 0,0 1-1,-1-1 1,1 0 0,0 0 0,0 0-1,0 0 1,0 0 0,0 0-1,-1 0 1,1 0 0,0 1-1,0-1 1,0 0 0,0 0 0,-1 0-1,1 0 1,0 0 0,0 0-1,0 0 1,0 0 0,-1 0-1,1 0 1,0 0 0,0 0 0,0 0-1,0 0 1,-1 0 0,1 0-1,0 0 1,0 0 0,0-1-1,0 1 1,-1 0 0,1 0 0,0 0-1,0 0 1,0 0 0,0 0-1,0 0 1,0 0 0,-1-1-1,1 1 1,0 0 0,0 0 0,0 0-1,0 0 1,0 0 0,0-1-1,0 1 1,0 0 0,0 0 0,0 0-1,0 0 1,0-1 0,0 1-1,0 0 1,-10 13-164,4 1 170,1 1 1,0 0-1,2 0 0,-1 0 1,2 0-1,0 1 0,0 0 1,3 30-1,-1-44 2,1 0-1,0 0 1,0 0 0,-1 0 0,1 0-1,0-1 1,1 1 0,-1 0-1,0-1 1,0 1 0,1-1 0,-1 1-1,1-1 1,-1 1 0,1-1 0,0 0-1,0 0 1,-1 0 0,1 0 0,0 0-1,0 0 1,0-1 0,0 1 0,0 0-1,0-1 1,0 0 0,0 1-1,0-1 1,0 0 0,0 0 0,0 0-1,1 0 1,1-1 0,4 1 21,1-1 0,-1 0 1,1-1-1,-1 1 0,0-2 1,16-5-1,-13 3-8,0-2 0,0 1 0,-1-1 0,0-1 0,0 0 0,0 0 1,8-11-1,-13 14 14,-1 0 1,0 0 0,0-1 0,0 0 0,-1 0 0,1 0 0,-1 0-1,-1 0 1,1 0 0,-1-1 0,-1 0 0,1 1 0,-1-1-1,1-10 1,-7 12 329,-6 10-349,-7 12-116,14-12 112,1 0-1,0 0 1,0 0 0,0 1-1,0 0 1,1-1 0,0 1 0,0 0-1,-1 6 1,3-10-4,0 0-1,0 0 1,0-1 0,0 1-1,0 0 1,1 0 0,-1-1-1,1 1 1,-1 0 0,1-1-1,-1 1 1,1 0 0,0-1-1,0 1 1,0-1 0,0 1-1,0-1 1,0 1 0,0-1-1,0 0 1,1 0 0,-1 0-1,0 1 1,1-1 0,-1-1-1,1 1 1,-1 0 0,1 0-1,0 0 1,-1-1 0,1 1-1,0-1 1,-1 1 0,1-1-1,2 0 1,65 12-197,-24-14-5877,-40-2 1492,-4-7-3294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9.493"/>
    </inkml:context>
    <inkml:brush xml:id="br0">
      <inkml:brushProperty name="width" value="0.025" units="cm"/>
      <inkml:brushProperty name="height" value="0.025" units="cm"/>
    </inkml:brush>
  </inkml:definitions>
  <inkml:trace contextRef="#ctx0" brushRef="#br0">0 1 15439,'0'0'4035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9.874"/>
    </inkml:context>
    <inkml:brush xml:id="br0">
      <inkml:brushProperty name="width" value="0.025" units="cm"/>
      <inkml:brushProperty name="height" value="0.025" units="cm"/>
    </inkml:brush>
  </inkml:definitions>
  <inkml:trace contextRef="#ctx0" brushRef="#br0">1 0 17553,'0'0'5156,"34"61"-4739,-18-30-193,-2 4-192,0 1 0,1 0 0,-1-3-352,2-6-833,-4-2-641,-1-4-352,-5-6-1762,-6-4-288,0-2-1633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6.025"/>
    </inkml:context>
    <inkml:brush xml:id="br0">
      <inkml:brushProperty name="width" value="0.025" units="cm"/>
      <inkml:brushProperty name="height" value="0.025" units="cm"/>
    </inkml:brush>
  </inkml:definitions>
  <inkml:trace contextRef="#ctx0" brushRef="#br0">235 0 6150,'0'0'16399,"-40"64"-15021,15-27-161,-5 8-416,-2 0-545,3 2-160,4-4 32,4-2-96,5-6 0,5-5-64,6-7-641,5-8-864,0-7-673,10-16-7271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0.233"/>
    </inkml:context>
    <inkml:brush xml:id="br0">
      <inkml:brushProperty name="width" value="0.025" units="cm"/>
      <inkml:brushProperty name="height" value="0.025" units="cm"/>
    </inkml:brush>
  </inkml:definitions>
  <inkml:trace contextRef="#ctx0" brushRef="#br0">73 483 11627,'0'0'8552,"75"-12"-7143,-30-3-127,9-6-353,-1-3-225,4 1-255,-8 0-289,-8 4-96,-7 3-64,-13 6-705,-10 0-352,-11 1-705,0 1-1248,-18-2-1891,-13-3-2306</inkml:trace>
  <inkml:trace contextRef="#ctx0" brushRef="#br0" timeOffset="1">18 137 6534,'0'0'15118,"-18"-50"-14317,42 36 160,4-6 288,10 3-320,1 3-384,0 2-417,-3 6-128,-2 3-32,-6 3-1602,-4 1-1216,-3 9-1763,-9 1-2209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0.579"/>
    </inkml:context>
    <inkml:brush xml:id="br0">
      <inkml:brushProperty name="width" value="0.025" units="cm"/>
      <inkml:brushProperty name="height" value="0.025" units="cm"/>
    </inkml:brush>
  </inkml:definitions>
  <inkml:trace contextRef="#ctx0" brushRef="#br0">1 1 9321,'0'0'7057,"2"9"-4911,-2-8-2089,3 10 571,1 1 0,0-1 0,0 0-1,11 21 1,-13-29-551,1 0 1,-1 0-1,0 1 1,1-2-1,-1 1 0,1 0 1,0 0-1,0-1 0,0 0 1,0 1-1,1-1 1,-1-1-1,1 1 0,-1 0 1,1-1-1,-1 1 0,1-1 1,0 0-1,0-1 0,0 1 1,-1 0-1,6-1 1,-4 0-19,-1-1 1,0 1 0,1-1 0,-1 0 0,0 0-1,0-1 1,0 1 0,0-1 0,0 0-1,0 0 1,0 0 0,0 0 0,-1-1 0,1 1-1,-1-1 1,3-3 0,22-16 45,-27 22-109,-1 0 1,1-1 0,-1 1 0,1 0 0,-1 0-1,1-1 1,-1 1 0,1 0 0,-1 0-1,1 0 1,-1 0 0,1 0 0,0 0 0,-1 0-1,1 0 1,-1 0 0,1 0 0,-1 0 0,1 0-1,-1 0 1,1 0 0,0 0 0,-1 1 0,1-1-1,-1 0 1,1 0 0,-1 1 0,1-1-1,-1 0 1,0 1 0,1-1 0,-1 0 0,1 1-1,-1-1 1,0 1 0,1-1 0,-1 1 0,0-1-1,1 1 1,-1-1 0,0 1 0,0-1-1,0 1 1,1-1 0,-1 1 0,0-1 0,0 1-1,0 0 1,7 41 109,0-8-690,-7-34 456,0 1 0,0-1 0,0 1 0,0-1 0,1 1 0,-1-1 0,0 1 0,0-1 0,1 1 0,-1-1 0,0 0 0,1 1 0,-1-1 0,0 1 0,1-1 0,-1 0 0,1 1 0,-1-1 0,1 0 0,-1 0 0,0 1 0,1-1 0,-1 0 0,1 0 0,0 0 0,-1 0 0,1 1 0,-1-1 0,1 0-1,-1 0 1,1 0 0,-1 0 0,1 0 0,-1 0 0,1 0 0,-1-1 0,1 1 0,-1 0 0,1 0 0,-1 0 0,1 0 0,-1-1 0,1 1 0,-1 0 0,1-1 0,14-21-7563,-5-1-23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1"/>
    </inkml:context>
    <inkml:brush xml:id="br0">
      <inkml:brushProperty name="width" value="0.025" units="cm"/>
      <inkml:brushProperty name="height" value="0.025" units="cm"/>
    </inkml:brush>
  </inkml:definitions>
  <inkml:trace contextRef="#ctx0" brushRef="#br0">10 1 6150,'0'0'12129,"-1"10"-11355,-3 21 73,1 0 0,2 0 1,4 55-1,21 102 1235,-13-116-2210,-7-22 153,-3-34 289,0 0 0,7 28 0,4-124 2494,-10 47-2768,5-53 4,-6 79-51,0 0 0,1 0 1,0 0-1,0 0 0,0 1 0,1-1 0,0 1 0,0-1 1,6-6-1,-8 12-22,0-1-1,0 1 1,0 0 0,0 0 0,1 0 0,-1 0 0,0 0 0,1 1-1,-1-1 1,0 0 0,1 0 0,-1 1 0,1-1 0,-1 1 0,1 0 0,0-1-1,-1 1 1,1 0 0,-1 0 0,1 0 0,-1 0 0,1 0 0,0 0-1,-1 0 1,1 1 0,-1-1 0,1 1 0,-1-1 0,1 1 0,-1-1 0,1 1-1,-1 0 1,0 0 0,1 0 0,1 1 0,-1 0-29,1 0 0,-1-1 0,0 1 0,0 1 0,0-1 0,0 0 0,0 0 0,0 1 0,-1-1 0,1 1 0,-1-1 0,1 1-1,-1 0 1,0-1 0,0 1 0,0 0 0,-1 0 0,1 4 0,-5-30 881,-3-9-482,-5-56 1,12 87-412,2 1-63,0 0-1,1 0 0,-1 0 1,0 0-1,0 1 0,0-1 1,0 1-1,0-1 0,1 1 1,-1 0-1,-1 0 0,1 0 1,3 2-1,1 0-627,38 5-5237,-12-7-2332,-30-1 7796,21 0-9123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1.355"/>
    </inkml:context>
    <inkml:brush xml:id="br0">
      <inkml:brushProperty name="width" value="0.025" units="cm"/>
      <inkml:brushProperty name="height" value="0.025" units="cm"/>
    </inkml:brush>
  </inkml:definitions>
  <inkml:trace contextRef="#ctx0" brushRef="#br0">77 28 9865,'0'0'6935,"-9"2"-5254,5 0-1555,0-1 0,1 0 0,-1 1 0,0 0 0,1 0 0,-1 0 0,1 0 0,0 1 0,0-1 0,0 1 0,0 0 0,0-1-1,0 2 1,1-1 0,0 0 0,-1 0 0,1 1 0,0-1 0,1 1 0,-1 0 0,1-1 0,-1 1 0,1 0 0,0 0 0,0 0 0,1 0-1,-1 0 1,1 0 0,0 0 0,0 0 0,0 0 0,1 0 0,1 6 0,-1-9-108,-1 0 0,1 0 0,0 0-1,0 1 1,-1-1 0,1 0 0,0-1 0,0 1 0,0 0 0,1 0 0,-1 0 0,0-1 0,0 1-1,0 0 1,0-1 0,1 1 0,-1-1 0,0 1 0,1-1 0,-1 0 0,0 0 0,1 0-1,-1 1 1,0-1 0,1 0 0,-1-1 0,0 1 0,1 0 0,1-1 0,2 1 104,-1 0-1,1-1 1,0 0 0,0 0-1,0 0 1,-1-1 0,7-2 0,-5 1-99,-1-1-1,1 0 1,-1 0 0,1 0 0,-1 0 0,0-1 0,-1 0 0,1 0 0,-1 0 0,0-1 0,0 1 0,-1-1-1,1 0 1,-1 0 0,-1 0 0,1 0 0,-1-1 0,0 1 0,-1-1 0,1 1 0,-1-1 0,0 0 0,-1-7-1,0 14-24,0 0 0,0-1 0,1 1-1,-1 0 1,0 0 0,0-1 0,0 1-1,0 0 1,0-1 0,0 1-1,0 0 1,0 0 0,0-1 0,-1 1-1,1 0 1,0 0 0,0-1 0,0 1-1,0 0 1,0 0 0,0 0 0,0-1-1,-1 1 1,1 0 0,0 0-1,0-1 1,0 1 0,0 0 0,-1 0-1,1 0 1,0 0 0,0 0 0,-1-1-1,1 1 1,0 0 0,0 0-1,-1 0 1,1 0 0,0 0 0,0 0-1,-1 0 1,1 0 0,0 0 0,0 0-1,-1 0 1,1 0 0,0 0-1,0 0 1,-1 0 0,1 0 0,0 0-1,0 0 1,-1 0 0,1 0 0,0 0-1,0 1 1,-1-1 0,1 0-1,0 0 1,0 0 0,0 0 0,-1 0-1,1 1 1,-13 14-130,11-6 170,-1 0 1,1 0-1,1 0 1,0 0-1,0 0 1,1 13-1,8 17-924,-7-37 541,0 0 0,0 1 1,1-1-1,-1 0 0,1 0 1,-1 0-1,1 0 0,0 0 0,-1-1 1,1 1-1,0 0 0,3 1 1,10 3-4947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2.285"/>
    </inkml:context>
    <inkml:brush xml:id="br0">
      <inkml:brushProperty name="width" value="0.025" units="cm"/>
      <inkml:brushProperty name="height" value="0.025" units="cm"/>
    </inkml:brush>
  </inkml:definitions>
  <inkml:trace contextRef="#ctx0" brushRef="#br0">97 82 7495,'0'0'2600,"3"-8"534,0 0-2110,7-21 1495,-8 1 2287,-2 28-4702,-1-1 0,1 0 0,-1 1 1,1-1-1,-1 0 0,0 1 0,1-1 0,-1 1 1,0-1-1,1 1 0,-1 0 0,0-1 0,0 1 0,1 0 1,-1-1-1,0 1 0,0 0 0,0 0 0,1 0 1,-1-1-1,0 1 0,0 0 0,0 0 0,0 0 1,0 1-1,1-1 0,-1 0 0,0 0 0,0 0 1,0 1-1,1-1 0,-1 0 0,-1 1 0,-31 10 117,-5 23-209,36-33-19,1 1-1,-1-1 1,1 1-1,0-1 1,-1 1 0,1-1-1,0 1 1,0 0 0,0 0-1,0-1 1,1 1-1,-1 0 1,0 0 0,1 0-1,-1 0 1,1 0-1,0 0 1,0 0 0,-1 0-1,1 0 1,1 0 0,-1 0-1,0 2 1,4-3 3,-1-1-1,0 0 1,1 0 0,-1 0 0,1 0 0,-1-1-1,0 1 1,6-2 0,-8 1 4,28-5 24,52-9-15,-76 14-13,1 1-1,0 0 1,-1 0-1,1 0 1,-1 1-1,1 0 1,-1 0-1,0 0 1,1 0-1,-1 1 1,9 4-1,-13-6 6,1 1 0,0 0 0,-1 0 0,1-1 0,-1 1 0,0 0 0,1 0 0,-1 1 0,0-1 0,0 0-1,1 0 1,-1 0 0,0 1 0,0-1 0,0 1 0,-1-1 0,1 1 0,0-1 0,0 1 0,-1-1 0,1 1 0,-1 0 0,0-1 0,1 1 0,-1 0 0,0-1 0,0 1 0,0 0 0,0-1-1,0 1 1,0 0 0,-1-1 0,1 1 0,-1 0 0,1-1 0,-1 1 0,1 0 0,-1-1 0,0 1 0,0-1 0,-1 3 0,-2 1 28,0 0 0,-1-1 0,1 1 0,-1-1 0,0 1 1,0-1-1,0-1 0,-1 1 0,-8 3 0,7-3 55,0-1-1,-1 0 1,1 0 0,-1-1-1,0 0 1,0 0 0,0-1-1,-16 1 1,23-3-218,0 1 0,1-1 1,-1 0-1,0 0 1,0 0-1,1 1 0,-1-1 1,0 0-1,1 0 0,-1 0 1,1 0-1,0 0 0,-1 0 1,1 0-1,0 0 0,-1 0 1,1 0-1,0 0 0,0 0 1,0 0-1,0 0 1,0 0-1,0-1 0,0 1 1,0 0-1,0 0 0,1 0 1,-1 0-1,1-2 0,7-36-6341,4 10 1137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2.713"/>
    </inkml:context>
    <inkml:brush xml:id="br0">
      <inkml:brushProperty name="width" value="0.025" units="cm"/>
      <inkml:brushProperty name="height" value="0.025" units="cm"/>
    </inkml:brush>
  </inkml:definitions>
  <inkml:trace contextRef="#ctx0" brushRef="#br0">24 0 11018,'0'0'10159,"-3"12"-9609,-4 20-119,2 1-1,-3 48 1,8-80-420,1 0 0,-1 0 0,1 1 0,-1-1 1,1 0-1,0 0 0,0 1 0,-1-1 0,1 0 0,0 0 0,0 0 0,0 0 0,0 0 0,0 0 1,0-1-1,1 1 0,-1 0 0,0 0 0,0-1 0,1 1 0,-1-1 0,0 1 0,1-1 0,-1 0 0,0 1 1,1-1-1,-1 0 0,0 0 0,3 0 0,56 3 152,-39-2-168,-8 0-1,0 1 0,0 0 0,0 1 0,15 6 0,-26-9 20,1 1 1,0 0-1,-1 0 1,1 0-1,0 1 1,-1-1-1,1 0 1,-1 1-1,0 0 1,0-1-1,1 1 1,-1 0 0,0 0-1,0 0 1,-1 1-1,1-1 1,0 0-1,-1 1 1,1-1-1,-1 1 1,0-1-1,0 1 1,0 0-1,0-1 1,0 6-1,-1-7 504,-2-20 2023,-4-16-1690,2-1-1,0-56 1,5 91-860,0-1-1,0 1 1,1-1 0,-1 1 0,0 0-1,0 0 1,1-1 0,-1 1 0,1 0-1,-1 0 1,1 1 0,-1-1 0,1 0-1,0 0 1,-1 1 0,1-1 0,0 1-1,-1-1 1,1 1 0,0 0 0,0 0-1,0 0 1,-1 0 0,1 0 0,0 0-1,2 0 1,1 0-584,0 0 0,-1 0-1,1 0 1,0 1 0,0-1 0,0 1 0,0 0-1,-1 0 1,8 4 0,-11-2-1834,-13-2-8471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3.075"/>
    </inkml:context>
    <inkml:brush xml:id="br0">
      <inkml:brushProperty name="width" value="0.025" units="cm"/>
      <inkml:brushProperty name="height" value="0.025" units="cm"/>
    </inkml:brush>
  </inkml:definitions>
  <inkml:trace contextRef="#ctx0" brushRef="#br0">0 15 9673,'0'0'9001,"65"-15"-9033,-39 15-993,1 0-1666,2 0-1185,1 0-2914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3.627"/>
    </inkml:context>
    <inkml:brush xml:id="br0">
      <inkml:brushProperty name="width" value="0.025" units="cm"/>
      <inkml:brushProperty name="height" value="0.025" units="cm"/>
    </inkml:brush>
  </inkml:definitions>
  <inkml:trace contextRef="#ctx0" brushRef="#br0">83 65 14221,'0'0'8857,"-9"6"-8548,4-2-290,-1-1 0,1 1-1,0 0 1,0 1-1,0-1 1,1 1-1,0 0 1,0 0-1,0 1 1,0-1 0,1 1-1,0 0 1,0-1-1,0 2 1,1-1-1,0 0 1,0 0 0,1 1-1,0-1 1,-1 10-1,2-16-7,0 1-1,0-1 1,0 1-1,0-1 1,0 1-1,0-1 1,0 1-1,0-1 1,0 1-1,1-1 1,-1 0-1,0 1 1,0-1-1,0 1 1,1-1-1,-1 1 1,0-1-1,1 0 1,-1 1-1,0-1 1,1 0-1,-1 1 1,0-1-1,1 0 1,-1 1-1,1-1 0,-1 0 1,0 0-1,1 0 1,-1 1-1,1-1 1,-1 0-1,1 0 1,-1 0-1,1 0 1,23-4 380,17-17-114,-37 18-216,-1 1 0,0-1-1,0 0 1,-1 0-1,1 0 1,-1 0 0,0-1-1,1 1 1,-1-1-1,-1 1 1,1-1 0,0 0-1,-1 0 1,0 0-1,0 0 1,0 0 0,0 0-1,-1 0 1,0-5-1,13-65 4,-6 44 2,-4 30 135,-4 19 61,0-12-115,1 0 1,-1-1-1,1 1 1,1 0-1,-1 0 1,1 0-1,3 12 1,-2-16-230,-1 0 1,0 0 0,1 0 0,-1-1 0,1 1-1,0 0 1,0-1 0,0 1 0,0-1 0,1 1-1,-1-1 1,1 0 0,-1 0 0,1 0 0,0 0-1,0-1 1,-1 1 0,5 1 0,1-2-4658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4.009"/>
    </inkml:context>
    <inkml:brush xml:id="br0">
      <inkml:brushProperty name="width" value="0.025" units="cm"/>
      <inkml:brushProperty name="height" value="0.025" units="cm"/>
    </inkml:brush>
  </inkml:definitions>
  <inkml:trace contextRef="#ctx0" brushRef="#br0">0 1 8584,'0'0'14072,"6"8"-12956,3 13-642,0-1 0,-1 2 0,-1-1 0,-2 1 0,6 37 0,7 24 381,-18-81-818,1 0 0,-1 0 0,0 0-1,1 0 1,0-1 0,-1 1 0,1 0 0,0 0-1,0-1 1,0 1 0,0 0 0,0-1-1,0 1 1,0-1 0,0 1 0,1-1 0,-1 0-1,1 0 1,-1 1 0,1-1 0,-1 0-1,1 0 1,0-1 0,-1 1 0,1 0 0,0 0-1,0-1 1,0 1 0,-1-1 0,4 1-1,-2-2 28,-1 1-1,1-1 0,0 0 1,0 0-1,0 0 1,0 0-1,-1 0 0,1-1 1,-1 1-1,1-1 0,-1 0 1,1 0-1,-1 0 0,0 0 1,0 0-1,0 0 0,0 0 1,3-5-1,4-8-12,0-1 1,-1 0-1,0 0 0,-1-1 1,-1 0-1,7-34 0,-5-14-2407,-15 68-9122,6-3 11121,-7 7-7907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4.847"/>
    </inkml:context>
    <inkml:brush xml:id="br0">
      <inkml:brushProperty name="width" value="0.025" units="cm"/>
      <inkml:brushProperty name="height" value="0.025" units="cm"/>
    </inkml:brush>
  </inkml:definitions>
  <inkml:trace contextRef="#ctx0" brushRef="#br0">1 397 9961,'0'0'5120,"10"4"-2739,-4-1-2109,1 0 1,-1-1 0,1 0-1,0 0 1,0-1 0,14 1-1,-18-2-297,1 0-1,-1 0 1,1-1-1,-1 0 1,0 0-1,1 0 1,-1 0-1,0 0 1,0-1-1,0 1 1,0-1-1,0 0 1,0 0-1,0 0 1,0 0 0,-1 0-1,1-1 1,-1 1-1,4-6 1,0-1-1300,0 0 1,0 0-1,-1 0 1,0-1-1,-1 0 1,0 0-1,-1 0 1,3-11-1,2-51-3361,-8 52 4708,-1-1-1,-6-29 0,-16-35 8957,17 72-4937,0 12-1559,-1 27-747,1 40-1003,6-63-657,-1 18 240,1 0 1,1 0 0,1 0-1,5 21 1,-6-37-265,0-1 1,1 1-1,-1-1 1,1 1-1,0-1 1,0 1 0,1-1-1,0 0 1,-1 0-1,6 5 1,-6-8-32,0 1 0,0 0-1,0-1 1,1 1 0,-1-1 0,1 1-1,-1-1 1,1 0 0,-1 0 0,1 0 0,0-1-1,-1 1 1,1-1 0,0 1 0,0-1 0,-1 0-1,1 0 1,0 0 0,4-1 0,-4 0-7,-1 0 1,1 0 0,-1 0-1,1 0 1,0-1 0,-1 1-1,0-1 1,1 1 0,-1-1-1,0 0 1,0 0 0,0 0-1,0 0 1,-1 0 0,1-1-1,0 1 1,-1 0 0,0-1-1,1 1 1,-1-1 0,0 0-1,0 1 1,0-1 0,0-5-1,2-4 14,0-1 0,-1 0-1,-1 1 1,0-15 0,-7 35-84,0 16 156,6-21-89,-1-1 0,1 0 0,0 1 0,0-1 0,1 0 0,-1 1 0,0-1-1,1 0 1,0 1 0,-1-1 0,1 0 0,0 0 0,0 0 0,0 0-1,0 0 1,0 0 0,1 0 0,-1 0 0,1 0 0,-1-1 0,1 1-1,2 1 1,-2-1 5,1-1 0,0 0 0,-1 0 0,1 0 0,0 0 1,0 0-1,0-1 0,-1 1 0,1-1 0,0 0 0,0 0 0,0 0 0,0 0 0,0 0 0,0-1 0,0 0 0,-1 1 0,4-2 0,-1 0 2,0 0 0,0 0 0,-1-1-1,1 0 1,-1 1 0,1-2 0,-1 1 0,0 0 0,0-1-1,0 0 1,-1 0 0,1 0 0,-1 0 0,0-1 0,2-4 0,-1 3 0,0-1 0,-1 0 1,0 0-1,0 0 0,-1-1 1,0 1-1,0 0 0,-1-1 1,1-13-1,-18 49-369,16-27 352,-2 6 99,0 1 1,0-1-1,1 0 1,0 1-1,0 14 1,1-21-79,1 1 0,-1-1 0,0 1 0,1-1 0,-1 1 0,1-1-1,-1 1 1,1-1 0,0 0 0,-1 1 0,1-1 0,0 0 0,0 0 0,0 1 0,0-1 0,0 0 0,0 0 0,0 0 0,0 0 0,1 0-1,-1-1 1,0 1 0,1 0 0,-1 0 0,0-1 0,1 1 0,-1-1 0,1 0 0,-1 1 0,1-1 0,-1 0 0,1 0 0,-1 0-1,1 0 1,2 0 0,11 0 58,-1-2-1,1 1 0,-1-2 0,0 0 0,0-1 1,25-9-1,-10 3-209,-45-27 2656,9 16-2329,1 0 1,0 0 0,2 0-1,0-1 1,0-37 0,7 57-521,0 1 0,0 0 0,0 0 0,0 0 0,0 1 1,1-1-1,-1 1 0,0 0 0,0-1 0,1 2 0,-1-1 0,7 1 1,-3-1-1473,10 0-3505,0 0-4047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6.372"/>
    </inkml:context>
    <inkml:brush xml:id="br0">
      <inkml:brushProperty name="width" value="0.025" units="cm"/>
      <inkml:brushProperty name="height" value="0.025" units="cm"/>
    </inkml:brush>
  </inkml:definitions>
  <inkml:trace contextRef="#ctx0" brushRef="#br0">195 0 10442,'0'0'7644,"-2"12"-6378,-6 19-305,-2 9 370,2 0-1,-4 53 0,12-79-1425,0 0 0,0 0 0,1 0 1,5 20-1,-4-27-304,0 0 0,0-1 1,1 1-1,0 0 0,0-1 1,0 0-1,1 0 0,0 0 0,8 10 1,-3-11-6056</inkml:trace>
  <inkml:trace contextRef="#ctx0" brushRef="#br0" timeOffset="1">1 265 2466,'0'0'17937,"52"-47"-17456,-13 39-353,5 3-64,-2-1-64,-3 0-961,-4-2-1441,-6-1-3172,-8-4-2433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5.493"/>
    </inkml:context>
    <inkml:brush xml:id="br0">
      <inkml:brushProperty name="width" value="0.025" units="cm"/>
      <inkml:brushProperty name="height" value="0.025" units="cm"/>
    </inkml:brush>
  </inkml:definitions>
  <inkml:trace contextRef="#ctx0" brushRef="#br0">17 131 13068,'-9'1'2787,"2"-1"2754,14 0-5028,16-6 159,9-8-255,7 0-289,8-4-96,8 0 0,0 1-224,-1 1-2371,0 0-2690,-13 4-5028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5.838"/>
    </inkml:context>
    <inkml:brush xml:id="br0">
      <inkml:brushProperty name="width" value="0.025" units="cm"/>
      <inkml:brushProperty name="height" value="0.025" units="cm"/>
    </inkml:brush>
  </inkml:definitions>
  <inkml:trace contextRef="#ctx0" brushRef="#br0">1 217 15375,'0'0'4228,"68"-30"-2179,-29 5-1184,13-5-673,3 0-159,4 1-162,-4 2-2177,-8 3-3171,-4 3-8136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4.093"/>
    </inkml:context>
    <inkml:brush xml:id="br0">
      <inkml:brushProperty name="width" value="0.025" units="cm"/>
      <inkml:brushProperty name="height" value="0.025" units="cm"/>
    </inkml:brush>
  </inkml:definitions>
  <inkml:trace contextRef="#ctx0" brushRef="#br0">108 476 7815,'0'0'10368,"-3"-8"-8703,1 3-1303,-1-1 0,1 1 1,-1-1-1,0 1 0,-1 0 0,-5-6 0,9 10-268,-1 0 0,0 0 0,0 0 0,1 1 0,-1-1 0,0 0 0,0 1 0,0-1 0,0 1 0,0-1 0,0 1 0,0-1 0,0 1 0,0 0 0,0 0 0,0-1-1,0 1 1,-1 0 0,1 0 0,-1 0 0,0 1-50,1-1 0,-1 1 0,0 0 0,1 0 0,-1 0 0,1 0 0,0 0 0,-1 0 0,1 0 0,0 0 0,0 1 0,-1-1 0,1 0 0,0 1 0,0-1 0,1 1 0,-1-1 0,-1 3 0,-3 6 10,0 0 0,1 0 1,0 0-1,0 1 0,1-1 0,1 1 1,0 0-1,0 0 0,1 0 1,1 0-1,0 18 0,0-29-53,1 0-1,-1 1 0,0-1 1,0 1-1,0-1 0,0 0 1,1 0-1,-1 1 1,0-1-1,0 0 0,1 1 1,-1-1-1,0 0 1,1 0-1,-1 1 0,0-1 1,0 0-1,1 0 0,-1 0 1,1 1-1,-1-1 1,0 0-1,1 0 0,-1 0 1,0 0-1,1 0 1,-1 0-1,1 0 0,-1 0 1,0 0-1,1 0 0,-1 0 1,0 0-1,1 0 1,-1 0-1,1 0 0,-1 0 1,0-1-1,1 1 1,-1 0-1,0 0 0,1 0 1,-1-1-1,0 1 1,0 0-1,1 0 0,-1-1 1,1 1-1,15-13 61,-4-8 1,0 1-1,-1-1 1,12-36 0,-9 22-80,-10 28-30,-2 8-31,8 49 63,1 0 0,3-2 1,37 87-1,16 55 223,-63-175-167,-1 0 0,-1 0 0,1 26 0,-3-41-36,0 1 0,0-1 0,-1 0 0,1 1-1,0-1 1,0 1 0,0-1 0,0 0 0,-1 1 0,1-1 0,0 1 0,0-1 0,-1 0 0,1 1-1,0-1 1,0 0 0,-1 1 0,1-1 0,0 0 0,-1 0 0,1 1 0,0-1 0,-1 0 0,1 0 0,-1 0-1,1 0 1,-1 1 0,1-1 0,0 0 0,-1 0 0,1 0 0,-1 0 0,1 0 0,-1 0 0,1 0-1,0 0 1,-1 0 0,1 0 0,-1 0 0,1 0 0,-1-1 0,1 1 0,0 0 0,-1 0 0,1 0 0,-1 0-1,1-1 1,0 1 0,-1 0 0,1 0 0,0-1 0,-1 1 0,1 0 0,0-1 0,0 1 0,-1-1-1,-22-18 138,14 5-146,1-1 1,1 0-1,0 0 0,1-1 1,1 0-1,0 0 0,-4-31 1,4 14-30,3 0 0,2-67 0,2 87 28,1-1 0,0 1-1,1 0 1,0-1 0,1 2 0,1-1-1,0 0 1,13-19 0,-10 16 13,0 0 1,-1-1-1,11-32 0,-19 49-7,0 0 0,0 0-1,0-1 1,0 1-1,0 0 1,0 0 0,0 0-1,0 0 1,1-1 0,-1 1-1,0 0 1,0 0-1,0 0 1,0 0 0,0-1-1,0 1 1,1 0-1,-1 0 1,0 0 0,0 0-1,0 0 1,0 0-1,0-1 1,1 1 0,-1 0-1,0 0 1,0 0-1,0 0 1,1 0 0,-1 0-1,0 0 1,0 0-1,0 0 1,1 0 0,-1 0-1,0 0 1,0 0 0,0 0-1,1 0 1,-1 0-1,0 0 1,0 0 0,0 0-1,1 0 1,-1 1-1,0-1 1,0 0 0,0 0-1,0 0 1,1 0-1,-1 0 1,0 1 0,15 12-37,15 11 14,-29-23 26,0 0 0,0-1 1,0 1-1,1 0 0,-1-1 1,0 1-1,0-1 1,1 0-1,-1 1 0,0-1 1,1 0-1,-1 0 0,0 0 1,1 0-1,-1 0 0,1 0 1,-1 0-1,0-1 1,1 1-1,-1 0 0,0-1 1,0 1-1,3-2 0,-2 1 5,-1-1 0,0 1-1,1-1 1,-1 0 0,0 0-1,0 1 1,0-1-1,0 0 1,0 0 0,0 0-1,0 0 1,-1 0 0,1 0-1,-1 0 1,1-5 0,3-39 31,-3 28-19,-2-26-18,1 37-50,2 28-24,-1-17 72,-1-1-1,1 1 0,0-1 0,0 1 0,1-1 0,-1 1 0,1-1 0,0 0 0,-1 0 0,1 1 0,1-1 0,-1-1 0,0 1 0,1 0 0,-1-1 0,4 3 1,-5-4 6,1 0 1,-1 0 0,0 0 0,1-1-1,-1 1 1,1 0 0,-1-1 0,1 0-1,-1 1 1,1-1 0,-1 0 0,1 0 0,-1 1-1,1-1 1,-1 0 0,1-1 0,-1 1-1,1 0 1,0 0 0,-1-1 0,1 1-1,-1-1 1,0 1 0,1-1 0,-1 1 0,1-1-1,-1 0 1,0 0 0,1 0 0,-1 0-1,0 0 1,0 0 0,0 0 0,0 0-1,0 0 1,0-1 0,0 1 0,0 0 0,-1-1-1,2-1 1,5-9 31,-1 0-1,-1-1 1,1 0 0,-2 0-1,0-1 1,-1 1 0,0-1 0,1-17-1,2-112 588,-6 136-543,0 1-29,1 2-37,-1 0 0,0 1 0,0-1-1,0 0 1,0 0 0,0 1-1,-1-1 1,0 0 0,0 1-1,0-1 1,0 1 0,-1-1 0,1 1-1,-1 0 1,-2-5 0,3 8-16,1 0 1,-1 0-1,1 0 1,-1 0-1,1 0 1,0 0-1,-1 1 0,1-1 1,-1 0-1,1 0 1,-1 0-1,1 0 1,0 0-1,-1 1 1,1-1-1,0 0 1,-1 0-1,1 1 1,-1-1-1,1 0 1,0 1-1,0-1 0,-1 0 1,1 1-1,0-1 1,0 1-1,-1-1 1,1 0-1,0 1 1,0-1-1,0 1 1,0-1-1,0 0 1,-1 1-1,1-1 1,0 1-1,0-1 1,0 1-1,0-1 0,0 1 1,1 0-1,-6 21-62,2-6 60,2 0 0,0 0 0,1 0-1,0 0 1,1 0 0,1 0 0,1 0 0,0 0 0,1 0 0,1-1-1,0 0 1,1 0 0,1 0 0,0-1 0,1 1 0,0-2 0,1 1 0,1-1-1,13 13 1,-2-13 49,-21-13-51,1 0 0,-1 0-1,0-1 1,1 1-1,-1 0 1,0 0 0,0 0-1,1-1 1,-1 1 0,0 0-1,0 0 1,1-1 0,-1 1-1,0 0 1,0 0-1,0-1 1,1 1 0,-1 0-1,0-1 1,0 1 0,0 0-1,0-1 1,0 1-1,0 0 1,0-1 0,0 1-1,0 0 1,0-1 0,0 1-1,0 0 1,0-1-1,0 1 1,0 0 0,0-1-1,0 0 1,-1-3-62,0 0 1,0 0 0,0 0-1,0 1 1,-1-1-1,0 0 1,1 0-1,-6-6 1,-11-10-117,0 0-1,-2 1 1,-41-30 0,19 15 436,91 21-35,13-1-3280,-53 11 1439,0-1-1,0 1 1,0-1-1,14-9 0,-3-3-11739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5.499"/>
    </inkml:context>
    <inkml:brush xml:id="br0">
      <inkml:brushProperty name="width" value="0.025" units="cm"/>
      <inkml:brushProperty name="height" value="0.025" units="cm"/>
    </inkml:brush>
  </inkml:definitions>
  <inkml:trace contextRef="#ctx0" brushRef="#br0">138 321 12364,'-40'-13'6908,"5"15"-3902,31-1-2980,1 1 1,-1 0-1,1-1 1,-1 1-1,1 0 1,0 1-1,0-1 1,0 1-1,0-1 0,0 1 1,1 0-1,-1 0 1,1 0-1,0 0 1,-1 1-1,2-1 1,-1 1-1,0-1 1,1 1-1,-1-1 0,1 1 1,0 0-1,0 0 1,1 0-1,-1 7 1,0-9-24,1 0-1,-1 0 1,1 0 0,0-1 0,0 1-1,-1 0 1,1 0 0,1 0 0,-1 0 0,0 0-1,0 0 1,1 0 0,-1 0 0,1 0 0,0 0-1,0 0 1,-1 0 0,1-1 0,0 1 0,0 0-1,1-1 1,-1 1 0,0-1 0,0 1 0,1-1-1,2 2 1,-2-2 17,-1-1-1,1 0 1,0 0 0,0 0-1,0 0 1,0 0-1,0-1 1,0 1 0,-1 0-1,1-1 1,0 0 0,0 1-1,-1-1 1,1 0-1,0 0 1,-1 0 0,1 0-1,-1 0 1,1 0-1,-1 0 1,1-1 0,-1 1-1,0-1 1,0 1-1,1-1 1,-1 1 0,1-4-1,8-8 127,-1-1 0,-1 0 0,0 0-1,-1-1 1,0 0 0,-1 0-1,-1 0 1,-1-1 0,5-26 0,-8 51-161,0-1-1,1 1 1,0 0 0,0-1 0,1 0 0,0 1 0,7 11 0,-8-15 18,0-1 0,1 0 1,-1 0-1,1 0 0,0 0 1,1-1-1,-1 1 0,1-1 1,3 3-1,-5-4 2,0-1-1,0 0 0,0 0 1,1 0-1,-1 0 1,0 0-1,0-1 1,0 1-1,1-1 0,-1 1 1,0-1-1,1 0 1,-1 0-1,0 0 1,1 0-1,-1 0 0,0-1 1,1 1-1,-1-1 1,3-1-1,1 0 19,-1-1 0,0 0 0,0-1 0,0 0 0,-1 1 0,1-1 0,-1-1 0,0 1 0,0-1 0,0 1 0,-1-1 0,1 0 0,-1-1 0,0 1 0,-1 0 0,3-7 0,-2 5 41,0 0 1,-1 0-1,0 0 0,0 0 1,-1 0-1,0-1 0,0 1 1,0 0-1,-1-1 0,0 1 1,-1 0-1,0-1 1,-2-8-1,-4 5 6,-1 16-137,-2 20-48,10-17 107,-1 0 0,1-1 0,0 1 1,0 0-1,3 9 0,-3-16 21,0 1 0,0-1 0,1 0 0,-1 0 0,0 0 0,1 0 0,-1 0 0,1 0 0,-1 0 0,1 0 0,0 0 0,-1 0 0,1 0 0,0 0 0,0 0 0,0 0 0,0-1 0,0 1 0,-1 0 0,1-1 0,0 1 0,1 0 1,-1-1-1,0 0 0,0 1 0,0-1 0,0 1 0,0-1 0,0 0 0,1 0 0,-1 0 0,0 0 0,0 0 0,0 0 0,0 0 0,1 0 0,-1 0 0,0 0 0,0-1 0,0 1 0,0 0 0,0-1 0,0 1 0,2-2 0,1 0 63,0-1 0,0 1 0,-1-1 0,1 0 0,-1 0 1,1 0-1,-1 0 0,0-1 0,0 0 0,-1 1 0,1-1 0,-1 0 0,4-8 0,21-58 183,-23 44-121,-3 21-149,-1 20-105,0-3 134,1 0 0,0 0 1,0-1-1,1 1 0,1 0 1,4 13-1,-6-22-101,0-1 0,1 1 0,-1-1 0,0 1 0,1-1 0,-1 0 0,1 0 0,0 1 0,0-1 0,0 0 0,0-1 0,0 1 0,0 0 0,3 1 0,-3-2-146,0 0 0,1-1-1,-1 1 1,0-1 0,0 1 0,1-1-1,-1 0 1,0 0 0,1 0 0,-1 0-1,0 0 1,0 0 0,1-1 0,-1 1-1,0-1 1,0 0 0,0 0 0,1 1-1,3-4 1,-1 1-591,1-1 1,-1 0-1,1 0 0,-1-1 0,-1 1 0,1-1 0,-1 0 1,1 0-1,-2-1 0,1 1 0,0-1 0,-1 0 0,0 0 1,-1 0-1,1 0 0,-1-1 0,2-11 0,6-52-1779,-13 5 10047,-4 43-2945,6 21-4403,1 1 1,0 0-1,-1 0 0,1-1 1,0 1-1,0 0 1,-1 0-1,1 0 0,0 0 1,-1-1-1,1 1 0,0 0 1,-1 0-1,1 0 0,0 0 1,-1 0-1,1 0 0,0 0 1,-1 0-1,1 0 0,0 0 1,-1 0-1,1 0 0,0 0 1,-1 0-1,1 0 1,0 1-1,-1-1 0,1 0 1,0 0-1,-1 0 0,1 0 1,-1 1-1,0 1 8,-1 0-1,0 0 1,1 0-1,-1 0 1,1 0 0,0 0-1,0 0 1,0 0 0,0 1-1,0-1 1,0 0-1,1 1 1,-1-1 0,0 5-1,1-5-101,0 31 188,1-33-201,-1 1 0,1 0 0,-1 0 1,1 0-1,0-1 0,0 1 0,-1 0 0,1-1 0,0 1 1,0-1-1,-1 1 0,1-1 0,0 1 0,0-1 0,0 0 1,0 1-1,0-1 0,0 0 0,0 0 0,0 1 0,0-1 1,0 0-1,0 0 0,0 0 0,0 0 0,-1 0 0,1 0 1,0-1-1,2 1 0,30-4-1024,-21 2 738,0 0 1,1 1-1,-1 0 0,0 2 1,17 1-1,-28-1 340,0-1 1,1 1-1,-1 0 0,0 0 0,0 0 0,0 0 0,0 0 1,0 0-1,0 1 0,-1-1 0,1 0 0,0 0 1,0 1-1,-1-1 0,1 0 0,-1 1 0,1-1 0,-1 1 1,0-1-1,0 1 0,1-1 0,-1 1 0,0-1 1,0 0-1,-1 1 0,1 2 0,-5 41 1738,3-40-1423,0 0 0,0 0 0,0-1 0,-1 1 1,0 0-1,1-1 0,-8 8 0,9-11-276,0 1 0,0-1 1,0 0-1,-1 1 0,1-1 0,0 0 1,-1 0-1,1 0 0,-1 0 0,1 0 1,-1 0-1,0-1 0,1 1 0,-1 0 1,0-1-1,1 1 0,-1-1 0,0 0 1,0 0-1,0 1 0,1-1 0,-1 0 1,0-1-1,0 1 0,1 0 0,-1 0 1,-2-1-1,3 0-150,0 1 0,0-1 0,1 0 0,-1 1 0,0-1 0,1 0 0,-1 0 0,0 0 0,1 1 0,-1-1 0,1 0 0,-1 0 0,1 0 0,-1 0 0,1 0 0,0 0 0,0 0 0,-1 0 0,1 0 0,0 0 0,0-1 0,0-27-5842,0 18 1219,0-4-5376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6.554"/>
    </inkml:context>
    <inkml:brush xml:id="br0">
      <inkml:brushProperty name="width" value="0.025" units="cm"/>
      <inkml:brushProperty name="height" value="0.025" units="cm"/>
    </inkml:brush>
  </inkml:definitions>
  <inkml:trace contextRef="#ctx0" brushRef="#br0">63 165 12460,'-11'-47'6356,"-3"28"-3551,13 18-2763,1 1 1,-1 0-1,1 0 1,-1-1-1,1 1 1,-1 0-1,0 0 1,1 0-1,-1 0 1,1 0 0,-1 0-1,0 0 1,1 0-1,-1 0 1,1 0-1,-1 0 1,0 0-1,1 0 1,-1 0-1,1 1 1,-1-1-1,1 0 1,-1 0 0,0 1-1,1-1 1,-1 0-1,1 1 1,-1-1-1,1 1 1,0-1-1,-1 0 1,0 2-1,-1 1-38,0 0-1,0 0 1,0 1-1,1-1 1,-1 0-1,1 1 0,0 0 1,0-1-1,0 1 1,1 0-1,-1 7 0,-2 47-37,3-51 33,1 44-15,-1-51 14,0 0 1,0 0-1,0 1 1,0-1-1,0 0 1,0 0-1,0 0 1,0 0-1,1 1 1,-1-1-1,0 0 1,0 0 0,0 0-1,0 0 1,0 0-1,1 1 1,-1-1-1,0 0 1,0 0-1,0 0 1,0 0-1,1 0 1,-1 0-1,0 0 1,0 0-1,0 0 1,0 0-1,1 0 1,-1 0-1,0 0 1,0 0-1,0 0 1,1 0-1,-1 0 1,0 0-1,0 0 1,0 0 0,1 0-1,-1 0 1,0 0-1,0 0 1,0 0-1,0 0 1,1 0-1,-1 0 1,0-1-1,0 1 1,0 0-1,0 0 1,0 0-1,1 0 1,-1 0-1,0-1 1,0 1-1,0 0 1,0 0-1,0 0 1,0-1-1,9-8 68,-3-2-45,-1 0 0,0 0 0,0 0 0,-2 0 0,4-14 0,5-15 14,-12 41-41,0-1 0,0 0 0,0 0 0,0 0 1,0 1-1,0-1 0,0 0 0,0 0 0,0 0 1,0 1-1,0-1 0,0 0 0,1 0 1,-1 0-1,0 0 0,0 1 0,0-1 0,0 0 1,0 0-1,0 0 0,1 0 0,-1 0 0,0 1 1,0-1-1,0 0 0,0 0 0,1 0 0,-1 0 1,0 0-1,0 0 0,0 0 0,1 0 0,-1 0 1,0 0-1,0 0 0,0 0 0,1 0 1,-1 0-1,0 0 0,0 0 0,0 0 0,1 0 1,-1 0-1,0 0 0,0 0 0,0 0 0,1 0 1,-1 0-1,0 0 0,0 0 0,0-1 0,0 1 1,1 0-1,-1 0 0,0 0 0,0 0 1,0 0-1,0-1 0,0 1 0,0 0 0,1 0 1,-1 0-1,0 0 0,0-1 0,0 1 0,5 16-145,29 85 84,-24-74 123,0 1 0,-2 0 0,-1 1 0,6 53 0,-13-73-26,-1 61 222,1-68-242,0 0 1,0 1 0,0-1 0,-1 0-1,1 0 1,-1 0 0,0 0-1,1 0 1,-1-1 0,0 1 0,0 0-1,0 0 1,0 0 0,-1-1 0,1 1-1,0-1 1,-1 1 0,1-1 0,-1 1-1,1-1 1,-1 0 0,0 0-1,1 1 1,-1-1 0,0 0 0,0-1-1,0 1 1,-2 0 0,2-1-1,0 0 0,0 0 0,0 0 0,1-1 0,-1 1 0,0-1 0,0 0 0,1 1 0,-1-1 0,0 0 0,1 0 0,-1 0 0,1 0 0,-1 0 0,1 0 0,0-1 0,-1 1 0,1 0 0,0-1 0,0 1 0,0-1 0,0 1 0,0-1 0,0 1 0,1-1 0,-1 0-1,0 0 1,1 1 0,-1-1 0,1 0 0,-1-3 0,-8-57-68,8 48 39,2 0-1,0 0 0,0 0 0,1 0 1,1 0-1,1 0 0,0 1 0,9-22 1,4 0 35,38-57 1,-34 59 2,34-71 0,-53 98 3,0 0 1,0 0-1,-1 0 1,0 0 0,0 0-1,0-11 1,-1 17-20,1-1 1,-1 1 0,0-1-1,0 1 1,0-1-1,0 1 1,-1-1-1,1 1 1,0-1 0,0 1-1,0-1 1,0 1-1,0-1 1,-1 1-1,1 0 1,0-1 0,0 1-1,-1-1 1,1 1-1,0-1 1,-1 1 0,1 0-1,-1-1 1,1 1-1,0 0 1,-1 0-1,1-1 1,-1 1 0,1 0-1,-1-1 1,-1 2-2,1-1 1,-1 0-1,1 1 0,0 0 1,-1-1-1,1 1 0,0 0 1,-1-1-1,1 1 1,0 0-1,0 0 0,-1 0 1,1 0-1,0 0 0,0 0 1,-1 2-1,-5 7 28,0 0-1,1 0 0,0 1 1,1-1-1,0 1 0,1 0 1,0 1-1,0-1 1,2 1-1,-1 0 0,1 0 1,1 0-1,0 22 0,1-33-20,0 0 0,0 0 0,0 0 0,0 0-1,0 0 1,1 0 0,-1 0 0,0 0 0,0 0-1,1 0 1,-1 0 0,1 0 0,-1 0 0,1 0 0,-1-1-1,1 1 1,0 0 0,-1 0 0,1 0 0,0-1-1,0 1 1,-1 0 0,1-1 0,0 1 0,2 0 0,-1 0 2,1 0 0,-1 0 1,1-1-1,-1 1 1,1-1-1,0 0 1,-1 0-1,1 0 1,-1 0-1,4 0 0,3-2-239,1 1 1,-1-2-1,0 1 0,16-8 0,37-28-5607,-35 16-347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7.021"/>
    </inkml:context>
    <inkml:brush xml:id="br0">
      <inkml:brushProperty name="width" value="0.025" units="cm"/>
      <inkml:brushProperty name="height" value="0.025" units="cm"/>
    </inkml:brush>
  </inkml:definitions>
  <inkml:trace contextRef="#ctx0" brushRef="#br0">35 1 2434,'0'0'18049,"-6"8"-17590,1 3-194,1-1 0,0 1 0,0 1 0,1-1 0,0 0 0,1 1 0,1-1-1,-1 1 1,2 0 0,0-1 0,0 1 0,3 16 0,-2-19-42,0 0 1,1 0 0,-1 0-1,2 0 1,-1-1 0,6 13-1,-7-20-207,0 1 0,0 0-1,0-1 1,0 1 0,0 0 0,0-1-1,0 0 1,1 1 0,-1-1-1,0 0 1,1 1 0,-1-1-1,1 0 1,-1 0 0,1 0-1,0 0 1,0-1 0,-1 1 0,1 0-1,0-1 1,0 1 0,0-1-1,-1 0 1,1 1 0,0-1-1,0 0 1,0 0 0,0 0 0,0 0-1,0-1 1,-1 1 0,1 0-1,0-1 1,0 1 0,0-1-1,-1 0 1,3-1 0,0-1 2,0 0 1,0 0-1,0 0 0,-1-1 1,1 0-1,-1 1 0,5-8 1,-5 7-55,0-1 1,0 1-1,0 0 1,1 0-1,0 1 0,0-1 1,8-5-1,-11 9 29,-1 0-1,1-1 0,0 1 0,0 0 1,-1 0-1,1 0 0,0 0 0,0 0 1,-1-1-1,1 1 0,0 1 1,0-1-1,-1 0 0,1 0 0,0 0 1,0 0-1,-1 0 0,1 1 0,0-1 1,-1 0-1,1 1 0,0-1 0,0 1 1,1 1-7,0-1 1,-1 1 0,1 0-1,0 0 1,-1 0 0,1 0-1,-1 1 1,0-1 0,0 0-1,1 4 1,0-3 59,-1 0 0,1 0 0,-1 1 0,0-1 0,0 1 0,-1-1 0,1 0 0,-1 1 0,1-1 0,-1 1 0,0-1 0,0 1 0,-1-1 0,1 1 0,-1-1 0,0 1 0,0-1 0,0 0 0,0 1-1,0-1 1,-1 0 0,0 0 0,1 0 0,-1 0 0,0 0 0,0-1 0,-1 1 0,1 0 0,-1-1 0,1 0 0,-1 1 0,0-1 0,0 0 0,0 0 0,0-1 0,0 1 0,0-1 0,0 1 0,0-1 0,-1 0 0,1 0 0,-1-1 0,1 1 0,-1-1 0,1 1 0,-1-1 0,1 0 0,-5-1 0,6 1-167,0 0 0,0 0 0,1 0 0,-1 0 0,0 0 0,0-1 0,0 1 0,0 0 0,0-1 0,1 0 0,-1 1 0,0-1 0,0 0 0,1 0 0,-1 0 0,1 0 0,-1 0 0,-1-2 0,2 2-138,1 0 0,0 0-1,-1-1 1,1 1 0,0 0 0,0 0 0,0 0 0,-1 0 0,1-1-1,1 1 1,-1 0 0,0 0 0,0 0 0,0 0 0,0 0 0,1-1-1,-1 1 1,1 0 0,-1 0 0,1 0 0,-1 0 0,1 0 0,0 0 0,-1 0-1,1 0 1,0 0 0,0 1 0,-1-1 0,1 0 0,0 0 0,1 0-1,11-11-5041,3 0-2108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7.445"/>
    </inkml:context>
    <inkml:brush xml:id="br0">
      <inkml:brushProperty name="width" value="0.025" units="cm"/>
      <inkml:brushProperty name="height" value="0.025" units="cm"/>
    </inkml:brush>
  </inkml:definitions>
  <inkml:trace contextRef="#ctx0" brushRef="#br0">0 0 13741,'0'0'9769,"11"60"-9448,-6-35-193,4 1-64,-4-2-32,-1-5-513,1-2-1088,1-9-1314,-1-7-2882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7.807"/>
    </inkml:context>
    <inkml:brush xml:id="br0">
      <inkml:brushProperty name="width" value="0.025" units="cm"/>
      <inkml:brushProperty name="height" value="0.025" units="cm"/>
    </inkml:brush>
  </inkml:definitions>
  <inkml:trace contextRef="#ctx0" brushRef="#br0">1 0 13677,'0'0'7564,"0"12"-7078,3 30 49,1 0 0,3-1 0,1 0 0,20 63 0,-26-101-575,0 1-1,0-1 1,0 0 0,0 1 0,1-1 0,-1 0 0,1-1-1,4 4 1,15 6-7851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8.152"/>
    </inkml:context>
    <inkml:brush xml:id="br0">
      <inkml:brushProperty name="width" value="0.025" units="cm"/>
      <inkml:brushProperty name="height" value="0.025" units="cm"/>
    </inkml:brush>
  </inkml:definitions>
  <inkml:trace contextRef="#ctx0" brushRef="#br0">1 0 13293,'0'0'8167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9.120"/>
    </inkml:context>
    <inkml:brush xml:id="br0">
      <inkml:brushProperty name="width" value="0.025" units="cm"/>
      <inkml:brushProperty name="height" value="0.025" units="cm"/>
    </inkml:brush>
  </inkml:definitions>
  <inkml:trace contextRef="#ctx0" brushRef="#br0">88 228 7751,'0'0'12791,"-8"-2"-12225,6 1-548,0 1 0,0-1 1,0 1-1,1-1 0,-1 1 0,0 0 0,0-1 1,0 1-1,0 0 0,0 0 0,0 1 0,0-1 1,0 0-1,0 1 0,0-1 0,0 1 1,-2 0-1,2 1-7,0 1 0,-1-1-1,1 0 1,0 1 0,0-1 0,0 1 0,1 0 0,-1-1 0,1 1 0,-1 0 0,1 0 0,0 0 0,-1 5-1,-2 5 14,0 0 0,1 1-1,0 0 1,1 0 0,1 0-1,0 20 1,1-33-22,0 0-1,0-1 1,0 1 0,0 0 0,1 0-1,-1 0 1,0-1 0,0 1-1,0 0 1,1 0 0,-1-1 0,0 1-1,1 0 1,-1-1 0,0 1 0,1 0-1,-1-1 1,1 1 0,-1-1 0,1 1-1,-1 0 1,1-1 0,0 1-1,-1-1 1,1 0 0,0 1 0,-1-1-1,1 1 1,0-1 0,-1 0 0,1 0-1,0 1 1,0-1 0,0 0-1,-1 0 1,1 0 0,0 0 0,0 0-1,-1 0 1,1 0 0,0 0 0,0 0-1,0 0 1,-1-1 0,1 1 0,0 0-1,-1 0 1,1-1 0,0 1-1,0-1 1,3-1 26,0 1-1,0-1 1,-1 0-1,1 0 1,-1 0 0,0-1-1,0 1 1,5-6-1,5-10 250,-1 1 0,-1-2 0,0 1 0,-2-1 0,0-1 0,-1 0 0,8-33 0,-8 21 394,-2-1 0,-1 0 1,0-61-1,-5 157-679,13 105 0,-13-166-13,1 0 1,-1 1-1,1-1 1,0 1-1,0-1 1,0 0-1,0 1 1,0-1-1,0 0 1,0 0-1,1 0 1,0 0-1,-1 0 1,1 0-1,0 0 1,0-1-1,-1 1 1,2-1-1,-1 1 1,0-1-1,2 1 1,-2-1-206,0 0 0,0-1 0,0 0 1,-1 1-1,1-1 0,0 0 1,0 0-1,0 0 0,0 0 0,0 0 1,-1 0-1,1-1 0,0 1 0,0-1 1,0 1-1,-1-1 0,1 0 1,0 1-1,-1-1 0,1 0 0,0 0 1,-1 0-1,1 0 0,-1-1 1,0 1-1,1 0 0,-1-1 0,0 1 1,1-2-1,13-17-5753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6.704"/>
    </inkml:context>
    <inkml:brush xml:id="br0">
      <inkml:brushProperty name="width" value="0.025" units="cm"/>
      <inkml:brushProperty name="height" value="0.025" units="cm"/>
    </inkml:brush>
  </inkml:definitions>
  <inkml:trace contextRef="#ctx0" brushRef="#br0">132 1 5029,'0'0'12155,"2"8"-10858,3 7-675,1 1-1,0-1 0,1 0 1,1-1-1,0 0 0,1 0 0,1-1 1,21 25-1,-10-12-516,27 41-1,-43-58-123,0 1 0,-1-1-1,1 1 1,-2 0 0,1 0-1,-2 0 1,1 1-1,1 19 1,-4-17-38,-1 1-1,-1-1 0,0 1 1,-1-1-1,0 0 1,-1 0-1,0 0 1,-1 0-1,-1-1 1,0 0-1,-1 0 0,0 0 1,-17 20-1,-5 4-942,-2-1 0,-61 52 0,39-44-2048,4-5-2771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9.450"/>
    </inkml:context>
    <inkml:brush xml:id="br0">
      <inkml:brushProperty name="width" value="0.025" units="cm"/>
      <inkml:brushProperty name="height" value="0.025" units="cm"/>
    </inkml:brush>
  </inkml:definitions>
  <inkml:trace contextRef="#ctx0" brushRef="#br0">1 109 1794,'0'0'20937,"9"5"-20136,-6-4-771,0 1 0,-1 0 0,1-1 1,0 0-1,0 1 0,0-1 0,0 0 1,0-1-1,1 1 0,-1 0 0,0-1 1,0 0-1,0 0 0,1 0 0,-1 0 1,0 0-1,0-1 0,0 1 0,0-1 1,1 0-1,-1 0 0,0 0 0,0 0 1,-1-1-1,1 1 0,0-1 0,0 0 1,-1 0-1,1 0 0,-1 0 0,1 0 1,3-5-1,-2 2 88,0 0-1,-1 0 1,0 0 0,0-1 0,4-10 0,-5 14-53,-1-1 1,0 1-1,-1 0 1,1-1-1,0 1 1,-1-1-1,0 1 1,1-1-1,-1 0 1,0 1-1,0-1 1,0 1-1,-1-1 1,1 1-1,-1-1 1,-1-3-1,2 5-47,-1 0 0,0 0 0,1 0 1,-1 1-1,0-1 0,0 0 0,1 1 0,-1-1 0,0 1 0,0-1 0,0 1 0,0-1 0,0 1 0,0 0 0,0-1 0,0 1 0,0 0 1,0 0-1,0 0 0,0 0 0,0 0 0,0 0 0,0 0 0,0 0 0,0 0 0,0 0 0,0 1 0,0-1 0,0 0 0,0 1 0,0-1 0,0 1 1,0-1-1,-2 2 0,0-1-28,1 1 1,-1-1-1,0 1 1,0 0-1,1 0 1,-1 0 0,1 1-1,0-1 1,0 1-1,-3 2 1,0 7 2,1 0 1,0-1 0,0 1 0,1 1-1,1-1 1,0 0 0,1 1-1,0-1 1,1 1 0,2 24-1,-2-35-20,1 0 0,-1-1-1,1 1 1,-1 0-1,1-1 1,0 1 0,-1 0-1,1-1 1,0 1-1,0-1 1,0 1 0,0-1-1,0 0 1,1 0 0,-1 1-1,0-1 1,1 0-1,-1 0 1,0 0 0,1 0-1,2 1 1,0-1-132,0 0-1,0 0 1,-1 0 0,1 0 0,0-1 0,0 1 0,0-1 0,0 0-1,6-1 1,-1 0-447,1-1-1,-1 0 1,0-1-1,0 0 0,0 0 1,0-1-1,13-7 1,4-8-5864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0.247"/>
    </inkml:context>
    <inkml:brush xml:id="br0">
      <inkml:brushProperty name="width" value="0.025" units="cm"/>
      <inkml:brushProperty name="height" value="0.025" units="cm"/>
    </inkml:brush>
  </inkml:definitions>
  <inkml:trace contextRef="#ctx0" brushRef="#br0">1 0 13933,'0'0'5894,"5"9"-4827,21 45-269,-2 0-1,24 83 0,-37-113-684,-11-24-104,1 0 1,-1 0-1,0-1 0,1 1 1,-1 0-1,0 0 1,1 0-1,-1-1 1,0 1-1,0 0 1,1 0-1,-1-1 1,0 1-1,0 0 0,1-1 1,-1 1-1,0 0 1,0-1-1,0 1 1,0 0-1,1-1 1,-1 1-1,0 0 1,0-1-1,0 1 1,0 0-1,0-1 0,0 1 1,0-1-1,0 1 1,0 0-1,0-1 1,0 0-1,0-5 28,1 0 0,-1-1 1,0 1-1,-1-1 0,1 1 0,-3-9 0,1 7-45,0 1 0,-1 0 0,0 0 0,0 0 0,-1 0 0,0 0 0,-8-10 0,11 16-83,14 24-122,-10-20 226,0-1 0,0 0 1,0 1-1,0-1 0,1-1 1,-1 1-1,0 0 0,1-1 1,-1 0-1,1 1 0,0-1 1,-1-1-1,1 1 0,0-1 1,0 1-1,-1-1 0,1 0 1,0 0-1,0-1 1,-1 1-1,1-1 0,0 0 1,-1 0-1,1 0 0,0 0 1,-1-1-1,0 1 0,1-1 1,-1 0-1,5-3 0,-4 2 106,1-1 1,-1 0-1,1 1 0,-1-2 0,0 1 0,-1 0 1,1-1-1,-1 1 0,0-1 0,0 0 0,0 0 0,-1 0 1,0-1-1,0 1 0,0-1 0,0 1 0,-1-1 1,0 1-1,0-10 0,0 14-104,-1 0 0,0-1 0,0 1 0,0-1 0,-1 1-1,1-1 1,0 1 0,0-1 0,-1 1 0,1 0 0,-1-1 0,1 1 0,-1 0 0,0-1 0,0 1 0,1 0 0,-3-2-1,3 2-10,-1 1 1,0 0-1,0-1 0,1 1 0,-1 0 0,0-1 0,1 1 0,-1 0 0,0 0 0,0 0 0,0 0 0,1 0 0,-1 0 0,0 0 0,0 0 0,0 0 0,1 0 0,-1 0 0,0 0 0,0 1 0,1-1 0,-1 0 0,-1 1 0,-1 1-10,0-1 0,0 1 0,0 0-1,1 0 1,-1 1 0,0-1-1,1 0 1,-1 1 0,1 0 0,0 0-1,0-1 1,0 1 0,-1 4 0,0-1 11,0 0 0,0 1 0,1-1 0,0 1 0,1 0 1,-1 0-1,1-1 0,1 1 0,-1 0 0,1 0 1,0 0-1,1 0 0,0 0 0,1 7 0,0-10-8,-1-1 0,1 1-1,-1-1 1,1 0 0,0 0-1,0 0 1,0 0 0,1 0-1,-1 0 1,1-1-1,-1 1 1,1-1 0,0 1-1,0-1 1,0 0 0,0 0-1,0-1 1,1 1 0,-1 0-1,1-1 1,-1 0 0,1 0-1,-1 0 1,1 0 0,0-1-1,-1 0 1,6 1 0,40-2-2425,-43 0 1221,1 0 0,-1-1 1,0 0-1,0 0 0,10-5 1,18-12-9519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0.801"/>
    </inkml:context>
    <inkml:brush xml:id="br0">
      <inkml:brushProperty name="width" value="0.025" units="cm"/>
      <inkml:brushProperty name="height" value="0.025" units="cm"/>
    </inkml:brush>
  </inkml:definitions>
  <inkml:trace contextRef="#ctx0" brushRef="#br0">1 1 8232,'0'0'10314,"23"57"-9129,-9-32-801,2 0-128,-2 2-128,2-2-96,-3-3 0,-4-3-480,-4-5-545,-3-2-737,-2-6-1441,-5-2-704,-13-4-2916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1.255"/>
    </inkml:context>
    <inkml:brush xml:id="br0">
      <inkml:brushProperty name="width" value="0.025" units="cm"/>
      <inkml:brushProperty name="height" value="0.025" units="cm"/>
    </inkml:brush>
  </inkml:definitions>
  <inkml:trace contextRef="#ctx0" brushRef="#br0">9 227 10025,'0'0'2552,"-2"-9"-198,1 9-2332,0-4 191,0 0 0,0 0 0,0 1 1,0-1-1,1 0 0,-1 0 1,1 0-1,0 0 0,0 0 1,1 0-1,-1 0 0,1 0 1,0 0-1,0 0 0,0 1 1,0-1-1,1 0 0,-1 1 1,1-1-1,0 1 0,0-1 0,3-3 1,7-6 287,0-1 0,1 2 0,1 0 1,0 0-1,26-15 0,-32 22-400,1 0 1,-1 0-1,1 1 0,0 1 1,0 0-1,1 0 0,-1 0 0,1 1 1,-1 1-1,1 0 0,0 0 1,12 1-1,-20 0-89,0 1-1,0 0 1,1-1 0,-1 1-1,0 0 1,0 0 0,0 1-1,0-1 1,-1 0 0,1 0 0,0 1-1,0-1 1,-1 1 0,1 0-1,-1 0 1,0-1 0,1 1-1,-1 0 1,0 0 0,0 0-1,0 0 1,0 0 0,0 0 0,-1 1-1,1-1 1,-1 0 0,1 0-1,-1 0 1,0 1 0,0-1-1,0 0 1,0 1 0,0 2 0,0 3 50,-1 0-1,0 0 1,0 0 0,0 0 0,-1 0 0,0 0 0,-1 0 0,-4 11 0,3-11-26,0 0-1,0-1 1,-1 1-1,0-1 1,0 0-1,0-1 0,-1 1 1,0-1-1,-1 0 1,-8 6-1,13-11 13,103-17-1511,-95 16 1388,0 0-1,0 1 0,0-1 0,0 1 0,0 1 0,0-1 0,0 1 0,-1 0 0,1 0 0,0 0 0,-1 1 0,0 0 0,8 6 0,-10-7 87,-1 0 0,1 1-1,-1 0 1,0-1 0,0 1 0,0 0-1,0 0 1,0 0 0,-1 1-1,1-1 1,-1 0 0,0 0 0,0 1-1,0-1 1,-1 1 0,1-1-1,-1 1 1,0-1 0,0 1-1,0-1 1,0 1 0,-1-1 0,1 1-1,-1-1 1,-1 5 0,-1-2 200,1 1 0,-1-1 0,-1 0 0,1 0 0,-1 0 0,0 0 0,0-1 0,-1 1 0,0-1 0,0 0 0,0 0 0,-1-1 0,1 0 0,-1 0 0,0 0 0,-7 3 0,5-3-139,1 0 0,0-1-1,-1 0 1,0 0 0,0 0-1,0-1 1,0 0 0,0-1-1,0 0 1,0 0 0,-1-1-1,1 0 1,-13-2 0,20 2-205,-1-1 0,1 1 0,0-1 0,-1 1 0,1-1 0,-1 0 0,1 0 1,0 1-1,0-1 0,-1 0 0,1 0 0,0 0 0,0-1 0,0 1 0,0 0 0,0 0 0,0 0 0,0-1 1,1 1-1,-1-1 0,0 1 0,1 0 0,-1-1 0,1 1 0,0-1 0,-1 1 0,1-3 0,0 2-503,-1-1 0,1 0 0,0 1 0,1-1 0,-1 1-1,0-1 1,1 0 0,-1 1 0,1-1 0,0 1-1,0-1 1,0 1 0,0 0 0,1-1 0,-1 1 0,2-2-1,12-13-5251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1.587"/>
    </inkml:context>
    <inkml:brush xml:id="br0">
      <inkml:brushProperty name="width" value="0.025" units="cm"/>
      <inkml:brushProperty name="height" value="0.025" units="cm"/>
    </inkml:brush>
  </inkml:definitions>
  <inkml:trace contextRef="#ctx0" brushRef="#br0">50 153 12460,'0'0'8039,"9"-10"-6320,-4 6-1594,43-47 1453,-46 48-1481,1 0-1,-1 0 0,1-1 1,-1 1-1,0-1 1,-1 1-1,1-1 0,0 0 1,-1 1-1,0-1 1,0 0-1,0 0 0,0 0 1,-1 0-1,0 0 1,1 0-1,-2-5 0,1 7-56,-1 1 0,0 0-1,0 0 1,1 0 0,-1 0 0,0 0-1,0 0 1,0 0 0,0 1-1,0-1 1,0 0 0,0 0 0,-1 1-1,1-1 1,0 1 0,0-1 0,0 1-1,-1-1 1,1 1 0,0 0-1,-1 0 1,1-1 0,0 1 0,0 0-1,-1 0 1,1 0 0,0 0-1,-1 1 1,1-1 0,0 0 0,-1 1-1,-1 0 1,-1 0-36,-1 0 0,1 0 0,-1 0-1,1 1 1,0 0 0,0-1 0,0 2 0,-5 2 0,4 0-9,-1 1 0,1 1 1,1-1-1,-1 1 1,1-1-1,0 1 1,1 0-1,-1 1 0,2-1 1,-1 1-1,1-1 1,0 1-1,0 0 0,1-1 1,0 1-1,1 0 1,-1 0-1,2 0 1,-1 0-1,3 15 0,-2-20-27,0 0 0,-1 0 0,1 0 0,0-1 0,0 1-1,1 0 1,-1 0 0,1 0 0,-1-1 0,1 1-1,0-1 1,0 1 0,0-1 0,0 0 0,0 0 0,1 0-1,-1 0 1,1 0 0,-1-1 0,1 1 0,0-1-1,-1 1 1,1-1 0,0 0 0,0 0 0,0 0 0,0-1-1,0 1 1,0-1 0,0 1 0,0-1 0,0 0-1,0 0 1,5-1 0,2 0-196,-1 0 1,1 0-1,-1-1 1,0 0-1,0-1 0,0 0 1,0 0-1,0-1 1,-1 0-1,11-7 0,-12 7-1322,-1-1 1,1-1-1,-1 0 0,0 0 0,9-11 0,0-10-7493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2.010"/>
    </inkml:context>
    <inkml:brush xml:id="br0">
      <inkml:brushProperty name="width" value="0.025" units="cm"/>
      <inkml:brushProperty name="height" value="0.025" units="cm"/>
    </inkml:brush>
  </inkml:definitions>
  <inkml:trace contextRef="#ctx0" brushRef="#br0">1 88 12812,'0'0'6257,"0"10"-5158,1 4-692,1 1-1,0-1 1,1 0-1,8 24 1,-10-34-319,0 0 0,0-1 0,0 0 1,1 1-1,-1-1 0,1 0 0,0 0 1,0 0-1,0 0 0,0 0 0,0 0 0,1 0 1,-1-1-1,1 1 0,0-1 0,0 0 1,0 0-1,0 0 0,0 0 0,0 0 1,0-1-1,1 1 0,-1-1 0,1 0 1,-1 0-1,1 0 0,-1-1 0,7 1 0,-8-2-20,0 0 1,1 0-1,-1 0 0,0 0 0,0-1 0,0 1 0,0-1 0,0 1 0,0-1 0,0 0 0,-1 0 0,1 0 0,-1 0 0,1 0 0,-1 0 0,0 0 0,1 0 0,-1-1 0,-1 1 1,1 0-1,0-1 0,0 1 0,-1-1 0,1 1 0,-1-5 0,2-1-56,-1-1 1,0 1 0,0-1-1,-1 1 1,0-1 0,-2-12-1,2 19-9,-1 0 0,1 0 0,-1-1 0,0 1 0,0 0 0,0 0 0,0 0 0,0 0 0,0 0 0,-1 0 0,1 1 0,-1-1 1,1 0-1,-1 1 0,0-1 0,0 1 0,0-1 0,1 1 0,-1 0 0,0 0 0,-1 0 0,1 0 0,0 0 0,0 0 0,0 1 0,0-1 0,-1 1 0,1 0 0,-4-1 0,5 1-7,1 1 1,-1-1 0,0 1-1,1-1 1,-1 0-1,1 1 1,-1-1-1,1 1 1,-1-1 0,1 1-1,-1 0 1,1-1-1,-1 1 1,1-1-1,0 1 1,-1 0-1,1-1 1,0 1 0,0 0-1,0 0 1,-1-1-1,1 1 1,0 0-1,0-1 1,0 1 0,0 0-1,0 0 1,0-1-1,0 1 1,0 0-1,1 0 1,-1-1-1,0 1 1,0 0 0,1 1-1,-1-1 6,1 0-1,-1 0 1,0 0 0,0 1 0,1-1-1,-1 0 1,1 0 0,-1 0-1,1 0 1,0 0 0,-1 0-1,1 1 1,0-2 0,0 1-1,0 0 1,0 0 0,0 0-1,0 0 1,0 0 0,0-1-1,0 1 1,0-1 0,0 1 0,0-1-1,3 2 1,-2-2 13,0-1-1,1 1 1,-1 0 0,0-1 0,0 1 0,1-1-1,-1 0 1,0 0 0,0 0 0,0 0-1,0 0 1,0 0 0,0 0 0,0-1 0,0 1-1,-1-1 1,1 1 0,-1-1 0,1 0-1,-1 0 1,1 1 0,-1-1 0,0 0 0,0 0-1,0-1 1,0 1 0,0 0 0,0 0 0,-1 0-1,2-5 1,3-36-2384,-12 5-5900,-1 26 1110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2.385"/>
    </inkml:context>
    <inkml:brush xml:id="br0">
      <inkml:brushProperty name="width" value="0.025" units="cm"/>
      <inkml:brushProperty name="height" value="0.025" units="cm"/>
    </inkml:brush>
  </inkml:definitions>
  <inkml:trace contextRef="#ctx0" brushRef="#br0">175 43 13164,'0'0'7923,"-8"-2"-7117,2 2-714,1-1 0,-1 1 1,0 0-1,1 0 0,-1 1 0,1 0 1,-1 0-1,0 0 0,1 1 0,0 0 1,-1 0-1,1 0 0,0 1 1,0-1-1,0 1 0,1 0 0,-1 1 1,1-1-1,-1 1 0,-6 8 1,6-8 47,1 1 1,-1-1 0,1 1 0,1 0 0,-1 0 0,0 0 0,1 1 0,0-1 0,1 1 0,-1 0 0,1 0 0,0 0 0,0 0 0,1 0 0,0 0-1,0 0 1,0 0 0,1 1 0,0 6 0,0-11-130,1-1 0,-1 0 0,0 0 0,1 0 0,-1 0-1,1 0 1,-1 0 0,1 0 0,-1 0 0,1 0 0,0 0 0,0 0-1,-1 0 1,1-1 0,0 1 0,0 0 0,0 0 0,0-1 0,0 1-1,0-1 1,0 1 0,0-1 0,0 1 0,2 0 0,36 0 166,-31-2-150,0 0 0,0-1-1,0 0 1,0-1-1,0 0 1,14-7-1,-17 6-5,1-1-1,-1 1 0,0-1 0,0 0 1,-1 0-1,1 0 0,-1-1 0,0 0 1,-1 1-1,0-1 0,1-1 0,-2 1 1,1 0-1,-1-1 0,0 1 0,0-1 1,-1 0-1,0 0 0,0 1 0,-1-1 1,1 0-1,-1 0 0,-2-11 0,1 15-92,1 1 0,-1 0 0,1 0 0,-1 0 0,0 0 0,0-1 0,0 1 0,0 0 0,-1 1 0,1-1 0,0 0 0,-1 0 0,1 0 0,-1 1 0,0-1-1,1 1 1,-1-1 0,0 1 0,0 0 0,0 0 0,-4-2 0,-20-5-2814,-1 6-4403,19 2 119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3.058"/>
    </inkml:context>
    <inkml:brush xml:id="br0">
      <inkml:brushProperty name="width" value="0.025" units="cm"/>
      <inkml:brushProperty name="height" value="0.025" units="cm"/>
    </inkml:brush>
  </inkml:definitions>
  <inkml:trace contextRef="#ctx0" brushRef="#br0">13 1 7687,'0'0'14312,"-2"10"-13858,-3 27 186,1 0-1,2 1 0,4 46 0,-2-81-571,0 0 1,0 0-1,1 0 0,-1 0 0,1 0 0,0 0 0,0 0 1,0 0-1,0 0 0,0 0 0,1 0 0,0 0 0,-1-1 1,1 1-1,0-1 0,0 1 0,0-1 0,4 3 0,-4-3 2,1-1 1,-1 0-1,1 0 0,0 0 0,-1 0 0,1 0 0,0 0 0,0-1 1,0 1-1,0-1 0,-1 0 0,1 0 0,0 0 0,0 0 0,0-1 1,3 0-1,5-2 24,-1 0 0,1-1 0,-1 0 0,0 0 0,0-1 0,-1-1 0,1 0 0,-1 0 0,9-8 0,-5 2-291,-1 1 0,22-27 0,-31 33-403,0 1 1,1-1 0,-2 0 0,1 0-1,0 0 1,-1 0 0,0 0 0,0-1-1,-1 1 1,0-1 0,0 1 0,1-10-1,-2-8-5267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3.421"/>
    </inkml:context>
    <inkml:brush xml:id="br0">
      <inkml:brushProperty name="width" value="0.025" units="cm"/>
      <inkml:brushProperty name="height" value="0.025" units="cm"/>
    </inkml:brush>
  </inkml:definitions>
  <inkml:trace contextRef="#ctx0" brushRef="#br0">4 36 6150,'0'0'14093,"-2"8"-13468,1 13-46,1 0 0,0-1-1,1 1 1,1-1 0,2 1 0,0-1 0,0 0 0,15 35 0,-19-54-519,0 0-1,1 1 1,-1-1 0,1 0 0,-1 0-1,1 0 1,0 1 0,-1-1 0,1 0-1,0 0 1,0 0 0,0 0-1,0 0 1,0-1 0,0 1 0,0 0-1,0 0 1,0-1 0,0 1-1,0 0 1,1-1 0,-1 1 0,0-1-1,0 0 1,1 1 0,1-1 0,-1 0 17,0-1 0,0 1 0,0-1 0,0 0 1,0 0-1,0 0 0,0 0 0,-1 0 0,1 0 1,0 0-1,0 0 0,-1-1 0,1 1 1,2-4-1,4-5 106,0 0-1,0-1 1,11-24 0,-8 16-363,-2-1 1,0 0-1,-1-1 1,-1 0-1,-1 0 1,-1-1-1,5-36 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3.751"/>
    </inkml:context>
    <inkml:brush xml:id="br0">
      <inkml:brushProperty name="width" value="0.025" units="cm"/>
      <inkml:brushProperty name="height" value="0.025" units="cm"/>
    </inkml:brush>
  </inkml:definitions>
  <inkml:trace contextRef="#ctx0" brushRef="#br0">1 1 13164,'0'0'5766,"25"47"-3364,-14-36-992,1-1-706,4-3-351,0-3-225,2-2-128,-2-2-1025,0 0-1025,-3-5-1410,-2-4-4003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5.394"/>
    </inkml:context>
    <inkml:brush xml:id="br0">
      <inkml:brushProperty name="width" value="0.025" units="cm"/>
      <inkml:brushProperty name="height" value="0.025" units="cm"/>
    </inkml:brush>
  </inkml:definitions>
  <inkml:trace contextRef="#ctx0" brushRef="#br0">23 145 3844,'0'0'12427,"-5"-9"-10553,2 5-1554,1 3-273,1 0 1,0-1-1,0 1 1,0 0-1,0-1 1,0 1-1,0-1 0,0 1 1,0-1-1,0 1 1,1-1-1,-1 0 1,1 1-1,-1-1 0,1 0 1,0 1-1,-1-1 1,1 0-1,0 0 1,0 1-1,0-1 0,1 0 1,-1 1-1,0-1 1,1 0-1,-1 1 1,1-1-1,-1 0 0,1 1 1,0-1-1,0 1 1,-1-1-1,3-1 1,7-6 8,0 1-1,0 1 1,1 0 0,0 0 0,1 1 0,0 0 0,-1 1 0,2 1 0,-1 0-1,0 0 1,1 1 0,0 1 0,0 0 0,14 0 0,-25 2-34,0 0 0,0 0 0,0 0 1,0 1-1,-1-1 0,1 0 0,0 1 0,0-1 0,0 1 1,-1 0-1,1 0 0,0 0 0,-1 0 0,1 0 1,-1 0-1,1 0 0,-1 0 0,1 0 0,-1 1 0,0-1 1,0 1-1,0-1 0,1 1 0,-2-1 0,1 1 1,0 0-1,0-1 0,0 1 0,0 3 0,2 5 148,-1 1-1,-1-1 0,1 1 1,-1 15-1,-2-18-34,2 1 0,-1-1 0,1 0 0,1 0 0,2 9 0,-3-15-83,0-1-1,0 1 1,0-1 0,0 1 0,1-1-1,-1 1 1,0-1 0,1 0 0,-1 0-1,1 1 1,0-1 0,-1 0 0,1-1-1,0 1 1,-1 0 0,1 0 0,0-1-1,0 1 1,0-1 0,0 0 0,0 1-1,0-1 1,0 0 0,-1 0 0,1 0-1,0 0 1,0 0 0,0-1 0,0 1-1,0-1 1,0 1 0,2-2 0,7-1 211,-1 0 0,1-2 0,19-9 0,84-65 351,-100 75-1084,-13 4 256,-1 0 1,1-1-1,0 1 1,0 0-1,-1 0 1,1 0-1,0 0 0,0-1 1,-1 1-1,1 0 1,0 0-1,-1-1 1,1 1-1,0-1 1,-1 1-1,1-1 1,-1 1-1,1-1 1,-1 1-1,1-1 1,-1 1-1,1-1 1,-1 0-1,1 0 1,9-12-6295,0-2-5290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4.646"/>
    </inkml:context>
    <inkml:brush xml:id="br0">
      <inkml:brushProperty name="width" value="0.025" units="cm"/>
      <inkml:brushProperty name="height" value="0.025" units="cm"/>
    </inkml:brush>
  </inkml:definitions>
  <inkml:trace contextRef="#ctx0" brushRef="#br0">1 313 11755,'0'0'9278,"8"-4"-7900,-1-1-1095,0 0 0,0-1 0,0 1 0,-1-1 1,0 0-1,7-10 0,-11 13-226,1 1 0,-1-1 0,0 0-1,-1 0 1,1 0 0,0 0 0,-1 0 0,0 0 0,1 0 0,-1 0-1,-1-1 1,1 1 0,0-1 0,-1 1 0,0 0 0,1-1 0,-1 1-1,-1-1 1,1 1 0,0 0 0,-1-1 0,0 1 0,-1-4 0,2 6-51,0 0 0,-1 0 0,1 0-1,-1 0 1,1 0 0,-1 0 0,1 0 0,-1 0 0,0 0 0,1 0 0,-1 0 0,0 0 0,0 0 0,0 0 0,0 1 0,1-1 0,-1 0 0,0 1 0,0-1 0,0 1 0,-1-1-1,1 1 1,0-1 0,0 1 0,0 0 0,0 0 0,0-1 0,0 1 0,0 0 0,-1 0 0,1 0 0,0 0 0,0 0 0,0 1 0,0-1 0,-1 0 0,1 0 0,0 1-1,0-1 1,0 1 0,0-1 0,0 1 0,-2 1 0,0 0-18,1 0 0,-1 0 0,1 0-1,-1 1 1,1-1 0,0 1 0,0 0 0,0-1-1,0 1 1,1 0 0,-1 0 0,1 1 0,-2 4-1,1-1 30,0 0-1,1 1 0,0-1 0,0 0 0,1 0 0,0 1 0,2 12 0,-2-18-2,0 0 1,1-1-1,-1 1 0,1-1 0,0 1 1,-1-1-1,1 1 0,0-1 1,0 0-1,0 1 0,0-1 0,0 0 1,0 1-1,0-1 0,0 0 0,0 0 1,1 0-1,-1 0 0,0 0 0,1-1 1,-1 1-1,1 0 0,-1 0 1,1-1-1,-1 1 0,1-1 0,0 0 1,-1 1-1,1-1 0,-1 0 0,1 0 1,0 0-1,-1 0 0,1 0 0,0 0 1,-1-1-1,1 1 0,-1 0 0,3-2 1,3 0 1,-1-1 0,1 1 0,-1-2 1,0 1-1,0-1 0,0 0 0,0 0 0,-1 0 1,1-1-1,8-10 0,44-59-370,-58 74 352,0 0 0,0 0 1,0 0-1,1-1 0,-1 1 1,0 0-1,0 0 0,0 0 1,0 0-1,1-1 0,-1 1 1,0 0-1,0 0 1,0 0-1,1 0 0,-1 0 1,0 0-1,0 0 0,0 0 1,1-1-1,-1 1 0,0 0 1,0 0-1,1 0 0,-1 0 1,0 0-1,0 0 1,0 0-1,1 0 0,-1 0 1,0 0-1,0 1 0,1-1 1,-1 0-1,0 0 0,0 0 1,0 0-1,1 0 0,-1 0 1,0 0-1,0 1 0,0-1 1,1 0-1,-1 0 0,10 13-129,7 4 6,-14-17 128,0 1 1,1-1 0,-1-1 0,0 1 0,0 0 0,1-1-1,-1 0 1,0 1 0,0-1 0,0 0 0,0-1 0,0 1-1,0-1 1,0 1 0,-1-1 0,1 0 0,0 0-1,-1 0 1,1 0 0,-1 0 0,0-1 0,0 1 0,3-5-1,8-10 47,-2-1-1,17-32 1,-5 8-13,-21 50-76,-1 1-1,2-1 0,-1 0 1,1 1-1,1-1 0,5 10 1,-6-13-12,0-1 1,1 1-1,0 0 1,0-1-1,0 0 1,0 0-1,1 0 1,-1 0-1,1-1 1,0 1-1,0-1 1,7 2-1,7 3-389,0-1 0,26 6 0,-31-10 255,0 1 0,-1 0 0,1 1 1,-1 0-1,22 14 0,-31-16 257,-1 0 0,0 0 0,0 1 0,0 0 0,0-1 0,0 1 0,-1 0 0,0 0 0,0 0 0,0 0 0,0 1 0,-1-1 0,0 1 0,0-1 0,0 1 0,1 7 0,-1-2 241,-1 1 1,1-1-1,-2 1 0,0-1 0,0 1 0,-3 12 1,3-21-257,1 1 1,-1-1 0,1 0 0,-1 0 0,0 0-1,0 0 1,0 1 0,-1-1 0,1 0-1,0-1 1,-1 1 0,1 0 0,-1 0 0,1-1-1,-1 1 1,0 0 0,0-1 0,0 0 0,0 1-1,0-1 1,0 0 0,0 0 0,0 0-1,0-1 1,-1 1 0,1 0 0,0-1 0,-1 1-1,1-1 1,0 0 0,-1 0 0,1 0-1,0 0 1,-1 0 0,1-1 0,0 1 0,-1-1-1,-2 0 1,-1-1 31,0 0 0,0 0 0,0-1-1,1 0 1,-1 0 0,1 0 0,-1 0 0,1-1-1,0 0 1,1 0 0,-1 0 0,1-1-1,-5-5 1,5 5-70,1 0-1,0 0 1,0-1-1,0 1 1,0-1-1,1 1 0,0-1 1,0 0-1,1 0 1,0 0-1,0 0 1,0 0-1,1 0 1,-1 0-1,1 0 1,1 0-1,-1 0 1,1 0-1,0 0 0,3-9 1,2 3 32,0 0 0,0 0 1,1 0-1,1 0 0,0 1 0,1 1 1,0-1-1,10-8 0,-11 10-126,46-53 295,-51 60-275,-1-1-1,-1 0 0,1 0 0,0 1 1,-1-1-1,1 0 0,-1 0 1,0-1-1,0 1 0,0 0 0,0 0 1,-1 0-1,1-1 0,-1 1 0,0 0 1,0-1-1,0 1 0,0 0 1,-1-1-1,-1-5 0,1 8-255,0 0-1,0 0 1,0 1-1,0-1 1,-1 0-1,1 1 1,0-1-1,-1 1 1,1-1-1,0 1 1,-1-1 0,1 1-1,0 0 1,-1 0-1,1 0 1,-1 0-1,1 0 1,-1 0-1,1 0 1,-2 1-1,-2-1-1715,-11 0-5868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3.798"/>
    </inkml:context>
    <inkml:brush xml:id="br0">
      <inkml:brushProperty name="width" value="0.025" units="cm"/>
      <inkml:brushProperty name="height" value="0.025" units="cm"/>
    </inkml:brush>
  </inkml:definitions>
  <inkml:trace contextRef="#ctx0" brushRef="#br0">1 3506 13229,'0'0'3822,"8"-11"-3603,16-18-178,1 1 0,1 2 1,37-29-1,324-196-942,23 32 1336,-339 182 74,1006-466 1534,-156 79-1054,745-469 394,-428 196-540,-1218 686-842,136-72 1,194-137 1,-346 217 14,7-6-732,-11 8 640,0 1 0,0 0 0,0 0 1,0-1-1,0 1 0,0 0 0,0 0 0,0-1 0,-1 1 0,1 0 0,0 0 0,0 0 0,0-1 0,0 1 0,0 0 0,0 0 0,0 0 0,-1-1 0,1 1 0,0 0 0,0 0 0,0 0 0,0 0 0,-1-1 0,1 1 0,0 0 0,0 0 0,-1 0 0,1 0 0,0 0 0,0 0 0,0 0 0,-1 0 0,1 0 0,0 0 0,0 0 0,-1-1 0,1 1 0,0 1 1,0-1-1,-1 0 0,1 0 0,0 0 0,0 0 0,0 0 0,-1 0 0,1 0 0,0 0 0,0 0 0,-1 0 0,1 0 0,0 1 0,0-1 0,-1 0 0,-21 0-5290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4.598"/>
    </inkml:context>
    <inkml:brush xml:id="br0">
      <inkml:brushProperty name="width" value="0.025" units="cm"/>
      <inkml:brushProperty name="height" value="0.025" units="cm"/>
    </inkml:brush>
  </inkml:definitions>
  <inkml:trace contextRef="#ctx0" brushRef="#br0">83 96 11339,'0'0'2429,"3"-10"-123,14-36 254,0 7 2807,-17 38-4593,0 14 6,-3 21-572,-2 1 0,-2-1 0,-1 0 0,-2 0 1,-1-1-1,-16 34 0,3-2-170,16-44-166,5-15-183,0 1-1,1 0 1,-1 0 0,2-1 0,-1 1 0,0 12-1,12-41-4867,-2 6 3386,13-54-6017,-10 27 2461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5.772"/>
    </inkml:context>
    <inkml:brush xml:id="br0">
      <inkml:brushProperty name="width" value="0.025" units="cm"/>
      <inkml:brushProperty name="height" value="0.025" units="cm"/>
    </inkml:brush>
  </inkml:definitions>
  <inkml:trace contextRef="#ctx0" brushRef="#br0">55 224 8264,'0'0'12668,"0"5"-11964,0 31 163,-1-6 9,1 0 1,7 42-1,-5-62-806,0 0 0,0 0 0,1-1 0,1 1 0,0-1-1,0 0 1,1 0 0,0 0 0,0-1 0,1 1 0,10 10 0,-7-12-745,-9-13-891,-10-15 1,-6 2 1166,-1 0-1,-1 1 1,-1 1 0,-28-20-1,49 31 2208,12 1-1236,15-2-250,-29 7-301,10-2 152,4-2-24,1 1-1,-1 1 1,1 0 0,26 1 0,-39 1-142,0 0 0,1 1 0,-1-1 0,0 0-1,1 1 1,-1-1 0,0 1 0,0 0 0,1 0-1,-1 0 1,0 0 0,0 0 0,0 0 0,0 1-1,0-1 1,0 1 0,-1-1 0,1 1 0,0 0-1,-1-1 1,1 1 0,-1 0 0,0 0 0,1 0-1,-1 0 1,0 0 0,0 1 0,-1-1 0,1 0 0,0 0-1,-1 1 1,1-1 0,-1 0 0,0 1 0,0-1-1,0 4 1,0 45 409,0-51-400,1 1-1,-1-1 1,0 0-1,0 0 0,0 0 1,0 0-1,1 0 0,-1 0 1,0 0-1,0 0 0,0 1 1,1-1-1,-1 0 0,0 0 1,0 0-1,0 0 0,1 0 1,-1 0-1,0 0 1,0 0-1,0 0 0,1 0 1,-1 0-1,0 0 0,0-1 1,0 1-1,1 0 0,-1 0 1,0 0-1,0 0 0,0 0 1,1 0-1,-1 0 0,0 0 1,0-1-1,0 1 0,0 0 1,0 0-1,1 0 1,-1 0-1,0-1 0,0 1 1,0 0-1,0 0 0,0 0 1,0 0-1,0-1 0,0 1 1,0 0-1,0 0 0,1 0 1,-1-1-1,9-10 309,6-8-260,-1-1 0,0 0 0,-1-1 0,-2-1 0,0 0 0,-1-1 0,-2 0 0,0 0 0,-1 0 0,-2-1 0,0 0 0,-2-1 0,2-41 0,-4 46-42,0 16-17,-1-1 0,1 0 0,-1 1 0,0-1 0,0 0 0,0 1 0,-1-1 0,0 0 0,0 1 0,0-1 0,0 1 0,-1-1 0,1 1 0,-4-5 0,5 9-7,0-1 1,0 1-1,-1 0 1,1-1-1,0 1 1,-1 0-1,1 0 1,0 0 0,-1-1-1,1 1 1,0 0-1,-1 0 1,1 0-1,0 0 1,-1 0 0,1 0-1,-1-1 1,1 1-1,0 0 1,-1 0-1,1 0 1,-1 0 0,1 1-1,0-1 1,-1 0-1,1 0 1,-1 0-1,1 0 1,0 0 0,-1 0-1,1 1 1,0-1-1,-1 0 1,1 0-1,0 0 1,-1 1 0,1-1-1,0 0 1,0 1-1,-1-1 1,1 0-1,0 0 1,0 1 0,-1-1-1,1 1 1,0-1-1,0 0 1,0 1-1,0-1 1,0 0 0,-1 1-1,1-1 1,0 1-1,0-1 1,0 0-1,0 1 1,0 0 0,-5 26-96,5-25 95,-3 28 16,-9 106 246,11-116-208,1-1 0,1 0 0,1 1 0,8 35 0,-8-48 7,1 1-1,-1 0 1,1-1 0,0 1-1,1-1 1,0 0 0,9 12 0,-13-18-43,0-1 0,0 0 0,1 0 0,-1 1 0,0-1 1,0 0-1,1 0 0,-1 1 0,0-1 0,0 0 1,1 0-1,-1 0 0,0 1 0,1-1 0,-1 0 0,0 0 1,1 0-1,-1 0 0,1 0 0,-1 0 0,0 0 0,1 0 1,-1 0-1,0 0 0,1 0 0,-1 0 0,0 0 1,1 0-1,-1 0 0,0 0 0,1 0 0,-1 0 0,0 0 1,1-1-1,-1 1 0,0 0 0,1 0 0,-1 0 0,0-1 1,1 1-1,-1 0 0,0 0 0,0-1 0,1 1 1,-1 0-1,0-1 0,0 1 0,0 0 0,0-1 0,1 1 1,-1 0-1,0-1 0,0 1 0,0 0 0,0-1 0,0 1 1,0 0-1,0-1 0,0 1 0,0 0 0,0-1 0,0 1 1,0-1-1,1-30 437,-1 26-452,0-9 31,0-1 0,-1 1 0,0 0 0,-1 0 0,-1 0 0,0 1 0,-1-1 0,-1 1 0,-7-16 0,7 22-157,5 13-32,8 14 34,-3-15 116,0 0-1,0-1 1,1 1 0,0-1 0,0-1 0,0 1 0,1-1 0,-1 0 0,1 0 0,-1 0 0,1-1-1,0 0 1,0-1 0,8 1 0,-12-1 14,1 0-1,-1 0 0,1-1 1,-1 0-1,0 0 0,1 0 1,-1 0-1,1 0 0,-1-1 1,1 1-1,-1-1 1,0 0-1,0 0 0,1 0 1,-1 0-1,0-1 0,0 1 1,0-1-1,0 0 0,0 0 1,-1 0-1,1 0 0,0-1 1,-1 1-1,0-1 1,1 1-1,-1-1 0,0 0 1,-1 0-1,4-6 0,-1-5 72,-10 24-190,-7 24-8,11-26 120,0 0 0,1-1 0,0 1 0,1 0 0,0 0 0,1 13 0,0-19 6,-1-1-1,1 1 1,-1-1 0,1 1-1,0-1 1,0 0-1,-1 1 1,1-1 0,0 0-1,0 1 1,1-1-1,-1 0 1,0 0 0,0 0-1,0 0 1,1 0-1,-1 0 1,1-1 0,-1 1-1,0 0 1,1-1-1,-1 1 1,1-1 0,0 1-1,-1-1 1,1 0-1,-1 1 1,1-1-1,0 0 1,-1 0 0,1 0-1,-1 0 1,1-1-1,-1 1 1,1 0 0,0-1-1,-1 1 1,3-2-1,6-1 12,0 0-1,-1-1 1,1-1-1,-1 0 0,0 0 1,0-1-1,0 0 0,-1 0 1,14-14-1,-10 10-25,-1 1 0,1 0-1,1 0 1,13-6 0,-25 15 5,-1-1 0,1 1 0,-1 0 0,1 0 0,-1 0 0,1-1 0,-1 1 1,1 0-1,-1 0 0,1 0 0,-1 0 0,1 0 0,0 0 0,-1 0 0,1 0 0,-1 0 0,1 0 0,-1 0 0,1 0 1,-1 1-1,1-1 0,-1 0 0,1 0 0,-1 1 0,1-1 0,-1 0 0,1 0 0,-1 1 0,1-1 0,-1 1 0,1 0 0,6 21-12,-7 39 181,-1-45-71,1-15-130,0-1-1,0 1 0,0-1 0,0 1 1,1 0-1,-1-1 0,0 1 0,0-1 1,0 1-1,0-1 0,1 1 0,-1-1 1,0 1-1,0-1 0,1 1 0,-1-1 1,0 1-1,1-1 0,-1 1 0,1-1 1,-1 1-1,0-1 0,1 0 0,-1 1 1,1-1-1,-1 0 0,1 1 0,-1-1 1,1 0-1,-1 0 0,1 0 0,0 1 1,-1-1-1,1 0 0,-1 0 0,1 0 1,-1 0-1,1 0 0,0 0 1,-1 0-1,1 0 0,-1 0 0,1 0 1,0-1-1,16-8-9702,-7-4-5240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6.841"/>
    </inkml:context>
    <inkml:brush xml:id="br0">
      <inkml:brushProperty name="width" value="0.025" units="cm"/>
      <inkml:brushProperty name="height" value="0.025" units="cm"/>
    </inkml:brush>
  </inkml:definitions>
  <inkml:trace contextRef="#ctx0" brushRef="#br0">44 223 13196,'3'-13'2327,"0"0"-1,-1 0 0,1-18 0,-5 31-2258,1 0 0,0 0 0,0 0-1,0 1 1,0-1 0,0 0 0,0 1 0,0-1-1,0 1 1,0-1 0,0 1 0,0-1 0,1 1-1,-1 0 1,0 0 0,0-1 0,0 1 0,1 0-1,-2 1 1,-3 7-53,1-1-1,-1 1 1,1 0-1,1 0 1,0 0-1,0 0 1,1 1-1,0-1 1,1 1-1,-1-1 1,2 1-1,0 0 1,1 9-1,-1-18-10,0-1 0,0 1 1,0-1-1,0 1 0,0-1 0,0 1 0,0-1 0,1 1 0,-1-1 0,0 1 1,0-1-1,1 0 0,-1 1 0,0-1 0,1 0 0,-1 1 0,0-1 1,1 1-1,-1-1 0,0 0 0,1 0 0,-1 1 0,1-1 0,-1 0 0,1 0 1,-1 0-1,0 1 0,1-1 0,-1 0 0,1 0 0,-1 0 0,1 0 1,0 0-1,21-6 322,16-17 398,-18 4-567,0-1 1,-2 0-1,32-46 0,-43 56-128,0-1-1,-1 0 0,0-1 0,-1 1 0,0-1 0,-1 0 1,0 0-1,-1 0 0,-1-1 0,3-23 0,-5 36-28,0 0-1,0 0 1,0-1 0,0 1 0,1 0-1,-1 0 1,0 0 0,0-1-1,0 1 1,0 0 0,0 0-1,0 0 1,0-1 0,0 1-1,0 0 1,0 0 0,0 0-1,0-1 1,0 1 0,0 0-1,0 0 1,0 0 0,0-1-1,0 1 1,-1 0 0,1 0 0,0 0-1,0 0 1,0-1 0,0 1-1,0 0 1,0 0 0,0 0-1,-1 0 1,1 0 0,0-1-1,0 1 1,0 0 0,0 0-1,-1 0 1,1 0 0,0 0-1,0 0 1,0 0 0,-1 0-1,1 0 1,0 0 0,0 0 0,0 0-1,-1 0 1,1 0 0,0 0-1,0 0 1,0 0 0,-1 0-1,1 0 1,0 0 0,0 0-1,0 0 1,0 0 0,-1 0-1,1 0 1,0 0 0,0 0-1,0 0 1,-1 1 0,-6 6-48,-1 8 91,0 0 1,1 0 0,1 1-1,0 0 1,1 0 0,1 0-1,1 1 1,0 0 0,1 0-1,0 26 1,2-41-28,0 1 0,0-1 0,0 0 0,0 0 0,0 0 0,1 0 0,-1 0 0,1 0 0,-1 0 0,1 0 0,0 0 0,0-1 0,0 1 0,0 0 0,0 0 0,0-1 0,0 1 0,0 0 0,1-1 0,-1 1 0,1-1 0,-1 0-1,1 1 1,0-1 0,2 1 0,-1-1 15,0 0 0,1 0 0,-1 0-1,0-1 1,1 1 0,-1-1 0,1 0 0,-1 0-1,1 0 1,-1 0 0,0-1 0,1 1-1,-1-1 1,0 0 0,4-1 0,2-2 22,0-1 1,0 0 0,0 0 0,-1 0-1,0-1 1,0 0 0,-1-1-1,10-9 1,-13 11-43,1 0 0,-1 1 1,0-1-1,0-1 0,0 1 0,-1 0 0,0-1 1,0 0-1,-1 0 0,1 0 0,-1 0 0,0 0 1,-1 0-1,2-7 0,-5 14-17,1-1 0,-1 1 0,1 0 0,0 0-1,-1-1 1,1 1 0,0 0 0,0 0 0,0 1 0,0-1 0,0 0 0,0 0 0,-1 2 0,-3 6 1,1-1 1,0 1-1,1 1 1,0-1 0,0 0-1,1 1 1,0-1 0,1 1-1,0 0 1,1 15 0,0-24 5,1 1 1,-1 0-1,1-1 1,0 1-1,0-1 1,0 1-1,0-1 1,0 0-1,0 1 1,0-1-1,0 0 1,0 0-1,1 1 1,-1-1-1,1 0 1,-1-1-1,0 1 1,1 0-1,0 0 1,-1 0-1,1-1 1,-1 1-1,1-1 1,0 0-1,-1 1 1,1-1-1,0 0 1,0 0-1,-1 0 1,1 0-1,2 0 1,5 0 7,1 0 1,-1-1-1,1 0 1,12-3 0,-6-1 5,-1 0 1,30-14-1,-40 17-10,0 0-1,-1-1 0,1 0 0,0 0 0,-1 0 1,0-1-1,0 1 0,0-1 0,0 0 0,0 0 1,-1 0-1,5-8 0,-8 11 6,1-1-1,-1 1 1,0-1 0,1 1-1,-1-1 1,0 1 0,0 0 0,0-1-1,0 1 1,-1-1 0,1 1-1,0-1 1,-1 1 0,1-1-1,0 1 1,-1 0 0,0-1-1,1 1 1,-1 0 0,0 0-1,0-1 1,0 1 0,1 0-1,-1 0 1,-1 0 0,1 0 0,0 0-1,0 0 1,0 0 0,0 0-1,-2 0 1,-50-26 394,32 17-141,1-4-46,20 14-216,0-1 0,0 1 0,-1 0 0,1 0 0,0 0 0,0 0 0,0-1 0,0 1 0,0 0 1,0 0-1,-1 0 0,1-1 0,0 1 0,0 0 0,0 0 0,0-1 0,0 1 0,0 0 0,0 0 0,0 0 0,0-1 0,0 1 0,0 0 0,0 0 0,0-1 0,0 1 1,0 0-1,0 0 0,1 0 0,-1-1 0,0 1 0,0 0 0,0 0 0,0 0 0,0-1 0,0 1 0,1 0 0,-1 0 0,0 0 0,0 0 0,0-1 0,1 1 0,38-7-306,85-6-6517,-78 5-11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7.907"/>
    </inkml:context>
    <inkml:brush xml:id="br0">
      <inkml:brushProperty name="width" value="0.025" units="cm"/>
      <inkml:brushProperty name="height" value="0.025" units="cm"/>
    </inkml:brush>
  </inkml:definitions>
  <inkml:trace contextRef="#ctx0" brushRef="#br0">108 91 10282,'14'-28'3659,"-12"22"-2555,1 1-1,0-1 1,0 0-1,0 1 0,1 0 1,0-1-1,4-3 0,-11 49 440,-7-4-1414,-3-1 0,0 0 0,-33 58 0,22-48-53,-18 53-1,42-87-53,11-22 11,16-23-93,4-17-531,-2 0-1,24-63 1,18-32 454,-71 146 140,0 0 0,0 0 0,0 0 0,0 0 0,0 0 0,0 0 0,0 0 0,0 1 0,0-1 0,0 0 0,0 0 0,0 0 0,0 0 0,0 0 0,0 0 0,0 0 0,1 0 1,-1 0-1,0 1 0,0-1 0,0 0 0,0 0 0,0 0 0,0 0 0,0 0 0,0 0 0,1 0 0,-1 0 0,0 0 0,0 0 0,0 0 0,0 0 0,0 0 0,0 0 0,0 0 0,1 0 0,-1 0 0,0 0 0,0 0 0,0 0 0,0 0 0,0 0 0,0 0 1,0 0-1,1 0 0,-1 0 0,0 0 0,0 0 0,0 0 0,0-1 0,0 1 0,0 0 0,0 23 143,-6 31 129,-8 3-144,-1 3 490,3 0 0,2 1 0,-2 74 1,17-117-459,6-18 84,-9-2-228,0 1 1,-1 0 0,1 0-1,-1-1 1,1 1 0,-1 0-1,1-1 1,-1 0-1,0 1 1,0-1 0,0 0-1,0 1 1,0-1 0,0-2-1,1-4-12,-1 1 0,0-1-1,0 0 1,-1 1 0,0-1 0,-1 0-1,0 1 1,0-1 0,0 0-1,-1 1 1,0-1 0,-1 1 0,1 0-1,-2 0 1,1 0 0,-1 0 0,0 1-1,0-1 1,0 1 0,-1 0 0,0 0-1,-9-7 1,14 12-10,-1 1 0,1-1 0,-1 1 0,1-1 0,-1 1 0,1-1 0,-1 1 0,1-1 0,-1 1 0,1 0 0,-1-1 0,0 1 0,1 0 0,-1 0-1,1-1 1,-1 1 0,0 0 0,1 0 0,-1 0 0,0 0 0,1 0 0,-1 0 0,0 0 0,0 0 0,1 0 0,-1 0 0,0 0 0,1 0 0,-1 1 0,1-1 0,-1 0 0,0 0 0,1 1 0,-1-1 0,1 0 0,-1 1 0,0-1 0,1 1 0,-1-1 0,1 0 0,-1 1 0,1 0-1,0-1 1,-1 1 0,1-1 0,0 1 0,-1-1 0,1 1 0,0 0 0,-1-1 0,1 1 0,0 0 0,0-1 0,0 1 0,0 0 0,-1 0 1,1 1 0,0-1 0,0 0 0,0 0 1,0 0-1,0 0 0,0 0 0,0 0 0,1 0 0,-1 0 0,0 0 0,0 0 0,1 0 0,-1 0 1,1 0-1,-1 0 0,1 0 0,-1-1 0,1 1 0,0 0 0,-1 0 0,1 0 0,0-1 0,0 1 1,-1 0-1,1-1 0,0 1 0,0-1 0,0 1 0,0-1 0,0 1 0,0-1 0,0 1 0,0-1 1,0 0-1,1 1 0,9-1 12,-1 0-1,1-1 1,-1 0 0,0-1 0,0 0-1,0 0 1,0-1 0,0-1 0,0 1 0,0-1-1,-1-1 1,0 0 0,0 0 0,0-1 0,-1 0-1,0-1 1,8-8 0,-15 14-42,-1 1-166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8.965"/>
    </inkml:context>
    <inkml:brush xml:id="br0">
      <inkml:brushProperty name="width" value="0.025" units="cm"/>
      <inkml:brushProperty name="height" value="0.025" units="cm"/>
    </inkml:brush>
  </inkml:definitions>
  <inkml:trace contextRef="#ctx0" brushRef="#br0">27 48 14830,'0'0'10063,"1"9"-9092,1 19-717,-2 0 0,0 0-1,-2 0 1,-1 0-1,-8 35 1,0-26 293,8-32 128,9-22-290,16-66-247,-14 49-143,16-42 0,-23 76 3,-1-1 1,0 1 0,0-1-1,0 1 1,0-1-1,0 1 1,1-1-1,-1 1 1,0 0-1,0-1 1,1 1-1,-1-1 1,0 1 0,0 0-1,1-1 1,-1 1-1,0 0 1,1 0-1,-1-1 1,1 1-1,-1 0 1,0 0-1,1-1 1,-1 1 0,1 0-1,-1 0 1,1 0-1,-1 0 1,1 0-1,-1 0 1,1 0-1,-1 0 1,0 0-1,1 0 1,-1 0 0,1 0-1,-1 0 1,1 0-1,-1 0 1,1 0-1,-1 0 1,1 1-1,-1-1 1,0 0-1,1 0 1,-1 0 0,1 1-1,-1-1 1,0 0-1,1 1 1,-1-1-1,0 0 1,1 1-1,-1-1 1,23 30-129,-8-10 78,-12-18 53,0-1-1,-1 1 0,1-1 1,0 1-1,0-1 1,-1 0-1,1 0 0,0 0 1,0-1-1,0 1 1,0-1-1,1 1 0,-1-1 1,0 0-1,0 0 0,0-1 1,0 1-1,0 0 1,0-1-1,0 0 0,0 0 1,0 0-1,0 0 0,-1 0 1,1-1-1,0 1 1,-1-1-1,1 1 0,-1-1 1,1 0-1,-1 0 1,0-1-1,0 1 0,3-3 1,8-10-2,0-1 1,-1 0 0,-1-1-1,10-18 1,-13 22-6,-2 3-15,-4 12-13,-11 24-54,-19 42-31,21-59 186,7-21 57,2-8-59,-2 20-65,0-1 0,0 1 0,0-1 0,0 0 0,0 1 0,0-1 0,-1 1-1,1-1 1,0 0 0,0 1 0,-1-1 0,1 1 0,0-1 0,-1 1 0,1-1 0,-1 1 0,1-1-1,-1 1 1,1 0 0,0-1 0,-1 1 0,1 0 0,-1-1 0,0 1 0,1 0 0,-1-1 0,1 1-1,-1 0 1,1 0 0,-1 0 0,0 0 0,1-1 0,-1 1 0,0 0 0,1 0 0,-1 0-1,1 0 1,-1 0 0,0 1 0,1-1 0,-1 0 0,1 0 0,-1 0 0,0 0 0,1 1 0,-1-1-1,1 0 1,-1 1 0,1-1 0,-1 0 0,0 1 0,-7 18 334,2-3-404,9-26-11447,0 1 5159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9.435"/>
    </inkml:context>
    <inkml:brush xml:id="br0">
      <inkml:brushProperty name="width" value="0.025" units="cm"/>
      <inkml:brushProperty name="height" value="0.025" units="cm"/>
    </inkml:brush>
  </inkml:definitions>
  <inkml:trace contextRef="#ctx0" brushRef="#br0">67 1 12300,'0'0'12225,"1"12"-11531,0 6-416,-1 0 0,-1-1 1,-1 1-1,0-1 0,-1 1 1,-8 25-1,-6 2 449,11-31-454,0 0 0,1 0 0,1 0-1,0 1 1,1-1 0,-1 20 0,4-33-267,0-1-1,0 0 1,1 0 0,-1 0-1,0 0 1,1 1-1,-1-1 1,0 0 0,0 0-1,1 0 1,-1 0 0,0 0-1,1 0 1,-1 0-1,0 0 1,1 0 0,-1 0-1,0 0 1,1 0-1,-1 0 1,0 0 0,1 0-1,-1 0 1,0 0-1,0 0 1,1 0 0,-1-1-1,0 1 1,1 0 0,-1 0-1,0 0 1,0-1-1,1 1 1,-1 0 0,0 0-1,0 0 1,0-1-1,1 1 1,-1 0 0,0-1-1,13-8 64,5-10 15,-14 14-158,0 0 0,0 0 0,1 0 0,0 0 0,0 1 0,0 0 0,0 0 0,1 1 0,-1-1 0,1 1 0,0 0 0,0 1 0,0-1 0,0 1 0,12-2 0,-17 4 69,1 1-1,-1 0 1,1 0-1,-1-1 0,0 1 1,1 0-1,-1 0 1,0 0-1,0 1 0,0-1 1,0 0-1,0 0 1,0 1-1,0-1 0,0 0 1,-1 1-1,1-1 1,0 1-1,-1-1 0,1 1 1,-1-1-1,0 1 1,1-1-1,-1 1 0,0-1 1,0 1-1,0 2 1,3 52-78,-3-53 82,0 7 121,0-1-1,-1 0 0,0 1 1,-1-1-1,1 0 0,-5 10 1,6-17-95,-1 0 1,0 0 0,1 0 0,-1 0 0,0-1-1,-1 1 1,1 0 0,0 0 0,0-1 0,-1 1-1,1 0 1,-1-1 0,1 0 0,-1 1 0,0-1 0,0 0-1,1 0 1,-1 0 0,0 0 0,0 0 0,0 0-1,0 0 1,0-1 0,0 1 0,0-1 0,-1 0-1,1 1 1,0-1 0,0 0 0,0 0 0,0 0-1,-4-1 1,4 0-143,-1 0-1,1 0 0,-1-1 1,1 1-1,0-1 1,-1 1-1,1-1 1,0 0-1,0 0 0,0 0 1,0 0-1,1 0 1,-1 0-1,0 0 1,1 0-1,0-1 1,-1 1-1,1-1 0,0 1 1,-1-5-1,-1-2-1347,0 0-1,0-1 1,1 0 0,-2-13-1,4 1-2532,0 3-1543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0.286"/>
    </inkml:context>
    <inkml:brush xml:id="br0">
      <inkml:brushProperty name="width" value="0.025" units="cm"/>
      <inkml:brushProperty name="height" value="0.025" units="cm"/>
    </inkml:brush>
  </inkml:definitions>
  <inkml:trace contextRef="#ctx0" brushRef="#br0">0 359 13004,'0'0'9086,"10"-2"-7335,-8 1-1620,42-12 1042,-43 12-1149,1 1-1,-1-1 1,1 0-1,-1 1 1,1-1-1,-1 0 1,0 0 0,0 0-1,0 0 1,1 0-1,-1-1 1,0 1 0,0 0-1,0 0 1,-1-1-1,1 1 1,0 0-1,0-1 1,-1 1 0,1-1-1,-1 1 1,1-1-1,-1 1 1,0-1 0,1 0-1,-1 1 1,0-1-1,0 1 1,0-1-1,0 1 1,-1-1 0,1-1-1,0 2-19,-1 0 0,1 1 0,0-1 0,-1 1 0,1-1 0,0 0 0,-1 1-1,1-1 1,-1 1 0,1-1 0,-1 1 0,1-1 0,-1 1 0,0-1 0,1 1 0,-1 0 0,1-1 0,-1 1-1,0 0 1,1-1 0,-1 1 0,0 0 0,0 0 0,1 0 0,-1 0 0,0-1 0,1 1 0,-1 0-1,0 0 1,0 0 0,1 1 0,-1-1 0,0 0 0,1 0 0,-1 0 0,0 0 0,0 1 0,1-1 0,-1 0-1,0 1 1,-1 0 6,-1 0-1,1 0 0,0 0 0,0 0 0,0 1 1,0-1-1,0 0 0,0 1 0,0 0 1,-3 3-1,1 3 36,0 1 1,1 0 0,0-1 0,0 1-1,1 1 1,0-1 0,-1 10-1,2-13-24,0 1-1,1-1 0,0 1 0,0-1 0,0 1 0,1 0 0,0-1 1,0 1-1,1-1 0,4 12 0,-5-16-15,0 1 1,1-1-1,-1 0 0,1 0 0,-1 0 1,1 0-1,0-1 0,0 1 0,0 0 1,0-1-1,0 1 0,0-1 0,1 0 1,-1 1-1,0-1 0,1 0 1,-1-1-1,0 1 0,1 0 0,-1-1 1,1 1-1,-1-1 0,1 0 0,0 0 1,-1 0-1,1 0 0,-1 0 0,1-1 1,-1 1-1,1-1 0,-1 1 0,1-1 1,2-2-1,1 1 5,0-1-1,0 0 1,0 0-1,0 0 1,-1-1-1,0 0 1,0 0-1,0 0 1,0-1-1,0 0 1,6-9 0,-5 4-39,-1 0 0,-1 0 0,0-1 0,0 0 0,-1 1 0,0-1 0,-1 0 0,0 0 0,-1 0 0,0-1 1,-2-12-1,-15 71-169,14-35 195,0-4 41,1 1 1,0 0-1,1 0 0,-1 0 1,3 16-1,-2-24-32,1 0 1,-1 1-1,1-1 1,-1 0-1,1 1 1,-1-1-1,1 0 1,0 0-1,0 1 1,-1-1-1,1 0 1,0 0-1,0 0 1,0 0-1,0 0 1,0 0-1,1 0 1,-1-1-1,0 1 1,0 0-1,1-1 1,-1 1-1,0 0 1,0-1-1,1 0 1,-1 1-1,1-1 1,-1 0-1,0 0 1,1 0-1,-1 0 1,1 0-1,-1 0 1,1 0-1,-1 0 1,0 0-1,1-1 1,-1 1-1,1-1 1,-1 1-1,0-1 1,0 1-1,2-2 1,4-1 3,-1 0 0,0 0 0,0-1 0,0 0 0,0 0 0,0-1 0,-1 1 0,0-1 0,0-1 0,0 1 0,7-11 0,40-68 30,-39 58-39,0 0 1,-2-1 0,0-1 0,-3 0 0,0 0-1,-1-1 1,-2 0 0,3-56 0,-9 90-4,0 0 0,0 0 1,0-1-1,-1 1 0,1-1 1,-1 1-1,0-1 1,-3 5-1,-8 19 113,6-5 124,1 0 0,2 0 0,0 1 0,1-1 0,1 35 0,2-45-194,1 0 0,0 0 0,1 0-1,1 0 1,0 0 0,1 0 0,0-1 0,1 1 0,1-1 0,0-1-1,9 15 1,12 18 20,-21-34 71,-19-30-10,-9-18-526,-2 1-1,-2 2 1,-57-62 0,83 97 406,-1 0-1,1 0 1,0-1 0,0 1 0,0 0-1,0 0 1,0 0 0,0-1 0,1 1-1,-1 0 1,0 0 0,0 0 0,0-1 0,0 1-1,0 0 1,0 0 0,0 0 0,0-1-1,0 1 1,0 0 0,1 0 0,-1 0-1,0 0 1,0 0 0,0-1 0,0 1 0,0 0-1,1 0 1,-1 0 0,0 0 0,0 0-1,0 0 1,1 0 0,-1 0 0,0-1-1,0 1 1,0 0 0,1 0 0,-1 0 0,0 0-1,0 0 1,0 0 0,1 0 0,-1 0-1,0 0 1,0 0 0,0 0 0,1 1-1,-1-1 1,0 0 0,0 0 0,26-3 9,31 2-29,-55 1 23,4 0-305,46-4-130,-51 4 266,0 0 0,0 0 0,-1-1 0,1 1-1,0 0 1,0-1 0,0 1 0,-1-1 0,1 1 0,0-1 0,0 1-1,-1-1 1,1 1 0,0-1 0,-1 0 0,1 1 0,-1-1-1,1 0 1,0-1 0,-1 1-221,0 0-1,0 0 1,0 0 0,0 0-1,0 0 1,0 0-1,-1 0 1,1 0 0,0 0-1,-1 0 1,1 0-1,0 0 1,-1 0 0,1 0-1,-1 0 1,0 0 0,1 0-1,-1 0 1,0 1-1,1-1 1,-2-1 0,-13-12-8360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0.619"/>
    </inkml:context>
    <inkml:brush xml:id="br0">
      <inkml:brushProperty name="width" value="0.025" units="cm"/>
      <inkml:brushProperty name="height" value="0.025" units="cm"/>
    </inkml:brush>
  </inkml:definitions>
  <inkml:trace contextRef="#ctx0" brushRef="#br0">1 0 13229,'0'0'5188,"54"22"-5124,-26-17-736,2-1-4965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9.851"/>
    </inkml:context>
    <inkml:brush xml:id="br0">
      <inkml:brushProperty name="width" value="0.025" units="cm"/>
      <inkml:brushProperty name="height" value="0.025" units="cm"/>
    </inkml:brush>
  </inkml:definitions>
  <inkml:trace contextRef="#ctx0" brushRef="#br0">12 127 17713,'0'0'5,"4"-10"139,-2 4-100,1-1 1,0 1-1,1 0 0,0 1 0,0-1 0,0 1 1,0-1-1,1 1 0,0 0 0,0 1 0,0-1 1,0 1-1,1 0 0,0 1 0,0-1 0,0 1 0,10-4 1,-2 2-20,0 0 0,-1 1 0,2 0 0,-1 1 0,0 1 0,1 1 0,-1 0 0,29 1 0,-38 1-24,0-1 0,0 1-1,0 0 1,0 1 0,0-1-1,0 1 1,-1 0 0,1 0 0,0 0-1,-1 1 1,0 0 0,1-1-1,-1 2 1,0-1 0,-1 0-1,1 1 1,0 0 0,-1 0-1,0 0 1,0 0 0,0 0-1,-1 1 1,1-1 0,-1 1-1,0 0 1,0-1 0,-1 1 0,2 6-1,-2-3 30,0 1 0,-1-1 0,1 0 0,-2 0 0,-1 11 0,2 33 217,1-50-245,0-1 0,1 0-1,-1 0 1,1 1-1,0-1 1,-1 0 0,1-1-1,0 1 1,0 0-1,0 0 1,-1-1 0,1 1-1,0-1 1,0 0-1,2 1 1,2 0 15,2 2-26,0 0 1,-1 0-1,1 0 0,-1 1 0,0 0 1,0 1-1,0 0 0,-1 0 0,1 0 1,-1 1-1,0 0 0,-1 0 0,6 7 1,-9-10 0,0 1 1,0-1-1,0 1 0,0 0 1,-1-1-1,0 1 1,1 0-1,-1 0 1,-1 0-1,1 0 0,-1 0 1,1 0-1,-1 0 1,0 0-1,0 0 1,-1 0-1,1 0 1,-1 0-1,0 0 0,0 0 1,0 0-1,-1 0 1,1-1-1,-1 1 1,0 0-1,0-1 0,0 1 1,-4 3-1,-3 3 212,-1 1-1,0-1 0,-1-1 0,0 0 0,0 0 0,-1-1 1,0-1-1,-1 0 0,1-1 0,-1 0 0,0-1 1,-1 0-1,0-1 0,-16 3 0,-15 1 439,0-2 0,0-2 0,-51-2 0,66-4-696,-12-1-338,38 4-2573,23 5-3345,3-3 2082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6.775"/>
    </inkml:context>
    <inkml:brush xml:id="br0">
      <inkml:brushProperty name="width" value="0.025" units="cm"/>
      <inkml:brushProperty name="height" value="0.025" units="cm"/>
    </inkml:brush>
  </inkml:definitions>
  <inkml:trace contextRef="#ctx0" brushRef="#br0">3 134 4036,'0'0'9833,"-1"-10"-7489,1 6-2150,-1 1 1,1 0-1,0 0 1,0-1 0,0 1-1,0 0 1,1-1-1,0 1 1,-1 0-1,1 0 1,0 0 0,0 0-1,1 0 1,-1 0-1,1 0 1,-1 0-1,1 0 1,0 0 0,0 1-1,0-1 1,0 1-1,1 0 1,-1-1-1,1 1 1,-1 0 0,1 1-1,0-1 1,4-2-1,7-3 169,-1 1 0,1 1 0,1-1 0,-1 2 0,1 0 0,0 1 0,-1 1 0,1 0 0,28 1 0,-41 0-357,0 1 0,0 0 0,0 1 0,-1-1 1,1 0-1,0 0 0,0 1 0,0-1 0,-1 1 0,1 0 0,0-1 0,0 1 0,-1 0 0,1 0 0,-1 0 0,1 0 0,-1 1 0,1-1 0,-1 0 0,0 0 0,1 1 0,-1-1 0,0 1 0,0-1 0,0 1 0,0 0 0,0-1 0,-1 1 0,1 0 0,0 0 0,-1-1 0,1 1 0,-1 0 0,0 0 0,0 0 0,1 0 0,-1-1 0,0 1 0,-1 0 0,1 0 0,0 0 0,-1 3 0,-1 4 15,0 0 0,0 0 0,0 0 0,-1 0 0,-1-1 0,0 1 0,-7 12 1,1-7 5,-1-2 1,0 1-1,0-2 1,-18 15-1,-30 33 33,58-59-61,1 0-1,-1 1 1,1-1 0,0 1 0,-1-1-1,1 1 1,0-1 0,0 1-1,-1-1 1,1 1 0,0-1 0,0 1-1,0 0 1,-1-1 0,1 1-1,0-1 1,0 1 0,0-1 0,0 1-1,0 0 1,0-1 0,0 1-1,0-1 1,1 1 0,-1 0 0,0-1-1,0 1 1,0-1 0,1 1-1,-1-1 1,0 1 0,1-1 0,-1 1-1,0-1 1,1 1 0,-1-1-1,0 0 1,1 1 0,-1-1-1,1 1 1,-1-1 0,1 0 0,-1 1-1,1-1 1,-1 0 0,1 0-1,0 0 1,-1 1 0,1-1 0,-1 0-1,1 0 1,-1 0 0,1 0-1,0 0 1,0 0 0,44 5-13,-36-5-12,9 2-99,-1 0 0,1 1-1,-1 1 1,0 1 0,25 10 0,-38-13 90,0 0 0,0 0 1,-1 0-1,0 0 0,1 1 0,-1-1 1,0 1-1,0 0 0,0 0 0,0 0 1,-1 0-1,1 0 0,2 5 0,-4-5 26,0 0 0,-1 0 0,1-1-1,0 1 1,-1 0 0,0 0 0,0 0-1,0 0 1,0 0 0,0 0 0,0-1-1,-1 1 1,1 0 0,-1 0-1,0 0 1,0 0 0,0-1 0,0 1-1,-1-1 1,1 1 0,-3 3 0,0-1 150,0 1 1,-1-1 0,0 0 0,0 0-1,-1 0 1,1 0 0,-1-1 0,0 0-1,0-1 1,0 1 0,-1-1 0,1 0-1,-1 0 1,1-1 0,-1 0 0,-8 1 0,-1 0 117,-1 0 1,1-1 0,-1-1-1,1-1 1,-1 0 0,-16-3 0,32 4-325,0-1 0,1 0 0,-1 0-1,0 0 1,0 0 0,0 0 0,0-1 0,0 1 0,0 0 0,1 0 0,-1 0 0,0-1 0,0 1 0,0 0 0,1-1 0,-1 1 0,0-1 0,0 1 0,1-1 0,-1 1 0,0-1 0,1 0 0,-1 1 0,1-1 0,-1 0 0,1 1 0,-1-1 0,1 0 0,-1 0 0,1 1 0,0-1 0,-1 0 0,1 0 0,0 0 0,0 0 0,0 1 0,0-1 0,0 0 0,0 0 0,0 0 0,0 0 0,0 0 0,0 0 0,0 1 0,0-1 0,0 0 0,1 0 0,-1 0 0,0 0 0,1 1-1,-1-1 1,1 0 0,-1 0 0,1 1 0,-1-1 0,1 0 0,-1 1 0,2-2 0,39-42-9435,-37 40 8012,22-19-7411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1.008"/>
    </inkml:context>
    <inkml:brush xml:id="br0">
      <inkml:brushProperty name="width" value="0.025" units="cm"/>
      <inkml:brushProperty name="height" value="0.025" units="cm"/>
    </inkml:brush>
  </inkml:definitions>
  <inkml:trace contextRef="#ctx0" brushRef="#br0">68 0 19699,'0'0'6625,"-6"8"-5606,0-1-869,4-5-132,0 0 0,-1 0 0,1 0 0,0 1 0,0-1 0,1 1 0,-1 0 0,1-1 0,-1 1 0,1 0 0,0 0 1,-1 3-1,10 2-4030,21 0 2838,-16-5 1085,-7-1 80,0 1 0,1 0-1,-1 0 1,0 0 0,-1 1 0,1 0-1,-1 0 1,1 0 0,5 7-1,-10-10 88,0 0-1,0 1 1,1-1-1,-1 1 1,0 0 0,-1-1-1,1 1 1,0 0-1,0-1 1,-1 1-1,1 0 1,-1 0-1,1 0 1,-1-1-1,0 1 1,0 0-1,0 0 1,0 0-1,0 0 1,0 0 0,0 0-1,-1-1 1,1 1-1,-1 0 1,1 0-1,-1 0 1,0-1-1,0 1 1,0 0-1,0-1 1,0 1-1,0-1 1,0 1-1,0-1 1,-1 1-1,1-1 1,0 0 0,-2 1-1,-2 3-37,0 0 1,0 0-1,-1-1 1,1 0-1,-1 0 1,0-1-1,0 1 1,0-1-1,0-1 1,-1 1-1,1-1 1,-1 0-1,0 0 0,1-1 1,-1 0-1,0 0 1,0-1-1,-12 0 1,19 0-254,-1 0 1,0 0-1,1-1 1,-1 1-1,1 0 1,-1 0-1,1-1 1,-1 1-1,1 0 1,-1 0-1,1-1 1,-1 1-1,1-1 1,0 1-1,-1 0 1,1-1-1,-1 1 1,1-1-1,0 1 1,-1-1-1,1 1 1,0-1-1,0 1 1,0-1-1,-1 1 1,1-1-1,0 1 1,0-1-1,0 0 1,0 0-1,-1-11-7373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1.788"/>
    </inkml:context>
    <inkml:brush xml:id="br0">
      <inkml:brushProperty name="width" value="0.025" units="cm"/>
      <inkml:brushProperty name="height" value="0.025" units="cm"/>
    </inkml:brush>
  </inkml:definitions>
  <inkml:trace contextRef="#ctx0" brushRef="#br0">0 1 12204,'0'0'7762,"3"13"-6887,5 72 550,-4 132-1,-5-152-696,1-63-717,0 1 1,0-1 0,0 1-1,1-1 1,-1 0 0,0 1-1,1-1 1,-1 0 0,1 1-1,0-1 1,0 0 0,0 0 0,0 1-1,0-1 1,1 0 0,-1 0-1,1-1 1,-1 1 0,1 0-1,-1 0 1,1-1 0,0 1-1,0-1 1,0 1 0,0-1-1,0 0 1,0 0 0,0 0-1,1 0 1,2 1 0,-2-2-161,0 1 0,0-1 0,-1 0 0,1 0 1,0-1-1,0 1 0,0-1 0,-1 1 0,1-1 0,0 0 1,-1 0-1,1 0 0,-1 0 0,1 0 0,-1-1 1,1 1-1,3-4 0,2-2-1800,-1 1 1,-1-1-1,1-1 1,9-14-1,3-9-8263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2.104"/>
    </inkml:context>
    <inkml:brush xml:id="br0">
      <inkml:brushProperty name="width" value="0.025" units="cm"/>
      <inkml:brushProperty name="height" value="0.025" units="cm"/>
    </inkml:brush>
  </inkml:definitions>
  <inkml:trace contextRef="#ctx0" brushRef="#br0">73 22 11755,'0'0'2472,"-8"7"507,2-2-2703,0 1 1,1-1-1,-1 1 1,2 0-1,-1 0 1,1 1-1,-1-1 1,2 1-1,-1 0 1,1 0-1,0 0 1,1 1-1,-1-1 1,2 1 0,-1-1-1,1 1 1,0-1-1,0 1 1,1 9-1,0-15-265,1-1 1,-1 1-1,0-1 0,1 1 1,-1-1-1,1 1 0,-1-1 1,1 1-1,0-1 0,-1 1 1,1-1-1,0 0 0,0 0 1,0 1-1,0-1 0,0 0 1,0 0-1,1 0 0,-1 0 0,0 0 1,0 0-1,1 0 0,-1-1 1,1 1-1,-1 0 0,0-1 1,1 1-1,-1-1 0,1 0 1,0 1-1,-1-1 0,1 0 1,-1 0-1,1 0 0,-1 0 0,1 0 1,0 0-1,-1-1 0,1 1 1,1-1-1,2 0 50,1 0 0,-1 0-1,0-1 1,0 0 0,1 0-1,-1 0 1,-1-1 0,1 1-1,0-1 1,7-6 0,-6 3 16,-1 0 0,1-1 0,-1 0 0,0 0 0,-1-1 0,1 1 0,-2-1 1,5-9-1,-6 12-8,-1 0 0,1-1 1,-1 1-1,0-1 1,0 1-1,0 0 1,-1-1-1,0 1 0,0-1 1,0 1-1,-1-1 1,0 1-1,0-1 0,-2-5 1,3 10-67,0 0-1,-1 0 1,1 0 0,0 1 0,0-1 0,-1 0-1,1 0 1,0 0 0,-1 1 0,1-1 0,-1 0-1,1 1 1,-1-1 0,1 0 0,-1 1 0,0-1-1,1 0 1,-1 1 0,0-1 0,0 1-1,1 0 1,-1-1 0,0 1 0,0-1 0,1 1-1,-1 0 1,0 0 0,0-1 0,0 1 0,0 0-1,0 0 1,1 0 0,-1 0 0,0 0 0,0 0-1,0 0 1,0 0 0,0 1 0,1-1-1,-1 0 1,0 0 0,0 1 0,0-1 0,1 1-1,-2 0 1,0 0-106,0 1 0,0-1-1,0 1 1,0 0-1,0 0 1,0-1 0,1 2-1,-1-1 1,1 0 0,-1 0-1,1 0 1,0 1 0,-2 3-1,3-5 78,-4 25-3409,4-25 3166,0-1 1,1 1 0,-1 0 0,0-1-1,0 1 1,1-1 0,-1 1 0,0 0-1,1-1 1,-1 1 0,0-1-1,1 1 1,-1-1 0,1 1 0,-1-1-1,1 1 1,-1-1 0,1 0 0,0 1-1,-1-1 1,1 0 0,-1 1 0,1-1-1,0 0 1,-1 0 0,1 0 0,0 1-1,-1-1 1,1 0 0,0 0 0,-1 0-1,1 0 1,0 0 0,-1 0 0,1 0-1,0-1 1,0 1 0,17-1-4307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2.527"/>
    </inkml:context>
    <inkml:brush xml:id="br0">
      <inkml:brushProperty name="width" value="0.025" units="cm"/>
      <inkml:brushProperty name="height" value="0.025" units="cm"/>
    </inkml:brush>
  </inkml:definitions>
  <inkml:trace contextRef="#ctx0" brushRef="#br0">49 1 5637,'0'0'16912,"-7"6"-16207,4-3-645,0 0 10,-1 1 1,1-1-1,0 1 1,-1 0-1,2-1 0,-1 1 1,0 1-1,1-1 0,0 0 1,0 0-1,0 1 1,1-1-1,-1 1 0,-1 8 1,39-12-13,2-2-404,-24 0 63,-1 0-1,1 1 0,0 1 1,-1 0-1,1 0 1,-1 2-1,1 0 1,-1 0-1,13 6 1,-25-9 316,0 0 1,0 0 0,0 1-1,0-1 1,0 1 0,0-1 0,-1 1-1,1-1 1,0 1 0,0 0-1,0-1 1,-1 1 0,1 0-1,0 0 1,-1 0 0,1 0-1,0-1 1,-1 1 0,1 0-1,-1 0 1,0 0 0,1 0-1,-1 0 1,0 0 0,1 0-1,-1 0 1,0 0 0,0 0-1,0 0 1,0 0 0,0 0-1,0 0 1,0 0 0,0 0 0,-1 1-1,1-1 1,0 0 0,-1-1-1,1 1 1,0 0 0,-1 0-1,1 0 1,-1 0 0,0 0-1,1 0 1,-1 0 0,0-1-1,1 1 1,-1 0 0,0-1-1,0 1 1,-1 1 0,-7 5 518,0 1 0,-1-2 0,-17 11 0,16-11-440,0 2 82,7-5-158,-1 1-1,0-1 1,0 0-1,-1 0 1,1-1-1,-8 3 1,16-7-661,0 0 1,0 0-1,-1-1 0,1 1 1,-1 0-1,0-1 0,0 0 1,0 1-1,0-1 0,3-5 1,1-1-1596,16-19-3754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2.871"/>
    </inkml:context>
    <inkml:brush xml:id="br0">
      <inkml:brushProperty name="width" value="0.025" units="cm"/>
      <inkml:brushProperty name="height" value="0.025" units="cm"/>
    </inkml:brush>
  </inkml:definitions>
  <inkml:trace contextRef="#ctx0" brushRef="#br0">17 150 13741,'0'0'7687,"-9"58"-6277,4-29-449,3 0-129,2-1-351,0-2-193,0-8-192,2-5-96,6-7-96,0-6-865,2 0-320,-3-19-737,2-3-1698,-7-8-3106</inkml:trace>
  <inkml:trace contextRef="#ctx0" brushRef="#br0" timeOffset="1">24 1 6278,'0'0'12171,"-16"49"-12042,16-30-97,0-1-1218,3-2-3138,3-3-3587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3.198"/>
    </inkml:context>
    <inkml:brush xml:id="br0">
      <inkml:brushProperty name="width" value="0.025" units="cm"/>
      <inkml:brushProperty name="height" value="0.025" units="cm"/>
    </inkml:brush>
  </inkml:definitions>
  <inkml:trace contextRef="#ctx0" brushRef="#br0">76 1 10666,'0'0'8611,"-1"31"-8547,0-14 163,1 0 0,1 0 1,0 0-1,1 0 0,1 0 1,0 0-1,2 0 0,0-1 0,13 31 1,10 31 99,-24-62-200,-1 0 0,0 0 0,-1 1 0,-1-1 1,0 20-1,-1-32-5,0 1-1,0 0 1,0-1 0,-1 1 0,0 0 0,0-1 0,0 1 0,0-1 0,-1 1-1,1-1 1,-1 0 0,0 0 0,-1 0 0,1 0 0,-1 0 0,1 0 0,-1 0-1,0-1 1,-1 0 0,1 1 0,-1-1 0,-5 4 0,7-6-41,0 0 1,-1-1 0,1 1-1,0 0 1,0-1 0,-1 1-1,1-1 1,0 0-1,-1 1 1,1-1 0,-1-1-1,1 1 1,0 0 0,-1 0-1,1-1 1,0 1 0,-1-1-1,1 0 1,0 0-1,0 0 1,0 0 0,0 0-1,0 0 1,0-1 0,0 1-1,0 0 1,0-1-1,0 0 1,1 1 0,-1-1-1,1 0 1,-1 0 0,1 0-1,0 0 1,0 0 0,0 0-1,0 0 1,-1-5-1,-4-6-52,1-1 0,1 0 1,1 0-1,0 0 0,-2-15 0,4 15-14,0 0 0,0 0 0,2 0 1,0 0-1,0 0 0,1 0 1,1 0-1,0 0 0,8-20 1,25-38-1254,13 2-3518,-27 39 502,2 0-2344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3.563"/>
    </inkml:context>
    <inkml:brush xml:id="br0">
      <inkml:brushProperty name="width" value="0.025" units="cm"/>
      <inkml:brushProperty name="height" value="0.025" units="cm"/>
    </inkml:brush>
  </inkml:definitions>
  <inkml:trace contextRef="#ctx0" brushRef="#br0">35 0 545,'0'0'21657,"-3"9"-20632,-4 12-579,1 0-1,1 1 0,1 0 0,-1 33 1,1 100 1631,4-136-1832,0-17-203,0 1 0,0-1 0,0 0 0,0 0 0,0 0 0,1 1 0,-1-1 0,1 0 0,-1 0 0,1 0 0,0 0 0,0 0 0,0 0 0,0 0 0,0 0 0,2 2 0,-2-3 0,0-1-1,0 1 1,0 0 0,0-1-1,0 1 1,0-1 0,0 1-1,1-1 1,-1 0 0,0 1-1,0-1 1,0 0 0,1 0-1,-1 0 1,0 0 0,0 0-1,0 0 1,1 0 0,-1 0-1,0 0 1,2-1 0,2-1 28,0 0 1,-1 0-1,1 0 1,0-1-1,-1 1 1,1-1-1,-1 0 1,0-1-1,0 1 1,0-1-1,5-7 1,3-4-151,-2 0 1,0 0 0,-1-1 0,0 0-1,-1 0 1,-1-1 0,-1 0 0,0-1-1,-2 1 1,0-1 0,0 0 0,0-28-1,-4 45-18,0 1 0,0 0 0,1 0 1,-1-1-1,0 1 0,0 0 0,0 0 0,0-1 0,-1 1 0,1 0 0,0-1 0,0 1 0,0 0 0,0 0 0,0-1 0,0 1 0,0 0 0,0 0 0,-1-1 0,1 1 1,0 0-1,0 0 0,0 0 0,0-1 0,-1 1 0,1 0 0,0 0 0,0 0 0,-1 0 0,1-1 0,0 1 0,0 0 0,-1 0 0,1 0 0,0 0 0,0 0 0,-1 0 1,1 0-1,0 0 0,0 0 0,-1 0 0,1 0 0,0 0 0,0 0 0,-1 0 0,1 0 0,0 0 0,-1 0 0,1 0 0,0 0 0,0 0 0,-1 0 0,1 1 0,0-1 1,-14 9-5663,2 6-977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3.939"/>
    </inkml:context>
    <inkml:brush xml:id="br0">
      <inkml:brushProperty name="width" value="0.025" units="cm"/>
      <inkml:brushProperty name="height" value="0.025" units="cm"/>
    </inkml:brush>
  </inkml:definitions>
  <inkml:trace contextRef="#ctx0" brushRef="#br0">0 0 1409,'0'0'10987,"0"47"-7688,0-29 160,11 0-928,0-4-642,6-5-511,0-3-738,0-2-512,-1-1-96,2-3-288,-2 0-1474,-1 0-960,-6-5-1730,1-5-4325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4.477"/>
    </inkml:context>
    <inkml:brush xml:id="br0">
      <inkml:brushProperty name="width" value="0.025" units="cm"/>
      <inkml:brushProperty name="height" value="0.025" units="cm"/>
    </inkml:brush>
  </inkml:definitions>
  <inkml:trace contextRef="#ctx0" brushRef="#br0">4 305 15086,'0'0'8045,"9"5"-7506,-8-4-540,4 2 84,1 1 0,-1-1 0,1 0 0,0 0 0,0-1 0,0 0 0,7 2 0,-11-4-27,1 1 0,-1-1 1,1 0-1,-1 0 0,1 0 1,0-1-1,-1 1 0,0-1 1,1 1-1,-1-1 0,1 0 1,-1 0-1,0 0 0,1 0 1,-1 0-1,0 0 0,0-1 1,0 1-1,0-1 0,0 0 1,0 1-1,0-1 0,-1 0 1,1 0-1,-1 0 0,3-3 1,-3 2-23,1 0 0,0-1 0,-1 1 0,1 0 0,-1-1 1,0 0-1,0 1 0,0-1 0,-1 1 0,1-1 0,-1 0 0,0 1 1,0-1-1,0 0 0,-1 0 0,1 1 0,-2-5 0,2 6-35,-1 1 0,1 0 0,-1-1-1,0 1 1,1 0 0,-1-1 0,0 1 0,0 0-1,0 0 1,0 0 0,0 0 0,0 0 0,0 0 0,0 0-1,-1 0 1,1 0 0,0 0 0,0 1 0,-1-1-1,1 1 1,-1-1 0,1 1 0,0-1 0,-1 1-1,1 0 1,-1-1 0,1 1 0,-1 0 0,1 0-1,-1 0 1,1 0 0,-1 0 0,1 1 0,-1-1-1,1 0 1,-1 1 0,1-1 0,0 1 0,-1 0-1,1-1 1,0 1 0,-1 0 0,1 0 0,-2 1-1,-2 2-5,0 0-1,0 0 0,0 0 0,0 0 0,1 1 1,-1 0-1,1 0 0,0 0 0,1 1 1,0-1-1,-1 1 0,2 0 0,-1 0 0,1 0 1,-2 6-1,-1 3 51,1 0 0,1 1 0,0-1 0,1 1 0,0 17 0,2-31-37,0-1 1,0 0 0,0 0 0,0 0-1,0 0 1,1 0 0,-1 0-1,0 0 1,0 0 0,1 0 0,-1 1-1,1-1 1,-1 0 0,1 0-1,-1 0 1,1-1 0,0 1-1,-1 0 1,1 0 0,0 0 0,0 0-1,-1-1 1,1 1 0,0 0-1,0-1 1,0 1 0,0-1 0,1 1-1,1 0 4,0 0 0,-1-1 0,1 0 0,0 1 0,0-1 0,-1 0 0,1 0 0,0-1-1,0 1 1,-1-1 0,5 0 0,1-2 5,1 0 0,0 0-1,-1-1 1,1 0 0,-1-1-1,10-7 1,2-6-191,-1-2 0,-1 0 0,-2-1 0,1 0-1,25-48 1,-27 51-218,-14 18 388,-1 1 0,0-1-1,1 0 1,-1 0 0,0 0 0,1 0 0,-1 1-1,0-1 1,1 0 0,-1 0 0,0 1 0,0-1 0,1 0-1,-1 0 1,0 1 0,0-1 0,1 0 0,-1 1-1,0-1 1,0 0 0,0 1 0,0-1 0,0 1-1,1-1 1,-1 0 0,0 1 0,0-1 0,0 0 0,0 1-1,0-1 1,0 1 0,0 0 0,-2 50 265,1-41-32,0 2-37,0-8-82,1 0 1,-1 1-1,1-1 0,0 1 1,1-1-1,-1 0 0,2 8 1,-1-11-91,-1 0 0,1 0 0,0 0 0,-1 0 1,1-1-1,0 1 0,-1 0 0,1 0 0,0-1 0,0 1 0,0 0 0,0-1 1,0 1-1,0-1 0,0 1 0,0-1 0,0 0 0,0 1 0,0-1 0,0 0 1,0 0-1,0 1 0,0-1 0,0 0 0,1 0 0,-1 0 0,0-1 0,0 1 1,0 0-1,0 0 0,0 0 0,0-1 0,0 1 0,0-1 0,0 1 1,0-1-1,1 0 0,5-2 50,0-1 1,0 0-1,-1 0 1,0 0 0,0-1-1,0 0 1,0 0-1,-1 0 1,10-12 0,38-60-19,-34 44-30,19-43-1,-33 63-245,0 0 0,-1 0 0,0 0 0,-1 0 0,-1-1 1,2-25-1,-24 78 92,14-17 363,1 1 0,1-1 0,1 1-1,1 0 1,1 0 0,4 44 0,-1-60-207,-1 1 0,1-1 1,1 0-1,-1 1 0,1-1 0,1 0 1,7 12-1,-9-15-30,1-1-1,-1 1 1,1 0 0,0-1-1,0 0 1,0 0 0,0 0-1,1 0 1,-1 0 0,1 0-1,0-1 1,-1 0 0,1 0-1,8 3 1,-11-5 0,-1 0-1,1-1 1,-1 1 0,0 0-1,1 0 1,-1-1-1,1 1 1,-1 0 0,0-1-1,1 1 1,-1 0-1,0-1 1,1 1 0,-1-1-1,0 1 1,0 0 0,0-1-1,1 1 1,-1-1-1,0 1 1,0-1 0,0 1-1,0-1 1,0 1 0,0-1-1,0 1 1,0-1-1,0 1 1,0-1 0,0 1-1,0-1 1,0 1-1,0 0 1,0-1 0,0 1-1,-1-1 1,1 1 0,0-1-1,-1 0 1,-5-23-217,-4 5-460,0 0 0,-1 1 1,-2 0-1,1 1 1,-2 0-1,0 1 1,-1 1-1,-1 0 1,0 1-1,-1 1 1,-1 0-1,-23-12 0,37 25 2680,13 8-1365,21 12-297,-13-14-303,0-1-1,0-1 1,0 0 0,28 2 0,3-8-4071,-39-3-491,-7-6-2552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4.840"/>
    </inkml:context>
    <inkml:brush xml:id="br0">
      <inkml:brushProperty name="width" value="0.025" units="cm"/>
      <inkml:brushProperty name="height" value="0.025" units="cm"/>
    </inkml:brush>
  </inkml:definitions>
  <inkml:trace contextRef="#ctx0" brushRef="#br0">1 1 16912,'0'0'8456,"62"11"-9065,-46-6-3683,2-5-9321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7.123"/>
    </inkml:context>
    <inkml:brush xml:id="br0">
      <inkml:brushProperty name="width" value="0.025" units="cm"/>
      <inkml:brushProperty name="height" value="0.025" units="cm"/>
    </inkml:brush>
  </inkml:definitions>
  <inkml:trace contextRef="#ctx0" brushRef="#br0">235 0 9577,'0'0'9353,"-33"52"-8264,5-22 673,-4 2-609,-2 5-385,3-3-287,3 1-289,6-1-192,6-6 0,9-6-32,4-6-609,3-7-704,0-7-609,0-12-2594,0-12-705,0-6-2306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5.469"/>
    </inkml:context>
    <inkml:brush xml:id="br0">
      <inkml:brushProperty name="width" value="0.025" units="cm"/>
      <inkml:brushProperty name="height" value="0.025" units="cm"/>
    </inkml:brush>
  </inkml:definitions>
  <inkml:trace contextRef="#ctx0" brushRef="#br0">1 37 15375,'0'0'5797,"0"9"-4927,-1-3-654,1 6-93,0 0 0,1 0-1,0 0 1,1 0 0,3 13 0,-4-23-89,-1 0 1,1 0 0,-1 0 0,1 0-1,0 0 1,-1-1 0,1 1-1,0 0 1,0-1 0,1 1 0,-1 0-1,0-1 1,0 1 0,1-1-1,-1 0 1,1 1 0,-1-1-1,1 0 1,0 0 0,-1 0 0,1 0-1,0 0 1,0-1 0,-1 1-1,1 0 1,0-1 0,0 1 0,0-1-1,0 0 1,0 0 0,0 1-1,0-1 1,0-1 0,0 1 0,0 0-1,0 0 1,0-1 0,0 1-1,0-1 1,-1 0 0,1 1-1,0-1 1,0 0 0,2-2 0,9-4 143,0-2 1,-1 0 0,0-1-1,0 0 1,-1-1 0,0 0-1,10-14 1,44-41-108,-65 65-66,1 1 1,-1-1-1,0 1 0,1-1 1,-1 1-1,1-1 1,-1 1-1,1-1 1,-1 1-1,1-1 0,-1 1 1,1 0-1,-1-1 1,1 1-1,0 0 1,-1-1-1,1 1 0,0 0 1,-1 0-1,1 0 1,0-1-1,-1 1 1,1 0-1,0 0 1,-1 0-1,1 0 0,0 0 1,-1 0-1,1 1 1,0-1-1,-1 0 1,1 0-1,0 0 0,-1 1 1,1-1-1,0 0 1,-1 1-1,1-1 1,-1 0-1,1 1 0,-1-1 1,1 1-1,-1-1 1,1 1-1,-1-1 1,1 1-1,-1-1 1,1 1-1,-1 0 0,0-1 1,1 1-1,-1-1 1,0 1-1,0 0 1,0-1-1,1 1 0,-1 0 1,0-1-1,0 1 1,0 0-1,0 0 1,0 55 233,-1-40-191,-1 32 422,2-47-449,1-1-1,-1 1 1,0-1 0,1 0 0,-1 0-1,0 1 1,1-1 0,-1 0-1,0 0 1,1 1 0,-1-1 0,1 0-1,-1 0 1,0 0 0,1 0-1,-1 1 1,1-1 0,-1 0 0,0 0-1,1 0 1,-1 0 0,1 0-1,-1 0 1,1 0 0,-1 0 0,0 0-1,1 0 1,-1-1 0,1 1-1,-1 0 1,1 0 0,-1 0 0,1-1-1,17-5 152,35-31-70,-46 31-108,0 0 0,0 0 1,0 0-1,1 1 0,0 0 0,0 1 0,0 0 0,0 0 1,1 1-1,-1 0 0,1 0 0,11-1 0,-19 4-5,0 0 0,0 0 1,0 0-1,0 0 0,0 0 0,-1 1 0,1-1 0,0 0 0,0 0 0,0 1 0,-1-1 1,1 1-1,0-1 0,0 1 0,-1-1 0,1 1 0,0-1 0,-1 1 0,1-1 0,0 1 1,-1 0-1,1-1 0,-1 1 0,1 0 0,-1 0 0,0-1 0,1 1 0,-1 0 1,1 1-1,0 33-73,-3-25 83,0-1 0,0 0 0,-1 1 0,-1-1 0,-4 10 0,8-18-117,-16 20 25,5-14-1953,2-15-4137,4-9-1035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5.816"/>
    </inkml:context>
    <inkml:brush xml:id="br0">
      <inkml:brushProperty name="width" value="0.025" units="cm"/>
      <inkml:brushProperty name="height" value="0.025" units="cm"/>
    </inkml:brush>
  </inkml:definitions>
  <inkml:trace contextRef="#ctx0" brushRef="#br0">0 1 17200,'0'0'4901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6.245"/>
    </inkml:context>
    <inkml:brush xml:id="br0">
      <inkml:brushProperty name="width" value="0.025" units="cm"/>
      <inkml:brushProperty name="height" value="0.025" units="cm"/>
    </inkml:brush>
  </inkml:definitions>
  <inkml:trace contextRef="#ctx0" brushRef="#br0">1 1 7623,'0'0'16138,"4"10"-15615,1 4-386,-1 0 0,0 1 0,-1-1 0,0 1 0,1 26 0,-4-38-113,0 1 0,0-1-1,1 1 1,-1-1-1,1 1 1,0-1-1,0 0 1,0 1-1,1-1 1,-1 0-1,1 0 1,0 0 0,-1 0-1,1 0 1,1 0-1,-1-1 1,0 1-1,1-1 1,3 3-1,-4-3-24,0-1 0,0 0 0,0-1-1,0 1 1,0 0 0,0 0 0,0-1-1,1 0 1,-1 1 0,0-1 0,0 0-1,1 0 1,-1 0 0,0 0 0,1 0-1,-1-1 1,0 1 0,0-1 0,0 0 0,1 1-1,-1-1 1,0 0 0,0 0 0,0 0-1,0-1 1,-1 1 0,1 0 0,0-1-1,0 1 1,1-3 0,4-2-796,-1-1 0,1 0 0,-1-1 0,-1 1 0,0-1 0,0 0 0,7-17 0,9-35-7748,-11 19-568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7.107"/>
    </inkml:context>
    <inkml:brush xml:id="br0">
      <inkml:brushProperty name="width" value="0.025" units="cm"/>
      <inkml:brushProperty name="height" value="0.025" units="cm"/>
    </inkml:brush>
  </inkml:definitions>
  <inkml:trace contextRef="#ctx0" brushRef="#br0">39 0 5862,'0'0'8610,"-3"9"-5924,-8 36-1122,2 1 0,2 0 0,2 0 0,2 84 0,3-129-1548,0 1 0,0 0 1,0-1-1,0 1 0,0 0 0,0-1 0,1 1 0,-1-1 0,0 1 0,1 0 0,-1-1 0,1 1 0,0-1 1,-1 1-1,1-1 0,0 1 0,0-1 0,0 0 0,0 1 0,0-1 0,2 2 0,-1-3-3,-1 1 1,1-1-1,0 1 0,-1-1 0,1 0 0,-1 1 0,1-1 0,0 0 0,-1 0 0,1 0 1,0 0-1,-1 0 0,1-1 0,-1 1 0,1-1 0,0 1 0,2-2 0,10-4 31,-1-1 0,0-1-1,24-18 1,-16 11-67,-17 12 18,1 0-1,1 0 0,-1 0 0,0 1 0,1 0 1,-1 0-1,1 0 0,-1 1 0,1-1 1,0 1-1,9 0 0,-14 1 4,-1 1 0,1-1-1,0 0 1,0 1 0,-1-1 0,1 1 0,-1-1 0,1 1 0,0-1-1,-1 1 1,1-1 0,-1 1 0,1-1 0,-1 1 0,0 0-1,1-1 1,-1 1 0,0 0 0,1-1 0,-1 1 0,0 0-1,0 0 1,1-1 0,-1 1 0,0 0 0,0 0 0,0 0 0,0-1-1,0 2 1,0 29 38,0-24-12,-1 19-140,1 18 1733,0-44-1603,0 0-1,0 0 0,0 0 0,0 0 0,0 0 0,0 1 1,1-1-1,-1 0 0,0 0 0,0 0 0,0 0 0,0 0 1,0 0-1,0 0 0,0 1 0,0-1 0,0 0 0,0 0 1,0 0-1,0 0 0,1 0 0,-1 0 0,0 0 0,0 0 1,0 0-1,0 1 0,0-1 0,0 0 0,0 0 0,1 0 0,-1 0 1,0 0-1,0 0 0,0 0 0,0 0 0,0 0 0,1 0 1,-1 0-1,0 0 0,0 0 0,0 0 0,0 0 0,0 0 1,0 0-1,1 0 0,-1 0 0,0-1 0,0 1 0,0 0 1,0 0-1,0 0 0,0 0 0,0 0 0,1 0 0,-1 0 1,0 0-1,0 0 0,0 0 0,0-1 0,0 1 0,0 0 1,0 0-1,0 0 0,0 0 0,0 0 0,0-1 0,13-24 369,-9 13-352,0-1 1,-1 1-1,-1-1 1,0 0-1,-1 0 1,0 1-1,-2-18 1,1 20-19,0 9-55,0 2 37,0 0-1,-1 0 0,1 0 1,0 0-1,0 0 0,0 0 0,0 0 1,1 0-1,-1 0 0,0-1 0,0 1 1,1 0-1,-1 0 0,0 0 1,1 0-1,-1 0 0,1-1 0,-1 1 1,1 0-1,-1 0 0,1-1 0,0 1 1,-1 0-1,1-1 0,0 1 1,-1-1-1,2 2 0,20 16 14,-17-16-2,0 1 0,1-2-1,-1 1 1,0 0 0,1-1 0,-1 0 0,1-1-1,-1 1 1,1-1 0,0 0 0,-1 0 0,1-1-1,-1 1 1,1-1 0,-1 0 0,0-1 0,1 0-1,-1 1 1,0-2 0,7-2 0,-8 2 3,0 1 0,1-1 0,-1 1 0,-1-1 1,1-1-1,0 1 0,-1 0 0,0-1 0,1 0 0,-2 1 0,1-1 1,0 0-1,-1-1 0,1 1 0,-1 0 0,0-1 0,-1 1 0,1-1 1,-1 0-1,0 1 0,0-1 0,0-8 0,-1 12-8,0 1-1,0-1 1,0 1-1,-1-1 1,1 1-1,0-1 0,0 1 1,0-1-1,-1 1 1,1-1-1,0 1 1,-1-1-1,1 1 1,0-1-1,-1 1 1,1 0-1,-1-1 1,1 1-1,-1-1 1,1 1-1,-1 0 0,1 0 1,-1-1-1,1 1 1,-1 0-1,1 0 1,-1 0-1,1 0 1,-1-1-1,1 1 1,-1 0-1,1 0 1,-1 0-1,0 0 1,1 0-1,-1 0 0,1 1 1,-1-1-1,1 0 1,-1 0-1,1 0 1,-1 0-1,1 1 1,-1-1-1,1 0 1,-1 0-1,1 1 1,-1-1-1,0 1 1,-27 16-43,22-11 39,0 1 0,0 1 1,1-1-1,0 1 0,1 0 0,-1 0 1,2 0-1,-1 1 0,-3 12 0,7-20 5,0 0-1,0 0 0,1 0 0,-1-1 0,0 1 0,0 0 1,1 0-1,-1 0 0,0-1 0,1 1 0,-1 0 0,1 0 1,-1-1-1,1 1 0,-1 0 0,1-1 0,0 1 0,-1 0 1,1-1-1,0 1 0,-1-1 0,1 1 0,0-1 0,0 1 1,-1-1-1,1 0 0,0 0 0,0 1 0,0-1 1,0 0-1,-1 0 0,1 0 0,0 0 0,0 0 0,0 0 1,0 0-1,1 0 0,45 1 57,-37-1-51,7-1 12,-3 1-67,0-1 0,1 1 0,-1 1 0,0 1 1,0 0-1,0 1 0,0 0 0,25 10 0,-29-4 173,-9-9 340,-2-14-214,-19-187 487,65 199-828,8 7-512,-27-2-1758,0-1-4108,-18-3 133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7.438"/>
    </inkml:context>
    <inkml:brush xml:id="br0">
      <inkml:brushProperty name="width" value="0.025" units="cm"/>
      <inkml:brushProperty name="height" value="0.025" units="cm"/>
    </inkml:brush>
  </inkml:definitions>
  <inkml:trace contextRef="#ctx0" brushRef="#br0">0 1 801,'0'0'16816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8.536"/>
    </inkml:context>
    <inkml:brush xml:id="br0">
      <inkml:brushProperty name="width" value="0.025" units="cm"/>
      <inkml:brushProperty name="height" value="0.025" units="cm"/>
    </inkml:brush>
  </inkml:definitions>
  <inkml:trace contextRef="#ctx0" brushRef="#br0">42 93 5061,'0'0'11830,"-6"8"-10773,0 2-938,1 0 0,1 1 0,-1 0 1,2 0-1,-1 0 0,1 0 0,1 0 0,0 1 1,1-1-1,0 1 0,2 21 0,-1-22-80,0 1 0,1-1 0,0 1 0,1-1 0,0 0 0,5 12 0,-7-21-24,1 0 1,0 0-1,0 0 1,0 1 0,0-1-1,0-1 1,0 1-1,0 0 1,1 0 0,-1 0-1,1-1 1,-1 1-1,1-1 1,0 1-1,0-1 1,-1 1 0,1-1-1,0 0 1,0 0-1,0 0 1,0 0 0,1-1-1,-1 1 1,0 0-1,0-1 1,0 0 0,1 1-1,-1-1 1,0 0-1,0 0 1,1 0 0,-1 0-1,0-1 1,0 1-1,0-1 1,1 1 0,2-2-1,-1 0 88,1 0 0,-1-1 0,0 0 0,0 1 0,0-1 0,0 0 0,-1-1 0,1 1 0,-1-1 0,0 0 0,0 1 0,0-1 0,-1-1 0,3-3 0,30-66 186,-32 65-244,4-9 103,-2-1-1,0 1 0,-1-2 1,2-32-1,-9 109-233,1-38 89,1 0 1,1 0-1,0 1 0,4 25 1,-3-43 20,-1 0 1,1 0 0,-1 0 0,1 0-1,0 0 1,0 0 0,0 0-1,0 0 1,0 0 0,0 0 0,1-1-1,-1 1 1,1 0 0,-1-1 0,1 1-1,-1-1 1,1 0 0,0 1 0,0-1-1,0 0 1,-1 0 0,1 0 0,0 0-1,0 0 1,1-1 0,-1 1 0,0-1-1,0 1 1,0-1 0,0 0 0,0 0-1,1 0 1,-1 0 0,0 0-1,0 0 1,0-1 0,0 1 0,0-1-1,0 1 1,1-1 0,2-2 0,3 0 112,1 0 1,-1 0 0,0-2 0,-1 1 0,1-1 0,-1 0-1,0 0 1,13-12 0,-12 6-26,0 0 0,-1 0 0,0 0 0,-1-1 1,0 0-1,-1 0 0,0 0 0,-1-1 0,5-24 0,-8 30-36,0 0 1,-1 0-1,1-1 0,-1 1 1,-1 0-1,1 0 0,-1 0 0,-4-13 1,4 16-59,-1 0 0,1 1 0,-1-1 0,0 1 0,0-1 0,0 1 0,0 0 0,-1-1 0,1 2 0,-1-1 0,0 0 0,0 0 0,0 1 0,0-1 0,-1 1 0,-5-3 0,8 4-124,-1 0 0,1 0 0,-1 0 0,1 1 1,-1-1-1,1 0 0,-1 1 0,1-1 0,-1 1 0,1-1 0,-1 1 0,0 0 0,1 0 0,-1 0 0,0 0 1,1 0-1,-1 0 0,1 0 0,-1 0 0,0 1 0,1-1 0,-1 1 0,1-1 0,-1 1 0,1-1 1,-1 1-1,1 0 0,-1 0 0,1 0 0,0 0 0,-1 0 0,1 0 0,0 0 0,0 0 0,0 1 0,0-1 1,0 0-1,0 1 0,0-1 0,0 1 0,1-1 0,-1 1 0,1-1 0,-1 1 0,1-1 0,-1 1 1,1 2-1,-2 4-743,1 0 0,0 0 1,1 0-1,0 0 0,0 0 1,1 0-1,0-1 0,4 16 1,4 2-4549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9.103"/>
    </inkml:context>
    <inkml:brush xml:id="br0">
      <inkml:brushProperty name="width" value="0.025" units="cm"/>
      <inkml:brushProperty name="height" value="0.025" units="cm"/>
    </inkml:brush>
  </inkml:definitions>
  <inkml:trace contextRef="#ctx0" brushRef="#br0">29 89 10762,'0'0'11963,"-1"0"-11936,1 0 0,-1 0 0,0 0-1,1 0 1,-1 0 0,1 0-1,-1 0 1,1 0 0,-1 1-1,1-1 1,-1 0 0,1 0 0,-1 0-1,1 1 1,-1-1 0,1 0-1,-1 1 1,1-1 0,0 0-1,-1 1 1,1-1 0,-1 1-1,1-1 1,0 0 0,-1 2-1,-3 8 201,1 0 0,1 0-1,-1 1 1,2-1 0,-1 1-1,1-1 1,1 1 0,0 0-1,1-1 1,3 20 0,-4-29-221,0 0 0,1 0 1,-1 0-1,1 0 0,-1 0 1,1 0-1,-1 0 1,1 0-1,-1 0 0,1 0 1,0 0-1,0 0 0,-1-1 1,1 1-1,0 0 1,0 0-1,0-1 0,0 1 1,0-1-1,0 1 1,0-1-1,0 1 0,0-1 1,0 0-1,0 1 0,0-1 1,0 0-1,0 0 1,0 0-1,0 0 0,1 0 1,-1 0-1,0 0 1,0 0-1,0 0 0,0 0 1,0-1-1,0 1 0,0-1 1,0 1-1,0 0 1,0-1-1,0 0 0,0 1 1,0-1-1,0 1 0,1-2 1,3-1 22,1 0-1,-1-1 1,0 0 0,0 0-1,0 0 1,7-9 0,-6 3-7,1-1 1,-1 0-1,-1 0 1,0-1 0,4-16-1,1 0-3,-10 28-19,0 0 0,0 0-1,0 0 1,0-1 0,0 1-1,0 0 1,0 0 0,0 0-1,0 0 1,0 0 0,0 0-1,0-1 1,1 1 0,-1 0-1,0 0 1,0 0 0,0 0-1,0 0 1,0 0 0,0 0-1,0-1 1,0 1 0,0 0-1,1 0 1,-1 0 0,0 0-1,0 0 1,0 0 0,0 0-1,0 0 1,0 0 0,1 0-1,-1 0 1,0 0 0,0 0-1,0 0 1,0 0-1,0 0 1,1 0 0,-1 0-1,0 0 1,0 0 0,0 0-1,0 0 1,0 0 0,1 0-1,-1 0 1,0 0 0,0 0-1,0 0 1,0 0 0,0 0-1,0 1 1,0-1 0,1 0-1,6 11-43,4 21-37,-10-28 76,0-1 9,1 0 1,-1 0 0,0 0-1,1-1 1,-1 1-1,1 0 1,0 0-1,0-1 1,0 0-1,1 1 1,-1-1-1,0 0 1,1 0-1,-1 0 1,4 2-1,-5-4-2,0 1 0,1-1 1,-1 0-1,0 1 0,0-1 0,1 0 0,-1 0 1,0 0-1,0 0 0,1 0 0,-1 0 0,0 0 1,0 0-1,1-1 0,-1 1 0,0 0 0,0-1 1,0 1-1,1-1 0,-1 0 0,0 1 0,0-1 1,0 0-1,0 1 0,0-1 0,0 0 1,0 0-1,-1 0 0,1 0 0,0 0 0,0 0 1,-1 0-1,1 0 0,0 0 0,-1 0 0,1-1 1,-1 1-1,0 0 0,1-2 0,3-7 41,0-1 0,-1 1 0,0-1 0,-1 1-1,3-20 1,-5 25 4,0 0-1,0 0 1,0 0-1,0 0 1,-1 0 0,0 1-1,0-1 1,0 0-1,-1 0 1,1 1-1,-1-1 1,0 1 0,0-1-1,-6-7 1,8 11-127,18 7-11740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9.450"/>
    </inkml:context>
    <inkml:brush xml:id="br0">
      <inkml:brushProperty name="width" value="0.025" units="cm"/>
      <inkml:brushProperty name="height" value="0.025" units="cm"/>
    </inkml:brush>
  </inkml:definitions>
  <inkml:trace contextRef="#ctx0" brushRef="#br0">1 0 11915,'0'0'4036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9.822"/>
    </inkml:context>
    <inkml:brush xml:id="br0">
      <inkml:brushProperty name="width" value="0.025" units="cm"/>
      <inkml:brushProperty name="height" value="0.025" units="cm"/>
    </inkml:brush>
  </inkml:definitions>
  <inkml:trace contextRef="#ctx0" brushRef="#br0">28 1 13581,'0'0'1884,"0"10"-234,-14 140 2762,7-91-2925,2 1 0,3 66-1,2-125-1480,0 1 0,0 0 0,1-1 0,-1 1 0,0 0 0,0-1 0,1 1-1,-1-1 1,1 1 0,0-1 0,-1 1 0,1-1 0,0 1 0,0-1 0,0 0 0,0 1-1,2 1 1,-3-3 9,1 1-1,0-1 0,0 1 0,0-1 1,0 0-1,0 1 0,0-1 0,0 0 1,0 0-1,0 0 0,0 0 0,0 0 1,0 0-1,0 0 0,0 0 1,0 0-1,0 0 0,0 0 0,0-1 1,2 0-1,1 0 32,0-1 0,0-1 0,0 1 0,0-1 0,-1 1 1,1-1-1,-1 0 0,0 0 0,1 0 0,3-7 0,5-8 33,0-1 1,-2-1-1,0 1 0,-1-1 1,-1-1-1,-1 0 0,5-27 1,-8 30-860,-2 0 1,2-31 0,-8 58-4976,2-6 4213,-5 7-4859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0.153"/>
    </inkml:context>
    <inkml:brush xml:id="br0">
      <inkml:brushProperty name="width" value="0.025" units="cm"/>
      <inkml:brushProperty name="height" value="0.025" units="cm"/>
    </inkml:brush>
  </inkml:definitions>
  <inkml:trace contextRef="#ctx0" brushRef="#br0">0 127 6054,'0'0'7191,"11"0"-4608,-5 0-2322,1-1 0,0 1 0,-1-2 0,1 1-1,0 0 1,-1-1 0,0-1 0,1 1 0,-1-1-1,0 0 1,0 0 0,-1 0 0,10-8 0,21-21 491,-28 23-859,0 1 1,1 0-1,0 1 0,1 0 1,0 0-1,14-7 0,-23 14 91,0 0 0,0 0 1,0 0-1,0 0 0,-1 0 0,1 1 0,0-1 0,0 0 0,0 0 1,0 0-1,-1 1 0,1-1 0,0 1 0,0-1 0,0 0 0,-1 1 1,1-1-1,0 1 0,-1 0 0,1-1 0,-1 1 0,1-1 0,0 1 1,-1 0-1,1 0 0,-1-1 0,0 1 0,1 0 0,-1 0 0,0-1 1,1 1-1,-1 1 0,14 38 875,-7-21-458,1-5-611,0-1-1,1 0 1,1-1 0,0 0-1,1 0 1,0-1 0,1-1-1,20 15 1,33 31-2045,-57-46 2314,0 0 1,-1 0 0,0 0-1,0 1 1,-1 0-1,-1 0 1,0 1-1,7 21 1,-11-29 170,0 1 1,0-1 0,0 0-1,0 0 1,0 0-1,-1 1 1,0-1-1,0 0 1,0 0-1,0 1 1,-1-1-1,0 0 1,1 0 0,-2 0-1,1 0 1,0 0-1,-1 0 1,0 0-1,0 0 1,0 0-1,0-1 1,-1 1-1,1-1 1,-1 0 0,0 1-1,0-1 1,0 0-1,0-1 1,-6 5-1,7-6-169,-1 0 0,0 1 0,0-1 0,0 0 0,1 0 0,-1 0 0,0-1 0,0 1 0,0-1 0,0 0 0,-1 1 0,1-1 0,0-1 0,0 1 0,0 0 0,0-1-1,0 1 1,-5-3 0,3 1-7,0-1 0,0 1 0,0-1-1,0 0 1,1-1 0,-1 1-1,1-1 1,0 0 0,-7-8-1,6 6-36,0 0-1,0-1 1,1 0 0,0 0-1,0 0 1,0 0-1,1 0 1,1-1-1,-1 0 1,1 1-1,0-1 1,1 0-1,0 0 1,0-15-1,2 18 8,0 0 0,1 0 0,-1 0 0,1 1-1,1-1 1,-1 0 0,1 1 0,0 0 0,0 0-1,0 0 1,0 0 0,5-4 0,51-44 195,-43 39-208,18-14 17,28-25-1180,-24 13-2710,-14 7-1915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7.455"/>
    </inkml:context>
    <inkml:brush xml:id="br0">
      <inkml:brushProperty name="width" value="0.025" units="cm"/>
      <inkml:brushProperty name="height" value="0.025" units="cm"/>
    </inkml:brush>
  </inkml:definitions>
  <inkml:trace contextRef="#ctx0" brushRef="#br0">173 1 3716,'0'0'6934,"-8"0"-4163,1-1-2354,1 1 0,-1 1 0,1-1 1,-1 1-1,1 0 0,0 1 0,0-1 1,-1 1-1,1 1 0,0-1 0,1 1 1,-1 0-1,0 0 0,1 0 0,0 1 0,0 0 1,0 0-1,-8 9 0,7-6-197,1 0 0,0 0-1,0 1 1,1-1 0,0 1-1,1 0 1,-5 14 0,7-20-187,0 0 1,1 0-1,-1 0 1,0 0-1,1 0 1,0 0-1,-1 1 1,1-1-1,0 0 1,0 0-1,0 0 1,0 0-1,1 0 1,-1 1-1,1-1 0,-1 0 1,1 0-1,0 0 1,-1 0-1,1 0 1,0 0-1,0-1 1,1 1-1,-1 0 1,0 0-1,0-1 1,1 1-1,-1-1 1,1 1-1,0-1 1,-1 1-1,1-1 1,0 0-1,0 0 0,4 2 1,2-1-4,1 0-1,0 0 1,0-1-1,0 0 1,0 0-1,0-1 1,0 0-1,0-1 1,0 0-1,0-1 1,0 1-1,0-2 1,15-5-1,-19 7-16,-1-1-1,1 0 1,-1 0-1,0 0 1,0-1-1,0 0 1,0 1-1,-1-1 1,1-1-1,-1 1 1,1 0-1,-1-1 1,0 0-1,-1 1 1,1-1-1,-1 0 1,1-1-1,-1 1 1,0 0-1,-1-1 1,1 1-1,-1-1 1,0 1-1,0-1 1,0 0-1,-1 1 1,1-9-1,-2 11-12,1 1-1,-1 0 1,1-1-1,-1 1 0,1 0 1,-1-1-1,0 1 0,1 0 1,-1 0-1,0 0 1,0 0-1,0 0 0,0 0 1,0 0-1,0 0 1,0 0-1,0 0 0,-1 0 1,1 1-1,0-1 1,0 0-1,-1 1 0,1-1 1,0 1-1,-1-1 0,1 1 1,-1 0-1,1 0 1,0 0-1,-1 0 0,1 0 1,-1 0-1,1 0 1,-1 0-1,1 0 0,0 0 1,-1 1-1,-1 0 1,-2 0-62,1-1 0,0 1 0,0 0 0,0 1 0,0-1 1,0 1-1,0-1 0,0 1 0,1 0 0,-1 1 1,1-1-1,-5 4 0,5-1-298,0 0 0,0 0 0,0 0 1,1 0-1,0 0 0,0 0 0,1 0 0,-1 1 0,1-1 0,-1 11 1,1 31-7397,1-44 6978,0 19-5756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1.505"/>
    </inkml:context>
    <inkml:brush xml:id="br0">
      <inkml:brushProperty name="width" value="0.025" units="cm"/>
      <inkml:brushProperty name="height" value="0.025" units="cm"/>
    </inkml:brush>
  </inkml:definitions>
  <inkml:trace contextRef="#ctx0" brushRef="#br0">119 305 6983,'0'0'10105,"-10"-5"-8151,6 2-1825,1 1 30,0 0 0,-1 1 0,1-1 0,0 1 0,-1-1 0,1 1 0,-1 0 1,1 0-1,-6 0 0,7 1-83,0 1 1,0-1-1,0 0 0,0 1 1,0 0-1,0-1 1,0 1-1,1 0 0,-1 0 1,0 0-1,0 0 1,1 0-1,-1 1 1,1-1-1,-1 0 0,1 1 1,-1-1-1,1 1 1,0-1-1,0 1 0,0 0 1,0 0-1,0-1 1,-2 5-1,-1 3 5,0-1 0,1 1 0,0 0 0,0 1 0,1-1 0,0 0 0,0 1 0,1-1 0,1 1 0,0 0 0,1 18 0,0-27-76,-1 1 0,0-1 0,0 0 0,1 0 0,-1 0 0,1 0-1,-1 0 1,1 0 0,-1 0 0,1 0 0,0 0 0,-1 0 0,1 0 0,0 0 0,0-1 0,0 1 0,0 0 0,-1 0 0,1-1 0,0 1 0,0-1 0,0 1 0,0-1 0,1 1 0,-1-1 0,0 0 0,0 1 0,0-1 0,0 0 0,0 0 0,0 0 0,1 0 0,-1 0 0,0 0 0,0 0 0,0 0 0,0 0 0,0 0-1,1-1 1,-1 1 0,0-1 0,2 0 0,2-1 23,0 0 0,-1 0 0,1 0 0,-1-1 0,1 0 0,-1 0-1,0 0 1,5-5 0,2-4-2,0-1 1,-1 0-1,0-1 0,-1 0 1,0-1-1,-1 0 0,-1 0 1,-1-1-1,0 0 0,-1 0 1,0 0-1,-1-1 0,2-25 0,-6 41-22,0 1-1,0-1 0,0 0 0,1 1 0,-1-1 0,0 1 0,0-1 0,0 0 0,0 1 0,0-1 0,0 0 0,-1 1 0,1-1 0,0 0 0,0 1 0,0-1 0,-1 0 0,1 1 0,0-1 0,-1 1 0,1-1 0,0 1 0,-1-1 0,1 1 0,-1-1 0,1 1 0,0-1 0,-1 1 0,0-1 0,1 1 0,-1 0 0,1-1 0,-2 1 0,1 0 0,0 0-1,0 0 1,0 1 0,1-1-1,-1 1 1,0-1 0,0 1-1,0-1 1,1 1-1,-1 0 1,0-1 0,0 1-1,1 0 1,-1 0-1,1-1 1,-1 1 0,1 0-1,-1 0 1,1 0 0,-1 0-1,1 0 1,0 0-1,-1 1 1,-3 10 61,1 1 1,0 0-1,0-1 1,1 1-1,1 0 1,1 0-1,-1 1 1,2-1-1,3 23 1,-3-32-33,0 0 1,0 0 0,0 0-1,1 0 1,-1 0 0,1 0-1,0 0 1,0-1 0,0 1 0,1-1-1,-1 0 1,1 1 0,0-1-1,5 4 1,-5-5-18,0 0 1,1-1-1,-1 1 0,0-1 1,1 0-1,-1 0 0,0 0 1,1-1-1,-1 1 1,1-1-1,-1 0 0,1 0 1,-1 0-1,1 0 0,-1-1 1,1 0-1,-1 1 0,1-1 1,-1 0-1,5-3 0,1 1 25,-1-2-1,0 1 0,0-1 0,0 0 0,-1-1 0,1 0 0,-1 0 1,-1-1-1,1 1 0,-1-1 0,0-1 0,-1 1 0,6-10 1,-5 7-26,0 0 0,-1-1 0,0 1 0,-1-1 1,0 0-1,-1 0 0,0 0 0,-1-1 1,0 1-1,1-14 0,-20 87-163,17-60 155,-3 11 47,0-1-1,1 0 1,1 0-1,0 1 0,1-1 1,1 14-1,-1-25-38,0 0 0,0 0 0,0 0-1,1 0 1,-1 0 0,0-1 0,1 1 0,-1 0-1,0 0 1,1 0 0,-1-1 0,1 1 0,-1 0-1,1-1 1,0 1 0,-1 0 0,1-1 0,0 1-1,-1-1 1,1 1 0,0-1 0,0 1 0,-1-1-1,1 1 1,0-1 0,0 0 0,0 0 0,0 1-1,-1-1 1,1 0 0,0 0 0,0 0 0,0 0-1,0 0 1,0 0 0,0 0 0,0 0 0,-1 0-1,1-1 1,0 1 0,0 0 0,0 0 0,0-1-1,-1 1 1,1-1 0,0 1 0,0-1 0,1 0-1,3-2 38,0 0-1,1 0 0,-1-1 0,-1 0 0,9-8 0,4-8-27,-1-2 0,0 0 1,-2-1-1,-1 0 0,13-33 0,-22 145-525,-5-88 510,1 0-1,0 1 1,0-1-1,0 0 1,0 0-1,0 0 1,0 0-1,1 1 1,-1-1-1,0 0 1,1 0-1,-1 0 1,0 0-1,1 0 1,-1 0-1,1 0 1,0 0-1,-1 0 1,1 0-1,0 0 1,0 0-1,-1 0 1,1 0-1,0-1 1,0 1-1,0 0 1,0-1-1,0 1 1,0 0-1,0-1 1,0 1-1,0-1 1,1 0-1,-1 1 1,0-1-1,0 0 1,0 0-1,0 0 1,2 0-1,0 0 20,0-1-1,0 1 0,-1-1 1,1 0-1,0 0 0,-1 0 0,1-1 1,-1 1-1,1-1 0,-1 1 0,0-1 1,0 0-1,1 0 0,-1 0 1,2-3-1,20-26 178,39-66-1,-55 83-264,-1-1 0,0-1 0,-1 1 0,0-1 1,-2 0-1,0-1 0,2-17 0,-11 84-340,-13 48 1,12-70 429,1 1 0,1 0 0,2 0 0,0 0 0,2 0 0,2 0-1,0 0 1,2 0 0,1 0 0,1-1 0,20 55 0,-22-73-37,0-3 13,-1-1-1,-1 1 1,1 0 0,-1-1-1,0 1 1,-1 0 0,0 0-1,0 0 1,0 0 0,-1 1-1,0 9 1,-1-16 0,1 0 0,-1 0-1,1-1 1,-1 1 0,1 0 0,-1-1-1,1 1 1,-1 0 0,0-1 0,1 1 0,-1-1-1,0 1 1,1-1 0,-1 1 0,0-1-1,0 0 1,1 1 0,-1-1 0,0 0 0,0 1-1,0-1 1,0 0 0,0 0 0,1 0-1,-1 0 1,0 0 0,0 0 0,0 0-1,0 0 1,0 0 0,1-1 0,-1 1 0,0 0-1,0 0 1,0-1 0,1 1 0,-3-1-1,1 0 19,-1-1 0,0 1 0,0 0 0,1-1 0,-1 1-1,1-1 1,-1 0 0,1 0 0,0 0 0,-3-2-1,-2-8 16,1 0-1,0 0 0,0-1 0,1 1 0,1-1 1,0-1-1,1 1 0,0 0 0,1-1 0,1 1 0,0-22 1,1 26-96,0 0 1,1-1-1,0 1 1,1 0 0,0 0-1,0-1 1,1 2-1,0-1 1,0 0 0,1 0-1,1 1 1,-1 0-1,1 0 1,0 0-1,1 1 1,0 0 0,10-10-1,4 2-2293,40-24 1,-25 18-3252,5-6-6212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2.182"/>
    </inkml:context>
    <inkml:brush xml:id="br0">
      <inkml:brushProperty name="width" value="0.025" units="cm"/>
      <inkml:brushProperty name="height" value="0.025" units="cm"/>
    </inkml:brush>
  </inkml:definitions>
  <inkml:trace contextRef="#ctx0" brushRef="#br0">143 236 7303,'-3'-32'8616,"-7"9"-3909,8 22-4581,1 0 0,-1-1-1,0 1 1,0 0 0,0 0 0,0 0 0,0 0 0,0 1-1,0-1 1,0 0 0,0 1 0,0 0 0,0-1 0,0 1-1,-1 0 1,1 0 0,0 0 0,0 0 0,0 0 0,0 1-1,0-1 1,-1 1 0,1-1 0,-3 3 0,1-2-88,0 1 1,0-1-1,1 1 1,-1 1-1,1-1 1,-1 0-1,1 1 1,0-1-1,0 1 1,0 0-1,0 0 1,0 1-1,1-1 1,0 0-1,-1 1 1,1 0-1,-2 3 0,1 1 1,0-1 0,0 0 0,1 0-1,0 1 1,0 0 0,1-1-1,0 1 1,-1 9 0,2-16-39,0-1 1,0 1 0,0 0 0,0 0-1,0 0 1,0 0 0,1 0-1,-1 0 1,0-1 0,0 1-1,0 0 1,1 0 0,-1 0-1,1 0 1,-1-1 0,1 1-1,-1 0 1,1 0 0,-1-1-1,1 1 1,-1 0 0,1-1-1,0 1 1,-1-1 0,1 1-1,0-1 1,1 1 0,0 0 2,0-1 1,-1 0-1,1 1 1,0-1-1,0 0 1,0 0-1,-1 0 1,1-1-1,0 1 0,0 0 1,0-1-1,2 0 1,4-2 12,-1 0 0,-1 0 0,1-1 0,0 0 0,9-7 0,0-4 5,0 0 0,-2-1 0,0 0 0,0-1 0,-2-1 0,0 0 0,-1-1 0,-1 0 0,-1 0 0,-1-1 0,0 0 0,-1-1 0,6-38 0,-13 60-24,0-1 1,0 0-1,0 0 1,0 0-1,-1 0 1,1 0-1,0 0 1,0 0-1,0 0 1,0 0-1,-1 0 1,1 0-1,0 0 1,0 0-1,0 0 1,0 0-1,0 0 1,-1 0-1,1 0 1,0 0-1,0 0 1,0 0-1,0-1 1,-1 1-1,1 0 1,0 0-1,0 0 1,0 0-1,0 0 1,0 0-1,0 0 1,0 0-1,-1-1 1,1 1-1,0 0 1,0 0-1,0 0 1,0 0-1,0 0 1,0-1-1,0 1 1,-8 15 5,-2 16 238,2-1 0,1 1 0,1 1 1,2-1-1,-1 45 0,5-74-232,0 0 0,0 0 0,0 0 0,0 0 0,1 0 0,-1 0 0,0 0 0,1 0 0,0 0 0,-1 0 0,1 0 0,0-1 0,0 1 0,0 0 0,0 0 0,0-1 0,0 1 1,1 0-1,-1-1 0,1 1 0,-1-1 0,4 3 0,-2-3-10,0 0 0,0 0 0,0 0 1,0 0-1,0 0 0,0-1 0,0 1 1,1-1-1,-1 0 0,0 0 0,0 0 1,0 0-1,5-2 0,47-15-1785,-14-9-3330,-15 0-2299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2.540"/>
    </inkml:context>
    <inkml:brush xml:id="br0">
      <inkml:brushProperty name="width" value="0.025" units="cm"/>
      <inkml:brushProperty name="height" value="0.025" units="cm"/>
    </inkml:brush>
  </inkml:definitions>
  <inkml:trace contextRef="#ctx0" brushRef="#br0">71 37 7527,'-6'8'7810,"-2"2"-6583,1-2-331,1 0 0,0 0 1,0 0-1,1 1 1,0 0-1,0 0 1,1 0-1,0 0 1,-4 18-1,8-27-878,0 1-1,1-1 1,-1 1-1,0-1 1,0 1-1,0-1 1,1 0-1,-1 1 1,0-1-1,1 1 1,-1-1-1,0 0 1,1 1-1,-1-1 1,1 0-1,-1 0 1,0 1 0,1-1-1,-1 0 1,1 0-1,-1 1 1,1-1-1,-1 0 1,1 0-1,-1 0 1,1 0-1,-1 0 1,1 0-1,-1 0 1,1 0-1,-1 0 1,1 0-1,-1 0 1,1 0-1,-1 0 1,1 0-1,-1-1 1,1 1-1,-1 0 1,1 0-1,-1-1 1,0 1-1,1 0 1,-1 0 0,1-1-1,23-11 58,-10 1-73,-1-1 0,0-1 0,-1 1 0,0-2 0,-1 0 0,0 0 0,16-31 0,-22 36-13,-1 2-52,-5 13-3,-1 11 57,-18 59 201,15-63-120,1 0 0,1 0 0,0 1 0,0-1 0,0 17 0,3-29-116,0-1 0,0 1 1,0-1-1,0 0 0,0 1 0,0-1 0,0 1 1,0-1-1,0 1 0,1-1 0,-1 1 0,0-1 0,0 0 1,0 1-1,0-1 0,1 1 0,-1-1 0,0 0 1,0 1-1,1-1 0,-1 1 0,0-1 0,1 0 1,-1 0-1,0 1 0,1-1 0,-1 0 0,1 1 0,-1-1 1,0 0-1,1 0 0,-1 0 0,1 1 0,17-6-2172,17-18-5240,-12-1-1203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2.887"/>
    </inkml:context>
    <inkml:brush xml:id="br0">
      <inkml:brushProperty name="width" value="0.025" units="cm"/>
      <inkml:brushProperty name="height" value="0.025" units="cm"/>
    </inkml:brush>
  </inkml:definitions>
  <inkml:trace contextRef="#ctx0" brushRef="#br0">95 1 14382,'0'0'8029,"-8"3"-6364,5-1-1526,-49 26 2083,50-26-2197,-1 0-1,1 0 1,0 0-1,-1 0 1,1 0-1,0 0 1,0 1-1,1-1 1,-1 1-1,0 0 1,1-1-1,-1 1 0,1 0 1,0 0-1,0 0 1,0 0-1,1 0 1,-1 0-1,0 4 1,2-6-60,-1 0 0,1-1 0,-1 1 1,1 0-1,-1 0 0,1-1 0,0 1 1,-1-1-1,1 1 0,0 0 0,-1-1 0,1 1 1,0-1-1,0 0 0,0 1 0,0-1 1,-1 0-1,1 1 0,0-1 0,0 0 0,0 0 1,0 0-1,0 0 0,0 0 0,0 0 0,1 0 1,35 1-842,-29-2 497,19 2-745,48 7 0,-68-7 1136,1 0-1,-1 1 1,0 0-1,0 1 1,0 0 0,0 0-1,0 0 1,0 1-1,-1 0 1,0 0 0,9 8-1,-13-11 20,0 1 1,-1-1-1,1 1 1,-1-1-1,0 1 0,1 0 1,-1 0-1,0-1 0,0 1 1,0 0-1,0 0 1,-1 0-1,1 0 0,0 0 1,-1 1-1,1-1 0,-1 0 1,0 0-1,0 0 1,0 0-1,0 0 0,0 1 1,0-1-1,0 0 0,-2 3 1,1-1 98,-1-1 0,-1 1 0,1 0 0,0-1 0,-1 0 0,1 0 0,-1 0 0,0 0 0,0 0 0,-1 0 0,1-1 0,-6 4 0,-1 0 140,-1 0 0,0 0-1,0-1 1,-1-1-1,0 0 1,0 0 0,0-1-1,-15 2 1,25-5-458,-1 1 1,1-1-1,0 0 1,-1 1 0,1-1-1,0 0 1,-1-1-1,1 1 1,0 0-1,-1-1 1,1 1 0,0-1-1,-1 1 1,1-1-1,0 0 1,0 0-1,0 0 1,0 0-1,0-1 1,0 1 0,0-1-1,0 1 1,1-1-1,-1 1 1,0-1-1,-2-4 1,-3-16-5301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3.278"/>
    </inkml:context>
    <inkml:brush xml:id="br0">
      <inkml:brushProperty name="width" value="0.025" units="cm"/>
      <inkml:brushProperty name="height" value="0.025" units="cm"/>
    </inkml:brush>
  </inkml:definitions>
  <inkml:trace contextRef="#ctx0" brushRef="#br0">7 0 8904,'0'0'8072,"0"52"-6983,-2-19 801,1 7-449,-3 3-1024,4-1-321,0-5-32,0-4-32,0-5-32,0-6-961,0-5-1409,0-9-1858,0-4-1826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3.640"/>
    </inkml:context>
    <inkml:brush xml:id="br0">
      <inkml:brushProperty name="width" value="0.025" units="cm"/>
      <inkml:brushProperty name="height" value="0.025" units="cm"/>
    </inkml:brush>
  </inkml:definitions>
  <inkml:trace contextRef="#ctx0" brushRef="#br0">1 202 11659,'0'0'1265,"1"-11"967,-1 3-1853,1 1 0,1-1 0,-1 0 0,1 1 0,1-1 0,-1 1 0,1 0 0,1 0 0,-1 0 0,1 0 0,0 1 0,1-1 0,-1 1 0,1 0 0,1 0 0,-1 1 0,1-1 0,0 1 0,12-8 0,-4 6-280,1-1 0,0 2-1,0 0 1,1 0 0,-1 2 0,1 0 0,0 1-1,1 0 1,-1 2 0,0 0 0,1 0-1,-1 2 1,28 3 0,-40-3-97,1 0-1,-1 0 1,0 0 0,1 1-1,-1 0 1,0 0 0,0 0 0,0 0-1,0 1 1,-1-1 0,1 1 0,0 0-1,-1 0 1,0 0 0,0 1 0,0-1-1,0 1 1,4 7 0,-6-8 36,1 0 0,-1 0 0,0 0 0,-1 0 0,1 0 0,0 0 0,-1 0 1,0 1-1,1-1 0,-1 0 0,-1 0 0,1 0 0,0 0 0,-1 1 0,1-1 0,-1 0 0,0 0 1,0 0-1,0 0 0,-1 0 0,1-1 0,-1 1 0,0 0 0,1-1 0,-1 1 0,0-1 0,-5 5 1,-14 12 64,-1-2 0,-1 0 0,-1-1 0,0-1 1,-42 18-1,60-29-2661,9-2-190,13-2-1667,-12 0 3683,20 0-4628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3.972"/>
    </inkml:context>
    <inkml:brush xml:id="br0">
      <inkml:brushProperty name="width" value="0.025" units="cm"/>
      <inkml:brushProperty name="height" value="0.025" units="cm"/>
    </inkml:brush>
  </inkml:definitions>
  <inkml:trace contextRef="#ctx0" brushRef="#br0">53 0 9513,'0'0'14910,"-2"12"-14232,-15 64-275,-11 61 107,25-121-801,2 1 1,0 0-1,1-1 1,0 1-1,1 0 1,4 18-1,2-19-2483,-2-13-3864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4.303"/>
    </inkml:context>
    <inkml:brush xml:id="br0">
      <inkml:brushProperty name="width" value="0.025" units="cm"/>
      <inkml:brushProperty name="height" value="0.025" units="cm"/>
    </inkml:brush>
  </inkml:definitions>
  <inkml:trace contextRef="#ctx0" brushRef="#br0">6 158 11659,'-1'-9'3022,"0"3"-2721,0 3-32,1 0 0,-1-1 1,1 1-1,-1-1 0,1 1 0,0-1 1,0 0-1,0 1 0,1-1 1,-1 1-1,1 0 0,0-1 1,0 1-1,0-1 0,1 1 0,-1 0 1,1 0-1,-1 0 0,1 0 1,0 0-1,0 0 0,1 0 1,-1 1-1,0-1 0,6-3 0,6-3 75,2 2-1,-1 0 1,1 0-1,-1 2 1,2 0-1,-1 1 0,0 0 1,1 1-1,0 1 1,23 0-1,-26 2-302,-1 0 0,1 1 0,0 0 0,-1 1 0,0 1 0,1 0 0,-1 0 0,0 2 0,0-1-1,-1 2 1,0 0 0,1 0 0,13 11 0,-22-14-16,0 1 1,0-1-1,0 1 0,0 0 0,-1 0 0,0 0 0,0 0 1,0 1-1,0-1 0,-1 1 0,1 0 0,-1 0 0,0 0 1,-1 0-1,1 0 0,0 10 0,-2-11 49,0 0 0,0 0 0,0 0 0,-1 0 0,0 0 0,0 0 0,0 0 0,0 0 0,-1-1 0,1 1 0,-1 0 0,0-1 0,0 1 0,-1-1 0,1 0 0,0 1 0,-1-1 0,0-1 0,0 1 0,0 0 0,0-1 0,-5 4 0,-5 3-97,0-1 0,-1-1 0,0 0 0,0-1 0,0-1-1,-1 0 1,0-1 0,0 0 0,0-1 0,0-1 0,-24 1 0,22-6-2888,12-7-2015,4-7-5302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4.074"/>
    </inkml:context>
    <inkml:brush xml:id="br0">
      <inkml:brushProperty name="width" value="0.025" units="cm"/>
      <inkml:brushProperty name="height" value="0.025" units="cm"/>
    </inkml:brush>
  </inkml:definitions>
  <inkml:trace contextRef="#ctx0" brushRef="#br0">0 1 4100,'0'0'19245,"10"4"-17809,18 3-754,-1-1 1,2-1-1,-1-2 1,38 0-1,-45-2-731,33 8-110,-31-3-4374,-18-6-1164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4.703"/>
    </inkml:context>
    <inkml:brush xml:id="br0">
      <inkml:brushProperty name="width" value="0.025" units="cm"/>
      <inkml:brushProperty name="height" value="0.025" units="cm"/>
    </inkml:brush>
  </inkml:definitions>
  <inkml:trace contextRef="#ctx0" brushRef="#br0">179 30 7655,'0'0'16496,"-1"-6"-15370,1 5-1100,0 1-1,1-1 0,-1 0 1,0 0-1,0 0 0,0 0 1,0 1-1,-1-1 0,1 0 1,0 0-1,0 0 0,0 0 0,-1 1 1,1-1-1,0 0 0,-1 0 1,1 1-1,0-1 0,-1 0 1,1 1-1,-1-1 0,0 0 1,1 1-1,-1-1 0,1 1 1,-1-1-1,0 1 0,1-1 1,-1 1-1,0-1 0,0 1 1,1 0-1,-1-1 0,0 1 1,0 0-1,0 0 0,1 0 1,-1-1-1,0 1 0,-1 0 1,-4 2 89,0 0 1,-1 0 0,2 1 0,-1 0 0,-9 5 0,14-7-109,-11 6 90,3-3-66,0 0-1,0 1 1,1 0-1,-1 0 1,1 1 0,1 0-1,-1 1 1,1 0-1,0 0 1,1 0-1,-6 9 1,11-15-34,1 0 0,0 0 1,0 0-1,0 0 0,0 0 0,0 0 1,0 0-1,0 0 0,0 0 0,1 0 1,-1 0-1,0 0 0,0 0 0,1-1 0,-1 1 1,1 0-1,-1 0 0,1 0 0,-1 0 1,1-1-1,-1 1 0,1 0 0,0 0 1,-1-1-1,1 1 0,0 0 0,0-1 1,0 1-1,-1-1 0,1 1 0,0-1 0,0 0 1,0 1-1,0-1 0,0 0 0,0 0 1,0 1-1,0-1 0,0 0 0,0 0 1,2 0-1,48 7-43,-46-7 5,16 1-214,59 7-721,-77-7 958,0-1 0,1 1 0,-1 0 0,0-1 0,0 2 0,0-1 0,0 0 0,0 1 0,0-1 0,0 1 0,0 0 0,-1 0 0,1 0 0,-1 0 0,1 0 0,-1 1 0,0-1 0,0 1 0,2 2 0,-3-3 38,0 0-1,0 0 1,-1 0-1,1 0 0,0 0 1,-1 0-1,0 0 1,1 0-1,-1 0 0,0 0 1,0 0-1,0 0 1,0 0-1,-1 0 1,1 1-1,0-1 0,-1 0 1,0 0-1,1-1 1,-1 1-1,0 0 1,0 0-1,0 0 0,-2 2 1,0-1 61,0 1 0,-1-2 1,1 1-1,-1 0 0,0-1 0,0 0 1,1 1-1,-1-1 0,-1-1 1,-7 3-1,-7 1 152,1-1 1,-1-1-1,0-1 0,-26 0 1,45-2-282,0 0 1,0 0 0,-1 0-1,1 0 1,0 0-1,0 1 1,0-1 0,-1 0-1,1 0 1,0 0-1,0 0 1,0 0 0,-1 0-1,1-1 1,0 1-1,0 0 1,0 0 0,-1 0-1,1 0 1,0 0-1,0 0 1,0 0 0,-1 0-1,1 0 1,0-1-1,0 1 1,0 0 0,0 0-1,-1 0 1,1 0-1,0 0 1,0-1 0,0 1-1,0 0 1,0 0-1,0 0 1,0-1 0,0 1-1,0 0 1,-1 0 0,1 0-1,0-1 1,0 1-1,0 0 1,0 0 0,0 0-1,0-1 1,0 1-1,0 0 1,0 0 0,1 0-1,-1-1 1,10-12-3007,16-10-3627,-3 7 366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7.790"/>
    </inkml:context>
    <inkml:brush xml:id="br0">
      <inkml:brushProperty name="width" value="0.025" units="cm"/>
      <inkml:brushProperty name="height" value="0.025" units="cm"/>
    </inkml:brush>
  </inkml:definitions>
  <inkml:trace contextRef="#ctx0" brushRef="#br0">25 1 5029,'0'0'7169,"-2"7"-5017,-2 7-1580,-12 46 3367,16-57-3788,-1 1 1,0-1-1,1 0 0,0 1 0,0-1 0,0 1 1,0-1-1,0 0 0,0 1 0,1-1 0,0 0 1,0 0-1,0 1 0,2 4 0,-1-6-117,-1-1-1,0 0 0,1 0 0,-1 1 0,1-1 1,0 0-1,-1 0 0,1-1 0,0 1 0,-1 0 1,1 0-1,0-1 0,0 1 0,0-1 0,0 0 1,0 0-1,-1 1 0,1-1 0,0 0 0,0-1 1,0 1-1,0 0 0,0 0 0,0-1 0,-1 1 1,1-1-1,0 0 0,0 1 0,2-3 0,3 0 84,-1 0-1,0 0 0,0-1 0,0 0 1,0 0-1,8-9 0,-10 9 24,1-1 0,-1 0 0,0 0 0,-1 0 0,1-1 0,3-8 0,-6 13-100,-1-1-1,1 1 1,-1 0 0,0 0 0,1 0-1,-1 0 1,0 0 0,0 0-1,0 0 1,1 0 0,-1-1 0,0 1-1,-1 0 1,1 0 0,0 0 0,0 0-1,0 0 1,-1 0 0,1-1-1,-1 1 1,1 0 0,-1 0 0,1 0-1,-1 0 1,1 0 0,-1 1 0,0-1-1,0 0 1,1 0 0,-1 0-1,0 0 1,0 1 0,0-1 0,0 0-1,0 1 1,0-1 0,0 1 0,0-1-1,0 1 1,0 0 0,0-1 0,0 1-1,-3 0 1,-13-4-618,0 2-1,0 0 1,-31 1 0,38 1-846,9 0-188,17 0-4645,2 0 1613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5.269"/>
    </inkml:context>
    <inkml:brush xml:id="br0">
      <inkml:brushProperty name="width" value="0.025" units="cm"/>
      <inkml:brushProperty name="height" value="0.025" units="cm"/>
    </inkml:brush>
  </inkml:definitions>
  <inkml:trace contextRef="#ctx0" brushRef="#br0">63 72 7944,'0'0'14317,"-8"4"-14141,4-3-90,1 1 0,0-1 0,0 1 0,-1 0 0,1 0 0,1 0 0,-1 0-1,0 1 1,0-1 0,1 1 0,0-1 0,-1 1 0,1 0 0,0 0 0,0 0 0,1 0 0,-1 1-1,1-1 1,-1 0 0,1 1 0,0-1 0,0 1 0,1-1 0,-1 1 0,1-1 0,-1 1 0,1 0-1,0-1 1,1 1 0,-1 0 0,1-1 0,1 7 0,-1-8-69,0-1-1,0 0 1,0 1 0,0-1-1,0 0 1,1 0 0,-1 0-1,0 0 1,1 0 0,-1 0-1,1 0 1,-1-1 0,1 1 0,-1 0-1,1-1 1,-1 1 0,1-1-1,0 0 1,-1 1 0,1-1-1,0 0 1,-1 0 0,1 0-1,0 0 1,-1 0 0,1-1-1,0 1 1,-1 0 0,1-1 0,2 0-1,1 0 16,0-1-1,0 1 1,1-1-1,-1 0 1,0-1-1,-1 1 1,1-1-1,5-3 1,-2-1 51,0-1 0,0 0 0,0 0 0,-1-1 0,0 1 0,-1-2 0,0 1 0,-1-1 0,1 1 0,-2-2 1,1 1-1,-2 0 0,1-1 0,-2 0 0,4-20 0,-25 70 157,18-33-277,-2 4 146,1-1 0,0 1 0,1 0 0,-1 13 0,2-21-89,0-1 1,0 1-1,0-1 1,0 0-1,0 1 1,0-1-1,1 1 1,-1-1-1,0 0 1,1 1-1,-1-1 1,1 0-1,0 1 1,-1-1-1,1 0 1,0 0 0,0 0-1,0 0 1,0 1-1,0-1 1,0 0-1,0-1 1,0 1-1,0 0 1,0 0-1,0 0 1,1-1-1,-1 1 1,0 0-1,1-1 1,-1 0-1,0 1 1,1-1-1,-1 0 1,1 1 0,-1-1-1,0 0 1,3 0-1,1 0-4,0-1 1,0 0-1,0 0 0,-1 0 0,1 0 1,0-1-1,0 0 0,-1 0 0,1 0 1,-1 0-1,1-1 0,-1 1 1,0-1-1,0-1 0,0 1 0,0 0 1,4-6-1,4-6-71,-1 1 1,-1-2-1,13-23 1,-23 107-331,-5 40 1127,5-107-743,0-1 0,0 1 0,0-1 0,0 0 0,0 1 0,0-1 0,0 1 0,0-1 0,0 1 0,0-1 0,0 0 0,0 1 0,0-1 0,1 1 0,-1-1 0,0 0 0,0 1 0,0-1 0,1 0 0,-1 1 0,0-1 0,1 0 0,-1 1 0,0-1 0,0 0 0,1 1 0,-1-1 0,0 0 0,1 0 0,-1 1 0,1-1 0,-1 0 0,0 0 0,1 0 0,-1 0 0,1 0 0,-1 0 0,1 1-1,-1-1 1,0 0 0,1 0 0,-1 0 0,1 0 0,-1-1 0,1 1 0,-1 0 0,0 0 0,1 0 0,-1 0 0,1 0 0,-1 0 0,0-1 0,1 1 0,1-1-252,-1 1-1,0-1 1,1 0-1,-1 0 1,0 0-1,0 0 1,0 0-1,0 0 1,0 0 0,0 0-1,0 0 1,0 0-1,0 0 1,0-1-1,1-1 1,2-36-10952,-4 13 2199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5.633"/>
    </inkml:context>
    <inkml:brush xml:id="br0">
      <inkml:brushProperty name="width" value="0.025" units="cm"/>
      <inkml:brushProperty name="height" value="0.025" units="cm"/>
    </inkml:brush>
  </inkml:definitions>
  <inkml:trace contextRef="#ctx0" brushRef="#br0">0 1 14125,'0'0'9834,"9"47"-16016,-3-38-352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5.966"/>
    </inkml:context>
    <inkml:brush xml:id="br0">
      <inkml:brushProperty name="width" value="0.025" units="cm"/>
      <inkml:brushProperty name="height" value="0.025" units="cm"/>
    </inkml:brush>
  </inkml:definitions>
  <inkml:trace contextRef="#ctx0" brushRef="#br0">177 1 10826,'0'0'9834,"-10"3"-7929,1 0-1545,-73 31 2006,75-31-2295,0 0-1,1 1 1,-1 0-1,1 0 1,0 0-1,0 1 1,1 0 0,-1 0-1,1 0 1,-7 9-1,12-13-69,0-1-1,-1 1 0,1-1 0,0 1 1,-1-1-1,1 1 0,0-1 0,0 1 1,0-1-1,0 1 0,-1-1 1,1 1-1,0-1 0,0 1 0,0-1 1,0 1-1,0-1 0,0 1 0,0 0 1,1-1-1,-1 1 0,0-1 0,0 1 1,0-1-1,0 1 0,1-1 0,-1 1 1,0-1-1,0 1 0,1-1 1,0 1-1,19 6-169,38-7-839,-44 0 345,20-4-478,-27 3 1050,0 0 0,0 0 1,0 1-1,-1 0 0,1 0 0,0 0 0,0 1 0,7 2 0,-13-3 148,0 1-1,-1 0 1,1-1-1,-1 1 0,1 0 1,-1 0-1,1-1 1,-1 1-1,0 0 1,1 0-1,-1 0 1,0 0-1,1-1 1,-1 1-1,0 0 1,0 0-1,0 0 1,0 0-1,0 0 1,0 0-1,0 0 1,0-1-1,0 1 0,-1 0 1,1 0-1,0 0 1,0 0-1,-1 0 1,1-1-1,-2 3 1,-11 24 1491,9-20-1248,-1 0 0,0-1 0,0 0 0,-1 0 0,-11 10 0,14-14-355,0 0 0,1 0 1,-1 0-1,0-1 0,0 1 0,0-1 0,0 0 0,0 1 0,0-1 0,0-1 0,0 1 0,0 0 0,-1-1 0,1 0 0,0 1 0,0-1 1,-4-1-1,6 0-313,0 1 0,0-1 0,0 0 0,1 0 0,-1 0 0,0 0 0,1 0 0,-1 0 0,1 0 0,-1 0 0,1 0 0,0 0 0,-1 0 0,1 0 1,0 0-1,0 0 0,-1 0 0,1 0 0,0-1 0,0 1 0,0 0 0,1 0 0,-1 0 0,0-1 0,0-1-1249,0-13-6108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6.483"/>
    </inkml:context>
    <inkml:brush xml:id="br0">
      <inkml:brushProperty name="width" value="0.025" units="cm"/>
      <inkml:brushProperty name="height" value="0.025" units="cm"/>
    </inkml:brush>
  </inkml:definitions>
  <inkml:trace contextRef="#ctx0" brushRef="#br0">145 11 12043,'0'0'9839,"-11"-3"-8825,-32-4-368,40 7-575,0 0 0,0 0 0,0 1-1,0-1 1,0 1 0,0 0 0,1 0-1,-1 0 1,0 0 0,0 0 0,1 1-1,-1-1 1,1 1 0,-1 0 0,1-1-1,-1 1 1,1 0 0,0 1 0,0-1-1,0 0 1,0 0 0,-2 4 0,0 0 94,1 0 1,-1 1-1,1-1 1,0 0 0,0 1-1,1 0 1,-2 9-1,3-13-138,0-1 0,1 0 0,-1 0 0,1 0 0,0 0 0,0 0 0,0 1 0,0-1 0,0 0 0,0 0 0,1 0 0,-1 0 0,1 1 0,-1-1 0,1 0 0,0 0 0,0 0 0,0 0-1,0 0 1,0-1 0,0 1 0,0 0 0,3 2 0,-1-2-12,0-1-1,0 0 0,0 0 0,0 0 1,0 0-1,1 0 0,-1 0 1,0-1-1,0 0 0,1 1 0,-1-1 1,0-1-1,1 1 0,-1 0 1,5-2-1,-4 1-11,0-1 0,0 1-1,0-1 1,0 0 0,0 0 0,-1 0 0,1-1 0,-1 1 0,1-1-1,-1 0 1,0 0 0,0 0 0,0-1 0,-1 1 0,1 0-1,-1-1 1,3-6 0,-1 4-33,0-1 1,-1 0-1,0 0 0,0 0 1,-1 0-1,0-1 0,0 1 1,-1 0-1,1-9 0,-20 38-87,17-19 130,0-1 0,0 1-1,0-1 1,0 1 0,0-1 0,1 1 0,-1 0 0,1-1-1,0 1 1,-1 0 0,1-1 0,1 1 0,-1 0 0,0 0 0,1-1-1,-1 1 1,1 0 0,1 2 0,-1-4-7,0 0 0,0 0 1,0 0-1,0 0 0,1 0 0,-1 0 0,0 0 1,1-1-1,-1 1 0,0 0 0,1-1 0,-1 1 0,1-1 1,-1 1-1,1-1 0,0 0 0,-1 0 0,1 0 1,-1 0-1,1 0 0,-1 0 0,1 0 0,-1 0 1,1-1-1,0 1 0,-1 0 0,1-1 0,-1 0 1,0 1-1,1-1 0,-1 0 0,2 0 0,29-17-253,-29 15 198,1 0 1,0 0-1,0 0 1,0 1-1,0 0 1,1 0-1,-1 0 0,1 0 1,-1 1-1,1-1 1,0 1-1,-1 0 1,1 1-1,0-1 0,0 1 1,7 0-1,-12 1 92,1 0-1,0-1 1,0 1-1,0 0 1,-1 0-1,1 0 1,0 0-1,-1 0 1,1 0-1,0 0 1,-1 0-1,0 0 1,1 0-1,-1 0 1,0 0-1,1 0 1,-1 0-1,0 0 1,0 0-1,0 0 1,0 1-1,0 0 1,0-1 3,0 0 1,0 0-1,0 1 1,0-1-1,0 0 0,0 0 1,0 0-1,0 0 1,1 1-1,-1-1 1,0 0-1,1 0 1,-1 0-1,1 0 0,-1 0 1,1 0-1,-1 0 1,1 0-1,0 0 1,0 0-1,-1 0 1,1-1-1,0 1 0,0 0 1,0 0-1,0-1 1,0 1-1,0-1 1,0 1-1,0-1 1,0 1-1,0-1 0,0 1 1,0-1-1,0 0 1,2 0-1,4 0-5,0-1 0,-1 0 0,1-1 0,-1 0 0,1 0 0,-1 0 0,12-7 0,-12 6-209,0 0 1,0 1-1,1-1 0,-1 1 0,1 1 0,-1-1 1,14-1-1,-20 21 69,2 7-3961,-1-25 3468,0 0 0,1 0-1,-1 0 1,0 0 0,1 0-1,-1 0 1,0 0 0,1-1 0,-1 1-1,0 0 1,1-1 0,-1 1-1,0-1 1,0 1 0,1-1-1,-1 0 1,0 1 0,0-1-1,0 0 1,1-1 0,10-10-9370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7.234"/>
    </inkml:context>
    <inkml:brush xml:id="br0">
      <inkml:brushProperty name="width" value="0.025" units="cm"/>
      <inkml:brushProperty name="height" value="0.025" units="cm"/>
    </inkml:brush>
  </inkml:definitions>
  <inkml:trace contextRef="#ctx0" brushRef="#br0">70 197 2050,'0'0'21028,"-9"6"-19944,5-4-985,0-1-4,1 1 0,-1 0 1,1 0-1,-1 0 0,1 0 0,0 1 1,0-1-1,0 1 0,0-1 0,1 1 1,-1 0-1,1 0 0,0 1 0,0-1 1,0 0-1,0 1 0,0-1 0,1 1 1,-1-1-1,1 1 0,0 0 0,-1 5 1,3-9-90,-1 0 1,0 1 0,0-1-1,1 1 1,-1-1 0,0 1 0,0-1-1,1 0 1,-1 1 0,1-1-1,-1 0 1,0 1 0,1-1-1,-1 0 1,1 1 0,-1-1 0,1 0-1,-1 0 1,0 0 0,1 1-1,-1-1 1,1 0 0,-1 0-1,1 0 1,-1 0 0,1 0 0,-1 0-1,1 0 1,-1 0 0,1 0-1,-1 0 1,1 0 0,-1 0-1,1-1 1,-1 1 0,1 0 0,-1 0-1,1 0 1,-1-1 0,1 1-1,0-1 1,21-10-11,-7-4-706,-1-1 0,18-25 0,-35 93 1431,3-50-662,-1 1 1,1-1-1,0 1 1,0-1-1,0 1 0,0-1 1,0 1-1,0-1 0,1 1 1,-1-1-1,1 0 1,0 1-1,-1-1 0,1 1 1,0-1-1,0 0 1,1 0-1,-1 0 0,0 1 1,1-1-1,0-1 1,-1 1-1,4 3 0,-3-4-39,1 0 0,-1 0-1,1 0 1,-1 0-1,1 0 1,0-1-1,-1 1 1,1-1 0,0 0-1,-1 0 1,1 0-1,0 0 1,-1 0-1,1-1 1,0 1 0,-1-1-1,1 1 1,-1-1-1,1 0 1,-1 0-1,1 0 1,-1-1 0,3-1-1,10-7-42,0-1 0,-1-1 0,0 0 0,-1 0-1,-1-1 1,0-1 0,-1 0 0,0-1 0,-1 0 0,-1-1 0,0 0-1,-1 0 1,-1 0 0,-1-1 0,0-1 0,-1 1 0,4-25 0,-9 41 18,0 1 0,0-1 1,0 1-1,0-1 0,0 1 1,0-1-1,0 1 0,1-1 0,-2 1 1,1-1-1,0 1 0,0-1 1,0 0-1,0 1 0,0-1 1,0 1-1,0-1 0,-1 1 1,1-1-1,0 1 0,0-1 0,-1 1 1,1 0-1,0-1 0,-1 1 1,1-1-1,0 1 0,-1 0 1,1-1-1,-1 1 0,1 0 1,-1-1-1,1 1 0,-1 0 0,-20 4-130,-16 22 194,30-18 96,1 1-1,-1 0 1,2 0-1,-1 0 1,2 1-1,-1 0 1,1 0-1,0 0 1,1 1-1,1-1 1,-1 1-1,2 0 1,-1-1-1,2 1 1,-1 0-1,3 21 1,-1-29-140,1 1 0,-1-1 0,1 0 0,0 0 0,0 0 0,0 0 0,0-1 0,1 1 0,-1 0 0,1-1 0,-1 0 0,1 1-1,0-1 1,0 0 0,0-1 0,0 1 0,0 0 0,0-1 0,1 0 0,-1 0 0,0 0 0,1 0 0,-1 0 0,1-1 0,-1 1 0,7-1 0,-2 1-10,1-1 1,-1 0-1,0 0 1,1-1-1,-1 0 1,0 0-1,0-1 1,0 0-1,0-1 1,11-4-1,-7 0-33,-1 0 0,0-1 0,0 0 0,-1-1 0,0 0 0,12-15 0,-18 19 44,1 0-1,-1-1 1,0 0-1,0 0 1,-1 0-1,0-1 1,0 1-1,-1-1 1,1 1 0,-1-1-1,-1 0 1,1 0-1,0-12 1,-3 19-14,1 0 1,0-1-1,-1 1 1,1-1-1,-1 1 1,1 0-1,0-1 1,-1 1-1,1 0 1,-1 0-1,1 0 1,-1-1-1,1 1 1,-1 0-1,0 0 1,1 0-1,-1 0 1,1 0-1,-1 0 1,1 0-1,-1 0 1,1 0-1,-1 0 1,1 0-1,-1 0 1,1 0-1,-1 0 1,0 1 0,1-1-1,-1 0 1,1 0-1,0 0 1,-1 1-1,1-1 1,-1 0-1,1 1 1,-1-1-1,1 1 1,0-1-1,-1 1 1,-22 13-58,16-6 75,1-1 0,0 0-1,1 1 1,-1 0 0,2 1 0,-1-1 0,1 1 0,-4 11 0,7-18-11,0 0 0,1 0 0,-1 1 0,0-1 0,1 0 0,-1 0 0,1 0 0,0 0-1,0 0 1,0 1 0,0-1 0,0 0 0,0 0 0,0 0 0,1 1 0,-1-1 0,1 0 0,0 0 0,0 0 0,-1 0 0,1 0 0,0 0 0,1 0 0,-1-1 0,0 1 0,1 0 0,-1-1 0,1 1 0,-1 0 0,1-1-1,0 0 1,-1 1 0,1-1 0,0 0 0,0 0 0,0 0 0,0 0 0,0 0 0,0-1 0,0 1 0,3 0 0,54 4-1213,-20-11-4035,-12-6-1039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11.984"/>
    </inkml:context>
    <inkml:brush xml:id="br0">
      <inkml:brushProperty name="width" value="0.025" units="cm"/>
      <inkml:brushProperty name="height" value="0.025" units="cm"/>
    </inkml:brush>
  </inkml:definitions>
  <inkml:trace contextRef="#ctx0" brushRef="#br0">215 27 6054,'24'-26'12296,"-24"26"-12215,0 0 1,0 0-1,0 0 1,0 0-1,0 0 1,0 0 0,0 0-1,0 1 1,0-1-1,0 0 1,0 0-1,0 0 1,0 0-1,0 0 1,0 0-1,0 0 1,0 0-1,0 0 1,0 0-1,0 1 1,0-1-1,0 0 1,0 0-1,1 0 1,-1 0-1,0 0 1,0 0-1,0 0 1,0 0-1,0 0 1,0 0-1,0 0 1,0 0 0,0 0-1,0 0 1,0 0-1,0 0 1,1 0-1,-1 0 1,0 0-1,0 0 1,0 0-1,0 0 1,0 0-1,0 0 1,0 0-1,0 0 1,0 0-1,1 0 1,-1 0-1,0 0 1,0 0-1,0 0 1,0 0-1,0 0 1,0 0-1,0 0 1,0 0-1,0 0 1,0 0 0,0 0-1,0 0 1,0 0-1,1 0 1,-1-1-1,-9 20 1327,-29 41 55,-60 72 0,1-1-1479,165-242-17761,-49 81 13336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12.378"/>
    </inkml:context>
    <inkml:brush xml:id="br0">
      <inkml:brushProperty name="width" value="0.025" units="cm"/>
      <inkml:brushProperty name="height" value="0.025" units="cm"/>
    </inkml:brush>
  </inkml:definitions>
  <inkml:trace contextRef="#ctx0" brushRef="#br0">57 88 2915,'0'0'3945,"7"-10"-998,3-6-1684,13-19 1128,-7 8 5699,-17 32-7736,0-1-1,0 1 1,0-1-1,1 1 1,0 0-1,0-1 1,0 1-1,2 7 1,-1 18 628,-8 35 668,-9 133-278,17-197-1511,-1-1 1,0 1-1,0-1 1,0 0-1,0 1 1,0-1-1,0 1 1,0-1-1,0 1 1,0-1 0,0 1-1,0-1 1,-1 1-1,1-1 1,0 0-1,0 1 1,0-1-1,-1 1 1,1-1 0,0 0-1,0 1 1,-1-1-1,1 0 1,0 1-1,-1-1 1,1 0-1,0 1 1,-1-1 0,1 0-1,0 0 1,-2 1-1,-12-8-4221,-24-30-3841,27 25 5029,-9-7-3095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12.744"/>
    </inkml:context>
    <inkml:brush xml:id="br0">
      <inkml:brushProperty name="width" value="0.025" units="cm"/>
      <inkml:brushProperty name="height" value="0.025" units="cm"/>
    </inkml:brush>
  </inkml:definitions>
  <inkml:trace contextRef="#ctx0" brushRef="#br0">0 111 6438,'0'0'14734,"9"-1"-13394,57-3 462,-45 4-1534,0-1 0,1-1 0,32-8 0,-47 8-883,-1 0 1,1 0 0,0-1 0,-1 0 0,0-1 0,7-4 0,-9 5-501,1-1 0,-1 1-1,0-1 1,-1 0 0,1-1 0,-1 1 0,1 0 0,4-10-1,3-10-4233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13.123"/>
    </inkml:context>
    <inkml:brush xml:id="br0">
      <inkml:brushProperty name="width" value="0.025" units="cm"/>
      <inkml:brushProperty name="height" value="0.025" units="cm"/>
    </inkml:brush>
  </inkml:definitions>
  <inkml:trace contextRef="#ctx0" brushRef="#br0">91 0 9705,'0'0'8504,"-1"8"-6865,-8 38 678,-2 0 0,-22 63-1,-2 4-484,35-112-1819,-1-1 1,1 1 0,0 0 0,0 0-1,0 0 1,0 0 0,0 0-1,0 0 1,0 0 0,0-1-1,0 1 1,0 0 0,0 0 0,1 0-1,-1 0 1,0 0 0,1-1-1,-1 1 1,1 0 0,-1 0-1,0 0 1,1-1 0,0 1 0,-1 0-1,1-1 1,-1 1 0,1 0-1,0-1 1,0 1 0,-1-1-1,1 1 1,1 0 0,2 0 56,-1 0-1,1 1 1,0-1 0,0-1 0,0 1-1,0 0 1,0-1 0,5 0 0,3 0-15,1-1 0,-1 0 0,1-1 1,21-6-1,24-17-3530,-6-12-5718,-33 18 2765</inkml:trace>
  <inkml:trace contextRef="#ctx0" brushRef="#br0" timeOffset="1">351 146 12588,'0'0'14510,"0"31"-18963,0-27-2465</inkml:trace>
  <inkml:trace contextRef="#ctx0" brushRef="#br0" timeOffset="2">328 337 14894,'0'0'13645,"-5"9"-14157,8-9-1923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2.805"/>
    </inkml:context>
    <inkml:brush xml:id="br0">
      <inkml:brushProperty name="width" value="0.025" units="cm"/>
      <inkml:brushProperty name="height" value="0.025" units="cm"/>
    </inkml:brush>
  </inkml:definitions>
  <inkml:trace contextRef="#ctx0" brushRef="#br0">276 105 6822,'0'0'6940,"1"-9"-4553,0-28-337,-1 35-1892,0-1 0,0 1 1,-1 0-1,1-1 1,0 1-1,-1 0 1,0 0-1,0-1 1,1 1-1,-1 0 1,0 0-1,-1 0 0,1 0 1,0 0-1,-1 0 1,1 0-1,-1 0 1,1 1-1,-1-1 1,0 1-1,0-1 0,0 1 1,0-1-1,0 1 1,0 0-1,0 0 1,0 0-1,0 0 1,-1 1-1,1-1 1,-4 0-1,1 0-50,0 0-1,-1 0 1,1 1 0,-1-1-1,1 1 1,-1 1 0,1-1-1,-1 1 1,1 0 0,0 0-1,-1 0 1,-4 3 0,0 1-21,0 2 0,0-1 1,1 1-1,0 0 0,0 1 0,1 0 1,0 0-1,1 1 0,0 0 0,0 0 1,1 1-1,0 0 0,0 0 1,-5 14-1,5-9-18,0 0 0,1 0 1,1 0-1,0 1 0,1-1 1,1 1-1,0 0 0,1-1 0,3 32 1,-2-42-67,1 0 0,0 1 1,1-2-1,-1 1 0,1 0 1,0 0-1,0 0 0,1-1 1,0 1-1,-1-1 0,1 0 1,1 0-1,-1 0 1,0 0-1,1 0 0,0-1 1,0 0-1,0 0 0,0 0 1,1 0-1,-1 0 0,1-1 1,0 0-1,-1 0 0,1 0 1,0-1-1,0 0 0,0 1 1,0-2-1,1 1 1,-1-1-1,0 1 0,9-2 1,-9 1 10,0-1 0,0 1 0,0-1 0,0 0 0,0 0 0,0 0 0,-1-1 1,1 0-1,0 0 0,-1 0 0,1-1 0,-1 1 0,0-1 0,0 0 1,0 0-1,0 0 0,0-1 0,-1 0 0,1 1 0,-1-1 0,0 0 0,0-1 1,-1 1-1,1 0 0,-1-1 0,0 1 0,0-1 0,-1 0 0,1 0 0,-1 0 1,0 0-1,0 0 0,-1 0 0,1-6 0,-1 8 17,0 0 0,0 0-1,0 0 1,0 0 0,-1 0-1,1 0 1,-1 0 0,0 0-1,1 1 1,-1-1 0,-1 0-1,1 0 1,0 1 0,-4-5-1,4 5-19,-1 1 0,0 0-1,0 0 1,0 0-1,0 0 1,0 0 0,0 0-1,0 0 1,0 1 0,0-1-1,0 1 1,0-1-1,-1 1 1,1 0 0,0 0-1,0 0 1,0 0 0,-1 0-1,1 0 1,-4 2-1,4-1-3,0-1 0,-1 1 0,1 0 0,0 0 0,0 0 0,0 1 0,0-1-1,0 0 1,0 1 0,0-1 0,1 1 0,-1 0 0,1 0 0,-1-1-1,1 1 1,-1 0 0,1 0 0,0 1 0,0-1 0,0 0 0,0 0-1,0 0 1,1 1 0,-1-1 0,1 0 0,-1 1 0,1 1 0,0-3-3,0-1 0,1 1 0,-1-1 0,0 0 0,1 1 0,-1-1 0,0 0 0,1 1 0,-1-1 0,0 0 0,1 0 0,-1 1 0,0-1 0,1 0 0,-1 0 0,1 0 0,-1 0 0,1 0 0,-1 1 0,0-1 0,1 0 0,-1 0 0,1 0 0,-1 0 0,1 0 0,-1 0 0,1 0 0,-1 0 0,0-1 0,1 1 0,-1 0 0,1 0 0,-1 0 0,1 0 0,-1-1 0,1 1 0,19-7 104,-1-3-60,-1 0-1,-1-1 1,30-26 0,1 1-79,-48 35 26,0 1 0,1 0 0,-1 0 0,0 0 0,0-1 0,1 1 0,-1 0 0,0 0 0,0 0 0,1 0 0,-1 0 0,0 0 0,1-1 0,-1 1 1,0 0-1,0 0 0,1 0 0,-1 0 0,0 0 0,1 0 0,-1 0 0,0 0 0,1 0 0,-1 1 0,0-1 0,1 0 0,-1 0 0,0 0 0,0 0 0,1 0 0,-1 0 0,0 1 0,1-1 0,-1 0 0,0 0 0,0 0 0,0 1 0,1-1 0,4 17-78,-5 31 66,0-37 7,-5 146 186,5-157-200,0 1-1,0-1 1,0 1 0,0 0 0,0-1 0,0 1-1,0-1 1,0 1 0,1-1 0,-1 1-1,0 0 1,0-1 0,1 1 0,-1-1-1,0 1 1,1-1 0,-1 1 0,1-1 0,-1 0-1,0 1 1,1-1 0,-1 1 0,1-1-1,-1 0 1,1 1 0,0-1 0,-1 0-1,1 0 1,-1 1 0,1-1 0,-1 0 0,1 0-1,0 0 1,-1 0 0,1 0 0,-1 0-1,1 0 1,0 0 0,-1 0 0,1 0-1,-1 0 1,1 0 0,0 0 0,-1-1 0,1 1-1,-1 0 1,1 0 0,-1-1 0,1 1-1,0-1 1,2 0-460,0 0-1,0-1 1,0 1-1,-1-1 1,1 1-1,-1-1 1,1 0-1,-1 0 1,3-3-1,8-15-4469,3-7-3005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8.121"/>
    </inkml:context>
    <inkml:brush xml:id="br0">
      <inkml:brushProperty name="width" value="0.025" units="cm"/>
      <inkml:brushProperty name="height" value="0.025" units="cm"/>
    </inkml:brush>
  </inkml:definitions>
  <inkml:trace contextRef="#ctx0" brushRef="#br0">1 20 15599,'0'0'7207,"46"14"-7079,-7-14-64,-5-3-256,4-3-577,-4-1-801,-6-1-1473,-1-1-3010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3.136"/>
    </inkml:context>
    <inkml:brush xml:id="br0">
      <inkml:brushProperty name="width" value="0.025" units="cm"/>
      <inkml:brushProperty name="height" value="0.025" units="cm"/>
    </inkml:brush>
  </inkml:definitions>
  <inkml:trace contextRef="#ctx0" brushRef="#br0">1 129 7399,'0'0'15460,"10"1"-15295,-5 0-154,0 0-1,-1 0 0,1-1 1,0 0-1,0 0 0,0 0 1,-1 0-1,1-1 0,0 0 1,0 0-1,-1 0 0,1-1 1,-1 1-1,1-1 0,-1 0 1,0 0-1,1-1 0,-1 1 1,0-1-1,-1 0 0,1 0 1,0-1-1,-1 1 0,0-1 1,0 1-1,0-1 0,0 0 1,0 0-1,-1 0 0,4-8 1,0-34 343,-11 29 435,4 17-752,0 0-1,0 0 1,1 0 0,-1 0-1,0 0 1,0 0-1,0 0 1,1 1-1,-1-1 1,0 0-1,0 0 1,1 1-1,-1-1 1,0 1-1,0-1 1,1 0-1,-1 1 1,0-1 0,1 1-1,-1 0 1,1-1-1,-1 1 1,1-1-1,-1 1 1,1 0-1,-1 0 1,-6 9 82,-1 0 0,2 0-1,0 0 1,0 1 0,1 0 0,0 0 0,1 0 0,0 1 0,0 0-1,2-1 1,-1 1 0,2 0 0,-1 0 0,2 16 0,0-26-172,1-1 1,-1 1 0,1 0 0,-1-1-1,1 1 1,0 0 0,0-1-1,0 1 1,0-1 0,0 0-1,0 1 1,0-1 0,0 0-1,1 1 1,-1-1 0,0 0 0,1 0-1,-1 0 1,1 0 0,-1-1-1,1 1 1,0 0 0,-1-1-1,1 1 1,0-1 0,-1 1 0,1-1-1,0 0 1,0 0 0,-1 1-1,1-1 1,0-1 0,0 1-1,0 0 1,-1 0 0,3-1-1,2 0-731,0 1 0,1-1-1,-1-1 1,0 1-1,0-1 1,0 0-1,0-1 1,10-5 0,9-13-5847,1-5-2759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3.655"/>
    </inkml:context>
    <inkml:brush xml:id="br0">
      <inkml:brushProperty name="width" value="0.025" units="cm"/>
      <inkml:brushProperty name="height" value="0.025" units="cm"/>
    </inkml:brush>
  </inkml:definitions>
  <inkml:trace contextRef="#ctx0" brushRef="#br0">98 28 4100,'0'0'15422,"-9"8"-13574,5-4-1727,-9 7 675,0 1 0,-19 25 1,29-34-730,0 1 1,1-1-1,-1 1 1,1-1-1,0 1 1,0 0-1,0 0 1,1 0-1,-1 0 0,1 0 1,0 1-1,0-1 1,1 0-1,-1 0 1,1 1-1,0-1 1,0 0-1,0 1 1,2 5-1,-2-8-70,1-1-1,0 0 0,0 0 1,0 0-1,0 0 0,0 0 1,0 0-1,0-1 0,0 1 1,0 0-1,1 0 0,-1-1 1,0 1-1,0-1 0,1 1 1,-1-1-1,0 1 0,1-1 1,-1 0-1,2 1 0,37 3-276,-21-2 61,-14-1 157,-1 0 0,1 0-1,0 0 1,0 1 0,-1 0 0,1 0 0,-1 0 0,0 0 0,0 1 0,1 0 0,-2-1 0,1 2 0,0-1 0,0 0 0,-1 1 0,0-1 0,4 6 0,-5-4 50,0 0 1,0 0 0,0 0 0,0 0-1,-1 1 1,0-1 0,0 0 0,0 1-1,-1-1 1,0 1 0,0-1-1,0 1 1,-1-1 0,1 0 0,-3 9-1,0-2 128,-1-1 0,0 1-1,0-1 1,-1 0-1,0 0 1,-1-1-1,-1 1 1,1-1-1,-2-1 1,1 1-1,-1-1 1,-1 0-1,-9 7 1,17-15-107,1 0 0,-1-1 0,0 1 0,1 0 0,-1-1 0,0 1 1,0-1-1,0 1 0,1-1 0,-1 1 0,0-1 0,0 0 0,0 1 0,0-1 0,0 0 0,0 0 0,0 0 1,0 1-1,0-1 0,0 0 0,0 0 0,1-1 0,-1 1 0,0 0 0,0 0 0,0 0 0,0-1 0,0 1 0,0 0 1,0-1-1,0 1 0,0-1 0,0-1-21,0 0 0,0 1 0,1-1 0,-1 0 0,1 0 1,-1 0-1,1 0 0,0 1 0,-1-1 0,1 0 0,0 0 0,0 0 0,1 0 1,-1-3-1,2-7-90,1 1 1,-1-1 0,2 1 0,5-15 0,70-100-73,-3 4-39,-68 107 198,-1-1 0,0 0 0,-1-1 0,-1 1 0,0-1 0,2-17 0,-7 33 18,0 0 0,1-1 0,-1 1 0,0 0 0,0 0 0,0 0 0,0 0 0,0 0 0,0 0 0,-1 0 0,1 0 0,0 0 0,0 0 0,-1 0 0,1 0 0,0 0 0,-1 0 0,0-1 0,0 1 3,1 1-1,-1 0 1,1 0-1,-1-1 1,1 1-1,-1 0 0,1 0 1,-1 0-1,1 0 1,-1-1-1,1 1 1,-1 0-1,0 0 1,1 0-1,-1 0 1,1 0-1,-1 1 1,1-1-1,-1 0 1,1 0-1,-1 0 1,1 0-1,-1 1 1,0-1-1,-3 2 34,1 0 0,-1 0 1,1 0-1,0 1 0,0 0 0,-1-1 0,-4 7 1,2-1 38,0 0 1,1 1-1,-1 0 1,2 0-1,-1 0 1,1 1-1,1-1 1,0 1-1,0 0 1,1 0-1,0 0 1,0 0-1,1 0 1,1 0-1,0 0 1,1 11-1,0-19-143,-1 0-1,1 0 1,0 0-1,0 0 1,0 0-1,0 0 1,0 0-1,0-1 1,0 1-1,1 0 1,-1-1-1,1 1 1,-1-1-1,1 1 1,-1-1-1,1 0 1,0 0-1,0 0 1,0 0-1,0 0 1,-1 0-1,1 0 1,0-1-1,1 1 1,-1 0 0,0-1-1,0 0 1,0 0-1,0 1 1,0-1-1,0-1 1,0 1-1,0 0 1,1 0-1,2-2 1,3 1-841,-1 0 1,1-1 0,0 0-1,-1 0 1,0-1-1,0 0 1,0-1 0,9-5-1,14-16-4977,-2-8 497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3.999"/>
    </inkml:context>
    <inkml:brush xml:id="br0">
      <inkml:brushProperty name="width" value="0.025" units="cm"/>
      <inkml:brushProperty name="height" value="0.025" units="cm"/>
    </inkml:brush>
  </inkml:definitions>
  <inkml:trace contextRef="#ctx0" brushRef="#br0">114 1 3203,'0'0'15625,"-9"0"-13377,5 0-2123,1 0 0,0 0 0,0 0 0,-1 1 0,1 0 1,0-1-1,0 1 0,0 0 0,0 0 0,0 1 0,0-1 0,0 1 0,-4 2 0,4-1-14,-1 1 0,1 0-1,0 0 1,0 0-1,0 0 1,0 0 0,1 0-1,0 1 1,0-1-1,-3 9 1,-15 61 495,19-69-592,0 1 0,1 0 0,-1-1 0,1 1 0,0 0 0,0-1 0,1 1 0,0 0 0,0-1 0,0 1 0,3 6 0,-2-10-51,-1 0 0,1 0 0,0 0 0,-1 0 0,1 0 0,0 0 0,0-1 0,1 1 0,-1-1 0,0 0 0,0 1 0,1-1 0,-1 0 1,0 0-1,1 0 0,-1-1 0,1 1 0,0-1 0,-1 1 0,1-1 0,-1 0 0,1 0 0,0 0 0,-1 0 0,1-1 0,3 0 0,9-1-1058,-1-1 1,0 0 0,17-8-1,-28 11 856,32-11-1262,-34 11 1507,0 0 1,-1-1-1,1 1 0,0 0 0,-1 0 1,1-1-1,0 1 0,-1 0 0,1 0 1,0 0-1,0 0 0,-1 0 1,1 0-1,0 0 0,-1 0 0,1 0 1,0 0-1,0 1 0,-1-1 1,1 0-1,0 0 0,-1 1 0,1-1 1,-1 0-1,1 1 0,0-1 0,-1 0 1,1 1-1,-1-1 0,1 1 1,-1-1-1,1 1 0,-1 0 0,1-1 1,-1 1-1,0-1 0,1 1 0,-1 0 1,1 0-1,-3 9 416,1-1 1,-1 0-1,-1 0 0,0 0 0,0 0 1,-1 0-1,0-1 0,0 1 1,-1-1-1,0 0 0,-1-1 1,0 1-1,0-1 0,0 0 0,-1 0 1,0-1-1,0 0 0,-16 10 1,22-16-451,1 1 0,-1 0 1,0-1-1,0 1 1,0-1-1,1 1 1,-1-1-1,0 0 1,0 1-1,0-1 1,0 0-1,0 0 0,0 1 1,0-1-1,0 0 1,0 0-1,0 0 1,0 0-1,0 0 1,0 0-1,1-1 0,-1 1 1,0 0-1,0 0 1,0-1-1,0 1 1,0 0-1,0-1 1,0 1-1,1-1 0,-1 1 1,0-1-1,0 0 1,1 1-1,-1-1 1,0 0-1,1 1 1,-1-1-1,1 0 1,-1 0-1,1 0 0,-1 0 1,1 1-1,-1-1 1,1 0-1,0 0 1,-1 0-1,1 0 1,0 0-1,0 0 0,0-1 1,-1-6-1532,1 0 1,0 0-1,0 0 1,1 0 0,2-10-1,4-7-4762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4.695"/>
    </inkml:context>
    <inkml:brush xml:id="br0">
      <inkml:brushProperty name="width" value="0.025" units="cm"/>
      <inkml:brushProperty name="height" value="0.025" units="cm"/>
    </inkml:brush>
  </inkml:definitions>
  <inkml:trace contextRef="#ctx0" brushRef="#br0">1 90 3299,'0'0'5328,"9"0"-2200,-7 0-3015,75-5 7280,-70 4-7037,1 0 0,-1 0 1,0-1-1,0 0 0,0 0 0,0-1 0,-1 0 1,1 0-1,-1-1 0,7-4 0,-12 8-326,-1-1-1,1 1 1,0 0 0,-1 0-1,1-1 1,-1 1-1,1-1 1,0 1-1,-1 0 1,1-1 0,-1 1-1,1-1 1,-1 0-1,1 1 1,-1-1 0,0 1-1,1-1 1,-1 0-1,0 1 1,1-1-1,-1 0 1,0 1 0,0-1-1,0 0 1,1 1-1,-1-1 1,0 0-1,0 0 1,0 1 0,0-1-1,0 0 1,0 1-1,0-1 1,-1 0-1,1 0 1,0 1 0,0-1-1,-1 0 1,1 1-1,0-1 1,-1 0 0,1 1-1,0-1 1,-1 1-1,1-1 1,-1 1-1,1-1 1,-1 1 0,1-1-1,-1 1 1,-1-1-1,1 0 16,-1 0-1,0 1 1,0-1-1,0 1 1,0-1-1,0 1 0,0 0 1,0 0-1,0 0 1,0 0-1,0 0 1,0 0-1,0 1 1,1-1-1,-1 1 1,0-1-1,0 1 1,0 0-1,0 0 0,-2 1 1,-1 2-9,-1 1-1,1 0 1,0 0-1,0 0 1,1 1 0,0-1-1,0 1 1,0 0-1,0 0 1,-2 8 0,4-10-29,0 1 1,0-1 0,0 0 0,1 1-1,0-1 1,0 1 0,0-1 0,0 1-1,1 0 1,0-1 0,0 1-1,0 0 1,0-1 0,1 1 0,0 0-1,2 8 1,-1-11-1,-1-1-1,1 1 1,0 0-1,-1-1 1,1 1 0,0-1-1,0 0 1,0 0-1,0 0 1,0 0-1,1 0 1,-1 0 0,0 0-1,0 0 1,0-1-1,1 0 1,-1 1 0,0-1-1,1 0 1,-1 0-1,0 0 1,1 0-1,-1 0 1,0-1 0,3 0-1,3 0 2,1 0 0,-1-1 0,0 0 0,-1-1 0,15-5 0,-3-4-110,-1 0 1,-1-1-1,18-18 1,-17 15-8,39-27-1,-58 69-130,-16 19 638,14-39-266,0 0 0,0 0 0,1 0 0,-1 0 0,1 1 0,1-1 0,0 1 0,-1 7 0,2-13-126,0-1 0,0 1 0,1-1 1,-1 0-1,0 1 0,1-1 1,-1 0-1,0 1 0,1-1 0,-1 0 1,1 1-1,-1-1 0,1 0 0,-1 0 1,0 0-1,1 1 0,-1-1 0,1 0 1,-1 0-1,1 0 0,-1 0 0,1 0 1,-1 0-1,1 0 0,-1 0 1,1 0-1,-1 0 0,1 0 0,-1 0 1,1 0-1,-1 0 0,1-1 0,-1 1 1,0 0-1,1 0 0,-1-1 0,1 1 1,-1 0-1,0 0 0,1-1 0,-1 1 1,1-1-1,20-11 40,90-79-2401,-110 91 2353,-1-1-1,0 1 0,0 0 0,0 0 1,0 0-1,0 0 0,1 0 0,-1-1 1,0 1-1,0 0 0,0 0 0,1 0 1,-1 0-1,0 0 0,0 0 0,0 0 1,1 0-1,-1 0 0,0 0 1,0 0-1,0 0 0,1 0 0,-1 0 1,0 0-1,0 0 0,0 0 0,1 0 1,-1 0-1,0 0 0,0 0 0,0 0 1,1 0-1,-1 0 0,0 0 0,0 1 1,0-1-1,0 0 0,1 0 0,-1 0 1,0 0-1,0 0 0,0 1 0,0-1 1,0 0-1,1 0 0,-1 0 0,0 0 1,0 1-1,0-1 0,0 0 0,0 0 1,2 17 420,-2-16-375,0 0 0,0 1 0,0-1 0,0 0-1,0 0 1,0 0 0,0 0 0,0 1-1,0-1 1,1 0 0,-1 0 0,0 0-1,1 0 1,-1 0 0,1 1 0,-1-1-1,1 0 1,-1 0 0,1 0 0,0 0 0,0-1-1,-1 1 1,1 0 0,0 0 0,0 0-1,1 0 1,3-1 22,0-1 0,0 1-1,0-1 1,0 0 0,0-1-1,0 1 1,-1-1 0,1 0-1,-1 0 1,1-1 0,-1 1 0,0-1-1,0 0 1,0 0 0,0-1-1,6-6 1,-6 6-81,0 0 1,0 0-1,-1 0 0,1-1 1,-1 0-1,0 0 0,0 0 1,-1 0-1,0 0 0,1 0 1,-2-1-1,1 1 0,-1-1 1,2-8-1,-3 13 9,-1 0 0,1 1 0,0-1 1,0 0-1,0 1 0,-1-1 0,1 0 0,0 1 1,-1-1-1,1 1 0,-1-1 0,1 1 0,-1-1 1,1 1-1,-1-1 0,1 1 0,-1-1 0,1 1 1,-1 0-1,0-1 0,1 1 0,-1 0 0,1-1 1,-1 1-1,0 0 0,1 0 0,-1 0 0,0 0 1,1-1-1,-1 1 0,0 0 0,0 0 0,1 0 1,-1 0-1,0 1 0,1-1 0,-1 0 0,0 0 1,1 0-1,-1 1 0,0-1 0,1 0 0,-1 0 1,1 1-1,-1-1 0,0 1 0,0 0 0,-2 0 0,-1 0-1,1 1 1,0-1-1,-1 1 0,1 0 1,0 0-1,0 0 0,-3 3 1,3-1 34,0-1 1,1 1-1,0-1 1,0 1-1,0 0 1,0 0-1,0 0 1,1 0-1,-1 0 1,1 0-1,0 0 1,1 0-1,-1 1 0,1-1 1,-1 0-1,1 1 1,1-1-1,0 5 1,-1-7-85,1 1 1,0 0 0,1-1-1,-1 1 1,0 0-1,1-1 1,-1 0 0,1 1-1,0-1 1,0 0 0,0 0-1,0 0 1,0 0-1,0 0 1,1 0 0,-1-1-1,0 1 1,1-1-1,0 0 1,-1 1 0,1-1-1,0 0 1,-1-1-1,1 1 1,0 0 0,0-1-1,3 1 1,24 1-2896,4-2-2429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5.290"/>
    </inkml:context>
    <inkml:brush xml:id="br0">
      <inkml:brushProperty name="width" value="0.025" units="cm"/>
      <inkml:brushProperty name="height" value="0.025" units="cm"/>
    </inkml:brush>
  </inkml:definitions>
  <inkml:trace contextRef="#ctx0" brushRef="#br0">11 0 9289,'0'21'6630,"0"1"-5765,0 6 640,0 4 33,6 5-737,3-2-545,-6 4-160,2-2-96,1-3 32,-6-3-64,0-5-353,0-6-31,0-5-353,-6-8-992,-8-7-1923,-5 0-1248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5.638"/>
    </inkml:context>
    <inkml:brush xml:id="br0">
      <inkml:brushProperty name="width" value="0.025" units="cm"/>
      <inkml:brushProperty name="height" value="0.025" units="cm"/>
    </inkml:brush>
  </inkml:definitions>
  <inkml:trace contextRef="#ctx0" brushRef="#br0">1 201 6150,'0'-11'4142,"0"3"-3636,-1 1 0,2 0-1,-1 0 1,1 0 0,0-1-1,0 1 1,1 0 0,0 0-1,0 0 1,0 1 0,1-1-1,0 1 1,1-1 0,0 1-1,-1 0 1,2 0-1,-1 0 1,1 1 0,0 0-1,0 0 1,0 0 0,1 0-1,0 1 1,11-7 0,-5 6-260,2 0 1,-1 1 0,0 0 0,1 1-1,0 1 1,-1 0 0,1 0-1,0 2 1,27 1 0,-36 0-244,0-1 0,-1 0 0,1 1 1,0 0-1,-1 0 0,1 1 0,-1-1 0,1 1 1,-1 0-1,0 0 0,0 1 0,0-1 1,0 1-1,0 0 0,-1 0 0,1 0 0,-1 0 1,1 1-1,-1-1 0,-1 1 0,1 0 0,0 0 1,-1 0-1,0 0 0,0 0 0,0 1 1,0-1-1,-1 1 0,1-1 0,-1 1 0,0-1 1,0 6-1,-1 3 76,1-1 0,-2 0 0,0 0 0,0 0-1,-1 0 1,-1 0 0,0-1 0,0 1 0,-1-1 0,0 1 0,-1-1 0,-1 0 0,-8 12 0,9-14 116,-1 0 0,2 1-1,-1-1 1,1 1 0,0 0 0,1 1 0,1-1 0,-1 0 0,0 16-1,3-26-197,0 1 0,0 0-1,0 0 1,0-1-1,1 1 1,-1 0 0,0 0-1,1-1 1,-1 1 0,0 0-1,1-1 1,-1 1 0,1 0-1,-1-1 1,1 1-1,-1-1 1,1 1 0,-1-1-1,1 1 1,0-1 0,-1 1-1,1-1 1,0 1-1,-1-1 1,1 0 0,0 0-1,0 1 1,31 4-1148,28-11-2990,-21-8-12,-1-4-2248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6.013"/>
    </inkml:context>
    <inkml:brush xml:id="br0">
      <inkml:brushProperty name="width" value="0.025" units="cm"/>
      <inkml:brushProperty name="height" value="0.025" units="cm"/>
    </inkml:brush>
  </inkml:definitions>
  <inkml:trace contextRef="#ctx0" brushRef="#br0">122 23 3940,'0'0'11920,"-10"1"-9726,5 0-1981,0-1 0,-1 1 0,1 1 0,0-1 0,0 1 0,0 0 0,1 0 0,-1 0 0,0 1 0,1 0 0,0 0 0,-1 0 0,1 0 0,0 1 0,1-1 0,-1 1 0,1 0 0,-1 0 0,1 0 0,0 1 0,1-1 0,-1 1 0,1 0 0,0-1 0,0 1-1,0 0 1,-1 7 0,2-10-153,1 1-1,-1-1 0,0 0 1,1 0-1,-1 1 1,1-1-1,0 0 0,0 0 1,0 1-1,0-1 0,0 0 1,1 0-1,-1 1 0,1-1 1,-1 0-1,1 0 0,1 3 1,-1-4-36,0 0 0,0 0 0,-1 0 0,1-1 0,0 1 0,0 0 0,0-1 0,0 1 1,0-1-1,1 1 0,-1-1 0,0 1 0,0-1 0,0 0 0,0 0 0,0 1 0,1-1 0,-1 0 0,0 0 0,0 0 0,0 0 1,0 0-1,2-1 0,4-1 16,-1 1 0,0-1 0,0-1 0,0 1 0,0-1 0,0 0 0,-1 0 0,1-1 1,-1 0-1,8-7 0,-8 6-26,1 0 0,-1-1 0,0 1-1,-1-1 1,1 0 0,-1 0 0,-1-1 0,1 1 0,-1-1 0,0 0 0,0 0 0,-1 0 0,0 0 0,0 0 0,-1-1 0,0 1 0,0-11 0,-4 12-47,-5 11-50,-6 14-10,10-10 81,0 0-1,0 1 0,1 0 0,1 0 1,-1 0-1,1 0 0,1 0 1,0 0-1,1 1 0,-1-1 0,2 0 1,2 16-1,-2-24-117,0-1 0,0 1 0,0-1 0,0 1 0,0-1 0,1 0 0,-1 0 0,0 1 0,1-1 0,-1 0-1,1 0 1,-1-1 0,1 1 0,-1 0 0,1 0 0,0-1 0,0 1 0,-1-1 0,1 1 0,0-1 0,0 0 0,-1 0 0,1 0 0,3 0 0,0 0-851,0 0 0,1 0 0,-1-1 0,0 1 0,0-1 0,0-1 0,8-2 0,7-8-4837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6.513"/>
    </inkml:context>
    <inkml:brush xml:id="br0">
      <inkml:brushProperty name="width" value="0.025" units="cm"/>
      <inkml:brushProperty name="height" value="0.025" units="cm"/>
    </inkml:brush>
  </inkml:definitions>
  <inkml:trace contextRef="#ctx0" brushRef="#br0">54 0 4420,'0'0'15038,"-7"12"-13484,0-2-1294,1 0 0,1 1 0,0 0 0,0 0 0,1 1 0,1-1 0,0 1 0,0 0 0,0 13 0,2-18-43,0 11-32,1-1 1,0 1 0,1-1-1,4 21 1,-4-35-177,-1 0 1,1 0-1,0 0 1,0 0-1,1 0 1,-1 0-1,0-1 1,1 1-1,0 0 1,-1-1-1,1 1 0,0-1 1,4 4-1,-4-5 5,0 0 0,0 0-1,0-1 1,0 1-1,0 0 1,0 0 0,0-1-1,0 0 1,0 1 0,0-1-1,0 0 1,0 0-1,0 0 1,1 0 0,-1 0-1,0-1 1,0 1-1,0 0 1,0-1 0,0 0-1,0 1 1,2-2 0,2-1 1,0-1 1,-1 1 0,1-1 0,-1 0 0,0-1 0,0 1 0,-1-1 0,1 0 0,-1 0 0,5-7-1,34-57-120,-45 76 127,2 0 0,-1 0 0,1 1 0,0-1 0,2 15 1,0 2 15,-3-23-37,1 0 1,0-1 0,0 1 0,0 0 0,1 0-1,-1 0 1,0 0 0,0-1 0,0 1-1,1 0 1,-1 0 0,0 0 0,1-1-1,-1 1 1,0 0 0,1 0 0,-1-1-1,1 1 1,-1 0 0,1-1 0,0 1-1,-1-1 1,1 1 0,0-1 0,-1 1-1,1-1 1,0 1 0,0-1 0,-1 0-1,1 1 1,1-1 0,1 1 10,0-1 1,0 0-1,-1 0 0,1 0 1,0 0-1,0 0 1,0-1-1,0 1 0,4-3 1,4 0 34,0-2 0,0 1 0,17-12 0,-13 6-46,-11 6-7,0 1 0,0 0 0,1 0 0,-1 1 1,0-1-1,1 1 0,0 0 0,-1 0 0,1 0 0,8-1 0,-11 45 1095,-2-41-1037,-1 0 1,1-1-1,0 1 1,0 0-1,0 0 1,1 0-1,-1 0 0,0-1 1,0 1-1,0 0 1,1 0-1,-1 0 0,0-1 1,1 1-1,-1 0 1,0-1-1,1 1 1,-1 0-1,1-1 0,0 1 1,-1 0-1,1-1 1,-1 1-1,1-1 0,0 1 1,-1-1-1,3 1 1,-2 0 1,1-1 1,0 0-1,0 1 1,0-1-1,-1 0 1,1 0-1,0-1 1,0 1-1,0 0 1,0-1-1,-1 1 1,4-2 0,53-27 235,-50 24-259,3-3-121,1 1 0,0 0 0,1 1 0,0 1-1,0 0 1,0 0 0,0 1 0,1 1-1,16-2 1,-30 5 93,1 1-1,0-1 0,-1 1 0,1-1 1,-1 1-1,1-1 0,-1 1 1,1 0-1,-1-1 0,1 1 1,-1 0-1,0-1 0,1 1 1,-1 0-1,0 0 0,1-1 1,-1 1-1,0 0 0,0 0 1,0 0-1,0-1 0,0 1 1,0 0-1,0 0 0,0 0 0,0-1 1,0 1-1,0 0 0,-1 1 1,-3 37 361,2-25-280,2-10-2181,0-9-3691,0-6-4547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7.375"/>
    </inkml:context>
    <inkml:brush xml:id="br0">
      <inkml:brushProperty name="width" value="0.025" units="cm"/>
      <inkml:brushProperty name="height" value="0.025" units="cm"/>
    </inkml:brush>
  </inkml:definitions>
  <inkml:trace contextRef="#ctx0" brushRef="#br0">23 232 4644,'0'0'7842,"10"-9"-5295,3-4-1416,-1-1 0,0 0 0,19-29 1,-27 36-924,0 0 0,0 0 1,0-1-1,-1 0 0,0 0 1,0 0-1,-1 0 1,0 0-1,-1 0 0,1-1 1,-2 1-1,1-15 0,-2 22-188,1 0 0,0 0 0,0 0 0,0 0 0,-1 0 0,1 0 0,0 0 0,-1 0 0,1 0 0,-1 1 0,1-1 0,-1 0 0,1 0-1,-1 0 1,0 1 0,1-1 0,-1 0 0,0 1 0,0-1 0,0 0 0,1 1 0,-1-1 0,0 1 0,0 0 0,0-1 0,0 1 0,0 0 0,0-1-1,0 1 1,0 0 0,0 0 0,0 0 0,0 0 0,0 0 0,0 0 0,0 0 0,0 0 0,0 0 0,0 0 0,1 1 0,-1-1 0,0 0 0,0 1-1,0-1 1,0 1 0,0-1 0,0 1 0,0 0 0,-5 1-19,1 1 1,0-1-1,1 1 1,-1 0-1,0 0 0,1 1 1,-5 4-1,2 0 1,1 0 1,1 0-1,0 1 1,0-1-1,1 1 1,0 0-1,0 1 1,1-1-1,0 0 1,1 1-1,0 0 1,0 0-1,1-1 1,0 21-1,1-29 2,0 0-1,0 0 0,0 0 0,0 0 1,0 0-1,1 0 0,-1 0 1,0 0-1,0 0 0,1-1 0,-1 1 1,1 0-1,-1 0 0,1 0 0,-1 0 1,1 0-1,-1 0 0,1-1 0,0 1 1,-1 0-1,1-1 0,0 1 1,0 0-1,-1-1 0,1 1 0,0-1 1,0 1-1,0-1 0,2 1 0,0 0 32,0-1 0,1 1 0,-1-1 0,0 0 0,1 0-1,-1 0 1,0 0 0,0-1 0,6-1 0,3-1 100,0-1 0,0 0 0,-1-1-1,13-7 1,29-23 34,51-44 0,-102 78-165,-2 0-6,0 1 0,1-1 0,-1 1 0,1 0-1,-1-1 1,0 1 0,1-1 0,-1 1 0,1 0 0,-1-1-1,1 1 1,-1 0 0,1 0 0,0-1 0,-1 1 0,1 0 0,-1 0-1,1 0 1,-1 0 0,1 0 0,0 0 0,-1 0 0,1 0 0,-1 0-1,1 0 1,0 0 0,-1 0 0,1 0 0,-1 0 0,1 0 0,-1 1-1,1-1 1,0 0 0,-1 0 0,1 1 0,-1-1 0,1 1 0,0 1 3,0 0 0,0 0 0,0 0 0,-1 0 1,1 0-1,-1 0 0,1 0 0,-1 0 0,0 0 0,0 1 1,0 2-1,-8 75 572,6-64-182,2-16-348,-1 1-1,1 0 1,0 0 0,0 0 0,0-1 0,0 1-1,0 0 1,0 0 0,0-1 0,0 1 0,0 0-1,0 0 1,0-1 0,1 1 0,-1 0-1,0 0 1,0-1 0,1 1 0,-1 0 0,1-1-1,-1 1 1,0 0 0,1-1 0,-1 1-1,1-1 1,-1 1 0,1 0 0,0-1 0,0 1-1,1 0 11,0-1-1,-1 0 0,1 0 0,-1 0 0,1 0 0,-1 0 0,1 0 1,-1 0-1,1-1 0,-1 1 0,1 0 0,-1-1 0,3-1 0,44-26 465,-6-9-369,-30 25-201,0 1 0,1 0 0,18-11 0,-31 22 3,1 0 1,-1-1-1,0 1 0,0 0 0,1 0 1,-1-1-1,0 1 0,1 0 0,-1 0 0,0 0 1,1-1-1,-1 1 0,0 0 0,1 0 0,-1 0 1,0 0-1,1 0 0,-1 0 0,1 0 1,-1 0-1,0 0 0,1 0 0,-1 0 0,0 0 1,1 0-1,-1 0 0,1 0 0,-1 0 0,0 0 1,1 0-1,-1 1 0,0-1 0,1 0 0,-1 0 1,0 0-1,1 1 0,-1-1 0,0 0 1,0 0-1,1 1 0,-1-1 0,0 0 0,0 1 1,1-1-1,-1 0 0,0 0 0,0 1 0,1 24-1402,-1-3-2576,0-22 3726,0 1 0,0-1 0,0 1 1,0-1-1,0 1 0,0-1 0,0 1 1,0-1-1,1 0 0,-1 1 1,0-1-1,0 1 0,0-1 0,1 1 1,-1-1-1,0 0 0,0 1 0,1-1 1,-1 0-1,0 1 0,1-1 1,-1 0-1,1 0 0,-1 1 0,0-1 1,1 0-1,-1 0 0,1 1 1,-1-1-1,1 0 0,-1 0 0,6 0-5260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7.751"/>
    </inkml:context>
    <inkml:brush xml:id="br0">
      <inkml:brushProperty name="width" value="0.025" units="cm"/>
      <inkml:brushProperty name="height" value="0.025" units="cm"/>
    </inkml:brush>
  </inkml:definitions>
  <inkml:trace contextRef="#ctx0" brushRef="#br0">1 255 512,'2'-11'1415,"6"-27"-806,20-104 4944,-16 79 5907,-27 134-9606,8-46-1240,2 1-1,0-1 1,-1 42-1,6-65-609,1-1 0,-1 1 0,1 0 0,-1-1 0,1 1 0,0-1 0,0 1 0,0-1 0,0 1 0,0-1 0,0 1 0,0-1 0,0 0 0,0 0 0,0 1 0,1-1 0,-1 0 0,1 0 0,-1 0 0,1 0 0,-1-1 0,1 1 0,-1 0 0,1-1 0,0 1-1,-1-1 1,1 1 0,0-1 0,-1 0 0,1 0 0,0 0 0,0 0 0,-1 0 0,3 0 0,13 0-571,-1 0 0,27-4 0,-30 2-374,-10 2 720,4-1-354,0 0 0,0 1 0,0 0 0,0 0 0,9 2 0,-15-2 620,0 0 0,-1 0 0,1 1 0,0-1 0,0 0-1,0 1 1,0-1 0,0 1 0,-1-1 0,1 1 0,0-1-1,-1 1 1,1 0 0,0-1 0,-1 1 0,1 0 0,0-1-1,-1 1 1,1 0 0,-1 0 0,0 0 0,1-1 0,-1 1-1,1 0 1,-1 0 0,0 0 0,0 0 0,0 0-1,0 0 1,1 0 0,-1 0 0,0 0 0,0 0 0,-1-1-1,1 1 1,0 0 0,0 0 0,0 0 0,-1 0 0,1 0-1,0 0 1,-1 0 0,1-1 0,-1 1 0,1 0 0,-1 0-1,1-1 1,-2 2 0,0 2 276,-1 0 0,0-1-1,0 1 1,0-1 0,-1 0-1,1 1 1,-1-2 0,0 1-1,0 0 1,0-1 0,0 0-1,0 0 1,0 0 0,-1 0 0,1 0-1,-1-1 1,-8 1 0,-6 2 328,1-2 1,-1 0-1,-19-1 1,10-5-257,27 4-482,1 0-1,-1 0 0,1-1 0,-1 1 0,1 0 0,-1 0 0,1-1 1,-1 1-1,1-1 0,0 1 0,-1 0 0,1-1 0,-1 1 0,1-1 1,0 1-1,-1-1 0,1 1 0,0-1 0,0 1 0,-1-1 0,1 1 1,0-1-1,0 1 0,0-2 0,0 1-287,1-1 0,-1 1 0,1-1 0,0 0 0,0 1 1,0-1-1,0 1 0,0 0 0,0-1 0,1 1 0,-1 0 0,0 0 0,1-1 0,-1 1 0,0 0 0,1 0 0,0 1 0,-1-1 0,1 0 1,-1 0-1,1 1 0,3-1 0,16-8-5245,2 3-1745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8.450"/>
    </inkml:context>
    <inkml:brush xml:id="br0">
      <inkml:brushProperty name="width" value="0.025" units="cm"/>
      <inkml:brushProperty name="height" value="0.025" units="cm"/>
    </inkml:brush>
  </inkml:definitions>
  <inkml:trace contextRef="#ctx0" brushRef="#br0">109 1 5958,'0'0'15919,"-10"12"-14563,-2 4-1110,0 0 1,1 2-1,1-1 1,1 1-1,1 0 1,0 1-1,1 0 1,1 0-1,1 1 1,-4 26 0,9-43-237,-1 0 0,1-1 1,0 1-1,0 0 1,0 0-1,0-1 0,0 1 1,1 0-1,-1-1 1,1 1-1,0 0 0,0-1 1,0 1-1,0-1 1,0 0-1,0 1 0,1-1 1,-1 0-1,1 1 1,-1-1-1,4 3 0,-1-3-26,0 0-1,0 0 0,1-1 0,-1 1 1,0-1-1,1 0 0,-1 0 0,1-1 0,-1 1 1,1-1-1,-1 0 0,9-1 0,-6 0-308,1 1-1,-1-1 1,1-1-1,-1 0 0,0 0 1,1 0-1,-1-1 1,0 0-1,11-7 1,-12 6-843,0 0 0,0 0 1,-1-1-1,1 0 0,-1 0 0,6-8 1,5-9-6184</inkml:trace>
  <inkml:trace contextRef="#ctx0" brushRef="#br0" timeOffset="1">216 178 7399,'0'0'9769,"-31"53"-7495,22-33-128,2 3-320,4-1-449,1 3-672,2-1-513,0-1-160,0-1 0,7-2-512,-2-4-1282,6-9-1665,-2-7-3235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8.172"/>
    </inkml:context>
    <inkml:brush xml:id="br0">
      <inkml:brushProperty name="width" value="0.025" units="cm"/>
      <inkml:brushProperty name="height" value="0.025" units="cm"/>
    </inkml:brush>
  </inkml:definitions>
  <inkml:trace contextRef="#ctx0" brushRef="#br0">80 104 6502,'-7'0'2819,"4"0"-2329,-38 3 3997,40-3-4220,0 0-1,-1 0 1,1 0 0,0 1 0,-1-1 0,1 0 0,0 1 0,0-1 0,-1 1-1,1 0 1,0-1 0,0 1 0,0 0 0,0 0 0,0 0 0,0-1-1,0 1 1,0 0 0,0 0 0,0 0 0,1 1 0,-1-1 0,0 0 0,1 0-1,-1 0 1,1 1 0,-1-1 0,1 0 0,0 0 0,-1 3 0,2-3-150,-1 0 0,1 0 0,0 0-1,-1-1 1,1 1 0,0 0 0,0 0 0,-1 0 0,1-1 0,0 1 0,0 0 0,0-1 0,0 1 0,0-1 0,0 1 0,0-1 0,0 0 0,1 1 0,-1-1 0,0 0-1,0 0 1,0 0 0,0 1 0,0-1 0,0-1 0,1 1 0,0 0 0,42 0 713,-37-1-573,-1 1-211,0-1-1,1-1 0,-1 1 1,0-1-1,0 0 1,1 0-1,-2-1 1,1 1-1,0-2 1,0 1-1,-1 0 0,0-1 1,8-7-1,-11 9-47,1-1 0,0 1 0,0-1 0,-1 0-1,0 0 1,1 0 0,-1 0 0,0-1 0,-1 1 0,1-1-1,-1 1 1,1-1 0,-1 1 0,0-1 0,0 0 0,-1 1-1,1-1 1,-1 0 0,0 0 0,0 0 0,0 1 0,0-1-1,-1 0 1,0-4 0,0 7-3,1 0 1,0 0-1,-1 0 1,1 0-1,-1 1 1,0-1-1,1 0 1,-1 0-1,0 0 1,1 0-1,-1 1 1,0-1-1,0 0 0,0 1 1,0-1-1,0 1 1,1-1-1,-1 1 1,0-1-1,0 1 1,0 0-1,0-1 1,0 1-1,-1 0 0,1 0 1,0 0-1,0 0 1,0 0-1,0 0 1,0 0-1,0 0 1,0 0-1,0 0 1,0 1-1,0-1 0,0 0 1,0 1-1,0-1 1,-2 2-1,-1 0-5,0-1 0,0 2 0,0-1 0,0 0 0,0 1 0,0 0 0,-6 5 0,3 1 59,0-1 0,1 1 0,0 0-1,0 0 1,1 1 0,0 0 0,1 0 0,0 0-1,0 0 1,1 1 0,1 0 0,0-1-1,0 1 1,0 19 0,2-28-78,1 0 0,-1 0-1,0 0 1,1 0 0,0 0 0,-1 0 0,1-1 0,0 1 0,0 0-1,0 0 1,0 0 0,0-1 0,1 1 0,-1-1 0,1 1 0,-1-1 0,1 1-1,-1-1 1,1 0 0,-1 0 0,1 0 0,0 0 0,0 0 0,0 0-1,0 0 1,0-1 0,0 1 0,0 0 0,0-1 0,0 0 0,0 0 0,0 1-1,2-1 1,4 0-807,-1 1 0,0-1 0,0 0 0,1-1 0,-1 0 0,0 0 0,0 0 0,13-5 0,8-9-5565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8.639"/>
    </inkml:context>
    <inkml:brush xml:id="br0">
      <inkml:brushProperty name="width" value="0.025" units="cm"/>
      <inkml:brushProperty name="height" value="0.025" units="cm"/>
    </inkml:brush>
  </inkml:definitions>
  <inkml:trace contextRef="#ctx0" brushRef="#br0">96 173 2883,'0'0'2445,"0"7"-2691,-8 22 1275,4-19 875,-1 0-1,0 0 0,0-1 1,-1 0-1,-13 15 0,14-19-1343,1 0 0,-1 0 1,1 0-1,0 1 0,1 0 0,0-1 0,-1 1 0,2 1 0,-1-1 0,1 0 0,-3 12 0,5-18-525,0 1 0,1-1 0,-1 0 0,0 1 0,1-1 0,-1 1 0,0-1 0,1 0 0,-1 1 0,0-1 0,1 0 0,-1 0 0,1 1 0,-1-1 0,1 0 0,-1 0 0,0 0 0,1 0 0,-1 1 0,1-1 0,-1 0 0,1 0 0,-1 0 0,1 0 0,-1 0 0,1 0 0,-1 0 0,1 0 0,-1 0 0,1 0 0,-1-1 0,1 1 0,-1 0 0,0 0 0,1 0 0,-1-1 0,1 1 0,0 0 0,21-9 736,-7-2-705,-1-1 0,0 0 0,0-1 0,-2 0 0,0-1 0,0-1 0,-1 1 1,13-25-1,-11 16-46,-1 0 0,-2-1 0,0 0 0,-1-1 0,7-36 0,-13 29 21,-4 32-43,0 0 0,1 0 0,-1 0 0,1 0 0,-1 1 0,1-1-1,-1 0 1,1 0 0,-1 1 0,1-1 0,-1 1 0,1-1 0,-1 0 0,1 1-1,-1-1 1,1 1 0,-1-1 0,1 1 0,0-1 0,-1 1 0,1-1 0,0 1 0,0-1-1,-1 1 1,1 0 0,0 0 0,-29 58-78,20-35 113,1-1-1,1 1 1,2 0 0,0 0-1,2 1 1,0-1 0,1 37-1,2-58-123,1-1-1,-1 1 0,0-1 0,1 0 0,-1 1 0,1-1 0,-1 1 1,1-1-1,0 0 0,0 0 0,0 0 0,1 0 0,-1 1 0,0-1 1,1-1-1,0 1 0,-1 0 0,1 0 0,0-1 0,0 1 0,0-1 1,0 1-1,0-1 0,0 0 0,3 2 0,-1-2-980,0 1 1,0-1-1,0 0 1,1 0-1,-1 0 1,0-1-1,1 0 0,5 0 1,18-1-12051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8.987"/>
    </inkml:context>
    <inkml:brush xml:id="br0">
      <inkml:brushProperty name="width" value="0.025" units="cm"/>
      <inkml:brushProperty name="height" value="0.025" units="cm"/>
    </inkml:brush>
  </inkml:definitions>
  <inkml:trace contextRef="#ctx0" brushRef="#br0">1 0 15118,'0'0'8136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9.779"/>
    </inkml:context>
    <inkml:brush xml:id="br0">
      <inkml:brushProperty name="width" value="0.025" units="cm"/>
      <inkml:brushProperty name="height" value="0.025" units="cm"/>
    </inkml:brush>
  </inkml:definitions>
  <inkml:trace contextRef="#ctx0" brushRef="#br0">127 104 4420,'4'-8'4981,"0"0"-3678,-1 0 0,1-1 1,-2 1-1,1-1 0,2-15 0,-5 23-1086,0 0 1,0 0-1,0 0 0,0-1 1,0 1-1,0 0 0,0 0 1,0 0-1,0-1 0,0 1 0,-1 0 1,1 0-1,0 0 0,-1 0 1,1-1-1,-1 1 0,0 0 1,1 0-1,-1 0 0,0 0 0,1 0 1,-3-1-1,1 1-125,0 1 0,0 0 0,0-1 0,0 1 1,0 0-1,0 0 0,0 0 0,0 0 0,0 0 0,0 1 0,0-1 0,0 1 0,0-1 0,0 1 1,0 0-1,1-1 0,-1 1 0,0 0 0,-3 3 0,-2 0-45,1 0-1,-1 1 1,1 0-1,0 0 1,1 0-1,-1 1 1,1 0 0,0 0-1,0 0 1,1 1-1,0-1 1,0 1-1,-3 9 1,2-5-8,1 1 0,0-1 0,1 0 0,1 1 0,-1 0 0,2-1 1,0 1-1,0 14 0,1-25-33,0 1 0,0-1 0,0 0 0,1 1 0,-1-1 0,0 0 0,1 1 0,-1-1 0,1 0 0,-1 0 0,1 1 0,0-1 0,-1 0 0,1 0 0,0 0 0,0 0 0,0 0 0,0 0 0,0 0 0,0 0 0,0 0 0,0 0 0,0-1 0,0 1 0,0 0 0,1-1 0,-1 1 0,0-1 0,1 1 0,-1-1 0,0 0 0,1 0 0,-1 1 0,0-1 0,1 0 0,-1 0 0,0 0 0,1 0 0,-1-1 0,0 1 0,1 0 0,-1-1 0,2 0 0,4 0 47,0-1 0,0 0 0,-1 0 0,1-1 0,0 0 0,-1 0 0,8-6 0,3-4-20,-1 0 0,-1-1-1,0-1 1,20-26-1,-27 32-3,-1-2-1,0 1 0,0-1 0,-1-1 0,-1 1 0,0-1 0,0 0 1,5-22-1,-43 105-92,32-70 64,-1 7 55,-1-1 0,1 1 0,0-1 0,1 1 0,0 0 0,0 0 0,0 0 0,1 0 0,2 14 0,-1-21-22,-1-1 1,1 1 0,-1 0-1,1 0 1,0-1 0,-1 1 0,1 0-1,0-1 1,0 1 0,0-1-1,0 1 1,-1-1 0,1 1 0,0-1-1,0 0 1,0 0 0,0 1-1,0-1 1,0 0 0,0 0 0,0 0-1,0 0 1,0 0 0,0 0-1,0 0 1,0 0 0,1-1 0,30-5 554,-8-3-443,0-1 0,-1-2 0,28-18 0,-31 18-161,1 0 1,0 1-1,0 1 0,30-9 0,-50 19 14,-1 0-1,1-1 0,-1 1 1,1 0-1,-1 0 0,1 0 1,-1 0-1,1 0 0,-1 0 1,1 0-1,0 0 1,-1 0-1,1 0 0,-1 0 1,1 0-1,-1 0 0,1 1 1,-1-1-1,1 0 0,-1 0 1,1 0-1,-1 1 0,1-1 1,-1 0-1,0 1 0,1-1 1,-1 0-1,1 1 0,-1-1 1,0 1-1,1 0 0,1 19-115,-16 30-73,12-42 180,1-6 19,0 0-1,0 0 1,0 0 0,1 1 0,-1-1 0,1 1 0,0-1 0,0 0-1,0 1 1,0-1 0,0 0 0,0 1 0,0-1 0,1 3 0,0-5 0,-1 1 0,1-1 0,-1 1 0,1-1 0,-1 0 0,1 1 0,-1-1 0,1 0 0,-1 1 0,1-1 0,-1 0 0,1 0 0,-1 0 0,1 1 0,0-1 0,-1 0 0,1 0 0,-1 0 0,1 0 0,0 0 0,-1 0 0,1 0 0,0 0 0,-1 0 0,1 0 0,-1-1 0,1 1 0,-1 0 0,1 0 0,0-1 0,-1 1 0,1-1 0,10-4 102,-1-1 0,0-1-1,17-14 1,-22 18-104,9-9-54,-10 7-3,1 1 1,0 0-1,-1 0 1,1 0-1,1 1 1,-1 0-1,1 0 1,-1 0-1,1 0 1,0 1-1,0 0 1,8-2 0,-13 5-8,0 0 1,-1 0 0,1 0 0,-1-1 0,1 1 0,-1 0 0,1 0 0,-1 0 0,1 0 0,-1 0 0,0 0 0,1 0 0,-1 0 0,0 0 0,0 0-1,0 0 1,0 0 0,0 0 0,0 0 0,0 0 0,0 2 0,-2 27-1944,-5-12-1736,-3-4-3454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1.538"/>
    </inkml:context>
    <inkml:brush xml:id="br0">
      <inkml:brushProperty name="width" value="0.025" units="cm"/>
      <inkml:brushProperty name="height" value="0.025" units="cm"/>
    </inkml:brush>
  </inkml:definitions>
  <inkml:trace contextRef="#ctx0" brushRef="#br0">146 269 3587,'0'0'12546,"-7"-5"-10961,2 1-1432,-1-1 212,0 0 1,0 1-1,-1 0 1,1 0-1,-13-4 1,18 7-319,-1 0 0,0 1 1,0-1-1,0 1 0,1 0 1,-1 0-1,0-1 0,0 1 1,0 0-1,0 0 0,0 1 1,1-1-1,-1 0 0,0 1 1,0-1-1,0 1 0,1-1 1,-1 1-1,0 0 0,1 0 1,-1 0-1,0 0 0,1 0 1,-1 0-1,1 0 0,0 1 1,-1-1-1,1 0 0,0 1 1,0-1-1,0 1 0,-2 2 1,-1 5 104,-1 0 0,1 0 0,1 0-1,0 1 1,0-1 0,1 1 0,0 0 0,1 0 0,0 0 0,0 13 0,1-23-143,0 1 0,0 0 1,0 0-1,0-1 0,0 1 1,0 0-1,1-1 1,-1 1-1,0 0 0,0 0 1,1-1-1,-1 1 0,0 0 1,1-1-1,-1 1 0,1-1 1,-1 1-1,1 0 0,-1-1 1,1 1-1,-1-1 1,1 0-1,-1 1 0,1-1 1,0 1-1,-1-1 0,1 0 1,0 1-1,-1-1 0,1 0 1,0 0-1,-1 1 0,1-1 1,0 0-1,0 0 0,-1 0 1,1 0-1,0 0 1,-1 0-1,1 0 0,0 0 1,0 0-1,-1-1 0,1 1 1,0 0-1,-1 0 0,1-1 1,0 1-1,-1 0 0,1-1 1,0 1-1,0-2 1,37-22 348,-22 8-221,0-1-1,-2 0 1,0-1 0,-1-1 0,-1 0 0,-1-1-1,0 0 1,-2-1 0,0 0 0,-2 0 0,0-1-1,-1 0 1,-1 0 0,-1 0 0,1-38 0,-9 163-141,2 48-3,2-146-429,1 1-1,0-1 1,0 0 0,1 0-1,0 0 1,0 0 0,0-1 0,0 1-1,1 0 1,5 6 0,-8-10 249,1 0 0,0 1 0,0-1 0,0 0 0,0 0 1,0 0-1,0 0 0,0 0 0,0 0 0,1 0 0,-1-1 1,0 1-1,0 0 0,1-1 0,-1 1 0,1 0 0,-1-1 1,0 0-1,1 1 0,-1-1 0,1 0 0,-1 0 0,1 0 0,-1 0 1,1 0-1,-1 0 0,1 0 0,-1-1 0,0 1 0,1 0 1,-1-1-1,1 1 0,-1-1 0,0 1 0,1-1 0,-1 0 0,0 0 1,0 0-1,1 1 0,-1-1 0,0 0 0,1-2 0,9-11-6966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2.088"/>
    </inkml:context>
    <inkml:brush xml:id="br0">
      <inkml:brushProperty name="width" value="0.025" units="cm"/>
      <inkml:brushProperty name="height" value="0.025" units="cm"/>
    </inkml:brush>
  </inkml:definitions>
  <inkml:trace contextRef="#ctx0" brushRef="#br0">3 82 4484,'0'0'8093,"0"8"-4852,-2 26-1680,2-32-1408,0-1 0,0 1 0,-1 0 0,1-1 0,1 1 0,-1 0 0,0-1 0,0 1 0,0 0 0,1-1 0,-1 1 0,1 0 0,0-1 0,-1 1 0,1-1 0,0 1 0,0-1 0,0 1 0,0-1 0,0 0 0,2 3 0,1-4-55,-1 1 1,1-1 0,0 0-1,0 0 1,-1 0-1,1 0 1,0-1-1,-1 0 1,1 0-1,-1 1 1,1-2-1,-1 1 1,1 0-1,-1-1 1,0 0-1,0 0 1,0 0-1,0 0 1,0 0-1,0 0 1,0-1-1,-1 0 1,1 1-1,3-7 1,-2 4-50,0 0-1,-1-1 1,0 0 0,0 0-1,-1 0 1,1 0 0,-1 0-1,0 0 1,-1-1 0,0 1-1,0 0 1,0-1 0,-1-8-1,1 14-40,-1-1-1,0 1 1,0 0 0,-1 0-1,1-1 1,0 1-1,0 0 1,-1 0 0,1 0-1,-1 0 1,1-1-1,-1 1 1,1 0 0,-1 0-1,1 0 1,-1 0-1,0 0 1,0 0 0,0 0-1,0 0 1,1 1-1,-1-1 1,0 0 0,0 0-1,-1 1 1,1-1-1,0 1 1,0-1 0,0 1-1,0-1 1,0 1-1,-1 0 1,1-1 0,0 1-1,0 0 1,0 0-1,-1 0 1,1 0 0,0 0-1,0 0 1,-2 1-1,0-1-15,0 1-1,0 0 0,1 0 0,-1-1 0,1 2 0,-1-1 0,1 0 0,-1 0 0,1 1 0,0 0 0,-1-1 0,1 1 0,0 0 0,0 0 0,0 0 1,0 0-1,1 0 0,-3 3 0,0 4 22,0 0 1,0-1-1,0 2 1,1-1-1,1 0 1,-1 1-1,2-1 1,-1 1-1,1-1 1,1 1 0,-1 0-1,2-1 1,-1 1-1,3 12 1,-2-21-3,0 0 1,-1 0-1,1 0 1,0 0 0,0 0-1,-1 0 1,1-1 0,0 1-1,0 0 1,0 0-1,0 0 1,0-1 0,0 1-1,0-1 1,1 1 0,-1-1-1,0 1 1,0-1-1,0 0 1,0 1 0,1-1-1,-1 0 1,0 0 0,0 0-1,1 0 1,-1 0-1,0 0 1,0 0 0,0 0-1,1-1 1,0 0-1,39-14 242,-16-2-346,0-1 0,24-24-1,30-22-742,-78 63 830,0 0-1,0 0 0,1 0 0,-1 0 0,0 1 0,1-1 1,-1 0-1,0 1 0,1-1 0,-1 1 0,1 0 0,-1 0 0,1-1 1,1 1-1,-2 0 12,-1 0 1,1 1 0,-1-1-1,1 0 1,0 0-1,-1 1 1,1-1 0,-1 0-1,1 1 1,-1-1-1,1 0 1,-1 1-1,1-1 1,-1 1 0,0-1-1,1 1 1,-1-1-1,1 1 1,-1-1 0,0 1-1,0-1 1,1 1-1,-1 1 1,2 5 105,-1 0-1,0 0 1,-1 0-1,1 0 1,-2 9-1,1-11-45,-1-1 1,1 0-1,0 1 1,0-1-1,1 1 1,-1-1-1,1 0 1,0 1-1,0-1 1,2 5-1,-2-9-54,0 1 0,0-1 0,-1 1 0,1-1 0,0 1-1,0-1 1,-1 1 0,1-1 0,0 0 0,0 0 0,0 1 0,0-1 0,0 0 0,0 0 0,-1 0-1,1 0 1,0 0 0,0 0 0,0 0 0,0 0 0,0 0 0,0-1 0,-1 1 0,1 0-1,0-1 1,0 1 0,0 0 0,0-1 0,-1 1 0,1-1 0,0 1 0,-1-1 0,1 1-1,0-1 1,-1 0 0,2-1 0,27-30 437,-20 21-370,-5 7-134,-1 1 0,1-1 0,0 1 0,0 0 0,0 0 0,0 0 0,8-3 0,-11 6 46,-1-1 0,0 1 0,1 0 0,-1 0 0,1 0 0,-1 0 0,1 0 0,-1 0 0,1 0 0,-1 0 0,0 0 0,1 1 0,-1-1 0,1 0 0,-1 0 0,0 0 1,1 0-1,-1 1 0,1-1 0,-1 0 0,0 0 0,1 1 0,-1-1 0,0 0 0,1 0 0,-1 1 0,0-1 0,0 0 0,1 1 0,-1 0 0,5 26-130,-5-20-260,-1-4-224,1-1 0,-1 1-1,1 0 1,0 0 0,0 0 0,0 0-1,1 0 1,-1 0 0,1-1 0,0 1 0,-1 0-1,1 0 1,2 3 0,1-7-6113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2.618"/>
    </inkml:context>
    <inkml:brush xml:id="br0">
      <inkml:brushProperty name="width" value="0.025" units="cm"/>
      <inkml:brushProperty name="height" value="0.025" units="cm"/>
    </inkml:brush>
  </inkml:definitions>
  <inkml:trace contextRef="#ctx0" brushRef="#br0">26 90 12940,'0'0'10746,"9"1"-10404,-6 0-326,0 0 0,0-1 0,1 1 1,-1-1-1,0 0 0,0 0 0,1-1 0,-1 1 0,0 0 0,0-1 0,0 0 1,0 0-1,4-1 0,-5 0-3,0 1 0,0-1 1,-1 1-1,1-1 0,0 0 0,-1 0 1,1 0-1,-1 0 0,0 0 1,0 0-1,0 0 0,0 0 0,0 0 1,0-1-1,0 1 0,-1 0 1,1-1-1,-1 1 0,1 0 0,-1-1 1,0 1-1,0-1 0,-1-3 1,1 5-12,1 0 1,-1-1 0,0 1 0,0 0-1,0 0 1,0 0 0,0 0 0,-1-1-1,1 1 1,0 0 0,0 0 0,-1 0 0,1 0-1,-1 0 1,1 0 0,-1 0 0,1 0-1,-1 0 1,0 0 0,1 0 0,-1 0-1,0 0 1,0 0 0,0 0 0,1 1 0,-1-1-1,0 0 1,0 1 0,0-1 0,0 0-1,0 1 1,-1 0 0,1-1 0,0 1-1,0 0 1,0-1 0,0 1 0,0 0 0,-1 0-1,1 0 1,0 0 0,0 0 0,0 0-1,0 0 1,-1 0 0,1 1 0,0-1-1,0 0 1,0 1 0,0-1 0,0 1-1,0-1 1,-2 2 0,-1 1-16,0 0-1,0 1 1,0-1 0,1 1-1,-1-1 1,1 1-1,0 0 1,0 1 0,0-1-1,1 0 1,-1 1-1,1 0 1,0-1 0,-1 7-1,-1 0 41,1 0 1,0 0-1,1 0 0,0 1 0,0 14 1,2-26-24,0 1 0,0-1 0,0 1 1,0-1-1,0 0 0,0 1 0,0-1 0,1 1 1,-1-1-1,0 0 0,0 1 0,0-1 1,1 0-1,-1 1 0,0-1 0,0 0 1,1 1-1,-1-1 0,0 0 0,1 0 0,-1 0 1,0 1-1,1-1 0,-1 0 0,0 0 1,1 0-1,-1 1 0,1-1 0,-1 0 0,0 0 1,1 0-1,-1 0 0,1 0 0,0 0 1,21-2 116,20-14-118,-26 5-174,-8 5-3,1 0 0,0 0 1,0 0-1,0 1 0,1 1 0,0 0 1,0 0-1,0 1 0,0 0 1,14-2-1,-22 5 215,-1 0 1,1 0-1,-1 1 1,1-1-1,-1 1 1,0-1-1,1 1 1,-1-1-1,1 1 1,-1 0-1,0 0 0,0 0 1,1 0-1,-1 0 1,0 0-1,0 0 1,0 0-1,0 0 1,0 0-1,0 0 1,0 1-1,-1-1 0,1 0 1,0 1-1,-1-1 1,1 1-1,-1-1 1,1 2-1,-1-1 15,1 0 0,-1-1-1,1 1 1,0 0 0,-1-1-1,1 1 1,0-1 0,0 1-1,0-1 1,0 0 0,0 1-1,0-1 1,1 0 0,-1 0 0,0 0-1,1 0 1,-1 0 0,1 0-1,-1 0 1,1 0 0,-1-1-1,1 1 1,-1 0 0,3 0-1,1-1-17,1 0-1,-1-1 1,0 1-1,1-1 1,-1 0-1,0 0 1,0-1-1,0 1 0,0-1 1,0 0-1,0-1 1,0 1-1,6-5 1,-6 3-205,0 1 1,0 1-1,0-1 0,1 1 1,-1 0-1,1 0 1,0 0-1,-1 1 1,1 0-1,7-1 1,-12 3 164,-1-1 1,1 0-1,0 1 1,-1-1-1,1 1 1,-1-1-1,1 1 1,-1-1-1,1 1 1,-1-1 0,1 1-1,-1-1 1,0 1-1,1 0 1,-1-1-1,0 1 1,0 0-1,1-1 1,-1 1 0,0 0-1,0-1 1,0 1-1,0 0 1,0 0-1,0-1 1,0 1-1,0 0 1,0-1-1,0 1 1,0 1 0,-1-1-188,1 0 0,0 1 0,0-1 0,0 0 0,0 0 0,1 1 1,-1-1-1,0 0 0,0 0 0,1 0 0,-1 1 0,1-1 0,-1 0 0,1 0 1,0 0-1,-1 0 0,1 0 0,0 0 0,1 2 0,3-3-4840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3.924"/>
    </inkml:context>
    <inkml:brush xml:id="br0">
      <inkml:brushProperty name="width" value="0.025" units="cm"/>
      <inkml:brushProperty name="height" value="0.025" units="cm"/>
    </inkml:brush>
  </inkml:definitions>
  <inkml:trace contextRef="#ctx0" brushRef="#br0">48 101 6854,'0'0'12081,"-8"8"-11744,4-5-214,1 1 1,-1-1 0,1 1 0,0 0-1,0 1 1,0-1 0,1 0 0,-1 1-1,1 0 1,0-1 0,1 1 0,-1 0-1,1 0 1,0 0 0,0 0 0,0 0-1,1 0 1,-1 0 0,1 0 0,1 1-1,1 8 1,-2-12-83,1 0 1,0 0-1,0 0 0,-1 0 0,1-1 1,1 1-1,-1 0 0,0-1 0,0 1 0,1-1 1,-1 1-1,0-1 0,1 1 0,0-1 1,-1 0-1,1 0 0,0 0 0,0 0 1,-1 0-1,1 0 0,0-1 0,0 1 1,0 0-1,0-1 0,0 0 0,0 1 0,0-1 1,0 0-1,0 0 0,0 0 0,0 0 1,0 0-1,0-1 0,0 1 0,0-1 1,0 1-1,3-2 0,4 0 32,-1-1 0,1 0-1,0 0 1,-1-1 0,0 0 0,15-10 0,-11 4-48,0 0 0,0-1 0,-1-1 0,0 0 0,-2 0 0,1-1 0,-1 0 0,-1-1 0,0 0 0,-1 0 0,-1-1 0,6-17 0,-15 43 30,1 0 0,0 0 0,1 0 0,1 1 0,-1-1 0,2 0-1,-1 0 1,4 13 0,-4-20-32,1 0 0,0 0-1,0-1 1,0 1-1,1 0 1,-1-1 0,1 1-1,0-1 1,0 0 0,0 1-1,0-1 1,1 0 0,-1 0-1,1-1 1,0 1 0,0 0-1,0-1 1,0 0-1,0 0 1,1 0 0,-1 0-1,0 0 1,1-1 0,0 1-1,-1-1 1,1 0 0,0 0-1,0 0 1,-1-1 0,8 1-1,-5-1 33,-1 0 0,1 0 0,-1-1-1,1 0 1,-1 0 0,0 0 0,1 0 0,-1-1 0,0 0-1,0 0 1,0 0 0,0-1 0,0 0 0,-1 0-1,1 0 1,-1 0 0,0-1 0,0 0 0,0 1 0,0-2-1,-1 1 1,0 0 0,6-10 0,-4 5-29,0-1 0,-1 0 0,0 0 0,-1-1 0,0 1 0,0-1 0,-1 1 0,-1-1 0,0 0 0,0 0 0,-1-13 0,0 24-28,0-1-1,0 1 0,0-1 0,1 1 1,-1 0-1,0-1 0,0 1 0,0-1 1,0 1-1,0-1 0,0 1 0,0-1 1,0 1-1,0-1 0,0 1 0,-1-1 0,1 1 1,0-1-1,0 1 0,0-1 0,-1 1 1,1 0-1,0-1 0,0 1 0,-1-1 1,1 1-1,0 0 0,-1-1 0,1 1 1,0 0-1,-1-1 0,1 1 0,-1 0 1,1 0-1,-1-1 0,1 1 0,0 0 1,-1 0-1,1 0 0,-1 0 0,1-1 1,-1 1-1,1 0 0,-1 0 0,1 0 0,-1 0 1,1 0-1,-1 0 0,1 0 0,-1 1 1,-1-1-7,1 1 1,0 0 0,0 0 0,0 0 0,0 0-1,0 0 1,1 0 0,-1 0 0,0 0 0,0 0 0,1 0-1,-1 0 1,0 1 0,1-1 0,-1 0 0,1 0-1,-1 3 1,0 2 2,0-1-1,0 0 1,1 1-1,0 0 1,0-1-1,0 1 1,0-1-1,1 1 1,0-1 0,3 10-1,-3-13 10,0-1 0,0 1 0,0 0 1,0-1-1,0 1 0,0-1 0,1 1 0,-1-1 0,0 0 0,1 0 0,-1 0 0,1 1 0,0-1 0,-1-1 1,1 1-1,0 0 0,0 0 0,-1-1 0,1 1 0,0-1 0,0 1 0,0-1 0,0 0 0,0 1 1,0-1-1,-1 0 0,1-1 0,0 1 0,0 0 0,0 0 0,0-1 0,0 1 0,-1-1 0,4-1 1,-1 0 2,-1 0 1,1 0-1,0 0 1,-1-1-1,1 1 1,-1-1 0,0 0-1,0 0 1,0-1-1,0 1 1,0 0-1,-1-1 1,1 0-1,1-4 1,-2 5-37,0 0-1,0-1 1,-1 1-1,1 0 1,-1 0-1,0 0 1,0-1-1,0 1 1,-1-1-1,1 1 1,-1-1-1,0 1 1,1-1-1,-2 1 1,1-1-1,0 1 1,-1-1 0,-1-3-1,-10 30-444,10-13 478,0 0 1,1 1-1,0-1 0,1 1 1,1 13-1,-2-22 9,1 0 0,1 0 0,-1 0 1,0 1-1,0-1 0,1 0 0,0 0 0,-1 0 0,1 0 0,0 0 0,0 0 0,0 0 0,0 0 0,0 0 1,0 0-1,1 0 0,-1-1 0,1 1 0,-1 0 0,1-1 0,0 1 0,-1-1 0,1 0 0,0 0 0,0 0 1,0 0-1,0 0 0,0 0 0,0 0 0,4 0 0,2 0-82,1-1 0,-1 0 0,1-1 0,-1 0 0,1 0 0,-1-1 0,0 0 0,0-1 0,0 1-1,0-2 1,0 1 0,0-1 0,-1 0 0,0-1 0,10-6 0,44-24-1163,-60 35 1243,1 0-1,-1 0 1,0 0 0,0 0 0,0 0-1,0 0 1,0 0 0,0 0 0,0 0 0,0 1-1,0-1 1,0 1 0,0-1 0,0 0-1,0 1 1,0 0 0,0-1 0,0 1 0,0-1-1,0 1 1,-1 0 0,1 0 0,0 0-1,0-1 1,-1 1 0,1 0 0,-1 0-1,1 0 1,0 1 0,0 0 10,0 0 0,1 0 0,-1-1 0,0 1 0,1-1 0,-1 1 0,1-1 0,0 0 0,-1 0 0,1 0 0,0 1 1,0-1-1,0-1 0,-1 1 0,5 1 0,1-2-12,1 0 0,0 0 1,-1-1-1,1 0 0,-1 0 1,0-1-1,1 0 0,-1 0 1,0-1-1,0 0 0,0 0 1,-1-1-1,1 1 0,-1-2 1,8-5-1,23-13-579,-37 22 555,1 1-1,0-1 1,-1 0 0,1 1-1,0-1 1,0 1-1,0-1 1,0 1 0,-1-1-1,1 1 1,0 0 0,0-1-1,0 1 1,0 0 0,0 0-1,0 0 1,0 0 0,0 0-1,0 0 1,0 0 0,0 0-1,0 0 1,0 0-1,0 0 1,0 1 0,0-1-1,-1 0 1,3 1 0,-1 23-103,-2-22 93,-1-1 0,1 1-1,0 0 1,0 0 0,0 0-1,0 0 1,0 0 0,0 0-1,1 0 1,-1 0-1,1-1 1,-1 1 0,1 0-1,0 0 1,1 2 0,1-2-597,-1-11-11721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4.256"/>
    </inkml:context>
    <inkml:brush xml:id="br0">
      <inkml:brushProperty name="width" value="0.025" units="cm"/>
      <inkml:brushProperty name="height" value="0.025" units="cm"/>
    </inkml:brush>
  </inkml:definitions>
  <inkml:trace contextRef="#ctx0" brushRef="#br0">1 0 3812,'0'0'17360,"51"51"-21876,-35-47-2307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4.616"/>
    </inkml:context>
    <inkml:brush xml:id="br0">
      <inkml:brushProperty name="width" value="0.025" units="cm"/>
      <inkml:brushProperty name="height" value="0.025" units="cm"/>
    </inkml:brush>
  </inkml:definitions>
  <inkml:trace contextRef="#ctx0" brushRef="#br0">133 1 5477,'0'0'-710,"0"10"5307,0 18-2859,2 82 6266,0-99-7778,-1 0 1,1-1-1,1 1 0,6 18 1,-7-26-223,8 19 92,-1 1 0,-1 1 0,8 34 0,-15-53 73,0-1 0,0 0 0,0 1-1,-1-1 1,0 1 0,0-1 0,0 1 0,0-1 0,0 1 0,-1-1 0,0 1 0,0-1 0,0 0 0,-1 1 0,1-1-1,-1 0 1,0 0 0,0 0 0,-1 0 0,1 0 0,-1-1 0,0 1 0,1-1 0,-2 0 0,1 0 0,-7 6-1,8-8-58,0 0 0,0 0 0,0 0 0,0 0 0,-1-1 0,1 1-1,0 0 1,0-1 0,-1 0 0,1 1 0,0-1 0,-1 0-1,1 0 1,0 0 0,-1-1 0,1 1 0,0 0 0,-1-1 0,1 0-1,0 1 1,-3-2 0,1-1-31,-1 0 0,0 0 0,1 0 0,0 0 0,0-1 0,0 1 0,0-1 0,0 0 0,-3-5 0,0-2-83,-1 0 1,1 0-1,1-1 1,0 0-1,1 0 1,-7-26-1,9 27-87,1 0 0,0 0 0,1 0-1,0-1 1,1 1 0,0 0 0,0-1 0,5-19-1,-4 26 48,1 0-1,0 0 1,0 0-1,1 1 1,-1-1-1,1 0 0,0 1 1,0 0-1,0 0 1,1 0-1,-1 0 1,1 0-1,0 1 1,0-1-1,1 1 1,-1 0-1,1 0 0,-1 1 1,1 0-1,9-4 1,83-28-7030,-63 21 252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8.784"/>
    </inkml:context>
    <inkml:brush xml:id="br0">
      <inkml:brushProperty name="width" value="0.025" units="cm"/>
      <inkml:brushProperty name="height" value="0.025" units="cm"/>
    </inkml:brush>
  </inkml:definitions>
  <inkml:trace contextRef="#ctx0" brushRef="#br0">226 0 6951,'0'0'13319,"-5"8"-12326,-82 111 1882,60-86-2601,1 1 0,2 2 0,-26 49 1,44-66-562,12-18-2266,19-29-3555,-6-1-1050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5.309"/>
    </inkml:context>
    <inkml:brush xml:id="br0">
      <inkml:brushProperty name="width" value="0.025" units="cm"/>
      <inkml:brushProperty name="height" value="0.025" units="cm"/>
    </inkml:brush>
  </inkml:definitions>
  <inkml:trace contextRef="#ctx0" brushRef="#br0">91 52 3523,'0'0'19421,"-8"-4"-18935,4 2-447,3 1-30,0 0 0,-1 1 0,1-1 0,0 0 0,-1 0 0,1 1 0,-1-1 0,1 0 0,-1 1 0,1 0 0,-1-1 0,1 1 0,-1 0 0,1 0 0,-1 0-1,1 0 1,-1 0 0,0 0 0,1 0 0,-1 0 0,1 1 0,-1-1 0,1 1 0,-1-1 0,1 1 0,0-1 0,-1 1 0,1 0 0,0 0 0,-1 0 0,1 0 0,0 0 0,0 0 0,0 0 0,0 0 0,0 0 0,0 0 0,0 1 0,0-1 0,0 0 0,0 1 0,1-1 0,-1 1 0,1-1 0,-1 1 0,1-1 0,-1 3 0,-3 5-1,1 1-1,0 0 1,0-1-1,1 1 1,0 0 0,-1 12-1,56-7 180,-46-12-190,0 1 0,-1 0 0,0 1 1,0-1-1,0 1 0,-1 1 0,1-1 0,-1 1 0,0 0 0,-1 0 0,0 0 0,0 0 0,0 1 1,0 0-1,-1 0 0,4 12 0,-4-7-2,1 1 1,-1-1-1,-1 1 0,0 0 1,-1 0-1,-1 0 1,0 0-1,-3 24 0,3-33 23,-1-1-1,0 1 1,0-1-1,0 1 0,-1-1 1,1 0-1,-1 1 0,0-1 1,0 0-1,0 0 0,0 0 1,0 0-1,-1-1 0,1 1 1,-1-1-1,0 1 1,0-1-1,0 0 0,0 0 1,0 0-1,0-1 0,-1 1 1,1-1-1,0 1 0,-5 0 1,6-2-6,0 0-1,-1 1 1,1-1 0,-1 0 0,1 0 0,0 0 0,-1-1 0,1 1 0,0-1-1,-1 1 1,1-1 0,0 0 0,-1 0 0,1 0 0,0 0 0,0 0-1,0 0 1,0 0 0,0-1 0,0 1 0,0-1 0,1 0 0,-1 1-1,0-1 1,1 0 0,-1 0 0,1 0 0,0 0 0,0 0 0,0 0 0,0-1-1,0 1 1,0 0 0,1 0 0,-1-1 0,1 1 0,-1-5 0,0 0-23,0-1 1,1 0 0,0 1 0,0-1 0,1 0 0,0 1 0,0-1 0,1 1 0,0 0-1,0-1 1,1 1 0,0 0 0,0 0 0,1 0 0,0 1 0,0-1 0,0 1 0,7-7-1,12-12 35,0 1-1,52-41 0,-31 29 100,-27 21-56,33-31-28,-47 43-4,1-1 0,-1 0 1,-1 0-1,1 0 0,0 0 0,-1 0 0,0 0 0,0-1 1,0 1-1,-1-1 0,2-6 0,-3 11-31,0-1 0,1 1 1,-1-1-1,0 1 0,0-1 0,0 0 0,0 1 1,0-1-1,0 1 0,0-1 0,0 1 0,-1-1 0,1 1 1,0-1-1,0 1 0,0-1 0,-1 1 0,1-1 1,0 1-1,0-1 0,-1 1 0,1-1 0,0 1 0,-1 0 1,1-1-1,0 1 0,-1 0 0,1-1 0,-1 1 0,1 0 1,-1-1-1,1 1 0,-1 0 0,1 0 0,-1-1 1,-23 4 211,-22 18 63,35-12-273,0 1-1,0 0 1,1 0-1,-12 17 1,19-23-10,0 0 0,0 0-1,1 0 1,0 0 0,0 0 0,0 0 0,0 1-1,1-1 1,0 1 0,-1-1 0,2 1-1,-1-1 1,0 1 0,1 0 0,0-1-1,0 1 1,2 8 0,-2-12-66,1 0 1,-1 0-1,1 0 1,0 0-1,-1 0 1,1 0-1,0-1 1,0 1-1,0 0 1,0 0-1,-1-1 1,1 1-1,0-1 1,0 1-1,0 0 0,0-1 1,0 0-1,0 1 1,1-1-1,-1 0 1,0 1-1,0-1 1,0 0-1,0 0 1,2 0-1,34 0-3293,-29 0 2080,23-4-3746,3-6-1206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5.784"/>
    </inkml:context>
    <inkml:brush xml:id="br0">
      <inkml:brushProperty name="width" value="0.025" units="cm"/>
      <inkml:brushProperty name="height" value="0.025" units="cm"/>
    </inkml:brush>
  </inkml:definitions>
  <inkml:trace contextRef="#ctx0" brushRef="#br0">154 1 7687,'0'0'6668,"-8"0"-3497,1 0-2930,1 0 0,0 0 0,-1 1 0,1 0 1,0 0-1,-1 0 0,1 1 0,0 0 0,0 0 0,0 1 0,1 0 0,-1 0 0,1 0 1,-1 0-1,1 1 0,0 0 0,0 0 0,1 1 0,-1-1 0,1 1 0,0 0 1,0 0-1,-3 7 0,5-9-206,1-1 1,-1 1-1,1-1 1,0 1-1,0 0 1,0 0-1,0 0 1,0 0-1,1 0 1,0 0-1,-1 0 1,1 0-1,0 0 1,0-1-1,1 5 1,-1-6-31,1 0 1,-1-1-1,0 1 0,1 0 1,-1-1-1,1 1 1,-1-1-1,1 1 0,-1 0 1,1-1-1,-1 1 0,1-1 1,-1 0-1,1 1 1,0-1-1,-1 1 0,1-1 1,0 0-1,-1 1 0,1-1 1,0 0-1,1 0 1,28-3 102,-19-3-246,0 1-1,0-2 0,-1 1 0,0-1 0,0-1 1,-1 0-1,0 0 0,0-1 0,-1 0 0,0-1 1,13-19-1,-21 28 112,0 17 134,-3 17 474,3-28-417,-1 1-1,0-1 1,1 0 0,0 1-1,0-1 1,1 0-1,-1 1 1,3 6 0,-2-10-133,0 0 0,0-1 1,0 1-1,1-1 0,-1 1 1,0-1-1,1 0 0,-1 1 1,1-1-1,-1 0 1,1 0-1,0 0 0,-1 0 1,1 0-1,0-1 0,0 1 1,0 0-1,-1-1 0,1 1 1,0-1-1,0 0 0,0 0 1,0 1-1,0-1 0,0-1 1,0 1-1,0 0 0,3-1 1,7-2-63,0 0 0,0-1 1,0 0-1,-1-1 0,0 0 1,0-1-1,0 0 0,0 0 1,-1-2-1,12-10 1,20-11-562,-33 23 545,33-15-354,-41 21 396,-1-1-1,1 1 1,0 0 0,0 0-1,0 0 1,0 0-1,0 0 1,0 0 0,0 0-1,0 0 1,0 1 0,0-1-1,0 0 1,0 0 0,-1 1-1,1-1 1,0 1 0,0-1-1,0 0 1,-1 1 0,1 0-1,0-1 1,0 1 0,-1-1-1,1 1 1,0 0-1,-1 0 1,1-1 0,-1 1-1,1 0 1,-1 0 0,1 0-1,-1 0 1,0-1 0,1 1-1,-1 0 1,0 0 0,0 0-1,0 0 1,0 0 0,0 2-1,1-1-42,-1 0 0,0 0-1,1 0 1,-1 0-1,1 0 1,0 1 0,0-1-1,0 0 1,0 0 0,0-1-1,0 1 1,0 0 0,1 0-1,-1 0 1,0-1-1,1 1 1,0-1 0,-1 1-1,1-1 1,0 0 0,0 0-1,0 1 1,4 0 0,-3-1-482,0-1 0,0 1 1,1-1-1,-1 0 0,0 0 1,0-1-1,1 1 1,-1-1-1,0 1 0,0-1 1,0 0-1,0 0 0,0 0 1,0-1-1,0 1 1,4-3-1,19-12-4995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6.723"/>
    </inkml:context>
    <inkml:brush xml:id="br0">
      <inkml:brushProperty name="width" value="0.025" units="cm"/>
      <inkml:brushProperty name="height" value="0.025" units="cm"/>
    </inkml:brush>
  </inkml:definitions>
  <inkml:trace contextRef="#ctx0" brushRef="#br0">104 265 5990,'0'0'11242,"-11"5"-9256,8-4-1894,-52 31 1945,53-31-1948,-1 1-1,1-1 1,0 1-1,-1 0 1,1-1-1,0 1 1,0 1 0,1-1-1,-1 0 1,0 0-1,1 1 1,-1-1-1,1 1 1,0-1 0,0 1-1,0-1 1,0 1-1,0 0 1,0 0 0,1-1-1,-1 1 1,1 0-1,0 3 1,2-6-78,0 1 1,1 0-1,-1-1 1,1 1-1,-1-1 1,0 0-1,1 0 0,-1 0 1,1 0-1,-1 0 1,0-1-1,1 1 1,2-2-1,4-1-35,-1-1 0,0-1 1,0 0-1,0 0 0,-1 0 0,0-1 1,0 0-1,0 0 0,-1-1 0,0 0 0,0 0 1,7-12-1,4-7 182,-1-2 0,15-36 1,-38 83 215,1-1 0,0 1 1,2 0-1,0 0 0,1 1 1,1-1-1,0 33 0,3-50-365,-1-1 0,0 1-1,1 0 1,-1-1-1,1 1 1,0-1 0,-1 1-1,1-1 1,0 0-1,0 1 1,0-1 0,0 0-1,0 1 1,0-1-1,0 0 1,0 0 0,1 0-1,-1 0 1,0 0-1,1 0 1,-1 0 0,1 0-1,-1-1 1,1 1 0,-1-1-1,1 1 1,0-1-1,-1 1 1,1-1 0,-1 0-1,1 0 1,0 0-1,-1 0 1,1 0 0,0 0-1,-1 0 1,1-1-1,-1 1 1,1 0 0,2-2-1,3 0-25,-1 0 0,1 0-1,-1 0 1,0-1 0,0 0 0,0 0-1,0-1 1,9-7 0,-10 7-47,0 0 1,-1-1-1,1 1 0,-1-1 0,0 0 1,0 0-1,0 0 0,-1 0 1,0-1-1,0 0 0,0 1 1,-1-1-1,4-13 0,-6 19 66,0 0-1,-1 0 1,1-1 0,0 1-1,0 0 1,0-1-1,-1 1 1,1 0-1,0 0 1,0-1-1,-1 1 1,1 0 0,0 0-1,0 0 1,-1-1-1,1 1 1,0 0-1,-1 0 1,1 0-1,0 0 1,-1 0 0,1-1-1,0 1 1,-1 0-1,1 0 1,0 0-1,-1 0 1,1 0-1,0 0 1,-1 0-1,1 0 1,0 1 0,-1-1-1,1 0 1,0 0-1,-1 0 1,1 0-1,0 0 1,-1 0-1,1 1 1,0-1 0,-1 0-1,1 0 1,0 0-1,0 1 1,-1-1-1,1 0 1,0 1-1,0-1 1,0 0 0,-1 1-1,-16 12 143,14-10-128,0 0 0,0 0 1,1 0-1,-1 0 0,1 1 0,0-1 1,0 1-1,0-1 0,1 1 1,-1 0-1,1 0 0,0 0 1,0 0-1,0 0 0,0 0 1,1 0-1,0 7 0,2-10-96,1 0 1,0 0-1,0 0 0,0 0 0,0-1 0,0 1 0,0-1 1,0 0-1,0 0 0,0 0 0,0 0 0,0 0 0,3-1 1,2 1-192,3-1 250,0 0 0,-1-1-1,1 0 1,-1-1 0,1 0-1,-1 0 1,0-1 0,0-1 0,0 0-1,-1 0 1,0-1 0,0 0-1,0 0 1,0-1 0,-1 0 0,0-1-1,-1 1 1,12-17 0,-9 11 101,0-1 0,-1-1 0,-1 1 0,0-1 0,-1-1 0,-1 1 0,0-1 0,-1 0-1,-1-1 1,0 1 0,1-23 0,-4 38-80,-1-1-1,0 1 0,0 0 0,0-1 0,0 1 0,0 0 0,0-1 0,0 1 1,0 0-1,0-1 0,-1 1 0,1 0 0,-1-1 0,1 1 0,-1 0 0,1 0 0,-1 0 1,0 0-1,1-1 0,-1 1 0,0 0 0,0 0 0,0 0 0,0 0 0,0 1 1,0-1-1,0 0 0,-3-1 0,3 2-3,0 0 0,0 0-1,-1 0 1,1 0 0,0 0 0,-1 1 0,1-1 0,0 0-1,0 1 1,0-1 0,-1 1 0,1-1 0,0 1 0,0 0-1,0-1 1,0 1 0,0 0 0,0 0 0,0 0-1,0 0 1,1 0 0,-1 0 0,0 0 0,0 0 0,1 0-1,-1 0 1,1 0 0,-1 0 0,1 0 0,-1 2 0,-4 8 27,1-1 0,1 1 0,0 0 0,0 0 0,1 0 0,0 1 0,1-1 0,1 0 0,0 1 0,0-1 0,1 0 0,3 18 0,-3-25-85,0 1 1,1 0 0,-1-1-1,1 1 1,0-1-1,0 1 1,0-1 0,1 0-1,0 0 1,-1 0-1,1 0 1,1 0 0,-1-1-1,1 0 1,-1 1-1,1-1 1,0 0 0,0-1-1,0 1 1,0-1-1,1 0 1,-1 0 0,1 0-1,-1 0 1,1-1-1,0 0 1,-1 0 0,1 0-1,0-1 1,0 1-1,6-1 1,-10 0-24,-25-4-492,9-2 559,1-1 0,1 0-1,-1-1 1,-23-19 0,29 21 41,1 0 1,0 0-1,1-1 1,-1 0-1,1-1 1,1 1 0,-1-1-1,1 0 1,-5-12-1,10 19 35,-1 0 0,1 1 0,0-1 0,-1 0 0,1 0 0,0 0-1,0 0 1,0 0 0,0 0 0,0 1 0,0-1 0,0 0 0,0 0 0,0 0 0,0 0 0,0 0-1,0 0 1,1 0 0,-1 1 0,0-1 0,1 0 0,-1 0 0,1 0 0,-1 1 0,1-1 0,0-1-1,1 0 6,0 1 0,0 0 0,0 0 0,0 0 0,0 0-1,0 0 1,0 0 0,0 0 0,1 1 0,3-2 0,61-1 118,-56 4-129,10-1-177,43 0-4101,-61 0 2012,-13 0-9404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7.072"/>
    </inkml:context>
    <inkml:brush xml:id="br0">
      <inkml:brushProperty name="width" value="0.025" units="cm"/>
      <inkml:brushProperty name="height" value="0.025" units="cm"/>
    </inkml:brush>
  </inkml:definitions>
  <inkml:trace contextRef="#ctx0" brushRef="#br0">0 84 11371,'0'0'7110,"49"-37"-5668,-24 24-353,9 1-256,-1 4-673,1 5-288,6 0-1666,-1-4-3971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8.204"/>
    </inkml:context>
    <inkml:brush xml:id="br0">
      <inkml:brushProperty name="width" value="0.025" units="cm"/>
      <inkml:brushProperty name="height" value="0.025" units="cm"/>
    </inkml:brush>
  </inkml:definitions>
  <inkml:trace contextRef="#ctx0" brushRef="#br0">48 137 3267,'0'0'13106,"-6"10"-11393,6-8-1655,-32 67 1947,31-64-1891,-1 0 0,0 0 0,1 0 0,0 0 0,0 0 0,0 0 0,1 0 0,0 0 0,0 0 0,0 0 0,1 0 0,-1 0 0,1 0 0,0 0 0,3 6 0,-4-10-91,1 0 1,0 0-1,0 0 1,0 0-1,0 0 1,1 0-1,-1-1 1,0 1-1,0 0 1,0-1-1,1 1 1,-1 0-1,0-1 1,1 1-1,-1-1 1,0 0-1,1 0 1,-1 1-1,1-1 1,-1 0-1,1 0 1,-1 0-1,0 0 1,1-1-1,-1 1 1,0 0-1,1-1 1,-1 1-1,1 0 1,-1-1-1,0 0 1,0 1-1,1-1 1,1-1-1,43-28 863,-31 16-773,0-1-1,0 0 1,-2-1-1,0 0 1,-1-2-1,0 1 1,-2-1-1,0-1 1,-1 1 0,-1-2-1,8-28 1,-16 68-157,0-1 1,1 1-1,0 0 1,2-1-1,1 0 1,6 22-1,-9-37 84,1-1-1,-1 1 0,1-1 0,-1 0 0,1 1 0,0-1 0,0 0 0,1 0 0,-1 0 1,1-1-1,-1 1 0,1-1 0,0 1 0,0-1 0,0 0 0,0 0 0,0 0 0,1 0 1,-1-1-1,1 1 0,-1-1 0,1 0 0,-1 0 0,1 0 0,-1-1 0,1 1 1,0-1-1,0 0 0,-1 0 0,1 0 0,0-1 0,-1 1 0,1-1 0,0 0 0,-1 0 1,1 0-1,-1 0 0,1 0 0,-1-1 0,0 0 0,1 0 0,-1 0 0,0 0 0,0 0 1,-1-1-1,1 1 0,0-1 0,-1 0 0,1 1 0,-1-1 0,0 0 0,0-1 1,0 1-1,1-5 0,2-1-17,-1 0-1,0 0 1,0-1 0,-1 1 0,-1-1-1,1 0 1,-2 0 0,1 0 0,-2 0-1,1 0 1,-1 0 0,-2-13 0,2 24-28,0 0 0,0 0 0,-1 0 0,1 0 0,0 0 0,-1 0 0,1 0 0,0 0 0,-1 0 0,1 0 0,-1 0 0,0-1 0,1 1 0,-1 0 0,0 0 0,1-1 0,-1 1 0,0 0 1,0-1-1,0 1 0,0-1 0,1 1 0,-1-1 0,0 1 0,0-1 0,0 0 0,0 0 0,0 1 0,0-1 0,0 0 0,0 0 0,0 0 0,0 0 0,0 0 0,0 0 0,0 0 0,0 0 0,0-1 0,0 1 0,0 0 0,0 0 1,0-1-1,0 1 0,0-1 0,0 1 0,0-1 0,1 1 0,-1-1 0,0 0 0,0 1 0,1-1 0,-1 0 0,0 0 0,1 1 0,-1-1 0,0 0 0,1 0 0,0 0 0,-1 0 0,1 0 0,-1 0 0,1 0 0,0 0 0,0 0 1,-1 0-1,1 0 0,0 0 0,0-1 0,-1 9 0,-1 0 0,1 0-1,1 1 1,-1-1 0,1 0 0,0 0 0,1 1 0,0-1 0,2 7 0,-3-11 8,1 0 0,0-1 0,0 1 0,0 0 0,1-1 0,-1 1 0,0-1 0,1 0 1,0 1-1,0-1 0,-1 0 0,1 0 0,1 0 0,-1 0 0,0 0 0,0-1 0,1 1 0,-1-1 0,1 1 0,-1-1 0,1 0 0,-1 0 0,1 0 0,0 0 0,0-1 0,3 1 0,3 0 11,0 0 0,1-1 0,-1 0 0,0 0 0,1-1 0,-1 0 0,0-1 0,0 0 0,0-1 0,0 0 0,0 0 0,0-1 0,-1 0 0,16-9 0,-19 9-11,0 0 1,0 0 0,-1 0 0,1 0 0,-1-1-1,0 1 1,0-1 0,0 0 0,-1-1 0,0 1-1,0-1 1,0 1 0,0-1 0,-1 0 0,0 0-1,0 0 1,-1 0 0,0 0 0,0 0 0,0-1-1,-1 1 1,0 0 0,0-7 0,0 12-7,0 0 0,0 0 0,0 0-1,0 0 1,0 0 0,0 0 0,0 0 0,0 0 0,-1 0 0,1 0 0,0-1-1,-1 1 1,1 0 0,-1 0 0,1 0 0,-1 1 0,1-1 0,-1 0 0,1 0 0,-1 0-1,0 0 1,0 0 0,1 1 0,-1-1 0,0 0 0,0 1 0,0-1 0,0 1 0,0-1-1,0 1 1,0-1 0,0 1 0,0-1 0,0 1 0,0 0 0,0 0 0,0 0-1,0-1 1,0 1 0,0 0 0,-1 0 0,1 1 0,0-1 0,0 0 0,0 0 0,0 0-1,-1 1 1,-2 1-12,0-1 0,1 1 0,-1 0 0,1 0 0,0 0 0,0 0 0,0 1 0,0 0 0,0-1 0,0 1 0,-4 6 0,2-1 24,0 2 0,0-1-1,0 0 1,2 1 0,-1 0 0,1 0 0,0 0-1,1 1 1,0-1 0,0 15 0,2-24-5,1 0 0,-1 0 1,0 0-1,1 0 1,-1 1-1,1-1 1,0-1-1,-1 1 1,1 0-1,0 0 0,-1 0 1,1 0-1,0 0 1,0-1-1,0 1 1,0 0-1,0-1 0,0 1 1,0 0-1,0-1 1,0 0-1,0 1 1,0-1-1,0 1 0,0-1 1,0 0-1,1 0 1,-1 0-1,0 0 1,0 0-1,0 0 1,2 0-1,48-1 42,-37 1-70,37-4-353,-38 2 264,1 0 0,0 1 1,-1 1-1,1 0 0,0 1 0,21 5 1,-35-6 139,1 0 0,-1 1 1,0-1-1,1 0 1,-1 0-1,1 1 0,-1-1 1,0 0-1,1 0 0,-1 1 1,1-1-1,-1 0 1,1 0-1,-1 0 0,1 0 1,-1 0-1,1 0 0,-1 0 1,1 0-1,-1 0 1,1 0-1,-1 0 0,1 0 1,-1 0-1,1 0 0,-1 0 1,1 0-1,-1-1 1,1 1-1,-1 0 0,1 0 1,-1-1-1,0 1 0,1 0 1,-1 0-1,1-1 1,-1 1-1,0-1 0,1 1 1,-1 0-1,0-1 0,0 1 1,1-1-1,-1 1 1,0-1-1,0 1 0,1 0 1,-1-1-1,0 1 1,0-1-1,0 1 0,0-1 1,0 1-1,0-1 0,0 1 1,0-1-1,0 1 1,0-1-1,0 1 0,0-1 1,0 1-1,-1-1 0,1 1 1,0-1-1,0 1 1,0-1-1,-1 0 0,0-13-122,-10-27 485,9 38-573,1-1 1,-1 1-1,1-1 0,0 1 0,0-1 1,0 0-1,0 1 0,0-1 0,1 0 1,0 0-1,0 0 0,0 1 1,1-9-1,42 12-7044,-13 0 2722,4 0-1505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8.577"/>
    </inkml:context>
    <inkml:brush xml:id="br0">
      <inkml:brushProperty name="width" value="0.025" units="cm"/>
      <inkml:brushProperty name="height" value="0.025" units="cm"/>
    </inkml:brush>
  </inkml:definitions>
  <inkml:trace contextRef="#ctx0" brushRef="#br0">149 131 4420,'0'0'8611,"-11"-1"-5114,8 1-3417,-1-1 138,-1 1 0,1 0-1,-1 0 1,1 0 0,-1 0-1,1 1 1,-1-1-1,1 1 1,-1 0 0,1 1-1,0-1 1,0 1 0,0 0-1,-1 0 1,2 0-1,-1 1 1,0-1 0,0 1-1,1 0 1,-1 0 0,-3 4-1,-24 42 1360,30-47-1493,-1 1 1,1 0 0,0 0 0,0 0-1,0-1 1,1 1 0,-1 0 0,1 0-1,-1 0 1,1 0 0,0 0-1,0 0 1,1 0 0,-1 0 0,0 0-1,1 0 1,1 4 0,-1-6-71,0 0-1,-1 0 1,1-1 0,0 1-1,0 0 1,0 0 0,1-1-1,-1 1 1,0 0 0,0-1-1,0 1 1,0-1 0,0 0-1,1 1 1,-1-1 0,0 0 0,0 0-1,1 0 1,-1 0 0,0 0-1,0 0 1,1 0 0,-1 0-1,0 0 1,0 0 0,1-1-1,-1 1 1,0-1 0,0 1 0,2-1-1,35-18 262,-27 10-282,0 0 0,-1-1-1,0 0 1,-1-1 0,0 0-1,-1 0 1,0-1 0,0 0-1,-2-1 1,1 0 0,-2 0 0,0 0-1,0 0 1,-1-1 0,-1 0-1,0 0 1,-1 0 0,1-27-1,-20 84-381,12-26 127,0 0 1,2 1-1,0-1 0,1 1 1,1 0-1,0-1 1,1 1-1,5 26 0,-5-42-69,1-1 0,-1 1 1,1 0-1,0 0 0,0 0 0,0 0 0,0-1 0,0 1 0,0 0 0,0-1 0,0 1 0,1-1 0,-1 1 0,1-1 0,-1 0 0,1 0 0,0 0 0,-1 0 0,1 0 0,0 0 0,0 0 0,0 0 0,0 0 0,-1-1 0,5 1 0,13 0-4153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9.049"/>
    </inkml:context>
    <inkml:brush xml:id="br0">
      <inkml:brushProperty name="width" value="0.025" units="cm"/>
      <inkml:brushProperty name="height" value="0.025" units="cm"/>
    </inkml:brush>
  </inkml:definitions>
  <inkml:trace contextRef="#ctx0" brushRef="#br0">0 56 16271,'0'0'5552,"1"9"-4393,0-7-1132,-1 0 0,0 1-1,1-1 1,0 0 0,-1 1 0,1-1 0,0 0 0,0 0 0,1 0 0,-1 0 0,0 0 0,1 0 0,-1 0-1,1 0 1,-1-1 0,1 1 0,0 0 0,0-1 0,0 0 0,0 1 0,0-1 0,0 0 0,0 0 0,0 0-1,1 0 1,-1 0 0,0-1 0,1 1 0,-1-1 0,0 1 0,1-1 0,-1 0 0,0 0 0,1 0 0,-1 0-1,1 0 1,-1-1 0,0 1 0,1-1 0,-1 0 0,0 1 0,0-1 0,1 0 0,-1 0 0,0-1 0,0 1-1,0 0 1,2-3 0,-1 3-22,0-1-1,-1 0 1,1-1 0,-1 1-1,0 0 1,1-1-1,-1 1 1,0-1-1,0 0 1,-1 0-1,1 0 1,-1 0-1,1 0 1,-1 0-1,0 0 1,0 0 0,0 0-1,0-1 1,-1 1-1,1-5 1,-1 6-4,0 1-1,0-1 1,-1 0 0,1 1-1,0-1 1,-1 1 0,1-1 0,-1 1-1,1-1 1,-1 1 0,0 0 0,0-1-1,0 1 1,1 0 0,-1-1 0,0 1-1,-1 0 1,1 0 0,0 0 0,0 0-1,0 0 1,-1 0 0,1 0 0,0 0-1,-1 0 1,1 1 0,-1-1 0,1 1-1,-1-1 1,1 1 0,-1 0 0,0-1-1,1 1 1,-1 0 0,1 0-1,-1 0 1,1 0 0,-1 0 0,0 0-1,1 1 1,-1-1 0,1 0 0,-3 2-1,2-1 9,-1 0 0,0 1 1,1-1-1,0 1 0,-1-1 0,1 1 0,0 0 0,0 0 0,0 0 0,0 0 0,0 0 0,0 0 0,1 1 0,-1-1 0,1 1 0,-1-1 0,1 1 0,0 0 0,0-1 0,0 1 0,1 0 0,-1 3 0,-1-1 93,1 0 0,0 0 0,0 1 0,0-1 0,0 0 0,1 1 0,0-1-1,1 1 1,-1-1 0,1 0 0,1 7 0,0-11-89,-1 1 0,0-1 0,1 1 0,-1-1 0,1 0 0,-1 1 0,1-1 0,0 0 0,-1 0 0,1 0 0,0 0 0,0-1 0,0 1 0,0 0 0,0-1 0,0 0 0,0 1 0,0-1 0,0 0 0,0 0 0,0 0-1,0 0 1,0 0 0,0 0 0,2-1 0,51-10 34,-3-15-593,-42 20 441,0 1 1,1 0-1,-1 0 1,1 1-1,0 1 1,0 0-1,18-3 1,-28 6 107,0 0 1,-1 0-1,1 0 1,0 0-1,-1 0 1,1 0-1,0 0 1,-1 0-1,1 0 1,-1 0-1,1 0 0,0 1 1,-1-1-1,1 0 1,-1 0-1,1 1 1,-1-1-1,1 1 1,-1-1-1,1 0 1,-1 1-1,1-1 1,-1 1-1,1-1 1,-1 1-1,0-1 1,1 1-1,-1-1 0,0 1 1,1-1-1,-1 1 1,0 0-1,0-1 1,1 2-1,-1 28 642,1 5 494,-1-34-1092,0 0-1,1 0 0,-1 0 1,0 0-1,1 0 0,-1 0 1,0-1-1,1 1 0,0 0 1,-1 0-1,1-1 0,-1 1 1,1 0-1,0-1 0,-1 1 1,1 0-1,0-1 0,0 1 1,0-1-1,-1 1 0,1-1 1,0 0-1,0 1 0,0-1 1,0 0-1,0 1 0,0-1 1,0 0-1,-1 0 0,3 0 1,6 0-6,-1-1 1,1-1 0,0 1 0,0-1-1,-1-1 1,1 0 0,-1 0 0,1-1-1,-1 1 1,0-2 0,10-7-1,-9 7-262,-1 0-1,0 0 0,1 1 1,0 0-1,0 0 0,0 1 1,0 0-1,1 1 0,-1 0 1,11-1-1,-20 4 117,1-1 0,-1 1 0,1-1 1,-1 1-1,0-1 0,1 1 0,-1-1 0,1 1 1,-1-1-1,0 1 0,0 0 0,1-1 0,-1 1 1,0-1-1,0 1 0,0 0 0,0-1 0,0 1 1,0 0-1,1-1 0,-2 1 0,1 0 0,0-1 1,0 1-1,0-1 0,0 1 0,0 0 0,-1 0 1,-1 7-5041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9.706"/>
    </inkml:context>
    <inkml:brush xml:id="br0">
      <inkml:brushProperty name="width" value="0.025" units="cm"/>
      <inkml:brushProperty name="height" value="0.025" units="cm"/>
    </inkml:brush>
  </inkml:definitions>
  <inkml:trace contextRef="#ctx0" brushRef="#br0">1 25 5157,'0'0'16415,"4"12"-15267,29 162 1140,-29-147-2152,-3-23-101,-1-1 0,1 0 0,-1 0 0,1 0 0,0 0 0,0 0 0,1 0 0,-1 0 0,0-1 0,1 1 0,0 0 0,0-1 0,0 1 0,0-1 0,0 0 0,0 1 0,0-1 0,6 3 1,-6-4 10,0 0 1,1 0-1,-1 0 1,1-1 0,-1 1-1,1-1 1,-1 0-1,1 0 1,-1 0 0,1 0-1,-1 0 1,1 0-1,-1-1 1,0 1 0,1-1-1,-1 1 1,1-1 0,-1 0-1,0 0 1,0 0-1,1-1 1,-1 1 0,0 0-1,3-3 1,31-26 229,-1-2 0,-1-1 1,36-47-1,-49 56 34,-18 20-301,1-1 1,-1 1-1,0-1 1,0 1-1,0-1 1,2-6-1,-4-10-3194,-1 20 2638,0 0 0,-1 0 0,1 0 0,-1 0 0,1 0 0,-1 0 0,0 0 0,1 0 0,-1 0 0,0 0 0,0 0 0,0 0 0,0 0 0,0 1 0,0-1 0,-1-1 0,-14-6-7802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00.054"/>
    </inkml:context>
    <inkml:brush xml:id="br0">
      <inkml:brushProperty name="width" value="0.025" units="cm"/>
      <inkml:brushProperty name="height" value="0.025" units="cm"/>
    </inkml:brush>
  </inkml:definitions>
  <inkml:trace contextRef="#ctx0" brushRef="#br0">1 0 4805,'0'0'10089,"5"66"-7430,1-49-1090,1 0-1153,3-4-351,7-1-386,0-7-2113,7-5-2435,2 0-2209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00.429"/>
    </inkml:context>
    <inkml:brush xml:id="br0">
      <inkml:brushProperty name="width" value="0.025" units="cm"/>
      <inkml:brushProperty name="height" value="0.025" units="cm"/>
    </inkml:brush>
  </inkml:definitions>
  <inkml:trace contextRef="#ctx0" brushRef="#br0">230 0 3972,'0'0'6000,"-10"1"-2936,-3 0-2351,1 0 0,0 1 0,0 0 0,0 0 0,0 2-1,0-1 1,0 2 0,1 0 0,0 0 0,0 1 0,0 0 0,1 0-1,0 1 1,-15 14 0,21-15-464,-1 0-1,1 0 1,0 0-1,1 1 1,-6 12-1,8-18-233,1 0-1,-1 0 1,1 0-1,-1 0 1,1 0-1,-1 0 1,1 0 0,0 0-1,-1 0 1,1 0-1,0 0 1,0 1-1,0-1 1,0 0-1,0 0 1,0 0 0,0 0-1,1 0 1,-1 1-1,0-1 1,1 0-1,-1 0 1,0 0-1,1 0 1,0 0 0,-1 0-1,1 0 1,-1 0-1,1 0 1,0-1-1,0 1 1,-1 0-1,1 0 1,0-1 0,0 1-1,0 0 1,0-1-1,0 1 1,0-1-1,0 1 1,0-1-1,0 1 1,0-1 0,3 1-1,4 0-20,1-1 0,0 1 0,0-1-1,0-1 1,0 0 0,0 0 0,0-1 0,0 0-1,-1 0 1,1-1 0,-1 0 0,0-1 0,0 0-1,0 0 1,0-1 0,8-6 0,0-1-108,-1-1 0,0-1 0,-1 0 0,0-1 1,-2 0-1,15-22 0,-34 68-217,-14 10 395,16-32-19,0-1 0,1 0 0,0 1 0,0 0 0,1 0 1,0 0-1,0 1 0,-1 10 0,4-20-28,0 1 0,0-1 0,0 0 0,0 0 0,1 1 0,-1-1 0,0 0 0,0 0 0,0 0 0,0 1 0,0-1 0,0 0 1,0 0-1,0 1 0,0-1 0,1 0 0,-1 0 0,0 0 0,0 0 0,0 1 0,0-1 0,1 0 0,-1 0 0,0 0 0,0 0 0,0 0 0,1 0 0,-1 1 0,0-1 1,0 0-1,1 0 0,-1 0 0,0 0 0,0 0 0,1 0 0,-1 0 0,0 0 0,0 0 0,0 0 0,1 0 0,-1 0 0,1 0 0,15-6 229,11-9-152,35-33-16,-40 30-157,1 0-1,1 1 0,36-18 1,-60 35 80,0 0 0,1 0 1,-1 0-1,0-1 0,0 1 1,1 0-1,-1 0 1,0 0-1,0 0 0,1 0 1,-1 0-1,0 0 1,0 0-1,1 0 0,-1 0 1,0 0-1,0 0 1,1 0-1,-1 0 0,0 0 1,1 0-1,-1 0 0,0 0 1,0 0-1,1 0 1,-1 0-1,0 0 0,0 0 1,1 1-1,-1-1 1,0 0-1,0 0 0,0 0 1,1 0-1,-1 1 0,0-1 1,0 0-1,0 0 1,0 0-1,1 1 0,-1-1 1,0 0-1,0 0 1,0 1-1,0-1 0,0 0 1,0 0-1,0 1 0,0-1 1,0 0-1,0 1 1,-3 22 63,-14 23 38,13-38-915,-14 31 3549,17-26-5088,5-2-4259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9.158"/>
    </inkml:context>
    <inkml:brush xml:id="br0">
      <inkml:brushProperty name="width" value="0.025" units="cm"/>
      <inkml:brushProperty name="height" value="0.025" units="cm"/>
    </inkml:brush>
  </inkml:definitions>
  <inkml:trace contextRef="#ctx0" brushRef="#br0">277 43 6694,'-11'0'8472,"2"0"-8009,-8 0 391,0 0-1,-1 1 1,1 1-1,-27 7 1,40-9-741,0 1 0,1 0 0,-1 1 0,1-1 0,-1 1 0,1-1 0,-1 1 0,1 0 0,0 0 0,0 0-1,0 1 1,0-1 0,0 1 0,1 0 0,-1 0 0,1 0 0,-1 0 0,1 0 0,0 0 0,0 0 0,1 1 0,-1-1 0,1 1 0,0-1 0,0 1 0,0 0 0,0 0 0,0-1 0,1 8 0,-1-9-98,1 0 0,0 0 0,0-1 0,0 1 0,1 0 0,-1-1 0,0 1 0,1 0 0,-1-1 0,1 1 0,-1 0 0,1-1 0,0 1 0,0-1-1,0 1 1,0-1 0,0 0 0,0 1 0,0-1 0,0 0 0,0 0 0,1 1 0,1 0 0,0-1 4,-1 0 0,1 0 0,0 0 0,0-1 0,-1 1 0,1-1 0,0 0 0,0 0-1,-1 0 1,1 0 0,0 0 0,0-1 0,-1 1 0,1-1 0,4-1 0,-3 0-24,-1 1 0,1-1 0,0 0 0,-1 0 0,0 0 0,1 0 0,-1-1 0,0 1 0,0-1 0,0 0 0,-1 0 0,1 0 0,-1 0 0,1 0 0,-1-1 0,0 1 0,0-1 0,-1 1 0,1-1 0,-1 0 0,0 0 0,0 0 0,0 0 0,0 0 0,0 1 0,-1-1 0,0 0 0,0 0 0,0 0 0,-1 0 0,1 0 0,-1 0 0,0 0 0,0 0 0,0 0 0,0 0 0,-1 1 0,0-1 0,1 0 0,-1 1 0,-1 0 0,1-1 0,0 1 1,-1 0-1,0 0 0,0 0 0,1 1 0,-2-1 0,1 1 0,0-1 0,0 1 0,-1 0 0,1 0 0,-1 1 0,0-1 0,0 1 0,1 0 0,-1 0 0,0 0 0,-5-1 0,4 2 10,1 0 0,0 1 0,-1-1-1,1 1 1,-1 0 0,1 0 0,0 0 0,-1 1 0,1-1 0,0 1 0,0 0 0,0 0 0,1 0 0,-1 1 0,0 0 0,1-1 0,-1 1 0,1 0-1,0 1 1,0-1 0,0 0 0,1 1 0,-1 0 0,-1 4 0,0-2-237,2 0 0,-1-1 0,1 1 0,-1 1 0,2-1 0,-1 0-1,1 0 1,0 1 0,0-1 0,1 1 0,-1-1 0,1 0 0,1 1 0,0-1 0,-1 1 0,4 9-1,10 8-4101,5-5-2313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00.991"/>
    </inkml:context>
    <inkml:brush xml:id="br0">
      <inkml:brushProperty name="width" value="0.025" units="cm"/>
      <inkml:brushProperty name="height" value="0.025" units="cm"/>
    </inkml:brush>
  </inkml:definitions>
  <inkml:trace contextRef="#ctx0" brushRef="#br0">2 154 2787,'0'0'20563,"-1"-8"-19917,1 5-589,0 0 0,0 0-1,0 0 1,0 0 0,0 0 0,0 0-1,1 0 1,0 0 0,-1 0 0,1 1-1,0-1 1,1 0 0,-1 0 0,0 1-1,1-1 1,-1 1 0,3-3 0,4-3 298,-1 0 0,2 1 0,-1 0 0,14-8 0,-19 13-271,3-3 12,1 0 0,0 0-1,1 0 1,-1 1 0,1 0 0,0 1 0,0 0-1,0 0 1,0 0 0,0 1 0,16-2 0,-23 5-100,0-1 1,0 1-1,0 0 1,0 0-1,1 0 1,-1 0 0,0 0-1,-1 0 1,1 0-1,0 0 1,0 0 0,0 1-1,-1-1 1,1 0-1,0 0 1,-1 1 0,1-1-1,-1 0 1,0 1-1,1-1 1,-1 1 0,0-1-1,0 0 1,0 1-1,0-1 1,0 1 0,0-1-1,-1 3 1,-3 45-80,-5-26 105,-2 10-55,37-57-8983,-15 8 576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01.388"/>
    </inkml:context>
    <inkml:brush xml:id="br0">
      <inkml:brushProperty name="width" value="0.025" units="cm"/>
      <inkml:brushProperty name="height" value="0.025" units="cm"/>
    </inkml:brush>
  </inkml:definitions>
  <inkml:trace contextRef="#ctx0" brushRef="#br0">16 1 3651,'0'0'20062,"-1"8"-19010,-14 127 197,15-134-1244,0-1 1,1 1-1,-1 0 1,0-1-1,1 1 0,-1-1 1,0 1-1,1-1 1,-1 1-1,0-1 0,1 1 1,-1-1-1,1 0 1,-1 1-1,1-1 0,-1 0 1,1 1-1,-1-1 1,1 0-1,0 1 0,-1-1 1,1 0-1,-1 0 1,1 0-1,0 0 0,-1 1 1,1-1-1,-1 0 0,1 0 1,0 0-1,-1 0 1,1-1-1,0 1 0,-1 0 1,1 0-1,-1 0 1,1 0-1,0-1 0,-1 1 1,1 0-1,0-1 1,29-11 39,39-40-1056,-52 37 686,2 1 0,0 1 0,23-13 0,-41 25 343,-1 1-1,1 0 1,-1-1 0,1 1 0,-1 0 0,1 0 0,-1-1 0,1 1 0,0 0-1,-1 0 1,1 0 0,-1 0 0,1 0 0,0 0 0,-1 0 0,1 0 0,0 0 0,-1 0-1,1 0 1,-1 0 0,1 0 0,0 1 0,-1-1 0,1 0 0,-1 0 0,1 1-1,-1-1 1,1 0 0,-1 1 0,1-1 0,0 1 0,5 21 506,-14 47-91,3-40-895,21-33-7156,-8-8-741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34.873"/>
    </inkml:context>
    <inkml:brush xml:id="br0">
      <inkml:brushProperty name="width" value="0.025" units="cm"/>
      <inkml:brushProperty name="height" value="0.025" units="cm"/>
    </inkml:brush>
  </inkml:definitions>
  <inkml:trace contextRef="#ctx0" brushRef="#br0">1 56 4324,'0'0'19581,"12"-1"-18956,38-2-429,86-7 250,-55-5-4617,-51-1-2705,-20 6 1912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35.220"/>
    </inkml:context>
    <inkml:brush xml:id="br0">
      <inkml:brushProperty name="width" value="0.025" units="cm"/>
      <inkml:brushProperty name="height" value="0.025" units="cm"/>
    </inkml:brush>
  </inkml:definitions>
  <inkml:trace contextRef="#ctx0" brushRef="#br0">0 1 3748,'0'0'15769,"11"3"-14835,12 1-499,-8-2-275,-1 1 0,0 1 1,22 8-1,-32-11-141,-1 0 0,0 1 0,0 0 0,0 0 0,0-1 0,0 2 0,0-1 0,0 0 0,0 1 0,-1-1 0,1 1 1,-1 0-1,0-1 0,0 1 0,0 0 0,0 1 0,-1-1 0,1 0 0,-1 0 0,0 1 0,1 3 0,0 3 140,-1-1-1,-1 1 0,0 0 1,0-1-1,-1 1 1,-1 0-1,1-1 1,-1 1-1,-7 17 0,-3 4-301,-25 43 0,32-65 25,5-8 89,-8 11-1484,0-7-2887,3-5-3463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35.898"/>
    </inkml:context>
    <inkml:brush xml:id="br0">
      <inkml:brushProperty name="width" value="0.025" units="cm"/>
      <inkml:brushProperty name="height" value="0.025" units="cm"/>
    </inkml:brush>
  </inkml:definitions>
  <inkml:trace contextRef="#ctx0" brushRef="#br0">6 0 5669,'0'0'13853,"-1"11"-13100,-3 153 1171,5-140-1786,1 0-1,1-1 1,1 0-1,1 1 1,11 30-1,-16-53-68,1 1-1,-1-1 0,1 0 1,-1 0-1,1 1 0,-1-1 0,1 0 1,0 0-1,-1 0 0,1 0 0,0 0 1,0 0-1,0 0 0,0 0 1,0 0-1,0 0 0,0 0 0,0-1 1,0 1-1,1 0 0,-1-1 0,0 1 1,0-1-1,1 1 0,-1-1 1,0 0-1,1 1 0,-1-1 0,0 0 1,1 0-1,-1 0 0,0 0 0,1 0 1,-1 0-1,0-1 0,1 1 0,-1 0 1,0-1-1,0 1 0,1-1 1,-1 1-1,0-1 0,0 1 0,0-1 1,1 0-1,-1 0 0,0 0 0,1-1 1,8-6 225,0-1 0,-1 1-1,0-2 1,8-11 0,-9 11-283,25-27 225,41-52 152,-65 78-451,-1-1 0,-1 0 0,0 0 0,0 0 0,8-26 0,-11 11-1851,-4 26 1578,0 0 0,0 0 0,0 0 0,0 0 0,0 0 0,0 0 0,0 0 0,0 0 0,-1 0 0,1 0 0,0 0 0,-1 0 0,1 0 0,-1 0 0,1 0 0,-1 0 0,1 0 0,-1 1 0,1-1 0,-1 0 0,0 0 0,0 1 0,1-1 0,-2 0 0,-14-4-6748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36.277"/>
    </inkml:context>
    <inkml:brush xml:id="br0">
      <inkml:brushProperty name="width" value="0.025" units="cm"/>
      <inkml:brushProperty name="height" value="0.025" units="cm"/>
    </inkml:brush>
  </inkml:definitions>
  <inkml:trace contextRef="#ctx0" brushRef="#br0">6 1 5061,'0'0'13677,"-6"58"-12428,12-48-993,6 0-224,9-1-32,3-7-1057,1 1-897,3-3-928,-3 0-674,-2 0-191,2 0-1474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37.106"/>
    </inkml:context>
    <inkml:brush xml:id="br0">
      <inkml:brushProperty name="width" value="0.025" units="cm"/>
      <inkml:brushProperty name="height" value="0.025" units="cm"/>
    </inkml:brush>
  </inkml:definitions>
  <inkml:trace contextRef="#ctx0" brushRef="#br0">82 75 3267,'0'0'14462,"-6"-7"-13560,3 4-801,2 2-74,1 0-1,-1 0 1,1 0-1,-1 0 1,0 0-1,1 0 1,-1 0-1,0 0 1,1 0-1,-1 1 1,0-1-1,0 0 1,0 1-1,0-1 1,0 1-1,0-1 1,0 1-1,0-1 1,0 1-1,0-1 1,0 1-1,0 0 1,0 0-1,0 0 1,0-1-1,0 1 1,-1 0-1,1 0 1,0 1-1,0-1 1,0 0-1,0 0 1,0 0-1,0 1 1,0-1-1,0 1 1,0-1-1,0 0 1,0 1-1,0 0 1,0-1-1,0 1 1,0 0-1,0-1 1,1 1-1,-1 0 1,0 0-1,1 0 1,-1 0-1,0 0 1,1 0-1,-1 0 1,1 0-1,-1 0 1,0 1-1,-2 4 128,0-1 0,0 1-1,0-1 1,1 1-1,0 0 1,0 0 0,0 0-1,1 0 1,0 0-1,0 1 1,0-1-1,1 12 1,0-17-144,1 0 1,-1 0-1,1 0 1,0-1-1,-1 1 0,1 0 1,0 0-1,-1 0 1,1 0-1,0-1 0,0 1 1,0 0-1,-1-1 0,1 1 1,0 0-1,0-1 1,0 1-1,0-1 0,0 0 1,0 1-1,0-1 1,0 0-1,1 0 0,-1 1 1,0-1-1,0 0 1,0 0-1,0 0 0,0 0 1,0 0-1,0-1 1,0 1-1,0 0 0,1 0 1,-1-1-1,1 0 0,40-13 135,-36 10-145,0-1 0,-1 0 0,0 0 1,0 0-1,0 0 0,0-1 0,-1 0 1,0 0-1,0 0 0,-1-1 0,1 1 1,-1-1-1,-1 0 0,0 0 0,0 0 1,0 0-1,0 0 0,-1 0 0,-1-1 1,1-12-1,-1 20 5,0-1-1,0 1 1,0-1 0,0 1 0,0-1-1,0 1 1,0 0 0,0-1 0,0 1-1,0-1 1,-1 1 0,1-1 0,0 1-1,0 0 1,0-1 0,0 1 0,-1 0 0,1-1-1,0 1 1,-1 0 0,1-1 0,0 1-1,0 0 1,-1-1 0,1 1 0,-1 0-1,1 0 1,0-1 0,-1 1 0,1 0-1,0 0 1,-1 0 0,1 0 0,-1 0-1,1-1 1,-1 1 0,1 0 0,0 0-1,-1 0 1,1 0 0,-1 0 0,1 0 0,-1 1-1,0-1 1,-17 11 155,12-1-43,1 1 1,1 0 0,0 0 0,0 1 0,1-1-1,1 1 1,0-1 0,0 1 0,1 0 0,0 0 0,2 0-1,-1 0 1,3 11 0,-3-21-105,1-1 0,0 0-1,-1 0 1,1 0 0,0 0-1,0 0 1,0 0 0,0 0 0,0 0-1,0 0 1,0-1 0,0 1 0,0 0-1,1-1 1,-1 1 0,0-1 0,0 1-1,1-1 1,-1 1 0,0-1-1,1 0 1,-1 0 0,0 0 0,1 0-1,-1 0 1,0 0 0,1 0 0,-1 0-1,0 0 1,1-1 0,-1 1-1,0 0 1,0-1 0,1 1 0,-1-1-1,2-1 1,4 0 19,-1 0 0,1-1 0,-1 0-1,0 0 1,10-8 0,-7 3-12,0-1 0,-1 0 0,0 0 0,12-21 0,-17 27-33,-1-1-1,0 1 1,0-1-1,0 0 1,-1 1 0,1-1-1,-1 0 1,0 0-1,0 0 1,0 0 0,-1-1-1,1 1 1,-1 0-1,0 0 1,0 0-1,0 0 1,-1 0 0,-1-5-1,2 9 10,0 0 1,-1 0-1,1 1 0,-1-1 0,1 0 0,-1 0 0,1 0 0,0 0 1,-1 1-1,1-1 0,0 0 0,-1 0 0,1 0 0,0 1 1,-1-1-1,1 0 0,0 1 0,-1-1 0,1 0 0,0 1 0,0-1 1,-1 0-1,1 1 0,0-1 0,0 1 0,0-1 0,0 0 1,-1 1-1,1-1 0,0 1 0,0-1 0,0 1 0,0-1 0,0 0 1,0 1-1,0-1 0,0 1 0,-7 21 70,5-12 18,0-2 88,0-1-1,0 1 1,1 0 0,0 1-1,1-1 1,-1 0 0,3 12 0,-2-19-162,0 0 1,1-1 0,0 1-1,-1 0 1,1 0 0,-1-1 0,1 1-1,0 0 1,0-1 0,-1 1 0,1-1-1,0 1 1,0-1 0,0 1 0,-1-1-1,1 0 1,0 1 0,0-1-1,0 0 1,0 0 0,0 1 0,0-1-1,0 0 1,0 0 0,0 0 0,0 0-1,0 0 1,0-1 0,-1 1 0,1 0-1,0 0 1,0-1 0,0 1-1,0 0 1,0-1 0,0 1 0,1-2-1,32-15 79,-27 10-98,0-1 1,-1 0-1,-1 0 0,1 0 1,-1-1-1,-1 0 1,1 0-1,-2 0 0,1-1 1,3-15-1,-2 8 24,-5 19-19,-19 68 60,17-64-27,1 0 0,0 1 0,0-1 0,1 0 0,0 1 0,0-1 0,1 0 0,0 1 0,2 9 0,-2-15-27,0 0 1,0 0 0,0 0 0,0-1 0,0 1 0,0 0 0,0 0 0,0 0 0,0-1-1,0 1 1,1-1 0,-1 1 0,0-1 0,1 1 0,-1-1 0,0 0 0,1 1-1,-1-1 1,0 0 0,1 0 0,-1 0 0,1 0 0,-1-1 0,0 1 0,1 0-1,-1 0 1,0-1 0,1 1 0,-1-1 0,0 1 0,2-2 0,41-17-42,-21-3-266,-20 18 282,1-1 0,1 1 0,-1 0 0,0 0 0,1 0 0,0 1 0,0-1-1,0 1 1,0 0 0,0 1 0,6-3 0,-9 8 55,0-1 0,-1 1 0,1-1 0,-1 1 0,0 0 0,0-1 0,0 1 0,0 0 0,0 0 0,-1 0 0,1 0 0,-1 4 0,2-1 59,-2-2-44,1 0 1,0 0-1,0-1 0,0 1 0,1 0 0,0-1 1,-1 1-1,1-1 0,0 0 0,1 0 0,-1 0 0,0 0 1,1 0-1,5 4 0,-6-5-32,0-1-1,0 0 1,1 0-1,-1 0 1,0-1-1,1 1 1,-1-1-1,1 1 1,-1-1 0,1 0-1,-1 0 1,1 0-1,-1 0 1,1 0-1,-1-1 1,1 1-1,-1-1 1,1 1-1,-1-1 1,0 0 0,1 0-1,-1 0 1,4-3-1,24-15 96,16-10-264,-43 28 130,-1-1 0,1 1 1,-1 0-1,1 1 1,0-1-1,-1 0 1,1 1-1,0-1 1,-1 1-1,1 0 0,0 0 1,0 0-1,-1 0 1,1 0-1,3 2 1,-5-2 24,0 1 0,0 0 1,0 0-1,0-1 1,0 1-1,-1 0 0,1 0 1,0 0-1,-1 0 1,1 0-1,-1 0 1,1 0-1,-1 0 0,1 0 1,-1 0-1,0 1 1,1-1-1,-1 0 1,0 0-1,0 0 0,0 2 1,0-1 11,0-1 1,0 0-1,0 1 1,0-1-1,1 0 1,-1 1-1,0-1 1,1 0-1,-1 1 1,1-1-1,-1 0 1,1 0-1,-1 0 0,1 1 1,0-1-1,0 0 1,0 0-1,0 0 1,0 0-1,0 0 1,0-1-1,0 1 1,0 0-1,0 0 1,0-1-1,2 2 1,2-2 17,0 0 1,0 0 0,0 0 0,0 0 0,0-1 0,0 0 0,0 0 0,0-1 0,0 1-1,0-1 1,-1 0 0,1 0 0,-1-1 0,1 1 0,-1-1 0,6-5 0,-5 4-109,1 1 1,-1 0-1,1-1 1,-1 2-1,1-1 1,0 1-1,0-1 1,0 2 0,0-1-1,13-1 1,-19 3 63,1 0 1,0 0-1,-1 0 1,1 1-1,0-1 1,-1 0-1,1 0 1,-1 1-1,1-1 1,0 0 0,-1 1-1,1-1 1,-1 0-1,1 1 1,-1-1-1,1 1 1,-1-1-1,0 1 1,1-1-1,-1 1 1,0-1-1,1 1 1,-1-1 0,0 1-1,1 0 1,-1-1-1,0 1 1,0-1-1,0 1 1,0 0-1,1-1 1,-1 1-1,0 1 1,0 30 191,1-1-2027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0.553"/>
    </inkml:context>
    <inkml:brush xml:id="br0">
      <inkml:brushProperty name="width" value="0.025" units="cm"/>
      <inkml:brushProperty name="height" value="0.025" units="cm"/>
    </inkml:brush>
  </inkml:definitions>
  <inkml:trace contextRef="#ctx0" brushRef="#br0">130 106 4068,'37'-42'2840,"13"-22"7757,-52 71-7466,-5 19-2867,-25 38 576,-48 71 1,-15 28 782,145-227-1826,107-190-736,-141 235 917,-16 19 22,1 0-1,-1 0 0,0 0 0,0 0 0,1 1 0,-1-1 0,0 0 0,0 0 0,1 0 1,-1 0-1,0 0 0,0 1 0,0-1 0,1 0 0,-1 0 0,0 0 0,0 1 0,0-1 1,0 0-1,0 0 0,1 1 0,-1-1 0,0 0 0,0 0 0,0 1 0,0-1 0,0 0 1,0 0-1,0 1 0,0-1 0,0 0 0,0 0 0,0 1 0,0-1 0,0 0 0,0 0 1,0 1-1,0-1 0,-1 0 0,1 0 0,0 1 0,-10 45 38,-2-14 324,2 0-1,1 0 0,1 1 1,2 0-1,-3 64 1,9-96-358,0-1 1,0 1 0,0-1 0,0 1 0,0 0 0,0-1-1,0 1 1,0-1 0,0 1 0,0-1 0,0 1 0,0-1-1,0 1 1,0-1 0,0 1 0,1-1 0,-1 1 0,0-1-1,0 1 1,1-1 0,-1 0 0,0 1 0,1-1 0,-1 1 0,0-1-1,1 0 1,-1 1 0,1-1 0,-1 0 0,0 1 0,1-1-1,-1 0 1,1 0 0,-1 0 0,1 1 0,-1-1 0,1 0-1,-1 0 1,1 0 0,-1 0 0,1 0 0,-1 0 0,1 0-1,-1 0 1,1 0 0,-1 0 0,1 0 0,-1 0 0,2 0 0,-1-1 7,0 1 1,0-1-1,0 0 0,1 1 1,-1-1-1,0 0 1,0 0-1,0 1 1,0-1-1,0 0 1,0 0-1,-1 0 1,1 0-1,0 0 1,0-1-1,-1 1 1,1 0-1,-1 0 1,1-2-1,2-11-2,0 1 0,-2-1 0,0 0 0,0-17 0,-1 24-24,-1 1 1,1-1 0,-1 1-1,0-1 1,-1 1-1,1 0 1,-1 0 0,-1-1-1,1 1 1,-1 1-1,-4-8 1,7 13 8,0-1 0,0 1-1,0-1 1,-1 1 0,1 0 0,0-1-1,0 1 1,-1-1 0,1 1 0,0 0-1,-1-1 1,1 1 0,0-1 0,-1 1-1,1 0 1,0 0 0,-1-1 0,1 1-1,-1 0 1,1 0 0,0-1 0,-1 1 0,1 0-1,-1 0 1,1 0 0,-1 0 0,1 0-1,-1 0 1,1 0 0,-1 0 0,1 0-1,-1 0 1,1 0 0,-1 0 0,1 0-1,-1 0 1,1 0 0,-1 0 0,1 0-1,0 1 1,-1-1 0,-6 23-108,8 32 63,0-53 47,0-1 1,0 1-1,1 0 1,-1-1-1,0 1 1,1-1-1,-1 1 0,1-1 1,-1 0-1,1 0 1,-1 1-1,1-1 1,0 0-1,0 0 0,0-1 1,0 1-1,0 0 1,-1-1-1,1 1 1,0-1-1,0 0 0,1 1 1,-1-1-1,0 0 1,0 0-1,0 0 1,0-1-1,0 1 0,0 0 1,0-1-1,3 0 1,3-1 14,0 0 0,-1 0 0,1 0 0,-1-1-1,1 0 1,-1-1 0,7-4 0,-1-3 11,-1 0-1,0 0 0,0-2 1,-1 1-1,-1-2 0,0 1 1,-1-1-1,13-27 1,-37 110 164,8-42-112,3-16 24,1 1 0,0 0 0,1-1 1,0 1-1,1 0 0,0 0 1,1 13-1,1-24-89,-1 0 0,0-1 1,1 1-1,-1 0 0,1 0 0,-1-1 0,1 1 1,-1-1-1,1 1 0,0 0 0,-1-1 0,1 1 1,0-1-1,-1 0 0,1 1 0,0-1 1,0 1-1,-1-1 0,1 0 0,0 0 0,0 1 1,0-1-1,-1 0 0,1 0 0,0 0 0,0 0 1,0 0-1,0 0 0,-1 0 0,1 0 1,0 0-1,0-1 0,0 1 0,-1 0 0,1 0 1,0-1-1,0 1 0,-1 0 0,2-2 0,32-14 141,-21 6-136,-2 0 1,1-1 0,-2-1-1,1 1 1,-1-2 0,-1 1-1,-1-1 1,1-1 0,-2 0-1,0 0 1,9-28 0,-28 77 141,-3 0 0,-1-1 0,-24 39 0,58-84-2548,-5-5-5439,-12 7-32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1.039"/>
    </inkml:context>
    <inkml:brush xml:id="br0">
      <inkml:brushProperty name="width" value="0.025" units="cm"/>
      <inkml:brushProperty name="height" value="0.025" units="cm"/>
    </inkml:brush>
  </inkml:definitions>
  <inkml:trace contextRef="#ctx0" brushRef="#br0">131 38 2947,'-4'-24'12864,"-8"11"-6760,10 13-5972,0-1-1,0 1 0,-1 0 0,1 0 0,0 0 0,0 0 0,-1 1 1,1-1-1,0 1 0,0-1 0,-1 1 0,1 0 0,0 0 0,0 0 1,0 0-1,0 0 0,0 0 0,-3 3 0,-5 3-79,-1 0-1,1 1 1,0 0 0,1 1-1,-12 13 1,69-22 38,-37-2-296,1 1 0,-1 0 0,1 1 0,-1 0 0,1 0 0,16 4 0,-25-3 217,0 0 1,0 0-1,-1 0 0,1 0 1,-1 1-1,1-1 0,-1 1 1,1-1-1,-1 1 1,0 0-1,0 0 0,0 0 1,0 0-1,0 1 1,-1-1-1,1 0 0,0 1 1,-1-1-1,0 1 1,0-1-1,0 1 0,0 0 1,0 0-1,0-1 0,-1 1 1,1 0-1,-1 0 1,0 0-1,0 0 0,0 0 1,0 3-1,0-2 31,0-1-1,0 1 0,-1 0 1,1-1-1,-1 1 1,0-1-1,0 1 0,0-1 1,0 1-1,-1-1 1,1 0-1,-1 0 0,0 0 1,0 0-1,0 0 1,0 0-1,-1 0 0,1 0 1,-1-1-1,1 0 1,-1 1-1,0-1 0,0 0 1,0 0-1,0 0 1,-1-1-1,1 1 0,0-1 1,-1 0-1,1 0 1,-1 0-1,1 0 0,-1-1 1,1 1-1,-1-1 1,0 0-1,1 0 1,-1 0-1,1-1 0,-5 0 1,8 1-225,-1 0 1,1-1-1,-1 1 1,0 0-1,1-1 1,-1 1-1,1-1 1,-1 1-1,1 0 1,-1-1-1,1 1 1,0-1-1,-1 0 1,1 1-1,0-1 1,-1 1-1,1-1 1,0 0-1,-1 1 1,1-1-1,0 1 1,0-1-1,0 0 0,0 1 1,0-1-1,0 0 1,0 0-1,0 1 1,0-1-1,0 0 1,0 1-1,0-1 1,0 0-1,1 0 1,-1-3-1785,0-10-4215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1.954"/>
    </inkml:context>
    <inkml:brush xml:id="br0">
      <inkml:brushProperty name="width" value="0.025" units="cm"/>
      <inkml:brushProperty name="height" value="0.025" units="cm"/>
    </inkml:brush>
  </inkml:definitions>
  <inkml:trace contextRef="#ctx0" brushRef="#br0">1 116 4901,'0'0'18049,"8"-8"-18060,-3 4 17,21-15 12,-26 19-13,1 0 1,-1 0-1,0 0 0,1 0 1,-1 0-1,0 0 0,1 0 1,-1 1-1,0-1 0,0 0 1,1 0-1,-1 0 0,0 0 1,1 0-1,-1 0 0,0 1 1,0-1-1,1 0 0,-1 0 1,0 0-1,0 1 0,1-1 1,-1 0-1,0 0 0,0 0 1,0 1-1,0-1 0,1 0 1,-1 1-1,0-1 0,0 0 1,0 0-1,0 1 0,0 0 1,0 26 440,-10 21 558,7-36-640,0 0 0,0 1 0,0 22 1,3-34-353,0-1 0,0 1 0,0 0 0,0-1 0,0 1 1,0-1-1,0 1 0,0 0 0,0-1 0,1 1 0,-1-1 1,0 1-1,0-1 0,1 1 0,-1-1 0,0 1 0,0-1 0,1 1 1,-1-1-1,1 1 0,-1-1 0,0 0 0,1 1 0,-1-1 1,1 0-1,-1 1 0,1-1 0,-1 0 0,1 1 0,0-1 1,-1 0-1,1 0 0,0 1 0,24-5 270,-18 1-236,0 0 0,-1 0 0,0 0 0,1-1 0,6-5 0,-11 6-36,50-51 113,-50 52-117,0-1 0,0 1 1,0-1-1,0 0 0,0 1 0,-1-1 0,1 0 0,-1 0 1,0 0-1,0 0 0,0 0 0,0 0 0,-1-1 0,1 1 1,-1 0-1,0 0 0,1 0 0,-2-1 0,0-5 0,1 9-7,0-1-1,0 1 0,-1 0 0,1-1 0,-1 1 0,1 0 0,0-1 0,-1 1 1,1 0-1,-1-1 0,1 1 0,-1 0 0,1 0 0,0 0 0,-1-1 0,1 1 1,-1 0-1,1 0 0,-1 0 0,1 0 0,-1 0 0,1 0 0,-1 0 0,1 0 1,-1 0-1,1 0 0,-1 0 0,1 0 0,-1 1 0,1-1 0,-1 0 0,1 0 1,-1 0-1,1 1 0,-1-1 0,1 0 0,0 1 0,-1-1 0,1 0 0,-1 1 1,1-1-1,0 0 0,-1 1 0,-16 15-65,14-10 61,0 0-1,0 0 1,1 0-1,0 0 1,0 0-1,1 0 1,-1 0-1,1 1 1,0 11-1,1-16 17,0 0-1,0 0 0,0 0 0,0-1 1,0 1-1,0 0 0,1 0 0,-1 0 1,1 0-1,0-1 0,-1 1 0,1 0 1,0-1-1,0 1 0,0 0 0,0-1 1,0 1-1,0-1 0,1 1 0,-1-1 1,0 0-1,1 0 0,-1 1 0,1-1 1,-1 0-1,1 0 0,0 0 0,-1-1 1,1 1-1,0 0 0,0-1 0,-1 1 1,1-1-1,0 1 0,0-1 0,2 0 1,5 0 5,1-1 0,-1-1 0,0 1 0,0-1 0,0-1 0,0 0 0,0 0 0,0-1 0,-1 0-1,1 0 1,-1-1 0,0 0 0,-1 0 0,1-1 0,-1 0 0,0-1 0,-1 1 0,1-1 0,-1 0 0,-1-1 0,1 0 0,-1 0 0,-1 0 0,1 0 0,2-10 0,-6 16-9,0 1 0,-1 0 0,0-1 0,1 1-1,-1 0 1,0-1 0,1 1 0,-1-1 0,0 1 0,0 0-1,0-1 1,0 1 0,-1-1 0,1 1 0,0 0 0,0-1 0,-1 1-1,-1-3 1,2 3-2,-1 1 0,1 0-1,-1-1 1,1 1 0,-1 0-1,0-1 1,1 1 0,-1 0-1,0-1 1,1 1 0,-1 0-1,0 0 1,0 0 0,1 0-1,-1 0 1,0 0 0,0 0-1,1 0 1,-1 0 0,0 0-1,1 0 1,-1 0 0,0 1-1,1-1 1,-2 1 0,-2 0 27,1 0 0,0 1 0,0 0 0,-1 0 0,1 0 0,0 0 0,0 0 0,1 1 0,-1-1 0,0 1 0,1 0 0,0 0 0,-3 3 0,4-5-13,1 0 0,-1 0 0,0 1-1,1-1 1,-1 0 0,1 0 0,0 0 0,-1 0 0,1 1 0,0-1 0,-1 0-1,1 0 1,0 1 0,0-1 0,0 0 0,0 0 0,1 3 0,-1-4-11,1 0 1,-1 1 0,0-1 0,1 0 0,-1 1 0,1-1-1,-1 0 1,0 0 0,1 1 0,-1-1 0,1 0 0,-1 0-1,1 0 1,-1 1 0,1-1 0,-1 0 0,1 0-1,-1 0 1,1 0 0,0 0 0,-1 0 0,1 0 0,-1 0-1,1 0 1,-1-1 0,1 1 0,0 0 0,3-1-9,1-1 0,-1 0 0,1 0 0,-1 0 0,0 0 0,0-1 1,6-4-1,1-4-252,-8 8 194,0 0-1,0 0 0,0 0 0,0 0 0,1 0 0,-1 1 0,6-3 0,-8 7 49,0 0-1,0 0 0,-1 1 1,1-1-1,-1 0 0,1 1 1,-1-1-1,0 0 1,0 1-1,0-1 0,0 1 1,-1 3-1,1-4 9,7 63 17,-7-62-13,1-1 0,-1 1 0,1-1 0,-1 0 0,1 1 0,0-1 0,0 1 0,0-1 0,0 0 0,0 0 0,1 0 0,-1 1 0,1-1 0,-1-1 0,1 1 0,0 0 0,0 0 0,0-1 0,0 1 0,0-1 0,0 1 0,4 1 0,-5-3 11,0 0 0,0 0 0,0 0 0,0 0 0,0 0 0,0 0 0,0 0 0,0 0 0,0-1 0,0 1 0,0 0 0,0-1 0,0 1 0,0-1 0,0 1 0,0-1 0,-1 1 0,1-1 0,0 0 0,0 1 0,-1-1 0,1 0 0,0 0 0,-1 1 0,1-1 0,0 0 0,-1 0 0,1 0 0,-1 0 0,0 0 0,1 0 0,-1 0 0,0 0 0,0 0 0,1 0 0,-1 0 0,0 0 0,0-1 0,3-51 630,-3 34-295,0 7-96,0 5-214,0 0-1,1 0 0,-1 1 1,1-1-1,0 0 0,1 0 0,0 1 1,0-1-1,4-7 0,-4 13-176,1 0 0,0-1 0,0 1-1,0 0 1,0 1 0,0-1 0,0 1 0,0-1-1,0 1 1,0 0 0,4 0 0,26-5-4429,-14-12-3076,-14 5 2168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9.486"/>
    </inkml:context>
    <inkml:brush xml:id="br0">
      <inkml:brushProperty name="width" value="0.025" units="cm"/>
      <inkml:brushProperty name="height" value="0.025" units="cm"/>
    </inkml:brush>
  </inkml:definitions>
  <inkml:trace contextRef="#ctx0" brushRef="#br0">103 36 8392,'0'0'7004,"-10"10"-4089,3-4-2762,-6 6 904,0 0-1,1 1 1,-12 17-1,21-27-899,1 0 0,-1 0-1,1 1 1,0-1 0,0 1 0,0 0 0,1-1 0,0 1-1,-1 0 1,1 0 0,0 0 0,1 0 0,-1 0-1,1 0 1,0 0 0,0 0 0,0 0 0,0 0 0,1 0-1,-1 0 1,1 0 0,2 4 0,-1-5-126,0 0-1,1 0 1,-1-1 0,1 0 0,0 1 0,0-1-1,0 0 1,0 0 0,0-1 0,0 1-1,0-1 1,1 1 0,-1-1 0,1 0 0,-1 0-1,1-1 1,-1 1 0,1-1 0,-1 1-1,1-1 1,5-1 0,3 1 15,1 0-1,-1-1 1,0 0-1,0-1 1,13-4-1,-15 3-22,0-2 0,0 1 0,-1-1 0,1 0 0,-1-1 0,0 0 0,-1-1 0,0 0-1,13-13 1,-17 17 47,-1-1 0,1-1-1,-1 1 1,0 0 0,0-1-1,-1 1 1,1-1 0,-1 0-1,0 0 1,0 0 0,-1 0-1,1 0 1,-1 0 0,0-1-1,-1 1 1,1 0-1,-1 0 1,0-1 0,0 1-1,-1 0 1,-1-7 0,0 9-49,0-1 1,0 1-1,0 0 0,0 0 1,-1 0-1,0 0 1,1 1-1,-1-1 0,0 1 1,-1-1-1,1 1 1,0 0-1,0 0 0,-1 0 1,1 1-1,-1-1 1,0 1-1,1 0 0,-1 0 1,0 0-1,-4 0 1,2 0-325,-1 0 0,1 1 0,0-1 0,0 1 0,-12 2 1,15-2-202,1 0 1,-1 1 0,1-1 0,0 1 0,-1 0 0,1 0-1,0 0 1,0 0 0,0 0 0,0 0 0,0 1 0,0-1-1,0 1 1,-2 2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2.286"/>
    </inkml:context>
    <inkml:brush xml:id="br0">
      <inkml:brushProperty name="width" value="0.025" units="cm"/>
      <inkml:brushProperty name="height" value="0.025" units="cm"/>
    </inkml:brush>
  </inkml:definitions>
  <inkml:trace contextRef="#ctx0" brushRef="#br0">1 0 3075,'0'0'21076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3.177"/>
    </inkml:context>
    <inkml:brush xml:id="br0">
      <inkml:brushProperty name="width" value="0.025" units="cm"/>
      <inkml:brushProperty name="height" value="0.025" units="cm"/>
    </inkml:brush>
  </inkml:definitions>
  <inkml:trace contextRef="#ctx0" brushRef="#br0">38 1 3844,'0'0'17499,"-4"12"-16720,-6 27-418,2 0 0,2 0 0,1 1 0,1 59 0,4-93-301,0 4 125,0 1 1,0-1-1,1 1 1,1-1-1,3 13 1,-5-22-154,0 0 1,1 0 0,-1 0-1,0 0 1,1 0 0,-1 0-1,1 0 1,0 0 0,-1 0-1,1-1 1,0 1-1,-1 0 1,1 0 0,0-1-1,0 1 1,0 0 0,-1-1-1,1 1 1,0-1 0,0 1-1,0-1 1,0 0 0,0 1-1,1-1 1,1 0 23,-1 0 0,0-1 0,0 1 0,1-1 0,-1 1 0,0-1 0,0 0 0,0 0 0,0 0 0,0 0 0,0-1 0,0 1 0,0 0 0,0-1 0,-1 1 0,3-3 0,14-14 129,-2-1-1,0 0 1,13-22-1,-12 16-121,33-35 1,-49 59-67,-1 0 0,0 0 0,1 1 0,-1-1 0,1 0 0,-1 1 0,1-1 1,-1 0-1,1 1 0,0-1 0,-1 1 0,1-1 0,0 1 0,0-1 0,-1 1 0,1 0 0,0-1 0,0 1 0,-1 0 1,1-1-1,0 1 0,0 0 0,0 0 0,0 0 0,-1 0 0,1 0 0,0 0 0,0 0 0,0 0 0,0 0 0,-1 0 0,1 1 1,0-1-1,0 0 0,0 0 0,-1 1 0,1-1 0,0 1 0,0-1 0,-1 1 0,1-1 0,0 1 0,-1-1 0,1 1 1,-1-1-1,1 1 0,-1 0 0,1-1 0,-1 1 0,1 0 0,-1 0 0,1-1 0,-1 1 0,0 0 0,1 1 0,2 7-21,0 1 0,-1 0-1,0 0 1,1 10-1,1 1-89,-4-18-33,1 1 1,0-1-1,0 1 1,0-1 0,1 1-1,-1-1 1,1 1-1,0-1 1,0 0 0,0 0-1,0 0 1,0 0 0,1-1-1,-1 1 1,6 4-1,-6-6 38,0-1-1,0 1 0,0-1 0,1 1 1,-1-1-1,0 0 0,0 0 0,0 0 1,0 0-1,0 0 0,0-1 0,1 1 1,-1 0-1,0-1 0,0 0 0,0 1 0,0-1 1,0 0-1,-1 0 0,1 0 0,0 0 1,0-1-1,0 1 0,-1 0 0,1-1 1,-1 1-1,1-1 0,1-3 0,43-50-2735,-36 42 2538,-1 0 0,2 1 0,17-16 0,-28 28 353,0 0 0,0 0 1,0-1-1,1 1 0,-1 0 0,0 0 0,0 0 0,0 0 0,1 0 0,-1-1 1,0 1-1,0 0 0,1 0 0,-1 0 0,0 0 0,0 0 0,1 0 0,-1 0 1,0 0-1,0 0 0,1 0 0,-1 0 0,0 0 0,0 0 0,1 0 1,-1 0-1,0 0 0,0 0 0,1 0 0,-1 0 0,0 0 0,0 1 0,1-1 1,-1 0-1,0 0 0,0 0 0,0 0 0,1 0 0,-1 1 0,0-1 1,0 0-1,0 0 0,0 0 0,1 1 0,-1-1 0,4 18 1155,-3 31-309,-2-39-703,2-2-59,-1-1 0,1 1 0,0-1 0,1 1 0,0-1 0,0 0 0,0 1 0,1-1 0,0 0-1,5 7 1,3 4-88,2 0-1,16 18 1,-15-20-191,-1 1 0,15 25 0,-25-35 129,1-1 1,-1 1-1,-1 0 1,1 0-1,-1 0 1,0 0-1,-1 1 0,0-1 1,0 1-1,-1 13 1,1-20 74,-1 1 1,0 0 0,0-1-1,-1 1 1,1-1-1,0 1 1,0 0-1,-1-1 1,1 1 0,-1-1-1,0 1 1,1-1-1,-1 1 1,0-1 0,0 1-1,0-1 1,0 0-1,0 1 1,0-1-1,0 0 1,0 0 0,-1 0-1,1 0 1,0 0-1,-1 0 1,1 0 0,0 0-1,-1-1 1,1 1-1,-1 0 1,0-1-1,1 1 1,-1-1 0,1 0-1,-1 0 1,0 1-1,-2-1 1,0-1 32,1 1 0,-1-1 1,1 1-1,0-1 0,0 0 0,-1 0 0,1-1 0,0 1 1,0-1-1,0 1 0,0-1 0,0 0 0,1 0 1,-1-1-1,0 1 0,1 0 0,-4-6 0,-1-1-72,0 0 0,1 0 0,1-1 0,-1 0 0,2 0 0,-1-1 0,1 1 0,1-1 0,0 0 0,0 0 0,1 0 0,1 0 0,0 0 1,0 0-1,1-1 0,2-11 0,-1 20-20,0-1 0,0 1 0,1 0 0,-1 0 0,1-1 0,0 1 0,-1 0 0,1 1 0,1-1 0,-1 0 0,0 1 0,1-1 0,0 1 0,-1 0 0,7-4 0,52-27-1692,-34 20-292,10-8-2042,-2-1-3375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3.997"/>
    </inkml:context>
    <inkml:brush xml:id="br0">
      <inkml:brushProperty name="width" value="0.025" units="cm"/>
      <inkml:brushProperty name="height" value="0.025" units="cm"/>
    </inkml:brush>
  </inkml:definitions>
  <inkml:trace contextRef="#ctx0" brushRef="#br0">39 138 5958,'-19'3'21,"-1"2"12595,43-8-11048,-15 1-1258,0-1 0,0 0-1,0 0 1,-1 0 0,1-1 0,-1-1 0,0 1-1,0-1 1,6-6 0,1 0-161,-2-1 0,0 0 0,15-19 0,-14 7-65,-13 24-83,0 0-1,0 0 0,0-1 0,0 1 1,0 0-1,0-1 0,0 1 0,0 0 1,0-1-1,0 1 0,0 0 0,0 0 1,0-1-1,0 1 0,0 0 0,0-1 1,0 1-1,0 0 0,0 0 0,0-1 1,-1 1-1,1 0 0,0 0 0,0-1 1,0 1-1,0 0 0,-1 0 0,1-1 1,0 1-1,0 0 0,0 0 0,-1 0 1,1 0-1,0-1 0,0 1 0,-1 0 1,-1 0-7,0 1 0,1-1 0,-1 1 1,0-1-1,0 1 0,1 0 0,-1 0 1,0-1-1,1 1 0,-1 0 1,1 1-1,-1-1 0,1 0 0,0 0 1,-1 1-1,1-1 0,0 0 0,0 1 1,-2 2-1,-2 5 6,0-1 1,0 1-1,1-1 1,0 1-1,1 1 1,0-1-1,0 0 0,1 1 1,0-1-1,1 1 1,-1 15-1,2-24 11,0 0 0,0 0 1,1 0-1,-1 0 0,0 0 0,0 0 0,1 0 0,-1-1 0,1 1 1,-1 0-1,1 0 0,-1 0 0,1 0 0,0 0 0,-1-1 0,1 1 0,0 0 1,-1-1-1,1 1 0,0 0 0,0-1 0,0 1 0,0-1 0,0 1 0,0-1 1,0 1-1,0-1 0,0 0 0,0 0 0,0 1 0,0-1 0,0 0 1,0 0-1,0 0 0,0 0 0,0 0 0,0 0 0,0 0 0,0-1 0,0 1 1,0 0-1,0-1 0,0 1 0,-1 0 0,3-2 0,5 0 92,-1 0-1,1-1 1,-1 0 0,14-8-1,110-91 272,-130 102-377,-1-1 0,1 1-1,-1-1 1,1 1 0,-1-1 0,1 1 0,-1-1 0,1 1 0,0 0-1,-1-1 1,1 1 0,0 0 0,-1 0 0,1-1 0,0 1 0,0 0-1,-1 0 1,1 0 0,0 0 0,-1 0 0,1 0 0,0 0-1,0 0 1,-1 0 0,1 0 0,0 0 0,-1 1 0,1-1 0,0 0-1,-1 0 1,1 1 0,0-1 0,-1 1 0,1-1 0,0 0 0,-1 1-1,1-1 1,-1 1 0,1-1 0,-1 1 0,1 0 0,-1-1 0,0 1-1,1 0 1,7 41-25,-2 2 91,-6-43-58,1 1 0,-1-1 0,0 0 0,1 0 0,-1 0 0,1 0 0,-1 0 0,1 0-1,0 0 1,-1 0 0,1 0 0,0 0 0,-1 0 0,1-1 0,0 1 0,0 0 0,0 0 0,0-1 0,0 1 0,0-1 0,0 1 0,0-1 0,0 1 0,0-1 0,0 1 0,0-1 0,2 0 0,3 0-42,-1 0 0,0-1-1,1 1 1,-1-1 0,1-1 0,-1 1 0,0-1 0,0 0-1,0 0 1,0 0 0,0-1 0,5-3 0,34-26-3685,-23 17 26,8-7-3938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5.228"/>
    </inkml:context>
    <inkml:brush xml:id="br0">
      <inkml:brushProperty name="width" value="0.025" units="cm"/>
      <inkml:brushProperty name="height" value="0.025" units="cm"/>
    </inkml:brush>
  </inkml:definitions>
  <inkml:trace contextRef="#ctx0" brushRef="#br0">67 269 7944,'0'0'13623,"-8"-2"-13212,5 2-392,0-1-1,0 0 1,0 1 0,0 0-1,0-1 1,0 1 0,-1 1-1,1-1 1,-6 1-1,8 0-15,0 0-1,-1 0 1,1 0-1,0 0 0,-1-1 1,1 2-1,0-1 1,0 0-1,0 0 1,0 0-1,0 0 0,0 1 1,0-1-1,0 1 1,0-1-1,1 0 0,-1 1 1,1-1-1,-1 1 1,1 0-1,-1-1 1,1 1-1,0-1 0,0 1 1,0-1-1,0 1 1,0 0-1,0 2 0,0-2 17,0-1 0,0 1 0,0 0 0,0 0-1,0-1 1,1 1 0,-1 0 0,0-1 0,1 1-1,-1-1 1,1 1 0,0 0 0,-1-1 0,1 1-1,0-1 1,0 0 0,0 1 0,0-1 0,0 0 0,1 1-1,-1-1 1,0 0 0,0 0 0,1 0 0,2 1-1,-2-1 5,1 0 0,0 0 0,0-1 0,0 0-1,-1 1 1,1-1 0,0 0 0,0 0 0,0 0 0,0-1-1,0 1 1,-1-1 0,1 0 0,0 1 0,3-3 0,0 0-8,0 0 1,-1 0-1,1-1 1,-1 0 0,0 0-1,0 0 1,0-1 0,-1 1-1,1-1 1,-1 0 0,4-8-1,-5 9-16,0 0-1,0 0 1,-1-1 0,0 1-1,1-1 1,-2 1 0,1-1-1,-1 0 1,1 0-1,-1 1 1,-1-1 0,1 0-1,-1 0 1,1 0-1,-2-6 1,1 10-1,0 1 1,0 0-1,-1 0 1,1 0-1,0-1 1,0 1-1,0 0 1,0 0-1,-1 0 1,1 0-1,0 0 1,0 0-1,-1-1 1,1 1-1,0 0 1,0 0-1,-1 0 1,1 0-1,0 0 1,0 0-1,-1 0 1,1 0-1,0 0 1,0 0-1,0 0 1,-1 0-1,1 0 0,0 0 1,0 0-1,-1 1 1,1-1-1,0 0 1,0 0-1,-1 0 1,1 0-1,0 0 1,0 0-1,0 1 1,0-1-1,-1 0 1,1 0-1,0 0 1,0 1-1,0-1 1,0 0-1,-1 0 1,1 0-1,0 1 1,0-1-1,-10 11 46,6-3 146,0 0 0,0 0 0,1 1 0,0-1 0,1 1 0,0 0 0,0 0 0,1 0 0,0 0 0,1 0-1,0 9 1,0-16-169,0-1 0,0 0 0,0 0 0,1 1 0,-1-1-1,0 0 1,1 0 0,-1 0 0,1 0 0,-1 0-1,1 0 1,0 0 0,-1 0 0,1 0 0,0 0-1,0 0 1,-1 0 0,1 0 0,0 0 0,0-1-1,0 1 1,0 0 0,0-1 0,0 1 0,0 0 0,0-1-1,1 0 1,-1 1 0,0-1 0,0 0 0,0 1-1,0-1 1,1 0 0,-1 0 0,0 0 0,0 0-1,1 0 1,-1 0 0,0 0 0,0-1 0,0 1-1,0 0 1,1-1 0,1 0 0,2 0 1,1-1 0,0 0 1,-1 0-1,1 0 0,-1 0 1,1-1-1,-1 0 0,6-4 1,-3-1-58,-1 0 0,1 0 0,-1 0 0,0-1 0,-1 0 0,0 0 0,-1-1 0,0 1 0,0-1 0,6-19 0,-17 56 106,-2 24 638,8-50-695,1 0 1,-1 0 0,0 0 0,0-1 0,1 1 0,-1 0 0,1 0 0,-1-1 0,1 1 0,-1 0-1,1-1 1,-1 1 0,1 0 0,-1-1 0,1 1 0,0-1 0,0 1 0,-1-1 0,1 1-1,0-1 1,0 0 0,-1 1 0,1-1 0,0 0 0,0 0 0,0 0 0,-1 1 0,1-1 0,0 0-1,0 0 1,0 0 0,0 0 0,0 0 0,-1 0 0,1-1 0,0 1 0,0 0 0,0 0 0,-1-1-1,1 1 1,0 0 0,0-1 0,1 0 0,37-15 157,-31 9-250,0 0-1,0 0 1,0-1 0,-1 0 0,0-1-1,-1 1 1,0-1 0,0 0-1,-1-1 1,0 0 0,6-14-1,-20 51 46,6-21 95,1 1-1,0 0 1,0 0-1,0 0 1,1 0-1,0 0 1,0 1-1,0-1 1,1 0-1,1 0 1,0 8-1,0-14-55,-1 0 0,1-1 0,-1 1-1,1 0 1,0-1 0,-1 1 0,1-1 0,0 1-1,0-1 1,-1 0 0,1 1 0,0-1 0,0 0 0,0 1-1,-1-1 1,1 0 0,0 0 0,0 0 0,0 0-1,0 0 1,0 0 0,-1 0 0,1 0 0,0 0-1,0 0 1,0 0 0,1-1 0,25-7 125,-21 2-168,1 1 1,0-1-1,-1 0 1,0 0-1,-1-1 1,1 1-1,-1-2 1,-1 1-1,1 0 1,-1-1-1,0 0 0,3-12 1,-1 5 0,-2 0 0,0 0 0,-1-1 0,0 1 1,-1-1-1,0-16 0,-2 32 4,-2-1 0,0-1 32,0 1 0,1 0 0,-1 0 0,1-1 0,-1 1 0,1-1 0,0 0 0,0 1 0,-1-1 0,1 0 0,0 0 0,0 0 0,1 1 0,-1-1 0,0 0 0,1 0 0,-1 0 0,1 0 0,0 0 0,-1-1 0,1 1 0,0 0 0,0 0 0,0 0 0,1 0 1,-1 0-1,1-2 0,-1-9 25,0 12-51,1 7 33,0-1 1,-1 1 0,0-1 0,0 1-1,-1-1 1,1 1 0,-1-1 0,-3 10-1,4-14-2,-17 99 633,6 1 0,3 0 0,7 118 0,1-147-675,-11-139 801,1-58-1021,10 125 256,-1-13-158,1-1 1,1 0-1,0 0 0,5-20 1,-4 29-228,0-1 0,1 1 0,-1 0 0,1 0 0,0 0 0,0 0 0,1 1 0,0-1 0,-1 1 0,1 0 0,1 0 0,-1 0 0,8-4 0,12-9-4509,3 0-4084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5.652"/>
    </inkml:context>
    <inkml:brush xml:id="br0">
      <inkml:brushProperty name="width" value="0.025" units="cm"/>
      <inkml:brushProperty name="height" value="0.025" units="cm"/>
    </inkml:brush>
  </inkml:definitions>
  <inkml:trace contextRef="#ctx0" brushRef="#br0">1 0 6694,'0'0'9033,"0"6"-6054,0 10-1666,0 7 224,5 5-512,-1-1-576,-1 1-321,3-3-96,-1-4-320,-3-2-962,-2-6-1216,0-5-1858,0-4 128,-16-4-480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5.983"/>
    </inkml:context>
    <inkml:brush xml:id="br0">
      <inkml:brushProperty name="width" value="0.025" units="cm"/>
      <inkml:brushProperty name="height" value="0.025" units="cm"/>
    </inkml:brush>
  </inkml:definitions>
  <inkml:trace contextRef="#ctx0" brushRef="#br0">9 208 3107,'0'0'1788,"-1"-10"3220,-1 4-4417,1 2-270,0 1 0,0-1 0,0 0 0,0 1 1,1-1-1,0 0 0,-1 1 0,1-1 0,1 0 0,-1 0 0,0 1 1,1-1-1,0 0 0,0 1 0,0-1 0,0 1 0,1-1 0,-1 1 0,1 0 1,3-5-1,6-3 357,1 1 1,0 0-1,0 1 0,1 0 1,1 1-1,22-10 1,-21 11-481,1 1 0,0 0 0,0 2 1,0 0-1,0 1 0,1 0 0,-1 1 0,1 1 0,-1 1 1,21 1-1,-35 0-196,1-1 0,-1 0 1,0 0-1,0 1 0,1-1 1,-1 1-1,0-1 0,0 1 0,0 0 1,0 0-1,0 0 0,0 0 0,0 1 1,0-1-1,-1 0 0,1 1 1,0-1-1,-1 1 0,1 0 0,-1-1 1,1 1-1,-1 0 0,0 0 0,0 0 1,0 0-1,0 0 0,0 0 1,0 0-1,-1 0 0,1 1 0,-1-1 1,1 0-1,-1 0 0,0 0 0,0 4 1,0-1 45,-1-1 1,0 0-1,0 0 1,0 0-1,0 1 1,-1-1-1,1 0 1,-1-1-1,0 1 1,0 0-1,-1 0 1,1-1-1,-1 0 1,0 1-1,0-1 1,0 0-1,0 0 1,-4 2-1,-5 3 75,0-1 0,0 0 0,-1-1 0,0-1-1,0 0 1,-1-1 0,1 0 0,-1-1 0,0 0-1,0-1 1,-17 0 0,85-24-7373,-21 13 2531,4-2-1692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6.356"/>
    </inkml:context>
    <inkml:brush xml:id="br0">
      <inkml:brushProperty name="width" value="0.025" units="cm"/>
      <inkml:brushProperty name="height" value="0.025" units="cm"/>
    </inkml:brush>
  </inkml:definitions>
  <inkml:trace contextRef="#ctx0" brushRef="#br0">1 1 6182,'0'0'17584,"10"63"-16911,-10-30-256,0 4-257,0-3-96,0-3-32,0-2-32,6-8-224,-1-4-1122,-5-8-1152,0-4-1570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6.685"/>
    </inkml:context>
    <inkml:brush xml:id="br0">
      <inkml:brushProperty name="width" value="0.025" units="cm"/>
      <inkml:brushProperty name="height" value="0.025" units="cm"/>
    </inkml:brush>
  </inkml:definitions>
  <inkml:trace contextRef="#ctx0" brushRef="#br0">1 155 6566,'0'0'3951,"2"-10"-642,-2 4-2954,1 1-1,0 0 1,0 1-1,0-1 1,1 0-1,0 0 0,0 0 1,0 1-1,1-1 1,-1 1-1,1 0 0,0 0 1,0 0-1,0 0 1,1 0-1,0 0 1,-1 1-1,1 0 0,0 0 1,1 0-1,-1 0 1,7-2-1,10-4 254,2 1 1,-1 1-1,1 1 0,0 1 1,47-4-1,-27 6-483,0 3 0,60 6 0,-95-5-152,-1 0 0,0 1-1,0 0 1,0 0-1,0 1 1,0 0 0,12 7-1,-18-9 44,0 0 0,1-1-1,-1 1 1,0 0-1,0 0 1,1 0-1,-1 0 1,0 0-1,0 0 1,0 0 0,-1 0-1,1 1 1,0-1-1,0 0 1,0 0-1,-1 1 1,1-1-1,-1 1 1,1-1 0,-1 0-1,0 1 1,1-1-1,-1 1 1,0-1-1,0 1 1,0-1 0,0 1-1,0-1 1,0 1-1,-1-1 1,1 1-1,0-1 1,-1 0-1,1 1 1,-1-1 0,0 0-1,1 1 1,-1-1-1,0 0 1,0 1-1,0-1 1,0 0-1,0 0 1,0 0 0,0 0-1,-1 1 1,-8 6 249,0 0-1,-1 0 1,0-1 0,0 0-1,0-1 1,-1-1 0,1 0 0,-1 0-1,-21 4 1,9-3-283,-1-1-1,-1-1 0,-48 2 1,74-6 62,-9-2-1830,8-6-4149,1-2-1800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8.555"/>
    </inkml:context>
    <inkml:brush xml:id="br0">
      <inkml:brushProperty name="width" value="0.025" units="cm"/>
      <inkml:brushProperty name="height" value="0.025" units="cm"/>
    </inkml:brush>
  </inkml:definitions>
  <inkml:trace contextRef="#ctx0" brushRef="#br0">0 91 6374,'0'0'17040,"73"13"-16047,-30-28-288,7-5-257,5 2-352,-5 1-32,-3 4-224,-8 5-1153,-12 0-1474,-13 4-3491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1.777"/>
    </inkml:context>
    <inkml:brush xml:id="br0">
      <inkml:brushProperty name="width" value="0.025" units="cm"/>
      <inkml:brushProperty name="height" value="0.025" units="cm"/>
    </inkml:brush>
  </inkml:definitions>
  <inkml:trace contextRef="#ctx0" brushRef="#br0">0 392 12492,'0'0'5813,"10"-10"-5161,-6 6-587,3-4 67,1 0-1,1 0 1,-1 0-1,2 1 1,-1 1-1,0-1 1,1 2-1,17-9 1,34-7 141,1 3 0,1 2-1,75-8 1,199-8-528,-56 8-656,402-93 2779,-657 111-1608,190-42 949,-209 48-872,-16 3-1345,-17 5-3446,6-7-2518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41.378"/>
    </inkml:context>
    <inkml:brush xml:id="br0">
      <inkml:brushProperty name="width" value="0.025" units="cm"/>
      <inkml:brushProperty name="height" value="0.025" units="cm"/>
    </inkml:brush>
  </inkml:definitions>
  <inkml:trace contextRef="#ctx0" brushRef="#br0">65 12 6854,'0'0'3524,"-9"-1"-2633,-1 2-756,7-1-76,0 1 1,0-1-1,-1 0 1,1 0-1,0-1 1,0 1-1,-1 0 1,1-1-1,0 0 0,0 0 1,0 0-1,-5-2 1,16 1 2887,33-1-1757,291 21 1869,-100-3-2755,988-5 268,-1148-11-556,375-17-282,28 0-520,-475 18 775,25 2-417,-24-2 360,-1 0-1,1 0 1,-1 0-1,1 0 1,-1 0-1,0 0 1,1 0 0,-1 0-1,1 1 1,-1-1-1,1 0 1,-1 0-1,0 0 1,1 1-1,-1-1 1,1 0-1,-1 0 1,0 1-1,1-1 1,-1 0-1,0 1 1,0-1 0,1 0-1,-1 1 1,0-1-1,0 0 1,1 1-1,-1-1 1,0 1-1,0-1 1,0 0-1,0 1 1,1-1-1,-1 1 1,0-1-1,0 1 1,0-1-1,0 0 1,0 1 0,0 0-1,-6 3-2883,-13-4-1383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3.141"/>
    </inkml:context>
    <inkml:brush xml:id="br0">
      <inkml:brushProperty name="width" value="0.025" units="cm"/>
      <inkml:brushProperty name="height" value="0.025" units="cm"/>
    </inkml:brush>
  </inkml:definitions>
  <inkml:trace contextRef="#ctx0" brushRef="#br0">55 274 3075,'3'-9'2039,"5"-16"-86,-1 1-1,-2-1 1,0 0-1,-1 0 1,-2 0-1,-1 0 1,-2-34-1,1 57-1902,0 0 0,0 1-1,-1-1 1,1 0 0,-1 0-1,0 1 1,1-1 0,-1 0 0,0 1-1,0-1 1,0 1 0,0-1-1,0 1 1,0-1 0,-2-1-1,2 3-6,0-1 0,1 1-1,-1 0 1,0-1-1,0 1 1,0 0 0,0-1-1,1 1 1,-1 0-1,0 0 1,0 0 0,0 0-1,0 0 1,0 0-1,0 0 1,0 0 0,0 0-1,0 0 1,1 0-1,-1 0 1,-2 1 0,1 1 22,-1-1 0,1 0 0,0 1 0,-1 0 0,1 0 1,0-1-1,0 1 0,0 1 0,0-1 0,0 0 0,0 0 0,1 1 1,-1-1-1,1 1 0,0-1 0,-2 6 0,-4 24 254,2 0 0,1 0 0,1 0-1,2 1 1,1-1 0,7 51 0,28 91-47,-25-137 1075,-2 1 0,5 60 0,-17-196-963,1 59-389,2 0 0,6-66 0,-4 101-26,0 0 1,0 0 0,0 0 0,0 0 0,1 0 0,-1 0 0,1 1 0,0-1 0,0 1 0,1-1 0,-1 1 0,1 0 0,-1-1-1,1 1 1,0 1 0,0-1 0,1 0 0,-1 1 0,0-1 0,1 1 0,0 0 0,-1 0 0,1 1 0,0-1 0,0 1 0,0 0-1,0 0 1,0 0 0,0 0 0,0 1 0,0-1 0,0 1 0,0 0 0,1 1 0,-1-1 0,0 1 0,0 0 0,0 0 0,0 0-1,4 2 1,-5-2-14,-1 0-1,0 1 0,1 0 0,-1-1 1,0 1-1,0 0 0,0 0 0,0 0 1,-1 0-1,1 0 0,0 1 1,-1-1-1,1 0 0,-1 1 0,0-1 1,0 1-1,0 0 0,1 4 0,-2-6 48,1 0 0,-1 0 0,0 0-1,1 0 1,-1 0 0,0 0 0,0 0-1,0 0 1,1 0 0,-1 0 0,-1 0-1,1 1 1,0-1 0,0 0 0,0 0-1,0 0 1,-1 0 0,1 0 0,-1 0-1,1 0 1,-1 0 0,1 0 0,-1 0-1,1 0 1,-1 0 0,0-1 0,1 1-1,-1 0 1,0 0 0,0 0 0,0-1-1,0 1 1,1-1 0,-1 1 0,0-1-1,0 1 1,0-1 0,0 1 0,-1-1-1,1 0 1,0 1 0,0-1 0,0 0-1,0 0 1,0 0 0,-1 0 0,1 0 2,0-1-1,0 1 1,0-1 0,0 1 0,1-1 0,-1 0 0,0 1-1,0-1 1,1 0 0,-1 1 0,0-1 0,1 0 0,-1 0-1,1 0 1,-1 1 0,1-1 0,-1 0 0,1 0 0,0 0 0,0 0-1,-1 0 1,1 0 0,0 0 0,0 0 0,0 0 0,0 0-1,0 0 1,0-1 0,-1-39-37,2 32 20,-2-3 6,4-25-179,-2 37 182,-1 0 1,0 0-1,0-1 0,0 1 0,0 0 1,0 0-1,0 0 0,1-1 0,-1 1 1,0 0-1,0 0 0,0 0 0,1-1 1,-1 1-1,0 0 0,0 0 0,1 0 1,-1 0-1,0 0 0,0 0 0,1 0 1,-1-1-1,0 1 0,0 0 0,1 0 1,-1 0-1,0 0 0,0 0 0,1 0 1,-1 0-1,0 0 0,0 0 0,1 0 1,-1 1-1,0-1 0,0 0 0,1 0 1,16 15-45,-14-12 57,-1 0 1,0 0-1,1 0 0,0 0 0,0-1 1,0 0-1,0 1 0,0-1 0,1 0 1,-1-1-1,0 1 0,1 0 0,-1-1 1,1 0-1,0 0 0,-1 0 0,1 0 1,0-1-1,0 1 0,0-1 0,-1 0 1,1 0-1,0-1 0,0 1 0,5-2 1,-5 1 15,0-1 0,1 0 0,-1 0 0,0 0 1,0-1-1,0 1 0,-1-1 0,1 0 0,-1 0 1,1 0-1,-1-1 0,0 1 0,0-1 0,0 0 1,-1 0-1,1 0 0,-1 0 0,0 0 0,0 0 1,1-7-1,3-10 5,-1 3 9,-3 32-143,-4 21 148,1-25-23,0-1 0,1 1 0,-1 0 1,2-1-1,-1 1 0,2 0 0,-1-1 0,1 1 1,3 9-1,-3-17 8,0 0 1,0 0 0,-1 0-1,1-1 1,0 1 0,1 0-1,-1-1 1,0 0 0,0 1-1,1-1 1,-1 0 0,0 0-1,1 0 1,-1-1 0,1 1-1,-1 0 1,1-1 0,0 0-1,-1 0 1,1 1 0,-1-1-1,1-1 1,0 1 0,-1 0-1,1-1 1,4-1 0,-3 1-275,0 0 0,0 0 0,0-1 0,-1 1 0,1-1 0,0 0 0,6-4 0,-9 4-303,1 1 0,-1 0 0,1-1 0,-1 1 0,1-1 0,-1 1 0,0-1 0,0 0 0,0 1 0,0-1 0,0 0 0,0 0 0,0 0 0,-1 0 0,2-2 0,-1-14-6393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3.506"/>
    </inkml:context>
    <inkml:brush xml:id="br0">
      <inkml:brushProperty name="width" value="0.025" units="cm"/>
      <inkml:brushProperty name="height" value="0.025" units="cm"/>
    </inkml:brush>
  </inkml:definitions>
  <inkml:trace contextRef="#ctx0" brushRef="#br0">1 1 14958,'0'0'9033,"51"31"-21942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3.835"/>
    </inkml:context>
    <inkml:brush xml:id="br0">
      <inkml:brushProperty name="width" value="0.025" units="cm"/>
      <inkml:brushProperty name="height" value="0.025" units="cm"/>
    </inkml:brush>
  </inkml:definitions>
  <inkml:trace contextRef="#ctx0" brushRef="#br0">2 0 4324,'0'0'13832,"0"13"-12551,-2 74 711,4 160 2662,-1-238-4597,1 0 0,-1 1 0,1-1 0,1 0 0,5 14 0,-7-22-38,-1 0 0,0 0-1,1 1 1,-1-1 0,0 0-1,1 0 1,0 0-1,-1 0 1,1 0 0,-1 0-1,1 0 1,0 0 0,0-1-1,0 1 1,-1 0-1,1 0 1,0-1 0,0 1-1,0 0 1,0-1 0,0 1-1,0-1 1,0 1-1,1-1 1,-1 0 0,0 1-1,0-1 1,0 0 0,0 0-1,0 0 1,1 0 0,-1 0-1,0 0 1,0 0-1,0 0 1,0 0 0,0 0-1,1-1 1,-1 1 0,0-1-1,0 1 1,0-1-1,0 1 1,0-1 0,0 1-1,0-1 1,0 0 0,0 0-1,0 1 1,-1-1-1,1 0 1,0 0 0,0 0-1,0-2 1,9-8 72,-2-1 1,0 0-1,0 0 0,-1-1 1,0 0-1,6-21 0,23-86 765,-31 93-1884,-7 20-1886,-5 16-356,-9 35-5603,7-18 3156</inkml:trace>
  <inkml:trace contextRef="#ctx0" brushRef="#br0" timeOffset="1">134 372 3748,'0'0'6053,"14"46"-3875,-3-41-800,-1-5-898,1 0-192,2-13-160,-1-8-1120,4-7-1699,-2-4 385,-5-5-2691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4.309"/>
    </inkml:context>
    <inkml:brush xml:id="br0">
      <inkml:brushProperty name="width" value="0.025" units="cm"/>
      <inkml:brushProperty name="height" value="0.025" units="cm"/>
    </inkml:brush>
  </inkml:definitions>
  <inkml:trace contextRef="#ctx0" brushRef="#br0">0 42 6438,'0'0'2867,"2"-9"-876,0-2-2109,3-11 4475,-3 48-839,-2 34-2253,14 109 0,-7-118-796,12 54 1779,-13-94-1490,0-17-266,-1-21-236,-5 11-221,-4-68 51,3 77-83,0 1 0,0 0 1,-1 0-1,0 0 0,0 0 0,0 0 1,-1 1-1,0-1 0,0 1 0,-1-1 1,-3-4-1,7 10-6,0 0 0,-1 0 0,1 0 0,0 0 0,0 0 0,0 0 0,0-1 1,0 1-1,0 0 0,0 0 0,0 0 0,0 0 0,0 0 0,-1 0 0,1 0 0,0 0 0,0 0 0,0 0 0,0 0 1,0 0-1,0 0 0,0 0 0,0 0 0,-1 0 0,1 0 0,0 0 0,0 0 0,0 0 0,0 0 0,0 0 0,0 0 1,0 0-1,-1 0 0,1 0 0,0 0 0,0 0 0,0 0 0,0 0 0,0 0 0,0 1 0,0-1 0,0 0 1,0 0-1,0 0 0,-1 0 0,1 0 0,0 0 0,0 0 0,0 0 0,0 0 0,0 1 0,0-1 0,0 0 0,0 0 1,0 0-1,0 0 0,0 0 0,0 0 0,0 0 0,0 0 0,0 1 0,0-1 0,-2 14-55,5 15 22,-2-24 34,1-1 0,0 0 0,0 1 0,0-1-1,1 0 1,-1-1 0,1 1 0,0 0 0,0-1-1,1 0 1,-1 1 0,1-1 0,-1 0 0,1-1-1,0 1 1,0-1 0,0 0 0,9 4 0,-10-5 5,0 0 1,1 0 0,-1 0-1,1-1 1,-1 1 0,0-1 0,1 0-1,-1 0 1,1 0 0,-1 0 0,1-1-1,-1 1 1,0-1 0,1 0-1,-1 0 1,0 0 0,0 0 0,0-1-1,1 1 1,-2-1 0,1 0-1,0 0 1,0 0 0,0 0 0,-1 0-1,4-4 1,0-2 59,0-1 1,-1 1-1,0-1 0,0 0 1,-1 0-1,0 0 0,-1 0 1,0-1-1,0 0 1,-1 1-1,0-1 0,-1 0 1,0 0-1,-1-13 0,-14 62 55,3 38 587,10-71-536,1 1 0,0-1 0,0 1 0,1 0 1,-1-1-1,1 1 0,1-1 0,-1 1 0,5 9 1,-5-14-156,0 0 0,0-1 0,1 1 1,-1-1-1,0 1 0,1-1 1,0 1-1,-1-1 0,1 0 0,0 0 1,-1 0-1,1 0 0,0 0 1,0 0-1,0 0 0,0-1 0,0 1 1,0 0-1,0-1 0,0 0 1,0 0-1,0 1 0,0-1 0,0 0 1,0-1-1,0 1 0,0 0 1,0-1-1,0 1 0,0-1 0,2 0 1,0 0-317,-1-1 1,1 1 0,-1 0 0,0-1 0,0 0-1,0 0 1,0 0 0,0 0 0,0 0 0,0-1-1,-1 1 1,1-1 0,-1 0 0,0 0 0,0 0-1,0 0 1,2-3 0,-2 0-914,-1-1 0,1 1 0,-1 0 0,-1-1 0,1 1 0,-1-1 1,-1-6-1,1-2-1932,0-18-4294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4.707"/>
    </inkml:context>
    <inkml:brush xml:id="br0">
      <inkml:brushProperty name="width" value="0.025" units="cm"/>
      <inkml:brushProperty name="height" value="0.025" units="cm"/>
    </inkml:brush>
  </inkml:definitions>
  <inkml:trace contextRef="#ctx0" brushRef="#br0">15 0 4548,'0'0'18418,"-14"58"-18803,24-44-1056,-1-2-1282,0 1-2850,-2-2-3748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5.701"/>
    </inkml:context>
    <inkml:brush xml:id="br0">
      <inkml:brushProperty name="width" value="0.025" units="cm"/>
      <inkml:brushProperty name="height" value="0.025" units="cm"/>
    </inkml:brush>
  </inkml:definitions>
  <inkml:trace contextRef="#ctx0" brushRef="#br0">97 372 14414,'0'0'8797,"-10"1"-7665,7 0-1072,-1-1 1,0 0-1,1 1 1,-1 0-1,0 0 0,1 0 1,-1 0-1,1 0 1,-1 1-1,1 0 0,0-1 1,0 1-1,-1 1 0,2-1 1,-1 0-1,0 1 1,0-1-1,1 1 0,-1 0 1,1 0-1,0 0 1,0 0-1,0 0 0,0 1 1,0-1-1,1 0 1,0 1-1,0-1 0,0 1 1,0 0-1,-1 5 1,2-7-1,-1 0 1,1 0 0,-1 0 0,1 0-1,0 0 1,0 1 0,0-1 0,0 0-1,0 0 1,0 0 0,1 0 0,-1 0-1,1 0 1,-1 0 0,1 0 0,0-1-1,0 1 1,0 0 0,0 0 0,0 0-1,0-1 1,0 1 0,1 0 0,-1-1-1,2 2 1,-1-2-36,1-1 0,-1 1 0,0-1 0,1 0 1,-1 1-1,1-1 0,-1 0 0,0-1 0,1 1 0,-1 0 0,1-1 0,-1 1 0,0-1 0,0 0 0,1 0 1,-1 0-1,0 0 0,0 0 0,0 0 0,0 0 0,0-1 0,2-1 0,44-36 40,-39 30-168,0 1 1,0 1-1,0-1 0,1 2 0,0-1 0,1 1 0,18-7 0,-28 12 101,0 1 0,0 0 0,0 0 1,0 0-1,0 0 0,0 0 0,0 0 0,0 0 0,0 1 0,-1-1 0,1 0 0,0 0 0,0 1 0,0-1 0,0 1 1,0-1-1,-1 1 0,1-1 0,0 1 0,0-1 0,-1 1 0,1-1 0,0 1 0,-1 0 0,1 0 0,-1-1 1,1 1-1,-1 0 0,1 0 0,-1 0 0,0-1 0,1 1 0,-1 0 0,0 0 0,0 0 0,1 0 0,-1 0 0,0 0 1,0 0-1,0 0 0,0-1 0,0 3 0,0 51 436,-1-39-273,1-13-120,-1-1 1,1 1 0,0 0-1,0 0 1,1-1 0,-1 1-1,0 0 1,0-1 0,1 1-1,-1 0 1,1-1 0,0 1 0,-1 0-1,1-1 1,0 1 0,0-1-1,0 1 1,2 1 0,-2-3-39,0 0 1,0 1 0,0-1-1,0 0 1,0 0 0,0 0-1,0 0 1,1 0 0,-1 0-1,0-1 1,0 1 0,0 0-1,0-1 1,0 1 0,0 0-1,0-1 1,0 1 0,0-1-1,0 1 1,0-1 0,0 0-1,-1 1 1,1-1 0,0 0-1,0 0 1,-1 0 0,1 1-1,0-1 1,0-2 0,57-53-6621,-36 39 462,0 4-3729,-18 19 18608,1 4-3663,-5-9-5006,1-1 0,-1 0 0,1 0 1,-1 1-1,1-1 0,-1 0 0,1 0 0,-1 0 1,1 1-1,-1-1 0,1 0 0,0 0 0,-1 0 0,1 0 1,-1 0-1,1 0 0,-1 0 0,1 0 0,-1 0 0,1-1 1,-1 1-1,1 0 0,-1 0 0,1 0 0,0-1 0,11-7 88,0 0 0,0-1 0,-1-1 0,-1 1 0,0-2 0,0 0-1,11-15 1,-17 21-4,-2 2 129,1 0 0,0-1 0,-1 0 0,0 1 0,0-1 0,0 0 1,2-7-1,-4 11-226,0 0 0,0-1 0,0 1 0,1 0 0,-1-1 1,0 1-1,0 0 0,0-1 0,0 1 0,0 0 0,-1-1 1,1 1-1,0 0 0,0-1 0,0 1 0,0 0 1,0-1-1,0 1 0,0 0 0,-1 0 0,1-1 0,0 1 1,0 0-1,0 0 0,-1-1 0,1 1 0,0 0 0,0 0 1,-1-1-1,1 1 0,0 0 0,0 0 0,-1 0 0,1 0 1,-1-1-1,-24 6 726,20-3-712,1 0 1,0 1 0,0 0 0,1-1 0,-1 2 0,0-1 0,1 0 0,0 0 0,0 1 0,0 0 0,0 0 0,0 0 0,1 0 0,-3 5-1,2-2 136,0 0-1,0 0 0,1 1 0,0-1 0,0 0 0,0 1 0,1 0 0,0 9 0,1-17-188,0 1 0,0 0-1,0-1 1,0 1 0,0-1 0,0 1 0,0-1 0,1 1 0,-1-1 0,0 1 0,0-1 0,1 1 0,-1-1 0,0 1 0,0-1 0,1 1 0,-1-1-1,1 1 1,-1-1 0,1 1 0,-1-1 0,0 0 0,1 1 0,-1-1 0,1 0 0,-1 0 0,1 1 0,0-1 0,-1 0 0,1 0 0,-1 0 0,1 0-1,26 0-2,22-17-534,-40 11 372,0-1 0,-1 1 0,0-2 0,0 1 0,-1-1 0,0 0 0,0 0 1,-1-1-1,0 0 0,0 0 0,-1-1 0,5-11 0,-4 6 133,-1 0 1,0-1-1,-1 0 1,0 0-1,-1 0 1,-1 0 0,0-21-1,-2 36 27,0 1 0,1 0 0,-1-1 0,0 1 0,0-1 0,0 1-1,0-1 1,0 1 0,0-1 0,0 1 0,0-1 0,0 1 0,0-1 0,0 1 0,0-1 0,0 1 0,0-1 0,0 1 0,0-1 0,-1 1-1,1-1 1,0 1 0,0-1 0,-1 1 0,1 0 0,0-1 0,-1 1 0,1-1 0,0 1 0,-1 0 0,1-1 0,0 1 0,-1 0-1,1-1 1,-1 1 0,1 0 0,-1 0 0,1 0 0,-1-1 0,1 1 0,-1 0 0,1 0 0,-1 0 0,1 0 0,-1 0 0,1 0 0,-1 0-1,1 0 1,-1 0 0,1 0 0,-1 0 0,1 0 0,-1 0 0,1 0 0,-1 1 0,1-1 0,0 0 0,-1 0 0,1 1 0,-1-1-1,1 0 1,-1 0 0,1 1 0,-1 0 0,-1 0-10,-1 1-1,1 0 0,0 0 1,0 1-1,-1-1 0,2 0 0,-1 1 1,0-1-1,-2 5 0,-1 7 123,1 0-1,0 1 1,1-1-1,0 1 1,0 30-1,2-40-73,1 1 1,0 0-1,1-1 0,-1 1 0,1 0 1,0-1-1,1 1 0,-1-1 0,1 1 1,0-1-1,0 0 0,1 1 0,-1-1 1,1 0-1,1-1 0,-1 1 0,1-1 0,5 6 1,-8-8-23,1-1 1,-1 0 0,1 0-1,-1 0 1,1 0 0,0 0-1,-1-1 1,1 1 0,0 0-1,0-1 1,-1 1 0,1-1-1,0 0 1,0 0 0,0 1-1,0-1 1,0-1-1,-1 1 1,1 0 0,0 0-1,0 0 1,0-1 0,0 1-1,-1-1 1,1 0 0,0 1-1,-1-1 1,1 0 0,0 0-1,-1 0 1,1 0 0,-1-1-1,1 1 1,-1 0 0,0 0-1,3-4 1,3-4 24,1-1 0,-1 0 1,-1-1-1,8-16 0,-8 14-67,10-22-53,-1-1 0,-3 0 0,0 0 0,-3-2 0,9-61 0,-18 98 66,0 0 1,1 0-1,-1-1 1,0 1-1,0 0 1,0 0-1,1 0 0,-1-1 1,-1 1-1,1 0 1,0 0-1,0 0 1,0-1-1,-1 1 0,1 0 1,0 0-1,-1 0 1,0-1-1,-11 13-68,-16 41 86,26-48-25,-3 8 2,-8 12 354,2 1 0,-10 31 1,19-48-236,0-1 0,1 1 1,-1 0-1,1-1 0,1 1 1,-1 0-1,2 0 0,-1 0 1,1-1-1,0 1 0,0 0 1,5 11-1,-5-17-94,0 1-1,1-1 1,0 1-1,0-1 1,-1 0-1,1 0 1,1 0-1,-1 0 1,0 0-1,0 0 1,1-1-1,-1 1 1,1-1 0,-1 0-1,1 1 1,0-1-1,-1 0 1,1-1-1,0 1 1,0 0-1,0-1 1,3 1-1,-4-1-355,0 0-1,1 0 0,-1 0 1,0 0-1,1 0 1,-1-1-1,0 1 0,0 0 1,1-1-1,-1 0 1,0 1-1,0-1 0,0 0 1,0 0-1,0-1 1,0 1-1,3-3 1,5-9-6659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6.401"/>
    </inkml:context>
    <inkml:brush xml:id="br0">
      <inkml:brushProperty name="width" value="0.025" units="cm"/>
      <inkml:brushProperty name="height" value="0.025" units="cm"/>
    </inkml:brush>
  </inkml:definitions>
  <inkml:trace contextRef="#ctx0" brushRef="#br0">1 207 3844,'0'6'5875,"2"5"4369,14-13-7823,-9-2-2065,0 0 1,-1 0-1,0 0 1,0-1-1,0 0 1,0 0-1,-1 0 1,6-8 0,37-50 598,-45 58-903,26-44 183,-28 47-223,1-1-1,-1 1 1,0-1 0,0 0 0,0 1-1,0-1 1,-1 0 0,1 0-1,-1 0 1,0 0 0,0 1-1,0-1 1,0 0 0,0 0-1,-1 0 1,0-4 0,1 7-12,-1-1 1,1 1 0,-1 0 0,1-1-1,0 1 1,-1 0 0,1-1-1,-1 1 1,1 0 0,-1 0 0,1 0-1,-1-1 1,1 1 0,-1 0-1,1 0 1,-1 0 0,1 0 0,-1 0-1,1 0 1,-1 0 0,1 0 0,-1 0-1,1 0 1,-1 0 0,1 0-1,-1 0 1,1 1 0,-1-1 0,1 0-1,-1 0 1,1 0 0,0 1 0,-1-1-1,0 1 1,-15 9-85,11-5 76,1 0 0,0 0-1,0 0 1,1 1 0,0 0 0,0-1 0,0 1 0,0 1 0,1-1-1,0 0 1,-1 8 0,0 0 39,1 0 0,0 1 0,2 28 1,0-40-30,0-1 1,1 0-1,-1 1 1,1-1-1,-1 1 1,1-1-1,0 0 1,0 0-1,0 1 1,0-1-1,1 0 1,-1 0-1,0 0 1,1 0 0,-1 0-1,1-1 1,0 1-1,0 0 1,0-1-1,0 1 1,0-1-1,0 0 1,0 1-1,0-1 1,0 0-1,1 0 1,-1-1-1,0 1 1,1 0-1,-1-1 1,1 0 0,-1 1-1,1-1 1,-1 0-1,1 0 1,3-1-1,4 1-606,-1-1 0,1 0 0,0 0 0,0-1-1,-1 0 1,1-1 0,-1 0 0,9-5 0,17-11-5461,-6-3-3987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6.906"/>
    </inkml:context>
    <inkml:brush xml:id="br0">
      <inkml:brushProperty name="width" value="0.025" units="cm"/>
      <inkml:brushProperty name="height" value="0.025" units="cm"/>
    </inkml:brush>
  </inkml:definitions>
  <inkml:trace contextRef="#ctx0" brushRef="#br0">165 1 15054,'0'0'8851,"-2"12"-7623,-21 59-394,-2-1-1,-62 120 1,78-172-794,-5 5-96,13-23 36,1 0-1,0 0 0,0 0 1,0 0-1,0 0 0,-1 0 1,1 0-1,0 0 0,0 0 1,0 0-1,-1 0 0,1 0 1,0-1-1,0 1 0,0 0 1,0 0-1,0 0 0,0 0 1,-1 0-1,1-1 0,0 1 1,0 0-1,0 0 0,0 0 1,0-1-1,0 1 0,0 0 1,0 0-1,0 0 0,0 0 1,0-1-1,0 1 0,0 0 1,0 0-1,0 0 0,0-1 1,0 1-1,0 0 0,0 0 0,0 0 1,0-1-1,0 1 0,0 0 1,0 0-1,0 0 0,0 0 1,0-1-1,1 1 0,-1 0 1,0 0-1,0 0 0,0-1 1,15-49-2619,9-3 315,47-98-2259,-19 56 6162,-52 95-1508,0 0 0,0 0 0,0 1-1,0-1 1,0 0 0,0 0 0,1 0 0,-1 0 0,0 0-1,0 0 1,0 0 0,0 0 0,0 1 0,0-1-1,0 0 1,0 0 0,0 0 0,0 0 0,0 0 0,0 0-1,1 0 1,-1 0 0,0 0 0,0 0 0,0 0-1,0 0 1,0 1 0,0-1 0,0 0 0,1 0 0,-1 0-1,0 0 1,0 0 0,0 0 0,0 0 0,0 0-1,0 0 1,0 0 0,1 0 0,-1 0 0,0 0-1,0-1 1,0 1 0,0 0 0,0 0 0,0 0 0,0 0-1,1 0 1,-1 0 0,0 0 0,0 0 0,0 0-1,0 0 1,0 22 1245,-6 29-616,4-35-470,-2 11 221,1 0 1,1 38-1,2-59-439,0-1-1,1 0 1,-1 1-1,1-1 1,0 0 0,1 0-1,-1 1 1,1-1 0,0 0-1,0-1 1,0 1-1,1 0 1,0-1 0,0 1-1,0-1 1,0 0 0,1 0-1,7 6 1,1-4-2811,-8-12-4273,-4-5 31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7.332"/>
    </inkml:context>
    <inkml:brush xml:id="br0">
      <inkml:brushProperty name="width" value="0.025" units="cm"/>
      <inkml:brushProperty name="height" value="0.025" units="cm"/>
    </inkml:brush>
  </inkml:definitions>
  <inkml:trace contextRef="#ctx0" brushRef="#br0">1 206 13997,'0'0'10154,"10"1"-9503,70 0 454,-66-3-1846,-1 0 0,1-1 0,-1 0-1,17-6 1,-23 6 153,0 0-1,0 0 1,-1 0-1,1-1 1,-1 0 0,0 0-1,0-1 1,0 1 0,0-1-1,-1-1 1,0 1-1,0-1 1,-1 0 0,1 0-1,-1 0 1,0-1 0,-1 1-1,0-1 1,0 0 0,0 0-1,2-12 1,0-6-1354,-1-8 8208,-4 28 889,-4 38-4525,-11 61 38,8-55-679,-5 79 0,13-117-1978,-1-1 0,0 1-1,1-1 1,-1 1 0,1 0-1,-1-1 1,1 1-1,-1-1 1,1 1 0,-1-1-1,1 1 1,-1-1 0,1 0-1,-1 1 1,1-1-1,0 0 1,-1 1 0,1-1-1,0 0 1,-1 0 0,1 0-1,0 1 1,-1-1-1,1 0 1,0 0 0,0 0-1,-1 0 1,1 0 0,0 0-1,-1 0 1,1-1-1,0 1 1,0 0 0,-1 0-1,2-1 1,28-6 55,-2-4-337,-9 4-543,1 0-1,21-14 0,-35 18-676,-1-1-1,0 1 0,-1-1 0,1 0 1,-1 0-1,1-1 0,3-5 0,2-7-10156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7.709"/>
    </inkml:context>
    <inkml:brush xml:id="br0">
      <inkml:brushProperty name="width" value="0.025" units="cm"/>
      <inkml:brushProperty name="height" value="0.025" units="cm"/>
    </inkml:brush>
  </inkml:definitions>
  <inkml:trace contextRef="#ctx0" brushRef="#br0">1 0 18065,'0'0'8680</inkml:trace>
  <inkml:trace contextRef="#ctx0" brushRef="#br0" timeOffset="1">22 160 13196,'0'0'13037,"-12"27"-14639,17-33-2466,2-5-5252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04.04.2024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04.04.2024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3" Type="http://schemas.openxmlformats.org/officeDocument/2006/relationships/image" Target="../media/image1227.png"/><Relationship Id="rId18" Type="http://schemas.openxmlformats.org/officeDocument/2006/relationships/customXml" Target="../ink/ink1386.xml"/><Relationship Id="rId26" Type="http://schemas.openxmlformats.org/officeDocument/2006/relationships/customXml" Target="../ink/ink1390.xml"/><Relationship Id="rId39" Type="http://schemas.openxmlformats.org/officeDocument/2006/relationships/image" Target="../media/image1254.png"/><Relationship Id="rId21" Type="http://schemas.openxmlformats.org/officeDocument/2006/relationships/image" Target="../media/image1231.png"/><Relationship Id="rId34" Type="http://schemas.openxmlformats.org/officeDocument/2006/relationships/customXml" Target="../ink/ink1394.xml"/><Relationship Id="rId42" Type="http://schemas.openxmlformats.org/officeDocument/2006/relationships/customXml" Target="../ink/ink1398.xml"/><Relationship Id="rId7" Type="http://schemas.openxmlformats.org/officeDocument/2006/relationships/image" Target="../media/image1224.png"/><Relationship Id="rId2" Type="http://schemas.openxmlformats.org/officeDocument/2006/relationships/notesSlide" Target="../notesSlides/notesSlide10.xml"/><Relationship Id="rId16" Type="http://schemas.openxmlformats.org/officeDocument/2006/relationships/customXml" Target="../ink/ink1385.xml"/><Relationship Id="rId29" Type="http://schemas.openxmlformats.org/officeDocument/2006/relationships/image" Target="../media/image1235.png"/><Relationship Id="rId1" Type="http://schemas.openxmlformats.org/officeDocument/2006/relationships/slideLayout" Target="../slideLayouts/slideLayout7.xml"/><Relationship Id="rId6" Type="http://schemas.openxmlformats.org/officeDocument/2006/relationships/customXml" Target="../ink/ink1380.xml"/><Relationship Id="rId11" Type="http://schemas.openxmlformats.org/officeDocument/2006/relationships/image" Target="../media/image1226.png"/><Relationship Id="rId24" Type="http://schemas.openxmlformats.org/officeDocument/2006/relationships/customXml" Target="../ink/ink1389.xml"/><Relationship Id="rId32" Type="http://schemas.openxmlformats.org/officeDocument/2006/relationships/customXml" Target="../ink/ink1393.xml"/><Relationship Id="rId37" Type="http://schemas.openxmlformats.org/officeDocument/2006/relationships/image" Target="../media/image1253.png"/><Relationship Id="rId40" Type="http://schemas.openxmlformats.org/officeDocument/2006/relationships/customXml" Target="../ink/ink1397.xml"/><Relationship Id="rId45" Type="http://schemas.openxmlformats.org/officeDocument/2006/relationships/hyperlink" Target="https://gemeinschaftsdiagnose.de/wp-content/uploads/2024/03/IfW_Kiel_GD_1_2024_unredigiert_web.pdf" TargetMode="External"/><Relationship Id="rId5" Type="http://schemas.openxmlformats.org/officeDocument/2006/relationships/image" Target="../media/image1223.png"/><Relationship Id="rId15" Type="http://schemas.openxmlformats.org/officeDocument/2006/relationships/image" Target="../media/image1228.png"/><Relationship Id="rId23" Type="http://schemas.openxmlformats.org/officeDocument/2006/relationships/image" Target="../media/image1232.png"/><Relationship Id="rId28" Type="http://schemas.openxmlformats.org/officeDocument/2006/relationships/customXml" Target="../ink/ink1391.xml"/><Relationship Id="rId36" Type="http://schemas.openxmlformats.org/officeDocument/2006/relationships/customXml" Target="../ink/ink1395.xml"/><Relationship Id="rId10" Type="http://schemas.openxmlformats.org/officeDocument/2006/relationships/customXml" Target="../ink/ink1382.xml"/><Relationship Id="rId19" Type="http://schemas.openxmlformats.org/officeDocument/2006/relationships/image" Target="../media/image1230.png"/><Relationship Id="rId31" Type="http://schemas.openxmlformats.org/officeDocument/2006/relationships/image" Target="../media/image1250.png"/><Relationship Id="rId44" Type="http://schemas.openxmlformats.org/officeDocument/2006/relationships/hyperlink" Target="https://www.handelsblatt.com/politik/research_institute/hri-prognose-der-deutschen-wirtschaft-steht-ein-jahr-mit-roten-zahlen-bevor/100014772.html" TargetMode="External"/><Relationship Id="rId4" Type="http://schemas.openxmlformats.org/officeDocument/2006/relationships/customXml" Target="../ink/ink1379.xml"/><Relationship Id="rId9" Type="http://schemas.openxmlformats.org/officeDocument/2006/relationships/image" Target="../media/image1225.png"/><Relationship Id="rId14" Type="http://schemas.openxmlformats.org/officeDocument/2006/relationships/customXml" Target="../ink/ink1384.xml"/><Relationship Id="rId22" Type="http://schemas.openxmlformats.org/officeDocument/2006/relationships/customXml" Target="../ink/ink1388.xml"/><Relationship Id="rId27" Type="http://schemas.openxmlformats.org/officeDocument/2006/relationships/image" Target="../media/image1234.png"/><Relationship Id="rId30" Type="http://schemas.openxmlformats.org/officeDocument/2006/relationships/customXml" Target="../ink/ink1392.xml"/><Relationship Id="rId35" Type="http://schemas.openxmlformats.org/officeDocument/2006/relationships/image" Target="../media/image1252.png"/><Relationship Id="rId43" Type="http://schemas.openxmlformats.org/officeDocument/2006/relationships/image" Target="../media/image33.png"/><Relationship Id="rId8" Type="http://schemas.openxmlformats.org/officeDocument/2006/relationships/customXml" Target="../ink/ink1381.xml"/><Relationship Id="rId3" Type="http://schemas.openxmlformats.org/officeDocument/2006/relationships/image" Target="../media/image1222.png"/><Relationship Id="rId12" Type="http://schemas.openxmlformats.org/officeDocument/2006/relationships/customXml" Target="../ink/ink1383.xml"/><Relationship Id="rId17" Type="http://schemas.openxmlformats.org/officeDocument/2006/relationships/image" Target="../media/image1229.png"/><Relationship Id="rId25" Type="http://schemas.openxmlformats.org/officeDocument/2006/relationships/image" Target="../media/image1233.png"/><Relationship Id="rId33" Type="http://schemas.openxmlformats.org/officeDocument/2006/relationships/image" Target="../media/image1251.png"/><Relationship Id="rId38" Type="http://schemas.openxmlformats.org/officeDocument/2006/relationships/customXml" Target="../ink/ink1396.xml"/><Relationship Id="rId20" Type="http://schemas.openxmlformats.org/officeDocument/2006/relationships/customXml" Target="../ink/ink1387.xml"/><Relationship Id="rId41" Type="http://schemas.openxmlformats.org/officeDocument/2006/relationships/image" Target="../media/image1255.png"/></Relationships>
</file>

<file path=ppt/slides/_rels/slide11.xml.rels><?xml version="1.0" encoding="UTF-8" standalone="yes"?>
<Relationships xmlns="http://schemas.openxmlformats.org/package/2006/relationships"><Relationship Id="rId117" Type="http://schemas.openxmlformats.org/officeDocument/2006/relationships/customXml" Target="../ink/ink1457.xml"/><Relationship Id="rId299" Type="http://schemas.openxmlformats.org/officeDocument/2006/relationships/customXml" Target="../ink/ink1550.xml"/><Relationship Id="rId21" Type="http://schemas.openxmlformats.org/officeDocument/2006/relationships/customXml" Target="../ink/ink1408.xml"/><Relationship Id="rId63" Type="http://schemas.openxmlformats.org/officeDocument/2006/relationships/customXml" Target="../ink/ink1430.xml"/><Relationship Id="rId159" Type="http://schemas.openxmlformats.org/officeDocument/2006/relationships/customXml" Target="../ink/ink1479.xml"/><Relationship Id="rId324" Type="http://schemas.openxmlformats.org/officeDocument/2006/relationships/image" Target="../media/image1413.png"/><Relationship Id="rId366" Type="http://schemas.openxmlformats.org/officeDocument/2006/relationships/image" Target="../media/image1434.png"/><Relationship Id="rId170" Type="http://schemas.openxmlformats.org/officeDocument/2006/relationships/image" Target="../media/image1337.png"/><Relationship Id="rId226" Type="http://schemas.openxmlformats.org/officeDocument/2006/relationships/image" Target="../media/image1365.png"/><Relationship Id="rId433" Type="http://schemas.openxmlformats.org/officeDocument/2006/relationships/customXml" Target="../ink/ink1618.xml"/><Relationship Id="rId268" Type="http://schemas.openxmlformats.org/officeDocument/2006/relationships/image" Target="../media/image1385.png"/><Relationship Id="rId32" Type="http://schemas.openxmlformats.org/officeDocument/2006/relationships/image" Target="../media/image1270.png"/><Relationship Id="rId74" Type="http://schemas.openxmlformats.org/officeDocument/2006/relationships/image" Target="../media/image1290.png"/><Relationship Id="rId128" Type="http://schemas.openxmlformats.org/officeDocument/2006/relationships/customXml" Target="../ink/ink1463.xml"/><Relationship Id="rId335" Type="http://schemas.openxmlformats.org/officeDocument/2006/relationships/customXml" Target="../ink/ink1568.xml"/><Relationship Id="rId377" Type="http://schemas.openxmlformats.org/officeDocument/2006/relationships/customXml" Target="../ink/ink1589.xml"/><Relationship Id="rId5" Type="http://schemas.openxmlformats.org/officeDocument/2006/relationships/customXml" Target="../ink/ink1400.xml"/><Relationship Id="rId181" Type="http://schemas.openxmlformats.org/officeDocument/2006/relationships/customXml" Target="../ink/ink1490.xml"/><Relationship Id="rId237" Type="http://schemas.openxmlformats.org/officeDocument/2006/relationships/image" Target="../media/image1370.png"/><Relationship Id="rId402" Type="http://schemas.openxmlformats.org/officeDocument/2006/relationships/image" Target="../media/image1451.png"/><Relationship Id="rId279" Type="http://schemas.openxmlformats.org/officeDocument/2006/relationships/customXml" Target="../ink/ink1540.xml"/><Relationship Id="rId43" Type="http://schemas.openxmlformats.org/officeDocument/2006/relationships/customXml" Target="../ink/ink1419.xml"/><Relationship Id="rId139" Type="http://schemas.openxmlformats.org/officeDocument/2006/relationships/image" Target="../media/image1322.png"/><Relationship Id="rId290" Type="http://schemas.openxmlformats.org/officeDocument/2006/relationships/image" Target="../media/image1396.png"/><Relationship Id="rId304" Type="http://schemas.openxmlformats.org/officeDocument/2006/relationships/image" Target="../media/image1403.png"/><Relationship Id="rId346" Type="http://schemas.openxmlformats.org/officeDocument/2006/relationships/image" Target="../media/image1424.png"/><Relationship Id="rId388" Type="http://schemas.openxmlformats.org/officeDocument/2006/relationships/image" Target="../media/image1445.png"/><Relationship Id="rId85" Type="http://schemas.openxmlformats.org/officeDocument/2006/relationships/customXml" Target="../ink/ink1441.xml"/><Relationship Id="rId150" Type="http://schemas.openxmlformats.org/officeDocument/2006/relationships/customXml" Target="../ink/ink1474.xml"/><Relationship Id="rId192" Type="http://schemas.openxmlformats.org/officeDocument/2006/relationships/image" Target="../media/image1348.png"/><Relationship Id="rId206" Type="http://schemas.openxmlformats.org/officeDocument/2006/relationships/image" Target="../media/image1355.png"/><Relationship Id="rId413" Type="http://schemas.openxmlformats.org/officeDocument/2006/relationships/customXml" Target="../ink/ink1608.xml"/><Relationship Id="rId248" Type="http://schemas.openxmlformats.org/officeDocument/2006/relationships/customXml" Target="../ink/ink1524.xml"/><Relationship Id="rId12" Type="http://schemas.openxmlformats.org/officeDocument/2006/relationships/image" Target="../media/image1260.png"/><Relationship Id="rId108" Type="http://schemas.openxmlformats.org/officeDocument/2006/relationships/image" Target="../media/image1307.png"/><Relationship Id="rId315" Type="http://schemas.openxmlformats.org/officeDocument/2006/relationships/customXml" Target="../ink/ink1558.xml"/><Relationship Id="rId357" Type="http://schemas.openxmlformats.org/officeDocument/2006/relationships/customXml" Target="../ink/ink1579.xml"/><Relationship Id="rId54" Type="http://schemas.openxmlformats.org/officeDocument/2006/relationships/image" Target="../media/image1280.png"/><Relationship Id="rId96" Type="http://schemas.openxmlformats.org/officeDocument/2006/relationships/image" Target="../media/image1301.png"/><Relationship Id="rId161" Type="http://schemas.openxmlformats.org/officeDocument/2006/relationships/customXml" Target="../ink/ink1480.xml"/><Relationship Id="rId217" Type="http://schemas.openxmlformats.org/officeDocument/2006/relationships/customXml" Target="../ink/ink1508.xml"/><Relationship Id="rId399" Type="http://schemas.openxmlformats.org/officeDocument/2006/relationships/image" Target="../media/image1450.png"/><Relationship Id="rId259" Type="http://schemas.openxmlformats.org/officeDocument/2006/relationships/image" Target="../media/image1381.png"/><Relationship Id="rId424" Type="http://schemas.openxmlformats.org/officeDocument/2006/relationships/image" Target="../media/image1462.png"/><Relationship Id="rId23" Type="http://schemas.openxmlformats.org/officeDocument/2006/relationships/customXml" Target="../ink/ink1409.xml"/><Relationship Id="rId119" Type="http://schemas.openxmlformats.org/officeDocument/2006/relationships/customXml" Target="../ink/ink1458.xml"/><Relationship Id="rId270" Type="http://schemas.openxmlformats.org/officeDocument/2006/relationships/image" Target="../media/image1386.png"/><Relationship Id="rId326" Type="http://schemas.openxmlformats.org/officeDocument/2006/relationships/image" Target="../media/image1414.png"/><Relationship Id="rId65" Type="http://schemas.openxmlformats.org/officeDocument/2006/relationships/customXml" Target="../ink/ink1431.xml"/><Relationship Id="rId130" Type="http://schemas.openxmlformats.org/officeDocument/2006/relationships/customXml" Target="../ink/ink1464.xml"/><Relationship Id="rId368" Type="http://schemas.openxmlformats.org/officeDocument/2006/relationships/image" Target="../media/image1435.png"/><Relationship Id="rId172" Type="http://schemas.openxmlformats.org/officeDocument/2006/relationships/image" Target="../media/image1338.png"/><Relationship Id="rId228" Type="http://schemas.openxmlformats.org/officeDocument/2006/relationships/image" Target="../media/image1366.png"/><Relationship Id="rId435" Type="http://schemas.openxmlformats.org/officeDocument/2006/relationships/customXml" Target="../ink/ink1619.xml"/><Relationship Id="rId281" Type="http://schemas.openxmlformats.org/officeDocument/2006/relationships/customXml" Target="../ink/ink1541.xml"/><Relationship Id="rId337" Type="http://schemas.openxmlformats.org/officeDocument/2006/relationships/customXml" Target="../ink/ink1569.xml"/><Relationship Id="rId34" Type="http://schemas.openxmlformats.org/officeDocument/2006/relationships/image" Target="../media/image1271.png"/><Relationship Id="rId76" Type="http://schemas.openxmlformats.org/officeDocument/2006/relationships/image" Target="../media/image1291.png"/><Relationship Id="rId141" Type="http://schemas.openxmlformats.org/officeDocument/2006/relationships/image" Target="../media/image1323.png"/><Relationship Id="rId379" Type="http://schemas.openxmlformats.org/officeDocument/2006/relationships/customXml" Target="../ink/ink1590.xml"/><Relationship Id="rId7" Type="http://schemas.openxmlformats.org/officeDocument/2006/relationships/customXml" Target="../ink/ink1401.xml"/><Relationship Id="rId183" Type="http://schemas.openxmlformats.org/officeDocument/2006/relationships/customXml" Target="../ink/ink1491.xml"/><Relationship Id="rId239" Type="http://schemas.openxmlformats.org/officeDocument/2006/relationships/image" Target="../media/image1371.png"/><Relationship Id="rId390" Type="http://schemas.openxmlformats.org/officeDocument/2006/relationships/image" Target="../media/image1446.png"/><Relationship Id="rId404" Type="http://schemas.openxmlformats.org/officeDocument/2006/relationships/image" Target="../media/image1452.png"/><Relationship Id="rId250" Type="http://schemas.openxmlformats.org/officeDocument/2006/relationships/customXml" Target="../ink/ink1525.xml"/><Relationship Id="rId292" Type="http://schemas.openxmlformats.org/officeDocument/2006/relationships/image" Target="../media/image1397.png"/><Relationship Id="rId306" Type="http://schemas.openxmlformats.org/officeDocument/2006/relationships/image" Target="../media/image1404.png"/><Relationship Id="rId45" Type="http://schemas.openxmlformats.org/officeDocument/2006/relationships/image" Target="../media/image1276.png"/><Relationship Id="rId87" Type="http://schemas.openxmlformats.org/officeDocument/2006/relationships/customXml" Target="../ink/ink1442.xml"/><Relationship Id="rId110" Type="http://schemas.openxmlformats.org/officeDocument/2006/relationships/image" Target="../media/image1308.png"/><Relationship Id="rId348" Type="http://schemas.openxmlformats.org/officeDocument/2006/relationships/image" Target="../media/image1425.png"/><Relationship Id="rId152" Type="http://schemas.openxmlformats.org/officeDocument/2006/relationships/customXml" Target="../ink/ink1475.xml"/><Relationship Id="rId194" Type="http://schemas.openxmlformats.org/officeDocument/2006/relationships/image" Target="../media/image1349.png"/><Relationship Id="rId208" Type="http://schemas.openxmlformats.org/officeDocument/2006/relationships/image" Target="../media/image1356.png"/><Relationship Id="rId415" Type="http://schemas.openxmlformats.org/officeDocument/2006/relationships/customXml" Target="../ink/ink1609.xml"/><Relationship Id="rId261" Type="http://schemas.openxmlformats.org/officeDocument/2006/relationships/image" Target="../media/image1382.png"/><Relationship Id="rId14" Type="http://schemas.openxmlformats.org/officeDocument/2006/relationships/image" Target="../media/image1261.png"/><Relationship Id="rId56" Type="http://schemas.openxmlformats.org/officeDocument/2006/relationships/image" Target="../media/image1281.png"/><Relationship Id="rId317" Type="http://schemas.openxmlformats.org/officeDocument/2006/relationships/customXml" Target="../ink/ink1559.xml"/><Relationship Id="rId359" Type="http://schemas.openxmlformats.org/officeDocument/2006/relationships/customXml" Target="../ink/ink1580.xml"/><Relationship Id="rId98" Type="http://schemas.openxmlformats.org/officeDocument/2006/relationships/image" Target="../media/image1302.png"/><Relationship Id="rId121" Type="http://schemas.openxmlformats.org/officeDocument/2006/relationships/customXml" Target="../ink/ink1459.xml"/><Relationship Id="rId163" Type="http://schemas.openxmlformats.org/officeDocument/2006/relationships/customXml" Target="../ink/ink1481.xml"/><Relationship Id="rId219" Type="http://schemas.openxmlformats.org/officeDocument/2006/relationships/customXml" Target="../ink/ink1509.xml"/><Relationship Id="rId370" Type="http://schemas.openxmlformats.org/officeDocument/2006/relationships/image" Target="../media/image1436.png"/><Relationship Id="rId426" Type="http://schemas.openxmlformats.org/officeDocument/2006/relationships/image" Target="../media/image1463.png"/><Relationship Id="rId230" Type="http://schemas.openxmlformats.org/officeDocument/2006/relationships/image" Target="../media/image1367.png"/><Relationship Id="rId25" Type="http://schemas.openxmlformats.org/officeDocument/2006/relationships/customXml" Target="../ink/ink1410.xml"/><Relationship Id="rId67" Type="http://schemas.openxmlformats.org/officeDocument/2006/relationships/customXml" Target="../ink/ink1432.xml"/><Relationship Id="rId272" Type="http://schemas.openxmlformats.org/officeDocument/2006/relationships/image" Target="../media/image1387.png"/><Relationship Id="rId328" Type="http://schemas.openxmlformats.org/officeDocument/2006/relationships/image" Target="../media/image1415.png"/><Relationship Id="rId132" Type="http://schemas.openxmlformats.org/officeDocument/2006/relationships/customXml" Target="../ink/ink1465.xml"/><Relationship Id="rId174" Type="http://schemas.openxmlformats.org/officeDocument/2006/relationships/image" Target="../media/image1339.png"/><Relationship Id="rId381" Type="http://schemas.openxmlformats.org/officeDocument/2006/relationships/customXml" Target="../ink/ink1591.xml"/><Relationship Id="rId241" Type="http://schemas.openxmlformats.org/officeDocument/2006/relationships/image" Target="../media/image1372.png"/><Relationship Id="rId437" Type="http://schemas.openxmlformats.org/officeDocument/2006/relationships/customXml" Target="../ink/ink1620.xml"/><Relationship Id="rId36" Type="http://schemas.openxmlformats.org/officeDocument/2006/relationships/image" Target="../media/image1272.png"/><Relationship Id="rId283" Type="http://schemas.openxmlformats.org/officeDocument/2006/relationships/customXml" Target="../ink/ink1542.xml"/><Relationship Id="rId339" Type="http://schemas.openxmlformats.org/officeDocument/2006/relationships/customXml" Target="../ink/ink1570.xml"/><Relationship Id="rId78" Type="http://schemas.openxmlformats.org/officeDocument/2006/relationships/image" Target="../media/image1292.png"/><Relationship Id="rId101" Type="http://schemas.openxmlformats.org/officeDocument/2006/relationships/customXml" Target="../ink/ink1449.xml"/><Relationship Id="rId143" Type="http://schemas.openxmlformats.org/officeDocument/2006/relationships/image" Target="../media/image1324.png"/><Relationship Id="rId185" Type="http://schemas.openxmlformats.org/officeDocument/2006/relationships/customXml" Target="../ink/ink1492.xml"/><Relationship Id="rId350" Type="http://schemas.openxmlformats.org/officeDocument/2006/relationships/image" Target="../media/image1426.png"/><Relationship Id="rId406" Type="http://schemas.openxmlformats.org/officeDocument/2006/relationships/image" Target="../media/image1453.png"/><Relationship Id="rId9" Type="http://schemas.openxmlformats.org/officeDocument/2006/relationships/customXml" Target="../ink/ink1402.xml"/><Relationship Id="rId210" Type="http://schemas.openxmlformats.org/officeDocument/2006/relationships/image" Target="../media/image1357.png"/><Relationship Id="rId392" Type="http://schemas.openxmlformats.org/officeDocument/2006/relationships/image" Target="../media/image1447.png"/><Relationship Id="rId252" Type="http://schemas.openxmlformats.org/officeDocument/2006/relationships/customXml" Target="../ink/ink1526.xml"/><Relationship Id="rId294" Type="http://schemas.openxmlformats.org/officeDocument/2006/relationships/image" Target="../media/image1398.png"/><Relationship Id="rId308" Type="http://schemas.openxmlformats.org/officeDocument/2006/relationships/image" Target="../media/image1405.png"/><Relationship Id="rId47" Type="http://schemas.openxmlformats.org/officeDocument/2006/relationships/image" Target="../media/image1277.png"/><Relationship Id="rId89" Type="http://schemas.openxmlformats.org/officeDocument/2006/relationships/customXml" Target="../ink/ink1443.xml"/><Relationship Id="rId112" Type="http://schemas.openxmlformats.org/officeDocument/2006/relationships/image" Target="../media/image1309.png"/><Relationship Id="rId154" Type="http://schemas.openxmlformats.org/officeDocument/2006/relationships/customXml" Target="../ink/ink1476.xml"/><Relationship Id="rId361" Type="http://schemas.openxmlformats.org/officeDocument/2006/relationships/customXml" Target="../ink/ink1581.xml"/><Relationship Id="rId196" Type="http://schemas.openxmlformats.org/officeDocument/2006/relationships/image" Target="../media/image1350.png"/><Relationship Id="rId417" Type="http://schemas.openxmlformats.org/officeDocument/2006/relationships/customXml" Target="../ink/ink1610.xml"/><Relationship Id="rId16" Type="http://schemas.openxmlformats.org/officeDocument/2006/relationships/image" Target="../media/image1262.png"/><Relationship Id="rId221" Type="http://schemas.openxmlformats.org/officeDocument/2006/relationships/customXml" Target="../ink/ink1510.xml"/><Relationship Id="rId263" Type="http://schemas.openxmlformats.org/officeDocument/2006/relationships/image" Target="../media/image1383.png"/><Relationship Id="rId319" Type="http://schemas.openxmlformats.org/officeDocument/2006/relationships/customXml" Target="../ink/ink1560.xml"/><Relationship Id="rId58" Type="http://schemas.openxmlformats.org/officeDocument/2006/relationships/image" Target="../media/image1282.png"/><Relationship Id="rId123" Type="http://schemas.openxmlformats.org/officeDocument/2006/relationships/image" Target="../media/image1314.png"/><Relationship Id="rId330" Type="http://schemas.openxmlformats.org/officeDocument/2006/relationships/image" Target="../media/image1416.png"/><Relationship Id="rId165" Type="http://schemas.openxmlformats.org/officeDocument/2006/relationships/customXml" Target="../ink/ink1482.xml"/><Relationship Id="rId372" Type="http://schemas.openxmlformats.org/officeDocument/2006/relationships/image" Target="../media/image1437.png"/><Relationship Id="rId428" Type="http://schemas.openxmlformats.org/officeDocument/2006/relationships/image" Target="../media/image1464.png"/><Relationship Id="rId232" Type="http://schemas.openxmlformats.org/officeDocument/2006/relationships/image" Target="../media/image1368.png"/><Relationship Id="rId274" Type="http://schemas.openxmlformats.org/officeDocument/2006/relationships/image" Target="../media/image1388.png"/><Relationship Id="rId27" Type="http://schemas.openxmlformats.org/officeDocument/2006/relationships/customXml" Target="../ink/ink1411.xml"/><Relationship Id="rId69" Type="http://schemas.openxmlformats.org/officeDocument/2006/relationships/customXml" Target="../ink/ink1433.xml"/><Relationship Id="rId134" Type="http://schemas.openxmlformats.org/officeDocument/2006/relationships/customXml" Target="../ink/ink1466.xml"/><Relationship Id="rId80" Type="http://schemas.openxmlformats.org/officeDocument/2006/relationships/image" Target="../media/image1293.png"/><Relationship Id="rId176" Type="http://schemas.openxmlformats.org/officeDocument/2006/relationships/image" Target="../media/image1340.png"/><Relationship Id="rId341" Type="http://schemas.openxmlformats.org/officeDocument/2006/relationships/customXml" Target="../ink/ink1571.xml"/><Relationship Id="rId383" Type="http://schemas.openxmlformats.org/officeDocument/2006/relationships/customXml" Target="../ink/ink1592.xml"/><Relationship Id="rId439" Type="http://schemas.openxmlformats.org/officeDocument/2006/relationships/customXml" Target="../ink/ink1621.xml"/><Relationship Id="rId201" Type="http://schemas.openxmlformats.org/officeDocument/2006/relationships/customXml" Target="../ink/ink1500.xml"/><Relationship Id="rId243" Type="http://schemas.openxmlformats.org/officeDocument/2006/relationships/image" Target="../media/image1373.png"/><Relationship Id="rId285" Type="http://schemas.openxmlformats.org/officeDocument/2006/relationships/customXml" Target="../ink/ink1543.xml"/><Relationship Id="rId38" Type="http://schemas.openxmlformats.org/officeDocument/2006/relationships/image" Target="../media/image1273.png"/><Relationship Id="rId103" Type="http://schemas.openxmlformats.org/officeDocument/2006/relationships/customXml" Target="../ink/ink1450.xml"/><Relationship Id="rId310" Type="http://schemas.openxmlformats.org/officeDocument/2006/relationships/image" Target="../media/image1406.png"/><Relationship Id="rId91" Type="http://schemas.openxmlformats.org/officeDocument/2006/relationships/customXml" Target="../ink/ink1444.xml"/><Relationship Id="rId145" Type="http://schemas.openxmlformats.org/officeDocument/2006/relationships/image" Target="../media/image1325.png"/><Relationship Id="rId187" Type="http://schemas.openxmlformats.org/officeDocument/2006/relationships/customXml" Target="../ink/ink1493.xml"/><Relationship Id="rId352" Type="http://schemas.openxmlformats.org/officeDocument/2006/relationships/image" Target="../media/image1427.png"/><Relationship Id="rId394" Type="http://schemas.openxmlformats.org/officeDocument/2006/relationships/image" Target="../media/image1448.png"/><Relationship Id="rId408" Type="http://schemas.openxmlformats.org/officeDocument/2006/relationships/image" Target="../media/image1454.png"/><Relationship Id="rId212" Type="http://schemas.openxmlformats.org/officeDocument/2006/relationships/image" Target="../media/image1358.png"/><Relationship Id="rId254" Type="http://schemas.openxmlformats.org/officeDocument/2006/relationships/customXml" Target="../ink/ink1527.xml"/><Relationship Id="rId49" Type="http://schemas.openxmlformats.org/officeDocument/2006/relationships/customXml" Target="../ink/ink1423.xml"/><Relationship Id="rId114" Type="http://schemas.openxmlformats.org/officeDocument/2006/relationships/image" Target="../media/image1310.png"/><Relationship Id="rId296" Type="http://schemas.openxmlformats.org/officeDocument/2006/relationships/image" Target="../media/image1399.png"/><Relationship Id="rId60" Type="http://schemas.openxmlformats.org/officeDocument/2006/relationships/image" Target="../media/image1283.png"/><Relationship Id="rId81" Type="http://schemas.openxmlformats.org/officeDocument/2006/relationships/customXml" Target="../ink/ink1439.xml"/><Relationship Id="rId135" Type="http://schemas.openxmlformats.org/officeDocument/2006/relationships/image" Target="../media/image1320.png"/><Relationship Id="rId156" Type="http://schemas.openxmlformats.org/officeDocument/2006/relationships/customXml" Target="../ink/ink1477.xml"/><Relationship Id="rId177" Type="http://schemas.openxmlformats.org/officeDocument/2006/relationships/customXml" Target="../ink/ink1488.xml"/><Relationship Id="rId198" Type="http://schemas.openxmlformats.org/officeDocument/2006/relationships/image" Target="../media/image1351.png"/><Relationship Id="rId321" Type="http://schemas.openxmlformats.org/officeDocument/2006/relationships/customXml" Target="../ink/ink1561.xml"/><Relationship Id="rId342" Type="http://schemas.openxmlformats.org/officeDocument/2006/relationships/image" Target="../media/image1422.png"/><Relationship Id="rId363" Type="http://schemas.openxmlformats.org/officeDocument/2006/relationships/customXml" Target="../ink/ink1582.xml"/><Relationship Id="rId384" Type="http://schemas.openxmlformats.org/officeDocument/2006/relationships/image" Target="../media/image1443.png"/><Relationship Id="rId419" Type="http://schemas.openxmlformats.org/officeDocument/2006/relationships/customXml" Target="../ink/ink1611.xml"/><Relationship Id="rId202" Type="http://schemas.openxmlformats.org/officeDocument/2006/relationships/image" Target="../media/image1353.png"/><Relationship Id="rId223" Type="http://schemas.openxmlformats.org/officeDocument/2006/relationships/customXml" Target="../ink/ink1511.xml"/><Relationship Id="rId244" Type="http://schemas.openxmlformats.org/officeDocument/2006/relationships/customXml" Target="../ink/ink1522.xml"/><Relationship Id="rId430" Type="http://schemas.openxmlformats.org/officeDocument/2006/relationships/image" Target="../media/image1465.png"/><Relationship Id="rId18" Type="http://schemas.openxmlformats.org/officeDocument/2006/relationships/image" Target="../media/image1263.png"/><Relationship Id="rId39" Type="http://schemas.openxmlformats.org/officeDocument/2006/relationships/customXml" Target="../ink/ink1417.xml"/><Relationship Id="rId265" Type="http://schemas.openxmlformats.org/officeDocument/2006/relationships/image" Target="../media/image1384.png"/><Relationship Id="rId286" Type="http://schemas.openxmlformats.org/officeDocument/2006/relationships/image" Target="../media/image1394.png"/><Relationship Id="rId50" Type="http://schemas.openxmlformats.org/officeDocument/2006/relationships/image" Target="../media/image1278.png"/><Relationship Id="rId104" Type="http://schemas.openxmlformats.org/officeDocument/2006/relationships/image" Target="../media/image1305.png"/><Relationship Id="rId125" Type="http://schemas.openxmlformats.org/officeDocument/2006/relationships/image" Target="../media/image1315.png"/><Relationship Id="rId146" Type="http://schemas.openxmlformats.org/officeDocument/2006/relationships/customXml" Target="../ink/ink1472.xml"/><Relationship Id="rId167" Type="http://schemas.openxmlformats.org/officeDocument/2006/relationships/customXml" Target="../ink/ink1483.xml"/><Relationship Id="rId188" Type="http://schemas.openxmlformats.org/officeDocument/2006/relationships/image" Target="../media/image1346.png"/><Relationship Id="rId311" Type="http://schemas.openxmlformats.org/officeDocument/2006/relationships/customXml" Target="../ink/ink1556.xml"/><Relationship Id="rId332" Type="http://schemas.openxmlformats.org/officeDocument/2006/relationships/image" Target="../media/image1417.png"/><Relationship Id="rId353" Type="http://schemas.openxmlformats.org/officeDocument/2006/relationships/customXml" Target="../ink/ink1577.xml"/><Relationship Id="rId374" Type="http://schemas.openxmlformats.org/officeDocument/2006/relationships/image" Target="../media/image1438.png"/><Relationship Id="rId395" Type="http://schemas.openxmlformats.org/officeDocument/2006/relationships/customXml" Target="../ink/ink1598.xml"/><Relationship Id="rId409" Type="http://schemas.openxmlformats.org/officeDocument/2006/relationships/customXml" Target="../ink/ink1606.xml"/><Relationship Id="rId71" Type="http://schemas.openxmlformats.org/officeDocument/2006/relationships/customXml" Target="../ink/ink1434.xml"/><Relationship Id="rId92" Type="http://schemas.openxmlformats.org/officeDocument/2006/relationships/image" Target="../media/image1299.png"/><Relationship Id="rId213" Type="http://schemas.openxmlformats.org/officeDocument/2006/relationships/customXml" Target="../ink/ink1506.xml"/><Relationship Id="rId234" Type="http://schemas.openxmlformats.org/officeDocument/2006/relationships/image" Target="../media/image1369.png"/><Relationship Id="rId420" Type="http://schemas.openxmlformats.org/officeDocument/2006/relationships/image" Target="../media/image1460.png"/><Relationship Id="rId2" Type="http://schemas.openxmlformats.org/officeDocument/2006/relationships/notesSlide" Target="../notesSlides/notesSlide11.xml"/><Relationship Id="rId29" Type="http://schemas.openxmlformats.org/officeDocument/2006/relationships/customXml" Target="../ink/ink1412.xml"/><Relationship Id="rId255" Type="http://schemas.openxmlformats.org/officeDocument/2006/relationships/image" Target="../media/image1379.png"/><Relationship Id="rId276" Type="http://schemas.openxmlformats.org/officeDocument/2006/relationships/image" Target="../media/image1389.png"/><Relationship Id="rId297" Type="http://schemas.openxmlformats.org/officeDocument/2006/relationships/customXml" Target="../ink/ink1549.xml"/><Relationship Id="rId40" Type="http://schemas.openxmlformats.org/officeDocument/2006/relationships/image" Target="../media/image1274.png"/><Relationship Id="rId115" Type="http://schemas.openxmlformats.org/officeDocument/2006/relationships/customXml" Target="../ink/ink1456.xml"/><Relationship Id="rId136" Type="http://schemas.openxmlformats.org/officeDocument/2006/relationships/customXml" Target="../ink/ink1467.xml"/><Relationship Id="rId157" Type="http://schemas.openxmlformats.org/officeDocument/2006/relationships/image" Target="../media/image1331.png"/><Relationship Id="rId178" Type="http://schemas.openxmlformats.org/officeDocument/2006/relationships/image" Target="../media/image1341.png"/><Relationship Id="rId301" Type="http://schemas.openxmlformats.org/officeDocument/2006/relationships/customXml" Target="../ink/ink1551.xml"/><Relationship Id="rId322" Type="http://schemas.openxmlformats.org/officeDocument/2006/relationships/image" Target="../media/image1412.png"/><Relationship Id="rId343" Type="http://schemas.openxmlformats.org/officeDocument/2006/relationships/customXml" Target="../ink/ink1572.xml"/><Relationship Id="rId364" Type="http://schemas.openxmlformats.org/officeDocument/2006/relationships/image" Target="../media/image1433.png"/><Relationship Id="rId61" Type="http://schemas.openxmlformats.org/officeDocument/2006/relationships/customXml" Target="../ink/ink1429.xml"/><Relationship Id="rId82" Type="http://schemas.openxmlformats.org/officeDocument/2006/relationships/image" Target="../media/image1294.png"/><Relationship Id="rId199" Type="http://schemas.openxmlformats.org/officeDocument/2006/relationships/customXml" Target="../ink/ink1499.xml"/><Relationship Id="rId203" Type="http://schemas.openxmlformats.org/officeDocument/2006/relationships/customXml" Target="../ink/ink1501.xml"/><Relationship Id="rId385" Type="http://schemas.openxmlformats.org/officeDocument/2006/relationships/customXml" Target="../ink/ink1593.xml"/><Relationship Id="rId19" Type="http://schemas.openxmlformats.org/officeDocument/2006/relationships/customXml" Target="../ink/ink1407.xml"/><Relationship Id="rId224" Type="http://schemas.openxmlformats.org/officeDocument/2006/relationships/image" Target="../media/image1364.png"/><Relationship Id="rId245" Type="http://schemas.openxmlformats.org/officeDocument/2006/relationships/image" Target="../media/image1374.png"/><Relationship Id="rId266" Type="http://schemas.openxmlformats.org/officeDocument/2006/relationships/customXml" Target="../ink/ink1533.xml"/><Relationship Id="rId287" Type="http://schemas.openxmlformats.org/officeDocument/2006/relationships/customXml" Target="../ink/ink1544.xml"/><Relationship Id="rId410" Type="http://schemas.openxmlformats.org/officeDocument/2006/relationships/image" Target="../media/image1455.png"/><Relationship Id="rId431" Type="http://schemas.openxmlformats.org/officeDocument/2006/relationships/customXml" Target="../ink/ink1617.xml"/><Relationship Id="rId30" Type="http://schemas.openxmlformats.org/officeDocument/2006/relationships/image" Target="../media/image1269.png"/><Relationship Id="rId105" Type="http://schemas.openxmlformats.org/officeDocument/2006/relationships/customXml" Target="../ink/ink1451.xml"/><Relationship Id="rId126" Type="http://schemas.openxmlformats.org/officeDocument/2006/relationships/customXml" Target="../ink/ink1462.xml"/><Relationship Id="rId147" Type="http://schemas.openxmlformats.org/officeDocument/2006/relationships/image" Target="../media/image1326.png"/><Relationship Id="rId168" Type="http://schemas.openxmlformats.org/officeDocument/2006/relationships/image" Target="../media/image1336.png"/><Relationship Id="rId312" Type="http://schemas.openxmlformats.org/officeDocument/2006/relationships/image" Target="../media/image1407.png"/><Relationship Id="rId333" Type="http://schemas.openxmlformats.org/officeDocument/2006/relationships/customXml" Target="../ink/ink1567.xml"/><Relationship Id="rId354" Type="http://schemas.openxmlformats.org/officeDocument/2006/relationships/image" Target="../media/image1428.png"/><Relationship Id="rId51" Type="http://schemas.openxmlformats.org/officeDocument/2006/relationships/customXml" Target="../ink/ink1424.xml"/><Relationship Id="rId72" Type="http://schemas.openxmlformats.org/officeDocument/2006/relationships/image" Target="../media/image1289.png"/><Relationship Id="rId93" Type="http://schemas.openxmlformats.org/officeDocument/2006/relationships/customXml" Target="../ink/ink1445.xml"/><Relationship Id="rId189" Type="http://schemas.openxmlformats.org/officeDocument/2006/relationships/customXml" Target="../ink/ink1494.xml"/><Relationship Id="rId375" Type="http://schemas.openxmlformats.org/officeDocument/2006/relationships/customXml" Target="../ink/ink1588.xml"/><Relationship Id="rId396" Type="http://schemas.openxmlformats.org/officeDocument/2006/relationships/image" Target="../media/image1449.png"/><Relationship Id="rId3" Type="http://schemas.openxmlformats.org/officeDocument/2006/relationships/customXml" Target="../ink/ink1399.xml"/><Relationship Id="rId214" Type="http://schemas.openxmlformats.org/officeDocument/2006/relationships/image" Target="../media/image1359.png"/><Relationship Id="rId235" Type="http://schemas.openxmlformats.org/officeDocument/2006/relationships/customXml" Target="../ink/ink1517.xml"/><Relationship Id="rId256" Type="http://schemas.openxmlformats.org/officeDocument/2006/relationships/customXml" Target="../ink/ink1528.xml"/><Relationship Id="rId277" Type="http://schemas.openxmlformats.org/officeDocument/2006/relationships/customXml" Target="../ink/ink1539.xml"/><Relationship Id="rId298" Type="http://schemas.openxmlformats.org/officeDocument/2006/relationships/image" Target="../media/image1400.png"/><Relationship Id="rId400" Type="http://schemas.openxmlformats.org/officeDocument/2006/relationships/customXml" Target="../ink/ink1601.xml"/><Relationship Id="rId421" Type="http://schemas.openxmlformats.org/officeDocument/2006/relationships/customXml" Target="../ink/ink1612.xml"/><Relationship Id="rId116" Type="http://schemas.openxmlformats.org/officeDocument/2006/relationships/image" Target="../media/image1311.png"/><Relationship Id="rId137" Type="http://schemas.openxmlformats.org/officeDocument/2006/relationships/image" Target="../media/image1321.png"/><Relationship Id="rId158" Type="http://schemas.openxmlformats.org/officeDocument/2006/relationships/customXml" Target="../ink/ink1478.xml"/><Relationship Id="rId302" Type="http://schemas.openxmlformats.org/officeDocument/2006/relationships/image" Target="../media/image1402.png"/><Relationship Id="rId323" Type="http://schemas.openxmlformats.org/officeDocument/2006/relationships/customXml" Target="../ink/ink1562.xml"/><Relationship Id="rId344" Type="http://schemas.openxmlformats.org/officeDocument/2006/relationships/image" Target="../media/image1423.png"/><Relationship Id="rId20" Type="http://schemas.openxmlformats.org/officeDocument/2006/relationships/image" Target="../media/image1264.png"/><Relationship Id="rId41" Type="http://schemas.openxmlformats.org/officeDocument/2006/relationships/customXml" Target="../ink/ink1418.xml"/><Relationship Id="rId62" Type="http://schemas.openxmlformats.org/officeDocument/2006/relationships/image" Target="../media/image1284.png"/><Relationship Id="rId83" Type="http://schemas.openxmlformats.org/officeDocument/2006/relationships/customXml" Target="../ink/ink1440.xml"/><Relationship Id="rId179" Type="http://schemas.openxmlformats.org/officeDocument/2006/relationships/customXml" Target="../ink/ink1489.xml"/><Relationship Id="rId365" Type="http://schemas.openxmlformats.org/officeDocument/2006/relationships/customXml" Target="../ink/ink1583.xml"/><Relationship Id="rId386" Type="http://schemas.openxmlformats.org/officeDocument/2006/relationships/image" Target="../media/image1444.png"/><Relationship Id="rId190" Type="http://schemas.openxmlformats.org/officeDocument/2006/relationships/image" Target="../media/image1347.png"/><Relationship Id="rId204" Type="http://schemas.openxmlformats.org/officeDocument/2006/relationships/image" Target="../media/image1354.png"/><Relationship Id="rId225" Type="http://schemas.openxmlformats.org/officeDocument/2006/relationships/customXml" Target="../ink/ink1512.xml"/><Relationship Id="rId246" Type="http://schemas.openxmlformats.org/officeDocument/2006/relationships/customXml" Target="../ink/ink1523.xml"/><Relationship Id="rId267" Type="http://schemas.openxmlformats.org/officeDocument/2006/relationships/customXml" Target="../ink/ink1534.xml"/><Relationship Id="rId288" Type="http://schemas.openxmlformats.org/officeDocument/2006/relationships/image" Target="../media/image1395.png"/><Relationship Id="rId411" Type="http://schemas.openxmlformats.org/officeDocument/2006/relationships/customXml" Target="../ink/ink1607.xml"/><Relationship Id="rId432" Type="http://schemas.openxmlformats.org/officeDocument/2006/relationships/image" Target="../media/image1466.png"/><Relationship Id="rId106" Type="http://schemas.openxmlformats.org/officeDocument/2006/relationships/image" Target="../media/image1306.png"/><Relationship Id="rId127" Type="http://schemas.openxmlformats.org/officeDocument/2006/relationships/image" Target="../media/image1316.png"/><Relationship Id="rId313" Type="http://schemas.openxmlformats.org/officeDocument/2006/relationships/customXml" Target="../ink/ink1557.xml"/><Relationship Id="rId10" Type="http://schemas.openxmlformats.org/officeDocument/2006/relationships/image" Target="../media/image1259.png"/><Relationship Id="rId31" Type="http://schemas.openxmlformats.org/officeDocument/2006/relationships/customXml" Target="../ink/ink1413.xml"/><Relationship Id="rId52" Type="http://schemas.openxmlformats.org/officeDocument/2006/relationships/image" Target="../media/image1279.png"/><Relationship Id="rId73" Type="http://schemas.openxmlformats.org/officeDocument/2006/relationships/customXml" Target="../ink/ink1435.xml"/><Relationship Id="rId94" Type="http://schemas.openxmlformats.org/officeDocument/2006/relationships/image" Target="../media/image1300.png"/><Relationship Id="rId148" Type="http://schemas.openxmlformats.org/officeDocument/2006/relationships/customXml" Target="../ink/ink1473.xml"/><Relationship Id="rId169" Type="http://schemas.openxmlformats.org/officeDocument/2006/relationships/customXml" Target="../ink/ink1484.xml"/><Relationship Id="rId334" Type="http://schemas.openxmlformats.org/officeDocument/2006/relationships/image" Target="../media/image1418.png"/><Relationship Id="rId355" Type="http://schemas.openxmlformats.org/officeDocument/2006/relationships/customXml" Target="../ink/ink1578.xml"/><Relationship Id="rId376" Type="http://schemas.openxmlformats.org/officeDocument/2006/relationships/image" Target="../media/image1439.png"/><Relationship Id="rId397" Type="http://schemas.openxmlformats.org/officeDocument/2006/relationships/customXml" Target="../ink/ink1599.xml"/><Relationship Id="rId4" Type="http://schemas.openxmlformats.org/officeDocument/2006/relationships/image" Target="../media/image1256.png"/><Relationship Id="rId180" Type="http://schemas.openxmlformats.org/officeDocument/2006/relationships/image" Target="../media/image1342.png"/><Relationship Id="rId215" Type="http://schemas.openxmlformats.org/officeDocument/2006/relationships/customXml" Target="../ink/ink1507.xml"/><Relationship Id="rId236" Type="http://schemas.openxmlformats.org/officeDocument/2006/relationships/customXml" Target="../ink/ink1518.xml"/><Relationship Id="rId257" Type="http://schemas.openxmlformats.org/officeDocument/2006/relationships/image" Target="../media/image1380.png"/><Relationship Id="rId278" Type="http://schemas.openxmlformats.org/officeDocument/2006/relationships/image" Target="../media/image1390.png"/><Relationship Id="rId401" Type="http://schemas.openxmlformats.org/officeDocument/2006/relationships/customXml" Target="../ink/ink1602.xml"/><Relationship Id="rId422" Type="http://schemas.openxmlformats.org/officeDocument/2006/relationships/image" Target="../media/image1461.png"/><Relationship Id="rId303" Type="http://schemas.openxmlformats.org/officeDocument/2006/relationships/customXml" Target="../ink/ink1552.xml"/><Relationship Id="rId42" Type="http://schemas.openxmlformats.org/officeDocument/2006/relationships/image" Target="../media/image1275.png"/><Relationship Id="rId84" Type="http://schemas.openxmlformats.org/officeDocument/2006/relationships/image" Target="../media/image1295.png"/><Relationship Id="rId138" Type="http://schemas.openxmlformats.org/officeDocument/2006/relationships/customXml" Target="../ink/ink1468.xml"/><Relationship Id="rId345" Type="http://schemas.openxmlformats.org/officeDocument/2006/relationships/customXml" Target="../ink/ink1573.xml"/><Relationship Id="rId387" Type="http://schemas.openxmlformats.org/officeDocument/2006/relationships/customXml" Target="../ink/ink1594.xml"/><Relationship Id="rId191" Type="http://schemas.openxmlformats.org/officeDocument/2006/relationships/customXml" Target="../ink/ink1495.xml"/><Relationship Id="rId205" Type="http://schemas.openxmlformats.org/officeDocument/2006/relationships/customXml" Target="../ink/ink1502.xml"/><Relationship Id="rId247" Type="http://schemas.openxmlformats.org/officeDocument/2006/relationships/image" Target="../media/image1375.png"/><Relationship Id="rId412" Type="http://schemas.openxmlformats.org/officeDocument/2006/relationships/image" Target="../media/image1456.png"/><Relationship Id="rId107" Type="http://schemas.openxmlformats.org/officeDocument/2006/relationships/customXml" Target="../ink/ink1452.xml"/><Relationship Id="rId289" Type="http://schemas.openxmlformats.org/officeDocument/2006/relationships/customXml" Target="../ink/ink1545.xml"/><Relationship Id="rId11" Type="http://schemas.openxmlformats.org/officeDocument/2006/relationships/customXml" Target="../ink/ink1403.xml"/><Relationship Id="rId53" Type="http://schemas.openxmlformats.org/officeDocument/2006/relationships/customXml" Target="../ink/ink1425.xml"/><Relationship Id="rId149" Type="http://schemas.openxmlformats.org/officeDocument/2006/relationships/image" Target="../media/image1327.png"/><Relationship Id="rId314" Type="http://schemas.openxmlformats.org/officeDocument/2006/relationships/image" Target="../media/image1408.png"/><Relationship Id="rId356" Type="http://schemas.openxmlformats.org/officeDocument/2006/relationships/image" Target="../media/image1429.png"/><Relationship Id="rId398" Type="http://schemas.openxmlformats.org/officeDocument/2006/relationships/customXml" Target="../ink/ink1600.xml"/><Relationship Id="rId95" Type="http://schemas.openxmlformats.org/officeDocument/2006/relationships/customXml" Target="../ink/ink1446.xml"/><Relationship Id="rId160" Type="http://schemas.openxmlformats.org/officeDocument/2006/relationships/image" Target="../media/image1332.png"/><Relationship Id="rId216" Type="http://schemas.openxmlformats.org/officeDocument/2006/relationships/image" Target="../media/image1360.png"/><Relationship Id="rId423" Type="http://schemas.openxmlformats.org/officeDocument/2006/relationships/customXml" Target="../ink/ink1613.xml"/><Relationship Id="rId258" Type="http://schemas.openxmlformats.org/officeDocument/2006/relationships/customXml" Target="../ink/ink1529.xml"/><Relationship Id="rId22" Type="http://schemas.openxmlformats.org/officeDocument/2006/relationships/image" Target="../media/image1265.png"/><Relationship Id="rId64" Type="http://schemas.openxmlformats.org/officeDocument/2006/relationships/image" Target="../media/image1285.png"/><Relationship Id="rId118" Type="http://schemas.openxmlformats.org/officeDocument/2006/relationships/image" Target="../media/image1312.png"/><Relationship Id="rId325" Type="http://schemas.openxmlformats.org/officeDocument/2006/relationships/customXml" Target="../ink/ink1563.xml"/><Relationship Id="rId367" Type="http://schemas.openxmlformats.org/officeDocument/2006/relationships/customXml" Target="../ink/ink1584.xml"/><Relationship Id="rId171" Type="http://schemas.openxmlformats.org/officeDocument/2006/relationships/customXml" Target="../ink/ink1485.xml"/><Relationship Id="rId227" Type="http://schemas.openxmlformats.org/officeDocument/2006/relationships/customXml" Target="../ink/ink1513.xml"/><Relationship Id="rId269" Type="http://schemas.openxmlformats.org/officeDocument/2006/relationships/customXml" Target="../ink/ink1535.xml"/><Relationship Id="rId434" Type="http://schemas.openxmlformats.org/officeDocument/2006/relationships/image" Target="../media/image1467.png"/><Relationship Id="rId33" Type="http://schemas.openxmlformats.org/officeDocument/2006/relationships/customXml" Target="../ink/ink1414.xml"/><Relationship Id="rId129" Type="http://schemas.openxmlformats.org/officeDocument/2006/relationships/image" Target="../media/image1317.png"/><Relationship Id="rId280" Type="http://schemas.openxmlformats.org/officeDocument/2006/relationships/image" Target="../media/image1391.png"/><Relationship Id="rId336" Type="http://schemas.openxmlformats.org/officeDocument/2006/relationships/image" Target="../media/image1419.png"/><Relationship Id="rId75" Type="http://schemas.openxmlformats.org/officeDocument/2006/relationships/customXml" Target="../ink/ink1436.xml"/><Relationship Id="rId140" Type="http://schemas.openxmlformats.org/officeDocument/2006/relationships/customXml" Target="../ink/ink1469.xml"/><Relationship Id="rId182" Type="http://schemas.openxmlformats.org/officeDocument/2006/relationships/image" Target="../media/image1343.png"/><Relationship Id="rId378" Type="http://schemas.openxmlformats.org/officeDocument/2006/relationships/image" Target="../media/image1440.png"/><Relationship Id="rId403" Type="http://schemas.openxmlformats.org/officeDocument/2006/relationships/customXml" Target="../ink/ink1603.xml"/><Relationship Id="rId6" Type="http://schemas.openxmlformats.org/officeDocument/2006/relationships/image" Target="../media/image1257.png"/><Relationship Id="rId238" Type="http://schemas.openxmlformats.org/officeDocument/2006/relationships/customXml" Target="../ink/ink1519.xml"/><Relationship Id="rId291" Type="http://schemas.openxmlformats.org/officeDocument/2006/relationships/customXml" Target="../ink/ink1546.xml"/><Relationship Id="rId305" Type="http://schemas.openxmlformats.org/officeDocument/2006/relationships/customXml" Target="../ink/ink1553.xml"/><Relationship Id="rId347" Type="http://schemas.openxmlformats.org/officeDocument/2006/relationships/customXml" Target="../ink/ink1574.xml"/><Relationship Id="rId44" Type="http://schemas.openxmlformats.org/officeDocument/2006/relationships/customXml" Target="../ink/ink1420.xml"/><Relationship Id="rId86" Type="http://schemas.openxmlformats.org/officeDocument/2006/relationships/image" Target="../media/image1296.png"/><Relationship Id="rId151" Type="http://schemas.openxmlformats.org/officeDocument/2006/relationships/image" Target="../media/image1328.png"/><Relationship Id="rId389" Type="http://schemas.openxmlformats.org/officeDocument/2006/relationships/customXml" Target="../ink/ink1595.xml"/><Relationship Id="rId193" Type="http://schemas.openxmlformats.org/officeDocument/2006/relationships/customXml" Target="../ink/ink1496.xml"/><Relationship Id="rId207" Type="http://schemas.openxmlformats.org/officeDocument/2006/relationships/customXml" Target="../ink/ink1503.xml"/><Relationship Id="rId249" Type="http://schemas.openxmlformats.org/officeDocument/2006/relationships/image" Target="../media/image1376.png"/><Relationship Id="rId414" Type="http://schemas.openxmlformats.org/officeDocument/2006/relationships/image" Target="../media/image1457.png"/><Relationship Id="rId13" Type="http://schemas.openxmlformats.org/officeDocument/2006/relationships/customXml" Target="../ink/ink1404.xml"/><Relationship Id="rId109" Type="http://schemas.openxmlformats.org/officeDocument/2006/relationships/customXml" Target="../ink/ink1453.xml"/><Relationship Id="rId260" Type="http://schemas.openxmlformats.org/officeDocument/2006/relationships/customXml" Target="../ink/ink1530.xml"/><Relationship Id="rId316" Type="http://schemas.openxmlformats.org/officeDocument/2006/relationships/image" Target="../media/image1409.png"/><Relationship Id="rId55" Type="http://schemas.openxmlformats.org/officeDocument/2006/relationships/customXml" Target="../ink/ink1426.xml"/><Relationship Id="rId97" Type="http://schemas.openxmlformats.org/officeDocument/2006/relationships/customXml" Target="../ink/ink1447.xml"/><Relationship Id="rId120" Type="http://schemas.openxmlformats.org/officeDocument/2006/relationships/image" Target="../media/image1313.png"/><Relationship Id="rId358" Type="http://schemas.openxmlformats.org/officeDocument/2006/relationships/image" Target="../media/image1430.png"/><Relationship Id="rId162" Type="http://schemas.openxmlformats.org/officeDocument/2006/relationships/image" Target="../media/image1333.png"/><Relationship Id="rId218" Type="http://schemas.openxmlformats.org/officeDocument/2006/relationships/image" Target="../media/image1361.png"/><Relationship Id="rId425" Type="http://schemas.openxmlformats.org/officeDocument/2006/relationships/customXml" Target="../ink/ink1614.xml"/><Relationship Id="rId271" Type="http://schemas.openxmlformats.org/officeDocument/2006/relationships/customXml" Target="../ink/ink1536.xml"/><Relationship Id="rId24" Type="http://schemas.openxmlformats.org/officeDocument/2006/relationships/image" Target="../media/image1266.png"/><Relationship Id="rId66" Type="http://schemas.openxmlformats.org/officeDocument/2006/relationships/image" Target="../media/image1286.png"/><Relationship Id="rId131" Type="http://schemas.openxmlformats.org/officeDocument/2006/relationships/image" Target="../media/image1318.png"/><Relationship Id="rId327" Type="http://schemas.openxmlformats.org/officeDocument/2006/relationships/customXml" Target="../ink/ink1564.xml"/><Relationship Id="rId369" Type="http://schemas.openxmlformats.org/officeDocument/2006/relationships/customXml" Target="../ink/ink1585.xml"/><Relationship Id="rId173" Type="http://schemas.openxmlformats.org/officeDocument/2006/relationships/customXml" Target="../ink/ink1486.xml"/><Relationship Id="rId229" Type="http://schemas.openxmlformats.org/officeDocument/2006/relationships/customXml" Target="../ink/ink1514.xml"/><Relationship Id="rId380" Type="http://schemas.openxmlformats.org/officeDocument/2006/relationships/image" Target="../media/image1441.png"/><Relationship Id="rId436" Type="http://schemas.openxmlformats.org/officeDocument/2006/relationships/image" Target="../media/image1468.png"/><Relationship Id="rId240" Type="http://schemas.openxmlformats.org/officeDocument/2006/relationships/customXml" Target="../ink/ink1520.xml"/><Relationship Id="rId35" Type="http://schemas.openxmlformats.org/officeDocument/2006/relationships/customXml" Target="../ink/ink1415.xml"/><Relationship Id="rId77" Type="http://schemas.openxmlformats.org/officeDocument/2006/relationships/customXml" Target="../ink/ink1437.xml"/><Relationship Id="rId100" Type="http://schemas.openxmlformats.org/officeDocument/2006/relationships/image" Target="../media/image1303.png"/><Relationship Id="rId282" Type="http://schemas.openxmlformats.org/officeDocument/2006/relationships/image" Target="../media/image1392.png"/><Relationship Id="rId338" Type="http://schemas.openxmlformats.org/officeDocument/2006/relationships/image" Target="../media/image1420.png"/><Relationship Id="rId8" Type="http://schemas.openxmlformats.org/officeDocument/2006/relationships/image" Target="../media/image1258.png"/><Relationship Id="rId142" Type="http://schemas.openxmlformats.org/officeDocument/2006/relationships/customXml" Target="../ink/ink1470.xml"/><Relationship Id="rId184" Type="http://schemas.openxmlformats.org/officeDocument/2006/relationships/image" Target="../media/image1344.png"/><Relationship Id="rId391" Type="http://schemas.openxmlformats.org/officeDocument/2006/relationships/customXml" Target="../ink/ink1596.xml"/><Relationship Id="rId405" Type="http://schemas.openxmlformats.org/officeDocument/2006/relationships/customXml" Target="../ink/ink1604.xml"/><Relationship Id="rId251" Type="http://schemas.openxmlformats.org/officeDocument/2006/relationships/image" Target="../media/image1377.png"/><Relationship Id="rId46" Type="http://schemas.openxmlformats.org/officeDocument/2006/relationships/customXml" Target="../ink/ink1421.xml"/><Relationship Id="rId293" Type="http://schemas.openxmlformats.org/officeDocument/2006/relationships/customXml" Target="../ink/ink1547.xml"/><Relationship Id="rId307" Type="http://schemas.openxmlformats.org/officeDocument/2006/relationships/customXml" Target="../ink/ink1554.xml"/><Relationship Id="rId349" Type="http://schemas.openxmlformats.org/officeDocument/2006/relationships/customXml" Target="../ink/ink1575.xml"/><Relationship Id="rId88" Type="http://schemas.openxmlformats.org/officeDocument/2006/relationships/image" Target="../media/image1297.png"/><Relationship Id="rId111" Type="http://schemas.openxmlformats.org/officeDocument/2006/relationships/customXml" Target="../ink/ink1454.xml"/><Relationship Id="rId153" Type="http://schemas.openxmlformats.org/officeDocument/2006/relationships/image" Target="../media/image1329.png"/><Relationship Id="rId195" Type="http://schemas.openxmlformats.org/officeDocument/2006/relationships/customXml" Target="../ink/ink1497.xml"/><Relationship Id="rId209" Type="http://schemas.openxmlformats.org/officeDocument/2006/relationships/customXml" Target="../ink/ink1504.xml"/><Relationship Id="rId360" Type="http://schemas.openxmlformats.org/officeDocument/2006/relationships/image" Target="../media/image1431.png"/><Relationship Id="rId416" Type="http://schemas.openxmlformats.org/officeDocument/2006/relationships/image" Target="../media/image1458.png"/><Relationship Id="rId220" Type="http://schemas.openxmlformats.org/officeDocument/2006/relationships/image" Target="../media/image1362.png"/><Relationship Id="rId15" Type="http://schemas.openxmlformats.org/officeDocument/2006/relationships/customXml" Target="../ink/ink1405.xml"/><Relationship Id="rId57" Type="http://schemas.openxmlformats.org/officeDocument/2006/relationships/customXml" Target="../ink/ink1427.xml"/><Relationship Id="rId262" Type="http://schemas.openxmlformats.org/officeDocument/2006/relationships/customXml" Target="../ink/ink1531.xml"/><Relationship Id="rId318" Type="http://schemas.openxmlformats.org/officeDocument/2006/relationships/image" Target="../media/image1410.png"/><Relationship Id="rId99" Type="http://schemas.openxmlformats.org/officeDocument/2006/relationships/customXml" Target="../ink/ink1448.xml"/><Relationship Id="rId122" Type="http://schemas.openxmlformats.org/officeDocument/2006/relationships/customXml" Target="../ink/ink1460.xml"/><Relationship Id="rId164" Type="http://schemas.openxmlformats.org/officeDocument/2006/relationships/image" Target="../media/image1334.png"/><Relationship Id="rId371" Type="http://schemas.openxmlformats.org/officeDocument/2006/relationships/customXml" Target="../ink/ink1586.xml"/><Relationship Id="rId427" Type="http://schemas.openxmlformats.org/officeDocument/2006/relationships/customXml" Target="../ink/ink1615.xml"/><Relationship Id="rId26" Type="http://schemas.openxmlformats.org/officeDocument/2006/relationships/image" Target="../media/image1267.png"/><Relationship Id="rId231" Type="http://schemas.openxmlformats.org/officeDocument/2006/relationships/customXml" Target="../ink/ink1515.xml"/><Relationship Id="rId273" Type="http://schemas.openxmlformats.org/officeDocument/2006/relationships/customXml" Target="../ink/ink1537.xml"/><Relationship Id="rId329" Type="http://schemas.openxmlformats.org/officeDocument/2006/relationships/customXml" Target="../ink/ink1565.xml"/><Relationship Id="rId68" Type="http://schemas.openxmlformats.org/officeDocument/2006/relationships/image" Target="../media/image1287.png"/><Relationship Id="rId133" Type="http://schemas.openxmlformats.org/officeDocument/2006/relationships/image" Target="../media/image1319.png"/><Relationship Id="rId175" Type="http://schemas.openxmlformats.org/officeDocument/2006/relationships/customXml" Target="../ink/ink1487.xml"/><Relationship Id="rId340" Type="http://schemas.openxmlformats.org/officeDocument/2006/relationships/image" Target="../media/image1421.png"/><Relationship Id="rId200" Type="http://schemas.openxmlformats.org/officeDocument/2006/relationships/image" Target="../media/image1352.png"/><Relationship Id="rId382" Type="http://schemas.openxmlformats.org/officeDocument/2006/relationships/image" Target="../media/image1442.png"/><Relationship Id="rId438" Type="http://schemas.openxmlformats.org/officeDocument/2006/relationships/image" Target="../media/image1469.png"/><Relationship Id="rId242" Type="http://schemas.openxmlformats.org/officeDocument/2006/relationships/customXml" Target="../ink/ink1521.xml"/><Relationship Id="rId284" Type="http://schemas.openxmlformats.org/officeDocument/2006/relationships/image" Target="../media/image1393.png"/><Relationship Id="rId37" Type="http://schemas.openxmlformats.org/officeDocument/2006/relationships/customXml" Target="../ink/ink1416.xml"/><Relationship Id="rId79" Type="http://schemas.openxmlformats.org/officeDocument/2006/relationships/customXml" Target="../ink/ink1438.xml"/><Relationship Id="rId102" Type="http://schemas.openxmlformats.org/officeDocument/2006/relationships/image" Target="../media/image1304.png"/><Relationship Id="rId144" Type="http://schemas.openxmlformats.org/officeDocument/2006/relationships/customXml" Target="../ink/ink1471.xml"/><Relationship Id="rId90" Type="http://schemas.openxmlformats.org/officeDocument/2006/relationships/image" Target="../media/image1298.png"/><Relationship Id="rId186" Type="http://schemas.openxmlformats.org/officeDocument/2006/relationships/image" Target="../media/image1345.png"/><Relationship Id="rId351" Type="http://schemas.openxmlformats.org/officeDocument/2006/relationships/customXml" Target="../ink/ink1576.xml"/><Relationship Id="rId393" Type="http://schemas.openxmlformats.org/officeDocument/2006/relationships/customXml" Target="../ink/ink1597.xml"/><Relationship Id="rId407" Type="http://schemas.openxmlformats.org/officeDocument/2006/relationships/customXml" Target="../ink/ink1605.xml"/><Relationship Id="rId211" Type="http://schemas.openxmlformats.org/officeDocument/2006/relationships/customXml" Target="../ink/ink1505.xml"/><Relationship Id="rId253" Type="http://schemas.openxmlformats.org/officeDocument/2006/relationships/image" Target="../media/image1378.png"/><Relationship Id="rId295" Type="http://schemas.openxmlformats.org/officeDocument/2006/relationships/customXml" Target="../ink/ink1548.xml"/><Relationship Id="rId309" Type="http://schemas.openxmlformats.org/officeDocument/2006/relationships/customXml" Target="../ink/ink1555.xml"/><Relationship Id="rId48" Type="http://schemas.openxmlformats.org/officeDocument/2006/relationships/customXml" Target="../ink/ink1422.xml"/><Relationship Id="rId113" Type="http://schemas.openxmlformats.org/officeDocument/2006/relationships/customXml" Target="../ink/ink1455.xml"/><Relationship Id="rId320" Type="http://schemas.openxmlformats.org/officeDocument/2006/relationships/image" Target="../media/image1411.png"/><Relationship Id="rId155" Type="http://schemas.openxmlformats.org/officeDocument/2006/relationships/image" Target="../media/image1330.png"/><Relationship Id="rId197" Type="http://schemas.openxmlformats.org/officeDocument/2006/relationships/customXml" Target="../ink/ink1498.xml"/><Relationship Id="rId362" Type="http://schemas.openxmlformats.org/officeDocument/2006/relationships/image" Target="../media/image1432.png"/><Relationship Id="rId418" Type="http://schemas.openxmlformats.org/officeDocument/2006/relationships/image" Target="../media/image1459.png"/><Relationship Id="rId222" Type="http://schemas.openxmlformats.org/officeDocument/2006/relationships/image" Target="../media/image1363.png"/><Relationship Id="rId264" Type="http://schemas.openxmlformats.org/officeDocument/2006/relationships/customXml" Target="../ink/ink1532.xml"/><Relationship Id="rId17" Type="http://schemas.openxmlformats.org/officeDocument/2006/relationships/customXml" Target="../ink/ink1406.xml"/><Relationship Id="rId59" Type="http://schemas.openxmlformats.org/officeDocument/2006/relationships/customXml" Target="../ink/ink1428.xml"/><Relationship Id="rId124" Type="http://schemas.openxmlformats.org/officeDocument/2006/relationships/customXml" Target="../ink/ink1461.xml"/><Relationship Id="rId70" Type="http://schemas.openxmlformats.org/officeDocument/2006/relationships/image" Target="../media/image1288.png"/><Relationship Id="rId166" Type="http://schemas.openxmlformats.org/officeDocument/2006/relationships/image" Target="../media/image1335.png"/><Relationship Id="rId331" Type="http://schemas.openxmlformats.org/officeDocument/2006/relationships/customXml" Target="../ink/ink1566.xml"/><Relationship Id="rId373" Type="http://schemas.openxmlformats.org/officeDocument/2006/relationships/customXml" Target="../ink/ink1587.xml"/><Relationship Id="rId429" Type="http://schemas.openxmlformats.org/officeDocument/2006/relationships/customXml" Target="../ink/ink1616.xml"/><Relationship Id="rId1" Type="http://schemas.openxmlformats.org/officeDocument/2006/relationships/slideLayout" Target="../slideLayouts/slideLayout7.xml"/><Relationship Id="rId233" Type="http://schemas.openxmlformats.org/officeDocument/2006/relationships/customXml" Target="../ink/ink1516.xml"/><Relationship Id="rId440" Type="http://schemas.openxmlformats.org/officeDocument/2006/relationships/image" Target="../media/image1470.png"/><Relationship Id="rId28" Type="http://schemas.openxmlformats.org/officeDocument/2006/relationships/image" Target="../media/image1268.png"/><Relationship Id="rId275" Type="http://schemas.openxmlformats.org/officeDocument/2006/relationships/customXml" Target="../ink/ink1538.xml"/><Relationship Id="rId300" Type="http://schemas.openxmlformats.org/officeDocument/2006/relationships/image" Target="../media/image1401.png"/></Relationships>
</file>

<file path=ppt/slides/_rels/slide12.xml.rels><?xml version="1.0" encoding="UTF-8" standalone="yes"?>
<Relationships xmlns="http://schemas.openxmlformats.org/package/2006/relationships"><Relationship Id="rId8" Type="http://schemas.openxmlformats.org/officeDocument/2006/relationships/image" Target="../media/image1473.png"/><Relationship Id="rId3" Type="http://schemas.openxmlformats.org/officeDocument/2006/relationships/customXml" Target="../ink/ink1622.xml"/><Relationship Id="rId7" Type="http://schemas.openxmlformats.org/officeDocument/2006/relationships/customXml" Target="../ink/ink162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72.png"/><Relationship Id="rId5" Type="http://schemas.openxmlformats.org/officeDocument/2006/relationships/customXml" Target="../ink/ink1623.xml"/><Relationship Id="rId4" Type="http://schemas.openxmlformats.org/officeDocument/2006/relationships/image" Target="../media/image1471.png"/></Relationships>
</file>

<file path=ppt/slides/_rels/slide13.xml.rels><?xml version="1.0" encoding="UTF-8" standalone="yes"?>
<Relationships xmlns="http://schemas.openxmlformats.org/package/2006/relationships"><Relationship Id="rId117" Type="http://schemas.openxmlformats.org/officeDocument/2006/relationships/image" Target="../media/image1529.png"/><Relationship Id="rId299" Type="http://schemas.openxmlformats.org/officeDocument/2006/relationships/customXml" Target="../ink/ink1774.xml"/><Relationship Id="rId21" Type="http://schemas.openxmlformats.org/officeDocument/2006/relationships/customXml" Target="../ink/ink1634.xml"/><Relationship Id="rId63" Type="http://schemas.openxmlformats.org/officeDocument/2006/relationships/image" Target="../media/image1502.png"/><Relationship Id="rId159" Type="http://schemas.openxmlformats.org/officeDocument/2006/relationships/image" Target="../media/image1550.png"/><Relationship Id="rId170" Type="http://schemas.openxmlformats.org/officeDocument/2006/relationships/customXml" Target="../ink/ink1709.xml"/><Relationship Id="rId226" Type="http://schemas.openxmlformats.org/officeDocument/2006/relationships/customXml" Target="../ink/ink1737.xml"/><Relationship Id="rId268" Type="http://schemas.openxmlformats.org/officeDocument/2006/relationships/image" Target="../media/image1604.png"/><Relationship Id="rId32" Type="http://schemas.openxmlformats.org/officeDocument/2006/relationships/customXml" Target="../ink/ink1640.xml"/><Relationship Id="rId74" Type="http://schemas.openxmlformats.org/officeDocument/2006/relationships/customXml" Target="../ink/ink1661.xml"/><Relationship Id="rId128" Type="http://schemas.openxmlformats.org/officeDocument/2006/relationships/customXml" Target="../ink/ink1688.xml"/><Relationship Id="rId5" Type="http://schemas.openxmlformats.org/officeDocument/2006/relationships/customXml" Target="../ink/ink1626.xml"/><Relationship Id="rId181" Type="http://schemas.openxmlformats.org/officeDocument/2006/relationships/image" Target="../media/image1561.png"/><Relationship Id="rId237" Type="http://schemas.openxmlformats.org/officeDocument/2006/relationships/image" Target="../media/image1589.png"/><Relationship Id="rId279" Type="http://schemas.openxmlformats.org/officeDocument/2006/relationships/customXml" Target="../ink/ink1764.xml"/><Relationship Id="rId43" Type="http://schemas.openxmlformats.org/officeDocument/2006/relationships/image" Target="../media/image1492.png"/><Relationship Id="rId139" Type="http://schemas.openxmlformats.org/officeDocument/2006/relationships/image" Target="../media/image1540.png"/><Relationship Id="rId290" Type="http://schemas.openxmlformats.org/officeDocument/2006/relationships/image" Target="../media/image1615.png"/><Relationship Id="rId304" Type="http://schemas.openxmlformats.org/officeDocument/2006/relationships/image" Target="../media/image1622.png"/><Relationship Id="rId85" Type="http://schemas.openxmlformats.org/officeDocument/2006/relationships/image" Target="../media/image1513.png"/><Relationship Id="rId150" Type="http://schemas.openxmlformats.org/officeDocument/2006/relationships/customXml" Target="../ink/ink1699.xml"/><Relationship Id="rId192" Type="http://schemas.openxmlformats.org/officeDocument/2006/relationships/customXml" Target="../ink/ink1720.xml"/><Relationship Id="rId206" Type="http://schemas.openxmlformats.org/officeDocument/2006/relationships/customXml" Target="../ink/ink1727.xml"/><Relationship Id="rId248" Type="http://schemas.openxmlformats.org/officeDocument/2006/relationships/customXml" Target="../ink/ink1748.xml"/><Relationship Id="rId12" Type="http://schemas.openxmlformats.org/officeDocument/2006/relationships/image" Target="../media/image1478.png"/><Relationship Id="rId108" Type="http://schemas.openxmlformats.org/officeDocument/2006/relationships/customXml" Target="../ink/ink1678.xml"/><Relationship Id="rId54" Type="http://schemas.openxmlformats.org/officeDocument/2006/relationships/customXml" Target="../ink/ink1651.xml"/><Relationship Id="rId96" Type="http://schemas.openxmlformats.org/officeDocument/2006/relationships/customXml" Target="../ink/ink1672.xml"/><Relationship Id="rId161" Type="http://schemas.openxmlformats.org/officeDocument/2006/relationships/image" Target="../media/image1551.png"/><Relationship Id="rId217" Type="http://schemas.openxmlformats.org/officeDocument/2006/relationships/image" Target="../media/image1579.png"/><Relationship Id="rId259" Type="http://schemas.openxmlformats.org/officeDocument/2006/relationships/customXml" Target="../ink/ink1754.xml"/><Relationship Id="rId23" Type="http://schemas.openxmlformats.org/officeDocument/2006/relationships/customXml" Target="../ink/ink1635.xml"/><Relationship Id="rId119" Type="http://schemas.openxmlformats.org/officeDocument/2006/relationships/image" Target="../media/image1530.png"/><Relationship Id="rId270" Type="http://schemas.openxmlformats.org/officeDocument/2006/relationships/image" Target="../media/image1605.png"/><Relationship Id="rId291" Type="http://schemas.openxmlformats.org/officeDocument/2006/relationships/customXml" Target="../ink/ink1770.xml"/><Relationship Id="rId305" Type="http://schemas.openxmlformats.org/officeDocument/2006/relationships/customXml" Target="../ink/ink1777.xml"/><Relationship Id="rId44" Type="http://schemas.openxmlformats.org/officeDocument/2006/relationships/customXml" Target="../ink/ink1646.xml"/><Relationship Id="rId65" Type="http://schemas.openxmlformats.org/officeDocument/2006/relationships/image" Target="../media/image1503.png"/><Relationship Id="rId86" Type="http://schemas.openxmlformats.org/officeDocument/2006/relationships/customXml" Target="../ink/ink1667.xml"/><Relationship Id="rId130" Type="http://schemas.openxmlformats.org/officeDocument/2006/relationships/customXml" Target="../ink/ink1689.xml"/><Relationship Id="rId151" Type="http://schemas.openxmlformats.org/officeDocument/2006/relationships/image" Target="../media/image1546.png"/><Relationship Id="rId172" Type="http://schemas.openxmlformats.org/officeDocument/2006/relationships/customXml" Target="../ink/ink1710.xml"/><Relationship Id="rId193" Type="http://schemas.openxmlformats.org/officeDocument/2006/relationships/image" Target="../media/image1567.png"/><Relationship Id="rId207" Type="http://schemas.openxmlformats.org/officeDocument/2006/relationships/image" Target="../media/image1574.png"/><Relationship Id="rId228" Type="http://schemas.openxmlformats.org/officeDocument/2006/relationships/customXml" Target="../ink/ink1738.xml"/><Relationship Id="rId249" Type="http://schemas.openxmlformats.org/officeDocument/2006/relationships/image" Target="../media/image1595.png"/><Relationship Id="rId13" Type="http://schemas.openxmlformats.org/officeDocument/2006/relationships/customXml" Target="../ink/ink1630.xml"/><Relationship Id="rId109" Type="http://schemas.openxmlformats.org/officeDocument/2006/relationships/image" Target="../media/image1525.png"/><Relationship Id="rId260" Type="http://schemas.openxmlformats.org/officeDocument/2006/relationships/image" Target="../media/image1600.png"/><Relationship Id="rId281" Type="http://schemas.openxmlformats.org/officeDocument/2006/relationships/customXml" Target="../ink/ink1765.xml"/><Relationship Id="rId34" Type="http://schemas.openxmlformats.org/officeDocument/2006/relationships/customXml" Target="../ink/ink1641.xml"/><Relationship Id="rId55" Type="http://schemas.openxmlformats.org/officeDocument/2006/relationships/image" Target="../media/image1498.png"/><Relationship Id="rId76" Type="http://schemas.openxmlformats.org/officeDocument/2006/relationships/customXml" Target="../ink/ink1662.xml"/><Relationship Id="rId97" Type="http://schemas.openxmlformats.org/officeDocument/2006/relationships/image" Target="../media/image1519.png"/><Relationship Id="rId120" Type="http://schemas.openxmlformats.org/officeDocument/2006/relationships/customXml" Target="../ink/ink1684.xml"/><Relationship Id="rId141" Type="http://schemas.openxmlformats.org/officeDocument/2006/relationships/image" Target="../media/image1541.png"/><Relationship Id="rId7" Type="http://schemas.openxmlformats.org/officeDocument/2006/relationships/customXml" Target="../ink/ink1627.xml"/><Relationship Id="rId162" Type="http://schemas.openxmlformats.org/officeDocument/2006/relationships/customXml" Target="../ink/ink1705.xml"/><Relationship Id="rId183" Type="http://schemas.openxmlformats.org/officeDocument/2006/relationships/image" Target="../media/image1562.png"/><Relationship Id="rId218" Type="http://schemas.openxmlformats.org/officeDocument/2006/relationships/customXml" Target="../ink/ink1733.xml"/><Relationship Id="rId239" Type="http://schemas.openxmlformats.org/officeDocument/2006/relationships/image" Target="../media/image1590.png"/><Relationship Id="rId250" Type="http://schemas.openxmlformats.org/officeDocument/2006/relationships/customXml" Target="../ink/ink1749.xml"/><Relationship Id="rId271" Type="http://schemas.openxmlformats.org/officeDocument/2006/relationships/customXml" Target="../ink/ink1760.xml"/><Relationship Id="rId292" Type="http://schemas.openxmlformats.org/officeDocument/2006/relationships/image" Target="../media/image1616.png"/><Relationship Id="rId306" Type="http://schemas.openxmlformats.org/officeDocument/2006/relationships/image" Target="../media/image1623.png"/><Relationship Id="rId24" Type="http://schemas.openxmlformats.org/officeDocument/2006/relationships/image" Target="../media/image1483.png"/><Relationship Id="rId45" Type="http://schemas.openxmlformats.org/officeDocument/2006/relationships/image" Target="../media/image1493.png"/><Relationship Id="rId66" Type="http://schemas.openxmlformats.org/officeDocument/2006/relationships/customXml" Target="../ink/ink1657.xml"/><Relationship Id="rId87" Type="http://schemas.openxmlformats.org/officeDocument/2006/relationships/image" Target="../media/image1514.png"/><Relationship Id="rId110" Type="http://schemas.openxmlformats.org/officeDocument/2006/relationships/customXml" Target="../ink/ink1679.xml"/><Relationship Id="rId131" Type="http://schemas.openxmlformats.org/officeDocument/2006/relationships/image" Target="../media/image1536.png"/><Relationship Id="rId152" Type="http://schemas.openxmlformats.org/officeDocument/2006/relationships/customXml" Target="../ink/ink1700.xml"/><Relationship Id="rId173" Type="http://schemas.openxmlformats.org/officeDocument/2006/relationships/image" Target="../media/image1557.png"/><Relationship Id="rId194" Type="http://schemas.openxmlformats.org/officeDocument/2006/relationships/customXml" Target="../ink/ink1721.xml"/><Relationship Id="rId208" Type="http://schemas.openxmlformats.org/officeDocument/2006/relationships/customXml" Target="../ink/ink1728.xml"/><Relationship Id="rId229" Type="http://schemas.openxmlformats.org/officeDocument/2006/relationships/image" Target="../media/image1585.png"/><Relationship Id="rId240" Type="http://schemas.openxmlformats.org/officeDocument/2006/relationships/customXml" Target="../ink/ink1744.xml"/><Relationship Id="rId261" Type="http://schemas.openxmlformats.org/officeDocument/2006/relationships/customXml" Target="../ink/ink1755.xml"/><Relationship Id="rId14" Type="http://schemas.openxmlformats.org/officeDocument/2006/relationships/image" Target="../media/image1479.png"/><Relationship Id="rId35" Type="http://schemas.openxmlformats.org/officeDocument/2006/relationships/image" Target="../media/image1488.png"/><Relationship Id="rId56" Type="http://schemas.openxmlformats.org/officeDocument/2006/relationships/customXml" Target="../ink/ink1652.xml"/><Relationship Id="rId77" Type="http://schemas.openxmlformats.org/officeDocument/2006/relationships/image" Target="../media/image1509.png"/><Relationship Id="rId100" Type="http://schemas.openxmlformats.org/officeDocument/2006/relationships/customXml" Target="../ink/ink1674.xml"/><Relationship Id="rId282" Type="http://schemas.openxmlformats.org/officeDocument/2006/relationships/image" Target="../media/image1611.png"/><Relationship Id="rId8" Type="http://schemas.openxmlformats.org/officeDocument/2006/relationships/image" Target="../media/image1476.png"/><Relationship Id="rId98" Type="http://schemas.openxmlformats.org/officeDocument/2006/relationships/customXml" Target="../ink/ink1673.xml"/><Relationship Id="rId121" Type="http://schemas.openxmlformats.org/officeDocument/2006/relationships/image" Target="../media/image1531.png"/><Relationship Id="rId142" Type="http://schemas.openxmlformats.org/officeDocument/2006/relationships/customXml" Target="../ink/ink1695.xml"/><Relationship Id="rId163" Type="http://schemas.openxmlformats.org/officeDocument/2006/relationships/image" Target="../media/image1552.png"/><Relationship Id="rId184" Type="http://schemas.openxmlformats.org/officeDocument/2006/relationships/customXml" Target="../ink/ink1716.xml"/><Relationship Id="rId219" Type="http://schemas.openxmlformats.org/officeDocument/2006/relationships/image" Target="../media/image1580.png"/><Relationship Id="rId230" Type="http://schemas.openxmlformats.org/officeDocument/2006/relationships/customXml" Target="../ink/ink1739.xml"/><Relationship Id="rId251" Type="http://schemas.openxmlformats.org/officeDocument/2006/relationships/image" Target="../media/image1596.png"/><Relationship Id="rId25" Type="http://schemas.openxmlformats.org/officeDocument/2006/relationships/customXml" Target="../ink/ink1636.xml"/><Relationship Id="rId46" Type="http://schemas.openxmlformats.org/officeDocument/2006/relationships/customXml" Target="../ink/ink1647.xml"/><Relationship Id="rId67" Type="http://schemas.openxmlformats.org/officeDocument/2006/relationships/image" Target="../media/image1504.png"/><Relationship Id="rId272" Type="http://schemas.openxmlformats.org/officeDocument/2006/relationships/image" Target="../media/image1606.png"/><Relationship Id="rId293" Type="http://schemas.openxmlformats.org/officeDocument/2006/relationships/customXml" Target="../ink/ink1771.xml"/><Relationship Id="rId88" Type="http://schemas.openxmlformats.org/officeDocument/2006/relationships/customXml" Target="../ink/ink1668.xml"/><Relationship Id="rId111" Type="http://schemas.openxmlformats.org/officeDocument/2006/relationships/image" Target="../media/image1526.png"/><Relationship Id="rId132" Type="http://schemas.openxmlformats.org/officeDocument/2006/relationships/customXml" Target="../ink/ink1690.xml"/><Relationship Id="rId153" Type="http://schemas.openxmlformats.org/officeDocument/2006/relationships/image" Target="../media/image1547.png"/><Relationship Id="rId174" Type="http://schemas.openxmlformats.org/officeDocument/2006/relationships/customXml" Target="../ink/ink1711.xml"/><Relationship Id="rId195" Type="http://schemas.openxmlformats.org/officeDocument/2006/relationships/image" Target="../media/image1568.png"/><Relationship Id="rId209" Type="http://schemas.openxmlformats.org/officeDocument/2006/relationships/image" Target="../media/image1575.png"/><Relationship Id="rId220" Type="http://schemas.openxmlformats.org/officeDocument/2006/relationships/customXml" Target="../ink/ink1734.xml"/><Relationship Id="rId241" Type="http://schemas.openxmlformats.org/officeDocument/2006/relationships/image" Target="../media/image1591.png"/><Relationship Id="rId15" Type="http://schemas.openxmlformats.org/officeDocument/2006/relationships/customXml" Target="../ink/ink1631.xml"/><Relationship Id="rId36" Type="http://schemas.openxmlformats.org/officeDocument/2006/relationships/customXml" Target="../ink/ink1642.xml"/><Relationship Id="rId57" Type="http://schemas.openxmlformats.org/officeDocument/2006/relationships/image" Target="../media/image1499.png"/><Relationship Id="rId262" Type="http://schemas.openxmlformats.org/officeDocument/2006/relationships/image" Target="../media/image1601.png"/><Relationship Id="rId283" Type="http://schemas.openxmlformats.org/officeDocument/2006/relationships/customXml" Target="../ink/ink1766.xml"/><Relationship Id="rId78" Type="http://schemas.openxmlformats.org/officeDocument/2006/relationships/customXml" Target="../ink/ink1663.xml"/><Relationship Id="rId99" Type="http://schemas.openxmlformats.org/officeDocument/2006/relationships/image" Target="../media/image1520.png"/><Relationship Id="rId101" Type="http://schemas.openxmlformats.org/officeDocument/2006/relationships/image" Target="../media/image1521.png"/><Relationship Id="rId122" Type="http://schemas.openxmlformats.org/officeDocument/2006/relationships/customXml" Target="../ink/ink1685.xml"/><Relationship Id="rId143" Type="http://schemas.openxmlformats.org/officeDocument/2006/relationships/image" Target="../media/image1542.png"/><Relationship Id="rId164" Type="http://schemas.openxmlformats.org/officeDocument/2006/relationships/customXml" Target="../ink/ink1706.xml"/><Relationship Id="rId185" Type="http://schemas.openxmlformats.org/officeDocument/2006/relationships/image" Target="../media/image1563.png"/><Relationship Id="rId9" Type="http://schemas.openxmlformats.org/officeDocument/2006/relationships/customXml" Target="../ink/ink1628.xml"/><Relationship Id="rId210" Type="http://schemas.openxmlformats.org/officeDocument/2006/relationships/customXml" Target="../ink/ink1729.xml"/><Relationship Id="rId26" Type="http://schemas.openxmlformats.org/officeDocument/2006/relationships/image" Target="../media/image1484.png"/><Relationship Id="rId231" Type="http://schemas.openxmlformats.org/officeDocument/2006/relationships/image" Target="../media/image1586.png"/><Relationship Id="rId252" Type="http://schemas.openxmlformats.org/officeDocument/2006/relationships/customXml" Target="../ink/ink1750.xml"/><Relationship Id="rId273" Type="http://schemas.openxmlformats.org/officeDocument/2006/relationships/customXml" Target="../ink/ink1761.xml"/><Relationship Id="rId294" Type="http://schemas.openxmlformats.org/officeDocument/2006/relationships/image" Target="../media/image1617.png"/><Relationship Id="rId47" Type="http://schemas.openxmlformats.org/officeDocument/2006/relationships/image" Target="../media/image1494.png"/><Relationship Id="rId68" Type="http://schemas.openxmlformats.org/officeDocument/2006/relationships/customXml" Target="../ink/ink1658.xml"/><Relationship Id="rId89" Type="http://schemas.openxmlformats.org/officeDocument/2006/relationships/image" Target="../media/image1515.png"/><Relationship Id="rId112" Type="http://schemas.openxmlformats.org/officeDocument/2006/relationships/customXml" Target="../ink/ink1680.xml"/><Relationship Id="rId133" Type="http://schemas.openxmlformats.org/officeDocument/2006/relationships/image" Target="../media/image1537.png"/><Relationship Id="rId154" Type="http://schemas.openxmlformats.org/officeDocument/2006/relationships/customXml" Target="../ink/ink1701.xml"/><Relationship Id="rId175" Type="http://schemas.openxmlformats.org/officeDocument/2006/relationships/image" Target="../media/image1558.png"/><Relationship Id="rId196" Type="http://schemas.openxmlformats.org/officeDocument/2006/relationships/customXml" Target="../ink/ink1722.xml"/><Relationship Id="rId200" Type="http://schemas.openxmlformats.org/officeDocument/2006/relationships/customXml" Target="../ink/ink1724.xml"/><Relationship Id="rId16" Type="http://schemas.openxmlformats.org/officeDocument/2006/relationships/image" Target="../media/image1270.png"/><Relationship Id="rId221" Type="http://schemas.openxmlformats.org/officeDocument/2006/relationships/image" Target="../media/image1581.png"/><Relationship Id="rId242" Type="http://schemas.openxmlformats.org/officeDocument/2006/relationships/customXml" Target="../ink/ink1745.xml"/><Relationship Id="rId263" Type="http://schemas.openxmlformats.org/officeDocument/2006/relationships/customXml" Target="../ink/ink1756.xml"/><Relationship Id="rId284" Type="http://schemas.openxmlformats.org/officeDocument/2006/relationships/image" Target="../media/image1612.png"/><Relationship Id="rId37" Type="http://schemas.openxmlformats.org/officeDocument/2006/relationships/image" Target="../media/image1489.png"/><Relationship Id="rId58" Type="http://schemas.openxmlformats.org/officeDocument/2006/relationships/customXml" Target="../ink/ink1653.xml"/><Relationship Id="rId79" Type="http://schemas.openxmlformats.org/officeDocument/2006/relationships/image" Target="../media/image1510.png"/><Relationship Id="rId102" Type="http://schemas.openxmlformats.org/officeDocument/2006/relationships/customXml" Target="../ink/ink1675.xml"/><Relationship Id="rId123" Type="http://schemas.openxmlformats.org/officeDocument/2006/relationships/image" Target="../media/image1532.png"/><Relationship Id="rId144" Type="http://schemas.openxmlformats.org/officeDocument/2006/relationships/customXml" Target="../ink/ink1696.xml"/><Relationship Id="rId90" Type="http://schemas.openxmlformats.org/officeDocument/2006/relationships/customXml" Target="../ink/ink1669.xml"/><Relationship Id="rId165" Type="http://schemas.openxmlformats.org/officeDocument/2006/relationships/image" Target="../media/image1553.png"/><Relationship Id="rId186" Type="http://schemas.openxmlformats.org/officeDocument/2006/relationships/customXml" Target="../ink/ink1717.xml"/><Relationship Id="rId211" Type="http://schemas.openxmlformats.org/officeDocument/2006/relationships/image" Target="../media/image1576.png"/><Relationship Id="rId232" Type="http://schemas.openxmlformats.org/officeDocument/2006/relationships/customXml" Target="../ink/ink1740.xml"/><Relationship Id="rId253" Type="http://schemas.openxmlformats.org/officeDocument/2006/relationships/customXml" Target="../ink/ink1751.xml"/><Relationship Id="rId274" Type="http://schemas.openxmlformats.org/officeDocument/2006/relationships/image" Target="../media/image1607.png"/><Relationship Id="rId295" Type="http://schemas.openxmlformats.org/officeDocument/2006/relationships/customXml" Target="../ink/ink1772.xml"/><Relationship Id="rId27" Type="http://schemas.openxmlformats.org/officeDocument/2006/relationships/customXml" Target="../ink/ink1637.xml"/><Relationship Id="rId48" Type="http://schemas.openxmlformats.org/officeDocument/2006/relationships/customXml" Target="../ink/ink1648.xml"/><Relationship Id="rId69" Type="http://schemas.openxmlformats.org/officeDocument/2006/relationships/image" Target="../media/image1505.png"/><Relationship Id="rId113" Type="http://schemas.openxmlformats.org/officeDocument/2006/relationships/image" Target="../media/image1527.png"/><Relationship Id="rId134" Type="http://schemas.openxmlformats.org/officeDocument/2006/relationships/customXml" Target="../ink/ink1691.xml"/><Relationship Id="rId80" Type="http://schemas.openxmlformats.org/officeDocument/2006/relationships/customXml" Target="../ink/ink1664.xml"/><Relationship Id="rId155" Type="http://schemas.openxmlformats.org/officeDocument/2006/relationships/image" Target="../media/image1548.png"/><Relationship Id="rId176" Type="http://schemas.openxmlformats.org/officeDocument/2006/relationships/customXml" Target="../ink/ink1712.xml"/><Relationship Id="rId197" Type="http://schemas.openxmlformats.org/officeDocument/2006/relationships/image" Target="../media/image1569.png"/><Relationship Id="rId201" Type="http://schemas.openxmlformats.org/officeDocument/2006/relationships/image" Target="../media/image1571.png"/><Relationship Id="rId222" Type="http://schemas.openxmlformats.org/officeDocument/2006/relationships/customXml" Target="../ink/ink1735.xml"/><Relationship Id="rId243" Type="http://schemas.openxmlformats.org/officeDocument/2006/relationships/image" Target="../media/image1592.png"/><Relationship Id="rId264" Type="http://schemas.openxmlformats.org/officeDocument/2006/relationships/image" Target="../media/image1602.png"/><Relationship Id="rId285" Type="http://schemas.openxmlformats.org/officeDocument/2006/relationships/customXml" Target="../ink/ink1767.xml"/><Relationship Id="rId17" Type="http://schemas.openxmlformats.org/officeDocument/2006/relationships/customXml" Target="../ink/ink1632.xml"/><Relationship Id="rId38" Type="http://schemas.openxmlformats.org/officeDocument/2006/relationships/customXml" Target="../ink/ink1643.xml"/><Relationship Id="rId59" Type="http://schemas.openxmlformats.org/officeDocument/2006/relationships/image" Target="../media/image1500.png"/><Relationship Id="rId103" Type="http://schemas.openxmlformats.org/officeDocument/2006/relationships/image" Target="../media/image1522.png"/><Relationship Id="rId124" Type="http://schemas.openxmlformats.org/officeDocument/2006/relationships/customXml" Target="../ink/ink1686.xml"/><Relationship Id="rId70" Type="http://schemas.openxmlformats.org/officeDocument/2006/relationships/customXml" Target="../ink/ink1659.xml"/><Relationship Id="rId91" Type="http://schemas.openxmlformats.org/officeDocument/2006/relationships/image" Target="../media/image1516.png"/><Relationship Id="rId145" Type="http://schemas.openxmlformats.org/officeDocument/2006/relationships/image" Target="../media/image1543.png"/><Relationship Id="rId166" Type="http://schemas.openxmlformats.org/officeDocument/2006/relationships/customXml" Target="../ink/ink1707.xml"/><Relationship Id="rId187" Type="http://schemas.openxmlformats.org/officeDocument/2006/relationships/image" Target="../media/image1564.png"/><Relationship Id="rId1" Type="http://schemas.openxmlformats.org/officeDocument/2006/relationships/slideLayout" Target="../slideLayouts/slideLayout7.xml"/><Relationship Id="rId212" Type="http://schemas.openxmlformats.org/officeDocument/2006/relationships/customXml" Target="../ink/ink1730.xml"/><Relationship Id="rId233" Type="http://schemas.openxmlformats.org/officeDocument/2006/relationships/image" Target="../media/image1587.png"/><Relationship Id="rId254" Type="http://schemas.openxmlformats.org/officeDocument/2006/relationships/image" Target="../media/image1597.png"/><Relationship Id="rId28" Type="http://schemas.openxmlformats.org/officeDocument/2006/relationships/image" Target="../media/image1485.png"/><Relationship Id="rId49" Type="http://schemas.openxmlformats.org/officeDocument/2006/relationships/image" Target="../media/image1495.png"/><Relationship Id="rId114" Type="http://schemas.openxmlformats.org/officeDocument/2006/relationships/customXml" Target="../ink/ink1681.xml"/><Relationship Id="rId275" Type="http://schemas.openxmlformats.org/officeDocument/2006/relationships/customXml" Target="../ink/ink1762.xml"/><Relationship Id="rId296" Type="http://schemas.openxmlformats.org/officeDocument/2006/relationships/image" Target="../media/image1618.png"/><Relationship Id="rId300" Type="http://schemas.openxmlformats.org/officeDocument/2006/relationships/image" Target="../media/image1620.png"/><Relationship Id="rId60" Type="http://schemas.openxmlformats.org/officeDocument/2006/relationships/customXml" Target="../ink/ink1654.xml"/><Relationship Id="rId81" Type="http://schemas.openxmlformats.org/officeDocument/2006/relationships/image" Target="../media/image1511.png"/><Relationship Id="rId135" Type="http://schemas.openxmlformats.org/officeDocument/2006/relationships/image" Target="../media/image1538.png"/><Relationship Id="rId156" Type="http://schemas.openxmlformats.org/officeDocument/2006/relationships/customXml" Target="../ink/ink1702.xml"/><Relationship Id="rId177" Type="http://schemas.openxmlformats.org/officeDocument/2006/relationships/image" Target="../media/image1559.png"/><Relationship Id="rId198" Type="http://schemas.openxmlformats.org/officeDocument/2006/relationships/customXml" Target="../ink/ink1723.xml"/><Relationship Id="rId202" Type="http://schemas.openxmlformats.org/officeDocument/2006/relationships/customXml" Target="../ink/ink1725.xml"/><Relationship Id="rId223" Type="http://schemas.openxmlformats.org/officeDocument/2006/relationships/image" Target="../media/image1582.png"/><Relationship Id="rId244" Type="http://schemas.openxmlformats.org/officeDocument/2006/relationships/customXml" Target="../ink/ink1746.xml"/><Relationship Id="rId18" Type="http://schemas.openxmlformats.org/officeDocument/2006/relationships/image" Target="../media/image1480.png"/><Relationship Id="rId39" Type="http://schemas.openxmlformats.org/officeDocument/2006/relationships/image" Target="../media/image1490.png"/><Relationship Id="rId265" Type="http://schemas.openxmlformats.org/officeDocument/2006/relationships/customXml" Target="../ink/ink1757.xml"/><Relationship Id="rId286" Type="http://schemas.openxmlformats.org/officeDocument/2006/relationships/image" Target="../media/image1613.png"/><Relationship Id="rId50" Type="http://schemas.openxmlformats.org/officeDocument/2006/relationships/customXml" Target="../ink/ink1649.xml"/><Relationship Id="rId104" Type="http://schemas.openxmlformats.org/officeDocument/2006/relationships/customXml" Target="../ink/ink1676.xml"/><Relationship Id="rId125" Type="http://schemas.openxmlformats.org/officeDocument/2006/relationships/image" Target="../media/image1533.png"/><Relationship Id="rId146" Type="http://schemas.openxmlformats.org/officeDocument/2006/relationships/customXml" Target="../ink/ink1697.xml"/><Relationship Id="rId167" Type="http://schemas.openxmlformats.org/officeDocument/2006/relationships/image" Target="../media/image1554.png"/><Relationship Id="rId188" Type="http://schemas.openxmlformats.org/officeDocument/2006/relationships/customXml" Target="../ink/ink1718.xml"/><Relationship Id="rId71" Type="http://schemas.openxmlformats.org/officeDocument/2006/relationships/image" Target="../media/image1506.png"/><Relationship Id="rId92" Type="http://schemas.openxmlformats.org/officeDocument/2006/relationships/customXml" Target="../ink/ink1670.xml"/><Relationship Id="rId213" Type="http://schemas.openxmlformats.org/officeDocument/2006/relationships/image" Target="../media/image1577.png"/><Relationship Id="rId234" Type="http://schemas.openxmlformats.org/officeDocument/2006/relationships/customXml" Target="../ink/ink1741.xml"/><Relationship Id="rId2" Type="http://schemas.openxmlformats.org/officeDocument/2006/relationships/notesSlide" Target="../notesSlides/notesSlide13.xml"/><Relationship Id="rId29" Type="http://schemas.openxmlformats.org/officeDocument/2006/relationships/customXml" Target="../ink/ink1638.xml"/><Relationship Id="rId255" Type="http://schemas.openxmlformats.org/officeDocument/2006/relationships/customXml" Target="../ink/ink1752.xml"/><Relationship Id="rId276" Type="http://schemas.openxmlformats.org/officeDocument/2006/relationships/image" Target="../media/image1608.png"/><Relationship Id="rId297" Type="http://schemas.openxmlformats.org/officeDocument/2006/relationships/customXml" Target="../ink/ink1773.xml"/><Relationship Id="rId40" Type="http://schemas.openxmlformats.org/officeDocument/2006/relationships/customXml" Target="../ink/ink1644.xml"/><Relationship Id="rId115" Type="http://schemas.openxmlformats.org/officeDocument/2006/relationships/image" Target="../media/image1528.png"/><Relationship Id="rId136" Type="http://schemas.openxmlformats.org/officeDocument/2006/relationships/customXml" Target="../ink/ink1692.xml"/><Relationship Id="rId157" Type="http://schemas.openxmlformats.org/officeDocument/2006/relationships/image" Target="../media/image1549.png"/><Relationship Id="rId178" Type="http://schemas.openxmlformats.org/officeDocument/2006/relationships/customXml" Target="../ink/ink1713.xml"/><Relationship Id="rId301" Type="http://schemas.openxmlformats.org/officeDocument/2006/relationships/customXml" Target="../ink/ink1775.xml"/><Relationship Id="rId61" Type="http://schemas.openxmlformats.org/officeDocument/2006/relationships/image" Target="../media/image1501.png"/><Relationship Id="rId82" Type="http://schemas.openxmlformats.org/officeDocument/2006/relationships/customXml" Target="../ink/ink1665.xml"/><Relationship Id="rId199" Type="http://schemas.openxmlformats.org/officeDocument/2006/relationships/image" Target="../media/image1570.png"/><Relationship Id="rId203" Type="http://schemas.openxmlformats.org/officeDocument/2006/relationships/image" Target="../media/image1572.png"/><Relationship Id="rId19" Type="http://schemas.openxmlformats.org/officeDocument/2006/relationships/customXml" Target="../ink/ink1633.xml"/><Relationship Id="rId224" Type="http://schemas.openxmlformats.org/officeDocument/2006/relationships/customXml" Target="../ink/ink1736.xml"/><Relationship Id="rId245" Type="http://schemas.openxmlformats.org/officeDocument/2006/relationships/image" Target="../media/image1593.png"/><Relationship Id="rId266" Type="http://schemas.openxmlformats.org/officeDocument/2006/relationships/image" Target="../media/image1603.png"/><Relationship Id="rId287" Type="http://schemas.openxmlformats.org/officeDocument/2006/relationships/customXml" Target="../ink/ink1768.xml"/><Relationship Id="rId30" Type="http://schemas.openxmlformats.org/officeDocument/2006/relationships/customXml" Target="../ink/ink1639.xml"/><Relationship Id="rId105" Type="http://schemas.openxmlformats.org/officeDocument/2006/relationships/image" Target="../media/image1523.png"/><Relationship Id="rId126" Type="http://schemas.openxmlformats.org/officeDocument/2006/relationships/customXml" Target="../ink/ink1687.xml"/><Relationship Id="rId147" Type="http://schemas.openxmlformats.org/officeDocument/2006/relationships/image" Target="../media/image1544.png"/><Relationship Id="rId168" Type="http://schemas.openxmlformats.org/officeDocument/2006/relationships/customXml" Target="../ink/ink1708.xml"/><Relationship Id="rId51" Type="http://schemas.openxmlformats.org/officeDocument/2006/relationships/image" Target="../media/image1496.png"/><Relationship Id="rId72" Type="http://schemas.openxmlformats.org/officeDocument/2006/relationships/customXml" Target="../ink/ink1660.xml"/><Relationship Id="rId93" Type="http://schemas.openxmlformats.org/officeDocument/2006/relationships/image" Target="../media/image1517.png"/><Relationship Id="rId189" Type="http://schemas.openxmlformats.org/officeDocument/2006/relationships/image" Target="../media/image1565.png"/><Relationship Id="rId3" Type="http://schemas.openxmlformats.org/officeDocument/2006/relationships/customXml" Target="../ink/ink1625.xml"/><Relationship Id="rId214" Type="http://schemas.openxmlformats.org/officeDocument/2006/relationships/customXml" Target="../ink/ink1731.xml"/><Relationship Id="rId235" Type="http://schemas.openxmlformats.org/officeDocument/2006/relationships/image" Target="../media/image1588.png"/><Relationship Id="rId256" Type="http://schemas.openxmlformats.org/officeDocument/2006/relationships/image" Target="../media/image1598.png"/><Relationship Id="rId277" Type="http://schemas.openxmlformats.org/officeDocument/2006/relationships/customXml" Target="../ink/ink1763.xml"/><Relationship Id="rId298" Type="http://schemas.openxmlformats.org/officeDocument/2006/relationships/image" Target="../media/image1619.png"/><Relationship Id="rId116" Type="http://schemas.openxmlformats.org/officeDocument/2006/relationships/customXml" Target="../ink/ink1682.xml"/><Relationship Id="rId137" Type="http://schemas.openxmlformats.org/officeDocument/2006/relationships/image" Target="../media/image1539.png"/><Relationship Id="rId158" Type="http://schemas.openxmlformats.org/officeDocument/2006/relationships/customXml" Target="../ink/ink1703.xml"/><Relationship Id="rId302" Type="http://schemas.openxmlformats.org/officeDocument/2006/relationships/image" Target="../media/image1621.png"/><Relationship Id="rId20" Type="http://schemas.openxmlformats.org/officeDocument/2006/relationships/image" Target="../media/image1481.png"/><Relationship Id="rId41" Type="http://schemas.openxmlformats.org/officeDocument/2006/relationships/image" Target="../media/image1491.png"/><Relationship Id="rId62" Type="http://schemas.openxmlformats.org/officeDocument/2006/relationships/customXml" Target="../ink/ink1655.xml"/><Relationship Id="rId83" Type="http://schemas.openxmlformats.org/officeDocument/2006/relationships/image" Target="../media/image1512.png"/><Relationship Id="rId179" Type="http://schemas.openxmlformats.org/officeDocument/2006/relationships/image" Target="../media/image1560.png"/><Relationship Id="rId190" Type="http://schemas.openxmlformats.org/officeDocument/2006/relationships/customXml" Target="../ink/ink1719.xml"/><Relationship Id="rId204" Type="http://schemas.openxmlformats.org/officeDocument/2006/relationships/customXml" Target="../ink/ink1726.xml"/><Relationship Id="rId225" Type="http://schemas.openxmlformats.org/officeDocument/2006/relationships/image" Target="../media/image1583.png"/><Relationship Id="rId246" Type="http://schemas.openxmlformats.org/officeDocument/2006/relationships/customXml" Target="../ink/ink1747.xml"/><Relationship Id="rId267" Type="http://schemas.openxmlformats.org/officeDocument/2006/relationships/customXml" Target="../ink/ink1758.xml"/><Relationship Id="rId288" Type="http://schemas.openxmlformats.org/officeDocument/2006/relationships/image" Target="../media/image1614.png"/><Relationship Id="rId106" Type="http://schemas.openxmlformats.org/officeDocument/2006/relationships/customXml" Target="../ink/ink1677.xml"/><Relationship Id="rId127" Type="http://schemas.openxmlformats.org/officeDocument/2006/relationships/image" Target="../media/image1534.png"/><Relationship Id="rId10" Type="http://schemas.openxmlformats.org/officeDocument/2006/relationships/image" Target="../media/image1477.png"/><Relationship Id="rId31" Type="http://schemas.openxmlformats.org/officeDocument/2006/relationships/image" Target="../media/image1486.png"/><Relationship Id="rId52" Type="http://schemas.openxmlformats.org/officeDocument/2006/relationships/customXml" Target="../ink/ink1650.xml"/><Relationship Id="rId73" Type="http://schemas.openxmlformats.org/officeDocument/2006/relationships/image" Target="../media/image1507.png"/><Relationship Id="rId94" Type="http://schemas.openxmlformats.org/officeDocument/2006/relationships/customXml" Target="../ink/ink1671.xml"/><Relationship Id="rId148" Type="http://schemas.openxmlformats.org/officeDocument/2006/relationships/customXml" Target="../ink/ink1698.xml"/><Relationship Id="rId169" Type="http://schemas.openxmlformats.org/officeDocument/2006/relationships/image" Target="../media/image1555.png"/><Relationship Id="rId4" Type="http://schemas.openxmlformats.org/officeDocument/2006/relationships/image" Target="../media/image1474.png"/><Relationship Id="rId180" Type="http://schemas.openxmlformats.org/officeDocument/2006/relationships/customXml" Target="../ink/ink1714.xml"/><Relationship Id="rId215" Type="http://schemas.openxmlformats.org/officeDocument/2006/relationships/image" Target="../media/image1578.png"/><Relationship Id="rId236" Type="http://schemas.openxmlformats.org/officeDocument/2006/relationships/customXml" Target="../ink/ink1742.xml"/><Relationship Id="rId257" Type="http://schemas.openxmlformats.org/officeDocument/2006/relationships/customXml" Target="../ink/ink1753.xml"/><Relationship Id="rId278" Type="http://schemas.openxmlformats.org/officeDocument/2006/relationships/image" Target="../media/image1609.png"/><Relationship Id="rId303" Type="http://schemas.openxmlformats.org/officeDocument/2006/relationships/customXml" Target="../ink/ink1776.xml"/><Relationship Id="rId42" Type="http://schemas.openxmlformats.org/officeDocument/2006/relationships/customXml" Target="../ink/ink1645.xml"/><Relationship Id="rId84" Type="http://schemas.openxmlformats.org/officeDocument/2006/relationships/customXml" Target="../ink/ink1666.xml"/><Relationship Id="rId138" Type="http://schemas.openxmlformats.org/officeDocument/2006/relationships/customXml" Target="../ink/ink1693.xml"/><Relationship Id="rId191" Type="http://schemas.openxmlformats.org/officeDocument/2006/relationships/image" Target="../media/image1566.png"/><Relationship Id="rId205" Type="http://schemas.openxmlformats.org/officeDocument/2006/relationships/image" Target="../media/image1573.png"/><Relationship Id="rId247" Type="http://schemas.openxmlformats.org/officeDocument/2006/relationships/image" Target="../media/image1594.png"/><Relationship Id="rId107" Type="http://schemas.openxmlformats.org/officeDocument/2006/relationships/image" Target="../media/image1524.png"/><Relationship Id="rId289" Type="http://schemas.openxmlformats.org/officeDocument/2006/relationships/customXml" Target="../ink/ink1769.xml"/><Relationship Id="rId11" Type="http://schemas.openxmlformats.org/officeDocument/2006/relationships/customXml" Target="../ink/ink1629.xml"/><Relationship Id="rId53" Type="http://schemas.openxmlformats.org/officeDocument/2006/relationships/image" Target="../media/image1497.png"/><Relationship Id="rId149" Type="http://schemas.openxmlformats.org/officeDocument/2006/relationships/image" Target="../media/image1545.png"/><Relationship Id="rId95" Type="http://schemas.openxmlformats.org/officeDocument/2006/relationships/image" Target="../media/image1518.png"/><Relationship Id="rId160" Type="http://schemas.openxmlformats.org/officeDocument/2006/relationships/customXml" Target="../ink/ink1704.xml"/><Relationship Id="rId216" Type="http://schemas.openxmlformats.org/officeDocument/2006/relationships/customXml" Target="../ink/ink1732.xml"/><Relationship Id="rId258" Type="http://schemas.openxmlformats.org/officeDocument/2006/relationships/image" Target="../media/image1599.png"/><Relationship Id="rId22" Type="http://schemas.openxmlformats.org/officeDocument/2006/relationships/image" Target="../media/image1482.png"/><Relationship Id="rId64" Type="http://schemas.openxmlformats.org/officeDocument/2006/relationships/customXml" Target="../ink/ink1656.xml"/><Relationship Id="rId118" Type="http://schemas.openxmlformats.org/officeDocument/2006/relationships/customXml" Target="../ink/ink1683.xml"/><Relationship Id="rId171" Type="http://schemas.openxmlformats.org/officeDocument/2006/relationships/image" Target="../media/image1556.png"/><Relationship Id="rId227" Type="http://schemas.openxmlformats.org/officeDocument/2006/relationships/image" Target="../media/image1584.png"/><Relationship Id="rId269" Type="http://schemas.openxmlformats.org/officeDocument/2006/relationships/customXml" Target="../ink/ink1759.xml"/><Relationship Id="rId33" Type="http://schemas.openxmlformats.org/officeDocument/2006/relationships/image" Target="../media/image1487.png"/><Relationship Id="rId129" Type="http://schemas.openxmlformats.org/officeDocument/2006/relationships/image" Target="../media/image1535.png"/><Relationship Id="rId280" Type="http://schemas.openxmlformats.org/officeDocument/2006/relationships/image" Target="../media/image1610.png"/><Relationship Id="rId75" Type="http://schemas.openxmlformats.org/officeDocument/2006/relationships/image" Target="../media/image1508.png"/><Relationship Id="rId140" Type="http://schemas.openxmlformats.org/officeDocument/2006/relationships/customXml" Target="../ink/ink1694.xml"/><Relationship Id="rId182" Type="http://schemas.openxmlformats.org/officeDocument/2006/relationships/customXml" Target="../ink/ink1715.xml"/><Relationship Id="rId6" Type="http://schemas.openxmlformats.org/officeDocument/2006/relationships/image" Target="../media/image1475.png"/><Relationship Id="rId238" Type="http://schemas.openxmlformats.org/officeDocument/2006/relationships/customXml" Target="../ink/ink1743.xml"/></Relationships>
</file>

<file path=ppt/slides/_rels/slide14.xml.rels><?xml version="1.0" encoding="UTF-8" standalone="yes"?>
<Relationships xmlns="http://schemas.openxmlformats.org/package/2006/relationships"><Relationship Id="rId117" Type="http://schemas.openxmlformats.org/officeDocument/2006/relationships/customXml" Target="../ink/ink1835.xml"/><Relationship Id="rId21" Type="http://schemas.openxmlformats.org/officeDocument/2006/relationships/customXml" Target="../ink/ink1787.xml"/><Relationship Id="rId42" Type="http://schemas.openxmlformats.org/officeDocument/2006/relationships/image" Target="../media/image1643.png"/><Relationship Id="rId63" Type="http://schemas.openxmlformats.org/officeDocument/2006/relationships/customXml" Target="../ink/ink1808.xml"/><Relationship Id="rId84" Type="http://schemas.openxmlformats.org/officeDocument/2006/relationships/image" Target="../media/image1664.png"/><Relationship Id="rId138" Type="http://schemas.openxmlformats.org/officeDocument/2006/relationships/image" Target="../media/image1690.png"/><Relationship Id="rId159" Type="http://schemas.openxmlformats.org/officeDocument/2006/relationships/customXml" Target="../ink/ink1856.xml"/><Relationship Id="rId170" Type="http://schemas.openxmlformats.org/officeDocument/2006/relationships/image" Target="../media/image1706.png"/><Relationship Id="rId191" Type="http://schemas.openxmlformats.org/officeDocument/2006/relationships/image" Target="../media/image1716.png"/><Relationship Id="rId205" Type="http://schemas.openxmlformats.org/officeDocument/2006/relationships/image" Target="../media/image1723.png"/><Relationship Id="rId107" Type="http://schemas.openxmlformats.org/officeDocument/2006/relationships/customXml" Target="../ink/ink1830.xml"/><Relationship Id="rId11" Type="http://schemas.openxmlformats.org/officeDocument/2006/relationships/customXml" Target="../ink/ink1782.xml"/><Relationship Id="rId32" Type="http://schemas.openxmlformats.org/officeDocument/2006/relationships/image" Target="../media/image1638.png"/><Relationship Id="rId53" Type="http://schemas.openxmlformats.org/officeDocument/2006/relationships/customXml" Target="../ink/ink1803.xml"/><Relationship Id="rId74" Type="http://schemas.openxmlformats.org/officeDocument/2006/relationships/image" Target="../media/image1659.png"/><Relationship Id="rId128" Type="http://schemas.openxmlformats.org/officeDocument/2006/relationships/image" Target="../media/image1685.png"/><Relationship Id="rId149" Type="http://schemas.openxmlformats.org/officeDocument/2006/relationships/customXml" Target="../ink/ink1851.xml"/><Relationship Id="rId5" Type="http://schemas.openxmlformats.org/officeDocument/2006/relationships/customXml" Target="../ink/ink1779.xml"/><Relationship Id="rId95" Type="http://schemas.openxmlformats.org/officeDocument/2006/relationships/customXml" Target="../ink/ink1824.xml"/><Relationship Id="rId160" Type="http://schemas.openxmlformats.org/officeDocument/2006/relationships/image" Target="../media/image1701.png"/><Relationship Id="rId181" Type="http://schemas.openxmlformats.org/officeDocument/2006/relationships/customXml" Target="../ink/ink1867.xml"/><Relationship Id="rId216" Type="http://schemas.openxmlformats.org/officeDocument/2006/relationships/customXml" Target="../ink/ink1885.xml"/><Relationship Id="rId22" Type="http://schemas.openxmlformats.org/officeDocument/2006/relationships/image" Target="../media/image1633.png"/><Relationship Id="rId43" Type="http://schemas.openxmlformats.org/officeDocument/2006/relationships/customXml" Target="../ink/ink1798.xml"/><Relationship Id="rId64" Type="http://schemas.openxmlformats.org/officeDocument/2006/relationships/image" Target="../media/image1654.png"/><Relationship Id="rId118" Type="http://schemas.openxmlformats.org/officeDocument/2006/relationships/image" Target="../media/image1680.png"/><Relationship Id="rId139" Type="http://schemas.openxmlformats.org/officeDocument/2006/relationships/customXml" Target="../ink/ink1846.xml"/><Relationship Id="rId85" Type="http://schemas.openxmlformats.org/officeDocument/2006/relationships/customXml" Target="../ink/ink1819.xml"/><Relationship Id="rId150" Type="http://schemas.openxmlformats.org/officeDocument/2006/relationships/image" Target="../media/image1696.png"/><Relationship Id="rId171" Type="http://schemas.openxmlformats.org/officeDocument/2006/relationships/customXml" Target="../ink/ink1862.xml"/><Relationship Id="rId192" Type="http://schemas.openxmlformats.org/officeDocument/2006/relationships/customXml" Target="../ink/ink1873.xml"/><Relationship Id="rId206" Type="http://schemas.openxmlformats.org/officeDocument/2006/relationships/customXml" Target="../ink/ink1880.xml"/><Relationship Id="rId12" Type="http://schemas.openxmlformats.org/officeDocument/2006/relationships/image" Target="../media/image1628.png"/><Relationship Id="rId33" Type="http://schemas.openxmlformats.org/officeDocument/2006/relationships/customXml" Target="../ink/ink1793.xml"/><Relationship Id="rId108" Type="http://schemas.openxmlformats.org/officeDocument/2006/relationships/image" Target="../media/image1270.png"/><Relationship Id="rId129" Type="http://schemas.openxmlformats.org/officeDocument/2006/relationships/customXml" Target="../ink/ink1841.xml"/><Relationship Id="rId54" Type="http://schemas.openxmlformats.org/officeDocument/2006/relationships/image" Target="../media/image1649.png"/><Relationship Id="rId75" Type="http://schemas.openxmlformats.org/officeDocument/2006/relationships/customXml" Target="../ink/ink1814.xml"/><Relationship Id="rId96" Type="http://schemas.openxmlformats.org/officeDocument/2006/relationships/image" Target="../media/image1670.png"/><Relationship Id="rId140" Type="http://schemas.openxmlformats.org/officeDocument/2006/relationships/image" Target="../media/image1691.png"/><Relationship Id="rId161" Type="http://schemas.openxmlformats.org/officeDocument/2006/relationships/customXml" Target="../ink/ink1857.xml"/><Relationship Id="rId182" Type="http://schemas.openxmlformats.org/officeDocument/2006/relationships/image" Target="../media/image1712.png"/><Relationship Id="rId217" Type="http://schemas.openxmlformats.org/officeDocument/2006/relationships/image" Target="../media/image1729.png"/><Relationship Id="rId6" Type="http://schemas.openxmlformats.org/officeDocument/2006/relationships/image" Target="../media/image1625.png"/><Relationship Id="rId23" Type="http://schemas.openxmlformats.org/officeDocument/2006/relationships/customXml" Target="../ink/ink1788.xml"/><Relationship Id="rId119" Type="http://schemas.openxmlformats.org/officeDocument/2006/relationships/customXml" Target="../ink/ink1836.xml"/><Relationship Id="rId44" Type="http://schemas.openxmlformats.org/officeDocument/2006/relationships/image" Target="../media/image1644.png"/><Relationship Id="rId65" Type="http://schemas.openxmlformats.org/officeDocument/2006/relationships/customXml" Target="../ink/ink1809.xml"/><Relationship Id="rId86" Type="http://schemas.openxmlformats.org/officeDocument/2006/relationships/image" Target="../media/image1665.png"/><Relationship Id="rId130" Type="http://schemas.openxmlformats.org/officeDocument/2006/relationships/image" Target="../media/image1686.png"/><Relationship Id="rId151" Type="http://schemas.openxmlformats.org/officeDocument/2006/relationships/customXml" Target="../ink/ink1852.xml"/><Relationship Id="rId172" Type="http://schemas.openxmlformats.org/officeDocument/2006/relationships/image" Target="../media/image1707.png"/><Relationship Id="rId193" Type="http://schemas.openxmlformats.org/officeDocument/2006/relationships/image" Target="../media/image1717.png"/><Relationship Id="rId207" Type="http://schemas.openxmlformats.org/officeDocument/2006/relationships/image" Target="../media/image1724.png"/><Relationship Id="rId13" Type="http://schemas.openxmlformats.org/officeDocument/2006/relationships/customXml" Target="../ink/ink1783.xml"/><Relationship Id="rId109" Type="http://schemas.openxmlformats.org/officeDocument/2006/relationships/customXml" Target="../ink/ink1831.xml"/><Relationship Id="rId34" Type="http://schemas.openxmlformats.org/officeDocument/2006/relationships/image" Target="../media/image1639.png"/><Relationship Id="rId55" Type="http://schemas.openxmlformats.org/officeDocument/2006/relationships/customXml" Target="../ink/ink1804.xml"/><Relationship Id="rId76" Type="http://schemas.openxmlformats.org/officeDocument/2006/relationships/image" Target="../media/image1660.png"/><Relationship Id="rId97" Type="http://schemas.openxmlformats.org/officeDocument/2006/relationships/customXml" Target="../ink/ink1825.xml"/><Relationship Id="rId120" Type="http://schemas.openxmlformats.org/officeDocument/2006/relationships/image" Target="../media/image1681.png"/><Relationship Id="rId141" Type="http://schemas.openxmlformats.org/officeDocument/2006/relationships/customXml" Target="../ink/ink1847.xml"/><Relationship Id="rId7" Type="http://schemas.openxmlformats.org/officeDocument/2006/relationships/customXml" Target="../ink/ink1780.xml"/><Relationship Id="rId162" Type="http://schemas.openxmlformats.org/officeDocument/2006/relationships/image" Target="../media/image1702.png"/><Relationship Id="rId183" Type="http://schemas.openxmlformats.org/officeDocument/2006/relationships/customXml" Target="../ink/ink1868.xml"/><Relationship Id="rId218" Type="http://schemas.openxmlformats.org/officeDocument/2006/relationships/customXml" Target="../ink/ink1886.xml"/><Relationship Id="rId24" Type="http://schemas.openxmlformats.org/officeDocument/2006/relationships/image" Target="../media/image1634.png"/><Relationship Id="rId45" Type="http://schemas.openxmlformats.org/officeDocument/2006/relationships/customXml" Target="../ink/ink1799.xml"/><Relationship Id="rId66" Type="http://schemas.openxmlformats.org/officeDocument/2006/relationships/image" Target="../media/image1655.png"/><Relationship Id="rId87" Type="http://schemas.openxmlformats.org/officeDocument/2006/relationships/customXml" Target="../ink/ink1820.xml"/><Relationship Id="rId110" Type="http://schemas.openxmlformats.org/officeDocument/2006/relationships/image" Target="../media/image1676.png"/><Relationship Id="rId131" Type="http://schemas.openxmlformats.org/officeDocument/2006/relationships/customXml" Target="../ink/ink1842.xml"/><Relationship Id="rId152" Type="http://schemas.openxmlformats.org/officeDocument/2006/relationships/image" Target="../media/image1697.png"/><Relationship Id="rId173" Type="http://schemas.openxmlformats.org/officeDocument/2006/relationships/customXml" Target="../ink/ink1863.xml"/><Relationship Id="rId194" Type="http://schemas.openxmlformats.org/officeDocument/2006/relationships/customXml" Target="../ink/ink1874.xml"/><Relationship Id="rId208" Type="http://schemas.openxmlformats.org/officeDocument/2006/relationships/customXml" Target="../ink/ink1881.xml"/><Relationship Id="rId14" Type="http://schemas.openxmlformats.org/officeDocument/2006/relationships/image" Target="../media/image1629.png"/><Relationship Id="rId35" Type="http://schemas.openxmlformats.org/officeDocument/2006/relationships/customXml" Target="../ink/ink1794.xml"/><Relationship Id="rId56" Type="http://schemas.openxmlformats.org/officeDocument/2006/relationships/image" Target="../media/image1650.png"/><Relationship Id="rId77" Type="http://schemas.openxmlformats.org/officeDocument/2006/relationships/customXml" Target="../ink/ink1815.xml"/><Relationship Id="rId100" Type="http://schemas.openxmlformats.org/officeDocument/2006/relationships/image" Target="../media/image1672.png"/><Relationship Id="rId8" Type="http://schemas.openxmlformats.org/officeDocument/2006/relationships/image" Target="../media/image1626.png"/><Relationship Id="rId98" Type="http://schemas.openxmlformats.org/officeDocument/2006/relationships/image" Target="../media/image1671.png"/><Relationship Id="rId121" Type="http://schemas.openxmlformats.org/officeDocument/2006/relationships/customXml" Target="../ink/ink1837.xml"/><Relationship Id="rId142" Type="http://schemas.openxmlformats.org/officeDocument/2006/relationships/image" Target="../media/image1692.png"/><Relationship Id="rId163" Type="http://schemas.openxmlformats.org/officeDocument/2006/relationships/customXml" Target="../ink/ink1858.xml"/><Relationship Id="rId184" Type="http://schemas.openxmlformats.org/officeDocument/2006/relationships/customXml" Target="../ink/ink1869.xml"/><Relationship Id="rId219" Type="http://schemas.openxmlformats.org/officeDocument/2006/relationships/image" Target="../media/image1730.png"/><Relationship Id="rId3" Type="http://schemas.openxmlformats.org/officeDocument/2006/relationships/customXml" Target="../ink/ink1778.xml"/><Relationship Id="rId214" Type="http://schemas.openxmlformats.org/officeDocument/2006/relationships/customXml" Target="../ink/ink1884.xml"/><Relationship Id="rId25" Type="http://schemas.openxmlformats.org/officeDocument/2006/relationships/customXml" Target="../ink/ink1789.xml"/><Relationship Id="rId46" Type="http://schemas.openxmlformats.org/officeDocument/2006/relationships/image" Target="../media/image1645.png"/><Relationship Id="rId67" Type="http://schemas.openxmlformats.org/officeDocument/2006/relationships/customXml" Target="../ink/ink1810.xml"/><Relationship Id="rId116" Type="http://schemas.openxmlformats.org/officeDocument/2006/relationships/image" Target="../media/image1679.png"/><Relationship Id="rId137" Type="http://schemas.openxmlformats.org/officeDocument/2006/relationships/customXml" Target="../ink/ink1845.xml"/><Relationship Id="rId158" Type="http://schemas.openxmlformats.org/officeDocument/2006/relationships/image" Target="../media/image1700.png"/><Relationship Id="rId20" Type="http://schemas.openxmlformats.org/officeDocument/2006/relationships/image" Target="../media/image1632.png"/><Relationship Id="rId41" Type="http://schemas.openxmlformats.org/officeDocument/2006/relationships/customXml" Target="../ink/ink1797.xml"/><Relationship Id="rId62" Type="http://schemas.openxmlformats.org/officeDocument/2006/relationships/image" Target="../media/image1653.png"/><Relationship Id="rId83" Type="http://schemas.openxmlformats.org/officeDocument/2006/relationships/customXml" Target="../ink/ink1818.xml"/><Relationship Id="rId88" Type="http://schemas.openxmlformats.org/officeDocument/2006/relationships/image" Target="../media/image1666.png"/><Relationship Id="rId111" Type="http://schemas.openxmlformats.org/officeDocument/2006/relationships/customXml" Target="../ink/ink1832.xml"/><Relationship Id="rId132" Type="http://schemas.openxmlformats.org/officeDocument/2006/relationships/image" Target="../media/image1687.png"/><Relationship Id="rId153" Type="http://schemas.openxmlformats.org/officeDocument/2006/relationships/customXml" Target="../ink/ink1853.xml"/><Relationship Id="rId174" Type="http://schemas.openxmlformats.org/officeDocument/2006/relationships/image" Target="../media/image1708.png"/><Relationship Id="rId179" Type="http://schemas.openxmlformats.org/officeDocument/2006/relationships/customXml" Target="../ink/ink1866.xml"/><Relationship Id="rId195" Type="http://schemas.openxmlformats.org/officeDocument/2006/relationships/image" Target="../media/image1718.png"/><Relationship Id="rId209" Type="http://schemas.openxmlformats.org/officeDocument/2006/relationships/image" Target="../media/image1725.png"/><Relationship Id="rId190" Type="http://schemas.openxmlformats.org/officeDocument/2006/relationships/customXml" Target="../ink/ink1872.xml"/><Relationship Id="rId204" Type="http://schemas.openxmlformats.org/officeDocument/2006/relationships/customXml" Target="../ink/ink1879.xml"/><Relationship Id="rId220" Type="http://schemas.openxmlformats.org/officeDocument/2006/relationships/customXml" Target="../ink/ink1887.xml"/><Relationship Id="rId225" Type="http://schemas.openxmlformats.org/officeDocument/2006/relationships/image" Target="../media/image1733.png"/><Relationship Id="rId15" Type="http://schemas.openxmlformats.org/officeDocument/2006/relationships/customXml" Target="../ink/ink1784.xml"/><Relationship Id="rId36" Type="http://schemas.openxmlformats.org/officeDocument/2006/relationships/image" Target="../media/image1640.png"/><Relationship Id="rId57" Type="http://schemas.openxmlformats.org/officeDocument/2006/relationships/customXml" Target="../ink/ink1805.xml"/><Relationship Id="rId106" Type="http://schemas.openxmlformats.org/officeDocument/2006/relationships/image" Target="../media/image1675.png"/><Relationship Id="rId127" Type="http://schemas.openxmlformats.org/officeDocument/2006/relationships/customXml" Target="../ink/ink1840.xml"/><Relationship Id="rId10" Type="http://schemas.openxmlformats.org/officeDocument/2006/relationships/image" Target="../media/image1627.png"/><Relationship Id="rId31" Type="http://schemas.openxmlformats.org/officeDocument/2006/relationships/customXml" Target="../ink/ink1792.xml"/><Relationship Id="rId52" Type="http://schemas.openxmlformats.org/officeDocument/2006/relationships/image" Target="../media/image1648.png"/><Relationship Id="rId73" Type="http://schemas.openxmlformats.org/officeDocument/2006/relationships/customXml" Target="../ink/ink1813.xml"/><Relationship Id="rId78" Type="http://schemas.openxmlformats.org/officeDocument/2006/relationships/image" Target="../media/image1661.png"/><Relationship Id="rId94" Type="http://schemas.openxmlformats.org/officeDocument/2006/relationships/image" Target="../media/image1669.png"/><Relationship Id="rId99" Type="http://schemas.openxmlformats.org/officeDocument/2006/relationships/customXml" Target="../ink/ink1826.xml"/><Relationship Id="rId101" Type="http://schemas.openxmlformats.org/officeDocument/2006/relationships/customXml" Target="../ink/ink1827.xml"/><Relationship Id="rId122" Type="http://schemas.openxmlformats.org/officeDocument/2006/relationships/image" Target="../media/image1682.png"/><Relationship Id="rId143" Type="http://schemas.openxmlformats.org/officeDocument/2006/relationships/customXml" Target="../ink/ink1848.xml"/><Relationship Id="rId148" Type="http://schemas.openxmlformats.org/officeDocument/2006/relationships/image" Target="../media/image1695.png"/><Relationship Id="rId164" Type="http://schemas.openxmlformats.org/officeDocument/2006/relationships/image" Target="../media/image1703.png"/><Relationship Id="rId169" Type="http://schemas.openxmlformats.org/officeDocument/2006/relationships/customXml" Target="../ink/ink1861.xml"/><Relationship Id="rId185" Type="http://schemas.openxmlformats.org/officeDocument/2006/relationships/image" Target="../media/image1713.png"/><Relationship Id="rId4" Type="http://schemas.openxmlformats.org/officeDocument/2006/relationships/image" Target="../media/image1624.png"/><Relationship Id="rId9" Type="http://schemas.openxmlformats.org/officeDocument/2006/relationships/customXml" Target="../ink/ink1781.xml"/><Relationship Id="rId180" Type="http://schemas.openxmlformats.org/officeDocument/2006/relationships/image" Target="../media/image1711.png"/><Relationship Id="rId210" Type="http://schemas.openxmlformats.org/officeDocument/2006/relationships/customXml" Target="../ink/ink1882.xml"/><Relationship Id="rId215" Type="http://schemas.openxmlformats.org/officeDocument/2006/relationships/image" Target="../media/image1728.png"/><Relationship Id="rId26" Type="http://schemas.openxmlformats.org/officeDocument/2006/relationships/image" Target="../media/image1635.png"/><Relationship Id="rId47" Type="http://schemas.openxmlformats.org/officeDocument/2006/relationships/customXml" Target="../ink/ink1800.xml"/><Relationship Id="rId68" Type="http://schemas.openxmlformats.org/officeDocument/2006/relationships/image" Target="../media/image1656.png"/><Relationship Id="rId89" Type="http://schemas.openxmlformats.org/officeDocument/2006/relationships/customXml" Target="../ink/ink1821.xml"/><Relationship Id="rId112" Type="http://schemas.openxmlformats.org/officeDocument/2006/relationships/image" Target="../media/image1677.png"/><Relationship Id="rId133" Type="http://schemas.openxmlformats.org/officeDocument/2006/relationships/customXml" Target="../ink/ink1843.xml"/><Relationship Id="rId154" Type="http://schemas.openxmlformats.org/officeDocument/2006/relationships/image" Target="../media/image1698.png"/><Relationship Id="rId175" Type="http://schemas.openxmlformats.org/officeDocument/2006/relationships/customXml" Target="../ink/ink1864.xml"/><Relationship Id="rId196" Type="http://schemas.openxmlformats.org/officeDocument/2006/relationships/customXml" Target="../ink/ink1875.xml"/><Relationship Id="rId200" Type="http://schemas.openxmlformats.org/officeDocument/2006/relationships/customXml" Target="../ink/ink1877.xml"/><Relationship Id="rId16" Type="http://schemas.openxmlformats.org/officeDocument/2006/relationships/image" Target="../media/image1630.png"/><Relationship Id="rId221" Type="http://schemas.openxmlformats.org/officeDocument/2006/relationships/image" Target="../media/image1731.png"/><Relationship Id="rId37" Type="http://schemas.openxmlformats.org/officeDocument/2006/relationships/customXml" Target="../ink/ink1795.xml"/><Relationship Id="rId58" Type="http://schemas.openxmlformats.org/officeDocument/2006/relationships/image" Target="../media/image1651.png"/><Relationship Id="rId79" Type="http://schemas.openxmlformats.org/officeDocument/2006/relationships/customXml" Target="../ink/ink1816.xml"/><Relationship Id="rId102" Type="http://schemas.openxmlformats.org/officeDocument/2006/relationships/image" Target="../media/image1673.png"/><Relationship Id="rId123" Type="http://schemas.openxmlformats.org/officeDocument/2006/relationships/customXml" Target="../ink/ink1838.xml"/><Relationship Id="rId144" Type="http://schemas.openxmlformats.org/officeDocument/2006/relationships/image" Target="../media/image1693.png"/><Relationship Id="rId90" Type="http://schemas.openxmlformats.org/officeDocument/2006/relationships/image" Target="../media/image1667.png"/><Relationship Id="rId165" Type="http://schemas.openxmlformats.org/officeDocument/2006/relationships/customXml" Target="../ink/ink1859.xml"/><Relationship Id="rId186" Type="http://schemas.openxmlformats.org/officeDocument/2006/relationships/customXml" Target="../ink/ink1870.xml"/><Relationship Id="rId211" Type="http://schemas.openxmlformats.org/officeDocument/2006/relationships/image" Target="../media/image1726.png"/><Relationship Id="rId27" Type="http://schemas.openxmlformats.org/officeDocument/2006/relationships/customXml" Target="../ink/ink1790.xml"/><Relationship Id="rId48" Type="http://schemas.openxmlformats.org/officeDocument/2006/relationships/image" Target="../media/image1646.png"/><Relationship Id="rId69" Type="http://schemas.openxmlformats.org/officeDocument/2006/relationships/customXml" Target="../ink/ink1811.xml"/><Relationship Id="rId113" Type="http://schemas.openxmlformats.org/officeDocument/2006/relationships/customXml" Target="../ink/ink1833.xml"/><Relationship Id="rId134" Type="http://schemas.openxmlformats.org/officeDocument/2006/relationships/image" Target="../media/image1688.png"/><Relationship Id="rId80" Type="http://schemas.openxmlformats.org/officeDocument/2006/relationships/image" Target="../media/image1662.png"/><Relationship Id="rId155" Type="http://schemas.openxmlformats.org/officeDocument/2006/relationships/customXml" Target="../ink/ink1854.xml"/><Relationship Id="rId176" Type="http://schemas.openxmlformats.org/officeDocument/2006/relationships/image" Target="../media/image1709.png"/><Relationship Id="rId197" Type="http://schemas.openxmlformats.org/officeDocument/2006/relationships/image" Target="../media/image1719.png"/><Relationship Id="rId201" Type="http://schemas.openxmlformats.org/officeDocument/2006/relationships/image" Target="../media/image1721.png"/><Relationship Id="rId222" Type="http://schemas.openxmlformats.org/officeDocument/2006/relationships/customXml" Target="../ink/ink1888.xml"/><Relationship Id="rId17" Type="http://schemas.openxmlformats.org/officeDocument/2006/relationships/customXml" Target="../ink/ink1785.xml"/><Relationship Id="rId38" Type="http://schemas.openxmlformats.org/officeDocument/2006/relationships/image" Target="../media/image1641.png"/><Relationship Id="rId59" Type="http://schemas.openxmlformats.org/officeDocument/2006/relationships/customXml" Target="../ink/ink1806.xml"/><Relationship Id="rId103" Type="http://schemas.openxmlformats.org/officeDocument/2006/relationships/customXml" Target="../ink/ink1828.xml"/><Relationship Id="rId124" Type="http://schemas.openxmlformats.org/officeDocument/2006/relationships/image" Target="../media/image1683.png"/><Relationship Id="rId70" Type="http://schemas.openxmlformats.org/officeDocument/2006/relationships/image" Target="../media/image1657.png"/><Relationship Id="rId91" Type="http://schemas.openxmlformats.org/officeDocument/2006/relationships/customXml" Target="../ink/ink1822.xml"/><Relationship Id="rId145" Type="http://schemas.openxmlformats.org/officeDocument/2006/relationships/customXml" Target="../ink/ink1849.xml"/><Relationship Id="rId166" Type="http://schemas.openxmlformats.org/officeDocument/2006/relationships/image" Target="../media/image1704.png"/><Relationship Id="rId187" Type="http://schemas.openxmlformats.org/officeDocument/2006/relationships/image" Target="../media/image1714.png"/><Relationship Id="rId1" Type="http://schemas.openxmlformats.org/officeDocument/2006/relationships/slideLayout" Target="../slideLayouts/slideLayout7.xml"/><Relationship Id="rId212" Type="http://schemas.openxmlformats.org/officeDocument/2006/relationships/customXml" Target="../ink/ink1883.xml"/><Relationship Id="rId28" Type="http://schemas.openxmlformats.org/officeDocument/2006/relationships/image" Target="../media/image1636.png"/><Relationship Id="rId49" Type="http://schemas.openxmlformats.org/officeDocument/2006/relationships/customXml" Target="../ink/ink1801.xml"/><Relationship Id="rId114" Type="http://schemas.openxmlformats.org/officeDocument/2006/relationships/image" Target="../media/image1678.png"/><Relationship Id="rId60" Type="http://schemas.openxmlformats.org/officeDocument/2006/relationships/image" Target="../media/image1652.png"/><Relationship Id="rId81" Type="http://schemas.openxmlformats.org/officeDocument/2006/relationships/customXml" Target="../ink/ink1817.xml"/><Relationship Id="rId135" Type="http://schemas.openxmlformats.org/officeDocument/2006/relationships/customXml" Target="../ink/ink1844.xml"/><Relationship Id="rId156" Type="http://schemas.openxmlformats.org/officeDocument/2006/relationships/image" Target="../media/image1699.png"/><Relationship Id="rId177" Type="http://schemas.openxmlformats.org/officeDocument/2006/relationships/customXml" Target="../ink/ink1865.xml"/><Relationship Id="rId198" Type="http://schemas.openxmlformats.org/officeDocument/2006/relationships/customXml" Target="../ink/ink1876.xml"/><Relationship Id="rId202" Type="http://schemas.openxmlformats.org/officeDocument/2006/relationships/customXml" Target="../ink/ink1878.xml"/><Relationship Id="rId223" Type="http://schemas.openxmlformats.org/officeDocument/2006/relationships/image" Target="../media/image1732.png"/><Relationship Id="rId18" Type="http://schemas.openxmlformats.org/officeDocument/2006/relationships/image" Target="../media/image1631.png"/><Relationship Id="rId39" Type="http://schemas.openxmlformats.org/officeDocument/2006/relationships/customXml" Target="../ink/ink1796.xml"/><Relationship Id="rId50" Type="http://schemas.openxmlformats.org/officeDocument/2006/relationships/image" Target="../media/image1647.png"/><Relationship Id="rId104" Type="http://schemas.openxmlformats.org/officeDocument/2006/relationships/image" Target="../media/image1674.png"/><Relationship Id="rId125" Type="http://schemas.openxmlformats.org/officeDocument/2006/relationships/customXml" Target="../ink/ink1839.xml"/><Relationship Id="rId146" Type="http://schemas.openxmlformats.org/officeDocument/2006/relationships/image" Target="../media/image1694.png"/><Relationship Id="rId167" Type="http://schemas.openxmlformats.org/officeDocument/2006/relationships/customXml" Target="../ink/ink1860.xml"/><Relationship Id="rId188" Type="http://schemas.openxmlformats.org/officeDocument/2006/relationships/customXml" Target="../ink/ink1871.xml"/><Relationship Id="rId71" Type="http://schemas.openxmlformats.org/officeDocument/2006/relationships/customXml" Target="../ink/ink1812.xml"/><Relationship Id="rId92" Type="http://schemas.openxmlformats.org/officeDocument/2006/relationships/image" Target="../media/image1668.png"/><Relationship Id="rId213" Type="http://schemas.openxmlformats.org/officeDocument/2006/relationships/image" Target="../media/image1727.png"/><Relationship Id="rId2" Type="http://schemas.openxmlformats.org/officeDocument/2006/relationships/notesSlide" Target="../notesSlides/notesSlide14.xml"/><Relationship Id="rId29" Type="http://schemas.openxmlformats.org/officeDocument/2006/relationships/customXml" Target="../ink/ink1791.xml"/><Relationship Id="rId40" Type="http://schemas.openxmlformats.org/officeDocument/2006/relationships/image" Target="../media/image1642.png"/><Relationship Id="rId115" Type="http://schemas.openxmlformats.org/officeDocument/2006/relationships/customXml" Target="../ink/ink1834.xml"/><Relationship Id="rId136" Type="http://schemas.openxmlformats.org/officeDocument/2006/relationships/image" Target="../media/image1689.png"/><Relationship Id="rId157" Type="http://schemas.openxmlformats.org/officeDocument/2006/relationships/customXml" Target="../ink/ink1855.xml"/><Relationship Id="rId178" Type="http://schemas.openxmlformats.org/officeDocument/2006/relationships/image" Target="../media/image1710.png"/><Relationship Id="rId61" Type="http://schemas.openxmlformats.org/officeDocument/2006/relationships/customXml" Target="../ink/ink1807.xml"/><Relationship Id="rId82" Type="http://schemas.openxmlformats.org/officeDocument/2006/relationships/image" Target="../media/image1663.png"/><Relationship Id="rId199" Type="http://schemas.openxmlformats.org/officeDocument/2006/relationships/image" Target="../media/image1720.png"/><Relationship Id="rId203" Type="http://schemas.openxmlformats.org/officeDocument/2006/relationships/image" Target="../media/image1722.png"/><Relationship Id="rId19" Type="http://schemas.openxmlformats.org/officeDocument/2006/relationships/customXml" Target="../ink/ink1786.xml"/><Relationship Id="rId224" Type="http://schemas.openxmlformats.org/officeDocument/2006/relationships/customXml" Target="../ink/ink1889.xml"/><Relationship Id="rId30" Type="http://schemas.openxmlformats.org/officeDocument/2006/relationships/image" Target="../media/image1637.png"/><Relationship Id="rId105" Type="http://schemas.openxmlformats.org/officeDocument/2006/relationships/customXml" Target="../ink/ink1829.xml"/><Relationship Id="rId126" Type="http://schemas.openxmlformats.org/officeDocument/2006/relationships/image" Target="../media/image1684.png"/><Relationship Id="rId147" Type="http://schemas.openxmlformats.org/officeDocument/2006/relationships/customXml" Target="../ink/ink1850.xml"/><Relationship Id="rId168" Type="http://schemas.openxmlformats.org/officeDocument/2006/relationships/image" Target="../media/image1705.png"/><Relationship Id="rId51" Type="http://schemas.openxmlformats.org/officeDocument/2006/relationships/customXml" Target="../ink/ink1802.xml"/><Relationship Id="rId72" Type="http://schemas.openxmlformats.org/officeDocument/2006/relationships/image" Target="../media/image1658.png"/><Relationship Id="rId93" Type="http://schemas.openxmlformats.org/officeDocument/2006/relationships/customXml" Target="../ink/ink1823.xml"/><Relationship Id="rId189" Type="http://schemas.openxmlformats.org/officeDocument/2006/relationships/image" Target="../media/image1715.png"/></Relationships>
</file>

<file path=ppt/slides/_rels/slide15.xml.rels><?xml version="1.0" encoding="UTF-8" standalone="yes"?>
<Relationships xmlns="http://schemas.openxmlformats.org/package/2006/relationships"><Relationship Id="rId117" Type="http://schemas.openxmlformats.org/officeDocument/2006/relationships/customXml" Target="../ink/ink1947.xml"/><Relationship Id="rId299" Type="http://schemas.openxmlformats.org/officeDocument/2006/relationships/customXml" Target="../ink/ink2039.xml"/><Relationship Id="rId21" Type="http://schemas.openxmlformats.org/officeDocument/2006/relationships/customXml" Target="../ink/ink1899.xml"/><Relationship Id="rId63" Type="http://schemas.openxmlformats.org/officeDocument/2006/relationships/customXml" Target="../ink/ink1920.xml"/><Relationship Id="rId159" Type="http://schemas.openxmlformats.org/officeDocument/2006/relationships/customXml" Target="../ink/ink1968.xml"/><Relationship Id="rId324" Type="http://schemas.openxmlformats.org/officeDocument/2006/relationships/image" Target="../media/image1892.png"/><Relationship Id="rId170" Type="http://schemas.openxmlformats.org/officeDocument/2006/relationships/image" Target="../media/image1816.png"/><Relationship Id="rId226" Type="http://schemas.openxmlformats.org/officeDocument/2006/relationships/customXml" Target="../ink/ink2002.xml"/><Relationship Id="rId268" Type="http://schemas.openxmlformats.org/officeDocument/2006/relationships/image" Target="../media/image1864.png"/><Relationship Id="rId32" Type="http://schemas.openxmlformats.org/officeDocument/2006/relationships/image" Target="../media/image1748.png"/><Relationship Id="rId74" Type="http://schemas.openxmlformats.org/officeDocument/2006/relationships/image" Target="../media/image1768.png"/><Relationship Id="rId128" Type="http://schemas.openxmlformats.org/officeDocument/2006/relationships/image" Target="../media/image1795.png"/><Relationship Id="rId335" Type="http://schemas.openxmlformats.org/officeDocument/2006/relationships/customXml" Target="../ink/ink2057.xml"/><Relationship Id="rId5" Type="http://schemas.openxmlformats.org/officeDocument/2006/relationships/customXml" Target="../ink/ink1891.xml"/><Relationship Id="rId181" Type="http://schemas.openxmlformats.org/officeDocument/2006/relationships/customXml" Target="../ink/ink1979.xml"/><Relationship Id="rId237" Type="http://schemas.openxmlformats.org/officeDocument/2006/relationships/image" Target="../media/image1849.png"/><Relationship Id="rId279" Type="http://schemas.openxmlformats.org/officeDocument/2006/relationships/customXml" Target="../ink/ink2029.xml"/><Relationship Id="rId43" Type="http://schemas.openxmlformats.org/officeDocument/2006/relationships/customXml" Target="../ink/ink1910.xml"/><Relationship Id="rId139" Type="http://schemas.openxmlformats.org/officeDocument/2006/relationships/customXml" Target="../ink/ink1958.xml"/><Relationship Id="rId290" Type="http://schemas.openxmlformats.org/officeDocument/2006/relationships/image" Target="../media/image1875.png"/><Relationship Id="rId304" Type="http://schemas.openxmlformats.org/officeDocument/2006/relationships/image" Target="../media/image1882.png"/><Relationship Id="rId85" Type="http://schemas.openxmlformats.org/officeDocument/2006/relationships/customXml" Target="../ink/ink1931.xml"/><Relationship Id="rId150" Type="http://schemas.openxmlformats.org/officeDocument/2006/relationships/image" Target="../media/image1806.png"/><Relationship Id="rId192" Type="http://schemas.openxmlformats.org/officeDocument/2006/relationships/customXml" Target="../ink/ink1985.xml"/><Relationship Id="rId206" Type="http://schemas.openxmlformats.org/officeDocument/2006/relationships/customXml" Target="../ink/ink1992.xml"/><Relationship Id="rId248" Type="http://schemas.openxmlformats.org/officeDocument/2006/relationships/image" Target="../media/image1854.png"/><Relationship Id="rId12" Type="http://schemas.openxmlformats.org/officeDocument/2006/relationships/image" Target="../media/image1738.png"/><Relationship Id="rId108" Type="http://schemas.openxmlformats.org/officeDocument/2006/relationships/image" Target="../media/image1785.png"/><Relationship Id="rId315" Type="http://schemas.openxmlformats.org/officeDocument/2006/relationships/customXml" Target="../ink/ink2047.xml"/><Relationship Id="rId54" Type="http://schemas.openxmlformats.org/officeDocument/2006/relationships/image" Target="../media/image1758.png"/><Relationship Id="rId96" Type="http://schemas.openxmlformats.org/officeDocument/2006/relationships/image" Target="../media/image1779.png"/><Relationship Id="rId161" Type="http://schemas.openxmlformats.org/officeDocument/2006/relationships/customXml" Target="../ink/ink1969.xml"/><Relationship Id="rId217" Type="http://schemas.openxmlformats.org/officeDocument/2006/relationships/image" Target="../media/image1839.png"/><Relationship Id="rId259" Type="http://schemas.openxmlformats.org/officeDocument/2006/relationships/customXml" Target="../ink/ink2019.xml"/><Relationship Id="rId23" Type="http://schemas.openxmlformats.org/officeDocument/2006/relationships/customXml" Target="../ink/ink1900.xml"/><Relationship Id="rId119" Type="http://schemas.openxmlformats.org/officeDocument/2006/relationships/customXml" Target="../ink/ink1948.xml"/><Relationship Id="rId270" Type="http://schemas.openxmlformats.org/officeDocument/2006/relationships/image" Target="../media/image1865.png"/><Relationship Id="rId326" Type="http://schemas.openxmlformats.org/officeDocument/2006/relationships/image" Target="../media/image1893.png"/><Relationship Id="rId65" Type="http://schemas.openxmlformats.org/officeDocument/2006/relationships/customXml" Target="../ink/ink1921.xml"/><Relationship Id="rId130" Type="http://schemas.openxmlformats.org/officeDocument/2006/relationships/image" Target="../media/image1796.png"/><Relationship Id="rId172" Type="http://schemas.openxmlformats.org/officeDocument/2006/relationships/image" Target="../media/image1817.png"/><Relationship Id="rId228" Type="http://schemas.openxmlformats.org/officeDocument/2006/relationships/customXml" Target="../ink/ink2003.xml"/><Relationship Id="rId281" Type="http://schemas.openxmlformats.org/officeDocument/2006/relationships/customXml" Target="../ink/ink2030.xml"/><Relationship Id="rId337" Type="http://schemas.openxmlformats.org/officeDocument/2006/relationships/customXml" Target="../ink/ink2058.xml"/><Relationship Id="rId34" Type="http://schemas.openxmlformats.org/officeDocument/2006/relationships/image" Target="../media/image1749.png"/><Relationship Id="rId76" Type="http://schemas.openxmlformats.org/officeDocument/2006/relationships/image" Target="../media/image1769.png"/><Relationship Id="rId141" Type="http://schemas.openxmlformats.org/officeDocument/2006/relationships/customXml" Target="../ink/ink1959.xml"/><Relationship Id="rId7" Type="http://schemas.openxmlformats.org/officeDocument/2006/relationships/customXml" Target="../ink/ink1892.xml"/><Relationship Id="rId183" Type="http://schemas.openxmlformats.org/officeDocument/2006/relationships/customXml" Target="../ink/ink1980.xml"/><Relationship Id="rId239" Type="http://schemas.openxmlformats.org/officeDocument/2006/relationships/image" Target="../media/image1850.png"/><Relationship Id="rId250" Type="http://schemas.openxmlformats.org/officeDocument/2006/relationships/image" Target="../media/image1855.png"/><Relationship Id="rId292" Type="http://schemas.openxmlformats.org/officeDocument/2006/relationships/image" Target="../media/image1876.png"/><Relationship Id="rId306" Type="http://schemas.openxmlformats.org/officeDocument/2006/relationships/image" Target="../media/image1883.png"/><Relationship Id="rId45" Type="http://schemas.openxmlformats.org/officeDocument/2006/relationships/customXml" Target="../ink/ink1911.xml"/><Relationship Id="rId87" Type="http://schemas.openxmlformats.org/officeDocument/2006/relationships/customXml" Target="../ink/ink1932.xml"/><Relationship Id="rId110" Type="http://schemas.openxmlformats.org/officeDocument/2006/relationships/image" Target="../media/image1786.png"/><Relationship Id="rId152" Type="http://schemas.openxmlformats.org/officeDocument/2006/relationships/image" Target="../media/image1807.png"/><Relationship Id="rId194" Type="http://schemas.openxmlformats.org/officeDocument/2006/relationships/customXml" Target="../ink/ink1986.xml"/><Relationship Id="rId208" Type="http://schemas.openxmlformats.org/officeDocument/2006/relationships/customXml" Target="../ink/ink1993.xml"/><Relationship Id="rId240" Type="http://schemas.openxmlformats.org/officeDocument/2006/relationships/customXml" Target="../ink/ink2009.xml"/><Relationship Id="rId261" Type="http://schemas.openxmlformats.org/officeDocument/2006/relationships/customXml" Target="../ink/ink2020.xml"/><Relationship Id="rId14" Type="http://schemas.openxmlformats.org/officeDocument/2006/relationships/image" Target="../media/image1739.png"/><Relationship Id="rId35" Type="http://schemas.openxmlformats.org/officeDocument/2006/relationships/customXml" Target="../ink/ink1906.xml"/><Relationship Id="rId56" Type="http://schemas.openxmlformats.org/officeDocument/2006/relationships/image" Target="../media/image1759.png"/><Relationship Id="rId77" Type="http://schemas.openxmlformats.org/officeDocument/2006/relationships/customXml" Target="../ink/ink1927.xml"/><Relationship Id="rId100" Type="http://schemas.openxmlformats.org/officeDocument/2006/relationships/image" Target="../media/image1781.png"/><Relationship Id="rId282" Type="http://schemas.openxmlformats.org/officeDocument/2006/relationships/image" Target="../media/image1871.png"/><Relationship Id="rId317" Type="http://schemas.openxmlformats.org/officeDocument/2006/relationships/customXml" Target="../ink/ink2048.xml"/><Relationship Id="rId338" Type="http://schemas.openxmlformats.org/officeDocument/2006/relationships/image" Target="../media/image1899.png"/><Relationship Id="rId8" Type="http://schemas.openxmlformats.org/officeDocument/2006/relationships/image" Target="../media/image1736.png"/><Relationship Id="rId98" Type="http://schemas.openxmlformats.org/officeDocument/2006/relationships/image" Target="../media/image1780.png"/><Relationship Id="rId121" Type="http://schemas.openxmlformats.org/officeDocument/2006/relationships/customXml" Target="../ink/ink1949.xml"/><Relationship Id="rId142" Type="http://schemas.openxmlformats.org/officeDocument/2006/relationships/image" Target="../media/image1802.png"/><Relationship Id="rId163" Type="http://schemas.openxmlformats.org/officeDocument/2006/relationships/customXml" Target="../ink/ink1970.xml"/><Relationship Id="rId184" Type="http://schemas.openxmlformats.org/officeDocument/2006/relationships/image" Target="../media/image1823.png"/><Relationship Id="rId219" Type="http://schemas.openxmlformats.org/officeDocument/2006/relationships/image" Target="../media/image1840.png"/><Relationship Id="rId230" Type="http://schemas.openxmlformats.org/officeDocument/2006/relationships/customXml" Target="../ink/ink2004.xml"/><Relationship Id="rId251" Type="http://schemas.openxmlformats.org/officeDocument/2006/relationships/customXml" Target="../ink/ink2015.xml"/><Relationship Id="rId25" Type="http://schemas.openxmlformats.org/officeDocument/2006/relationships/customXml" Target="../ink/ink1901.xml"/><Relationship Id="rId46" Type="http://schemas.openxmlformats.org/officeDocument/2006/relationships/image" Target="../media/image1754.png"/><Relationship Id="rId67" Type="http://schemas.openxmlformats.org/officeDocument/2006/relationships/customXml" Target="../ink/ink1922.xml"/><Relationship Id="rId272" Type="http://schemas.openxmlformats.org/officeDocument/2006/relationships/image" Target="../media/image1866.png"/><Relationship Id="rId293" Type="http://schemas.openxmlformats.org/officeDocument/2006/relationships/customXml" Target="../ink/ink2036.xml"/><Relationship Id="rId307" Type="http://schemas.openxmlformats.org/officeDocument/2006/relationships/customXml" Target="../ink/ink2043.xml"/><Relationship Id="rId328" Type="http://schemas.openxmlformats.org/officeDocument/2006/relationships/image" Target="../media/image1894.png"/><Relationship Id="rId88" Type="http://schemas.openxmlformats.org/officeDocument/2006/relationships/image" Target="../media/image1775.png"/><Relationship Id="rId111" Type="http://schemas.openxmlformats.org/officeDocument/2006/relationships/customXml" Target="../ink/ink1944.xml"/><Relationship Id="rId132" Type="http://schemas.openxmlformats.org/officeDocument/2006/relationships/image" Target="../media/image1797.png"/><Relationship Id="rId153" Type="http://schemas.openxmlformats.org/officeDocument/2006/relationships/customXml" Target="../ink/ink1965.xml"/><Relationship Id="rId174" Type="http://schemas.openxmlformats.org/officeDocument/2006/relationships/image" Target="../media/image1818.png"/><Relationship Id="rId195" Type="http://schemas.openxmlformats.org/officeDocument/2006/relationships/image" Target="../media/image1828.png"/><Relationship Id="rId209" Type="http://schemas.openxmlformats.org/officeDocument/2006/relationships/image" Target="../media/image1835.png"/><Relationship Id="rId220" Type="http://schemas.openxmlformats.org/officeDocument/2006/relationships/customXml" Target="../ink/ink1999.xml"/><Relationship Id="rId241" Type="http://schemas.openxmlformats.org/officeDocument/2006/relationships/image" Target="../media/image1851.png"/><Relationship Id="rId15" Type="http://schemas.openxmlformats.org/officeDocument/2006/relationships/customXml" Target="../ink/ink1896.xml"/><Relationship Id="rId36" Type="http://schemas.openxmlformats.org/officeDocument/2006/relationships/image" Target="../media/image1750.png"/><Relationship Id="rId57" Type="http://schemas.openxmlformats.org/officeDocument/2006/relationships/customXml" Target="../ink/ink1917.xml"/><Relationship Id="rId262" Type="http://schemas.openxmlformats.org/officeDocument/2006/relationships/image" Target="../media/image1861.png"/><Relationship Id="rId283" Type="http://schemas.openxmlformats.org/officeDocument/2006/relationships/customXml" Target="../ink/ink2031.xml"/><Relationship Id="rId318" Type="http://schemas.openxmlformats.org/officeDocument/2006/relationships/image" Target="../media/image1889.png"/><Relationship Id="rId339" Type="http://schemas.openxmlformats.org/officeDocument/2006/relationships/customXml" Target="../ink/ink2059.xml"/><Relationship Id="rId78" Type="http://schemas.openxmlformats.org/officeDocument/2006/relationships/image" Target="../media/image1770.png"/><Relationship Id="rId99" Type="http://schemas.openxmlformats.org/officeDocument/2006/relationships/customXml" Target="../ink/ink1938.xml"/><Relationship Id="rId101" Type="http://schemas.openxmlformats.org/officeDocument/2006/relationships/customXml" Target="../ink/ink1939.xml"/><Relationship Id="rId122" Type="http://schemas.openxmlformats.org/officeDocument/2006/relationships/image" Target="../media/image1792.png"/><Relationship Id="rId143" Type="http://schemas.openxmlformats.org/officeDocument/2006/relationships/customXml" Target="../ink/ink1960.xml"/><Relationship Id="rId164" Type="http://schemas.openxmlformats.org/officeDocument/2006/relationships/image" Target="../media/image1813.png"/><Relationship Id="rId185" Type="http://schemas.openxmlformats.org/officeDocument/2006/relationships/customXml" Target="../ink/ink1981.xml"/><Relationship Id="rId9" Type="http://schemas.openxmlformats.org/officeDocument/2006/relationships/customXml" Target="../ink/ink1893.xml"/><Relationship Id="rId210" Type="http://schemas.openxmlformats.org/officeDocument/2006/relationships/customXml" Target="../ink/ink1994.xml"/><Relationship Id="rId26" Type="http://schemas.openxmlformats.org/officeDocument/2006/relationships/image" Target="../media/image1745.png"/><Relationship Id="rId231" Type="http://schemas.openxmlformats.org/officeDocument/2006/relationships/image" Target="../media/image1846.png"/><Relationship Id="rId252" Type="http://schemas.openxmlformats.org/officeDocument/2006/relationships/image" Target="../media/image1856.png"/><Relationship Id="rId273" Type="http://schemas.openxmlformats.org/officeDocument/2006/relationships/customXml" Target="../ink/ink2026.xml"/><Relationship Id="rId294" Type="http://schemas.openxmlformats.org/officeDocument/2006/relationships/image" Target="../media/image1877.png"/><Relationship Id="rId308" Type="http://schemas.openxmlformats.org/officeDocument/2006/relationships/image" Target="../media/image1884.png"/><Relationship Id="rId329" Type="http://schemas.openxmlformats.org/officeDocument/2006/relationships/customXml" Target="../ink/ink2054.xml"/><Relationship Id="rId47" Type="http://schemas.openxmlformats.org/officeDocument/2006/relationships/customXml" Target="../ink/ink1912.xml"/><Relationship Id="rId68" Type="http://schemas.openxmlformats.org/officeDocument/2006/relationships/image" Target="../media/image1765.png"/><Relationship Id="rId89" Type="http://schemas.openxmlformats.org/officeDocument/2006/relationships/customXml" Target="../ink/ink1933.xml"/><Relationship Id="rId112" Type="http://schemas.openxmlformats.org/officeDocument/2006/relationships/image" Target="../media/image1787.png"/><Relationship Id="rId133" Type="http://schemas.openxmlformats.org/officeDocument/2006/relationships/customXml" Target="../ink/ink1955.xml"/><Relationship Id="rId154" Type="http://schemas.openxmlformats.org/officeDocument/2006/relationships/image" Target="../media/image1808.png"/><Relationship Id="rId175" Type="http://schemas.openxmlformats.org/officeDocument/2006/relationships/customXml" Target="../ink/ink1976.xml"/><Relationship Id="rId340" Type="http://schemas.openxmlformats.org/officeDocument/2006/relationships/image" Target="../media/image1900.png"/><Relationship Id="rId196" Type="http://schemas.openxmlformats.org/officeDocument/2006/relationships/customXml" Target="../ink/ink1987.xml"/><Relationship Id="rId200" Type="http://schemas.openxmlformats.org/officeDocument/2006/relationships/customXml" Target="../ink/ink1989.xml"/><Relationship Id="rId16" Type="http://schemas.openxmlformats.org/officeDocument/2006/relationships/image" Target="../media/image1740.png"/><Relationship Id="rId221" Type="http://schemas.openxmlformats.org/officeDocument/2006/relationships/image" Target="../media/image1841.png"/><Relationship Id="rId242" Type="http://schemas.openxmlformats.org/officeDocument/2006/relationships/customXml" Target="../ink/ink2010.xml"/><Relationship Id="rId263" Type="http://schemas.openxmlformats.org/officeDocument/2006/relationships/customXml" Target="../ink/ink2021.xml"/><Relationship Id="rId284" Type="http://schemas.openxmlformats.org/officeDocument/2006/relationships/image" Target="../media/image1872.png"/><Relationship Id="rId319" Type="http://schemas.openxmlformats.org/officeDocument/2006/relationships/customXml" Target="../ink/ink2049.xml"/><Relationship Id="rId37" Type="http://schemas.openxmlformats.org/officeDocument/2006/relationships/customXml" Target="../ink/ink1907.xml"/><Relationship Id="rId58" Type="http://schemas.openxmlformats.org/officeDocument/2006/relationships/image" Target="../media/image1760.png"/><Relationship Id="rId79" Type="http://schemas.openxmlformats.org/officeDocument/2006/relationships/customXml" Target="../ink/ink1928.xml"/><Relationship Id="rId102" Type="http://schemas.openxmlformats.org/officeDocument/2006/relationships/image" Target="../media/image1782.png"/><Relationship Id="rId123" Type="http://schemas.openxmlformats.org/officeDocument/2006/relationships/customXml" Target="../ink/ink1950.xml"/><Relationship Id="rId144" Type="http://schemas.openxmlformats.org/officeDocument/2006/relationships/image" Target="../media/image1803.png"/><Relationship Id="rId330" Type="http://schemas.openxmlformats.org/officeDocument/2006/relationships/image" Target="../media/image1895.png"/><Relationship Id="rId90" Type="http://schemas.openxmlformats.org/officeDocument/2006/relationships/image" Target="../media/image1776.png"/><Relationship Id="rId165" Type="http://schemas.openxmlformats.org/officeDocument/2006/relationships/customXml" Target="../ink/ink1971.xml"/><Relationship Id="rId186" Type="http://schemas.openxmlformats.org/officeDocument/2006/relationships/customXml" Target="../ink/ink1982.xml"/><Relationship Id="rId211" Type="http://schemas.openxmlformats.org/officeDocument/2006/relationships/image" Target="../media/image1836.png"/><Relationship Id="rId232" Type="http://schemas.openxmlformats.org/officeDocument/2006/relationships/customXml" Target="../ink/ink2005.xml"/><Relationship Id="rId253" Type="http://schemas.openxmlformats.org/officeDocument/2006/relationships/customXml" Target="../ink/ink2016.xml"/><Relationship Id="rId274" Type="http://schemas.openxmlformats.org/officeDocument/2006/relationships/image" Target="../media/image1867.png"/><Relationship Id="rId295" Type="http://schemas.openxmlformats.org/officeDocument/2006/relationships/customXml" Target="../ink/ink2037.xml"/><Relationship Id="rId309" Type="http://schemas.openxmlformats.org/officeDocument/2006/relationships/customXml" Target="../ink/ink2044.xml"/><Relationship Id="rId27" Type="http://schemas.openxmlformats.org/officeDocument/2006/relationships/customXml" Target="../ink/ink1902.xml"/><Relationship Id="rId48" Type="http://schemas.openxmlformats.org/officeDocument/2006/relationships/image" Target="../media/image1755.png"/><Relationship Id="rId69" Type="http://schemas.openxmlformats.org/officeDocument/2006/relationships/customXml" Target="../ink/ink1923.xml"/><Relationship Id="rId113" Type="http://schemas.openxmlformats.org/officeDocument/2006/relationships/customXml" Target="../ink/ink1945.xml"/><Relationship Id="rId134" Type="http://schemas.openxmlformats.org/officeDocument/2006/relationships/image" Target="../media/image1798.png"/><Relationship Id="rId320" Type="http://schemas.openxmlformats.org/officeDocument/2006/relationships/image" Target="../media/image1890.png"/><Relationship Id="rId80" Type="http://schemas.openxmlformats.org/officeDocument/2006/relationships/image" Target="../media/image1771.png"/><Relationship Id="rId155" Type="http://schemas.openxmlformats.org/officeDocument/2006/relationships/customXml" Target="../ink/ink1966.xml"/><Relationship Id="rId176" Type="http://schemas.openxmlformats.org/officeDocument/2006/relationships/image" Target="../media/image1819.png"/><Relationship Id="rId197" Type="http://schemas.openxmlformats.org/officeDocument/2006/relationships/image" Target="../media/image1829.png"/><Relationship Id="rId341" Type="http://schemas.openxmlformats.org/officeDocument/2006/relationships/customXml" Target="../ink/ink2060.xml"/><Relationship Id="rId201" Type="http://schemas.openxmlformats.org/officeDocument/2006/relationships/image" Target="../media/image1831.png"/><Relationship Id="rId222" Type="http://schemas.openxmlformats.org/officeDocument/2006/relationships/customXml" Target="../ink/ink2000.xml"/><Relationship Id="rId243" Type="http://schemas.openxmlformats.org/officeDocument/2006/relationships/customXml" Target="../ink/ink2011.xml"/><Relationship Id="rId264" Type="http://schemas.openxmlformats.org/officeDocument/2006/relationships/image" Target="../media/image1862.png"/><Relationship Id="rId285" Type="http://schemas.openxmlformats.org/officeDocument/2006/relationships/customXml" Target="../ink/ink2032.xml"/><Relationship Id="rId17" Type="http://schemas.openxmlformats.org/officeDocument/2006/relationships/customXml" Target="../ink/ink1897.xml"/><Relationship Id="rId38" Type="http://schemas.openxmlformats.org/officeDocument/2006/relationships/image" Target="../media/image1751.png"/><Relationship Id="rId59" Type="http://schemas.openxmlformats.org/officeDocument/2006/relationships/customXml" Target="../ink/ink1918.xml"/><Relationship Id="rId103" Type="http://schemas.openxmlformats.org/officeDocument/2006/relationships/customXml" Target="../ink/ink1940.xml"/><Relationship Id="rId124" Type="http://schemas.openxmlformats.org/officeDocument/2006/relationships/image" Target="../media/image1793.png"/><Relationship Id="rId310" Type="http://schemas.openxmlformats.org/officeDocument/2006/relationships/image" Target="../media/image1885.png"/><Relationship Id="rId70" Type="http://schemas.openxmlformats.org/officeDocument/2006/relationships/image" Target="../media/image1766.png"/><Relationship Id="rId91" Type="http://schemas.openxmlformats.org/officeDocument/2006/relationships/customXml" Target="../ink/ink1934.xml"/><Relationship Id="rId145" Type="http://schemas.openxmlformats.org/officeDocument/2006/relationships/customXml" Target="../ink/ink1961.xml"/><Relationship Id="rId166" Type="http://schemas.openxmlformats.org/officeDocument/2006/relationships/image" Target="../media/image1814.png"/><Relationship Id="rId187" Type="http://schemas.openxmlformats.org/officeDocument/2006/relationships/image" Target="../media/image1824.png"/><Relationship Id="rId331" Type="http://schemas.openxmlformats.org/officeDocument/2006/relationships/customXml" Target="../ink/ink2055.xml"/><Relationship Id="rId1" Type="http://schemas.openxmlformats.org/officeDocument/2006/relationships/slideLayout" Target="../slideLayouts/slideLayout7.xml"/><Relationship Id="rId212" Type="http://schemas.openxmlformats.org/officeDocument/2006/relationships/customXml" Target="../ink/ink1995.xml"/><Relationship Id="rId233" Type="http://schemas.openxmlformats.org/officeDocument/2006/relationships/image" Target="../media/image1847.png"/><Relationship Id="rId254" Type="http://schemas.openxmlformats.org/officeDocument/2006/relationships/image" Target="../media/image1857.png"/><Relationship Id="rId28" Type="http://schemas.openxmlformats.org/officeDocument/2006/relationships/image" Target="../media/image1746.png"/><Relationship Id="rId49" Type="http://schemas.openxmlformats.org/officeDocument/2006/relationships/customXml" Target="../ink/ink1913.xml"/><Relationship Id="rId114" Type="http://schemas.openxmlformats.org/officeDocument/2006/relationships/image" Target="../media/image1788.png"/><Relationship Id="rId275" Type="http://schemas.openxmlformats.org/officeDocument/2006/relationships/customXml" Target="../ink/ink2027.xml"/><Relationship Id="rId296" Type="http://schemas.openxmlformats.org/officeDocument/2006/relationships/image" Target="../media/image1878.png"/><Relationship Id="rId300" Type="http://schemas.openxmlformats.org/officeDocument/2006/relationships/image" Target="../media/image1880.png"/><Relationship Id="rId60" Type="http://schemas.openxmlformats.org/officeDocument/2006/relationships/image" Target="../media/image1761.png"/><Relationship Id="rId81" Type="http://schemas.openxmlformats.org/officeDocument/2006/relationships/customXml" Target="../ink/ink1929.xml"/><Relationship Id="rId135" Type="http://schemas.openxmlformats.org/officeDocument/2006/relationships/customXml" Target="../ink/ink1956.xml"/><Relationship Id="rId156" Type="http://schemas.openxmlformats.org/officeDocument/2006/relationships/image" Target="../media/image1809.png"/><Relationship Id="rId177" Type="http://schemas.openxmlformats.org/officeDocument/2006/relationships/customXml" Target="../ink/ink1977.xml"/><Relationship Id="rId198" Type="http://schemas.openxmlformats.org/officeDocument/2006/relationships/customXml" Target="../ink/ink1988.xml"/><Relationship Id="rId321" Type="http://schemas.openxmlformats.org/officeDocument/2006/relationships/customXml" Target="../ink/ink2050.xml"/><Relationship Id="rId342" Type="http://schemas.openxmlformats.org/officeDocument/2006/relationships/image" Target="../media/image1901.png"/><Relationship Id="rId202" Type="http://schemas.openxmlformats.org/officeDocument/2006/relationships/customXml" Target="../ink/ink1990.xml"/><Relationship Id="rId223" Type="http://schemas.openxmlformats.org/officeDocument/2006/relationships/image" Target="../media/image1842.png"/><Relationship Id="rId244" Type="http://schemas.openxmlformats.org/officeDocument/2006/relationships/image" Target="../media/image1852.png"/><Relationship Id="rId18" Type="http://schemas.openxmlformats.org/officeDocument/2006/relationships/image" Target="../media/image1741.png"/><Relationship Id="rId39" Type="http://schemas.openxmlformats.org/officeDocument/2006/relationships/customXml" Target="../ink/ink1908.xml"/><Relationship Id="rId265" Type="http://schemas.openxmlformats.org/officeDocument/2006/relationships/customXml" Target="../ink/ink2022.xml"/><Relationship Id="rId286" Type="http://schemas.openxmlformats.org/officeDocument/2006/relationships/image" Target="../media/image1873.png"/><Relationship Id="rId50" Type="http://schemas.openxmlformats.org/officeDocument/2006/relationships/image" Target="../media/image1756.png"/><Relationship Id="rId104" Type="http://schemas.openxmlformats.org/officeDocument/2006/relationships/image" Target="../media/image1783.png"/><Relationship Id="rId125" Type="http://schemas.openxmlformats.org/officeDocument/2006/relationships/customXml" Target="../ink/ink1951.xml"/><Relationship Id="rId146" Type="http://schemas.openxmlformats.org/officeDocument/2006/relationships/image" Target="../media/image1804.png"/><Relationship Id="rId167" Type="http://schemas.openxmlformats.org/officeDocument/2006/relationships/customXml" Target="../ink/ink1972.xml"/><Relationship Id="rId188" Type="http://schemas.openxmlformats.org/officeDocument/2006/relationships/customXml" Target="../ink/ink1983.xml"/><Relationship Id="rId311" Type="http://schemas.openxmlformats.org/officeDocument/2006/relationships/customXml" Target="../ink/ink2045.xml"/><Relationship Id="rId332" Type="http://schemas.openxmlformats.org/officeDocument/2006/relationships/image" Target="../media/image1896.png"/><Relationship Id="rId71" Type="http://schemas.openxmlformats.org/officeDocument/2006/relationships/customXml" Target="../ink/ink1924.xml"/><Relationship Id="rId92" Type="http://schemas.openxmlformats.org/officeDocument/2006/relationships/image" Target="../media/image1777.png"/><Relationship Id="rId213" Type="http://schemas.openxmlformats.org/officeDocument/2006/relationships/image" Target="../media/image1837.png"/><Relationship Id="rId234" Type="http://schemas.openxmlformats.org/officeDocument/2006/relationships/customXml" Target="../ink/ink2006.xml"/><Relationship Id="rId2" Type="http://schemas.openxmlformats.org/officeDocument/2006/relationships/notesSlide" Target="../notesSlides/notesSlide15.xml"/><Relationship Id="rId29" Type="http://schemas.openxmlformats.org/officeDocument/2006/relationships/customXml" Target="../ink/ink1903.xml"/><Relationship Id="rId255" Type="http://schemas.openxmlformats.org/officeDocument/2006/relationships/customXml" Target="../ink/ink2017.xml"/><Relationship Id="rId276" Type="http://schemas.openxmlformats.org/officeDocument/2006/relationships/image" Target="../media/image1868.png"/><Relationship Id="rId297" Type="http://schemas.openxmlformats.org/officeDocument/2006/relationships/customXml" Target="../ink/ink2038.xml"/><Relationship Id="rId40" Type="http://schemas.openxmlformats.org/officeDocument/2006/relationships/image" Target="../media/image1752.png"/><Relationship Id="rId115" Type="http://schemas.openxmlformats.org/officeDocument/2006/relationships/customXml" Target="../ink/ink1946.xml"/><Relationship Id="rId136" Type="http://schemas.openxmlformats.org/officeDocument/2006/relationships/image" Target="../media/image1799.png"/><Relationship Id="rId157" Type="http://schemas.openxmlformats.org/officeDocument/2006/relationships/customXml" Target="../ink/ink1967.xml"/><Relationship Id="rId178" Type="http://schemas.openxmlformats.org/officeDocument/2006/relationships/image" Target="../media/image1820.png"/><Relationship Id="rId301" Type="http://schemas.openxmlformats.org/officeDocument/2006/relationships/customXml" Target="../ink/ink2040.xml"/><Relationship Id="rId322" Type="http://schemas.openxmlformats.org/officeDocument/2006/relationships/image" Target="../media/image1891.png"/><Relationship Id="rId343" Type="http://schemas.openxmlformats.org/officeDocument/2006/relationships/customXml" Target="../ink/ink2061.xml"/><Relationship Id="rId61" Type="http://schemas.openxmlformats.org/officeDocument/2006/relationships/customXml" Target="../ink/ink1919.xml"/><Relationship Id="rId82" Type="http://schemas.openxmlformats.org/officeDocument/2006/relationships/image" Target="../media/image1772.png"/><Relationship Id="rId199" Type="http://schemas.openxmlformats.org/officeDocument/2006/relationships/image" Target="../media/image1830.png"/><Relationship Id="rId203" Type="http://schemas.openxmlformats.org/officeDocument/2006/relationships/image" Target="../media/image1832.png"/><Relationship Id="rId19" Type="http://schemas.openxmlformats.org/officeDocument/2006/relationships/customXml" Target="../ink/ink1898.xml"/><Relationship Id="rId224" Type="http://schemas.openxmlformats.org/officeDocument/2006/relationships/customXml" Target="../ink/ink2001.xml"/><Relationship Id="rId245" Type="http://schemas.openxmlformats.org/officeDocument/2006/relationships/customXml" Target="../ink/ink2012.xml"/><Relationship Id="rId266" Type="http://schemas.openxmlformats.org/officeDocument/2006/relationships/image" Target="../media/image1863.png"/><Relationship Id="rId287" Type="http://schemas.openxmlformats.org/officeDocument/2006/relationships/customXml" Target="../ink/ink2033.xml"/><Relationship Id="rId30" Type="http://schemas.openxmlformats.org/officeDocument/2006/relationships/image" Target="../media/image1747.png"/><Relationship Id="rId105" Type="http://schemas.openxmlformats.org/officeDocument/2006/relationships/customXml" Target="../ink/ink1941.xml"/><Relationship Id="rId126" Type="http://schemas.openxmlformats.org/officeDocument/2006/relationships/image" Target="../media/image1794.png"/><Relationship Id="rId147" Type="http://schemas.openxmlformats.org/officeDocument/2006/relationships/customXml" Target="../ink/ink1962.xml"/><Relationship Id="rId168" Type="http://schemas.openxmlformats.org/officeDocument/2006/relationships/image" Target="../media/image1815.png"/><Relationship Id="rId312" Type="http://schemas.openxmlformats.org/officeDocument/2006/relationships/image" Target="../media/image1886.png"/><Relationship Id="rId333" Type="http://schemas.openxmlformats.org/officeDocument/2006/relationships/customXml" Target="../ink/ink2056.xml"/><Relationship Id="rId51" Type="http://schemas.openxmlformats.org/officeDocument/2006/relationships/customXml" Target="../ink/ink1914.xml"/><Relationship Id="rId72" Type="http://schemas.openxmlformats.org/officeDocument/2006/relationships/image" Target="../media/image1767.png"/><Relationship Id="rId93" Type="http://schemas.openxmlformats.org/officeDocument/2006/relationships/customXml" Target="../ink/ink1935.xml"/><Relationship Id="rId189" Type="http://schemas.openxmlformats.org/officeDocument/2006/relationships/image" Target="../media/image1825.png"/><Relationship Id="rId3" Type="http://schemas.openxmlformats.org/officeDocument/2006/relationships/customXml" Target="../ink/ink1890.xml"/><Relationship Id="rId214" Type="http://schemas.openxmlformats.org/officeDocument/2006/relationships/customXml" Target="../ink/ink1996.xml"/><Relationship Id="rId235" Type="http://schemas.openxmlformats.org/officeDocument/2006/relationships/image" Target="../media/image1848.png"/><Relationship Id="rId256" Type="http://schemas.openxmlformats.org/officeDocument/2006/relationships/image" Target="../media/image1858.png"/><Relationship Id="rId277" Type="http://schemas.openxmlformats.org/officeDocument/2006/relationships/customXml" Target="../ink/ink2028.xml"/><Relationship Id="rId298" Type="http://schemas.openxmlformats.org/officeDocument/2006/relationships/image" Target="../media/image1879.png"/><Relationship Id="rId116" Type="http://schemas.openxmlformats.org/officeDocument/2006/relationships/image" Target="../media/image1789.png"/><Relationship Id="rId137" Type="http://schemas.openxmlformats.org/officeDocument/2006/relationships/customXml" Target="../ink/ink1957.xml"/><Relationship Id="rId158" Type="http://schemas.openxmlformats.org/officeDocument/2006/relationships/image" Target="../media/image1810.png"/><Relationship Id="rId302" Type="http://schemas.openxmlformats.org/officeDocument/2006/relationships/image" Target="../media/image1881.png"/><Relationship Id="rId323" Type="http://schemas.openxmlformats.org/officeDocument/2006/relationships/customXml" Target="../ink/ink2051.xml"/><Relationship Id="rId344" Type="http://schemas.openxmlformats.org/officeDocument/2006/relationships/image" Target="../media/image1902.png"/><Relationship Id="rId20" Type="http://schemas.openxmlformats.org/officeDocument/2006/relationships/image" Target="../media/image1742.png"/><Relationship Id="rId41" Type="http://schemas.openxmlformats.org/officeDocument/2006/relationships/customXml" Target="../ink/ink1909.xml"/><Relationship Id="rId62" Type="http://schemas.openxmlformats.org/officeDocument/2006/relationships/image" Target="../media/image1762.png"/><Relationship Id="rId83" Type="http://schemas.openxmlformats.org/officeDocument/2006/relationships/customXml" Target="../ink/ink1930.xml"/><Relationship Id="rId179" Type="http://schemas.openxmlformats.org/officeDocument/2006/relationships/customXml" Target="../ink/ink1978.xml"/><Relationship Id="rId190" Type="http://schemas.openxmlformats.org/officeDocument/2006/relationships/customXml" Target="../ink/ink1984.xml"/><Relationship Id="rId204" Type="http://schemas.openxmlformats.org/officeDocument/2006/relationships/customXml" Target="../ink/ink1991.xml"/><Relationship Id="rId225" Type="http://schemas.openxmlformats.org/officeDocument/2006/relationships/image" Target="../media/image1843.png"/><Relationship Id="rId246" Type="http://schemas.openxmlformats.org/officeDocument/2006/relationships/image" Target="../media/image1853.png"/><Relationship Id="rId267" Type="http://schemas.openxmlformats.org/officeDocument/2006/relationships/customXml" Target="../ink/ink2023.xml"/><Relationship Id="rId288" Type="http://schemas.openxmlformats.org/officeDocument/2006/relationships/image" Target="../media/image1874.png"/><Relationship Id="rId106" Type="http://schemas.openxmlformats.org/officeDocument/2006/relationships/image" Target="../media/image1784.png"/><Relationship Id="rId127" Type="http://schemas.openxmlformats.org/officeDocument/2006/relationships/customXml" Target="../ink/ink1952.xml"/><Relationship Id="rId313" Type="http://schemas.openxmlformats.org/officeDocument/2006/relationships/customXml" Target="../ink/ink2046.xml"/><Relationship Id="rId10" Type="http://schemas.openxmlformats.org/officeDocument/2006/relationships/image" Target="../media/image1737.png"/><Relationship Id="rId31" Type="http://schemas.openxmlformats.org/officeDocument/2006/relationships/customXml" Target="../ink/ink1904.xml"/><Relationship Id="rId52" Type="http://schemas.openxmlformats.org/officeDocument/2006/relationships/image" Target="../media/image1757.png"/><Relationship Id="rId73" Type="http://schemas.openxmlformats.org/officeDocument/2006/relationships/customXml" Target="../ink/ink1925.xml"/><Relationship Id="rId94" Type="http://schemas.openxmlformats.org/officeDocument/2006/relationships/image" Target="../media/image1778.png"/><Relationship Id="rId148" Type="http://schemas.openxmlformats.org/officeDocument/2006/relationships/image" Target="../media/image1805.png"/><Relationship Id="rId169" Type="http://schemas.openxmlformats.org/officeDocument/2006/relationships/customXml" Target="../ink/ink1973.xml"/><Relationship Id="rId334" Type="http://schemas.openxmlformats.org/officeDocument/2006/relationships/image" Target="../media/image1897.png"/><Relationship Id="rId4" Type="http://schemas.openxmlformats.org/officeDocument/2006/relationships/image" Target="../media/image1734.png"/><Relationship Id="rId180" Type="http://schemas.openxmlformats.org/officeDocument/2006/relationships/image" Target="../media/image1821.png"/><Relationship Id="rId215" Type="http://schemas.openxmlformats.org/officeDocument/2006/relationships/image" Target="../media/image1838.png"/><Relationship Id="rId236" Type="http://schemas.openxmlformats.org/officeDocument/2006/relationships/customXml" Target="../ink/ink2007.xml"/><Relationship Id="rId257" Type="http://schemas.openxmlformats.org/officeDocument/2006/relationships/customXml" Target="../ink/ink2018.xml"/><Relationship Id="rId278" Type="http://schemas.openxmlformats.org/officeDocument/2006/relationships/image" Target="../media/image1869.png"/><Relationship Id="rId303" Type="http://schemas.openxmlformats.org/officeDocument/2006/relationships/customXml" Target="../ink/ink2041.xml"/><Relationship Id="rId42" Type="http://schemas.openxmlformats.org/officeDocument/2006/relationships/image" Target="../media/image1270.png"/><Relationship Id="rId84" Type="http://schemas.openxmlformats.org/officeDocument/2006/relationships/image" Target="../media/image1773.png"/><Relationship Id="rId138" Type="http://schemas.openxmlformats.org/officeDocument/2006/relationships/image" Target="../media/image1800.png"/><Relationship Id="rId191" Type="http://schemas.openxmlformats.org/officeDocument/2006/relationships/image" Target="../media/image1826.png"/><Relationship Id="rId205" Type="http://schemas.openxmlformats.org/officeDocument/2006/relationships/image" Target="../media/image1833.png"/><Relationship Id="rId247" Type="http://schemas.openxmlformats.org/officeDocument/2006/relationships/customXml" Target="../ink/ink2013.xml"/><Relationship Id="rId107" Type="http://schemas.openxmlformats.org/officeDocument/2006/relationships/customXml" Target="../ink/ink1942.xml"/><Relationship Id="rId289" Type="http://schemas.openxmlformats.org/officeDocument/2006/relationships/customXml" Target="../ink/ink2034.xml"/><Relationship Id="rId11" Type="http://schemas.openxmlformats.org/officeDocument/2006/relationships/customXml" Target="../ink/ink1894.xml"/><Relationship Id="rId53" Type="http://schemas.openxmlformats.org/officeDocument/2006/relationships/customXml" Target="../ink/ink1915.xml"/><Relationship Id="rId149" Type="http://schemas.openxmlformats.org/officeDocument/2006/relationships/customXml" Target="../ink/ink1963.xml"/><Relationship Id="rId314" Type="http://schemas.openxmlformats.org/officeDocument/2006/relationships/image" Target="../media/image1887.png"/><Relationship Id="rId95" Type="http://schemas.openxmlformats.org/officeDocument/2006/relationships/customXml" Target="../ink/ink1936.xml"/><Relationship Id="rId160" Type="http://schemas.openxmlformats.org/officeDocument/2006/relationships/image" Target="../media/image1811.png"/><Relationship Id="rId216" Type="http://schemas.openxmlformats.org/officeDocument/2006/relationships/customXml" Target="../ink/ink1997.xml"/><Relationship Id="rId258" Type="http://schemas.openxmlformats.org/officeDocument/2006/relationships/image" Target="../media/image1859.png"/><Relationship Id="rId22" Type="http://schemas.openxmlformats.org/officeDocument/2006/relationships/image" Target="../media/image1743.png"/><Relationship Id="rId64" Type="http://schemas.openxmlformats.org/officeDocument/2006/relationships/image" Target="../media/image1763.png"/><Relationship Id="rId118" Type="http://schemas.openxmlformats.org/officeDocument/2006/relationships/image" Target="../media/image1790.png"/><Relationship Id="rId325" Type="http://schemas.openxmlformats.org/officeDocument/2006/relationships/customXml" Target="../ink/ink2052.xml"/><Relationship Id="rId171" Type="http://schemas.openxmlformats.org/officeDocument/2006/relationships/customXml" Target="../ink/ink1974.xml"/><Relationship Id="rId227" Type="http://schemas.openxmlformats.org/officeDocument/2006/relationships/image" Target="../media/image1844.png"/><Relationship Id="rId269" Type="http://schemas.openxmlformats.org/officeDocument/2006/relationships/customXml" Target="../ink/ink2024.xml"/><Relationship Id="rId33" Type="http://schemas.openxmlformats.org/officeDocument/2006/relationships/customXml" Target="../ink/ink1905.xml"/><Relationship Id="rId129" Type="http://schemas.openxmlformats.org/officeDocument/2006/relationships/customXml" Target="../ink/ink1953.xml"/><Relationship Id="rId280" Type="http://schemas.openxmlformats.org/officeDocument/2006/relationships/image" Target="../media/image1870.png"/><Relationship Id="rId336" Type="http://schemas.openxmlformats.org/officeDocument/2006/relationships/image" Target="../media/image1898.png"/><Relationship Id="rId75" Type="http://schemas.openxmlformats.org/officeDocument/2006/relationships/customXml" Target="../ink/ink1926.xml"/><Relationship Id="rId140" Type="http://schemas.openxmlformats.org/officeDocument/2006/relationships/image" Target="../media/image1801.png"/><Relationship Id="rId182" Type="http://schemas.openxmlformats.org/officeDocument/2006/relationships/image" Target="../media/image1822.png"/><Relationship Id="rId6" Type="http://schemas.openxmlformats.org/officeDocument/2006/relationships/image" Target="../media/image1735.png"/><Relationship Id="rId238" Type="http://schemas.openxmlformats.org/officeDocument/2006/relationships/customXml" Target="../ink/ink2008.xml"/><Relationship Id="rId291" Type="http://schemas.openxmlformats.org/officeDocument/2006/relationships/customXml" Target="../ink/ink2035.xml"/><Relationship Id="rId305" Type="http://schemas.openxmlformats.org/officeDocument/2006/relationships/customXml" Target="../ink/ink2042.xml"/><Relationship Id="rId44" Type="http://schemas.openxmlformats.org/officeDocument/2006/relationships/image" Target="../media/image1753.png"/><Relationship Id="rId86" Type="http://schemas.openxmlformats.org/officeDocument/2006/relationships/image" Target="../media/image1774.png"/><Relationship Id="rId151" Type="http://schemas.openxmlformats.org/officeDocument/2006/relationships/customXml" Target="../ink/ink1964.xml"/><Relationship Id="rId193" Type="http://schemas.openxmlformats.org/officeDocument/2006/relationships/image" Target="../media/image1827.png"/><Relationship Id="rId207" Type="http://schemas.openxmlformats.org/officeDocument/2006/relationships/image" Target="../media/image1834.png"/><Relationship Id="rId249" Type="http://schemas.openxmlformats.org/officeDocument/2006/relationships/customXml" Target="../ink/ink2014.xml"/><Relationship Id="rId13" Type="http://schemas.openxmlformats.org/officeDocument/2006/relationships/customXml" Target="../ink/ink1895.xml"/><Relationship Id="rId109" Type="http://schemas.openxmlformats.org/officeDocument/2006/relationships/customXml" Target="../ink/ink1943.xml"/><Relationship Id="rId260" Type="http://schemas.openxmlformats.org/officeDocument/2006/relationships/image" Target="../media/image1860.png"/><Relationship Id="rId316" Type="http://schemas.openxmlformats.org/officeDocument/2006/relationships/image" Target="../media/image1888.png"/><Relationship Id="rId55" Type="http://schemas.openxmlformats.org/officeDocument/2006/relationships/customXml" Target="../ink/ink1916.xml"/><Relationship Id="rId97" Type="http://schemas.openxmlformats.org/officeDocument/2006/relationships/customXml" Target="../ink/ink1937.xml"/><Relationship Id="rId120" Type="http://schemas.openxmlformats.org/officeDocument/2006/relationships/image" Target="../media/image1791.png"/><Relationship Id="rId162" Type="http://schemas.openxmlformats.org/officeDocument/2006/relationships/image" Target="../media/image1812.png"/><Relationship Id="rId218" Type="http://schemas.openxmlformats.org/officeDocument/2006/relationships/customXml" Target="../ink/ink1998.xml"/><Relationship Id="rId271" Type="http://schemas.openxmlformats.org/officeDocument/2006/relationships/customXml" Target="../ink/ink2025.xml"/><Relationship Id="rId24" Type="http://schemas.openxmlformats.org/officeDocument/2006/relationships/image" Target="../media/image1744.png"/><Relationship Id="rId66" Type="http://schemas.openxmlformats.org/officeDocument/2006/relationships/image" Target="../media/image1764.png"/><Relationship Id="rId131" Type="http://schemas.openxmlformats.org/officeDocument/2006/relationships/customXml" Target="../ink/ink1954.xml"/><Relationship Id="rId327" Type="http://schemas.openxmlformats.org/officeDocument/2006/relationships/customXml" Target="../ink/ink2053.xml"/><Relationship Id="rId173" Type="http://schemas.openxmlformats.org/officeDocument/2006/relationships/customXml" Target="../ink/ink1975.xml"/><Relationship Id="rId229" Type="http://schemas.openxmlformats.org/officeDocument/2006/relationships/image" Target="../media/image1845.png"/></Relationships>
</file>

<file path=ppt/slides/_rels/slide16.xml.rels><?xml version="1.0" encoding="UTF-8" standalone="yes"?>
<Relationships xmlns="http://schemas.openxmlformats.org/package/2006/relationships"><Relationship Id="rId8" Type="http://schemas.openxmlformats.org/officeDocument/2006/relationships/image" Target="../media/image1905.png"/><Relationship Id="rId13" Type="http://schemas.openxmlformats.org/officeDocument/2006/relationships/customXml" Target="../ink/ink2067.xml"/><Relationship Id="rId18" Type="http://schemas.openxmlformats.org/officeDocument/2006/relationships/image" Target="../media/image1910.png"/><Relationship Id="rId3" Type="http://schemas.openxmlformats.org/officeDocument/2006/relationships/customXml" Target="../ink/ink2062.xml"/><Relationship Id="rId7" Type="http://schemas.openxmlformats.org/officeDocument/2006/relationships/customXml" Target="../ink/ink2064.xml"/><Relationship Id="rId12" Type="http://schemas.openxmlformats.org/officeDocument/2006/relationships/image" Target="../media/image1907.png"/><Relationship Id="rId17" Type="http://schemas.openxmlformats.org/officeDocument/2006/relationships/customXml" Target="../ink/ink2069.xml"/><Relationship Id="rId2" Type="http://schemas.openxmlformats.org/officeDocument/2006/relationships/notesSlide" Target="../notesSlides/notesSlide16.xml"/><Relationship Id="rId16" Type="http://schemas.openxmlformats.org/officeDocument/2006/relationships/image" Target="../media/image1909.png"/><Relationship Id="rId1" Type="http://schemas.openxmlformats.org/officeDocument/2006/relationships/slideLayout" Target="../slideLayouts/slideLayout7.xml"/><Relationship Id="rId6" Type="http://schemas.openxmlformats.org/officeDocument/2006/relationships/image" Target="../media/image1904.png"/><Relationship Id="rId11" Type="http://schemas.openxmlformats.org/officeDocument/2006/relationships/customXml" Target="../ink/ink2066.xml"/><Relationship Id="rId5" Type="http://schemas.openxmlformats.org/officeDocument/2006/relationships/customXml" Target="../ink/ink2063.xml"/><Relationship Id="rId15" Type="http://schemas.openxmlformats.org/officeDocument/2006/relationships/customXml" Target="../ink/ink2068.xml"/><Relationship Id="rId10" Type="http://schemas.openxmlformats.org/officeDocument/2006/relationships/image" Target="../media/image1906.png"/><Relationship Id="rId4" Type="http://schemas.openxmlformats.org/officeDocument/2006/relationships/image" Target="../media/image1903.png"/><Relationship Id="rId9" Type="http://schemas.openxmlformats.org/officeDocument/2006/relationships/customXml" Target="../ink/ink2065.xml"/><Relationship Id="rId14" Type="http://schemas.openxmlformats.org/officeDocument/2006/relationships/image" Target="../media/image1908.png"/></Relationships>
</file>

<file path=ppt/slides/_rels/slide17.xml.rels><?xml version="1.0" encoding="UTF-8" standalone="yes"?>
<Relationships xmlns="http://schemas.openxmlformats.org/package/2006/relationships"><Relationship Id="rId117" Type="http://schemas.openxmlformats.org/officeDocument/2006/relationships/image" Target="../media/image1967.png"/><Relationship Id="rId299" Type="http://schemas.openxmlformats.org/officeDocument/2006/relationships/customXml" Target="../ink/ink2219.xml"/><Relationship Id="rId21" Type="http://schemas.openxmlformats.org/officeDocument/2006/relationships/image" Target="../media/image1919.png"/><Relationship Id="rId63" Type="http://schemas.openxmlformats.org/officeDocument/2006/relationships/image" Target="../media/image1940.png"/><Relationship Id="rId159" Type="http://schemas.openxmlformats.org/officeDocument/2006/relationships/image" Target="../media/image1987.png"/><Relationship Id="rId324" Type="http://schemas.openxmlformats.org/officeDocument/2006/relationships/image" Target="../media/image2068.png"/><Relationship Id="rId366" Type="http://schemas.openxmlformats.org/officeDocument/2006/relationships/customXml" Target="../ink/ink2253.xml"/><Relationship Id="rId170" Type="http://schemas.openxmlformats.org/officeDocument/2006/relationships/customXml" Target="../ink/ink2153.xml"/><Relationship Id="rId226" Type="http://schemas.openxmlformats.org/officeDocument/2006/relationships/customXml" Target="../ink/ink2182.xml"/><Relationship Id="rId268" Type="http://schemas.openxmlformats.org/officeDocument/2006/relationships/customXml" Target="../ink/ink2203.xml"/><Relationship Id="rId32" Type="http://schemas.openxmlformats.org/officeDocument/2006/relationships/customXml" Target="../ink/ink2084.xml"/><Relationship Id="rId74" Type="http://schemas.openxmlformats.org/officeDocument/2006/relationships/customXml" Target="../ink/ink2105.xml"/><Relationship Id="rId128" Type="http://schemas.openxmlformats.org/officeDocument/2006/relationships/customXml" Target="../ink/ink2132.xml"/><Relationship Id="rId335" Type="http://schemas.openxmlformats.org/officeDocument/2006/relationships/customXml" Target="../ink/ink2237.xml"/><Relationship Id="rId377" Type="http://schemas.openxmlformats.org/officeDocument/2006/relationships/image" Target="../media/image2094.png"/><Relationship Id="rId5" Type="http://schemas.openxmlformats.org/officeDocument/2006/relationships/image" Target="../media/image1911.png"/><Relationship Id="rId181" Type="http://schemas.openxmlformats.org/officeDocument/2006/relationships/image" Target="../media/image1998.png"/><Relationship Id="rId237" Type="http://schemas.openxmlformats.org/officeDocument/2006/relationships/image" Target="../media/image2025.png"/><Relationship Id="rId279" Type="http://schemas.openxmlformats.org/officeDocument/2006/relationships/image" Target="../media/image2046.png"/><Relationship Id="rId43" Type="http://schemas.openxmlformats.org/officeDocument/2006/relationships/image" Target="../media/image1930.png"/><Relationship Id="rId139" Type="http://schemas.openxmlformats.org/officeDocument/2006/relationships/image" Target="../media/image1977.png"/><Relationship Id="rId290" Type="http://schemas.openxmlformats.org/officeDocument/2006/relationships/customXml" Target="../ink/ink2214.xml"/><Relationship Id="rId304" Type="http://schemas.openxmlformats.org/officeDocument/2006/relationships/image" Target="../media/image2058.png"/><Relationship Id="rId346" Type="http://schemas.openxmlformats.org/officeDocument/2006/relationships/image" Target="../media/image2079.png"/><Relationship Id="rId388" Type="http://schemas.openxmlformats.org/officeDocument/2006/relationships/customXml" Target="../ink/ink2264.xml"/><Relationship Id="rId85" Type="http://schemas.openxmlformats.org/officeDocument/2006/relationships/image" Target="../media/image1951.png"/><Relationship Id="rId150" Type="http://schemas.openxmlformats.org/officeDocument/2006/relationships/customXml" Target="../ink/ink2143.xml"/><Relationship Id="rId192" Type="http://schemas.openxmlformats.org/officeDocument/2006/relationships/customXml" Target="../ink/ink2164.xml"/><Relationship Id="rId206" Type="http://schemas.openxmlformats.org/officeDocument/2006/relationships/image" Target="../media/image2010.png"/><Relationship Id="rId248" Type="http://schemas.openxmlformats.org/officeDocument/2006/relationships/customXml" Target="../ink/ink2193.xml"/><Relationship Id="rId12" Type="http://schemas.openxmlformats.org/officeDocument/2006/relationships/customXml" Target="../ink/ink2074.xml"/><Relationship Id="rId108" Type="http://schemas.openxmlformats.org/officeDocument/2006/relationships/customXml" Target="../ink/ink2122.xml"/><Relationship Id="rId315" Type="http://schemas.openxmlformats.org/officeDocument/2006/relationships/customXml" Target="../ink/ink2227.xml"/><Relationship Id="rId357" Type="http://schemas.openxmlformats.org/officeDocument/2006/relationships/image" Target="../media/image2084.png"/><Relationship Id="rId54" Type="http://schemas.openxmlformats.org/officeDocument/2006/relationships/customXml" Target="../ink/ink2095.xml"/><Relationship Id="rId96" Type="http://schemas.openxmlformats.org/officeDocument/2006/relationships/customXml" Target="../ink/ink2116.xml"/><Relationship Id="rId161" Type="http://schemas.openxmlformats.org/officeDocument/2006/relationships/image" Target="../media/image1988.png"/><Relationship Id="rId217" Type="http://schemas.openxmlformats.org/officeDocument/2006/relationships/customXml" Target="../ink/ink2177.xml"/><Relationship Id="rId259" Type="http://schemas.openxmlformats.org/officeDocument/2006/relationships/image" Target="../media/image2036.png"/><Relationship Id="rId23" Type="http://schemas.openxmlformats.org/officeDocument/2006/relationships/image" Target="../media/image1920.png"/><Relationship Id="rId119" Type="http://schemas.openxmlformats.org/officeDocument/2006/relationships/image" Target="../media/image1968.png"/><Relationship Id="rId270" Type="http://schemas.openxmlformats.org/officeDocument/2006/relationships/customXml" Target="../ink/ink2204.xml"/><Relationship Id="rId326" Type="http://schemas.openxmlformats.org/officeDocument/2006/relationships/image" Target="../media/image2069.png"/><Relationship Id="rId65" Type="http://schemas.openxmlformats.org/officeDocument/2006/relationships/image" Target="../media/image1941.png"/><Relationship Id="rId130" Type="http://schemas.openxmlformats.org/officeDocument/2006/relationships/customXml" Target="../ink/ink2133.xml"/><Relationship Id="rId368" Type="http://schemas.openxmlformats.org/officeDocument/2006/relationships/customXml" Target="../ink/ink2254.xml"/><Relationship Id="rId172" Type="http://schemas.openxmlformats.org/officeDocument/2006/relationships/customXml" Target="../ink/ink2154.xml"/><Relationship Id="rId228" Type="http://schemas.openxmlformats.org/officeDocument/2006/relationships/customXml" Target="../ink/ink2183.xml"/><Relationship Id="rId281" Type="http://schemas.openxmlformats.org/officeDocument/2006/relationships/image" Target="../media/image2047.png"/><Relationship Id="rId337" Type="http://schemas.openxmlformats.org/officeDocument/2006/relationships/customXml" Target="../ink/ink2238.xml"/><Relationship Id="rId34" Type="http://schemas.openxmlformats.org/officeDocument/2006/relationships/customXml" Target="../ink/ink2085.xml"/><Relationship Id="rId76" Type="http://schemas.openxmlformats.org/officeDocument/2006/relationships/customXml" Target="../ink/ink2106.xml"/><Relationship Id="rId141" Type="http://schemas.openxmlformats.org/officeDocument/2006/relationships/image" Target="../media/image1978.png"/><Relationship Id="rId379" Type="http://schemas.openxmlformats.org/officeDocument/2006/relationships/image" Target="../media/image2095.png"/><Relationship Id="rId7" Type="http://schemas.openxmlformats.org/officeDocument/2006/relationships/image" Target="../media/image1912.png"/><Relationship Id="rId183" Type="http://schemas.openxmlformats.org/officeDocument/2006/relationships/image" Target="../media/image1999.png"/><Relationship Id="rId239" Type="http://schemas.openxmlformats.org/officeDocument/2006/relationships/image" Target="../media/image2026.png"/><Relationship Id="rId390" Type="http://schemas.openxmlformats.org/officeDocument/2006/relationships/customXml" Target="../ink/ink2265.xml"/><Relationship Id="rId250" Type="http://schemas.openxmlformats.org/officeDocument/2006/relationships/customXml" Target="../ink/ink2194.xml"/><Relationship Id="rId292" Type="http://schemas.openxmlformats.org/officeDocument/2006/relationships/customXml" Target="../ink/ink2215.xml"/><Relationship Id="rId306" Type="http://schemas.openxmlformats.org/officeDocument/2006/relationships/image" Target="../media/image2059.png"/><Relationship Id="rId45" Type="http://schemas.openxmlformats.org/officeDocument/2006/relationships/image" Target="../media/image1931.png"/><Relationship Id="rId87" Type="http://schemas.openxmlformats.org/officeDocument/2006/relationships/image" Target="../media/image1952.png"/><Relationship Id="rId110" Type="http://schemas.openxmlformats.org/officeDocument/2006/relationships/customXml" Target="../ink/ink2123.xml"/><Relationship Id="rId348" Type="http://schemas.openxmlformats.org/officeDocument/2006/relationships/image" Target="../media/image2080.png"/><Relationship Id="rId152" Type="http://schemas.openxmlformats.org/officeDocument/2006/relationships/customXml" Target="../ink/ink2144.xml"/><Relationship Id="rId194" Type="http://schemas.openxmlformats.org/officeDocument/2006/relationships/customXml" Target="../ink/ink2165.xml"/><Relationship Id="rId208" Type="http://schemas.openxmlformats.org/officeDocument/2006/relationships/image" Target="../media/image2011.png"/><Relationship Id="rId261" Type="http://schemas.openxmlformats.org/officeDocument/2006/relationships/image" Target="../media/image2037.png"/><Relationship Id="rId14" Type="http://schemas.openxmlformats.org/officeDocument/2006/relationships/customXml" Target="../ink/ink2075.xml"/><Relationship Id="rId56" Type="http://schemas.openxmlformats.org/officeDocument/2006/relationships/customXml" Target="../ink/ink2096.xml"/><Relationship Id="rId317" Type="http://schemas.openxmlformats.org/officeDocument/2006/relationships/customXml" Target="../ink/ink2228.xml"/><Relationship Id="rId359" Type="http://schemas.openxmlformats.org/officeDocument/2006/relationships/image" Target="../media/image2085.png"/><Relationship Id="rId98" Type="http://schemas.openxmlformats.org/officeDocument/2006/relationships/customXml" Target="../ink/ink2117.xml"/><Relationship Id="rId121" Type="http://schemas.openxmlformats.org/officeDocument/2006/relationships/image" Target="../media/image1969.png"/><Relationship Id="rId163" Type="http://schemas.openxmlformats.org/officeDocument/2006/relationships/image" Target="../media/image1989.png"/><Relationship Id="rId219" Type="http://schemas.openxmlformats.org/officeDocument/2006/relationships/customXml" Target="../ink/ink2178.xml"/><Relationship Id="rId370" Type="http://schemas.openxmlformats.org/officeDocument/2006/relationships/customXml" Target="../ink/ink2255.xml"/><Relationship Id="rId230" Type="http://schemas.openxmlformats.org/officeDocument/2006/relationships/customXml" Target="../ink/ink2184.xml"/><Relationship Id="rId25" Type="http://schemas.openxmlformats.org/officeDocument/2006/relationships/image" Target="../media/image1921.png"/><Relationship Id="rId67" Type="http://schemas.openxmlformats.org/officeDocument/2006/relationships/image" Target="../media/image1942.png"/><Relationship Id="rId272" Type="http://schemas.openxmlformats.org/officeDocument/2006/relationships/customXml" Target="../ink/ink2205.xml"/><Relationship Id="rId328" Type="http://schemas.openxmlformats.org/officeDocument/2006/relationships/image" Target="../media/image2070.png"/><Relationship Id="rId132" Type="http://schemas.openxmlformats.org/officeDocument/2006/relationships/customXml" Target="../ink/ink2134.xml"/><Relationship Id="rId174" Type="http://schemas.openxmlformats.org/officeDocument/2006/relationships/customXml" Target="../ink/ink2155.xml"/><Relationship Id="rId381" Type="http://schemas.openxmlformats.org/officeDocument/2006/relationships/image" Target="../media/image2096.png"/><Relationship Id="rId241" Type="http://schemas.openxmlformats.org/officeDocument/2006/relationships/image" Target="../media/image2027.png"/><Relationship Id="rId36" Type="http://schemas.openxmlformats.org/officeDocument/2006/relationships/customXml" Target="../ink/ink2086.xml"/><Relationship Id="rId283" Type="http://schemas.openxmlformats.org/officeDocument/2006/relationships/image" Target="../media/image2048.png"/><Relationship Id="rId339" Type="http://schemas.openxmlformats.org/officeDocument/2006/relationships/customXml" Target="../ink/ink2239.xml"/><Relationship Id="rId78" Type="http://schemas.openxmlformats.org/officeDocument/2006/relationships/customXml" Target="../ink/ink2107.xml"/><Relationship Id="rId101" Type="http://schemas.openxmlformats.org/officeDocument/2006/relationships/image" Target="../media/image1959.png"/><Relationship Id="rId143" Type="http://schemas.openxmlformats.org/officeDocument/2006/relationships/image" Target="../media/image1979.png"/><Relationship Id="rId185" Type="http://schemas.openxmlformats.org/officeDocument/2006/relationships/image" Target="../media/image2000.png"/><Relationship Id="rId350" Type="http://schemas.openxmlformats.org/officeDocument/2006/relationships/image" Target="../media/image2081.png"/><Relationship Id="rId9" Type="http://schemas.openxmlformats.org/officeDocument/2006/relationships/image" Target="../media/image1913.png"/><Relationship Id="rId210" Type="http://schemas.openxmlformats.org/officeDocument/2006/relationships/image" Target="../media/image2012.png"/><Relationship Id="rId252" Type="http://schemas.openxmlformats.org/officeDocument/2006/relationships/customXml" Target="../ink/ink2195.xml"/><Relationship Id="rId294" Type="http://schemas.openxmlformats.org/officeDocument/2006/relationships/image" Target="../media/image2053.png"/><Relationship Id="rId308" Type="http://schemas.openxmlformats.org/officeDocument/2006/relationships/image" Target="../media/image2060.png"/><Relationship Id="rId47" Type="http://schemas.openxmlformats.org/officeDocument/2006/relationships/image" Target="../media/image1932.png"/><Relationship Id="rId89" Type="http://schemas.openxmlformats.org/officeDocument/2006/relationships/image" Target="../media/image1953.png"/><Relationship Id="rId112" Type="http://schemas.openxmlformats.org/officeDocument/2006/relationships/customXml" Target="../ink/ink2124.xml"/><Relationship Id="rId154" Type="http://schemas.openxmlformats.org/officeDocument/2006/relationships/customXml" Target="../ink/ink2145.xml"/><Relationship Id="rId361" Type="http://schemas.openxmlformats.org/officeDocument/2006/relationships/image" Target="../media/image2086.png"/><Relationship Id="rId196" Type="http://schemas.openxmlformats.org/officeDocument/2006/relationships/customXml" Target="../ink/ink2166.xml"/><Relationship Id="rId200" Type="http://schemas.openxmlformats.org/officeDocument/2006/relationships/customXml" Target="../ink/ink2168.xml"/><Relationship Id="rId382" Type="http://schemas.openxmlformats.org/officeDocument/2006/relationships/customXml" Target="../ink/ink2261.xml"/><Relationship Id="rId16" Type="http://schemas.openxmlformats.org/officeDocument/2006/relationships/customXml" Target="../ink/ink2076.xml"/><Relationship Id="rId221" Type="http://schemas.openxmlformats.org/officeDocument/2006/relationships/customXml" Target="../ink/ink2179.xml"/><Relationship Id="rId242" Type="http://schemas.openxmlformats.org/officeDocument/2006/relationships/customXml" Target="../ink/ink2190.xml"/><Relationship Id="rId263" Type="http://schemas.openxmlformats.org/officeDocument/2006/relationships/image" Target="../media/image2038.png"/><Relationship Id="rId284" Type="http://schemas.openxmlformats.org/officeDocument/2006/relationships/customXml" Target="../ink/ink2211.xml"/><Relationship Id="rId319" Type="http://schemas.openxmlformats.org/officeDocument/2006/relationships/customXml" Target="../ink/ink2229.xml"/><Relationship Id="rId37" Type="http://schemas.openxmlformats.org/officeDocument/2006/relationships/image" Target="../media/image1927.png"/><Relationship Id="rId58" Type="http://schemas.openxmlformats.org/officeDocument/2006/relationships/customXml" Target="../ink/ink2097.xml"/><Relationship Id="rId79" Type="http://schemas.openxmlformats.org/officeDocument/2006/relationships/image" Target="../media/image1948.png"/><Relationship Id="rId102" Type="http://schemas.openxmlformats.org/officeDocument/2006/relationships/customXml" Target="../ink/ink2119.xml"/><Relationship Id="rId123" Type="http://schemas.openxmlformats.org/officeDocument/2006/relationships/image" Target="../media/image1970.png"/><Relationship Id="rId144" Type="http://schemas.openxmlformats.org/officeDocument/2006/relationships/customXml" Target="../ink/ink2140.xml"/><Relationship Id="rId330" Type="http://schemas.openxmlformats.org/officeDocument/2006/relationships/image" Target="../media/image2071.png"/><Relationship Id="rId90" Type="http://schemas.openxmlformats.org/officeDocument/2006/relationships/customXml" Target="../ink/ink2113.xml"/><Relationship Id="rId165" Type="http://schemas.openxmlformats.org/officeDocument/2006/relationships/image" Target="../media/image1990.png"/><Relationship Id="rId186" Type="http://schemas.openxmlformats.org/officeDocument/2006/relationships/customXml" Target="../ink/ink2161.xml"/><Relationship Id="rId351" Type="http://schemas.openxmlformats.org/officeDocument/2006/relationships/customXml" Target="../ink/ink2245.xml"/><Relationship Id="rId372" Type="http://schemas.openxmlformats.org/officeDocument/2006/relationships/customXml" Target="../ink/ink2256.xml"/><Relationship Id="rId211" Type="http://schemas.openxmlformats.org/officeDocument/2006/relationships/customXml" Target="../ink/ink2174.xml"/><Relationship Id="rId232" Type="http://schemas.openxmlformats.org/officeDocument/2006/relationships/customXml" Target="../ink/ink2185.xml"/><Relationship Id="rId253" Type="http://schemas.openxmlformats.org/officeDocument/2006/relationships/image" Target="../media/image2033.png"/><Relationship Id="rId274" Type="http://schemas.openxmlformats.org/officeDocument/2006/relationships/customXml" Target="../ink/ink2206.xml"/><Relationship Id="rId295" Type="http://schemas.openxmlformats.org/officeDocument/2006/relationships/customXml" Target="../ink/ink2217.xml"/><Relationship Id="rId309" Type="http://schemas.openxmlformats.org/officeDocument/2006/relationships/customXml" Target="../ink/ink2224.xml"/><Relationship Id="rId27" Type="http://schemas.openxmlformats.org/officeDocument/2006/relationships/image" Target="../media/image1922.png"/><Relationship Id="rId48" Type="http://schemas.openxmlformats.org/officeDocument/2006/relationships/customXml" Target="../ink/ink2092.xml"/><Relationship Id="rId69" Type="http://schemas.openxmlformats.org/officeDocument/2006/relationships/image" Target="../media/image1943.png"/><Relationship Id="rId113" Type="http://schemas.openxmlformats.org/officeDocument/2006/relationships/image" Target="../media/image1965.png"/><Relationship Id="rId134" Type="http://schemas.openxmlformats.org/officeDocument/2006/relationships/customXml" Target="../ink/ink2135.xml"/><Relationship Id="rId320" Type="http://schemas.openxmlformats.org/officeDocument/2006/relationships/image" Target="../media/image2066.png"/><Relationship Id="rId80" Type="http://schemas.openxmlformats.org/officeDocument/2006/relationships/customXml" Target="../ink/ink2108.xml"/><Relationship Id="rId155" Type="http://schemas.openxmlformats.org/officeDocument/2006/relationships/image" Target="../media/image1985.png"/><Relationship Id="rId176" Type="http://schemas.openxmlformats.org/officeDocument/2006/relationships/customXml" Target="../ink/ink2156.xml"/><Relationship Id="rId197" Type="http://schemas.openxmlformats.org/officeDocument/2006/relationships/image" Target="../media/image2006.png"/><Relationship Id="rId341" Type="http://schemas.openxmlformats.org/officeDocument/2006/relationships/customXml" Target="../ink/ink2240.xml"/><Relationship Id="rId362" Type="http://schemas.openxmlformats.org/officeDocument/2006/relationships/customXml" Target="../ink/ink2251.xml"/><Relationship Id="rId383" Type="http://schemas.openxmlformats.org/officeDocument/2006/relationships/image" Target="../media/image2097.png"/><Relationship Id="rId201" Type="http://schemas.openxmlformats.org/officeDocument/2006/relationships/image" Target="../media/image2008.png"/><Relationship Id="rId222" Type="http://schemas.openxmlformats.org/officeDocument/2006/relationships/customXml" Target="../ink/ink2180.xml"/><Relationship Id="rId243" Type="http://schemas.openxmlformats.org/officeDocument/2006/relationships/image" Target="../media/image2028.png"/><Relationship Id="rId264" Type="http://schemas.openxmlformats.org/officeDocument/2006/relationships/customXml" Target="../ink/ink2201.xml"/><Relationship Id="rId285" Type="http://schemas.openxmlformats.org/officeDocument/2006/relationships/image" Target="../media/image2049.png"/><Relationship Id="rId17" Type="http://schemas.openxmlformats.org/officeDocument/2006/relationships/image" Target="../media/image1917.png"/><Relationship Id="rId38" Type="http://schemas.openxmlformats.org/officeDocument/2006/relationships/customXml" Target="../ink/ink2087.xml"/><Relationship Id="rId59" Type="http://schemas.openxmlformats.org/officeDocument/2006/relationships/image" Target="../media/image1938.png"/><Relationship Id="rId103" Type="http://schemas.openxmlformats.org/officeDocument/2006/relationships/image" Target="../media/image1960.png"/><Relationship Id="rId124" Type="http://schemas.openxmlformats.org/officeDocument/2006/relationships/customXml" Target="../ink/ink2130.xml"/><Relationship Id="rId310" Type="http://schemas.openxmlformats.org/officeDocument/2006/relationships/image" Target="../media/image2061.png"/><Relationship Id="rId70" Type="http://schemas.openxmlformats.org/officeDocument/2006/relationships/customXml" Target="../ink/ink2103.xml"/><Relationship Id="rId91" Type="http://schemas.openxmlformats.org/officeDocument/2006/relationships/image" Target="../media/image1954.png"/><Relationship Id="rId145" Type="http://schemas.openxmlformats.org/officeDocument/2006/relationships/image" Target="../media/image1980.png"/><Relationship Id="rId166" Type="http://schemas.openxmlformats.org/officeDocument/2006/relationships/customXml" Target="../ink/ink2151.xml"/><Relationship Id="rId187" Type="http://schemas.openxmlformats.org/officeDocument/2006/relationships/image" Target="../media/image2001.png"/><Relationship Id="rId331" Type="http://schemas.openxmlformats.org/officeDocument/2006/relationships/customXml" Target="../ink/ink2235.xml"/><Relationship Id="rId352" Type="http://schemas.openxmlformats.org/officeDocument/2006/relationships/image" Target="../media/image2082.png"/><Relationship Id="rId373" Type="http://schemas.openxmlformats.org/officeDocument/2006/relationships/image" Target="../media/image2092.png"/><Relationship Id="rId1" Type="http://schemas.openxmlformats.org/officeDocument/2006/relationships/slideLayout" Target="../slideLayouts/slideLayout7.xml"/><Relationship Id="rId212" Type="http://schemas.openxmlformats.org/officeDocument/2006/relationships/image" Target="../media/image2013.png"/><Relationship Id="rId233" Type="http://schemas.openxmlformats.org/officeDocument/2006/relationships/image" Target="../media/image2023.png"/><Relationship Id="rId254" Type="http://schemas.openxmlformats.org/officeDocument/2006/relationships/customXml" Target="../ink/ink2196.xml"/><Relationship Id="rId28" Type="http://schemas.openxmlformats.org/officeDocument/2006/relationships/customXml" Target="../ink/ink2082.xml"/><Relationship Id="rId49" Type="http://schemas.openxmlformats.org/officeDocument/2006/relationships/image" Target="../media/image1933.png"/><Relationship Id="rId114" Type="http://schemas.openxmlformats.org/officeDocument/2006/relationships/customXml" Target="../ink/ink2125.xml"/><Relationship Id="rId275" Type="http://schemas.openxmlformats.org/officeDocument/2006/relationships/image" Target="../media/image2044.png"/><Relationship Id="rId296" Type="http://schemas.openxmlformats.org/officeDocument/2006/relationships/image" Target="../media/image2054.png"/><Relationship Id="rId300" Type="http://schemas.openxmlformats.org/officeDocument/2006/relationships/image" Target="../media/image2056.png"/><Relationship Id="rId60" Type="http://schemas.openxmlformats.org/officeDocument/2006/relationships/customXml" Target="../ink/ink2098.xml"/><Relationship Id="rId81" Type="http://schemas.openxmlformats.org/officeDocument/2006/relationships/image" Target="../media/image1949.png"/><Relationship Id="rId135" Type="http://schemas.openxmlformats.org/officeDocument/2006/relationships/image" Target="../media/image1975.png"/><Relationship Id="rId156" Type="http://schemas.openxmlformats.org/officeDocument/2006/relationships/customXml" Target="../ink/ink2146.xml"/><Relationship Id="rId177" Type="http://schemas.openxmlformats.org/officeDocument/2006/relationships/image" Target="../media/image1996.png"/><Relationship Id="rId198" Type="http://schemas.openxmlformats.org/officeDocument/2006/relationships/customXml" Target="../ink/ink2167.xml"/><Relationship Id="rId321" Type="http://schemas.openxmlformats.org/officeDocument/2006/relationships/customXml" Target="../ink/ink2230.xml"/><Relationship Id="rId342" Type="http://schemas.openxmlformats.org/officeDocument/2006/relationships/image" Target="../media/image2077.png"/><Relationship Id="rId363" Type="http://schemas.openxmlformats.org/officeDocument/2006/relationships/image" Target="../media/image2087.png"/><Relationship Id="rId384" Type="http://schemas.openxmlformats.org/officeDocument/2006/relationships/customXml" Target="../ink/ink2262.xml"/><Relationship Id="rId202" Type="http://schemas.openxmlformats.org/officeDocument/2006/relationships/customXml" Target="../ink/ink2169.xml"/><Relationship Id="rId223" Type="http://schemas.openxmlformats.org/officeDocument/2006/relationships/image" Target="../media/image2018.png"/><Relationship Id="rId244" Type="http://schemas.openxmlformats.org/officeDocument/2006/relationships/customXml" Target="../ink/ink2191.xml"/><Relationship Id="rId18" Type="http://schemas.openxmlformats.org/officeDocument/2006/relationships/customXml" Target="../ink/ink2077.xml"/><Relationship Id="rId39" Type="http://schemas.openxmlformats.org/officeDocument/2006/relationships/image" Target="../media/image1928.png"/><Relationship Id="rId265" Type="http://schemas.openxmlformats.org/officeDocument/2006/relationships/image" Target="../media/image2039.png"/><Relationship Id="rId286" Type="http://schemas.openxmlformats.org/officeDocument/2006/relationships/customXml" Target="../ink/ink2212.xml"/><Relationship Id="rId50" Type="http://schemas.openxmlformats.org/officeDocument/2006/relationships/customXml" Target="../ink/ink2093.xml"/><Relationship Id="rId104" Type="http://schemas.openxmlformats.org/officeDocument/2006/relationships/customXml" Target="../ink/ink2120.xml"/><Relationship Id="rId125" Type="http://schemas.openxmlformats.org/officeDocument/2006/relationships/image" Target="../media/image1971.png"/><Relationship Id="rId146" Type="http://schemas.openxmlformats.org/officeDocument/2006/relationships/customXml" Target="../ink/ink2141.xml"/><Relationship Id="rId167" Type="http://schemas.openxmlformats.org/officeDocument/2006/relationships/image" Target="../media/image1991.png"/><Relationship Id="rId188" Type="http://schemas.openxmlformats.org/officeDocument/2006/relationships/customXml" Target="../ink/ink2162.xml"/><Relationship Id="rId311" Type="http://schemas.openxmlformats.org/officeDocument/2006/relationships/customXml" Target="../ink/ink2225.xml"/><Relationship Id="rId332" Type="http://schemas.openxmlformats.org/officeDocument/2006/relationships/image" Target="../media/image2072.png"/><Relationship Id="rId353" Type="http://schemas.openxmlformats.org/officeDocument/2006/relationships/customXml" Target="../ink/ink2246.xml"/><Relationship Id="rId374" Type="http://schemas.openxmlformats.org/officeDocument/2006/relationships/customXml" Target="../ink/ink2257.xml"/><Relationship Id="rId71" Type="http://schemas.openxmlformats.org/officeDocument/2006/relationships/image" Target="../media/image1944.png"/><Relationship Id="rId92" Type="http://schemas.openxmlformats.org/officeDocument/2006/relationships/customXml" Target="../ink/ink2114.xml"/><Relationship Id="rId213" Type="http://schemas.openxmlformats.org/officeDocument/2006/relationships/customXml" Target="../ink/ink2175.xml"/><Relationship Id="rId234" Type="http://schemas.openxmlformats.org/officeDocument/2006/relationships/customXml" Target="../ink/ink2186.xml"/><Relationship Id="rId2" Type="http://schemas.openxmlformats.org/officeDocument/2006/relationships/notesSlide" Target="../notesSlides/notesSlide17.xml"/><Relationship Id="rId29" Type="http://schemas.openxmlformats.org/officeDocument/2006/relationships/image" Target="../media/image1923.png"/><Relationship Id="rId255" Type="http://schemas.openxmlformats.org/officeDocument/2006/relationships/image" Target="../media/image2034.png"/><Relationship Id="rId276" Type="http://schemas.openxmlformats.org/officeDocument/2006/relationships/customXml" Target="../ink/ink2207.xml"/><Relationship Id="rId297" Type="http://schemas.openxmlformats.org/officeDocument/2006/relationships/customXml" Target="../ink/ink2218.xml"/><Relationship Id="rId40" Type="http://schemas.openxmlformats.org/officeDocument/2006/relationships/customXml" Target="../ink/ink2088.xml"/><Relationship Id="rId115" Type="http://schemas.openxmlformats.org/officeDocument/2006/relationships/image" Target="../media/image1966.png"/><Relationship Id="rId136" Type="http://schemas.openxmlformats.org/officeDocument/2006/relationships/customXml" Target="../ink/ink2136.xml"/><Relationship Id="rId157" Type="http://schemas.openxmlformats.org/officeDocument/2006/relationships/image" Target="../media/image1986.png"/><Relationship Id="rId178" Type="http://schemas.openxmlformats.org/officeDocument/2006/relationships/customXml" Target="../ink/ink2157.xml"/><Relationship Id="rId301" Type="http://schemas.openxmlformats.org/officeDocument/2006/relationships/customXml" Target="../ink/ink2220.xml"/><Relationship Id="rId322" Type="http://schemas.openxmlformats.org/officeDocument/2006/relationships/image" Target="../media/image2067.png"/><Relationship Id="rId343" Type="http://schemas.openxmlformats.org/officeDocument/2006/relationships/customXml" Target="../ink/ink2241.xml"/><Relationship Id="rId364" Type="http://schemas.openxmlformats.org/officeDocument/2006/relationships/customXml" Target="../ink/ink2252.xml"/><Relationship Id="rId61" Type="http://schemas.openxmlformats.org/officeDocument/2006/relationships/image" Target="../media/image1939.png"/><Relationship Id="rId82" Type="http://schemas.openxmlformats.org/officeDocument/2006/relationships/customXml" Target="../ink/ink2109.xml"/><Relationship Id="rId199" Type="http://schemas.openxmlformats.org/officeDocument/2006/relationships/image" Target="../media/image2007.png"/><Relationship Id="rId203" Type="http://schemas.openxmlformats.org/officeDocument/2006/relationships/image" Target="../media/image2009.png"/><Relationship Id="rId385" Type="http://schemas.openxmlformats.org/officeDocument/2006/relationships/image" Target="../media/image2098.png"/><Relationship Id="rId19" Type="http://schemas.openxmlformats.org/officeDocument/2006/relationships/image" Target="../media/image1918.png"/><Relationship Id="rId224" Type="http://schemas.openxmlformats.org/officeDocument/2006/relationships/customXml" Target="../ink/ink2181.xml"/><Relationship Id="rId245" Type="http://schemas.openxmlformats.org/officeDocument/2006/relationships/image" Target="../media/image2029.png"/><Relationship Id="rId266" Type="http://schemas.openxmlformats.org/officeDocument/2006/relationships/customXml" Target="../ink/ink2202.xml"/><Relationship Id="rId287" Type="http://schemas.openxmlformats.org/officeDocument/2006/relationships/image" Target="../media/image2050.png"/><Relationship Id="rId30" Type="http://schemas.openxmlformats.org/officeDocument/2006/relationships/customXml" Target="../ink/ink2083.xml"/><Relationship Id="rId105" Type="http://schemas.openxmlformats.org/officeDocument/2006/relationships/image" Target="../media/image1961.png"/><Relationship Id="rId126" Type="http://schemas.openxmlformats.org/officeDocument/2006/relationships/customXml" Target="../ink/ink2131.xml"/><Relationship Id="rId147" Type="http://schemas.openxmlformats.org/officeDocument/2006/relationships/image" Target="../media/image1981.png"/><Relationship Id="rId168" Type="http://schemas.openxmlformats.org/officeDocument/2006/relationships/customXml" Target="../ink/ink2152.xml"/><Relationship Id="rId312" Type="http://schemas.openxmlformats.org/officeDocument/2006/relationships/image" Target="../media/image2062.png"/><Relationship Id="rId333" Type="http://schemas.openxmlformats.org/officeDocument/2006/relationships/customXml" Target="../ink/ink2236.xml"/><Relationship Id="rId354" Type="http://schemas.openxmlformats.org/officeDocument/2006/relationships/customXml" Target="../ink/ink2247.xml"/><Relationship Id="rId51" Type="http://schemas.openxmlformats.org/officeDocument/2006/relationships/image" Target="../media/image1934.png"/><Relationship Id="rId72" Type="http://schemas.openxmlformats.org/officeDocument/2006/relationships/customXml" Target="../ink/ink2104.xml"/><Relationship Id="rId93" Type="http://schemas.openxmlformats.org/officeDocument/2006/relationships/image" Target="../media/image1955.png"/><Relationship Id="rId189" Type="http://schemas.openxmlformats.org/officeDocument/2006/relationships/image" Target="../media/image2002.png"/><Relationship Id="rId375" Type="http://schemas.openxmlformats.org/officeDocument/2006/relationships/image" Target="../media/image2093.png"/><Relationship Id="rId3" Type="http://schemas.openxmlformats.org/officeDocument/2006/relationships/image" Target="../media/image4338.png"/><Relationship Id="rId214" Type="http://schemas.openxmlformats.org/officeDocument/2006/relationships/image" Target="../media/image2014.png"/><Relationship Id="rId235" Type="http://schemas.openxmlformats.org/officeDocument/2006/relationships/image" Target="../media/image2024.png"/><Relationship Id="rId256" Type="http://schemas.openxmlformats.org/officeDocument/2006/relationships/customXml" Target="../ink/ink2197.xml"/><Relationship Id="rId277" Type="http://schemas.openxmlformats.org/officeDocument/2006/relationships/image" Target="../media/image2045.png"/><Relationship Id="rId298" Type="http://schemas.openxmlformats.org/officeDocument/2006/relationships/image" Target="../media/image2055.png"/><Relationship Id="rId116" Type="http://schemas.openxmlformats.org/officeDocument/2006/relationships/customXml" Target="../ink/ink2126.xml"/><Relationship Id="rId137" Type="http://schemas.openxmlformats.org/officeDocument/2006/relationships/image" Target="../media/image1976.png"/><Relationship Id="rId158" Type="http://schemas.openxmlformats.org/officeDocument/2006/relationships/customXml" Target="../ink/ink2147.xml"/><Relationship Id="rId302" Type="http://schemas.openxmlformats.org/officeDocument/2006/relationships/image" Target="../media/image2057.png"/><Relationship Id="rId323" Type="http://schemas.openxmlformats.org/officeDocument/2006/relationships/customXml" Target="../ink/ink2231.xml"/><Relationship Id="rId344" Type="http://schemas.openxmlformats.org/officeDocument/2006/relationships/image" Target="../media/image2078.png"/><Relationship Id="rId20" Type="http://schemas.openxmlformats.org/officeDocument/2006/relationships/customXml" Target="../ink/ink2078.xml"/><Relationship Id="rId41" Type="http://schemas.openxmlformats.org/officeDocument/2006/relationships/image" Target="../media/image1929.png"/><Relationship Id="rId62" Type="http://schemas.openxmlformats.org/officeDocument/2006/relationships/customXml" Target="../ink/ink2099.xml"/><Relationship Id="rId83" Type="http://schemas.openxmlformats.org/officeDocument/2006/relationships/image" Target="../media/image1950.png"/><Relationship Id="rId179" Type="http://schemas.openxmlformats.org/officeDocument/2006/relationships/image" Target="../media/image1997.png"/><Relationship Id="rId365" Type="http://schemas.openxmlformats.org/officeDocument/2006/relationships/image" Target="../media/image2088.png"/><Relationship Id="rId386" Type="http://schemas.openxmlformats.org/officeDocument/2006/relationships/customXml" Target="../ink/ink2263.xml"/><Relationship Id="rId190" Type="http://schemas.openxmlformats.org/officeDocument/2006/relationships/customXml" Target="../ink/ink2163.xml"/><Relationship Id="rId204" Type="http://schemas.openxmlformats.org/officeDocument/2006/relationships/customXml" Target="../ink/ink2170.xml"/><Relationship Id="rId225" Type="http://schemas.openxmlformats.org/officeDocument/2006/relationships/image" Target="../media/image2019.png"/><Relationship Id="rId246" Type="http://schemas.openxmlformats.org/officeDocument/2006/relationships/customXml" Target="../ink/ink2192.xml"/><Relationship Id="rId267" Type="http://schemas.openxmlformats.org/officeDocument/2006/relationships/image" Target="../media/image2040.png"/><Relationship Id="rId288" Type="http://schemas.openxmlformats.org/officeDocument/2006/relationships/customXml" Target="../ink/ink2213.xml"/><Relationship Id="rId106" Type="http://schemas.openxmlformats.org/officeDocument/2006/relationships/customXml" Target="../ink/ink2121.xml"/><Relationship Id="rId127" Type="http://schemas.openxmlformats.org/officeDocument/2006/relationships/image" Target="../media/image1972.png"/><Relationship Id="rId313" Type="http://schemas.openxmlformats.org/officeDocument/2006/relationships/customXml" Target="../ink/ink2226.xml"/><Relationship Id="rId10" Type="http://schemas.openxmlformats.org/officeDocument/2006/relationships/customXml" Target="../ink/ink2073.xml"/><Relationship Id="rId31" Type="http://schemas.openxmlformats.org/officeDocument/2006/relationships/image" Target="../media/image1924.png"/><Relationship Id="rId52" Type="http://schemas.openxmlformats.org/officeDocument/2006/relationships/customXml" Target="../ink/ink2094.xml"/><Relationship Id="rId73" Type="http://schemas.openxmlformats.org/officeDocument/2006/relationships/image" Target="../media/image1945.png"/><Relationship Id="rId94" Type="http://schemas.openxmlformats.org/officeDocument/2006/relationships/customXml" Target="../ink/ink2115.xml"/><Relationship Id="rId148" Type="http://schemas.openxmlformats.org/officeDocument/2006/relationships/customXml" Target="../ink/ink2142.xml"/><Relationship Id="rId169" Type="http://schemas.openxmlformats.org/officeDocument/2006/relationships/image" Target="../media/image1992.png"/><Relationship Id="rId334" Type="http://schemas.openxmlformats.org/officeDocument/2006/relationships/image" Target="../media/image2073.png"/><Relationship Id="rId355" Type="http://schemas.openxmlformats.org/officeDocument/2006/relationships/image" Target="../media/image2083.png"/><Relationship Id="rId376" Type="http://schemas.openxmlformats.org/officeDocument/2006/relationships/customXml" Target="../ink/ink2258.xml"/><Relationship Id="rId4" Type="http://schemas.openxmlformats.org/officeDocument/2006/relationships/customXml" Target="../ink/ink2070.xml"/><Relationship Id="rId180" Type="http://schemas.openxmlformats.org/officeDocument/2006/relationships/customXml" Target="../ink/ink2158.xml"/><Relationship Id="rId215" Type="http://schemas.openxmlformats.org/officeDocument/2006/relationships/customXml" Target="../ink/ink2176.xml"/><Relationship Id="rId236" Type="http://schemas.openxmlformats.org/officeDocument/2006/relationships/customXml" Target="../ink/ink2187.xml"/><Relationship Id="rId257" Type="http://schemas.openxmlformats.org/officeDocument/2006/relationships/image" Target="../media/image2035.png"/><Relationship Id="rId278" Type="http://schemas.openxmlformats.org/officeDocument/2006/relationships/customXml" Target="../ink/ink2208.xml"/><Relationship Id="rId303" Type="http://schemas.openxmlformats.org/officeDocument/2006/relationships/customXml" Target="../ink/ink2221.xml"/><Relationship Id="rId42" Type="http://schemas.openxmlformats.org/officeDocument/2006/relationships/customXml" Target="../ink/ink2089.xml"/><Relationship Id="rId84" Type="http://schemas.openxmlformats.org/officeDocument/2006/relationships/customXml" Target="../ink/ink2110.xml"/><Relationship Id="rId138" Type="http://schemas.openxmlformats.org/officeDocument/2006/relationships/customXml" Target="../ink/ink2137.xml"/><Relationship Id="rId345" Type="http://schemas.openxmlformats.org/officeDocument/2006/relationships/customXml" Target="../ink/ink2242.xml"/><Relationship Id="rId387" Type="http://schemas.openxmlformats.org/officeDocument/2006/relationships/image" Target="../media/image2099.png"/><Relationship Id="rId191" Type="http://schemas.openxmlformats.org/officeDocument/2006/relationships/image" Target="../media/image2003.png"/><Relationship Id="rId205" Type="http://schemas.openxmlformats.org/officeDocument/2006/relationships/customXml" Target="../ink/ink2171.xml"/><Relationship Id="rId247" Type="http://schemas.openxmlformats.org/officeDocument/2006/relationships/image" Target="../media/image2030.png"/><Relationship Id="rId107" Type="http://schemas.openxmlformats.org/officeDocument/2006/relationships/image" Target="../media/image1962.png"/><Relationship Id="rId289" Type="http://schemas.openxmlformats.org/officeDocument/2006/relationships/image" Target="../media/image2051.png"/><Relationship Id="rId11" Type="http://schemas.openxmlformats.org/officeDocument/2006/relationships/image" Target="../media/image1914.png"/><Relationship Id="rId53" Type="http://schemas.openxmlformats.org/officeDocument/2006/relationships/image" Target="../media/image1935.png"/><Relationship Id="rId149" Type="http://schemas.openxmlformats.org/officeDocument/2006/relationships/image" Target="../media/image1982.png"/><Relationship Id="rId314" Type="http://schemas.openxmlformats.org/officeDocument/2006/relationships/image" Target="../media/image2063.png"/><Relationship Id="rId356" Type="http://schemas.openxmlformats.org/officeDocument/2006/relationships/customXml" Target="../ink/ink2248.xml"/><Relationship Id="rId95" Type="http://schemas.openxmlformats.org/officeDocument/2006/relationships/image" Target="../media/image1956.png"/><Relationship Id="rId160" Type="http://schemas.openxmlformats.org/officeDocument/2006/relationships/customXml" Target="../ink/ink2148.xml"/><Relationship Id="rId216" Type="http://schemas.openxmlformats.org/officeDocument/2006/relationships/image" Target="../media/image2015.png"/><Relationship Id="rId258" Type="http://schemas.openxmlformats.org/officeDocument/2006/relationships/customXml" Target="../ink/ink2198.xml"/><Relationship Id="rId22" Type="http://schemas.openxmlformats.org/officeDocument/2006/relationships/customXml" Target="../ink/ink2079.xml"/><Relationship Id="rId64" Type="http://schemas.openxmlformats.org/officeDocument/2006/relationships/customXml" Target="../ink/ink2100.xml"/><Relationship Id="rId118" Type="http://schemas.openxmlformats.org/officeDocument/2006/relationships/customXml" Target="../ink/ink2127.xml"/><Relationship Id="rId325" Type="http://schemas.openxmlformats.org/officeDocument/2006/relationships/customXml" Target="../ink/ink2232.xml"/><Relationship Id="rId367" Type="http://schemas.openxmlformats.org/officeDocument/2006/relationships/image" Target="../media/image2089.png"/><Relationship Id="rId171" Type="http://schemas.openxmlformats.org/officeDocument/2006/relationships/image" Target="../media/image1993.png"/><Relationship Id="rId227" Type="http://schemas.openxmlformats.org/officeDocument/2006/relationships/image" Target="../media/image2020.png"/><Relationship Id="rId269" Type="http://schemas.openxmlformats.org/officeDocument/2006/relationships/image" Target="../media/image2041.png"/><Relationship Id="rId33" Type="http://schemas.openxmlformats.org/officeDocument/2006/relationships/image" Target="../media/image1925.png"/><Relationship Id="rId129" Type="http://schemas.openxmlformats.org/officeDocument/2006/relationships/image" Target="../media/image1973.png"/><Relationship Id="rId280" Type="http://schemas.openxmlformats.org/officeDocument/2006/relationships/customXml" Target="../ink/ink2209.xml"/><Relationship Id="rId336" Type="http://schemas.openxmlformats.org/officeDocument/2006/relationships/image" Target="../media/image2074.png"/><Relationship Id="rId75" Type="http://schemas.openxmlformats.org/officeDocument/2006/relationships/image" Target="../media/image1946.png"/><Relationship Id="rId140" Type="http://schemas.openxmlformats.org/officeDocument/2006/relationships/customXml" Target="../ink/ink2138.xml"/><Relationship Id="rId182" Type="http://schemas.openxmlformats.org/officeDocument/2006/relationships/customXml" Target="../ink/ink2159.xml"/><Relationship Id="rId378" Type="http://schemas.openxmlformats.org/officeDocument/2006/relationships/customXml" Target="../ink/ink2259.xml"/><Relationship Id="rId6" Type="http://schemas.openxmlformats.org/officeDocument/2006/relationships/customXml" Target="../ink/ink2071.xml"/><Relationship Id="rId238" Type="http://schemas.openxmlformats.org/officeDocument/2006/relationships/customXml" Target="../ink/ink2188.xml"/><Relationship Id="rId291" Type="http://schemas.openxmlformats.org/officeDocument/2006/relationships/image" Target="../media/image2052.png"/><Relationship Id="rId305" Type="http://schemas.openxmlformats.org/officeDocument/2006/relationships/customXml" Target="../ink/ink2222.xml"/><Relationship Id="rId347" Type="http://schemas.openxmlformats.org/officeDocument/2006/relationships/customXml" Target="../ink/ink2243.xml"/><Relationship Id="rId44" Type="http://schemas.openxmlformats.org/officeDocument/2006/relationships/customXml" Target="../ink/ink2090.xml"/><Relationship Id="rId86" Type="http://schemas.openxmlformats.org/officeDocument/2006/relationships/customXml" Target="../ink/ink2111.xml"/><Relationship Id="rId151" Type="http://schemas.openxmlformats.org/officeDocument/2006/relationships/image" Target="../media/image1983.png"/><Relationship Id="rId389" Type="http://schemas.openxmlformats.org/officeDocument/2006/relationships/image" Target="../media/image2100.png"/><Relationship Id="rId193" Type="http://schemas.openxmlformats.org/officeDocument/2006/relationships/image" Target="../media/image2004.png"/><Relationship Id="rId207" Type="http://schemas.openxmlformats.org/officeDocument/2006/relationships/customXml" Target="../ink/ink2172.xml"/><Relationship Id="rId249" Type="http://schemas.openxmlformats.org/officeDocument/2006/relationships/image" Target="../media/image2031.png"/><Relationship Id="rId13" Type="http://schemas.openxmlformats.org/officeDocument/2006/relationships/image" Target="../media/image1915.png"/><Relationship Id="rId109" Type="http://schemas.openxmlformats.org/officeDocument/2006/relationships/image" Target="../media/image1963.png"/><Relationship Id="rId260" Type="http://schemas.openxmlformats.org/officeDocument/2006/relationships/customXml" Target="../ink/ink2199.xml"/><Relationship Id="rId316" Type="http://schemas.openxmlformats.org/officeDocument/2006/relationships/image" Target="../media/image2064.png"/><Relationship Id="rId55" Type="http://schemas.openxmlformats.org/officeDocument/2006/relationships/image" Target="../media/image1936.png"/><Relationship Id="rId97" Type="http://schemas.openxmlformats.org/officeDocument/2006/relationships/image" Target="../media/image1957.png"/><Relationship Id="rId120" Type="http://schemas.openxmlformats.org/officeDocument/2006/relationships/customXml" Target="../ink/ink2128.xml"/><Relationship Id="rId358" Type="http://schemas.openxmlformats.org/officeDocument/2006/relationships/customXml" Target="../ink/ink2249.xml"/><Relationship Id="rId162" Type="http://schemas.openxmlformats.org/officeDocument/2006/relationships/customXml" Target="../ink/ink2149.xml"/><Relationship Id="rId218" Type="http://schemas.openxmlformats.org/officeDocument/2006/relationships/image" Target="../media/image2016.png"/><Relationship Id="rId271" Type="http://schemas.openxmlformats.org/officeDocument/2006/relationships/image" Target="../media/image2042.png"/><Relationship Id="rId24" Type="http://schemas.openxmlformats.org/officeDocument/2006/relationships/customXml" Target="../ink/ink2080.xml"/><Relationship Id="rId66" Type="http://schemas.openxmlformats.org/officeDocument/2006/relationships/customXml" Target="../ink/ink2101.xml"/><Relationship Id="rId131" Type="http://schemas.openxmlformats.org/officeDocument/2006/relationships/image" Target="../media/image1270.png"/><Relationship Id="rId327" Type="http://schemas.openxmlformats.org/officeDocument/2006/relationships/customXml" Target="../ink/ink2233.xml"/><Relationship Id="rId369" Type="http://schemas.openxmlformats.org/officeDocument/2006/relationships/image" Target="../media/image2090.png"/><Relationship Id="rId173" Type="http://schemas.openxmlformats.org/officeDocument/2006/relationships/image" Target="../media/image1994.png"/><Relationship Id="rId229" Type="http://schemas.openxmlformats.org/officeDocument/2006/relationships/image" Target="../media/image2021.png"/><Relationship Id="rId380" Type="http://schemas.openxmlformats.org/officeDocument/2006/relationships/customXml" Target="../ink/ink2260.xml"/><Relationship Id="rId240" Type="http://schemas.openxmlformats.org/officeDocument/2006/relationships/customXml" Target="../ink/ink2189.xml"/><Relationship Id="rId35" Type="http://schemas.openxmlformats.org/officeDocument/2006/relationships/image" Target="../media/image1926.png"/><Relationship Id="rId77" Type="http://schemas.openxmlformats.org/officeDocument/2006/relationships/image" Target="../media/image1947.png"/><Relationship Id="rId100" Type="http://schemas.openxmlformats.org/officeDocument/2006/relationships/customXml" Target="../ink/ink2118.xml"/><Relationship Id="rId282" Type="http://schemas.openxmlformats.org/officeDocument/2006/relationships/customXml" Target="../ink/ink2210.xml"/><Relationship Id="rId338" Type="http://schemas.openxmlformats.org/officeDocument/2006/relationships/image" Target="../media/image2075.png"/><Relationship Id="rId8" Type="http://schemas.openxmlformats.org/officeDocument/2006/relationships/customXml" Target="../ink/ink2072.xml"/><Relationship Id="rId142" Type="http://schemas.openxmlformats.org/officeDocument/2006/relationships/customXml" Target="../ink/ink2139.xml"/><Relationship Id="rId184" Type="http://schemas.openxmlformats.org/officeDocument/2006/relationships/customXml" Target="../ink/ink2160.xml"/><Relationship Id="rId391" Type="http://schemas.openxmlformats.org/officeDocument/2006/relationships/image" Target="../media/image2101.png"/><Relationship Id="rId251" Type="http://schemas.openxmlformats.org/officeDocument/2006/relationships/image" Target="../media/image2032.png"/><Relationship Id="rId46" Type="http://schemas.openxmlformats.org/officeDocument/2006/relationships/customXml" Target="../ink/ink2091.xml"/><Relationship Id="rId293" Type="http://schemas.openxmlformats.org/officeDocument/2006/relationships/customXml" Target="../ink/ink2216.xml"/><Relationship Id="rId307" Type="http://schemas.openxmlformats.org/officeDocument/2006/relationships/customXml" Target="../ink/ink2223.xml"/><Relationship Id="rId349" Type="http://schemas.openxmlformats.org/officeDocument/2006/relationships/customXml" Target="../ink/ink2244.xml"/><Relationship Id="rId88" Type="http://schemas.openxmlformats.org/officeDocument/2006/relationships/customXml" Target="../ink/ink2112.xml"/><Relationship Id="rId111" Type="http://schemas.openxmlformats.org/officeDocument/2006/relationships/image" Target="../media/image1964.png"/><Relationship Id="rId153" Type="http://schemas.openxmlformats.org/officeDocument/2006/relationships/image" Target="../media/image1984.png"/><Relationship Id="rId195" Type="http://schemas.openxmlformats.org/officeDocument/2006/relationships/image" Target="../media/image2005.png"/><Relationship Id="rId209" Type="http://schemas.openxmlformats.org/officeDocument/2006/relationships/customXml" Target="../ink/ink2173.xml"/><Relationship Id="rId360" Type="http://schemas.openxmlformats.org/officeDocument/2006/relationships/customXml" Target="../ink/ink2250.xml"/><Relationship Id="rId220" Type="http://schemas.openxmlformats.org/officeDocument/2006/relationships/image" Target="../media/image2017.png"/><Relationship Id="rId15" Type="http://schemas.openxmlformats.org/officeDocument/2006/relationships/image" Target="../media/image1916.png"/><Relationship Id="rId57" Type="http://schemas.openxmlformats.org/officeDocument/2006/relationships/image" Target="../media/image1937.png"/><Relationship Id="rId262" Type="http://schemas.openxmlformats.org/officeDocument/2006/relationships/customXml" Target="../ink/ink2200.xml"/><Relationship Id="rId318" Type="http://schemas.openxmlformats.org/officeDocument/2006/relationships/image" Target="../media/image2065.png"/><Relationship Id="rId99" Type="http://schemas.openxmlformats.org/officeDocument/2006/relationships/image" Target="../media/image1958.png"/><Relationship Id="rId122" Type="http://schemas.openxmlformats.org/officeDocument/2006/relationships/customXml" Target="../ink/ink2129.xml"/><Relationship Id="rId164" Type="http://schemas.openxmlformats.org/officeDocument/2006/relationships/customXml" Target="../ink/ink2150.xml"/><Relationship Id="rId371" Type="http://schemas.openxmlformats.org/officeDocument/2006/relationships/image" Target="../media/image2091.png"/><Relationship Id="rId26" Type="http://schemas.openxmlformats.org/officeDocument/2006/relationships/customXml" Target="../ink/ink2081.xml"/><Relationship Id="rId231" Type="http://schemas.openxmlformats.org/officeDocument/2006/relationships/image" Target="../media/image2022.png"/><Relationship Id="rId273" Type="http://schemas.openxmlformats.org/officeDocument/2006/relationships/image" Target="../media/image2043.png"/><Relationship Id="rId329" Type="http://schemas.openxmlformats.org/officeDocument/2006/relationships/customXml" Target="../ink/ink2234.xml"/><Relationship Id="rId68" Type="http://schemas.openxmlformats.org/officeDocument/2006/relationships/customXml" Target="../ink/ink2102.xml"/><Relationship Id="rId133" Type="http://schemas.openxmlformats.org/officeDocument/2006/relationships/image" Target="../media/image1974.png"/><Relationship Id="rId175" Type="http://schemas.openxmlformats.org/officeDocument/2006/relationships/image" Target="../media/image1995.png"/><Relationship Id="rId340" Type="http://schemas.openxmlformats.org/officeDocument/2006/relationships/image" Target="../media/image2076.png"/></Relationships>
</file>

<file path=ppt/slides/_rels/slide18.xml.rels><?xml version="1.0" encoding="UTF-8" standalone="yes"?>
<Relationships xmlns="http://schemas.openxmlformats.org/package/2006/relationships"><Relationship Id="rId117" Type="http://schemas.openxmlformats.org/officeDocument/2006/relationships/image" Target="../media/image2157.png"/><Relationship Id="rId671" Type="http://schemas.openxmlformats.org/officeDocument/2006/relationships/customXml" Target="../ink/ink2602.xml"/><Relationship Id="rId769" Type="http://schemas.openxmlformats.org/officeDocument/2006/relationships/customXml" Target="../ink/ink2651.xml"/><Relationship Id="rId21" Type="http://schemas.openxmlformats.org/officeDocument/2006/relationships/image" Target="../media/image2111.png"/><Relationship Id="rId324" Type="http://schemas.openxmlformats.org/officeDocument/2006/relationships/customXml" Target="../ink/ink2428.xml"/><Relationship Id="rId531" Type="http://schemas.openxmlformats.org/officeDocument/2006/relationships/image" Target="../media/image2362.png"/><Relationship Id="rId629" Type="http://schemas.openxmlformats.org/officeDocument/2006/relationships/image" Target="../media/image2411.png"/><Relationship Id="rId170" Type="http://schemas.openxmlformats.org/officeDocument/2006/relationships/customXml" Target="../ink/ink2349.xml"/><Relationship Id="rId836" Type="http://schemas.openxmlformats.org/officeDocument/2006/relationships/image" Target="../media/image2514.png"/><Relationship Id="rId268" Type="http://schemas.openxmlformats.org/officeDocument/2006/relationships/image" Target="../media/image2232.png"/><Relationship Id="rId475" Type="http://schemas.openxmlformats.org/officeDocument/2006/relationships/image" Target="../media/image2334.png"/><Relationship Id="rId682" Type="http://schemas.openxmlformats.org/officeDocument/2006/relationships/image" Target="../media/image2437.png"/><Relationship Id="rId903" Type="http://schemas.openxmlformats.org/officeDocument/2006/relationships/customXml" Target="../ink/ink2718.xml"/><Relationship Id="rId32" Type="http://schemas.openxmlformats.org/officeDocument/2006/relationships/customXml" Target="../ink/ink2280.xml"/><Relationship Id="rId128" Type="http://schemas.openxmlformats.org/officeDocument/2006/relationships/customXml" Target="../ink/ink2328.xml"/><Relationship Id="rId335" Type="http://schemas.openxmlformats.org/officeDocument/2006/relationships/image" Target="../media/image2264.png"/><Relationship Id="rId542" Type="http://schemas.openxmlformats.org/officeDocument/2006/relationships/customXml" Target="../ink/ink2537.xml"/><Relationship Id="rId181" Type="http://schemas.openxmlformats.org/officeDocument/2006/relationships/image" Target="../media/image2189.png"/><Relationship Id="rId402" Type="http://schemas.openxmlformats.org/officeDocument/2006/relationships/customXml" Target="../ink/ink2467.xml"/><Relationship Id="rId847" Type="http://schemas.openxmlformats.org/officeDocument/2006/relationships/customXml" Target="../ink/ink2690.xml"/><Relationship Id="rId279" Type="http://schemas.openxmlformats.org/officeDocument/2006/relationships/customXml" Target="../ink/ink2404.xml"/><Relationship Id="rId486" Type="http://schemas.openxmlformats.org/officeDocument/2006/relationships/customXml" Target="../ink/ink2509.xml"/><Relationship Id="rId693" Type="http://schemas.openxmlformats.org/officeDocument/2006/relationships/customXml" Target="../ink/ink2613.xml"/><Relationship Id="rId707" Type="http://schemas.openxmlformats.org/officeDocument/2006/relationships/customXml" Target="../ink/ink2620.xml"/><Relationship Id="rId914" Type="http://schemas.openxmlformats.org/officeDocument/2006/relationships/image" Target="../media/image2553.png"/><Relationship Id="rId43" Type="http://schemas.openxmlformats.org/officeDocument/2006/relationships/image" Target="../media/image2120.png"/><Relationship Id="rId139" Type="http://schemas.openxmlformats.org/officeDocument/2006/relationships/image" Target="../media/image2168.png"/><Relationship Id="rId346" Type="http://schemas.openxmlformats.org/officeDocument/2006/relationships/customXml" Target="../ink/ink2439.xml"/><Relationship Id="rId553" Type="http://schemas.openxmlformats.org/officeDocument/2006/relationships/image" Target="../media/image2373.png"/><Relationship Id="rId760" Type="http://schemas.openxmlformats.org/officeDocument/2006/relationships/image" Target="../media/image2476.png"/><Relationship Id="rId192" Type="http://schemas.openxmlformats.org/officeDocument/2006/relationships/customXml" Target="../ink/ink2360.xml"/><Relationship Id="rId206" Type="http://schemas.openxmlformats.org/officeDocument/2006/relationships/customXml" Target="../ink/ink2367.xml"/><Relationship Id="rId413" Type="http://schemas.openxmlformats.org/officeDocument/2006/relationships/image" Target="../media/image2303.png"/><Relationship Id="rId858" Type="http://schemas.openxmlformats.org/officeDocument/2006/relationships/image" Target="../media/image2525.png"/><Relationship Id="rId497" Type="http://schemas.openxmlformats.org/officeDocument/2006/relationships/image" Target="../media/image2345.png"/><Relationship Id="rId620" Type="http://schemas.openxmlformats.org/officeDocument/2006/relationships/customXml" Target="../ink/ink2576.xml"/><Relationship Id="rId718" Type="http://schemas.openxmlformats.org/officeDocument/2006/relationships/image" Target="../media/image2455.png"/><Relationship Id="rId925" Type="http://schemas.openxmlformats.org/officeDocument/2006/relationships/customXml" Target="../ink/ink2729.xml"/><Relationship Id="rId357" Type="http://schemas.openxmlformats.org/officeDocument/2006/relationships/image" Target="../media/image2275.png"/><Relationship Id="rId54" Type="http://schemas.openxmlformats.org/officeDocument/2006/relationships/customXml" Target="../ink/ink2291.xml"/><Relationship Id="rId217" Type="http://schemas.openxmlformats.org/officeDocument/2006/relationships/image" Target="../media/image2207.png"/><Relationship Id="rId564" Type="http://schemas.openxmlformats.org/officeDocument/2006/relationships/customXml" Target="../ink/ink2548.xml"/><Relationship Id="rId771" Type="http://schemas.openxmlformats.org/officeDocument/2006/relationships/customXml" Target="../ink/ink2652.xml"/><Relationship Id="rId869" Type="http://schemas.openxmlformats.org/officeDocument/2006/relationships/customXml" Target="../ink/ink2701.xml"/><Relationship Id="rId424" Type="http://schemas.openxmlformats.org/officeDocument/2006/relationships/customXml" Target="../ink/ink2478.xml"/><Relationship Id="rId631" Type="http://schemas.openxmlformats.org/officeDocument/2006/relationships/image" Target="../media/image2412.png"/><Relationship Id="rId729" Type="http://schemas.openxmlformats.org/officeDocument/2006/relationships/customXml" Target="../ink/ink2631.xml"/><Relationship Id="rId270" Type="http://schemas.openxmlformats.org/officeDocument/2006/relationships/image" Target="../media/image2233.png"/><Relationship Id="rId936" Type="http://schemas.openxmlformats.org/officeDocument/2006/relationships/image" Target="../media/image2564.png"/><Relationship Id="rId65" Type="http://schemas.openxmlformats.org/officeDocument/2006/relationships/image" Target="../media/image2131.png"/><Relationship Id="rId130" Type="http://schemas.openxmlformats.org/officeDocument/2006/relationships/customXml" Target="../ink/ink2329.xml"/><Relationship Id="rId368" Type="http://schemas.openxmlformats.org/officeDocument/2006/relationships/customXml" Target="../ink/ink2450.xml"/><Relationship Id="rId575" Type="http://schemas.openxmlformats.org/officeDocument/2006/relationships/image" Target="../media/image2384.png"/><Relationship Id="rId782" Type="http://schemas.openxmlformats.org/officeDocument/2006/relationships/image" Target="../media/image2487.png"/><Relationship Id="rId228" Type="http://schemas.openxmlformats.org/officeDocument/2006/relationships/image" Target="../media/image2212.png"/><Relationship Id="rId435" Type="http://schemas.openxmlformats.org/officeDocument/2006/relationships/image" Target="../media/image2314.png"/><Relationship Id="rId642" Type="http://schemas.openxmlformats.org/officeDocument/2006/relationships/customXml" Target="../ink/ink2587.xml"/><Relationship Id="rId281" Type="http://schemas.openxmlformats.org/officeDocument/2006/relationships/customXml" Target="../ink/ink2405.xml"/><Relationship Id="rId502" Type="http://schemas.openxmlformats.org/officeDocument/2006/relationships/customXml" Target="../ink/ink2517.xml"/><Relationship Id="rId947" Type="http://schemas.openxmlformats.org/officeDocument/2006/relationships/image" Target="../media/image2569.png"/><Relationship Id="rId76" Type="http://schemas.openxmlformats.org/officeDocument/2006/relationships/customXml" Target="../ink/ink2302.xml"/><Relationship Id="rId141" Type="http://schemas.openxmlformats.org/officeDocument/2006/relationships/image" Target="../media/image2169.png"/><Relationship Id="rId379" Type="http://schemas.openxmlformats.org/officeDocument/2006/relationships/image" Target="../media/image2286.png"/><Relationship Id="rId586" Type="http://schemas.openxmlformats.org/officeDocument/2006/relationships/customXml" Target="../ink/ink2559.xml"/><Relationship Id="rId793" Type="http://schemas.openxmlformats.org/officeDocument/2006/relationships/customXml" Target="../ink/ink2663.xml"/><Relationship Id="rId807" Type="http://schemas.openxmlformats.org/officeDocument/2006/relationships/customXml" Target="../ink/ink2670.xml"/><Relationship Id="rId7" Type="http://schemas.openxmlformats.org/officeDocument/2006/relationships/image" Target="../media/image2104.png"/><Relationship Id="rId239" Type="http://schemas.openxmlformats.org/officeDocument/2006/relationships/customXml" Target="../ink/ink2384.xml"/><Relationship Id="rId446" Type="http://schemas.openxmlformats.org/officeDocument/2006/relationships/customXml" Target="../ink/ink2489.xml"/><Relationship Id="rId653" Type="http://schemas.openxmlformats.org/officeDocument/2006/relationships/image" Target="../media/image2423.png"/><Relationship Id="rId292" Type="http://schemas.openxmlformats.org/officeDocument/2006/relationships/image" Target="../media/image2243.png"/><Relationship Id="rId306" Type="http://schemas.openxmlformats.org/officeDocument/2006/relationships/image" Target="../media/image2250.png"/><Relationship Id="rId860" Type="http://schemas.openxmlformats.org/officeDocument/2006/relationships/image" Target="../media/image2526.png"/><Relationship Id="rId958" Type="http://schemas.openxmlformats.org/officeDocument/2006/relationships/customXml" Target="../ink/ink2746.xml"/><Relationship Id="rId87" Type="http://schemas.openxmlformats.org/officeDocument/2006/relationships/image" Target="../media/image2142.png"/><Relationship Id="rId513" Type="http://schemas.openxmlformats.org/officeDocument/2006/relationships/image" Target="../media/image2353.png"/><Relationship Id="rId597" Type="http://schemas.openxmlformats.org/officeDocument/2006/relationships/image" Target="../media/image2395.png"/><Relationship Id="rId720" Type="http://schemas.openxmlformats.org/officeDocument/2006/relationships/image" Target="../media/image2456.png"/><Relationship Id="rId818" Type="http://schemas.openxmlformats.org/officeDocument/2006/relationships/image" Target="../media/image2505.png"/><Relationship Id="rId152" Type="http://schemas.openxmlformats.org/officeDocument/2006/relationships/customXml" Target="../ink/ink2340.xml"/><Relationship Id="rId457" Type="http://schemas.openxmlformats.org/officeDocument/2006/relationships/image" Target="../media/image2325.png"/><Relationship Id="rId664" Type="http://schemas.openxmlformats.org/officeDocument/2006/relationships/customXml" Target="../ink/ink2598.xml"/><Relationship Id="rId871" Type="http://schemas.openxmlformats.org/officeDocument/2006/relationships/customXml" Target="../ink/ink2702.xml"/><Relationship Id="rId969" Type="http://schemas.openxmlformats.org/officeDocument/2006/relationships/image" Target="../media/image2580.png"/><Relationship Id="rId14" Type="http://schemas.openxmlformats.org/officeDocument/2006/relationships/customXml" Target="../ink/ink2271.xml"/><Relationship Id="rId317" Type="http://schemas.openxmlformats.org/officeDocument/2006/relationships/customXml" Target="../ink/ink2424.xml"/><Relationship Id="rId524" Type="http://schemas.openxmlformats.org/officeDocument/2006/relationships/customXml" Target="../ink/ink2528.xml"/><Relationship Id="rId731" Type="http://schemas.openxmlformats.org/officeDocument/2006/relationships/customXml" Target="../ink/ink2632.xml"/><Relationship Id="rId98" Type="http://schemas.openxmlformats.org/officeDocument/2006/relationships/customXml" Target="../ink/ink2313.xml"/><Relationship Id="rId163" Type="http://schemas.openxmlformats.org/officeDocument/2006/relationships/image" Target="../media/image2180.png"/><Relationship Id="rId370" Type="http://schemas.openxmlformats.org/officeDocument/2006/relationships/customXml" Target="../ink/ink2451.xml"/><Relationship Id="rId829" Type="http://schemas.openxmlformats.org/officeDocument/2006/relationships/customXml" Target="../ink/ink2681.xml"/><Relationship Id="rId230" Type="http://schemas.openxmlformats.org/officeDocument/2006/relationships/image" Target="../media/image2213.png"/><Relationship Id="rId468" Type="http://schemas.openxmlformats.org/officeDocument/2006/relationships/customXml" Target="../ink/ink2500.xml"/><Relationship Id="rId675" Type="http://schemas.openxmlformats.org/officeDocument/2006/relationships/customXml" Target="../ink/ink2604.xml"/><Relationship Id="rId882" Type="http://schemas.openxmlformats.org/officeDocument/2006/relationships/image" Target="../media/image2537.png"/><Relationship Id="rId25" Type="http://schemas.openxmlformats.org/officeDocument/2006/relationships/image" Target="../media/image1270.png"/><Relationship Id="rId328" Type="http://schemas.openxmlformats.org/officeDocument/2006/relationships/customXml" Target="../ink/ink2430.xml"/><Relationship Id="rId535" Type="http://schemas.openxmlformats.org/officeDocument/2006/relationships/image" Target="../media/image2364.png"/><Relationship Id="rId742" Type="http://schemas.openxmlformats.org/officeDocument/2006/relationships/image" Target="../media/image2467.png"/><Relationship Id="rId174" Type="http://schemas.openxmlformats.org/officeDocument/2006/relationships/customXml" Target="../ink/ink2351.xml"/><Relationship Id="rId381" Type="http://schemas.openxmlformats.org/officeDocument/2006/relationships/image" Target="../media/image2287.png"/><Relationship Id="rId602" Type="http://schemas.openxmlformats.org/officeDocument/2006/relationships/customXml" Target="../ink/ink2567.xml"/><Relationship Id="rId241" Type="http://schemas.openxmlformats.org/officeDocument/2006/relationships/customXml" Target="../ink/ink2385.xml"/><Relationship Id="rId479" Type="http://schemas.openxmlformats.org/officeDocument/2006/relationships/image" Target="../media/image2336.png"/><Relationship Id="rId686" Type="http://schemas.openxmlformats.org/officeDocument/2006/relationships/image" Target="../media/image2439.png"/><Relationship Id="rId893" Type="http://schemas.openxmlformats.org/officeDocument/2006/relationships/customXml" Target="../ink/ink2713.xml"/><Relationship Id="rId907" Type="http://schemas.openxmlformats.org/officeDocument/2006/relationships/customXml" Target="../ink/ink2720.xml"/><Relationship Id="rId36" Type="http://schemas.openxmlformats.org/officeDocument/2006/relationships/customXml" Target="../ink/ink2282.xml"/><Relationship Id="rId339" Type="http://schemas.openxmlformats.org/officeDocument/2006/relationships/image" Target="../media/image2266.png"/><Relationship Id="rId546" Type="http://schemas.openxmlformats.org/officeDocument/2006/relationships/customXml" Target="../ink/ink2539.xml"/><Relationship Id="rId753" Type="http://schemas.openxmlformats.org/officeDocument/2006/relationships/customXml" Target="../ink/ink2643.xml"/><Relationship Id="rId101" Type="http://schemas.openxmlformats.org/officeDocument/2006/relationships/image" Target="../media/image2149.png"/><Relationship Id="rId185" Type="http://schemas.openxmlformats.org/officeDocument/2006/relationships/image" Target="../media/image2191.png"/><Relationship Id="rId406" Type="http://schemas.openxmlformats.org/officeDocument/2006/relationships/customXml" Target="../ink/ink2469.xml"/><Relationship Id="rId960" Type="http://schemas.openxmlformats.org/officeDocument/2006/relationships/customXml" Target="../ink/ink2747.xml"/><Relationship Id="rId392" Type="http://schemas.openxmlformats.org/officeDocument/2006/relationships/customXml" Target="../ink/ink2462.xml"/><Relationship Id="rId613" Type="http://schemas.openxmlformats.org/officeDocument/2006/relationships/image" Target="../media/image2403.png"/><Relationship Id="rId697" Type="http://schemas.openxmlformats.org/officeDocument/2006/relationships/customXml" Target="../ink/ink2615.xml"/><Relationship Id="rId820" Type="http://schemas.openxmlformats.org/officeDocument/2006/relationships/image" Target="../media/image2506.png"/><Relationship Id="rId918" Type="http://schemas.openxmlformats.org/officeDocument/2006/relationships/image" Target="../media/image2555.png"/><Relationship Id="rId252" Type="http://schemas.openxmlformats.org/officeDocument/2006/relationships/image" Target="../media/image2224.png"/><Relationship Id="rId47" Type="http://schemas.openxmlformats.org/officeDocument/2006/relationships/image" Target="../media/image2122.png"/><Relationship Id="rId112" Type="http://schemas.openxmlformats.org/officeDocument/2006/relationships/customXml" Target="../ink/ink2320.xml"/><Relationship Id="rId557" Type="http://schemas.openxmlformats.org/officeDocument/2006/relationships/image" Target="../media/image2375.png"/><Relationship Id="rId764" Type="http://schemas.openxmlformats.org/officeDocument/2006/relationships/image" Target="../media/image2478.png"/><Relationship Id="rId971" Type="http://schemas.openxmlformats.org/officeDocument/2006/relationships/image" Target="../media/image2581.png"/><Relationship Id="rId196" Type="http://schemas.openxmlformats.org/officeDocument/2006/relationships/customXml" Target="../ink/ink2362.xml"/><Relationship Id="rId417" Type="http://schemas.openxmlformats.org/officeDocument/2006/relationships/image" Target="../media/image2305.png"/><Relationship Id="rId624" Type="http://schemas.openxmlformats.org/officeDocument/2006/relationships/customXml" Target="../ink/ink2578.xml"/><Relationship Id="rId831" Type="http://schemas.openxmlformats.org/officeDocument/2006/relationships/customXml" Target="../ink/ink2682.xml"/><Relationship Id="rId263" Type="http://schemas.openxmlformats.org/officeDocument/2006/relationships/customXml" Target="../ink/ink2396.xml"/><Relationship Id="rId470" Type="http://schemas.openxmlformats.org/officeDocument/2006/relationships/customXml" Target="../ink/ink2501.xml"/><Relationship Id="rId929" Type="http://schemas.openxmlformats.org/officeDocument/2006/relationships/customXml" Target="../ink/ink2731.xml"/><Relationship Id="rId58" Type="http://schemas.openxmlformats.org/officeDocument/2006/relationships/customXml" Target="../ink/ink2293.xml"/><Relationship Id="rId123" Type="http://schemas.openxmlformats.org/officeDocument/2006/relationships/image" Target="../media/image2160.png"/><Relationship Id="rId330" Type="http://schemas.openxmlformats.org/officeDocument/2006/relationships/customXml" Target="../ink/ink2431.xml"/><Relationship Id="rId568" Type="http://schemas.openxmlformats.org/officeDocument/2006/relationships/customXml" Target="../ink/ink2550.xml"/><Relationship Id="rId775" Type="http://schemas.openxmlformats.org/officeDocument/2006/relationships/customXml" Target="../ink/ink2654.xml"/><Relationship Id="rId428" Type="http://schemas.openxmlformats.org/officeDocument/2006/relationships/customXml" Target="../ink/ink2480.xml"/><Relationship Id="rId635" Type="http://schemas.openxmlformats.org/officeDocument/2006/relationships/image" Target="../media/image2414.png"/><Relationship Id="rId842" Type="http://schemas.openxmlformats.org/officeDocument/2006/relationships/image" Target="../media/image2517.png"/><Relationship Id="rId274" Type="http://schemas.openxmlformats.org/officeDocument/2006/relationships/image" Target="../media/image2235.png"/><Relationship Id="rId481" Type="http://schemas.openxmlformats.org/officeDocument/2006/relationships/image" Target="../media/image2337.png"/><Relationship Id="rId702" Type="http://schemas.openxmlformats.org/officeDocument/2006/relationships/image" Target="../media/image2447.png"/><Relationship Id="rId69" Type="http://schemas.openxmlformats.org/officeDocument/2006/relationships/image" Target="../media/image2133.png"/><Relationship Id="rId134" Type="http://schemas.openxmlformats.org/officeDocument/2006/relationships/customXml" Target="../ink/ink2331.xml"/><Relationship Id="rId579" Type="http://schemas.openxmlformats.org/officeDocument/2006/relationships/image" Target="../media/image2386.png"/><Relationship Id="rId786" Type="http://schemas.openxmlformats.org/officeDocument/2006/relationships/image" Target="../media/image2489.png"/><Relationship Id="rId341" Type="http://schemas.openxmlformats.org/officeDocument/2006/relationships/image" Target="../media/image2267.png"/><Relationship Id="rId439" Type="http://schemas.openxmlformats.org/officeDocument/2006/relationships/image" Target="../media/image2316.png"/><Relationship Id="rId646" Type="http://schemas.openxmlformats.org/officeDocument/2006/relationships/customXml" Target="../ink/ink2589.xml"/><Relationship Id="rId201" Type="http://schemas.openxmlformats.org/officeDocument/2006/relationships/image" Target="../media/image2199.png"/><Relationship Id="rId285" Type="http://schemas.openxmlformats.org/officeDocument/2006/relationships/customXml" Target="../ink/ink2408.xml"/><Relationship Id="rId506" Type="http://schemas.openxmlformats.org/officeDocument/2006/relationships/customXml" Target="../ink/ink2519.xml"/><Relationship Id="rId853" Type="http://schemas.openxmlformats.org/officeDocument/2006/relationships/customXml" Target="../ink/ink2693.xml"/><Relationship Id="rId492" Type="http://schemas.openxmlformats.org/officeDocument/2006/relationships/customXml" Target="../ink/ink2512.xml"/><Relationship Id="rId713" Type="http://schemas.openxmlformats.org/officeDocument/2006/relationships/customXml" Target="../ink/ink2623.xml"/><Relationship Id="rId797" Type="http://schemas.openxmlformats.org/officeDocument/2006/relationships/customXml" Target="../ink/ink2665.xml"/><Relationship Id="rId920" Type="http://schemas.openxmlformats.org/officeDocument/2006/relationships/image" Target="../media/image2556.png"/><Relationship Id="rId145" Type="http://schemas.openxmlformats.org/officeDocument/2006/relationships/image" Target="../media/image2171.png"/><Relationship Id="rId352" Type="http://schemas.openxmlformats.org/officeDocument/2006/relationships/customXml" Target="../ink/ink2442.xml"/><Relationship Id="rId212" Type="http://schemas.openxmlformats.org/officeDocument/2006/relationships/customXml" Target="../ink/ink2370.xml"/><Relationship Id="rId657" Type="http://schemas.openxmlformats.org/officeDocument/2006/relationships/image" Target="../media/image2425.png"/><Relationship Id="rId864" Type="http://schemas.openxmlformats.org/officeDocument/2006/relationships/image" Target="../media/image2528.png"/><Relationship Id="rId296" Type="http://schemas.openxmlformats.org/officeDocument/2006/relationships/image" Target="../media/image2245.png"/><Relationship Id="rId517" Type="http://schemas.openxmlformats.org/officeDocument/2006/relationships/image" Target="../media/image2355.png"/><Relationship Id="rId724" Type="http://schemas.openxmlformats.org/officeDocument/2006/relationships/image" Target="../media/image2458.png"/><Relationship Id="rId931" Type="http://schemas.openxmlformats.org/officeDocument/2006/relationships/customXml" Target="../ink/ink2732.xml"/><Relationship Id="rId60" Type="http://schemas.openxmlformats.org/officeDocument/2006/relationships/customXml" Target="../ink/ink2294.xml"/><Relationship Id="rId156" Type="http://schemas.openxmlformats.org/officeDocument/2006/relationships/customXml" Target="../ink/ink2342.xml"/><Relationship Id="rId363" Type="http://schemas.openxmlformats.org/officeDocument/2006/relationships/image" Target="../media/image2278.png"/><Relationship Id="rId570" Type="http://schemas.openxmlformats.org/officeDocument/2006/relationships/customXml" Target="../ink/ink2551.xml"/><Relationship Id="rId223" Type="http://schemas.openxmlformats.org/officeDocument/2006/relationships/image" Target="../media/image2210.png"/><Relationship Id="rId430" Type="http://schemas.openxmlformats.org/officeDocument/2006/relationships/customXml" Target="../ink/ink2481.xml"/><Relationship Id="rId668" Type="http://schemas.openxmlformats.org/officeDocument/2006/relationships/customXml" Target="../ink/ink2600.xml"/><Relationship Id="rId875" Type="http://schemas.openxmlformats.org/officeDocument/2006/relationships/customXml" Target="../ink/ink2704.xml"/><Relationship Id="rId18" Type="http://schemas.openxmlformats.org/officeDocument/2006/relationships/customXml" Target="../ink/ink2273.xml"/><Relationship Id="rId528" Type="http://schemas.openxmlformats.org/officeDocument/2006/relationships/customXml" Target="../ink/ink2530.xml"/><Relationship Id="rId735" Type="http://schemas.openxmlformats.org/officeDocument/2006/relationships/customXml" Target="../ink/ink2634.xml"/><Relationship Id="rId942" Type="http://schemas.openxmlformats.org/officeDocument/2006/relationships/customXml" Target="../ink/ink2738.xml"/><Relationship Id="rId167" Type="http://schemas.openxmlformats.org/officeDocument/2006/relationships/image" Target="../media/image2182.png"/><Relationship Id="rId374" Type="http://schemas.openxmlformats.org/officeDocument/2006/relationships/customXml" Target="../ink/ink2453.xml"/><Relationship Id="rId581" Type="http://schemas.openxmlformats.org/officeDocument/2006/relationships/image" Target="../media/image2387.png"/><Relationship Id="rId71" Type="http://schemas.openxmlformats.org/officeDocument/2006/relationships/image" Target="../media/image2134.png"/><Relationship Id="rId234" Type="http://schemas.openxmlformats.org/officeDocument/2006/relationships/image" Target="../media/image2215.png"/><Relationship Id="rId679" Type="http://schemas.openxmlformats.org/officeDocument/2006/relationships/customXml" Target="../ink/ink2606.xml"/><Relationship Id="rId802" Type="http://schemas.openxmlformats.org/officeDocument/2006/relationships/image" Target="../media/image2497.png"/><Relationship Id="rId886" Type="http://schemas.openxmlformats.org/officeDocument/2006/relationships/image" Target="../media/image2539.png"/><Relationship Id="rId2" Type="http://schemas.openxmlformats.org/officeDocument/2006/relationships/notesSlide" Target="../notesSlides/notesSlide18.xml"/><Relationship Id="rId29" Type="http://schemas.openxmlformats.org/officeDocument/2006/relationships/image" Target="../media/image2114.png"/><Relationship Id="rId441" Type="http://schemas.openxmlformats.org/officeDocument/2006/relationships/image" Target="../media/image2317.png"/><Relationship Id="rId539" Type="http://schemas.openxmlformats.org/officeDocument/2006/relationships/image" Target="../media/image2366.png"/><Relationship Id="rId746" Type="http://schemas.openxmlformats.org/officeDocument/2006/relationships/image" Target="../media/image2469.png"/><Relationship Id="rId178" Type="http://schemas.openxmlformats.org/officeDocument/2006/relationships/customXml" Target="../ink/ink2353.xml"/><Relationship Id="rId301" Type="http://schemas.openxmlformats.org/officeDocument/2006/relationships/customXml" Target="../ink/ink2416.xml"/><Relationship Id="rId953" Type="http://schemas.openxmlformats.org/officeDocument/2006/relationships/image" Target="../media/image2572.png"/><Relationship Id="rId82" Type="http://schemas.openxmlformats.org/officeDocument/2006/relationships/customXml" Target="../ink/ink2305.xml"/><Relationship Id="rId385" Type="http://schemas.openxmlformats.org/officeDocument/2006/relationships/image" Target="../media/image2289.png"/><Relationship Id="rId592" Type="http://schemas.openxmlformats.org/officeDocument/2006/relationships/customXml" Target="../ink/ink2562.xml"/><Relationship Id="rId606" Type="http://schemas.openxmlformats.org/officeDocument/2006/relationships/customXml" Target="../ink/ink2569.xml"/><Relationship Id="rId813" Type="http://schemas.openxmlformats.org/officeDocument/2006/relationships/customXml" Target="../ink/ink2673.xml"/><Relationship Id="rId245" Type="http://schemas.openxmlformats.org/officeDocument/2006/relationships/customXml" Target="../ink/ink2387.xml"/><Relationship Id="rId452" Type="http://schemas.openxmlformats.org/officeDocument/2006/relationships/customXml" Target="../ink/ink2492.xml"/><Relationship Id="rId897" Type="http://schemas.openxmlformats.org/officeDocument/2006/relationships/customXml" Target="../ink/ink2715.xml"/><Relationship Id="rId105" Type="http://schemas.openxmlformats.org/officeDocument/2006/relationships/image" Target="../media/image2151.png"/><Relationship Id="rId312" Type="http://schemas.openxmlformats.org/officeDocument/2006/relationships/image" Target="../media/image2253.png"/><Relationship Id="rId757" Type="http://schemas.openxmlformats.org/officeDocument/2006/relationships/customXml" Target="../ink/ink2645.xml"/><Relationship Id="rId964" Type="http://schemas.openxmlformats.org/officeDocument/2006/relationships/customXml" Target="../ink/ink2749.xml"/><Relationship Id="rId93" Type="http://schemas.openxmlformats.org/officeDocument/2006/relationships/image" Target="../media/image2145.png"/><Relationship Id="rId189" Type="http://schemas.openxmlformats.org/officeDocument/2006/relationships/image" Target="../media/image2193.png"/><Relationship Id="rId396" Type="http://schemas.openxmlformats.org/officeDocument/2006/relationships/customXml" Target="../ink/ink2464.xml"/><Relationship Id="rId617" Type="http://schemas.openxmlformats.org/officeDocument/2006/relationships/image" Target="../media/image2405.png"/><Relationship Id="rId824" Type="http://schemas.openxmlformats.org/officeDocument/2006/relationships/image" Target="../media/image2508.png"/><Relationship Id="rId256" Type="http://schemas.openxmlformats.org/officeDocument/2006/relationships/image" Target="../media/image2226.png"/><Relationship Id="rId463" Type="http://schemas.openxmlformats.org/officeDocument/2006/relationships/image" Target="../media/image2328.png"/><Relationship Id="rId670" Type="http://schemas.openxmlformats.org/officeDocument/2006/relationships/customXml" Target="../ink/ink2601.xml"/><Relationship Id="rId116" Type="http://schemas.openxmlformats.org/officeDocument/2006/relationships/customXml" Target="../ink/ink2322.xml"/><Relationship Id="rId323" Type="http://schemas.openxmlformats.org/officeDocument/2006/relationships/image" Target="../media/image2258.png"/><Relationship Id="rId530" Type="http://schemas.openxmlformats.org/officeDocument/2006/relationships/customXml" Target="../ink/ink2531.xml"/><Relationship Id="rId768" Type="http://schemas.openxmlformats.org/officeDocument/2006/relationships/image" Target="../media/image2480.png"/><Relationship Id="rId20" Type="http://schemas.openxmlformats.org/officeDocument/2006/relationships/customXml" Target="../ink/ink2274.xml"/><Relationship Id="rId628" Type="http://schemas.openxmlformats.org/officeDocument/2006/relationships/customXml" Target="../ink/ink2580.xml"/><Relationship Id="rId835" Type="http://schemas.openxmlformats.org/officeDocument/2006/relationships/customXml" Target="../ink/ink2684.xml"/><Relationship Id="rId267" Type="http://schemas.openxmlformats.org/officeDocument/2006/relationships/customXml" Target="../ink/ink2398.xml"/><Relationship Id="rId474" Type="http://schemas.openxmlformats.org/officeDocument/2006/relationships/customXml" Target="../ink/ink2503.xml"/><Relationship Id="rId127" Type="http://schemas.openxmlformats.org/officeDocument/2006/relationships/image" Target="../media/image2162.png"/><Relationship Id="rId681" Type="http://schemas.openxmlformats.org/officeDocument/2006/relationships/customXml" Target="../ink/ink2607.xml"/><Relationship Id="rId779" Type="http://schemas.openxmlformats.org/officeDocument/2006/relationships/customXml" Target="../ink/ink2656.xml"/><Relationship Id="rId902" Type="http://schemas.openxmlformats.org/officeDocument/2006/relationships/image" Target="../media/image2547.png"/><Relationship Id="rId31" Type="http://schemas.openxmlformats.org/officeDocument/2006/relationships/image" Target="../media/image2115.png"/><Relationship Id="rId334" Type="http://schemas.openxmlformats.org/officeDocument/2006/relationships/customXml" Target="../ink/ink2433.xml"/><Relationship Id="rId541" Type="http://schemas.openxmlformats.org/officeDocument/2006/relationships/image" Target="../media/image2367.png"/><Relationship Id="rId639" Type="http://schemas.openxmlformats.org/officeDocument/2006/relationships/image" Target="../media/image2416.png"/><Relationship Id="rId180" Type="http://schemas.openxmlformats.org/officeDocument/2006/relationships/customXml" Target="../ink/ink2354.xml"/><Relationship Id="rId278" Type="http://schemas.openxmlformats.org/officeDocument/2006/relationships/image" Target="../media/image2237.png"/><Relationship Id="rId401" Type="http://schemas.openxmlformats.org/officeDocument/2006/relationships/image" Target="../media/image2297.png"/><Relationship Id="rId846" Type="http://schemas.openxmlformats.org/officeDocument/2006/relationships/image" Target="../media/image2519.png"/><Relationship Id="rId485" Type="http://schemas.openxmlformats.org/officeDocument/2006/relationships/image" Target="../media/image2339.png"/><Relationship Id="rId692" Type="http://schemas.openxmlformats.org/officeDocument/2006/relationships/image" Target="../media/image2442.png"/><Relationship Id="rId706" Type="http://schemas.openxmlformats.org/officeDocument/2006/relationships/image" Target="../media/image2449.png"/><Relationship Id="rId913" Type="http://schemas.openxmlformats.org/officeDocument/2006/relationships/customXml" Target="../ink/ink2723.xml"/><Relationship Id="rId42" Type="http://schemas.openxmlformats.org/officeDocument/2006/relationships/customXml" Target="../ink/ink2285.xml"/><Relationship Id="rId138" Type="http://schemas.openxmlformats.org/officeDocument/2006/relationships/customXml" Target="../ink/ink2333.xml"/><Relationship Id="rId345" Type="http://schemas.openxmlformats.org/officeDocument/2006/relationships/image" Target="../media/image2269.png"/><Relationship Id="rId552" Type="http://schemas.openxmlformats.org/officeDocument/2006/relationships/customXml" Target="../ink/ink2542.xml"/><Relationship Id="rId191" Type="http://schemas.openxmlformats.org/officeDocument/2006/relationships/image" Target="../media/image2194.png"/><Relationship Id="rId205" Type="http://schemas.openxmlformats.org/officeDocument/2006/relationships/image" Target="../media/image2201.png"/><Relationship Id="rId412" Type="http://schemas.openxmlformats.org/officeDocument/2006/relationships/customXml" Target="../ink/ink2472.xml"/><Relationship Id="rId857" Type="http://schemas.openxmlformats.org/officeDocument/2006/relationships/customXml" Target="../ink/ink2695.xml"/><Relationship Id="rId289" Type="http://schemas.openxmlformats.org/officeDocument/2006/relationships/customXml" Target="../ink/ink2410.xml"/><Relationship Id="rId496" Type="http://schemas.openxmlformats.org/officeDocument/2006/relationships/customXml" Target="../ink/ink2514.xml"/><Relationship Id="rId717" Type="http://schemas.openxmlformats.org/officeDocument/2006/relationships/customXml" Target="../ink/ink2625.xml"/><Relationship Id="rId924" Type="http://schemas.openxmlformats.org/officeDocument/2006/relationships/image" Target="../media/image2558.png"/><Relationship Id="rId53" Type="http://schemas.openxmlformats.org/officeDocument/2006/relationships/image" Target="../media/image2125.png"/><Relationship Id="rId149" Type="http://schemas.openxmlformats.org/officeDocument/2006/relationships/image" Target="../media/image2173.png"/><Relationship Id="rId356" Type="http://schemas.openxmlformats.org/officeDocument/2006/relationships/customXml" Target="../ink/ink2444.xml"/><Relationship Id="rId563" Type="http://schemas.openxmlformats.org/officeDocument/2006/relationships/image" Target="../media/image2378.png"/><Relationship Id="rId770" Type="http://schemas.openxmlformats.org/officeDocument/2006/relationships/image" Target="../media/image2481.png"/><Relationship Id="rId216" Type="http://schemas.openxmlformats.org/officeDocument/2006/relationships/customXml" Target="../ink/ink2372.xml"/><Relationship Id="rId423" Type="http://schemas.openxmlformats.org/officeDocument/2006/relationships/image" Target="../media/image2308.png"/><Relationship Id="rId868" Type="http://schemas.openxmlformats.org/officeDocument/2006/relationships/image" Target="../media/image2530.png"/><Relationship Id="rId630" Type="http://schemas.openxmlformats.org/officeDocument/2006/relationships/customXml" Target="../ink/ink2581.xml"/><Relationship Id="rId728" Type="http://schemas.openxmlformats.org/officeDocument/2006/relationships/image" Target="../media/image2460.png"/><Relationship Id="rId935" Type="http://schemas.openxmlformats.org/officeDocument/2006/relationships/customXml" Target="../ink/ink2734.xml"/><Relationship Id="rId64" Type="http://schemas.openxmlformats.org/officeDocument/2006/relationships/customXml" Target="../ink/ink2296.xml"/><Relationship Id="rId367" Type="http://schemas.openxmlformats.org/officeDocument/2006/relationships/image" Target="../media/image2280.png"/><Relationship Id="rId574" Type="http://schemas.openxmlformats.org/officeDocument/2006/relationships/customXml" Target="../ink/ink2553.xml"/><Relationship Id="rId227" Type="http://schemas.openxmlformats.org/officeDocument/2006/relationships/customXml" Target="../ink/ink2378.xml"/><Relationship Id="rId781" Type="http://schemas.openxmlformats.org/officeDocument/2006/relationships/customXml" Target="../ink/ink2657.xml"/><Relationship Id="rId879" Type="http://schemas.openxmlformats.org/officeDocument/2006/relationships/customXml" Target="../ink/ink2706.xml"/><Relationship Id="rId434" Type="http://schemas.openxmlformats.org/officeDocument/2006/relationships/customXml" Target="../ink/ink2483.xml"/><Relationship Id="rId641" Type="http://schemas.openxmlformats.org/officeDocument/2006/relationships/image" Target="../media/image2417.png"/><Relationship Id="rId739" Type="http://schemas.openxmlformats.org/officeDocument/2006/relationships/customXml" Target="../ink/ink2636.xml"/><Relationship Id="rId280" Type="http://schemas.openxmlformats.org/officeDocument/2006/relationships/image" Target="../media/image2238.png"/><Relationship Id="rId501" Type="http://schemas.openxmlformats.org/officeDocument/2006/relationships/image" Target="../media/image2347.png"/><Relationship Id="rId946" Type="http://schemas.openxmlformats.org/officeDocument/2006/relationships/customXml" Target="../ink/ink2740.xml"/><Relationship Id="rId75" Type="http://schemas.openxmlformats.org/officeDocument/2006/relationships/image" Target="../media/image2136.png"/><Relationship Id="rId140" Type="http://schemas.openxmlformats.org/officeDocument/2006/relationships/customXml" Target="../ink/ink2334.xml"/><Relationship Id="rId378" Type="http://schemas.openxmlformats.org/officeDocument/2006/relationships/customXml" Target="../ink/ink2455.xml"/><Relationship Id="rId585" Type="http://schemas.openxmlformats.org/officeDocument/2006/relationships/image" Target="../media/image2389.png"/><Relationship Id="rId792" Type="http://schemas.openxmlformats.org/officeDocument/2006/relationships/image" Target="../media/image2492.png"/><Relationship Id="rId806" Type="http://schemas.openxmlformats.org/officeDocument/2006/relationships/image" Target="../media/image2499.png"/><Relationship Id="rId6" Type="http://schemas.openxmlformats.org/officeDocument/2006/relationships/customXml" Target="../ink/ink2267.xml"/><Relationship Id="rId238" Type="http://schemas.openxmlformats.org/officeDocument/2006/relationships/image" Target="../media/image2217.png"/><Relationship Id="rId445" Type="http://schemas.openxmlformats.org/officeDocument/2006/relationships/image" Target="../media/image2319.png"/><Relationship Id="rId652" Type="http://schemas.openxmlformats.org/officeDocument/2006/relationships/customXml" Target="../ink/ink2592.xml"/><Relationship Id="rId291" Type="http://schemas.openxmlformats.org/officeDocument/2006/relationships/customXml" Target="../ink/ink2411.xml"/><Relationship Id="rId305" Type="http://schemas.openxmlformats.org/officeDocument/2006/relationships/customXml" Target="../ink/ink2418.xml"/><Relationship Id="rId512" Type="http://schemas.openxmlformats.org/officeDocument/2006/relationships/customXml" Target="../ink/ink2522.xml"/><Relationship Id="rId957" Type="http://schemas.openxmlformats.org/officeDocument/2006/relationships/image" Target="../media/image2574.png"/><Relationship Id="rId86" Type="http://schemas.openxmlformats.org/officeDocument/2006/relationships/customXml" Target="../ink/ink2307.xml"/><Relationship Id="rId151" Type="http://schemas.openxmlformats.org/officeDocument/2006/relationships/image" Target="../media/image2174.png"/><Relationship Id="rId389" Type="http://schemas.openxmlformats.org/officeDocument/2006/relationships/image" Target="../media/image2291.png"/><Relationship Id="rId596" Type="http://schemas.openxmlformats.org/officeDocument/2006/relationships/customXml" Target="../ink/ink2564.xml"/><Relationship Id="rId817" Type="http://schemas.openxmlformats.org/officeDocument/2006/relationships/customXml" Target="../ink/ink2675.xml"/><Relationship Id="rId249" Type="http://schemas.openxmlformats.org/officeDocument/2006/relationships/customXml" Target="../ink/ink2389.xml"/><Relationship Id="rId456" Type="http://schemas.openxmlformats.org/officeDocument/2006/relationships/customXml" Target="../ink/ink2494.xml"/><Relationship Id="rId663" Type="http://schemas.openxmlformats.org/officeDocument/2006/relationships/image" Target="../media/image2428.png"/><Relationship Id="rId870" Type="http://schemas.openxmlformats.org/officeDocument/2006/relationships/image" Target="../media/image2531.png"/><Relationship Id="rId13" Type="http://schemas.openxmlformats.org/officeDocument/2006/relationships/image" Target="../media/image2107.png"/><Relationship Id="rId109" Type="http://schemas.openxmlformats.org/officeDocument/2006/relationships/image" Target="../media/image2153.png"/><Relationship Id="rId316" Type="http://schemas.openxmlformats.org/officeDocument/2006/relationships/image" Target="../media/image2255.png"/><Relationship Id="rId523" Type="http://schemas.openxmlformats.org/officeDocument/2006/relationships/image" Target="../media/image2358.png"/><Relationship Id="rId968" Type="http://schemas.openxmlformats.org/officeDocument/2006/relationships/customXml" Target="../ink/ink2751.xml"/><Relationship Id="rId97" Type="http://schemas.openxmlformats.org/officeDocument/2006/relationships/image" Target="../media/image2147.png"/><Relationship Id="rId730" Type="http://schemas.openxmlformats.org/officeDocument/2006/relationships/image" Target="../media/image2461.png"/><Relationship Id="rId828" Type="http://schemas.openxmlformats.org/officeDocument/2006/relationships/image" Target="../media/image2510.png"/><Relationship Id="rId162" Type="http://schemas.openxmlformats.org/officeDocument/2006/relationships/customXml" Target="../ink/ink2345.xml"/><Relationship Id="rId467" Type="http://schemas.openxmlformats.org/officeDocument/2006/relationships/image" Target="../media/image2330.png"/><Relationship Id="rId674" Type="http://schemas.openxmlformats.org/officeDocument/2006/relationships/image" Target="../media/image2433.png"/><Relationship Id="rId881" Type="http://schemas.openxmlformats.org/officeDocument/2006/relationships/customXml" Target="../ink/ink2707.xml"/><Relationship Id="rId24" Type="http://schemas.openxmlformats.org/officeDocument/2006/relationships/customXml" Target="../ink/ink2276.xml"/><Relationship Id="rId327" Type="http://schemas.openxmlformats.org/officeDocument/2006/relationships/image" Target="../media/image2260.png"/><Relationship Id="rId534" Type="http://schemas.openxmlformats.org/officeDocument/2006/relationships/customXml" Target="../ink/ink2533.xml"/><Relationship Id="rId741" Type="http://schemas.openxmlformats.org/officeDocument/2006/relationships/customXml" Target="../ink/ink2637.xml"/><Relationship Id="rId839" Type="http://schemas.openxmlformats.org/officeDocument/2006/relationships/customXml" Target="../ink/ink2686.xml"/><Relationship Id="rId173" Type="http://schemas.openxmlformats.org/officeDocument/2006/relationships/image" Target="../media/image2185.png"/><Relationship Id="rId380" Type="http://schemas.openxmlformats.org/officeDocument/2006/relationships/customXml" Target="../ink/ink2456.xml"/><Relationship Id="rId601" Type="http://schemas.openxmlformats.org/officeDocument/2006/relationships/image" Target="../media/image2397.png"/><Relationship Id="rId240" Type="http://schemas.openxmlformats.org/officeDocument/2006/relationships/image" Target="../media/image2218.png"/><Relationship Id="rId478" Type="http://schemas.openxmlformats.org/officeDocument/2006/relationships/customXml" Target="../ink/ink2505.xml"/><Relationship Id="rId685" Type="http://schemas.openxmlformats.org/officeDocument/2006/relationships/customXml" Target="../ink/ink2609.xml"/><Relationship Id="rId892" Type="http://schemas.openxmlformats.org/officeDocument/2006/relationships/image" Target="../media/image2542.png"/><Relationship Id="rId906" Type="http://schemas.openxmlformats.org/officeDocument/2006/relationships/image" Target="../media/image2549.png"/><Relationship Id="rId35" Type="http://schemas.openxmlformats.org/officeDocument/2006/relationships/image" Target="../media/image2116.png"/><Relationship Id="rId100" Type="http://schemas.openxmlformats.org/officeDocument/2006/relationships/customXml" Target="../ink/ink2314.xml"/><Relationship Id="rId338" Type="http://schemas.openxmlformats.org/officeDocument/2006/relationships/customXml" Target="../ink/ink2435.xml"/><Relationship Id="rId545" Type="http://schemas.openxmlformats.org/officeDocument/2006/relationships/image" Target="../media/image2369.png"/><Relationship Id="rId752" Type="http://schemas.openxmlformats.org/officeDocument/2006/relationships/image" Target="../media/image2472.png"/><Relationship Id="rId184" Type="http://schemas.openxmlformats.org/officeDocument/2006/relationships/customXml" Target="../ink/ink2356.xml"/><Relationship Id="rId391" Type="http://schemas.openxmlformats.org/officeDocument/2006/relationships/image" Target="../media/image2292.png"/><Relationship Id="rId405" Type="http://schemas.openxmlformats.org/officeDocument/2006/relationships/image" Target="../media/image2299.png"/><Relationship Id="rId612" Type="http://schemas.openxmlformats.org/officeDocument/2006/relationships/customXml" Target="../ink/ink2572.xml"/><Relationship Id="rId251" Type="http://schemas.openxmlformats.org/officeDocument/2006/relationships/customXml" Target="../ink/ink2390.xml"/><Relationship Id="rId489" Type="http://schemas.openxmlformats.org/officeDocument/2006/relationships/image" Target="../media/image2341.png"/><Relationship Id="rId696" Type="http://schemas.openxmlformats.org/officeDocument/2006/relationships/image" Target="../media/image2444.png"/><Relationship Id="rId917" Type="http://schemas.openxmlformats.org/officeDocument/2006/relationships/customXml" Target="../ink/ink2725.xml"/><Relationship Id="rId46" Type="http://schemas.openxmlformats.org/officeDocument/2006/relationships/customXml" Target="../ink/ink2287.xml"/><Relationship Id="rId349" Type="http://schemas.openxmlformats.org/officeDocument/2006/relationships/image" Target="../media/image2271.png"/><Relationship Id="rId556" Type="http://schemas.openxmlformats.org/officeDocument/2006/relationships/customXml" Target="../ink/ink2544.xml"/><Relationship Id="rId763" Type="http://schemas.openxmlformats.org/officeDocument/2006/relationships/customXml" Target="../ink/ink2648.xml"/><Relationship Id="rId111" Type="http://schemas.openxmlformats.org/officeDocument/2006/relationships/image" Target="../media/image2154.png"/><Relationship Id="rId195" Type="http://schemas.openxmlformats.org/officeDocument/2006/relationships/image" Target="../media/image2196.png"/><Relationship Id="rId209" Type="http://schemas.openxmlformats.org/officeDocument/2006/relationships/image" Target="../media/image2203.png"/><Relationship Id="rId416" Type="http://schemas.openxmlformats.org/officeDocument/2006/relationships/customXml" Target="../ink/ink2474.xml"/><Relationship Id="rId970" Type="http://schemas.openxmlformats.org/officeDocument/2006/relationships/customXml" Target="../ink/ink2752.xml"/><Relationship Id="rId623" Type="http://schemas.openxmlformats.org/officeDocument/2006/relationships/image" Target="../media/image2408.png"/><Relationship Id="rId830" Type="http://schemas.openxmlformats.org/officeDocument/2006/relationships/image" Target="../media/image2511.png"/><Relationship Id="rId928" Type="http://schemas.openxmlformats.org/officeDocument/2006/relationships/image" Target="../media/image2560.png"/><Relationship Id="rId57" Type="http://schemas.openxmlformats.org/officeDocument/2006/relationships/image" Target="../media/image2127.png"/><Relationship Id="rId262" Type="http://schemas.openxmlformats.org/officeDocument/2006/relationships/image" Target="../media/image2229.png"/><Relationship Id="rId567" Type="http://schemas.openxmlformats.org/officeDocument/2006/relationships/image" Target="../media/image2380.png"/><Relationship Id="rId122" Type="http://schemas.openxmlformats.org/officeDocument/2006/relationships/customXml" Target="../ink/ink2325.xml"/><Relationship Id="rId774" Type="http://schemas.openxmlformats.org/officeDocument/2006/relationships/image" Target="../media/image2483.png"/><Relationship Id="rId427" Type="http://schemas.openxmlformats.org/officeDocument/2006/relationships/image" Target="../media/image2310.png"/><Relationship Id="rId634" Type="http://schemas.openxmlformats.org/officeDocument/2006/relationships/customXml" Target="../ink/ink2583.xml"/><Relationship Id="rId841" Type="http://schemas.openxmlformats.org/officeDocument/2006/relationships/customXml" Target="../ink/ink2687.xml"/><Relationship Id="rId273" Type="http://schemas.openxmlformats.org/officeDocument/2006/relationships/customXml" Target="../ink/ink2401.xml"/><Relationship Id="rId480" Type="http://schemas.openxmlformats.org/officeDocument/2006/relationships/customXml" Target="../ink/ink2506.xml"/><Relationship Id="rId701" Type="http://schemas.openxmlformats.org/officeDocument/2006/relationships/customXml" Target="../ink/ink2617.xml"/><Relationship Id="rId939" Type="http://schemas.openxmlformats.org/officeDocument/2006/relationships/customXml" Target="../ink/ink2736.xml"/><Relationship Id="rId68" Type="http://schemas.openxmlformats.org/officeDocument/2006/relationships/customXml" Target="../ink/ink2298.xml"/><Relationship Id="rId133" Type="http://schemas.openxmlformats.org/officeDocument/2006/relationships/image" Target="../media/image2165.png"/><Relationship Id="rId340" Type="http://schemas.openxmlformats.org/officeDocument/2006/relationships/customXml" Target="../ink/ink2436.xml"/><Relationship Id="rId578" Type="http://schemas.openxmlformats.org/officeDocument/2006/relationships/customXml" Target="../ink/ink2555.xml"/><Relationship Id="rId785" Type="http://schemas.openxmlformats.org/officeDocument/2006/relationships/customXml" Target="../ink/ink2659.xml"/><Relationship Id="rId200" Type="http://schemas.openxmlformats.org/officeDocument/2006/relationships/customXml" Target="../ink/ink2364.xml"/><Relationship Id="rId438" Type="http://schemas.openxmlformats.org/officeDocument/2006/relationships/customXml" Target="../ink/ink2485.xml"/><Relationship Id="rId645" Type="http://schemas.openxmlformats.org/officeDocument/2006/relationships/image" Target="../media/image2419.png"/><Relationship Id="rId852" Type="http://schemas.openxmlformats.org/officeDocument/2006/relationships/image" Target="../media/image2522.png"/><Relationship Id="rId284" Type="http://schemas.openxmlformats.org/officeDocument/2006/relationships/customXml" Target="../ink/ink2407.xml"/><Relationship Id="rId491" Type="http://schemas.openxmlformats.org/officeDocument/2006/relationships/image" Target="../media/image2342.png"/><Relationship Id="rId505" Type="http://schemas.openxmlformats.org/officeDocument/2006/relationships/image" Target="../media/image2349.png"/><Relationship Id="rId712" Type="http://schemas.openxmlformats.org/officeDocument/2006/relationships/image" Target="../media/image2452.png"/><Relationship Id="rId79" Type="http://schemas.openxmlformats.org/officeDocument/2006/relationships/image" Target="../media/image2138.png"/><Relationship Id="rId144" Type="http://schemas.openxmlformats.org/officeDocument/2006/relationships/customXml" Target="../ink/ink2336.xml"/><Relationship Id="rId589" Type="http://schemas.openxmlformats.org/officeDocument/2006/relationships/image" Target="../media/image2391.png"/><Relationship Id="rId796" Type="http://schemas.openxmlformats.org/officeDocument/2006/relationships/image" Target="../media/image2494.png"/><Relationship Id="rId351" Type="http://schemas.openxmlformats.org/officeDocument/2006/relationships/image" Target="../media/image2272.png"/><Relationship Id="rId449" Type="http://schemas.openxmlformats.org/officeDocument/2006/relationships/image" Target="../media/image2321.png"/><Relationship Id="rId656" Type="http://schemas.openxmlformats.org/officeDocument/2006/relationships/customXml" Target="../ink/ink2594.xml"/><Relationship Id="rId863" Type="http://schemas.openxmlformats.org/officeDocument/2006/relationships/customXml" Target="../ink/ink2698.xml"/><Relationship Id="rId211" Type="http://schemas.openxmlformats.org/officeDocument/2006/relationships/image" Target="../media/image2204.png"/><Relationship Id="rId295" Type="http://schemas.openxmlformats.org/officeDocument/2006/relationships/customXml" Target="../ink/ink2413.xml"/><Relationship Id="rId309" Type="http://schemas.openxmlformats.org/officeDocument/2006/relationships/customXml" Target="../ink/ink2420.xml"/><Relationship Id="rId516" Type="http://schemas.openxmlformats.org/officeDocument/2006/relationships/customXml" Target="../ink/ink2524.xml"/><Relationship Id="rId723" Type="http://schemas.openxmlformats.org/officeDocument/2006/relationships/customXml" Target="../ink/ink2628.xml"/><Relationship Id="rId930" Type="http://schemas.openxmlformats.org/officeDocument/2006/relationships/image" Target="../media/image2561.png"/><Relationship Id="rId155" Type="http://schemas.openxmlformats.org/officeDocument/2006/relationships/image" Target="../media/image2176.png"/><Relationship Id="rId362" Type="http://schemas.openxmlformats.org/officeDocument/2006/relationships/customXml" Target="../ink/ink2447.xml"/><Relationship Id="rId222" Type="http://schemas.openxmlformats.org/officeDocument/2006/relationships/customXml" Target="../ink/ink2375.xml"/><Relationship Id="rId667" Type="http://schemas.openxmlformats.org/officeDocument/2006/relationships/image" Target="../media/image2430.png"/><Relationship Id="rId874" Type="http://schemas.openxmlformats.org/officeDocument/2006/relationships/image" Target="../media/image2533.png"/><Relationship Id="rId17" Type="http://schemas.openxmlformats.org/officeDocument/2006/relationships/image" Target="../media/image2109.png"/><Relationship Id="rId527" Type="http://schemas.openxmlformats.org/officeDocument/2006/relationships/image" Target="../media/image2360.png"/><Relationship Id="rId734" Type="http://schemas.openxmlformats.org/officeDocument/2006/relationships/image" Target="../media/image2463.png"/><Relationship Id="rId941" Type="http://schemas.openxmlformats.org/officeDocument/2006/relationships/customXml" Target="../ink/ink2737.xml"/><Relationship Id="rId70" Type="http://schemas.openxmlformats.org/officeDocument/2006/relationships/customXml" Target="../ink/ink2299.xml"/><Relationship Id="rId166" Type="http://schemas.openxmlformats.org/officeDocument/2006/relationships/customXml" Target="../ink/ink2347.xml"/><Relationship Id="rId373" Type="http://schemas.openxmlformats.org/officeDocument/2006/relationships/image" Target="../media/image2283.png"/><Relationship Id="rId580" Type="http://schemas.openxmlformats.org/officeDocument/2006/relationships/customXml" Target="../ink/ink2556.xml"/><Relationship Id="rId801" Type="http://schemas.openxmlformats.org/officeDocument/2006/relationships/customXml" Target="../ink/ink2667.xml"/><Relationship Id="rId1" Type="http://schemas.openxmlformats.org/officeDocument/2006/relationships/slideLayout" Target="../slideLayouts/slideLayout7.xml"/><Relationship Id="rId233" Type="http://schemas.openxmlformats.org/officeDocument/2006/relationships/customXml" Target="../ink/ink2381.xml"/><Relationship Id="rId440" Type="http://schemas.openxmlformats.org/officeDocument/2006/relationships/customXml" Target="../ink/ink2486.xml"/><Relationship Id="rId678" Type="http://schemas.openxmlformats.org/officeDocument/2006/relationships/image" Target="../media/image2435.png"/><Relationship Id="rId885" Type="http://schemas.openxmlformats.org/officeDocument/2006/relationships/customXml" Target="../ink/ink2709.xml"/><Relationship Id="rId28" Type="http://schemas.openxmlformats.org/officeDocument/2006/relationships/customXml" Target="../ink/ink2278.xml"/><Relationship Id="rId300" Type="http://schemas.openxmlformats.org/officeDocument/2006/relationships/image" Target="../media/image2247.png"/><Relationship Id="rId538" Type="http://schemas.openxmlformats.org/officeDocument/2006/relationships/customXml" Target="../ink/ink2535.xml"/><Relationship Id="rId745" Type="http://schemas.openxmlformats.org/officeDocument/2006/relationships/customXml" Target="../ink/ink2639.xml"/><Relationship Id="rId952" Type="http://schemas.openxmlformats.org/officeDocument/2006/relationships/customXml" Target="../ink/ink2743.xml"/><Relationship Id="rId81" Type="http://schemas.openxmlformats.org/officeDocument/2006/relationships/image" Target="../media/image2139.png"/><Relationship Id="rId177" Type="http://schemas.openxmlformats.org/officeDocument/2006/relationships/image" Target="../media/image2187.png"/><Relationship Id="rId384" Type="http://schemas.openxmlformats.org/officeDocument/2006/relationships/customXml" Target="../ink/ink2458.xml"/><Relationship Id="rId591" Type="http://schemas.openxmlformats.org/officeDocument/2006/relationships/image" Target="../media/image2392.png"/><Relationship Id="rId605" Type="http://schemas.openxmlformats.org/officeDocument/2006/relationships/image" Target="../media/image2399.png"/><Relationship Id="rId812" Type="http://schemas.openxmlformats.org/officeDocument/2006/relationships/image" Target="../media/image2502.png"/><Relationship Id="rId244" Type="http://schemas.openxmlformats.org/officeDocument/2006/relationships/image" Target="../media/image2220.png"/><Relationship Id="rId689" Type="http://schemas.openxmlformats.org/officeDocument/2006/relationships/customXml" Target="../ink/ink2611.xml"/><Relationship Id="rId896" Type="http://schemas.openxmlformats.org/officeDocument/2006/relationships/image" Target="../media/image2544.png"/><Relationship Id="rId39" Type="http://schemas.openxmlformats.org/officeDocument/2006/relationships/image" Target="../media/image2118.png"/><Relationship Id="rId451" Type="http://schemas.openxmlformats.org/officeDocument/2006/relationships/image" Target="../media/image2322.png"/><Relationship Id="rId549" Type="http://schemas.openxmlformats.org/officeDocument/2006/relationships/image" Target="../media/image2371.png"/><Relationship Id="rId756" Type="http://schemas.openxmlformats.org/officeDocument/2006/relationships/image" Target="../media/image2474.png"/><Relationship Id="rId104" Type="http://schemas.openxmlformats.org/officeDocument/2006/relationships/customXml" Target="../ink/ink2316.xml"/><Relationship Id="rId188" Type="http://schemas.openxmlformats.org/officeDocument/2006/relationships/customXml" Target="../ink/ink2358.xml"/><Relationship Id="rId311" Type="http://schemas.openxmlformats.org/officeDocument/2006/relationships/customXml" Target="../ink/ink2421.xml"/><Relationship Id="rId395" Type="http://schemas.openxmlformats.org/officeDocument/2006/relationships/image" Target="../media/image2294.png"/><Relationship Id="rId409" Type="http://schemas.openxmlformats.org/officeDocument/2006/relationships/image" Target="../media/image2301.png"/><Relationship Id="rId963" Type="http://schemas.openxmlformats.org/officeDocument/2006/relationships/image" Target="../media/image2577.png"/><Relationship Id="rId92" Type="http://schemas.openxmlformats.org/officeDocument/2006/relationships/customXml" Target="../ink/ink2310.xml"/><Relationship Id="rId616" Type="http://schemas.openxmlformats.org/officeDocument/2006/relationships/customXml" Target="../ink/ink2574.xml"/><Relationship Id="rId823" Type="http://schemas.openxmlformats.org/officeDocument/2006/relationships/customXml" Target="../ink/ink2678.xml"/><Relationship Id="rId255" Type="http://schemas.openxmlformats.org/officeDocument/2006/relationships/customXml" Target="../ink/ink2392.xml"/><Relationship Id="rId462" Type="http://schemas.openxmlformats.org/officeDocument/2006/relationships/customXml" Target="../ink/ink2497.xml"/><Relationship Id="rId115" Type="http://schemas.openxmlformats.org/officeDocument/2006/relationships/image" Target="../media/image2156.png"/><Relationship Id="rId157" Type="http://schemas.openxmlformats.org/officeDocument/2006/relationships/image" Target="../media/image2177.png"/><Relationship Id="rId322" Type="http://schemas.openxmlformats.org/officeDocument/2006/relationships/customXml" Target="../ink/ink2427.xml"/><Relationship Id="rId364" Type="http://schemas.openxmlformats.org/officeDocument/2006/relationships/customXml" Target="../ink/ink2448.xml"/><Relationship Id="rId767" Type="http://schemas.openxmlformats.org/officeDocument/2006/relationships/customXml" Target="../ink/ink2650.xml"/><Relationship Id="rId61" Type="http://schemas.openxmlformats.org/officeDocument/2006/relationships/image" Target="../media/image2129.png"/><Relationship Id="rId199" Type="http://schemas.openxmlformats.org/officeDocument/2006/relationships/image" Target="../media/image2198.png"/><Relationship Id="rId571" Type="http://schemas.openxmlformats.org/officeDocument/2006/relationships/image" Target="../media/image2382.png"/><Relationship Id="rId627" Type="http://schemas.openxmlformats.org/officeDocument/2006/relationships/image" Target="../media/image2410.png"/><Relationship Id="rId669" Type="http://schemas.openxmlformats.org/officeDocument/2006/relationships/image" Target="../media/image2431.png"/><Relationship Id="rId834" Type="http://schemas.openxmlformats.org/officeDocument/2006/relationships/image" Target="../media/image2513.png"/><Relationship Id="rId876" Type="http://schemas.openxmlformats.org/officeDocument/2006/relationships/image" Target="../media/image2534.png"/><Relationship Id="rId19" Type="http://schemas.openxmlformats.org/officeDocument/2006/relationships/image" Target="../media/image2110.png"/><Relationship Id="rId224" Type="http://schemas.openxmlformats.org/officeDocument/2006/relationships/customXml" Target="../ink/ink2376.xml"/><Relationship Id="rId266" Type="http://schemas.openxmlformats.org/officeDocument/2006/relationships/image" Target="../media/image2231.png"/><Relationship Id="rId431" Type="http://schemas.openxmlformats.org/officeDocument/2006/relationships/image" Target="../media/image2312.png"/><Relationship Id="rId473" Type="http://schemas.openxmlformats.org/officeDocument/2006/relationships/image" Target="../media/image2333.png"/><Relationship Id="rId529" Type="http://schemas.openxmlformats.org/officeDocument/2006/relationships/image" Target="../media/image2361.png"/><Relationship Id="rId680" Type="http://schemas.openxmlformats.org/officeDocument/2006/relationships/image" Target="../media/image2436.png"/><Relationship Id="rId736" Type="http://schemas.openxmlformats.org/officeDocument/2006/relationships/image" Target="../media/image2464.png"/><Relationship Id="rId901" Type="http://schemas.openxmlformats.org/officeDocument/2006/relationships/customXml" Target="../ink/ink2717.xml"/><Relationship Id="rId30" Type="http://schemas.openxmlformats.org/officeDocument/2006/relationships/customXml" Target="../ink/ink2279.xml"/><Relationship Id="rId126" Type="http://schemas.openxmlformats.org/officeDocument/2006/relationships/customXml" Target="../ink/ink2327.xml"/><Relationship Id="rId168" Type="http://schemas.openxmlformats.org/officeDocument/2006/relationships/customXml" Target="../ink/ink2348.xml"/><Relationship Id="rId333" Type="http://schemas.openxmlformats.org/officeDocument/2006/relationships/image" Target="../media/image2263.png"/><Relationship Id="rId540" Type="http://schemas.openxmlformats.org/officeDocument/2006/relationships/customXml" Target="../ink/ink2536.xml"/><Relationship Id="rId778" Type="http://schemas.openxmlformats.org/officeDocument/2006/relationships/image" Target="../media/image2485.png"/><Relationship Id="rId943" Type="http://schemas.openxmlformats.org/officeDocument/2006/relationships/image" Target="../media/image2567.png"/><Relationship Id="rId72" Type="http://schemas.openxmlformats.org/officeDocument/2006/relationships/customXml" Target="../ink/ink2300.xml"/><Relationship Id="rId375" Type="http://schemas.openxmlformats.org/officeDocument/2006/relationships/image" Target="../media/image2284.png"/><Relationship Id="rId582" Type="http://schemas.openxmlformats.org/officeDocument/2006/relationships/customXml" Target="../ink/ink2557.xml"/><Relationship Id="rId638" Type="http://schemas.openxmlformats.org/officeDocument/2006/relationships/customXml" Target="../ink/ink2585.xml"/><Relationship Id="rId803" Type="http://schemas.openxmlformats.org/officeDocument/2006/relationships/customXml" Target="../ink/ink2668.xml"/><Relationship Id="rId845" Type="http://schemas.openxmlformats.org/officeDocument/2006/relationships/customXml" Target="../ink/ink2689.xml"/><Relationship Id="rId3" Type="http://schemas.openxmlformats.org/officeDocument/2006/relationships/image" Target="../media/image2102.png"/><Relationship Id="rId235" Type="http://schemas.openxmlformats.org/officeDocument/2006/relationships/customXml" Target="../ink/ink2382.xml"/><Relationship Id="rId277" Type="http://schemas.openxmlformats.org/officeDocument/2006/relationships/customXml" Target="../ink/ink2403.xml"/><Relationship Id="rId400" Type="http://schemas.openxmlformats.org/officeDocument/2006/relationships/customXml" Target="../ink/ink2466.xml"/><Relationship Id="rId442" Type="http://schemas.openxmlformats.org/officeDocument/2006/relationships/customXml" Target="../ink/ink2487.xml"/><Relationship Id="rId484" Type="http://schemas.openxmlformats.org/officeDocument/2006/relationships/customXml" Target="../ink/ink2508.xml"/><Relationship Id="rId705" Type="http://schemas.openxmlformats.org/officeDocument/2006/relationships/customXml" Target="../ink/ink2619.xml"/><Relationship Id="rId887" Type="http://schemas.openxmlformats.org/officeDocument/2006/relationships/customXml" Target="../ink/ink2710.xml"/><Relationship Id="rId137" Type="http://schemas.openxmlformats.org/officeDocument/2006/relationships/image" Target="../media/image2167.png"/><Relationship Id="rId302" Type="http://schemas.openxmlformats.org/officeDocument/2006/relationships/image" Target="../media/image2248.png"/><Relationship Id="rId344" Type="http://schemas.openxmlformats.org/officeDocument/2006/relationships/customXml" Target="../ink/ink2438.xml"/><Relationship Id="rId691" Type="http://schemas.openxmlformats.org/officeDocument/2006/relationships/customXml" Target="../ink/ink2612.xml"/><Relationship Id="rId747" Type="http://schemas.openxmlformats.org/officeDocument/2006/relationships/customXml" Target="../ink/ink2640.xml"/><Relationship Id="rId789" Type="http://schemas.openxmlformats.org/officeDocument/2006/relationships/customXml" Target="../ink/ink2661.xml"/><Relationship Id="rId912" Type="http://schemas.openxmlformats.org/officeDocument/2006/relationships/image" Target="../media/image2552.png"/><Relationship Id="rId954" Type="http://schemas.openxmlformats.org/officeDocument/2006/relationships/customXml" Target="../ink/ink2744.xml"/><Relationship Id="rId41" Type="http://schemas.openxmlformats.org/officeDocument/2006/relationships/image" Target="../media/image2119.png"/><Relationship Id="rId83" Type="http://schemas.openxmlformats.org/officeDocument/2006/relationships/image" Target="../media/image2140.png"/><Relationship Id="rId179" Type="http://schemas.openxmlformats.org/officeDocument/2006/relationships/image" Target="../media/image2188.png"/><Relationship Id="rId386" Type="http://schemas.openxmlformats.org/officeDocument/2006/relationships/customXml" Target="../ink/ink2459.xml"/><Relationship Id="rId551" Type="http://schemas.openxmlformats.org/officeDocument/2006/relationships/image" Target="../media/image2372.png"/><Relationship Id="rId593" Type="http://schemas.openxmlformats.org/officeDocument/2006/relationships/image" Target="../media/image2393.png"/><Relationship Id="rId607" Type="http://schemas.openxmlformats.org/officeDocument/2006/relationships/image" Target="../media/image2400.png"/><Relationship Id="rId649" Type="http://schemas.openxmlformats.org/officeDocument/2006/relationships/image" Target="../media/image2421.png"/><Relationship Id="rId814" Type="http://schemas.openxmlformats.org/officeDocument/2006/relationships/image" Target="../media/image2503.png"/><Relationship Id="rId856" Type="http://schemas.openxmlformats.org/officeDocument/2006/relationships/image" Target="../media/image2524.png"/><Relationship Id="rId190" Type="http://schemas.openxmlformats.org/officeDocument/2006/relationships/customXml" Target="../ink/ink2359.xml"/><Relationship Id="rId204" Type="http://schemas.openxmlformats.org/officeDocument/2006/relationships/customXml" Target="../ink/ink2366.xml"/><Relationship Id="rId246" Type="http://schemas.openxmlformats.org/officeDocument/2006/relationships/image" Target="../media/image2221.png"/><Relationship Id="rId288" Type="http://schemas.openxmlformats.org/officeDocument/2006/relationships/image" Target="../media/image2241.png"/><Relationship Id="rId411" Type="http://schemas.openxmlformats.org/officeDocument/2006/relationships/image" Target="../media/image2302.png"/><Relationship Id="rId453" Type="http://schemas.openxmlformats.org/officeDocument/2006/relationships/image" Target="../media/image2323.png"/><Relationship Id="rId509" Type="http://schemas.openxmlformats.org/officeDocument/2006/relationships/image" Target="../media/image2351.png"/><Relationship Id="rId660" Type="http://schemas.openxmlformats.org/officeDocument/2006/relationships/customXml" Target="../ink/ink2596.xml"/><Relationship Id="rId898" Type="http://schemas.openxmlformats.org/officeDocument/2006/relationships/image" Target="../media/image2545.png"/><Relationship Id="rId106" Type="http://schemas.openxmlformats.org/officeDocument/2006/relationships/customXml" Target="../ink/ink2317.xml"/><Relationship Id="rId313" Type="http://schemas.openxmlformats.org/officeDocument/2006/relationships/customXml" Target="../ink/ink2422.xml"/><Relationship Id="rId495" Type="http://schemas.openxmlformats.org/officeDocument/2006/relationships/image" Target="../media/image2344.png"/><Relationship Id="rId716" Type="http://schemas.openxmlformats.org/officeDocument/2006/relationships/image" Target="../media/image2454.png"/><Relationship Id="rId758" Type="http://schemas.openxmlformats.org/officeDocument/2006/relationships/image" Target="../media/image2475.png"/><Relationship Id="rId923" Type="http://schemas.openxmlformats.org/officeDocument/2006/relationships/customXml" Target="../ink/ink2728.xml"/><Relationship Id="rId965" Type="http://schemas.openxmlformats.org/officeDocument/2006/relationships/image" Target="../media/image2578.png"/><Relationship Id="rId10" Type="http://schemas.openxmlformats.org/officeDocument/2006/relationships/customXml" Target="../ink/ink2269.xml"/><Relationship Id="rId52" Type="http://schemas.openxmlformats.org/officeDocument/2006/relationships/customXml" Target="../ink/ink2290.xml"/><Relationship Id="rId94" Type="http://schemas.openxmlformats.org/officeDocument/2006/relationships/customXml" Target="../ink/ink2311.xml"/><Relationship Id="rId148" Type="http://schemas.openxmlformats.org/officeDocument/2006/relationships/customXml" Target="../ink/ink2338.xml"/><Relationship Id="rId355" Type="http://schemas.openxmlformats.org/officeDocument/2006/relationships/image" Target="../media/image2274.png"/><Relationship Id="rId397" Type="http://schemas.openxmlformats.org/officeDocument/2006/relationships/image" Target="../media/image2295.png"/><Relationship Id="rId520" Type="http://schemas.openxmlformats.org/officeDocument/2006/relationships/customXml" Target="../ink/ink2526.xml"/><Relationship Id="rId562" Type="http://schemas.openxmlformats.org/officeDocument/2006/relationships/customXml" Target="../ink/ink2547.xml"/><Relationship Id="rId618" Type="http://schemas.openxmlformats.org/officeDocument/2006/relationships/customXml" Target="../ink/ink2575.xml"/><Relationship Id="rId825" Type="http://schemas.openxmlformats.org/officeDocument/2006/relationships/customXml" Target="../ink/ink2679.xml"/><Relationship Id="rId215" Type="http://schemas.openxmlformats.org/officeDocument/2006/relationships/image" Target="../media/image2206.png"/><Relationship Id="rId257" Type="http://schemas.openxmlformats.org/officeDocument/2006/relationships/customXml" Target="../ink/ink2393.xml"/><Relationship Id="rId422" Type="http://schemas.openxmlformats.org/officeDocument/2006/relationships/customXml" Target="../ink/ink2477.xml"/><Relationship Id="rId464" Type="http://schemas.openxmlformats.org/officeDocument/2006/relationships/customXml" Target="../ink/ink2498.xml"/><Relationship Id="rId867" Type="http://schemas.openxmlformats.org/officeDocument/2006/relationships/customXml" Target="../ink/ink2700.xml"/><Relationship Id="rId299" Type="http://schemas.openxmlformats.org/officeDocument/2006/relationships/customXml" Target="../ink/ink2415.xml"/><Relationship Id="rId727" Type="http://schemas.openxmlformats.org/officeDocument/2006/relationships/customXml" Target="../ink/ink2630.xml"/><Relationship Id="rId934" Type="http://schemas.openxmlformats.org/officeDocument/2006/relationships/image" Target="../media/image2563.png"/><Relationship Id="rId63" Type="http://schemas.openxmlformats.org/officeDocument/2006/relationships/image" Target="../media/image2130.png"/><Relationship Id="rId159" Type="http://schemas.openxmlformats.org/officeDocument/2006/relationships/image" Target="../media/image2178.png"/><Relationship Id="rId366" Type="http://schemas.openxmlformats.org/officeDocument/2006/relationships/customXml" Target="../ink/ink2449.xml"/><Relationship Id="rId573" Type="http://schemas.openxmlformats.org/officeDocument/2006/relationships/image" Target="../media/image2383.png"/><Relationship Id="rId780" Type="http://schemas.openxmlformats.org/officeDocument/2006/relationships/image" Target="../media/image2486.png"/><Relationship Id="rId226" Type="http://schemas.openxmlformats.org/officeDocument/2006/relationships/image" Target="../media/image2211.png"/><Relationship Id="rId433" Type="http://schemas.openxmlformats.org/officeDocument/2006/relationships/image" Target="../media/image2313.png"/><Relationship Id="rId878" Type="http://schemas.openxmlformats.org/officeDocument/2006/relationships/image" Target="../media/image2535.png"/><Relationship Id="rId640" Type="http://schemas.openxmlformats.org/officeDocument/2006/relationships/customXml" Target="../ink/ink2586.xml"/><Relationship Id="rId738" Type="http://schemas.openxmlformats.org/officeDocument/2006/relationships/image" Target="../media/image2465.png"/><Relationship Id="rId945" Type="http://schemas.openxmlformats.org/officeDocument/2006/relationships/image" Target="../media/image2568.png"/><Relationship Id="rId74" Type="http://schemas.openxmlformats.org/officeDocument/2006/relationships/customXml" Target="../ink/ink2301.xml"/><Relationship Id="rId377" Type="http://schemas.openxmlformats.org/officeDocument/2006/relationships/image" Target="../media/image2285.png"/><Relationship Id="rId500" Type="http://schemas.openxmlformats.org/officeDocument/2006/relationships/customXml" Target="../ink/ink2516.xml"/><Relationship Id="rId584" Type="http://schemas.openxmlformats.org/officeDocument/2006/relationships/customXml" Target="../ink/ink2558.xml"/><Relationship Id="rId805" Type="http://schemas.openxmlformats.org/officeDocument/2006/relationships/customXml" Target="../ink/ink2669.xml"/><Relationship Id="rId5" Type="http://schemas.openxmlformats.org/officeDocument/2006/relationships/image" Target="../media/image2103.png"/><Relationship Id="rId237" Type="http://schemas.openxmlformats.org/officeDocument/2006/relationships/customXml" Target="../ink/ink2383.xml"/><Relationship Id="rId791" Type="http://schemas.openxmlformats.org/officeDocument/2006/relationships/customXml" Target="../ink/ink2662.xml"/><Relationship Id="rId889" Type="http://schemas.openxmlformats.org/officeDocument/2006/relationships/customXml" Target="../ink/ink2711.xml"/><Relationship Id="rId444" Type="http://schemas.openxmlformats.org/officeDocument/2006/relationships/customXml" Target="../ink/ink2488.xml"/><Relationship Id="rId651" Type="http://schemas.openxmlformats.org/officeDocument/2006/relationships/image" Target="../media/image2422.png"/><Relationship Id="rId749" Type="http://schemas.openxmlformats.org/officeDocument/2006/relationships/customXml" Target="../ink/ink2641.xml"/><Relationship Id="rId290" Type="http://schemas.openxmlformats.org/officeDocument/2006/relationships/image" Target="../media/image2242.png"/><Relationship Id="rId304" Type="http://schemas.openxmlformats.org/officeDocument/2006/relationships/image" Target="../media/image2249.png"/><Relationship Id="rId388" Type="http://schemas.openxmlformats.org/officeDocument/2006/relationships/customXml" Target="../ink/ink2460.xml"/><Relationship Id="rId511" Type="http://schemas.openxmlformats.org/officeDocument/2006/relationships/image" Target="../media/image2352.png"/><Relationship Id="rId609" Type="http://schemas.openxmlformats.org/officeDocument/2006/relationships/image" Target="../media/image2401.png"/><Relationship Id="rId956" Type="http://schemas.openxmlformats.org/officeDocument/2006/relationships/customXml" Target="../ink/ink2745.xml"/><Relationship Id="rId85" Type="http://schemas.openxmlformats.org/officeDocument/2006/relationships/image" Target="../media/image2141.png"/><Relationship Id="rId150" Type="http://schemas.openxmlformats.org/officeDocument/2006/relationships/customXml" Target="../ink/ink2339.xml"/><Relationship Id="rId595" Type="http://schemas.openxmlformats.org/officeDocument/2006/relationships/image" Target="../media/image2394.png"/><Relationship Id="rId816" Type="http://schemas.openxmlformats.org/officeDocument/2006/relationships/image" Target="../media/image2504.png"/><Relationship Id="rId248" Type="http://schemas.openxmlformats.org/officeDocument/2006/relationships/image" Target="../media/image2222.png"/><Relationship Id="rId455" Type="http://schemas.openxmlformats.org/officeDocument/2006/relationships/image" Target="../media/image2324.png"/><Relationship Id="rId662" Type="http://schemas.openxmlformats.org/officeDocument/2006/relationships/customXml" Target="../ink/ink2597.xml"/><Relationship Id="rId12" Type="http://schemas.openxmlformats.org/officeDocument/2006/relationships/customXml" Target="../ink/ink2270.xml"/><Relationship Id="rId108" Type="http://schemas.openxmlformats.org/officeDocument/2006/relationships/customXml" Target="../ink/ink2318.xml"/><Relationship Id="rId315" Type="http://schemas.openxmlformats.org/officeDocument/2006/relationships/customXml" Target="../ink/ink2423.xml"/><Relationship Id="rId522" Type="http://schemas.openxmlformats.org/officeDocument/2006/relationships/customXml" Target="../ink/ink2527.xml"/><Relationship Id="rId967" Type="http://schemas.openxmlformats.org/officeDocument/2006/relationships/image" Target="../media/image2579.png"/><Relationship Id="rId96" Type="http://schemas.openxmlformats.org/officeDocument/2006/relationships/customXml" Target="../ink/ink2312.xml"/><Relationship Id="rId161" Type="http://schemas.openxmlformats.org/officeDocument/2006/relationships/image" Target="../media/image2179.png"/><Relationship Id="rId399" Type="http://schemas.openxmlformats.org/officeDocument/2006/relationships/image" Target="../media/image2296.png"/><Relationship Id="rId827" Type="http://schemas.openxmlformats.org/officeDocument/2006/relationships/customXml" Target="../ink/ink2680.xml"/><Relationship Id="rId259" Type="http://schemas.openxmlformats.org/officeDocument/2006/relationships/customXml" Target="../ink/ink2394.xml"/><Relationship Id="rId466" Type="http://schemas.openxmlformats.org/officeDocument/2006/relationships/customXml" Target="../ink/ink2499.xml"/><Relationship Id="rId673" Type="http://schemas.openxmlformats.org/officeDocument/2006/relationships/customXml" Target="../ink/ink2603.xml"/><Relationship Id="rId880" Type="http://schemas.openxmlformats.org/officeDocument/2006/relationships/image" Target="../media/image2536.png"/><Relationship Id="rId23" Type="http://schemas.openxmlformats.org/officeDocument/2006/relationships/image" Target="../media/image2112.png"/><Relationship Id="rId119" Type="http://schemas.openxmlformats.org/officeDocument/2006/relationships/image" Target="../media/image2158.png"/><Relationship Id="rId326" Type="http://schemas.openxmlformats.org/officeDocument/2006/relationships/customXml" Target="../ink/ink2429.xml"/><Relationship Id="rId533" Type="http://schemas.openxmlformats.org/officeDocument/2006/relationships/image" Target="../media/image2363.png"/><Relationship Id="rId740" Type="http://schemas.openxmlformats.org/officeDocument/2006/relationships/image" Target="../media/image2466.png"/><Relationship Id="rId838" Type="http://schemas.openxmlformats.org/officeDocument/2006/relationships/image" Target="../media/image2515.png"/><Relationship Id="rId172" Type="http://schemas.openxmlformats.org/officeDocument/2006/relationships/customXml" Target="../ink/ink2350.xml"/><Relationship Id="rId477" Type="http://schemas.openxmlformats.org/officeDocument/2006/relationships/image" Target="../media/image2335.png"/><Relationship Id="rId600" Type="http://schemas.openxmlformats.org/officeDocument/2006/relationships/customXml" Target="../ink/ink2566.xml"/><Relationship Id="rId684" Type="http://schemas.openxmlformats.org/officeDocument/2006/relationships/image" Target="../media/image2438.png"/><Relationship Id="rId337" Type="http://schemas.openxmlformats.org/officeDocument/2006/relationships/image" Target="../media/image2265.png"/><Relationship Id="rId891" Type="http://schemas.openxmlformats.org/officeDocument/2006/relationships/customXml" Target="../ink/ink2712.xml"/><Relationship Id="rId905" Type="http://schemas.openxmlformats.org/officeDocument/2006/relationships/customXml" Target="../ink/ink2719.xml"/><Relationship Id="rId34" Type="http://schemas.openxmlformats.org/officeDocument/2006/relationships/customXml" Target="../ink/ink2281.xml"/><Relationship Id="rId544" Type="http://schemas.openxmlformats.org/officeDocument/2006/relationships/customXml" Target="../ink/ink2538.xml"/><Relationship Id="rId751" Type="http://schemas.openxmlformats.org/officeDocument/2006/relationships/customXml" Target="../ink/ink2642.xml"/><Relationship Id="rId849" Type="http://schemas.openxmlformats.org/officeDocument/2006/relationships/customXml" Target="../ink/ink2691.xml"/><Relationship Id="rId183" Type="http://schemas.openxmlformats.org/officeDocument/2006/relationships/image" Target="../media/image2190.png"/><Relationship Id="rId390" Type="http://schemas.openxmlformats.org/officeDocument/2006/relationships/customXml" Target="../ink/ink2461.xml"/><Relationship Id="rId404" Type="http://schemas.openxmlformats.org/officeDocument/2006/relationships/customXml" Target="../ink/ink2468.xml"/><Relationship Id="rId611" Type="http://schemas.openxmlformats.org/officeDocument/2006/relationships/image" Target="../media/image2402.png"/><Relationship Id="rId250" Type="http://schemas.openxmlformats.org/officeDocument/2006/relationships/image" Target="../media/image2223.png"/><Relationship Id="rId488" Type="http://schemas.openxmlformats.org/officeDocument/2006/relationships/customXml" Target="../ink/ink2510.xml"/><Relationship Id="rId695" Type="http://schemas.openxmlformats.org/officeDocument/2006/relationships/customXml" Target="../ink/ink2614.xml"/><Relationship Id="rId709" Type="http://schemas.openxmlformats.org/officeDocument/2006/relationships/customXml" Target="../ink/ink2621.xml"/><Relationship Id="rId916" Type="http://schemas.openxmlformats.org/officeDocument/2006/relationships/image" Target="../media/image2554.png"/><Relationship Id="rId45" Type="http://schemas.openxmlformats.org/officeDocument/2006/relationships/image" Target="../media/image2121.png"/><Relationship Id="rId110" Type="http://schemas.openxmlformats.org/officeDocument/2006/relationships/customXml" Target="../ink/ink2319.xml"/><Relationship Id="rId348" Type="http://schemas.openxmlformats.org/officeDocument/2006/relationships/customXml" Target="../ink/ink2440.xml"/><Relationship Id="rId555" Type="http://schemas.openxmlformats.org/officeDocument/2006/relationships/image" Target="../media/image2374.png"/><Relationship Id="rId762" Type="http://schemas.openxmlformats.org/officeDocument/2006/relationships/image" Target="../media/image2477.png"/><Relationship Id="rId194" Type="http://schemas.openxmlformats.org/officeDocument/2006/relationships/customXml" Target="../ink/ink2361.xml"/><Relationship Id="rId208" Type="http://schemas.openxmlformats.org/officeDocument/2006/relationships/customXml" Target="../ink/ink2368.xml"/><Relationship Id="rId415" Type="http://schemas.openxmlformats.org/officeDocument/2006/relationships/image" Target="../media/image2304.png"/><Relationship Id="rId622" Type="http://schemas.openxmlformats.org/officeDocument/2006/relationships/customXml" Target="../ink/ink2577.xml"/><Relationship Id="rId261" Type="http://schemas.openxmlformats.org/officeDocument/2006/relationships/customXml" Target="../ink/ink2395.xml"/><Relationship Id="rId499" Type="http://schemas.openxmlformats.org/officeDocument/2006/relationships/image" Target="../media/image2346.png"/><Relationship Id="rId927" Type="http://schemas.openxmlformats.org/officeDocument/2006/relationships/customXml" Target="../ink/ink2730.xml"/><Relationship Id="rId56" Type="http://schemas.openxmlformats.org/officeDocument/2006/relationships/customXml" Target="../ink/ink2292.xml"/><Relationship Id="rId359" Type="http://schemas.openxmlformats.org/officeDocument/2006/relationships/image" Target="../media/image2276.png"/><Relationship Id="rId566" Type="http://schemas.openxmlformats.org/officeDocument/2006/relationships/customXml" Target="../ink/ink2549.xml"/><Relationship Id="rId773" Type="http://schemas.openxmlformats.org/officeDocument/2006/relationships/customXml" Target="../ink/ink2653.xml"/><Relationship Id="rId121" Type="http://schemas.openxmlformats.org/officeDocument/2006/relationships/image" Target="../media/image2159.png"/><Relationship Id="rId219" Type="http://schemas.openxmlformats.org/officeDocument/2006/relationships/image" Target="../media/image2208.png"/><Relationship Id="rId426" Type="http://schemas.openxmlformats.org/officeDocument/2006/relationships/customXml" Target="../ink/ink2479.xml"/><Relationship Id="rId633" Type="http://schemas.openxmlformats.org/officeDocument/2006/relationships/image" Target="../media/image2413.png"/><Relationship Id="rId840" Type="http://schemas.openxmlformats.org/officeDocument/2006/relationships/image" Target="../media/image2516.png"/><Relationship Id="rId938" Type="http://schemas.openxmlformats.org/officeDocument/2006/relationships/image" Target="../media/image2565.png"/><Relationship Id="rId67" Type="http://schemas.openxmlformats.org/officeDocument/2006/relationships/image" Target="../media/image2132.png"/><Relationship Id="rId272" Type="http://schemas.openxmlformats.org/officeDocument/2006/relationships/image" Target="../media/image2234.png"/><Relationship Id="rId577" Type="http://schemas.openxmlformats.org/officeDocument/2006/relationships/image" Target="../media/image2385.png"/><Relationship Id="rId700" Type="http://schemas.openxmlformats.org/officeDocument/2006/relationships/image" Target="../media/image2446.png"/><Relationship Id="rId132" Type="http://schemas.openxmlformats.org/officeDocument/2006/relationships/customXml" Target="../ink/ink2330.xml"/><Relationship Id="rId784" Type="http://schemas.openxmlformats.org/officeDocument/2006/relationships/image" Target="../media/image2488.png"/><Relationship Id="rId437" Type="http://schemas.openxmlformats.org/officeDocument/2006/relationships/image" Target="../media/image2315.png"/><Relationship Id="rId644" Type="http://schemas.openxmlformats.org/officeDocument/2006/relationships/customXml" Target="../ink/ink2588.xml"/><Relationship Id="rId851" Type="http://schemas.openxmlformats.org/officeDocument/2006/relationships/customXml" Target="../ink/ink2692.xml"/><Relationship Id="rId283" Type="http://schemas.openxmlformats.org/officeDocument/2006/relationships/customXml" Target="../ink/ink2406.xml"/><Relationship Id="rId490" Type="http://schemas.openxmlformats.org/officeDocument/2006/relationships/customXml" Target="../ink/ink2511.xml"/><Relationship Id="rId504" Type="http://schemas.openxmlformats.org/officeDocument/2006/relationships/customXml" Target="../ink/ink2518.xml"/><Relationship Id="rId711" Type="http://schemas.openxmlformats.org/officeDocument/2006/relationships/customXml" Target="../ink/ink2622.xml"/><Relationship Id="rId949" Type="http://schemas.openxmlformats.org/officeDocument/2006/relationships/image" Target="../media/image2570.png"/><Relationship Id="rId78" Type="http://schemas.openxmlformats.org/officeDocument/2006/relationships/customXml" Target="../ink/ink2303.xml"/><Relationship Id="rId143" Type="http://schemas.openxmlformats.org/officeDocument/2006/relationships/image" Target="../media/image2170.png"/><Relationship Id="rId350" Type="http://schemas.openxmlformats.org/officeDocument/2006/relationships/customXml" Target="../ink/ink2441.xml"/><Relationship Id="rId588" Type="http://schemas.openxmlformats.org/officeDocument/2006/relationships/customXml" Target="../ink/ink2560.xml"/><Relationship Id="rId795" Type="http://schemas.openxmlformats.org/officeDocument/2006/relationships/customXml" Target="../ink/ink2664.xml"/><Relationship Id="rId809" Type="http://schemas.openxmlformats.org/officeDocument/2006/relationships/customXml" Target="../ink/ink2671.xml"/><Relationship Id="rId9" Type="http://schemas.openxmlformats.org/officeDocument/2006/relationships/image" Target="../media/image2105.png"/><Relationship Id="rId210" Type="http://schemas.openxmlformats.org/officeDocument/2006/relationships/customXml" Target="../ink/ink2369.xml"/><Relationship Id="rId448" Type="http://schemas.openxmlformats.org/officeDocument/2006/relationships/customXml" Target="../ink/ink2490.xml"/><Relationship Id="rId655" Type="http://schemas.openxmlformats.org/officeDocument/2006/relationships/image" Target="../media/image2424.png"/><Relationship Id="rId862" Type="http://schemas.openxmlformats.org/officeDocument/2006/relationships/image" Target="../media/image2527.png"/><Relationship Id="rId294" Type="http://schemas.openxmlformats.org/officeDocument/2006/relationships/image" Target="../media/image2244.png"/><Relationship Id="rId308" Type="http://schemas.openxmlformats.org/officeDocument/2006/relationships/image" Target="../media/image2251.png"/><Relationship Id="rId515" Type="http://schemas.openxmlformats.org/officeDocument/2006/relationships/image" Target="../media/image2354.png"/><Relationship Id="rId722" Type="http://schemas.openxmlformats.org/officeDocument/2006/relationships/image" Target="../media/image2457.png"/><Relationship Id="rId89" Type="http://schemas.openxmlformats.org/officeDocument/2006/relationships/image" Target="../media/image2143.png"/><Relationship Id="rId154" Type="http://schemas.openxmlformats.org/officeDocument/2006/relationships/customXml" Target="../ink/ink2341.xml"/><Relationship Id="rId361" Type="http://schemas.openxmlformats.org/officeDocument/2006/relationships/image" Target="../media/image2277.png"/><Relationship Id="rId599" Type="http://schemas.openxmlformats.org/officeDocument/2006/relationships/image" Target="../media/image2396.png"/><Relationship Id="rId459" Type="http://schemas.openxmlformats.org/officeDocument/2006/relationships/image" Target="../media/image2326.png"/><Relationship Id="rId666" Type="http://schemas.openxmlformats.org/officeDocument/2006/relationships/customXml" Target="../ink/ink2599.xml"/><Relationship Id="rId873" Type="http://schemas.openxmlformats.org/officeDocument/2006/relationships/customXml" Target="../ink/ink2703.xml"/><Relationship Id="rId16" Type="http://schemas.openxmlformats.org/officeDocument/2006/relationships/customXml" Target="../ink/ink2272.xml"/><Relationship Id="rId221" Type="http://schemas.openxmlformats.org/officeDocument/2006/relationships/image" Target="../media/image2209.png"/><Relationship Id="rId319" Type="http://schemas.openxmlformats.org/officeDocument/2006/relationships/customXml" Target="../ink/ink2425.xml"/><Relationship Id="rId526" Type="http://schemas.openxmlformats.org/officeDocument/2006/relationships/customXml" Target="../ink/ink2529.xml"/><Relationship Id="rId733" Type="http://schemas.openxmlformats.org/officeDocument/2006/relationships/customXml" Target="../ink/ink2633.xml"/><Relationship Id="rId940" Type="http://schemas.openxmlformats.org/officeDocument/2006/relationships/image" Target="../media/image2566.png"/><Relationship Id="rId165" Type="http://schemas.openxmlformats.org/officeDocument/2006/relationships/image" Target="../media/image2181.png"/><Relationship Id="rId372" Type="http://schemas.openxmlformats.org/officeDocument/2006/relationships/customXml" Target="../ink/ink2452.xml"/><Relationship Id="rId677" Type="http://schemas.openxmlformats.org/officeDocument/2006/relationships/customXml" Target="../ink/ink2605.xml"/><Relationship Id="rId800" Type="http://schemas.openxmlformats.org/officeDocument/2006/relationships/image" Target="../media/image2496.png"/><Relationship Id="rId232" Type="http://schemas.openxmlformats.org/officeDocument/2006/relationships/image" Target="../media/image2214.png"/><Relationship Id="rId884" Type="http://schemas.openxmlformats.org/officeDocument/2006/relationships/image" Target="../media/image2538.png"/><Relationship Id="rId27" Type="http://schemas.openxmlformats.org/officeDocument/2006/relationships/image" Target="../media/image2113.png"/><Relationship Id="rId537" Type="http://schemas.openxmlformats.org/officeDocument/2006/relationships/image" Target="../media/image2365.png"/><Relationship Id="rId744" Type="http://schemas.openxmlformats.org/officeDocument/2006/relationships/image" Target="../media/image2468.png"/><Relationship Id="rId951" Type="http://schemas.openxmlformats.org/officeDocument/2006/relationships/image" Target="../media/image2571.png"/><Relationship Id="rId80" Type="http://schemas.openxmlformats.org/officeDocument/2006/relationships/customXml" Target="../ink/ink2304.xml"/><Relationship Id="rId176" Type="http://schemas.openxmlformats.org/officeDocument/2006/relationships/customXml" Target="../ink/ink2352.xml"/><Relationship Id="rId383" Type="http://schemas.openxmlformats.org/officeDocument/2006/relationships/image" Target="../media/image2288.png"/><Relationship Id="rId590" Type="http://schemas.openxmlformats.org/officeDocument/2006/relationships/customXml" Target="../ink/ink2561.xml"/><Relationship Id="rId604" Type="http://schemas.openxmlformats.org/officeDocument/2006/relationships/customXml" Target="../ink/ink2568.xml"/><Relationship Id="rId811" Type="http://schemas.openxmlformats.org/officeDocument/2006/relationships/customXml" Target="../ink/ink2672.xml"/><Relationship Id="rId243" Type="http://schemas.openxmlformats.org/officeDocument/2006/relationships/customXml" Target="../ink/ink2386.xml"/><Relationship Id="rId450" Type="http://schemas.openxmlformats.org/officeDocument/2006/relationships/customXml" Target="../ink/ink2491.xml"/><Relationship Id="rId688" Type="http://schemas.openxmlformats.org/officeDocument/2006/relationships/image" Target="../media/image2440.png"/><Relationship Id="rId895" Type="http://schemas.openxmlformats.org/officeDocument/2006/relationships/customXml" Target="../ink/ink2714.xml"/><Relationship Id="rId909" Type="http://schemas.openxmlformats.org/officeDocument/2006/relationships/customXml" Target="../ink/ink2721.xml"/><Relationship Id="rId38" Type="http://schemas.openxmlformats.org/officeDocument/2006/relationships/customXml" Target="../ink/ink2283.xml"/><Relationship Id="rId103" Type="http://schemas.openxmlformats.org/officeDocument/2006/relationships/image" Target="../media/image2150.png"/><Relationship Id="rId310" Type="http://schemas.openxmlformats.org/officeDocument/2006/relationships/image" Target="../media/image2252.png"/><Relationship Id="rId548" Type="http://schemas.openxmlformats.org/officeDocument/2006/relationships/customXml" Target="../ink/ink2540.xml"/><Relationship Id="rId755" Type="http://schemas.openxmlformats.org/officeDocument/2006/relationships/customXml" Target="../ink/ink2644.xml"/><Relationship Id="rId962" Type="http://schemas.openxmlformats.org/officeDocument/2006/relationships/customXml" Target="../ink/ink2748.xml"/><Relationship Id="rId91" Type="http://schemas.openxmlformats.org/officeDocument/2006/relationships/image" Target="../media/image2144.png"/><Relationship Id="rId187" Type="http://schemas.openxmlformats.org/officeDocument/2006/relationships/image" Target="../media/image2192.png"/><Relationship Id="rId394" Type="http://schemas.openxmlformats.org/officeDocument/2006/relationships/customXml" Target="../ink/ink2463.xml"/><Relationship Id="rId408" Type="http://schemas.openxmlformats.org/officeDocument/2006/relationships/customXml" Target="../ink/ink2470.xml"/><Relationship Id="rId615" Type="http://schemas.openxmlformats.org/officeDocument/2006/relationships/image" Target="../media/image2404.png"/><Relationship Id="rId822" Type="http://schemas.openxmlformats.org/officeDocument/2006/relationships/image" Target="../media/image2507.png"/><Relationship Id="rId254" Type="http://schemas.openxmlformats.org/officeDocument/2006/relationships/image" Target="../media/image2225.png"/><Relationship Id="rId699" Type="http://schemas.openxmlformats.org/officeDocument/2006/relationships/customXml" Target="../ink/ink2616.xml"/><Relationship Id="rId49" Type="http://schemas.openxmlformats.org/officeDocument/2006/relationships/image" Target="../media/image2123.png"/><Relationship Id="rId114" Type="http://schemas.openxmlformats.org/officeDocument/2006/relationships/customXml" Target="../ink/ink2321.xml"/><Relationship Id="rId461" Type="http://schemas.openxmlformats.org/officeDocument/2006/relationships/image" Target="../media/image2327.png"/><Relationship Id="rId559" Type="http://schemas.openxmlformats.org/officeDocument/2006/relationships/image" Target="../media/image2376.png"/><Relationship Id="rId766" Type="http://schemas.openxmlformats.org/officeDocument/2006/relationships/image" Target="../media/image2479.png"/><Relationship Id="rId198" Type="http://schemas.openxmlformats.org/officeDocument/2006/relationships/customXml" Target="../ink/ink2363.xml"/><Relationship Id="rId321" Type="http://schemas.openxmlformats.org/officeDocument/2006/relationships/image" Target="../media/image2257.png"/><Relationship Id="rId419" Type="http://schemas.openxmlformats.org/officeDocument/2006/relationships/image" Target="../media/image2306.png"/><Relationship Id="rId626" Type="http://schemas.openxmlformats.org/officeDocument/2006/relationships/customXml" Target="../ink/ink2579.xml"/><Relationship Id="rId973" Type="http://schemas.openxmlformats.org/officeDocument/2006/relationships/image" Target="../media/image2582.png"/><Relationship Id="rId833" Type="http://schemas.openxmlformats.org/officeDocument/2006/relationships/customXml" Target="../ink/ink2683.xml"/><Relationship Id="rId265" Type="http://schemas.openxmlformats.org/officeDocument/2006/relationships/customXml" Target="../ink/ink2397.xml"/><Relationship Id="rId472" Type="http://schemas.openxmlformats.org/officeDocument/2006/relationships/customXml" Target="../ink/ink2502.xml"/><Relationship Id="rId900" Type="http://schemas.openxmlformats.org/officeDocument/2006/relationships/image" Target="../media/image2546.png"/><Relationship Id="rId125" Type="http://schemas.openxmlformats.org/officeDocument/2006/relationships/image" Target="../media/image2161.png"/><Relationship Id="rId332" Type="http://schemas.openxmlformats.org/officeDocument/2006/relationships/customXml" Target="../ink/ink2432.xml"/><Relationship Id="rId777" Type="http://schemas.openxmlformats.org/officeDocument/2006/relationships/customXml" Target="../ink/ink2655.xml"/><Relationship Id="rId637" Type="http://schemas.openxmlformats.org/officeDocument/2006/relationships/image" Target="../media/image2415.png"/><Relationship Id="rId844" Type="http://schemas.openxmlformats.org/officeDocument/2006/relationships/image" Target="../media/image2518.png"/><Relationship Id="rId276" Type="http://schemas.openxmlformats.org/officeDocument/2006/relationships/image" Target="../media/image2236.png"/><Relationship Id="rId483" Type="http://schemas.openxmlformats.org/officeDocument/2006/relationships/image" Target="../media/image2338.png"/><Relationship Id="rId690" Type="http://schemas.openxmlformats.org/officeDocument/2006/relationships/image" Target="../media/image2441.png"/><Relationship Id="rId704" Type="http://schemas.openxmlformats.org/officeDocument/2006/relationships/image" Target="../media/image2448.png"/><Relationship Id="rId911" Type="http://schemas.openxmlformats.org/officeDocument/2006/relationships/customXml" Target="../ink/ink2722.xml"/><Relationship Id="rId40" Type="http://schemas.openxmlformats.org/officeDocument/2006/relationships/customXml" Target="../ink/ink2284.xml"/><Relationship Id="rId136" Type="http://schemas.openxmlformats.org/officeDocument/2006/relationships/customXml" Target="../ink/ink2332.xml"/><Relationship Id="rId343" Type="http://schemas.openxmlformats.org/officeDocument/2006/relationships/image" Target="../media/image2268.png"/><Relationship Id="rId550" Type="http://schemas.openxmlformats.org/officeDocument/2006/relationships/customXml" Target="../ink/ink2541.xml"/><Relationship Id="rId788" Type="http://schemas.openxmlformats.org/officeDocument/2006/relationships/image" Target="../media/image2490.png"/><Relationship Id="rId203" Type="http://schemas.openxmlformats.org/officeDocument/2006/relationships/image" Target="../media/image2200.png"/><Relationship Id="rId648" Type="http://schemas.openxmlformats.org/officeDocument/2006/relationships/customXml" Target="../ink/ink2590.xml"/><Relationship Id="rId855" Type="http://schemas.openxmlformats.org/officeDocument/2006/relationships/customXml" Target="../ink/ink2694.xml"/><Relationship Id="rId287" Type="http://schemas.openxmlformats.org/officeDocument/2006/relationships/customXml" Target="../ink/ink2409.xml"/><Relationship Id="rId410" Type="http://schemas.openxmlformats.org/officeDocument/2006/relationships/customXml" Target="../ink/ink2471.xml"/><Relationship Id="rId494" Type="http://schemas.openxmlformats.org/officeDocument/2006/relationships/customXml" Target="../ink/ink2513.xml"/><Relationship Id="rId508" Type="http://schemas.openxmlformats.org/officeDocument/2006/relationships/customXml" Target="../ink/ink2520.xml"/><Relationship Id="rId715" Type="http://schemas.openxmlformats.org/officeDocument/2006/relationships/customXml" Target="../ink/ink2624.xml"/><Relationship Id="rId922" Type="http://schemas.openxmlformats.org/officeDocument/2006/relationships/image" Target="../media/image2557.png"/><Relationship Id="rId147" Type="http://schemas.openxmlformats.org/officeDocument/2006/relationships/image" Target="../media/image2172.png"/><Relationship Id="rId354" Type="http://schemas.openxmlformats.org/officeDocument/2006/relationships/customXml" Target="../ink/ink2443.xml"/><Relationship Id="rId799" Type="http://schemas.openxmlformats.org/officeDocument/2006/relationships/customXml" Target="../ink/ink2666.xml"/><Relationship Id="rId51" Type="http://schemas.openxmlformats.org/officeDocument/2006/relationships/image" Target="../media/image2124.png"/><Relationship Id="rId561" Type="http://schemas.openxmlformats.org/officeDocument/2006/relationships/image" Target="../media/image2377.png"/><Relationship Id="rId659" Type="http://schemas.openxmlformats.org/officeDocument/2006/relationships/image" Target="../media/image2426.png"/><Relationship Id="rId866" Type="http://schemas.openxmlformats.org/officeDocument/2006/relationships/image" Target="../media/image2529.png"/><Relationship Id="rId214" Type="http://schemas.openxmlformats.org/officeDocument/2006/relationships/customXml" Target="../ink/ink2371.xml"/><Relationship Id="rId298" Type="http://schemas.openxmlformats.org/officeDocument/2006/relationships/image" Target="../media/image2246.png"/><Relationship Id="rId421" Type="http://schemas.openxmlformats.org/officeDocument/2006/relationships/image" Target="../media/image2307.png"/><Relationship Id="rId519" Type="http://schemas.openxmlformats.org/officeDocument/2006/relationships/image" Target="../media/image2356.png"/><Relationship Id="rId158" Type="http://schemas.openxmlformats.org/officeDocument/2006/relationships/customXml" Target="../ink/ink2343.xml"/><Relationship Id="rId726" Type="http://schemas.openxmlformats.org/officeDocument/2006/relationships/image" Target="../media/image2459.png"/><Relationship Id="rId933" Type="http://schemas.openxmlformats.org/officeDocument/2006/relationships/customXml" Target="../ink/ink2733.xml"/><Relationship Id="rId62" Type="http://schemas.openxmlformats.org/officeDocument/2006/relationships/customXml" Target="../ink/ink2295.xml"/><Relationship Id="rId365" Type="http://schemas.openxmlformats.org/officeDocument/2006/relationships/image" Target="../media/image2279.png"/><Relationship Id="rId572" Type="http://schemas.openxmlformats.org/officeDocument/2006/relationships/customXml" Target="../ink/ink2552.xml"/><Relationship Id="rId225" Type="http://schemas.openxmlformats.org/officeDocument/2006/relationships/customXml" Target="../ink/ink2377.xml"/><Relationship Id="rId432" Type="http://schemas.openxmlformats.org/officeDocument/2006/relationships/customXml" Target="../ink/ink2482.xml"/><Relationship Id="rId877" Type="http://schemas.openxmlformats.org/officeDocument/2006/relationships/customXml" Target="../ink/ink2705.xml"/><Relationship Id="rId737" Type="http://schemas.openxmlformats.org/officeDocument/2006/relationships/customXml" Target="../ink/ink2635.xml"/><Relationship Id="rId944" Type="http://schemas.openxmlformats.org/officeDocument/2006/relationships/customXml" Target="../ink/ink2739.xml"/><Relationship Id="rId73" Type="http://schemas.openxmlformats.org/officeDocument/2006/relationships/image" Target="../media/image2135.png"/><Relationship Id="rId169" Type="http://schemas.openxmlformats.org/officeDocument/2006/relationships/image" Target="../media/image2183.png"/><Relationship Id="rId376" Type="http://schemas.openxmlformats.org/officeDocument/2006/relationships/customXml" Target="../ink/ink2454.xml"/><Relationship Id="rId583" Type="http://schemas.openxmlformats.org/officeDocument/2006/relationships/image" Target="../media/image2388.png"/><Relationship Id="rId790" Type="http://schemas.openxmlformats.org/officeDocument/2006/relationships/image" Target="../media/image2491.png"/><Relationship Id="rId804" Type="http://schemas.openxmlformats.org/officeDocument/2006/relationships/image" Target="../media/image2498.png"/><Relationship Id="rId4" Type="http://schemas.openxmlformats.org/officeDocument/2006/relationships/customXml" Target="../ink/ink2266.xml"/><Relationship Id="rId236" Type="http://schemas.openxmlformats.org/officeDocument/2006/relationships/image" Target="../media/image2216.png"/><Relationship Id="rId443" Type="http://schemas.openxmlformats.org/officeDocument/2006/relationships/image" Target="../media/image2318.png"/><Relationship Id="rId650" Type="http://schemas.openxmlformats.org/officeDocument/2006/relationships/customXml" Target="../ink/ink2591.xml"/><Relationship Id="rId888" Type="http://schemas.openxmlformats.org/officeDocument/2006/relationships/image" Target="../media/image2540.png"/><Relationship Id="rId303" Type="http://schemas.openxmlformats.org/officeDocument/2006/relationships/customXml" Target="../ink/ink2417.xml"/><Relationship Id="rId748" Type="http://schemas.openxmlformats.org/officeDocument/2006/relationships/image" Target="../media/image2470.png"/><Relationship Id="rId955" Type="http://schemas.openxmlformats.org/officeDocument/2006/relationships/image" Target="../media/image2573.png"/><Relationship Id="rId84" Type="http://schemas.openxmlformats.org/officeDocument/2006/relationships/customXml" Target="../ink/ink2306.xml"/><Relationship Id="rId387" Type="http://schemas.openxmlformats.org/officeDocument/2006/relationships/image" Target="../media/image2290.png"/><Relationship Id="rId510" Type="http://schemas.openxmlformats.org/officeDocument/2006/relationships/customXml" Target="../ink/ink2521.xml"/><Relationship Id="rId594" Type="http://schemas.openxmlformats.org/officeDocument/2006/relationships/customXml" Target="../ink/ink2563.xml"/><Relationship Id="rId608" Type="http://schemas.openxmlformats.org/officeDocument/2006/relationships/customXml" Target="../ink/ink2570.xml"/><Relationship Id="rId815" Type="http://schemas.openxmlformats.org/officeDocument/2006/relationships/customXml" Target="../ink/ink2674.xml"/><Relationship Id="rId247" Type="http://schemas.openxmlformats.org/officeDocument/2006/relationships/customXml" Target="../ink/ink2388.xml"/><Relationship Id="rId899" Type="http://schemas.openxmlformats.org/officeDocument/2006/relationships/customXml" Target="../ink/ink2716.xml"/><Relationship Id="rId107" Type="http://schemas.openxmlformats.org/officeDocument/2006/relationships/image" Target="../media/image2152.png"/><Relationship Id="rId454" Type="http://schemas.openxmlformats.org/officeDocument/2006/relationships/customXml" Target="../ink/ink2493.xml"/><Relationship Id="rId661" Type="http://schemas.openxmlformats.org/officeDocument/2006/relationships/image" Target="../media/image2427.png"/><Relationship Id="rId759" Type="http://schemas.openxmlformats.org/officeDocument/2006/relationships/customXml" Target="../ink/ink2646.xml"/><Relationship Id="rId966" Type="http://schemas.openxmlformats.org/officeDocument/2006/relationships/customXml" Target="../ink/ink2750.xml"/><Relationship Id="rId11" Type="http://schemas.openxmlformats.org/officeDocument/2006/relationships/image" Target="../media/image2106.png"/><Relationship Id="rId314" Type="http://schemas.openxmlformats.org/officeDocument/2006/relationships/image" Target="../media/image2254.png"/><Relationship Id="rId398" Type="http://schemas.openxmlformats.org/officeDocument/2006/relationships/customXml" Target="../ink/ink2465.xml"/><Relationship Id="rId521" Type="http://schemas.openxmlformats.org/officeDocument/2006/relationships/image" Target="../media/image2357.png"/><Relationship Id="rId619" Type="http://schemas.openxmlformats.org/officeDocument/2006/relationships/image" Target="../media/image2406.png"/><Relationship Id="rId95" Type="http://schemas.openxmlformats.org/officeDocument/2006/relationships/image" Target="../media/image2146.png"/><Relationship Id="rId160" Type="http://schemas.openxmlformats.org/officeDocument/2006/relationships/customXml" Target="../ink/ink2344.xml"/><Relationship Id="rId826" Type="http://schemas.openxmlformats.org/officeDocument/2006/relationships/image" Target="../media/image2509.png"/><Relationship Id="rId258" Type="http://schemas.openxmlformats.org/officeDocument/2006/relationships/image" Target="../media/image2227.png"/><Relationship Id="rId465" Type="http://schemas.openxmlformats.org/officeDocument/2006/relationships/image" Target="../media/image2329.png"/><Relationship Id="rId672" Type="http://schemas.openxmlformats.org/officeDocument/2006/relationships/image" Target="../media/image2432.png"/><Relationship Id="rId22" Type="http://schemas.openxmlformats.org/officeDocument/2006/relationships/customXml" Target="../ink/ink2275.xml"/><Relationship Id="rId118" Type="http://schemas.openxmlformats.org/officeDocument/2006/relationships/customXml" Target="../ink/ink2323.xml"/><Relationship Id="rId325" Type="http://schemas.openxmlformats.org/officeDocument/2006/relationships/image" Target="../media/image2259.png"/><Relationship Id="rId532" Type="http://schemas.openxmlformats.org/officeDocument/2006/relationships/customXml" Target="../ink/ink2532.xml"/><Relationship Id="rId171" Type="http://schemas.openxmlformats.org/officeDocument/2006/relationships/image" Target="../media/image2184.png"/><Relationship Id="rId837" Type="http://schemas.openxmlformats.org/officeDocument/2006/relationships/customXml" Target="../ink/ink2685.xml"/><Relationship Id="rId269" Type="http://schemas.openxmlformats.org/officeDocument/2006/relationships/customXml" Target="../ink/ink2399.xml"/><Relationship Id="rId476" Type="http://schemas.openxmlformats.org/officeDocument/2006/relationships/customXml" Target="../ink/ink2504.xml"/><Relationship Id="rId683" Type="http://schemas.openxmlformats.org/officeDocument/2006/relationships/customXml" Target="../ink/ink2608.xml"/><Relationship Id="rId890" Type="http://schemas.openxmlformats.org/officeDocument/2006/relationships/image" Target="../media/image2541.png"/><Relationship Id="rId904" Type="http://schemas.openxmlformats.org/officeDocument/2006/relationships/image" Target="../media/image2548.png"/><Relationship Id="rId33" Type="http://schemas.openxmlformats.org/officeDocument/2006/relationships/image" Target="../media/image1869.png"/><Relationship Id="rId129" Type="http://schemas.openxmlformats.org/officeDocument/2006/relationships/image" Target="../media/image2163.png"/><Relationship Id="rId336" Type="http://schemas.openxmlformats.org/officeDocument/2006/relationships/customXml" Target="../ink/ink2434.xml"/><Relationship Id="rId543" Type="http://schemas.openxmlformats.org/officeDocument/2006/relationships/image" Target="../media/image2368.png"/><Relationship Id="rId182" Type="http://schemas.openxmlformats.org/officeDocument/2006/relationships/customXml" Target="../ink/ink2355.xml"/><Relationship Id="rId403" Type="http://schemas.openxmlformats.org/officeDocument/2006/relationships/image" Target="../media/image2298.png"/><Relationship Id="rId750" Type="http://schemas.openxmlformats.org/officeDocument/2006/relationships/image" Target="../media/image2471.png"/><Relationship Id="rId848" Type="http://schemas.openxmlformats.org/officeDocument/2006/relationships/image" Target="../media/image2520.png"/><Relationship Id="rId487" Type="http://schemas.openxmlformats.org/officeDocument/2006/relationships/image" Target="../media/image2340.png"/><Relationship Id="rId610" Type="http://schemas.openxmlformats.org/officeDocument/2006/relationships/customXml" Target="../ink/ink2571.xml"/><Relationship Id="rId694" Type="http://schemas.openxmlformats.org/officeDocument/2006/relationships/image" Target="../media/image2443.png"/><Relationship Id="rId708" Type="http://schemas.openxmlformats.org/officeDocument/2006/relationships/image" Target="../media/image2450.png"/><Relationship Id="rId915" Type="http://schemas.openxmlformats.org/officeDocument/2006/relationships/customXml" Target="../ink/ink2724.xml"/><Relationship Id="rId347" Type="http://schemas.openxmlformats.org/officeDocument/2006/relationships/image" Target="../media/image2270.png"/><Relationship Id="rId44" Type="http://schemas.openxmlformats.org/officeDocument/2006/relationships/customXml" Target="../ink/ink2286.xml"/><Relationship Id="rId554" Type="http://schemas.openxmlformats.org/officeDocument/2006/relationships/customXml" Target="../ink/ink2543.xml"/><Relationship Id="rId761" Type="http://schemas.openxmlformats.org/officeDocument/2006/relationships/customXml" Target="../ink/ink2647.xml"/><Relationship Id="rId859" Type="http://schemas.openxmlformats.org/officeDocument/2006/relationships/customXml" Target="../ink/ink2696.xml"/><Relationship Id="rId193" Type="http://schemas.openxmlformats.org/officeDocument/2006/relationships/image" Target="../media/image2195.png"/><Relationship Id="rId207" Type="http://schemas.openxmlformats.org/officeDocument/2006/relationships/image" Target="../media/image2202.png"/><Relationship Id="rId414" Type="http://schemas.openxmlformats.org/officeDocument/2006/relationships/customXml" Target="../ink/ink2473.xml"/><Relationship Id="rId498" Type="http://schemas.openxmlformats.org/officeDocument/2006/relationships/customXml" Target="../ink/ink2515.xml"/><Relationship Id="rId621" Type="http://schemas.openxmlformats.org/officeDocument/2006/relationships/image" Target="../media/image2407.png"/><Relationship Id="rId260" Type="http://schemas.openxmlformats.org/officeDocument/2006/relationships/image" Target="../media/image2228.png"/><Relationship Id="rId719" Type="http://schemas.openxmlformats.org/officeDocument/2006/relationships/customXml" Target="../ink/ink2626.xml"/><Relationship Id="rId926" Type="http://schemas.openxmlformats.org/officeDocument/2006/relationships/image" Target="../media/image2559.png"/><Relationship Id="rId55" Type="http://schemas.openxmlformats.org/officeDocument/2006/relationships/image" Target="../media/image2126.png"/><Relationship Id="rId120" Type="http://schemas.openxmlformats.org/officeDocument/2006/relationships/customXml" Target="../ink/ink2324.xml"/><Relationship Id="rId358" Type="http://schemas.openxmlformats.org/officeDocument/2006/relationships/customXml" Target="../ink/ink2445.xml"/><Relationship Id="rId565" Type="http://schemas.openxmlformats.org/officeDocument/2006/relationships/image" Target="../media/image2379.png"/><Relationship Id="rId772" Type="http://schemas.openxmlformats.org/officeDocument/2006/relationships/image" Target="../media/image2482.png"/><Relationship Id="rId218" Type="http://schemas.openxmlformats.org/officeDocument/2006/relationships/customXml" Target="../ink/ink2373.xml"/><Relationship Id="rId425" Type="http://schemas.openxmlformats.org/officeDocument/2006/relationships/image" Target="../media/image2309.png"/><Relationship Id="rId632" Type="http://schemas.openxmlformats.org/officeDocument/2006/relationships/customXml" Target="../ink/ink2582.xml"/><Relationship Id="rId271" Type="http://schemas.openxmlformats.org/officeDocument/2006/relationships/customXml" Target="../ink/ink2400.xml"/><Relationship Id="rId937" Type="http://schemas.openxmlformats.org/officeDocument/2006/relationships/customXml" Target="../ink/ink2735.xml"/><Relationship Id="rId66" Type="http://schemas.openxmlformats.org/officeDocument/2006/relationships/customXml" Target="../ink/ink2297.xml"/><Relationship Id="rId131" Type="http://schemas.openxmlformats.org/officeDocument/2006/relationships/image" Target="../media/image2164.png"/><Relationship Id="rId369" Type="http://schemas.openxmlformats.org/officeDocument/2006/relationships/image" Target="../media/image2281.png"/><Relationship Id="rId576" Type="http://schemas.openxmlformats.org/officeDocument/2006/relationships/customXml" Target="../ink/ink2554.xml"/><Relationship Id="rId783" Type="http://schemas.openxmlformats.org/officeDocument/2006/relationships/customXml" Target="../ink/ink2658.xml"/><Relationship Id="rId229" Type="http://schemas.openxmlformats.org/officeDocument/2006/relationships/customXml" Target="../ink/ink2379.xml"/><Relationship Id="rId436" Type="http://schemas.openxmlformats.org/officeDocument/2006/relationships/customXml" Target="../ink/ink2484.xml"/><Relationship Id="rId643" Type="http://schemas.openxmlformats.org/officeDocument/2006/relationships/image" Target="../media/image2418.png"/><Relationship Id="rId850" Type="http://schemas.openxmlformats.org/officeDocument/2006/relationships/image" Target="../media/image2521.png"/><Relationship Id="rId948" Type="http://schemas.openxmlformats.org/officeDocument/2006/relationships/customXml" Target="../ink/ink2741.xml"/><Relationship Id="rId77" Type="http://schemas.openxmlformats.org/officeDocument/2006/relationships/image" Target="../media/image2137.png"/><Relationship Id="rId282" Type="http://schemas.openxmlformats.org/officeDocument/2006/relationships/image" Target="../media/image2239.png"/><Relationship Id="rId503" Type="http://schemas.openxmlformats.org/officeDocument/2006/relationships/image" Target="../media/image2348.png"/><Relationship Id="rId587" Type="http://schemas.openxmlformats.org/officeDocument/2006/relationships/image" Target="../media/image2390.png"/><Relationship Id="rId710" Type="http://schemas.openxmlformats.org/officeDocument/2006/relationships/image" Target="../media/image2451.png"/><Relationship Id="rId808" Type="http://schemas.openxmlformats.org/officeDocument/2006/relationships/image" Target="../media/image2500.png"/><Relationship Id="rId8" Type="http://schemas.openxmlformats.org/officeDocument/2006/relationships/customXml" Target="../ink/ink2268.xml"/><Relationship Id="rId142" Type="http://schemas.openxmlformats.org/officeDocument/2006/relationships/customXml" Target="../ink/ink2335.xml"/><Relationship Id="rId447" Type="http://schemas.openxmlformats.org/officeDocument/2006/relationships/image" Target="../media/image2320.png"/><Relationship Id="rId794" Type="http://schemas.openxmlformats.org/officeDocument/2006/relationships/image" Target="../media/image2493.png"/><Relationship Id="rId654" Type="http://schemas.openxmlformats.org/officeDocument/2006/relationships/customXml" Target="../ink/ink2593.xml"/><Relationship Id="rId861" Type="http://schemas.openxmlformats.org/officeDocument/2006/relationships/customXml" Target="../ink/ink2697.xml"/><Relationship Id="rId959" Type="http://schemas.openxmlformats.org/officeDocument/2006/relationships/image" Target="../media/image2575.png"/><Relationship Id="rId293" Type="http://schemas.openxmlformats.org/officeDocument/2006/relationships/customXml" Target="../ink/ink2412.xml"/><Relationship Id="rId307" Type="http://schemas.openxmlformats.org/officeDocument/2006/relationships/customXml" Target="../ink/ink2419.xml"/><Relationship Id="rId514" Type="http://schemas.openxmlformats.org/officeDocument/2006/relationships/customXml" Target="../ink/ink2523.xml"/><Relationship Id="rId721" Type="http://schemas.openxmlformats.org/officeDocument/2006/relationships/customXml" Target="../ink/ink2627.xml"/><Relationship Id="rId88" Type="http://schemas.openxmlformats.org/officeDocument/2006/relationships/customXml" Target="../ink/ink2308.xml"/><Relationship Id="rId153" Type="http://schemas.openxmlformats.org/officeDocument/2006/relationships/image" Target="../media/image2175.png"/><Relationship Id="rId360" Type="http://schemas.openxmlformats.org/officeDocument/2006/relationships/customXml" Target="../ink/ink2446.xml"/><Relationship Id="rId598" Type="http://schemas.openxmlformats.org/officeDocument/2006/relationships/customXml" Target="../ink/ink2565.xml"/><Relationship Id="rId819" Type="http://schemas.openxmlformats.org/officeDocument/2006/relationships/customXml" Target="../ink/ink2676.xml"/><Relationship Id="rId220" Type="http://schemas.openxmlformats.org/officeDocument/2006/relationships/customXml" Target="../ink/ink2374.xml"/><Relationship Id="rId458" Type="http://schemas.openxmlformats.org/officeDocument/2006/relationships/customXml" Target="../ink/ink2495.xml"/><Relationship Id="rId665" Type="http://schemas.openxmlformats.org/officeDocument/2006/relationships/image" Target="../media/image2429.png"/><Relationship Id="rId872" Type="http://schemas.openxmlformats.org/officeDocument/2006/relationships/image" Target="../media/image2532.png"/><Relationship Id="rId15" Type="http://schemas.openxmlformats.org/officeDocument/2006/relationships/image" Target="../media/image2108.png"/><Relationship Id="rId318" Type="http://schemas.openxmlformats.org/officeDocument/2006/relationships/image" Target="../media/image2256.png"/><Relationship Id="rId525" Type="http://schemas.openxmlformats.org/officeDocument/2006/relationships/image" Target="../media/image2359.png"/><Relationship Id="rId732" Type="http://schemas.openxmlformats.org/officeDocument/2006/relationships/image" Target="../media/image2462.png"/><Relationship Id="rId99" Type="http://schemas.openxmlformats.org/officeDocument/2006/relationships/image" Target="../media/image2148.png"/><Relationship Id="rId164" Type="http://schemas.openxmlformats.org/officeDocument/2006/relationships/customXml" Target="../ink/ink2346.xml"/><Relationship Id="rId371" Type="http://schemas.openxmlformats.org/officeDocument/2006/relationships/image" Target="../media/image2282.png"/><Relationship Id="rId469" Type="http://schemas.openxmlformats.org/officeDocument/2006/relationships/image" Target="../media/image2331.png"/><Relationship Id="rId676" Type="http://schemas.openxmlformats.org/officeDocument/2006/relationships/image" Target="../media/image2434.png"/><Relationship Id="rId883" Type="http://schemas.openxmlformats.org/officeDocument/2006/relationships/customXml" Target="../ink/ink2708.xml"/><Relationship Id="rId26" Type="http://schemas.openxmlformats.org/officeDocument/2006/relationships/customXml" Target="../ink/ink2277.xml"/><Relationship Id="rId231" Type="http://schemas.openxmlformats.org/officeDocument/2006/relationships/customXml" Target="../ink/ink2380.xml"/><Relationship Id="rId329" Type="http://schemas.openxmlformats.org/officeDocument/2006/relationships/image" Target="../media/image2261.png"/><Relationship Id="rId536" Type="http://schemas.openxmlformats.org/officeDocument/2006/relationships/customXml" Target="../ink/ink2534.xml"/><Relationship Id="rId175" Type="http://schemas.openxmlformats.org/officeDocument/2006/relationships/image" Target="../media/image2186.png"/><Relationship Id="rId743" Type="http://schemas.openxmlformats.org/officeDocument/2006/relationships/customXml" Target="../ink/ink2638.xml"/><Relationship Id="rId950" Type="http://schemas.openxmlformats.org/officeDocument/2006/relationships/customXml" Target="../ink/ink2742.xml"/><Relationship Id="rId382" Type="http://schemas.openxmlformats.org/officeDocument/2006/relationships/customXml" Target="../ink/ink2457.xml"/><Relationship Id="rId603" Type="http://schemas.openxmlformats.org/officeDocument/2006/relationships/image" Target="../media/image2398.png"/><Relationship Id="rId687" Type="http://schemas.openxmlformats.org/officeDocument/2006/relationships/customXml" Target="../ink/ink2610.xml"/><Relationship Id="rId810" Type="http://schemas.openxmlformats.org/officeDocument/2006/relationships/image" Target="../media/image2501.png"/><Relationship Id="rId908" Type="http://schemas.openxmlformats.org/officeDocument/2006/relationships/image" Target="../media/image2550.png"/><Relationship Id="rId242" Type="http://schemas.openxmlformats.org/officeDocument/2006/relationships/image" Target="../media/image2219.png"/><Relationship Id="rId894" Type="http://schemas.openxmlformats.org/officeDocument/2006/relationships/image" Target="../media/image2543.png"/><Relationship Id="rId37" Type="http://schemas.openxmlformats.org/officeDocument/2006/relationships/image" Target="../media/image2117.png"/><Relationship Id="rId102" Type="http://schemas.openxmlformats.org/officeDocument/2006/relationships/customXml" Target="../ink/ink2315.xml"/><Relationship Id="rId547" Type="http://schemas.openxmlformats.org/officeDocument/2006/relationships/image" Target="../media/image2370.png"/><Relationship Id="rId754" Type="http://schemas.openxmlformats.org/officeDocument/2006/relationships/image" Target="../media/image2473.png"/><Relationship Id="rId961" Type="http://schemas.openxmlformats.org/officeDocument/2006/relationships/image" Target="../media/image2576.png"/><Relationship Id="rId90" Type="http://schemas.openxmlformats.org/officeDocument/2006/relationships/customXml" Target="../ink/ink2309.xml"/><Relationship Id="rId186" Type="http://schemas.openxmlformats.org/officeDocument/2006/relationships/customXml" Target="../ink/ink2357.xml"/><Relationship Id="rId393" Type="http://schemas.openxmlformats.org/officeDocument/2006/relationships/image" Target="../media/image2293.png"/><Relationship Id="rId407" Type="http://schemas.openxmlformats.org/officeDocument/2006/relationships/image" Target="../media/image2300.png"/><Relationship Id="rId614" Type="http://schemas.openxmlformats.org/officeDocument/2006/relationships/customXml" Target="../ink/ink2573.xml"/><Relationship Id="rId821" Type="http://schemas.openxmlformats.org/officeDocument/2006/relationships/customXml" Target="../ink/ink2677.xml"/><Relationship Id="rId253" Type="http://schemas.openxmlformats.org/officeDocument/2006/relationships/customXml" Target="../ink/ink2391.xml"/><Relationship Id="rId460" Type="http://schemas.openxmlformats.org/officeDocument/2006/relationships/customXml" Target="../ink/ink2496.xml"/><Relationship Id="rId698" Type="http://schemas.openxmlformats.org/officeDocument/2006/relationships/image" Target="../media/image2445.png"/><Relationship Id="rId919" Type="http://schemas.openxmlformats.org/officeDocument/2006/relationships/customXml" Target="../ink/ink2726.xml"/><Relationship Id="rId48" Type="http://schemas.openxmlformats.org/officeDocument/2006/relationships/customXml" Target="../ink/ink2288.xml"/><Relationship Id="rId113" Type="http://schemas.openxmlformats.org/officeDocument/2006/relationships/image" Target="../media/image2155.png"/><Relationship Id="rId320" Type="http://schemas.openxmlformats.org/officeDocument/2006/relationships/customXml" Target="../ink/ink2426.xml"/><Relationship Id="rId558" Type="http://schemas.openxmlformats.org/officeDocument/2006/relationships/customXml" Target="../ink/ink2545.xml"/><Relationship Id="rId765" Type="http://schemas.openxmlformats.org/officeDocument/2006/relationships/customXml" Target="../ink/ink2649.xml"/><Relationship Id="rId972" Type="http://schemas.openxmlformats.org/officeDocument/2006/relationships/customXml" Target="../ink/ink2753.xml"/><Relationship Id="rId197" Type="http://schemas.openxmlformats.org/officeDocument/2006/relationships/image" Target="../media/image2197.png"/><Relationship Id="rId418" Type="http://schemas.openxmlformats.org/officeDocument/2006/relationships/customXml" Target="../ink/ink2475.xml"/><Relationship Id="rId625" Type="http://schemas.openxmlformats.org/officeDocument/2006/relationships/image" Target="../media/image2409.png"/><Relationship Id="rId832" Type="http://schemas.openxmlformats.org/officeDocument/2006/relationships/image" Target="../media/image2512.png"/><Relationship Id="rId264" Type="http://schemas.openxmlformats.org/officeDocument/2006/relationships/image" Target="../media/image2230.png"/><Relationship Id="rId471" Type="http://schemas.openxmlformats.org/officeDocument/2006/relationships/image" Target="../media/image2332.png"/><Relationship Id="rId59" Type="http://schemas.openxmlformats.org/officeDocument/2006/relationships/image" Target="../media/image2128.png"/><Relationship Id="rId124" Type="http://schemas.openxmlformats.org/officeDocument/2006/relationships/customXml" Target="../ink/ink2326.xml"/><Relationship Id="rId569" Type="http://schemas.openxmlformats.org/officeDocument/2006/relationships/image" Target="../media/image2381.png"/><Relationship Id="rId776" Type="http://schemas.openxmlformats.org/officeDocument/2006/relationships/image" Target="../media/image2484.png"/><Relationship Id="rId331" Type="http://schemas.openxmlformats.org/officeDocument/2006/relationships/image" Target="../media/image2262.png"/><Relationship Id="rId429" Type="http://schemas.openxmlformats.org/officeDocument/2006/relationships/image" Target="../media/image2311.png"/><Relationship Id="rId636" Type="http://schemas.openxmlformats.org/officeDocument/2006/relationships/customXml" Target="../ink/ink2584.xml"/><Relationship Id="rId843" Type="http://schemas.openxmlformats.org/officeDocument/2006/relationships/customXml" Target="../ink/ink2688.xml"/><Relationship Id="rId275" Type="http://schemas.openxmlformats.org/officeDocument/2006/relationships/customXml" Target="../ink/ink2402.xml"/><Relationship Id="rId482" Type="http://schemas.openxmlformats.org/officeDocument/2006/relationships/customXml" Target="../ink/ink2507.xml"/><Relationship Id="rId703" Type="http://schemas.openxmlformats.org/officeDocument/2006/relationships/customXml" Target="../ink/ink2618.xml"/><Relationship Id="rId910" Type="http://schemas.openxmlformats.org/officeDocument/2006/relationships/image" Target="../media/image2551.png"/><Relationship Id="rId135" Type="http://schemas.openxmlformats.org/officeDocument/2006/relationships/image" Target="../media/image2166.png"/><Relationship Id="rId342" Type="http://schemas.openxmlformats.org/officeDocument/2006/relationships/customXml" Target="../ink/ink2437.xml"/><Relationship Id="rId787" Type="http://schemas.openxmlformats.org/officeDocument/2006/relationships/customXml" Target="../ink/ink2660.xml"/><Relationship Id="rId202" Type="http://schemas.openxmlformats.org/officeDocument/2006/relationships/customXml" Target="../ink/ink2365.xml"/><Relationship Id="rId647" Type="http://schemas.openxmlformats.org/officeDocument/2006/relationships/image" Target="../media/image2420.png"/><Relationship Id="rId854" Type="http://schemas.openxmlformats.org/officeDocument/2006/relationships/image" Target="../media/image2523.png"/><Relationship Id="rId286" Type="http://schemas.openxmlformats.org/officeDocument/2006/relationships/image" Target="../media/image2240.png"/><Relationship Id="rId493" Type="http://schemas.openxmlformats.org/officeDocument/2006/relationships/image" Target="../media/image2343.png"/><Relationship Id="rId507" Type="http://schemas.openxmlformats.org/officeDocument/2006/relationships/image" Target="../media/image2350.png"/><Relationship Id="rId714" Type="http://schemas.openxmlformats.org/officeDocument/2006/relationships/image" Target="../media/image2453.png"/><Relationship Id="rId921" Type="http://schemas.openxmlformats.org/officeDocument/2006/relationships/customXml" Target="../ink/ink2727.xml"/><Relationship Id="rId50" Type="http://schemas.openxmlformats.org/officeDocument/2006/relationships/customXml" Target="../ink/ink2289.xml"/><Relationship Id="rId146" Type="http://schemas.openxmlformats.org/officeDocument/2006/relationships/customXml" Target="../ink/ink2337.xml"/><Relationship Id="rId353" Type="http://schemas.openxmlformats.org/officeDocument/2006/relationships/image" Target="../media/image2273.png"/><Relationship Id="rId560" Type="http://schemas.openxmlformats.org/officeDocument/2006/relationships/customXml" Target="../ink/ink2546.xml"/><Relationship Id="rId798" Type="http://schemas.openxmlformats.org/officeDocument/2006/relationships/image" Target="../media/image2495.png"/><Relationship Id="rId213" Type="http://schemas.openxmlformats.org/officeDocument/2006/relationships/image" Target="../media/image2205.png"/><Relationship Id="rId420" Type="http://schemas.openxmlformats.org/officeDocument/2006/relationships/customXml" Target="../ink/ink2476.xml"/><Relationship Id="rId658" Type="http://schemas.openxmlformats.org/officeDocument/2006/relationships/customXml" Target="../ink/ink2595.xml"/><Relationship Id="rId865" Type="http://schemas.openxmlformats.org/officeDocument/2006/relationships/customXml" Target="../ink/ink2699.xml"/><Relationship Id="rId297" Type="http://schemas.openxmlformats.org/officeDocument/2006/relationships/customXml" Target="../ink/ink2414.xml"/><Relationship Id="rId518" Type="http://schemas.openxmlformats.org/officeDocument/2006/relationships/customXml" Target="../ink/ink2525.xml"/><Relationship Id="rId725" Type="http://schemas.openxmlformats.org/officeDocument/2006/relationships/customXml" Target="../ink/ink2629.xml"/><Relationship Id="rId932" Type="http://schemas.openxmlformats.org/officeDocument/2006/relationships/image" Target="../media/image256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324" Type="http://schemas.openxmlformats.org/officeDocument/2006/relationships/image" Target="../media/image146.png"/><Relationship Id="rId531" Type="http://schemas.openxmlformats.org/officeDocument/2006/relationships/customXml" Target="../ink/ink270.xml"/><Relationship Id="rId170" Type="http://schemas.openxmlformats.org/officeDocument/2006/relationships/image" Target="../media/image71.png"/><Relationship Id="rId268" Type="http://schemas.openxmlformats.org/officeDocument/2006/relationships/customXml" Target="../ink/ink134.xml"/><Relationship Id="rId475" Type="http://schemas.openxmlformats.org/officeDocument/2006/relationships/image" Target="../media/image221.png"/><Relationship Id="rId32" Type="http://schemas.openxmlformats.org/officeDocument/2006/relationships/image" Target="../media/image2.png"/><Relationship Id="rId128" Type="http://schemas.openxmlformats.org/officeDocument/2006/relationships/image" Target="../media/image50.png"/><Relationship Id="rId335" Type="http://schemas.openxmlformats.org/officeDocument/2006/relationships/customXml" Target="../ink/ink169.xml"/><Relationship Id="rId542" Type="http://schemas.openxmlformats.org/officeDocument/2006/relationships/image" Target="../media/image252.png"/><Relationship Id="rId181" Type="http://schemas.openxmlformats.org/officeDocument/2006/relationships/customXml" Target="../ink/ink90.xml"/><Relationship Id="rId402" Type="http://schemas.openxmlformats.org/officeDocument/2006/relationships/customXml" Target="../ink/ink203.xml"/><Relationship Id="rId279" Type="http://schemas.openxmlformats.org/officeDocument/2006/relationships/customXml" Target="../ink/ink140.xml"/><Relationship Id="rId486" Type="http://schemas.openxmlformats.org/officeDocument/2006/relationships/customXml" Target="../ink/ink246.xml"/><Relationship Id="rId43" Type="http://schemas.openxmlformats.org/officeDocument/2006/relationships/customXml" Target="../ink/ink21.xml"/><Relationship Id="rId139" Type="http://schemas.openxmlformats.org/officeDocument/2006/relationships/customXml" Target="../ink/ink69.xml"/><Relationship Id="rId346" Type="http://schemas.openxmlformats.org/officeDocument/2006/relationships/customXml" Target="../ink/ink175.xml"/><Relationship Id="rId553" Type="http://schemas.openxmlformats.org/officeDocument/2006/relationships/customXml" Target="../ink/ink281.xml"/><Relationship Id="rId192" Type="http://schemas.openxmlformats.org/officeDocument/2006/relationships/image" Target="../media/image82.png"/><Relationship Id="rId206" Type="http://schemas.openxmlformats.org/officeDocument/2006/relationships/image" Target="../media/image89.png"/><Relationship Id="rId413" Type="http://schemas.openxmlformats.org/officeDocument/2006/relationships/image" Target="../media/image190.png"/><Relationship Id="rId497" Type="http://schemas.openxmlformats.org/officeDocument/2006/relationships/customXml" Target="../ink/ink252.xml"/><Relationship Id="rId357" Type="http://schemas.openxmlformats.org/officeDocument/2006/relationships/image" Target="../media/image162.png"/><Relationship Id="rId54" Type="http://schemas.openxmlformats.org/officeDocument/2006/relationships/image" Target="../media/image13.png"/><Relationship Id="rId217" Type="http://schemas.openxmlformats.org/officeDocument/2006/relationships/customXml" Target="../ink/ink108.xml"/><Relationship Id="rId564" Type="http://schemas.openxmlformats.org/officeDocument/2006/relationships/image" Target="../media/image263.png"/><Relationship Id="rId424" Type="http://schemas.openxmlformats.org/officeDocument/2006/relationships/customXml" Target="../ink/ink214.xml"/><Relationship Id="rId270" Type="http://schemas.openxmlformats.org/officeDocument/2006/relationships/customXml" Target="../ink/ink135.xml"/><Relationship Id="rId65" Type="http://schemas.openxmlformats.org/officeDocument/2006/relationships/customXml" Target="../ink/ink32.xml"/><Relationship Id="rId130" Type="http://schemas.openxmlformats.org/officeDocument/2006/relationships/image" Target="../media/image51.png"/><Relationship Id="rId368" Type="http://schemas.openxmlformats.org/officeDocument/2006/relationships/customXml" Target="../ink/ink186.xml"/><Relationship Id="rId575" Type="http://schemas.openxmlformats.org/officeDocument/2006/relationships/image" Target="../media/image268.png"/><Relationship Id="rId228" Type="http://schemas.openxmlformats.org/officeDocument/2006/relationships/image" Target="../media/image100.png"/><Relationship Id="rId435" Type="http://schemas.openxmlformats.org/officeDocument/2006/relationships/image" Target="../media/image201.png"/><Relationship Id="rId281" Type="http://schemas.openxmlformats.org/officeDocument/2006/relationships/customXml" Target="../ink/ink141.xml"/><Relationship Id="rId502" Type="http://schemas.openxmlformats.org/officeDocument/2006/relationships/customXml" Target="../ink/ink255.xml"/><Relationship Id="rId76" Type="http://schemas.openxmlformats.org/officeDocument/2006/relationships/image" Target="../media/image24.png"/><Relationship Id="rId141" Type="http://schemas.openxmlformats.org/officeDocument/2006/relationships/customXml" Target="../ink/ink70.xml"/><Relationship Id="rId379" Type="http://schemas.openxmlformats.org/officeDocument/2006/relationships/image" Target="../media/image173.png"/><Relationship Id="rId586" Type="http://schemas.openxmlformats.org/officeDocument/2006/relationships/customXml" Target="../ink/ink298.xml"/><Relationship Id="rId7" Type="http://schemas.openxmlformats.org/officeDocument/2006/relationships/customXml" Target="../ink/ink3.xml"/><Relationship Id="rId239" Type="http://schemas.openxmlformats.org/officeDocument/2006/relationships/customXml" Target="../ink/ink119.xml"/><Relationship Id="rId446" Type="http://schemas.openxmlformats.org/officeDocument/2006/relationships/customXml" Target="../ink/ink225.xml"/><Relationship Id="rId292" Type="http://schemas.openxmlformats.org/officeDocument/2006/relationships/image" Target="../media/image131.png"/><Relationship Id="rId306" Type="http://schemas.openxmlformats.org/officeDocument/2006/relationships/customXml" Target="../ink/ink154.xml"/><Relationship Id="rId87" Type="http://schemas.openxmlformats.org/officeDocument/2006/relationships/customXml" Target="../ink/ink43.xml"/><Relationship Id="rId513" Type="http://schemas.openxmlformats.org/officeDocument/2006/relationships/image" Target="../media/image238.png"/><Relationship Id="rId597" Type="http://schemas.openxmlformats.org/officeDocument/2006/relationships/image" Target="../media/image279.png"/><Relationship Id="rId152" Type="http://schemas.openxmlformats.org/officeDocument/2006/relationships/image" Target="../media/image62.png"/><Relationship Id="rId457" Type="http://schemas.openxmlformats.org/officeDocument/2006/relationships/image" Target="../media/image212.png"/><Relationship Id="rId14" Type="http://schemas.openxmlformats.org/officeDocument/2006/relationships/image" Target="../media/image1241.png"/><Relationship Id="rId56" Type="http://schemas.openxmlformats.org/officeDocument/2006/relationships/image" Target="../media/image14.png"/><Relationship Id="rId317" Type="http://schemas.openxmlformats.org/officeDocument/2006/relationships/image" Target="../media/image143.png"/><Relationship Id="rId359" Type="http://schemas.openxmlformats.org/officeDocument/2006/relationships/image" Target="../media/image163.png"/><Relationship Id="rId524" Type="http://schemas.openxmlformats.org/officeDocument/2006/relationships/image" Target="../media/image243.png"/><Relationship Id="rId566" Type="http://schemas.openxmlformats.org/officeDocument/2006/relationships/image" Target="../media/image264.png"/><Relationship Id="rId98" Type="http://schemas.openxmlformats.org/officeDocument/2006/relationships/image" Target="../media/image35.png"/><Relationship Id="rId121" Type="http://schemas.openxmlformats.org/officeDocument/2006/relationships/customXml" Target="../ink/ink60.xml"/><Relationship Id="rId163" Type="http://schemas.openxmlformats.org/officeDocument/2006/relationships/customXml" Target="../ink/ink81.xml"/><Relationship Id="rId219" Type="http://schemas.openxmlformats.org/officeDocument/2006/relationships/customXml" Target="../ink/ink109.xml"/><Relationship Id="rId370" Type="http://schemas.openxmlformats.org/officeDocument/2006/relationships/customXml" Target="../ink/ink187.xml"/><Relationship Id="rId426" Type="http://schemas.openxmlformats.org/officeDocument/2006/relationships/customXml" Target="../ink/ink215.xml"/><Relationship Id="rId230" Type="http://schemas.openxmlformats.org/officeDocument/2006/relationships/image" Target="../media/image101.png"/><Relationship Id="rId468" Type="http://schemas.openxmlformats.org/officeDocument/2006/relationships/customXml" Target="../ink/ink236.xml"/><Relationship Id="rId25" Type="http://schemas.openxmlformats.org/officeDocument/2006/relationships/customXml" Target="../ink/ink12.xml"/><Relationship Id="rId67" Type="http://schemas.openxmlformats.org/officeDocument/2006/relationships/customXml" Target="../ink/ink33.xml"/><Relationship Id="rId272" Type="http://schemas.openxmlformats.org/officeDocument/2006/relationships/customXml" Target="../ink/ink136.xml"/><Relationship Id="rId328" Type="http://schemas.openxmlformats.org/officeDocument/2006/relationships/image" Target="../media/image148.png"/><Relationship Id="rId535" Type="http://schemas.openxmlformats.org/officeDocument/2006/relationships/customXml" Target="../ink/ink272.xml"/><Relationship Id="rId577" Type="http://schemas.openxmlformats.org/officeDocument/2006/relationships/image" Target="../media/image269.png"/><Relationship Id="rId132" Type="http://schemas.openxmlformats.org/officeDocument/2006/relationships/image" Target="../media/image52.png"/><Relationship Id="rId174" Type="http://schemas.openxmlformats.org/officeDocument/2006/relationships/image" Target="../media/image73.png"/><Relationship Id="rId381" Type="http://schemas.openxmlformats.org/officeDocument/2006/relationships/image" Target="../media/image174.png"/><Relationship Id="rId602" Type="http://schemas.openxmlformats.org/officeDocument/2006/relationships/customXml" Target="../ink/ink306.xml"/><Relationship Id="rId241" Type="http://schemas.openxmlformats.org/officeDocument/2006/relationships/customXml" Target="../ink/ink120.xml"/><Relationship Id="rId437" Type="http://schemas.openxmlformats.org/officeDocument/2006/relationships/image" Target="../media/image202.png"/><Relationship Id="rId479" Type="http://schemas.openxmlformats.org/officeDocument/2006/relationships/customXml" Target="../ink/ink242.xml"/><Relationship Id="rId36" Type="http://schemas.openxmlformats.org/officeDocument/2006/relationships/image" Target="../media/image4.png"/><Relationship Id="rId283" Type="http://schemas.openxmlformats.org/officeDocument/2006/relationships/customXml" Target="../ink/ink142.xml"/><Relationship Id="rId339" Type="http://schemas.openxmlformats.org/officeDocument/2006/relationships/customXml" Target="../ink/ink171.xml"/><Relationship Id="rId490" Type="http://schemas.openxmlformats.org/officeDocument/2006/relationships/image" Target="../media/image227.png"/><Relationship Id="rId504" Type="http://schemas.openxmlformats.org/officeDocument/2006/relationships/customXml" Target="../ink/ink256.xml"/><Relationship Id="rId546" Type="http://schemas.openxmlformats.org/officeDocument/2006/relationships/image" Target="../media/image254.png"/><Relationship Id="rId78" Type="http://schemas.openxmlformats.org/officeDocument/2006/relationships/image" Target="../media/image25.png"/><Relationship Id="rId101" Type="http://schemas.openxmlformats.org/officeDocument/2006/relationships/customXml" Target="../ink/ink50.xml"/><Relationship Id="rId143" Type="http://schemas.openxmlformats.org/officeDocument/2006/relationships/customXml" Target="../ink/ink71.xml"/><Relationship Id="rId185" Type="http://schemas.openxmlformats.org/officeDocument/2006/relationships/customXml" Target="../ink/ink92.xml"/><Relationship Id="rId350" Type="http://schemas.openxmlformats.org/officeDocument/2006/relationships/customXml" Target="../ink/ink177.xml"/><Relationship Id="rId406" Type="http://schemas.openxmlformats.org/officeDocument/2006/relationships/customXml" Target="../ink/ink205.xml"/><Relationship Id="rId588" Type="http://schemas.openxmlformats.org/officeDocument/2006/relationships/customXml" Target="../ink/ink299.xml"/><Relationship Id="rId9" Type="http://schemas.openxmlformats.org/officeDocument/2006/relationships/customXml" Target="../ink/ink4.xml"/><Relationship Id="rId210" Type="http://schemas.openxmlformats.org/officeDocument/2006/relationships/image" Target="../media/image91.png"/><Relationship Id="rId392" Type="http://schemas.openxmlformats.org/officeDocument/2006/relationships/customXml" Target="../ink/ink198.xml"/><Relationship Id="rId448" Type="http://schemas.openxmlformats.org/officeDocument/2006/relationships/customXml" Target="../ink/ink226.xml"/><Relationship Id="rId252" Type="http://schemas.openxmlformats.org/officeDocument/2006/relationships/image" Target="../media/image112.png"/><Relationship Id="rId294" Type="http://schemas.openxmlformats.org/officeDocument/2006/relationships/image" Target="../media/image132.png"/><Relationship Id="rId308" Type="http://schemas.openxmlformats.org/officeDocument/2006/relationships/customXml" Target="../ink/ink155.xml"/><Relationship Id="rId515" Type="http://schemas.openxmlformats.org/officeDocument/2006/relationships/image" Target="../media/image239.png"/><Relationship Id="rId47" Type="http://schemas.openxmlformats.org/officeDocument/2006/relationships/customXml" Target="../ink/ink23.xml"/><Relationship Id="rId89" Type="http://schemas.openxmlformats.org/officeDocument/2006/relationships/customXml" Target="../ink/ink44.xml"/><Relationship Id="rId112" Type="http://schemas.openxmlformats.org/officeDocument/2006/relationships/image" Target="../media/image42.png"/><Relationship Id="rId154" Type="http://schemas.openxmlformats.org/officeDocument/2006/relationships/image" Target="../media/image63.png"/><Relationship Id="rId361" Type="http://schemas.openxmlformats.org/officeDocument/2006/relationships/image" Target="../media/image164.png"/><Relationship Id="rId557" Type="http://schemas.openxmlformats.org/officeDocument/2006/relationships/customXml" Target="../ink/ink283.xml"/><Relationship Id="rId599" Type="http://schemas.openxmlformats.org/officeDocument/2006/relationships/image" Target="../media/image280.png"/><Relationship Id="rId196" Type="http://schemas.openxmlformats.org/officeDocument/2006/relationships/image" Target="../media/image84.png"/><Relationship Id="rId417" Type="http://schemas.openxmlformats.org/officeDocument/2006/relationships/image" Target="../media/image192.png"/><Relationship Id="rId459" Type="http://schemas.openxmlformats.org/officeDocument/2006/relationships/image" Target="../media/image213.png"/><Relationship Id="rId16" Type="http://schemas.openxmlformats.org/officeDocument/2006/relationships/image" Target="../media/image1242.png"/><Relationship Id="rId221" Type="http://schemas.openxmlformats.org/officeDocument/2006/relationships/customXml" Target="../ink/ink110.xml"/><Relationship Id="rId263" Type="http://schemas.openxmlformats.org/officeDocument/2006/relationships/customXml" Target="../ink/ink131.xml"/><Relationship Id="rId319" Type="http://schemas.openxmlformats.org/officeDocument/2006/relationships/image" Target="../media/image144.png"/><Relationship Id="rId470" Type="http://schemas.openxmlformats.org/officeDocument/2006/relationships/customXml" Target="../ink/ink237.xml"/><Relationship Id="rId526" Type="http://schemas.openxmlformats.org/officeDocument/2006/relationships/image" Target="../media/image244.png"/><Relationship Id="rId58" Type="http://schemas.openxmlformats.org/officeDocument/2006/relationships/image" Target="../media/image15.png"/><Relationship Id="rId123" Type="http://schemas.openxmlformats.org/officeDocument/2006/relationships/customXml" Target="../ink/ink61.xml"/><Relationship Id="rId330" Type="http://schemas.openxmlformats.org/officeDocument/2006/relationships/image" Target="../media/image149.png"/><Relationship Id="rId568" Type="http://schemas.openxmlformats.org/officeDocument/2006/relationships/customXml" Target="../ink/ink289.xml"/><Relationship Id="rId165" Type="http://schemas.openxmlformats.org/officeDocument/2006/relationships/customXml" Target="../ink/ink82.xml"/><Relationship Id="rId372" Type="http://schemas.openxmlformats.org/officeDocument/2006/relationships/customXml" Target="../ink/ink188.xml"/><Relationship Id="rId428" Type="http://schemas.openxmlformats.org/officeDocument/2006/relationships/customXml" Target="../ink/ink216.xml"/><Relationship Id="rId232" Type="http://schemas.openxmlformats.org/officeDocument/2006/relationships/image" Target="../media/image102.png"/><Relationship Id="rId274" Type="http://schemas.openxmlformats.org/officeDocument/2006/relationships/customXml" Target="../ink/ink137.xml"/><Relationship Id="rId481" Type="http://schemas.openxmlformats.org/officeDocument/2006/relationships/customXml" Target="../ink/ink243.xml"/><Relationship Id="rId27" Type="http://schemas.openxmlformats.org/officeDocument/2006/relationships/customXml" Target="../ink/ink13.xml"/><Relationship Id="rId69" Type="http://schemas.openxmlformats.org/officeDocument/2006/relationships/customXml" Target="../ink/ink34.xml"/><Relationship Id="rId134" Type="http://schemas.openxmlformats.org/officeDocument/2006/relationships/image" Target="../media/image53.png"/><Relationship Id="rId537" Type="http://schemas.openxmlformats.org/officeDocument/2006/relationships/customXml" Target="../ink/ink273.xml"/><Relationship Id="rId579" Type="http://schemas.openxmlformats.org/officeDocument/2006/relationships/image" Target="../media/image270.png"/><Relationship Id="rId80" Type="http://schemas.openxmlformats.org/officeDocument/2006/relationships/image" Target="../media/image26.png"/><Relationship Id="rId176" Type="http://schemas.openxmlformats.org/officeDocument/2006/relationships/image" Target="../media/image74.png"/><Relationship Id="rId341" Type="http://schemas.openxmlformats.org/officeDocument/2006/relationships/customXml" Target="../ink/ink172.xml"/><Relationship Id="rId383" Type="http://schemas.openxmlformats.org/officeDocument/2006/relationships/image" Target="../media/image175.png"/><Relationship Id="rId439" Type="http://schemas.openxmlformats.org/officeDocument/2006/relationships/image" Target="../media/image203.png"/><Relationship Id="rId590" Type="http://schemas.openxmlformats.org/officeDocument/2006/relationships/customXml" Target="../ink/ink300.xml"/><Relationship Id="rId201" Type="http://schemas.openxmlformats.org/officeDocument/2006/relationships/customXml" Target="../ink/ink100.xml"/><Relationship Id="rId243" Type="http://schemas.openxmlformats.org/officeDocument/2006/relationships/customXml" Target="../ink/ink121.xml"/><Relationship Id="rId285" Type="http://schemas.openxmlformats.org/officeDocument/2006/relationships/customXml" Target="../ink/ink143.xml"/><Relationship Id="rId450" Type="http://schemas.openxmlformats.org/officeDocument/2006/relationships/customXml" Target="../ink/ink227.xml"/><Relationship Id="rId506" Type="http://schemas.openxmlformats.org/officeDocument/2006/relationships/customXml" Target="../ink/ink257.xml"/><Relationship Id="rId38" Type="http://schemas.openxmlformats.org/officeDocument/2006/relationships/image" Target="../media/image5.png"/><Relationship Id="rId103" Type="http://schemas.openxmlformats.org/officeDocument/2006/relationships/customXml" Target="../ink/ink51.xml"/><Relationship Id="rId310" Type="http://schemas.openxmlformats.org/officeDocument/2006/relationships/customXml" Target="../ink/ink156.xml"/><Relationship Id="rId492" Type="http://schemas.openxmlformats.org/officeDocument/2006/relationships/image" Target="../media/image228.png"/><Relationship Id="rId548" Type="http://schemas.openxmlformats.org/officeDocument/2006/relationships/image" Target="../media/image255.png"/><Relationship Id="rId91" Type="http://schemas.openxmlformats.org/officeDocument/2006/relationships/customXml" Target="../ink/ink45.xml"/><Relationship Id="rId145" Type="http://schemas.openxmlformats.org/officeDocument/2006/relationships/customXml" Target="../ink/ink72.xml"/><Relationship Id="rId187" Type="http://schemas.openxmlformats.org/officeDocument/2006/relationships/customXml" Target="../ink/ink93.xml"/><Relationship Id="rId352" Type="http://schemas.openxmlformats.org/officeDocument/2006/relationships/customXml" Target="../ink/ink178.xml"/><Relationship Id="rId394" Type="http://schemas.openxmlformats.org/officeDocument/2006/relationships/customXml" Target="../ink/ink199.xml"/><Relationship Id="rId408" Type="http://schemas.openxmlformats.org/officeDocument/2006/relationships/customXml" Target="../ink/ink206.xml"/><Relationship Id="rId212" Type="http://schemas.openxmlformats.org/officeDocument/2006/relationships/image" Target="../media/image92.png"/><Relationship Id="rId254" Type="http://schemas.openxmlformats.org/officeDocument/2006/relationships/image" Target="../media/image113.png"/><Relationship Id="rId49" Type="http://schemas.openxmlformats.org/officeDocument/2006/relationships/customXml" Target="../ink/ink24.xml"/><Relationship Id="rId114" Type="http://schemas.openxmlformats.org/officeDocument/2006/relationships/image" Target="../media/image43.png"/><Relationship Id="rId296" Type="http://schemas.openxmlformats.org/officeDocument/2006/relationships/image" Target="../media/image133.png"/><Relationship Id="rId461" Type="http://schemas.openxmlformats.org/officeDocument/2006/relationships/image" Target="../media/image214.png"/><Relationship Id="rId517" Type="http://schemas.openxmlformats.org/officeDocument/2006/relationships/image" Target="../media/image240.png"/><Relationship Id="rId559" Type="http://schemas.openxmlformats.org/officeDocument/2006/relationships/customXml" Target="../ink/ink284.xml"/><Relationship Id="rId60" Type="http://schemas.openxmlformats.org/officeDocument/2006/relationships/image" Target="../media/image16.png"/><Relationship Id="rId156" Type="http://schemas.openxmlformats.org/officeDocument/2006/relationships/image" Target="../media/image64.png"/><Relationship Id="rId198" Type="http://schemas.openxmlformats.org/officeDocument/2006/relationships/image" Target="../media/image85.png"/><Relationship Id="rId321" Type="http://schemas.openxmlformats.org/officeDocument/2006/relationships/customXml" Target="../ink/ink162.xml"/><Relationship Id="rId363" Type="http://schemas.openxmlformats.org/officeDocument/2006/relationships/image" Target="../media/image165.png"/><Relationship Id="rId419" Type="http://schemas.openxmlformats.org/officeDocument/2006/relationships/image" Target="../media/image193.png"/><Relationship Id="rId570" Type="http://schemas.openxmlformats.org/officeDocument/2006/relationships/customXml" Target="../ink/ink290.xml"/><Relationship Id="rId223" Type="http://schemas.openxmlformats.org/officeDocument/2006/relationships/customXml" Target="../ink/ink111.xml"/><Relationship Id="rId430" Type="http://schemas.openxmlformats.org/officeDocument/2006/relationships/customXml" Target="../ink/ink217.xml"/><Relationship Id="rId18" Type="http://schemas.openxmlformats.org/officeDocument/2006/relationships/image" Target="../media/image1243.png"/><Relationship Id="rId265" Type="http://schemas.openxmlformats.org/officeDocument/2006/relationships/image" Target="../media/image118.png"/><Relationship Id="rId472" Type="http://schemas.openxmlformats.org/officeDocument/2006/relationships/customXml" Target="../ink/ink238.xml"/><Relationship Id="rId528" Type="http://schemas.openxmlformats.org/officeDocument/2006/relationships/image" Target="../media/image245.png"/><Relationship Id="rId125" Type="http://schemas.openxmlformats.org/officeDocument/2006/relationships/customXml" Target="../ink/ink62.xml"/><Relationship Id="rId167" Type="http://schemas.openxmlformats.org/officeDocument/2006/relationships/customXml" Target="../ink/ink83.xml"/><Relationship Id="rId332" Type="http://schemas.openxmlformats.org/officeDocument/2006/relationships/image" Target="../media/image150.png"/><Relationship Id="rId374" Type="http://schemas.openxmlformats.org/officeDocument/2006/relationships/customXml" Target="../ink/ink189.xml"/><Relationship Id="rId581" Type="http://schemas.openxmlformats.org/officeDocument/2006/relationships/image" Target="../media/image271.png"/><Relationship Id="rId71" Type="http://schemas.openxmlformats.org/officeDocument/2006/relationships/customXml" Target="../ink/ink35.xml"/><Relationship Id="rId234" Type="http://schemas.openxmlformats.org/officeDocument/2006/relationships/image" Target="../media/image103.png"/><Relationship Id="rId2" Type="http://schemas.openxmlformats.org/officeDocument/2006/relationships/notesSlide" Target="../notesSlides/notesSlide2.xml"/><Relationship Id="rId29" Type="http://schemas.openxmlformats.org/officeDocument/2006/relationships/customXml" Target="../ink/ink14.xml"/><Relationship Id="rId276" Type="http://schemas.openxmlformats.org/officeDocument/2006/relationships/customXml" Target="../ink/ink138.xml"/><Relationship Id="rId441" Type="http://schemas.openxmlformats.org/officeDocument/2006/relationships/image" Target="../media/image204.png"/><Relationship Id="rId483" Type="http://schemas.openxmlformats.org/officeDocument/2006/relationships/customXml" Target="../ink/ink244.xml"/><Relationship Id="rId539" Type="http://schemas.openxmlformats.org/officeDocument/2006/relationships/customXml" Target="../ink/ink274.xml"/><Relationship Id="rId40" Type="http://schemas.openxmlformats.org/officeDocument/2006/relationships/image" Target="../media/image6.png"/><Relationship Id="rId136" Type="http://schemas.openxmlformats.org/officeDocument/2006/relationships/image" Target="../media/image54.png"/><Relationship Id="rId178" Type="http://schemas.openxmlformats.org/officeDocument/2006/relationships/image" Target="../media/image75.png"/><Relationship Id="rId301" Type="http://schemas.openxmlformats.org/officeDocument/2006/relationships/image" Target="../media/image135.png"/><Relationship Id="rId343" Type="http://schemas.openxmlformats.org/officeDocument/2006/relationships/customXml" Target="../ink/ink173.xml"/><Relationship Id="rId550" Type="http://schemas.openxmlformats.org/officeDocument/2006/relationships/image" Target="../media/image256.png"/><Relationship Id="rId82" Type="http://schemas.openxmlformats.org/officeDocument/2006/relationships/image" Target="../media/image27.png"/><Relationship Id="rId203" Type="http://schemas.openxmlformats.org/officeDocument/2006/relationships/customXml" Target="../ink/ink101.xml"/><Relationship Id="rId385" Type="http://schemas.openxmlformats.org/officeDocument/2006/relationships/image" Target="../media/image176.png"/><Relationship Id="rId592" Type="http://schemas.openxmlformats.org/officeDocument/2006/relationships/customXml" Target="../ink/ink301.xml"/><Relationship Id="rId245" Type="http://schemas.openxmlformats.org/officeDocument/2006/relationships/customXml" Target="../ink/ink122.xml"/><Relationship Id="rId287" Type="http://schemas.openxmlformats.org/officeDocument/2006/relationships/customXml" Target="../ink/ink144.xml"/><Relationship Id="rId410" Type="http://schemas.openxmlformats.org/officeDocument/2006/relationships/customXml" Target="../ink/ink207.xml"/><Relationship Id="rId452" Type="http://schemas.openxmlformats.org/officeDocument/2006/relationships/customXml" Target="../ink/ink228.xml"/><Relationship Id="rId494" Type="http://schemas.openxmlformats.org/officeDocument/2006/relationships/image" Target="../media/image229.png"/><Relationship Id="rId508" Type="http://schemas.openxmlformats.org/officeDocument/2006/relationships/customXml" Target="../ink/ink258.xml"/><Relationship Id="rId105" Type="http://schemas.openxmlformats.org/officeDocument/2006/relationships/customXml" Target="../ink/ink52.xml"/><Relationship Id="rId147" Type="http://schemas.openxmlformats.org/officeDocument/2006/relationships/customXml" Target="../ink/ink73.xml"/><Relationship Id="rId312" Type="http://schemas.openxmlformats.org/officeDocument/2006/relationships/customXml" Target="../ink/ink157.xml"/><Relationship Id="rId354" Type="http://schemas.openxmlformats.org/officeDocument/2006/relationships/customXml" Target="../ink/ink179.xml"/><Relationship Id="rId51" Type="http://schemas.openxmlformats.org/officeDocument/2006/relationships/customXml" Target="../ink/ink25.xml"/><Relationship Id="rId93" Type="http://schemas.openxmlformats.org/officeDocument/2006/relationships/customXml" Target="../ink/ink46.xml"/><Relationship Id="rId189" Type="http://schemas.openxmlformats.org/officeDocument/2006/relationships/customXml" Target="../ink/ink94.xml"/><Relationship Id="rId396" Type="http://schemas.openxmlformats.org/officeDocument/2006/relationships/customXml" Target="../ink/ink200.xml"/><Relationship Id="rId561" Type="http://schemas.openxmlformats.org/officeDocument/2006/relationships/customXml" Target="../ink/ink285.xml"/><Relationship Id="rId214" Type="http://schemas.openxmlformats.org/officeDocument/2006/relationships/image" Target="../media/image93.png"/><Relationship Id="rId256" Type="http://schemas.openxmlformats.org/officeDocument/2006/relationships/image" Target="../media/image114.png"/><Relationship Id="rId298" Type="http://schemas.openxmlformats.org/officeDocument/2006/relationships/customXml" Target="../ink/ink150.xml"/><Relationship Id="rId421" Type="http://schemas.openxmlformats.org/officeDocument/2006/relationships/image" Target="../media/image194.png"/><Relationship Id="rId463" Type="http://schemas.openxmlformats.org/officeDocument/2006/relationships/image" Target="../media/image215.png"/><Relationship Id="rId519" Type="http://schemas.openxmlformats.org/officeDocument/2006/relationships/image" Target="../media/image241.png"/><Relationship Id="rId116" Type="http://schemas.openxmlformats.org/officeDocument/2006/relationships/image" Target="../media/image44.png"/><Relationship Id="rId158" Type="http://schemas.openxmlformats.org/officeDocument/2006/relationships/image" Target="../media/image65.png"/><Relationship Id="rId323" Type="http://schemas.openxmlformats.org/officeDocument/2006/relationships/customXml" Target="../ink/ink163.xml"/><Relationship Id="rId530" Type="http://schemas.openxmlformats.org/officeDocument/2006/relationships/image" Target="../media/image246.png"/><Relationship Id="rId20" Type="http://schemas.openxmlformats.org/officeDocument/2006/relationships/image" Target="../media/image1244.png"/><Relationship Id="rId62" Type="http://schemas.openxmlformats.org/officeDocument/2006/relationships/image" Target="../media/image17.png"/><Relationship Id="rId365" Type="http://schemas.openxmlformats.org/officeDocument/2006/relationships/image" Target="../media/image166.png"/><Relationship Id="rId572" Type="http://schemas.openxmlformats.org/officeDocument/2006/relationships/customXml" Target="../ink/ink291.xml"/><Relationship Id="rId225" Type="http://schemas.openxmlformats.org/officeDocument/2006/relationships/customXml" Target="../ink/ink112.xml"/><Relationship Id="rId267" Type="http://schemas.openxmlformats.org/officeDocument/2006/relationships/image" Target="../media/image119.png"/><Relationship Id="rId432" Type="http://schemas.openxmlformats.org/officeDocument/2006/relationships/customXml" Target="../ink/ink218.xml"/><Relationship Id="rId474" Type="http://schemas.openxmlformats.org/officeDocument/2006/relationships/customXml" Target="../ink/ink239.xml"/><Relationship Id="rId127" Type="http://schemas.openxmlformats.org/officeDocument/2006/relationships/customXml" Target="../ink/ink63.xml"/><Relationship Id="rId31" Type="http://schemas.openxmlformats.org/officeDocument/2006/relationships/customXml" Target="../ink/ink15.xml"/><Relationship Id="rId73" Type="http://schemas.openxmlformats.org/officeDocument/2006/relationships/customXml" Target="../ink/ink36.xml"/><Relationship Id="rId169" Type="http://schemas.openxmlformats.org/officeDocument/2006/relationships/customXml" Target="../ink/ink84.xml"/><Relationship Id="rId334" Type="http://schemas.openxmlformats.org/officeDocument/2006/relationships/image" Target="../media/image151.png"/><Relationship Id="rId376" Type="http://schemas.openxmlformats.org/officeDocument/2006/relationships/customXml" Target="../ink/ink190.xml"/><Relationship Id="rId541" Type="http://schemas.openxmlformats.org/officeDocument/2006/relationships/customXml" Target="../ink/ink275.xml"/><Relationship Id="rId583" Type="http://schemas.openxmlformats.org/officeDocument/2006/relationships/image" Target="../media/image272.png"/><Relationship Id="rId4" Type="http://schemas.openxmlformats.org/officeDocument/2006/relationships/image" Target="../media/image1236.png"/><Relationship Id="rId180" Type="http://schemas.openxmlformats.org/officeDocument/2006/relationships/image" Target="../media/image76.png"/><Relationship Id="rId236" Type="http://schemas.openxmlformats.org/officeDocument/2006/relationships/image" Target="../media/image104.png"/><Relationship Id="rId278" Type="http://schemas.openxmlformats.org/officeDocument/2006/relationships/image" Target="../media/image124.png"/><Relationship Id="rId401" Type="http://schemas.openxmlformats.org/officeDocument/2006/relationships/image" Target="../media/image184.png"/><Relationship Id="rId443" Type="http://schemas.openxmlformats.org/officeDocument/2006/relationships/image" Target="../media/image205.png"/><Relationship Id="rId303" Type="http://schemas.openxmlformats.org/officeDocument/2006/relationships/image" Target="../media/image136.png"/><Relationship Id="rId485" Type="http://schemas.openxmlformats.org/officeDocument/2006/relationships/image" Target="../media/image225.png"/><Relationship Id="rId42" Type="http://schemas.openxmlformats.org/officeDocument/2006/relationships/image" Target="../media/image7.png"/><Relationship Id="rId84" Type="http://schemas.openxmlformats.org/officeDocument/2006/relationships/image" Target="../media/image28.png"/><Relationship Id="rId138" Type="http://schemas.openxmlformats.org/officeDocument/2006/relationships/image" Target="../media/image55.png"/><Relationship Id="rId345" Type="http://schemas.openxmlformats.org/officeDocument/2006/relationships/customXml" Target="../ink/ink174.xml"/><Relationship Id="rId387" Type="http://schemas.openxmlformats.org/officeDocument/2006/relationships/image" Target="../media/image177.png"/><Relationship Id="rId510" Type="http://schemas.openxmlformats.org/officeDocument/2006/relationships/customXml" Target="../ink/ink259.xml"/><Relationship Id="rId552" Type="http://schemas.openxmlformats.org/officeDocument/2006/relationships/image" Target="../media/image257.png"/><Relationship Id="rId594" Type="http://schemas.openxmlformats.org/officeDocument/2006/relationships/customXml" Target="../ink/ink302.xml"/><Relationship Id="rId191" Type="http://schemas.openxmlformats.org/officeDocument/2006/relationships/customXml" Target="../ink/ink95.xml"/><Relationship Id="rId205" Type="http://schemas.openxmlformats.org/officeDocument/2006/relationships/customXml" Target="../ink/ink102.xml"/><Relationship Id="rId247" Type="http://schemas.openxmlformats.org/officeDocument/2006/relationships/customXml" Target="../ink/ink123.xml"/><Relationship Id="rId412" Type="http://schemas.openxmlformats.org/officeDocument/2006/relationships/customXml" Target="../ink/ink208.xml"/><Relationship Id="rId107" Type="http://schemas.openxmlformats.org/officeDocument/2006/relationships/customXml" Target="../ink/ink53.xml"/><Relationship Id="rId289" Type="http://schemas.openxmlformats.org/officeDocument/2006/relationships/customXml" Target="../ink/ink145.xml"/><Relationship Id="rId454" Type="http://schemas.openxmlformats.org/officeDocument/2006/relationships/customXml" Target="../ink/ink229.xml"/><Relationship Id="rId496" Type="http://schemas.openxmlformats.org/officeDocument/2006/relationships/image" Target="../media/image230.png"/><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customXml" Target="../ink/ink158.xml"/><Relationship Id="rId356" Type="http://schemas.openxmlformats.org/officeDocument/2006/relationships/customXml" Target="../ink/ink180.xml"/><Relationship Id="rId398" Type="http://schemas.openxmlformats.org/officeDocument/2006/relationships/customXml" Target="../ink/ink201.xml"/><Relationship Id="rId521" Type="http://schemas.openxmlformats.org/officeDocument/2006/relationships/image" Target="../media/image242.png"/><Relationship Id="rId563" Type="http://schemas.openxmlformats.org/officeDocument/2006/relationships/customXml" Target="../ink/ink286.xml"/><Relationship Id="rId95" Type="http://schemas.openxmlformats.org/officeDocument/2006/relationships/customXml" Target="../ink/ink47.xml"/><Relationship Id="rId160" Type="http://schemas.openxmlformats.org/officeDocument/2006/relationships/image" Target="../media/image66.png"/><Relationship Id="rId216" Type="http://schemas.openxmlformats.org/officeDocument/2006/relationships/image" Target="../media/image94.png"/><Relationship Id="rId423" Type="http://schemas.openxmlformats.org/officeDocument/2006/relationships/image" Target="../media/image195.png"/><Relationship Id="rId258" Type="http://schemas.openxmlformats.org/officeDocument/2006/relationships/image" Target="../media/image115.png"/><Relationship Id="rId465" Type="http://schemas.openxmlformats.org/officeDocument/2006/relationships/image" Target="../media/image216.png"/><Relationship Id="rId22" Type="http://schemas.openxmlformats.org/officeDocument/2006/relationships/image" Target="../media/image1245.png"/><Relationship Id="rId64" Type="http://schemas.openxmlformats.org/officeDocument/2006/relationships/image" Target="../media/image18.png"/><Relationship Id="rId118" Type="http://schemas.openxmlformats.org/officeDocument/2006/relationships/image" Target="../media/image45.png"/><Relationship Id="rId325" Type="http://schemas.openxmlformats.org/officeDocument/2006/relationships/customXml" Target="../ink/ink164.xml"/><Relationship Id="rId367" Type="http://schemas.openxmlformats.org/officeDocument/2006/relationships/image" Target="../media/image167.png"/><Relationship Id="rId532" Type="http://schemas.openxmlformats.org/officeDocument/2006/relationships/image" Target="../media/image247.png"/><Relationship Id="rId574" Type="http://schemas.openxmlformats.org/officeDocument/2006/relationships/customXml" Target="../ink/ink292.xml"/><Relationship Id="rId171" Type="http://schemas.openxmlformats.org/officeDocument/2006/relationships/customXml" Target="../ink/ink85.xml"/><Relationship Id="rId227" Type="http://schemas.openxmlformats.org/officeDocument/2006/relationships/customXml" Target="../ink/ink113.xml"/><Relationship Id="rId269" Type="http://schemas.openxmlformats.org/officeDocument/2006/relationships/image" Target="../media/image120.png"/><Relationship Id="rId434" Type="http://schemas.openxmlformats.org/officeDocument/2006/relationships/customXml" Target="../ink/ink219.xml"/><Relationship Id="rId476" Type="http://schemas.openxmlformats.org/officeDocument/2006/relationships/customXml" Target="../ink/ink240.xml"/><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image" Target="../media/image125.png"/><Relationship Id="rId336" Type="http://schemas.openxmlformats.org/officeDocument/2006/relationships/image" Target="../media/image152.png"/><Relationship Id="rId501" Type="http://schemas.openxmlformats.org/officeDocument/2006/relationships/image" Target="../media/image232.png"/><Relationship Id="rId543" Type="http://schemas.openxmlformats.org/officeDocument/2006/relationships/customXml" Target="../ink/ink276.xml"/><Relationship Id="rId75" Type="http://schemas.openxmlformats.org/officeDocument/2006/relationships/customXml" Target="../ink/ink37.xml"/><Relationship Id="rId140" Type="http://schemas.openxmlformats.org/officeDocument/2006/relationships/image" Target="../media/image56.png"/><Relationship Id="rId182" Type="http://schemas.openxmlformats.org/officeDocument/2006/relationships/image" Target="../media/image77.png"/><Relationship Id="rId378" Type="http://schemas.openxmlformats.org/officeDocument/2006/relationships/customXml" Target="../ink/ink191.xml"/><Relationship Id="rId403" Type="http://schemas.openxmlformats.org/officeDocument/2006/relationships/image" Target="../media/image185.png"/><Relationship Id="rId585" Type="http://schemas.openxmlformats.org/officeDocument/2006/relationships/image" Target="../media/image273.png"/><Relationship Id="rId6" Type="http://schemas.openxmlformats.org/officeDocument/2006/relationships/image" Target="../media/image1237.png"/><Relationship Id="rId238" Type="http://schemas.openxmlformats.org/officeDocument/2006/relationships/image" Target="../media/image105.png"/><Relationship Id="rId445" Type="http://schemas.openxmlformats.org/officeDocument/2006/relationships/image" Target="../media/image206.png"/><Relationship Id="rId487" Type="http://schemas.openxmlformats.org/officeDocument/2006/relationships/image" Target="../media/image226.png"/><Relationship Id="rId291" Type="http://schemas.openxmlformats.org/officeDocument/2006/relationships/customXml" Target="../ink/ink146.xml"/><Relationship Id="rId305" Type="http://schemas.openxmlformats.org/officeDocument/2006/relationships/image" Target="../media/image137.png"/><Relationship Id="rId347" Type="http://schemas.openxmlformats.org/officeDocument/2006/relationships/image" Target="../media/image157.png"/><Relationship Id="rId512" Type="http://schemas.openxmlformats.org/officeDocument/2006/relationships/customXml" Target="../ink/ink260.xml"/><Relationship Id="rId44" Type="http://schemas.openxmlformats.org/officeDocument/2006/relationships/image" Target="../media/image8.png"/><Relationship Id="rId86" Type="http://schemas.openxmlformats.org/officeDocument/2006/relationships/image" Target="../media/image29.png"/><Relationship Id="rId151" Type="http://schemas.openxmlformats.org/officeDocument/2006/relationships/customXml" Target="../ink/ink75.xml"/><Relationship Id="rId389" Type="http://schemas.openxmlformats.org/officeDocument/2006/relationships/image" Target="../media/image178.png"/><Relationship Id="rId554" Type="http://schemas.openxmlformats.org/officeDocument/2006/relationships/image" Target="../media/image258.png"/><Relationship Id="rId596" Type="http://schemas.openxmlformats.org/officeDocument/2006/relationships/customXml" Target="../ink/ink303.xml"/><Relationship Id="rId193" Type="http://schemas.openxmlformats.org/officeDocument/2006/relationships/customXml" Target="../ink/ink96.xml"/><Relationship Id="rId207" Type="http://schemas.openxmlformats.org/officeDocument/2006/relationships/customXml" Target="../ink/ink103.xml"/><Relationship Id="rId249" Type="http://schemas.openxmlformats.org/officeDocument/2006/relationships/customXml" Target="../ink/ink124.xml"/><Relationship Id="rId414" Type="http://schemas.openxmlformats.org/officeDocument/2006/relationships/customXml" Target="../ink/ink209.xml"/><Relationship Id="rId456" Type="http://schemas.openxmlformats.org/officeDocument/2006/relationships/customXml" Target="../ink/ink230.xml"/><Relationship Id="rId498" Type="http://schemas.openxmlformats.org/officeDocument/2006/relationships/customXml" Target="../ink/ink253.xml"/><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image" Target="../media/image116.png"/><Relationship Id="rId316" Type="http://schemas.openxmlformats.org/officeDocument/2006/relationships/customXml" Target="../ink/ink159.xml"/><Relationship Id="rId523" Type="http://schemas.openxmlformats.org/officeDocument/2006/relationships/customXml" Target="../ink/ink266.xml"/><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46.png"/><Relationship Id="rId358" Type="http://schemas.openxmlformats.org/officeDocument/2006/relationships/customXml" Target="../ink/ink181.xml"/><Relationship Id="rId565" Type="http://schemas.openxmlformats.org/officeDocument/2006/relationships/customXml" Target="../ink/ink287.xml"/><Relationship Id="rId162" Type="http://schemas.openxmlformats.org/officeDocument/2006/relationships/image" Target="../media/image67.png"/><Relationship Id="rId218" Type="http://schemas.openxmlformats.org/officeDocument/2006/relationships/image" Target="../media/image95.png"/><Relationship Id="rId425" Type="http://schemas.openxmlformats.org/officeDocument/2006/relationships/image" Target="../media/image196.png"/><Relationship Id="rId467" Type="http://schemas.openxmlformats.org/officeDocument/2006/relationships/image" Target="../media/image217.png"/><Relationship Id="rId271" Type="http://schemas.openxmlformats.org/officeDocument/2006/relationships/image" Target="../media/image121.png"/><Relationship Id="rId24" Type="http://schemas.openxmlformats.org/officeDocument/2006/relationships/image" Target="../media/image1246.png"/><Relationship Id="rId66" Type="http://schemas.openxmlformats.org/officeDocument/2006/relationships/image" Target="../media/image19.png"/><Relationship Id="rId131" Type="http://schemas.openxmlformats.org/officeDocument/2006/relationships/customXml" Target="../ink/ink65.xml"/><Relationship Id="rId327" Type="http://schemas.openxmlformats.org/officeDocument/2006/relationships/customXml" Target="../ink/ink165.xml"/><Relationship Id="rId369" Type="http://schemas.openxmlformats.org/officeDocument/2006/relationships/image" Target="../media/image168.png"/><Relationship Id="rId534" Type="http://schemas.openxmlformats.org/officeDocument/2006/relationships/image" Target="../media/image248.png"/><Relationship Id="rId576" Type="http://schemas.openxmlformats.org/officeDocument/2006/relationships/customXml" Target="../ink/ink293.xml"/><Relationship Id="rId173" Type="http://schemas.openxmlformats.org/officeDocument/2006/relationships/customXml" Target="../ink/ink86.xml"/><Relationship Id="rId229" Type="http://schemas.openxmlformats.org/officeDocument/2006/relationships/customXml" Target="../ink/ink114.xml"/><Relationship Id="rId380" Type="http://schemas.openxmlformats.org/officeDocument/2006/relationships/customXml" Target="../ink/ink192.xml"/><Relationship Id="rId436" Type="http://schemas.openxmlformats.org/officeDocument/2006/relationships/customXml" Target="../ink/ink220.xml"/><Relationship Id="rId601" Type="http://schemas.openxmlformats.org/officeDocument/2006/relationships/image" Target="../media/image281.png"/><Relationship Id="rId240" Type="http://schemas.openxmlformats.org/officeDocument/2006/relationships/image" Target="../media/image106.png"/><Relationship Id="rId478" Type="http://schemas.openxmlformats.org/officeDocument/2006/relationships/image" Target="../media/image222.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36.png"/><Relationship Id="rId282" Type="http://schemas.openxmlformats.org/officeDocument/2006/relationships/image" Target="../media/image126.png"/><Relationship Id="rId338" Type="http://schemas.openxmlformats.org/officeDocument/2006/relationships/image" Target="../media/image153.png"/><Relationship Id="rId503" Type="http://schemas.openxmlformats.org/officeDocument/2006/relationships/image" Target="../media/image233.png"/><Relationship Id="rId545" Type="http://schemas.openxmlformats.org/officeDocument/2006/relationships/customXml" Target="../ink/ink277.xml"/><Relationship Id="rId587" Type="http://schemas.openxmlformats.org/officeDocument/2006/relationships/image" Target="../media/image274.png"/><Relationship Id="rId8" Type="http://schemas.openxmlformats.org/officeDocument/2006/relationships/image" Target="../media/image1238.png"/><Relationship Id="rId142" Type="http://schemas.openxmlformats.org/officeDocument/2006/relationships/image" Target="../media/image57.png"/><Relationship Id="rId184" Type="http://schemas.openxmlformats.org/officeDocument/2006/relationships/image" Target="../media/image78.png"/><Relationship Id="rId391" Type="http://schemas.openxmlformats.org/officeDocument/2006/relationships/image" Target="../media/image179.png"/><Relationship Id="rId405" Type="http://schemas.openxmlformats.org/officeDocument/2006/relationships/image" Target="../media/image186.png"/><Relationship Id="rId447" Type="http://schemas.openxmlformats.org/officeDocument/2006/relationships/image" Target="../media/image207.png"/><Relationship Id="rId251" Type="http://schemas.openxmlformats.org/officeDocument/2006/relationships/customXml" Target="../ink/ink125.xml"/><Relationship Id="rId489" Type="http://schemas.openxmlformats.org/officeDocument/2006/relationships/customXml" Target="../ink/ink248.xml"/><Relationship Id="rId46" Type="http://schemas.openxmlformats.org/officeDocument/2006/relationships/image" Target="../media/image9.png"/><Relationship Id="rId293" Type="http://schemas.openxmlformats.org/officeDocument/2006/relationships/customXml" Target="../ink/ink147.xml"/><Relationship Id="rId307" Type="http://schemas.openxmlformats.org/officeDocument/2006/relationships/image" Target="../media/image138.png"/><Relationship Id="rId349" Type="http://schemas.openxmlformats.org/officeDocument/2006/relationships/image" Target="../media/image158.png"/><Relationship Id="rId514" Type="http://schemas.openxmlformats.org/officeDocument/2006/relationships/customXml" Target="../ink/ink261.xml"/><Relationship Id="rId556" Type="http://schemas.openxmlformats.org/officeDocument/2006/relationships/image" Target="../media/image259.png"/><Relationship Id="rId88" Type="http://schemas.openxmlformats.org/officeDocument/2006/relationships/image" Target="../media/image30.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customXml" Target="../ink/ink97.xml"/><Relationship Id="rId209" Type="http://schemas.openxmlformats.org/officeDocument/2006/relationships/customXml" Target="../ink/ink104.xml"/><Relationship Id="rId360" Type="http://schemas.openxmlformats.org/officeDocument/2006/relationships/customXml" Target="../ink/ink182.xml"/><Relationship Id="rId416" Type="http://schemas.openxmlformats.org/officeDocument/2006/relationships/customXml" Target="../ink/ink210.xml"/><Relationship Id="rId598" Type="http://schemas.openxmlformats.org/officeDocument/2006/relationships/customXml" Target="../ink/ink304.xml"/><Relationship Id="rId220" Type="http://schemas.openxmlformats.org/officeDocument/2006/relationships/image" Target="../media/image96.png"/><Relationship Id="rId458" Type="http://schemas.openxmlformats.org/officeDocument/2006/relationships/customXml" Target="../ink/ink231.xml"/><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image" Target="../media/image117.png"/><Relationship Id="rId318" Type="http://schemas.openxmlformats.org/officeDocument/2006/relationships/customXml" Target="../ink/ink160.xml"/><Relationship Id="rId525" Type="http://schemas.openxmlformats.org/officeDocument/2006/relationships/customXml" Target="../ink/ink267.xml"/><Relationship Id="rId567" Type="http://schemas.openxmlformats.org/officeDocument/2006/relationships/customXml" Target="../ink/ink288.xml"/><Relationship Id="rId99" Type="http://schemas.openxmlformats.org/officeDocument/2006/relationships/customXml" Target="../ink/ink49.xml"/><Relationship Id="rId122" Type="http://schemas.openxmlformats.org/officeDocument/2006/relationships/image" Target="../media/image47.png"/><Relationship Id="rId164" Type="http://schemas.openxmlformats.org/officeDocument/2006/relationships/image" Target="../media/image68.png"/><Relationship Id="rId371" Type="http://schemas.openxmlformats.org/officeDocument/2006/relationships/image" Target="../media/image169.png"/><Relationship Id="rId427" Type="http://schemas.openxmlformats.org/officeDocument/2006/relationships/image" Target="../media/image197.png"/><Relationship Id="rId469" Type="http://schemas.openxmlformats.org/officeDocument/2006/relationships/image" Target="../media/image218.png"/><Relationship Id="rId26" Type="http://schemas.openxmlformats.org/officeDocument/2006/relationships/image" Target="../media/image1247.png"/><Relationship Id="rId231" Type="http://schemas.openxmlformats.org/officeDocument/2006/relationships/customXml" Target="../ink/ink115.xml"/><Relationship Id="rId273" Type="http://schemas.openxmlformats.org/officeDocument/2006/relationships/image" Target="../media/image122.png"/><Relationship Id="rId329" Type="http://schemas.openxmlformats.org/officeDocument/2006/relationships/customXml" Target="../ink/ink166.xml"/><Relationship Id="rId480" Type="http://schemas.openxmlformats.org/officeDocument/2006/relationships/image" Target="../media/image223.png"/><Relationship Id="rId536" Type="http://schemas.openxmlformats.org/officeDocument/2006/relationships/image" Target="../media/image249.png"/><Relationship Id="rId68" Type="http://schemas.openxmlformats.org/officeDocument/2006/relationships/image" Target="../media/image20.png"/><Relationship Id="rId133" Type="http://schemas.openxmlformats.org/officeDocument/2006/relationships/customXml" Target="../ink/ink66.xml"/><Relationship Id="rId175" Type="http://schemas.openxmlformats.org/officeDocument/2006/relationships/customXml" Target="../ink/ink87.xml"/><Relationship Id="rId340" Type="http://schemas.openxmlformats.org/officeDocument/2006/relationships/image" Target="../media/image154.png"/><Relationship Id="rId578" Type="http://schemas.openxmlformats.org/officeDocument/2006/relationships/customXml" Target="../ink/ink294.xml"/><Relationship Id="rId200" Type="http://schemas.openxmlformats.org/officeDocument/2006/relationships/image" Target="../media/image86.png"/><Relationship Id="rId382" Type="http://schemas.openxmlformats.org/officeDocument/2006/relationships/customXml" Target="../ink/ink193.xml"/><Relationship Id="rId438" Type="http://schemas.openxmlformats.org/officeDocument/2006/relationships/customXml" Target="../ink/ink221.xml"/><Relationship Id="rId603" Type="http://schemas.openxmlformats.org/officeDocument/2006/relationships/image" Target="../media/image282.png"/><Relationship Id="rId242" Type="http://schemas.openxmlformats.org/officeDocument/2006/relationships/image" Target="../media/image107.png"/><Relationship Id="rId284" Type="http://schemas.openxmlformats.org/officeDocument/2006/relationships/image" Target="../media/image127.png"/><Relationship Id="rId491" Type="http://schemas.openxmlformats.org/officeDocument/2006/relationships/customXml" Target="../ink/ink249.xml"/><Relationship Id="rId505" Type="http://schemas.openxmlformats.org/officeDocument/2006/relationships/image" Target="../media/image234.png"/><Relationship Id="rId37" Type="http://schemas.openxmlformats.org/officeDocument/2006/relationships/customXml" Target="../ink/ink18.xml"/><Relationship Id="rId79" Type="http://schemas.openxmlformats.org/officeDocument/2006/relationships/customXml" Target="../ink/ink39.xml"/><Relationship Id="rId102" Type="http://schemas.openxmlformats.org/officeDocument/2006/relationships/image" Target="../media/image37.png"/><Relationship Id="rId144" Type="http://schemas.openxmlformats.org/officeDocument/2006/relationships/image" Target="../media/image58.png"/><Relationship Id="rId547" Type="http://schemas.openxmlformats.org/officeDocument/2006/relationships/customXml" Target="../ink/ink278.xml"/><Relationship Id="rId589" Type="http://schemas.openxmlformats.org/officeDocument/2006/relationships/image" Target="../media/image275.png"/><Relationship Id="rId90" Type="http://schemas.openxmlformats.org/officeDocument/2006/relationships/image" Target="../media/image31.png"/><Relationship Id="rId186" Type="http://schemas.openxmlformats.org/officeDocument/2006/relationships/image" Target="../media/image79.png"/><Relationship Id="rId351" Type="http://schemas.openxmlformats.org/officeDocument/2006/relationships/image" Target="../media/image159.png"/><Relationship Id="rId393" Type="http://schemas.openxmlformats.org/officeDocument/2006/relationships/image" Target="../media/image180.png"/><Relationship Id="rId407" Type="http://schemas.openxmlformats.org/officeDocument/2006/relationships/image" Target="../media/image187.png"/><Relationship Id="rId449" Type="http://schemas.openxmlformats.org/officeDocument/2006/relationships/image" Target="../media/image208.png"/><Relationship Id="rId211" Type="http://schemas.openxmlformats.org/officeDocument/2006/relationships/customXml" Target="../ink/ink105.xml"/><Relationship Id="rId253" Type="http://schemas.openxmlformats.org/officeDocument/2006/relationships/customXml" Target="../ink/ink126.xml"/><Relationship Id="rId295" Type="http://schemas.openxmlformats.org/officeDocument/2006/relationships/customXml" Target="../ink/ink148.xml"/><Relationship Id="rId309" Type="http://schemas.openxmlformats.org/officeDocument/2006/relationships/image" Target="../media/image139.png"/><Relationship Id="rId460" Type="http://schemas.openxmlformats.org/officeDocument/2006/relationships/customXml" Target="../ink/ink232.xml"/><Relationship Id="rId516" Type="http://schemas.openxmlformats.org/officeDocument/2006/relationships/customXml" Target="../ink/ink262.xml"/><Relationship Id="rId48" Type="http://schemas.openxmlformats.org/officeDocument/2006/relationships/image" Target="../media/image10.png"/><Relationship Id="rId113" Type="http://schemas.openxmlformats.org/officeDocument/2006/relationships/customXml" Target="../ink/ink56.xml"/><Relationship Id="rId320" Type="http://schemas.openxmlformats.org/officeDocument/2006/relationships/customXml" Target="../ink/ink161.xml"/><Relationship Id="rId558" Type="http://schemas.openxmlformats.org/officeDocument/2006/relationships/image" Target="../media/image260.png"/><Relationship Id="rId155" Type="http://schemas.openxmlformats.org/officeDocument/2006/relationships/customXml" Target="../ink/ink77.xml"/><Relationship Id="rId197" Type="http://schemas.openxmlformats.org/officeDocument/2006/relationships/customXml" Target="../ink/ink98.xml"/><Relationship Id="rId362" Type="http://schemas.openxmlformats.org/officeDocument/2006/relationships/customXml" Target="../ink/ink183.xml"/><Relationship Id="rId418" Type="http://schemas.openxmlformats.org/officeDocument/2006/relationships/customXml" Target="../ink/ink211.xml"/><Relationship Id="rId222" Type="http://schemas.openxmlformats.org/officeDocument/2006/relationships/image" Target="../media/image97.png"/><Relationship Id="rId264" Type="http://schemas.openxmlformats.org/officeDocument/2006/relationships/customXml" Target="../ink/ink132.xml"/><Relationship Id="rId471" Type="http://schemas.openxmlformats.org/officeDocument/2006/relationships/image" Target="../media/image219.png"/><Relationship Id="rId17" Type="http://schemas.openxmlformats.org/officeDocument/2006/relationships/customXml" Target="../ink/ink8.xml"/><Relationship Id="rId59" Type="http://schemas.openxmlformats.org/officeDocument/2006/relationships/customXml" Target="../ink/ink29.xml"/><Relationship Id="rId124" Type="http://schemas.openxmlformats.org/officeDocument/2006/relationships/image" Target="../media/image48.png"/><Relationship Id="rId527" Type="http://schemas.openxmlformats.org/officeDocument/2006/relationships/customXml" Target="../ink/ink268.xml"/><Relationship Id="rId569" Type="http://schemas.openxmlformats.org/officeDocument/2006/relationships/image" Target="../media/image265.png"/><Relationship Id="rId70" Type="http://schemas.openxmlformats.org/officeDocument/2006/relationships/image" Target="../media/image21.png"/><Relationship Id="rId166" Type="http://schemas.openxmlformats.org/officeDocument/2006/relationships/image" Target="../media/image69.png"/><Relationship Id="rId331" Type="http://schemas.openxmlformats.org/officeDocument/2006/relationships/customXml" Target="../ink/ink167.xml"/><Relationship Id="rId373" Type="http://schemas.openxmlformats.org/officeDocument/2006/relationships/image" Target="../media/image170.png"/><Relationship Id="rId429" Type="http://schemas.openxmlformats.org/officeDocument/2006/relationships/image" Target="../media/image198.png"/><Relationship Id="rId580" Type="http://schemas.openxmlformats.org/officeDocument/2006/relationships/customXml" Target="../ink/ink295.xml"/><Relationship Id="rId1" Type="http://schemas.openxmlformats.org/officeDocument/2006/relationships/slideLayout" Target="../slideLayouts/slideLayout7.xml"/><Relationship Id="rId233" Type="http://schemas.openxmlformats.org/officeDocument/2006/relationships/customXml" Target="../ink/ink116.xml"/><Relationship Id="rId440" Type="http://schemas.openxmlformats.org/officeDocument/2006/relationships/customXml" Target="../ink/ink222.xml"/><Relationship Id="rId28" Type="http://schemas.openxmlformats.org/officeDocument/2006/relationships/image" Target="../media/image1248.png"/><Relationship Id="rId275" Type="http://schemas.openxmlformats.org/officeDocument/2006/relationships/image" Target="../media/image123.png"/><Relationship Id="rId300" Type="http://schemas.openxmlformats.org/officeDocument/2006/relationships/customXml" Target="../ink/ink151.xml"/><Relationship Id="rId482" Type="http://schemas.openxmlformats.org/officeDocument/2006/relationships/image" Target="../media/image224.png"/><Relationship Id="rId538" Type="http://schemas.openxmlformats.org/officeDocument/2006/relationships/image" Target="../media/image250.png"/><Relationship Id="rId81" Type="http://schemas.openxmlformats.org/officeDocument/2006/relationships/customXml" Target="../ink/ink40.xml"/><Relationship Id="rId135" Type="http://schemas.openxmlformats.org/officeDocument/2006/relationships/customXml" Target="../ink/ink67.xml"/><Relationship Id="rId177" Type="http://schemas.openxmlformats.org/officeDocument/2006/relationships/customXml" Target="../ink/ink88.xml"/><Relationship Id="rId342" Type="http://schemas.openxmlformats.org/officeDocument/2006/relationships/image" Target="../media/image155.png"/><Relationship Id="rId384" Type="http://schemas.openxmlformats.org/officeDocument/2006/relationships/customXml" Target="../ink/ink194.xml"/><Relationship Id="rId591" Type="http://schemas.openxmlformats.org/officeDocument/2006/relationships/image" Target="../media/image276.png"/><Relationship Id="rId202" Type="http://schemas.openxmlformats.org/officeDocument/2006/relationships/image" Target="../media/image87.png"/><Relationship Id="rId244" Type="http://schemas.openxmlformats.org/officeDocument/2006/relationships/image" Target="../media/image108.png"/><Relationship Id="rId39" Type="http://schemas.openxmlformats.org/officeDocument/2006/relationships/customXml" Target="../ink/ink19.xml"/><Relationship Id="rId286" Type="http://schemas.openxmlformats.org/officeDocument/2006/relationships/image" Target="../media/image128.png"/><Relationship Id="rId451" Type="http://schemas.openxmlformats.org/officeDocument/2006/relationships/image" Target="../media/image209.png"/><Relationship Id="rId493" Type="http://schemas.openxmlformats.org/officeDocument/2006/relationships/customXml" Target="../ink/ink250.xml"/><Relationship Id="rId507" Type="http://schemas.openxmlformats.org/officeDocument/2006/relationships/image" Target="../media/image235.png"/><Relationship Id="rId549" Type="http://schemas.openxmlformats.org/officeDocument/2006/relationships/customXml" Target="../ink/ink279.xml"/><Relationship Id="rId50" Type="http://schemas.openxmlformats.org/officeDocument/2006/relationships/image" Target="../media/image11.png"/><Relationship Id="rId104" Type="http://schemas.openxmlformats.org/officeDocument/2006/relationships/image" Target="../media/image38.png"/><Relationship Id="rId146" Type="http://schemas.openxmlformats.org/officeDocument/2006/relationships/image" Target="../media/image59.png"/><Relationship Id="rId188" Type="http://schemas.openxmlformats.org/officeDocument/2006/relationships/image" Target="../media/image80.png"/><Relationship Id="rId311" Type="http://schemas.openxmlformats.org/officeDocument/2006/relationships/image" Target="../media/image140.png"/><Relationship Id="rId353" Type="http://schemas.openxmlformats.org/officeDocument/2006/relationships/image" Target="../media/image160.png"/><Relationship Id="rId395" Type="http://schemas.openxmlformats.org/officeDocument/2006/relationships/image" Target="../media/image181.png"/><Relationship Id="rId409" Type="http://schemas.openxmlformats.org/officeDocument/2006/relationships/image" Target="../media/image188.png"/><Relationship Id="rId560" Type="http://schemas.openxmlformats.org/officeDocument/2006/relationships/image" Target="../media/image261.png"/><Relationship Id="rId92" Type="http://schemas.openxmlformats.org/officeDocument/2006/relationships/image" Target="../media/image32.png"/><Relationship Id="rId213" Type="http://schemas.openxmlformats.org/officeDocument/2006/relationships/customXml" Target="../ink/ink106.xml"/><Relationship Id="rId420" Type="http://schemas.openxmlformats.org/officeDocument/2006/relationships/customXml" Target="../ink/ink212.xml"/><Relationship Id="rId255" Type="http://schemas.openxmlformats.org/officeDocument/2006/relationships/customXml" Target="../ink/ink127.xml"/><Relationship Id="rId297" Type="http://schemas.openxmlformats.org/officeDocument/2006/relationships/customXml" Target="../ink/ink149.xml"/><Relationship Id="rId462" Type="http://schemas.openxmlformats.org/officeDocument/2006/relationships/customXml" Target="../ink/ink233.xml"/><Relationship Id="rId518" Type="http://schemas.openxmlformats.org/officeDocument/2006/relationships/customXml" Target="../ink/ink263.xml"/><Relationship Id="rId115" Type="http://schemas.openxmlformats.org/officeDocument/2006/relationships/customXml" Target="../ink/ink57.xml"/><Relationship Id="rId157" Type="http://schemas.openxmlformats.org/officeDocument/2006/relationships/customXml" Target="../ink/ink78.xml"/><Relationship Id="rId322" Type="http://schemas.openxmlformats.org/officeDocument/2006/relationships/image" Target="../media/image145.png"/><Relationship Id="rId364" Type="http://schemas.openxmlformats.org/officeDocument/2006/relationships/customXml" Target="../ink/ink184.xml"/><Relationship Id="rId61" Type="http://schemas.openxmlformats.org/officeDocument/2006/relationships/customXml" Target="../ink/ink30.xml"/><Relationship Id="rId199" Type="http://schemas.openxmlformats.org/officeDocument/2006/relationships/customXml" Target="../ink/ink99.xml"/><Relationship Id="rId571" Type="http://schemas.openxmlformats.org/officeDocument/2006/relationships/image" Target="../media/image266.png"/><Relationship Id="rId19" Type="http://schemas.openxmlformats.org/officeDocument/2006/relationships/customXml" Target="../ink/ink9.xml"/><Relationship Id="rId224" Type="http://schemas.openxmlformats.org/officeDocument/2006/relationships/image" Target="../media/image98.png"/><Relationship Id="rId266" Type="http://schemas.openxmlformats.org/officeDocument/2006/relationships/customXml" Target="../ink/ink133.xml"/><Relationship Id="rId431" Type="http://schemas.openxmlformats.org/officeDocument/2006/relationships/image" Target="../media/image199.png"/><Relationship Id="rId473" Type="http://schemas.openxmlformats.org/officeDocument/2006/relationships/image" Target="../media/image220.png"/><Relationship Id="rId529" Type="http://schemas.openxmlformats.org/officeDocument/2006/relationships/customXml" Target="../ink/ink269.xml"/><Relationship Id="rId30" Type="http://schemas.openxmlformats.org/officeDocument/2006/relationships/image" Target="../media/image1249.png"/><Relationship Id="rId126" Type="http://schemas.openxmlformats.org/officeDocument/2006/relationships/image" Target="../media/image49.png"/><Relationship Id="rId168" Type="http://schemas.openxmlformats.org/officeDocument/2006/relationships/image" Target="../media/image70.png"/><Relationship Id="rId333" Type="http://schemas.openxmlformats.org/officeDocument/2006/relationships/customXml" Target="../ink/ink168.xml"/><Relationship Id="rId540" Type="http://schemas.openxmlformats.org/officeDocument/2006/relationships/image" Target="../media/image251.png"/><Relationship Id="rId72" Type="http://schemas.openxmlformats.org/officeDocument/2006/relationships/image" Target="../media/image22.png"/><Relationship Id="rId375" Type="http://schemas.openxmlformats.org/officeDocument/2006/relationships/image" Target="../media/image171.png"/><Relationship Id="rId582" Type="http://schemas.openxmlformats.org/officeDocument/2006/relationships/customXml" Target="../ink/ink296.xml"/><Relationship Id="rId3" Type="http://schemas.openxmlformats.org/officeDocument/2006/relationships/customXml" Target="../ink/ink1.xml"/><Relationship Id="rId235" Type="http://schemas.openxmlformats.org/officeDocument/2006/relationships/customXml" Target="../ink/ink117.xml"/><Relationship Id="rId277" Type="http://schemas.openxmlformats.org/officeDocument/2006/relationships/customXml" Target="../ink/ink139.xml"/><Relationship Id="rId400" Type="http://schemas.openxmlformats.org/officeDocument/2006/relationships/customXml" Target="../ink/ink202.xml"/><Relationship Id="rId442" Type="http://schemas.openxmlformats.org/officeDocument/2006/relationships/customXml" Target="../ink/ink223.xml"/><Relationship Id="rId484" Type="http://schemas.openxmlformats.org/officeDocument/2006/relationships/customXml" Target="../ink/ink245.xml"/><Relationship Id="rId137" Type="http://schemas.openxmlformats.org/officeDocument/2006/relationships/customXml" Target="../ink/ink68.xml"/><Relationship Id="rId302" Type="http://schemas.openxmlformats.org/officeDocument/2006/relationships/customXml" Target="../ink/ink152.xml"/><Relationship Id="rId344" Type="http://schemas.openxmlformats.org/officeDocument/2006/relationships/image" Target="../media/image156.png"/><Relationship Id="rId41" Type="http://schemas.openxmlformats.org/officeDocument/2006/relationships/customXml" Target="../ink/ink20.xml"/><Relationship Id="rId83" Type="http://schemas.openxmlformats.org/officeDocument/2006/relationships/customXml" Target="../ink/ink41.xml"/><Relationship Id="rId179" Type="http://schemas.openxmlformats.org/officeDocument/2006/relationships/customXml" Target="../ink/ink89.xml"/><Relationship Id="rId386" Type="http://schemas.openxmlformats.org/officeDocument/2006/relationships/customXml" Target="../ink/ink195.xml"/><Relationship Id="rId551" Type="http://schemas.openxmlformats.org/officeDocument/2006/relationships/customXml" Target="../ink/ink280.xml"/><Relationship Id="rId593" Type="http://schemas.openxmlformats.org/officeDocument/2006/relationships/image" Target="../media/image277.png"/><Relationship Id="rId190" Type="http://schemas.openxmlformats.org/officeDocument/2006/relationships/image" Target="../media/image81.png"/><Relationship Id="rId204" Type="http://schemas.openxmlformats.org/officeDocument/2006/relationships/image" Target="../media/image88.png"/><Relationship Id="rId246" Type="http://schemas.openxmlformats.org/officeDocument/2006/relationships/image" Target="../media/image109.png"/><Relationship Id="rId288" Type="http://schemas.openxmlformats.org/officeDocument/2006/relationships/image" Target="../media/image129.png"/><Relationship Id="rId411" Type="http://schemas.openxmlformats.org/officeDocument/2006/relationships/image" Target="../media/image189.png"/><Relationship Id="rId453" Type="http://schemas.openxmlformats.org/officeDocument/2006/relationships/image" Target="../media/image210.png"/><Relationship Id="rId509" Type="http://schemas.openxmlformats.org/officeDocument/2006/relationships/image" Target="../media/image236.png"/><Relationship Id="rId106" Type="http://schemas.openxmlformats.org/officeDocument/2006/relationships/image" Target="../media/image39.png"/><Relationship Id="rId313" Type="http://schemas.openxmlformats.org/officeDocument/2006/relationships/image" Target="../media/image141.png"/><Relationship Id="rId495" Type="http://schemas.openxmlformats.org/officeDocument/2006/relationships/customXml" Target="../ink/ink251.xml"/><Relationship Id="rId10" Type="http://schemas.openxmlformats.org/officeDocument/2006/relationships/image" Target="../media/image1239.png"/><Relationship Id="rId52" Type="http://schemas.openxmlformats.org/officeDocument/2006/relationships/image" Target="../media/image12.png"/><Relationship Id="rId94" Type="http://schemas.openxmlformats.org/officeDocument/2006/relationships/image" Target="../media/image33.png"/><Relationship Id="rId148" Type="http://schemas.openxmlformats.org/officeDocument/2006/relationships/image" Target="../media/image60.png"/><Relationship Id="rId355" Type="http://schemas.openxmlformats.org/officeDocument/2006/relationships/image" Target="../media/image161.png"/><Relationship Id="rId397" Type="http://schemas.openxmlformats.org/officeDocument/2006/relationships/image" Target="../media/image182.png"/><Relationship Id="rId520" Type="http://schemas.openxmlformats.org/officeDocument/2006/relationships/customXml" Target="../ink/ink264.xml"/><Relationship Id="rId562" Type="http://schemas.openxmlformats.org/officeDocument/2006/relationships/image" Target="../media/image262.png"/><Relationship Id="rId215" Type="http://schemas.openxmlformats.org/officeDocument/2006/relationships/customXml" Target="../ink/ink107.xml"/><Relationship Id="rId257" Type="http://schemas.openxmlformats.org/officeDocument/2006/relationships/customXml" Target="../ink/ink128.xml"/><Relationship Id="rId422" Type="http://schemas.openxmlformats.org/officeDocument/2006/relationships/customXml" Target="../ink/ink213.xml"/><Relationship Id="rId464" Type="http://schemas.openxmlformats.org/officeDocument/2006/relationships/customXml" Target="../ink/ink234.xml"/><Relationship Id="rId299" Type="http://schemas.openxmlformats.org/officeDocument/2006/relationships/image" Target="../media/image134.png"/><Relationship Id="rId63" Type="http://schemas.openxmlformats.org/officeDocument/2006/relationships/customXml" Target="../ink/ink31.xml"/><Relationship Id="rId159" Type="http://schemas.openxmlformats.org/officeDocument/2006/relationships/customXml" Target="../ink/ink79.xml"/><Relationship Id="rId366" Type="http://schemas.openxmlformats.org/officeDocument/2006/relationships/customXml" Target="../ink/ink185.xml"/><Relationship Id="rId573" Type="http://schemas.openxmlformats.org/officeDocument/2006/relationships/image" Target="../media/image267.png"/><Relationship Id="rId226" Type="http://schemas.openxmlformats.org/officeDocument/2006/relationships/image" Target="../media/image99.png"/><Relationship Id="rId433" Type="http://schemas.openxmlformats.org/officeDocument/2006/relationships/image" Target="../media/image200.png"/><Relationship Id="rId74" Type="http://schemas.openxmlformats.org/officeDocument/2006/relationships/image" Target="../media/image23.png"/><Relationship Id="rId377" Type="http://schemas.openxmlformats.org/officeDocument/2006/relationships/image" Target="../media/image172.png"/><Relationship Id="rId500" Type="http://schemas.openxmlformats.org/officeDocument/2006/relationships/customXml" Target="../ink/ink254.xml"/><Relationship Id="rId584" Type="http://schemas.openxmlformats.org/officeDocument/2006/relationships/customXml" Target="../ink/ink297.xml"/><Relationship Id="rId5" Type="http://schemas.openxmlformats.org/officeDocument/2006/relationships/customXml" Target="../ink/ink2.xml"/><Relationship Id="rId237" Type="http://schemas.openxmlformats.org/officeDocument/2006/relationships/customXml" Target="../ink/ink118.xml"/><Relationship Id="rId444" Type="http://schemas.openxmlformats.org/officeDocument/2006/relationships/customXml" Target="../ink/ink224.xml"/><Relationship Id="rId290" Type="http://schemas.openxmlformats.org/officeDocument/2006/relationships/image" Target="../media/image130.png"/><Relationship Id="rId304" Type="http://schemas.openxmlformats.org/officeDocument/2006/relationships/customXml" Target="../ink/ink153.xml"/><Relationship Id="rId388" Type="http://schemas.openxmlformats.org/officeDocument/2006/relationships/customXml" Target="../ink/ink196.xml"/><Relationship Id="rId511" Type="http://schemas.openxmlformats.org/officeDocument/2006/relationships/image" Target="../media/image237.png"/><Relationship Id="rId85" Type="http://schemas.openxmlformats.org/officeDocument/2006/relationships/customXml" Target="../ink/ink42.xml"/><Relationship Id="rId150" Type="http://schemas.openxmlformats.org/officeDocument/2006/relationships/image" Target="../media/image61.png"/><Relationship Id="rId595" Type="http://schemas.openxmlformats.org/officeDocument/2006/relationships/image" Target="../media/image278.png"/><Relationship Id="rId248" Type="http://schemas.openxmlformats.org/officeDocument/2006/relationships/image" Target="../media/image110.png"/><Relationship Id="rId455" Type="http://schemas.openxmlformats.org/officeDocument/2006/relationships/image" Target="../media/image211.png"/><Relationship Id="rId12" Type="http://schemas.openxmlformats.org/officeDocument/2006/relationships/image" Target="../media/image1240.png"/><Relationship Id="rId108" Type="http://schemas.openxmlformats.org/officeDocument/2006/relationships/image" Target="../media/image40.png"/><Relationship Id="rId315" Type="http://schemas.openxmlformats.org/officeDocument/2006/relationships/image" Target="../media/image142.png"/><Relationship Id="rId522" Type="http://schemas.openxmlformats.org/officeDocument/2006/relationships/customXml" Target="../ink/ink265.xml"/><Relationship Id="rId96" Type="http://schemas.openxmlformats.org/officeDocument/2006/relationships/image" Target="../media/image34.png"/><Relationship Id="rId161" Type="http://schemas.openxmlformats.org/officeDocument/2006/relationships/customXml" Target="../ink/ink80.xml"/><Relationship Id="rId399" Type="http://schemas.openxmlformats.org/officeDocument/2006/relationships/image" Target="../media/image183.png"/><Relationship Id="rId259" Type="http://schemas.openxmlformats.org/officeDocument/2006/relationships/customXml" Target="../ink/ink129.xml"/><Relationship Id="rId466" Type="http://schemas.openxmlformats.org/officeDocument/2006/relationships/customXml" Target="../ink/ink235.xml"/><Relationship Id="rId23" Type="http://schemas.openxmlformats.org/officeDocument/2006/relationships/customXml" Target="../ink/ink11.xml"/><Relationship Id="rId119" Type="http://schemas.openxmlformats.org/officeDocument/2006/relationships/customXml" Target="../ink/ink59.xml"/><Relationship Id="rId326" Type="http://schemas.openxmlformats.org/officeDocument/2006/relationships/image" Target="../media/image147.png"/><Relationship Id="rId533" Type="http://schemas.openxmlformats.org/officeDocument/2006/relationships/customXml" Target="../ink/ink271.xml"/><Relationship Id="rId172" Type="http://schemas.openxmlformats.org/officeDocument/2006/relationships/image" Target="../media/image72.png"/><Relationship Id="rId477" Type="http://schemas.openxmlformats.org/officeDocument/2006/relationships/customXml" Target="../ink/ink241.xml"/><Relationship Id="rId600" Type="http://schemas.openxmlformats.org/officeDocument/2006/relationships/customXml" Target="../ink/ink305.xml"/><Relationship Id="rId337" Type="http://schemas.openxmlformats.org/officeDocument/2006/relationships/customXml" Target="../ink/ink170.xml"/><Relationship Id="rId34" Type="http://schemas.openxmlformats.org/officeDocument/2006/relationships/image" Target="../media/image3.png"/><Relationship Id="rId544" Type="http://schemas.openxmlformats.org/officeDocument/2006/relationships/image" Target="../media/image253.png"/><Relationship Id="rId183" Type="http://schemas.openxmlformats.org/officeDocument/2006/relationships/customXml" Target="../ink/ink91.xml"/><Relationship Id="rId390" Type="http://schemas.openxmlformats.org/officeDocument/2006/relationships/customXml" Target="../ink/ink197.xml"/><Relationship Id="rId404" Type="http://schemas.openxmlformats.org/officeDocument/2006/relationships/customXml" Target="../ink/ink204.xml"/><Relationship Id="rId250" Type="http://schemas.openxmlformats.org/officeDocument/2006/relationships/image" Target="../media/image111.png"/><Relationship Id="rId488" Type="http://schemas.openxmlformats.org/officeDocument/2006/relationships/customXml" Target="../ink/ink247.xml"/><Relationship Id="rId45" Type="http://schemas.openxmlformats.org/officeDocument/2006/relationships/customXml" Target="../ink/ink22.xml"/><Relationship Id="rId110" Type="http://schemas.openxmlformats.org/officeDocument/2006/relationships/image" Target="../media/image41.png"/><Relationship Id="rId348" Type="http://schemas.openxmlformats.org/officeDocument/2006/relationships/customXml" Target="../ink/ink176.xml"/><Relationship Id="rId555" Type="http://schemas.openxmlformats.org/officeDocument/2006/relationships/customXml" Target="../ink/ink282.xml"/><Relationship Id="rId194" Type="http://schemas.openxmlformats.org/officeDocument/2006/relationships/image" Target="../media/image83.png"/><Relationship Id="rId208" Type="http://schemas.openxmlformats.org/officeDocument/2006/relationships/image" Target="../media/image90.png"/><Relationship Id="rId415" Type="http://schemas.openxmlformats.org/officeDocument/2006/relationships/image" Target="../media/image191.png"/><Relationship Id="rId261" Type="http://schemas.openxmlformats.org/officeDocument/2006/relationships/customXml" Target="../ink/ink130.xml"/><Relationship Id="rId499" Type="http://schemas.openxmlformats.org/officeDocument/2006/relationships/image" Target="../media/image23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83.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84.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364.xml"/><Relationship Id="rId21" Type="http://schemas.openxmlformats.org/officeDocument/2006/relationships/customXml" Target="../ink/ink316.xml"/><Relationship Id="rId42" Type="http://schemas.openxmlformats.org/officeDocument/2006/relationships/image" Target="../media/image4253.png"/><Relationship Id="rId63" Type="http://schemas.openxmlformats.org/officeDocument/2006/relationships/customXml" Target="../ink/ink337.xml"/><Relationship Id="rId84" Type="http://schemas.openxmlformats.org/officeDocument/2006/relationships/image" Target="../media/image4274.png"/><Relationship Id="rId138" Type="http://schemas.openxmlformats.org/officeDocument/2006/relationships/image" Target="../media/image4301.png"/><Relationship Id="rId159" Type="http://schemas.openxmlformats.org/officeDocument/2006/relationships/customXml" Target="../ink/ink385.xml"/><Relationship Id="rId170" Type="http://schemas.openxmlformats.org/officeDocument/2006/relationships/image" Target="../media/image4317.png"/><Relationship Id="rId191" Type="http://schemas.openxmlformats.org/officeDocument/2006/relationships/customXml" Target="../ink/ink401.xml"/><Relationship Id="rId205" Type="http://schemas.openxmlformats.org/officeDocument/2006/relationships/customXml" Target="../ink/ink408.xml"/><Relationship Id="rId226" Type="http://schemas.openxmlformats.org/officeDocument/2006/relationships/image" Target="../media/image287.png"/><Relationship Id="rId107" Type="http://schemas.openxmlformats.org/officeDocument/2006/relationships/customXml" Target="../ink/ink359.xml"/><Relationship Id="rId11" Type="http://schemas.openxmlformats.org/officeDocument/2006/relationships/customXml" Target="../ink/ink311.xml"/><Relationship Id="rId32" Type="http://schemas.openxmlformats.org/officeDocument/2006/relationships/image" Target="../media/image4248.png"/><Relationship Id="rId53" Type="http://schemas.openxmlformats.org/officeDocument/2006/relationships/customXml" Target="../ink/ink332.xml"/><Relationship Id="rId74" Type="http://schemas.openxmlformats.org/officeDocument/2006/relationships/image" Target="../media/image4269.png"/><Relationship Id="rId128" Type="http://schemas.openxmlformats.org/officeDocument/2006/relationships/image" Target="../media/image4296.png"/><Relationship Id="rId149" Type="http://schemas.openxmlformats.org/officeDocument/2006/relationships/customXml" Target="../ink/ink380.xml"/><Relationship Id="rId5" Type="http://schemas.openxmlformats.org/officeDocument/2006/relationships/customXml" Target="../ink/ink308.xml"/><Relationship Id="rId95" Type="http://schemas.openxmlformats.org/officeDocument/2006/relationships/customXml" Target="../ink/ink353.xml"/><Relationship Id="rId160" Type="http://schemas.openxmlformats.org/officeDocument/2006/relationships/image" Target="../media/image4312.png"/><Relationship Id="rId181" Type="http://schemas.openxmlformats.org/officeDocument/2006/relationships/customXml" Target="../ink/ink396.xml"/><Relationship Id="rId216" Type="http://schemas.openxmlformats.org/officeDocument/2006/relationships/image" Target="../media/image2820.png"/><Relationship Id="rId22" Type="http://schemas.openxmlformats.org/officeDocument/2006/relationships/image" Target="../media/image4243.png"/><Relationship Id="rId43" Type="http://schemas.openxmlformats.org/officeDocument/2006/relationships/customXml" Target="../ink/ink327.xml"/><Relationship Id="rId64" Type="http://schemas.openxmlformats.org/officeDocument/2006/relationships/image" Target="../media/image4264.png"/><Relationship Id="rId118" Type="http://schemas.openxmlformats.org/officeDocument/2006/relationships/image" Target="../media/image4291.png"/><Relationship Id="rId139" Type="http://schemas.openxmlformats.org/officeDocument/2006/relationships/customXml" Target="../ink/ink375.xml"/><Relationship Id="rId85" Type="http://schemas.openxmlformats.org/officeDocument/2006/relationships/customXml" Target="../ink/ink348.xml"/><Relationship Id="rId150" Type="http://schemas.openxmlformats.org/officeDocument/2006/relationships/image" Target="../media/image4307.png"/><Relationship Id="rId171" Type="http://schemas.openxmlformats.org/officeDocument/2006/relationships/customXml" Target="../ink/ink391.xml"/><Relationship Id="rId192" Type="http://schemas.openxmlformats.org/officeDocument/2006/relationships/image" Target="../media/image4328.png"/><Relationship Id="rId206" Type="http://schemas.openxmlformats.org/officeDocument/2006/relationships/image" Target="../media/image4335.png"/><Relationship Id="rId227" Type="http://schemas.openxmlformats.org/officeDocument/2006/relationships/customXml" Target="../ink/ink419.xml"/><Relationship Id="rId12" Type="http://schemas.openxmlformats.org/officeDocument/2006/relationships/image" Target="../media/image4238.png"/><Relationship Id="rId33" Type="http://schemas.openxmlformats.org/officeDocument/2006/relationships/customXml" Target="../ink/ink322.xml"/><Relationship Id="rId108" Type="http://schemas.openxmlformats.org/officeDocument/2006/relationships/image" Target="../media/image4286.png"/><Relationship Id="rId129" Type="http://schemas.openxmlformats.org/officeDocument/2006/relationships/customXml" Target="../ink/ink370.xml"/><Relationship Id="rId54" Type="http://schemas.openxmlformats.org/officeDocument/2006/relationships/image" Target="../media/image4259.png"/><Relationship Id="rId75" Type="http://schemas.openxmlformats.org/officeDocument/2006/relationships/customXml" Target="../ink/ink343.xml"/><Relationship Id="rId96" Type="http://schemas.openxmlformats.org/officeDocument/2006/relationships/image" Target="../media/image4280.png"/><Relationship Id="rId140" Type="http://schemas.openxmlformats.org/officeDocument/2006/relationships/image" Target="../media/image4302.png"/><Relationship Id="rId161" Type="http://schemas.openxmlformats.org/officeDocument/2006/relationships/customXml" Target="../ink/ink386.xml"/><Relationship Id="rId182" Type="http://schemas.openxmlformats.org/officeDocument/2006/relationships/image" Target="../media/image4323.png"/><Relationship Id="rId217" Type="http://schemas.openxmlformats.org/officeDocument/2006/relationships/customXml" Target="../ink/ink414.xml"/><Relationship Id="rId6" Type="http://schemas.openxmlformats.org/officeDocument/2006/relationships/image" Target="../media/image4235.png"/><Relationship Id="rId23" Type="http://schemas.openxmlformats.org/officeDocument/2006/relationships/customXml" Target="../ink/ink317.xml"/><Relationship Id="rId119" Type="http://schemas.openxmlformats.org/officeDocument/2006/relationships/customXml" Target="../ink/ink365.xml"/><Relationship Id="rId44" Type="http://schemas.openxmlformats.org/officeDocument/2006/relationships/image" Target="../media/image4254.png"/><Relationship Id="rId65" Type="http://schemas.openxmlformats.org/officeDocument/2006/relationships/customXml" Target="../ink/ink338.xml"/><Relationship Id="rId86" Type="http://schemas.openxmlformats.org/officeDocument/2006/relationships/image" Target="../media/image4275.png"/><Relationship Id="rId130" Type="http://schemas.openxmlformats.org/officeDocument/2006/relationships/image" Target="../media/image4297.png"/><Relationship Id="rId151" Type="http://schemas.openxmlformats.org/officeDocument/2006/relationships/customXml" Target="../ink/ink381.xml"/><Relationship Id="rId172" Type="http://schemas.openxmlformats.org/officeDocument/2006/relationships/image" Target="../media/image4318.png"/><Relationship Id="rId193" Type="http://schemas.openxmlformats.org/officeDocument/2006/relationships/customXml" Target="../ink/ink402.xml"/><Relationship Id="rId207" Type="http://schemas.openxmlformats.org/officeDocument/2006/relationships/customXml" Target="../ink/ink409.xml"/><Relationship Id="rId228" Type="http://schemas.openxmlformats.org/officeDocument/2006/relationships/image" Target="../media/image288.png"/><Relationship Id="rId13" Type="http://schemas.openxmlformats.org/officeDocument/2006/relationships/customXml" Target="../ink/ink312.xml"/><Relationship Id="rId109" Type="http://schemas.openxmlformats.org/officeDocument/2006/relationships/customXml" Target="../ink/ink360.xml"/><Relationship Id="rId34" Type="http://schemas.openxmlformats.org/officeDocument/2006/relationships/image" Target="../media/image4249.png"/><Relationship Id="rId55" Type="http://schemas.openxmlformats.org/officeDocument/2006/relationships/customXml" Target="../ink/ink333.xml"/><Relationship Id="rId76" Type="http://schemas.openxmlformats.org/officeDocument/2006/relationships/image" Target="../media/image4270.png"/><Relationship Id="rId97" Type="http://schemas.openxmlformats.org/officeDocument/2006/relationships/customXml" Target="../ink/ink354.xml"/><Relationship Id="rId120" Type="http://schemas.openxmlformats.org/officeDocument/2006/relationships/image" Target="../media/image4292.png"/><Relationship Id="rId141" Type="http://schemas.openxmlformats.org/officeDocument/2006/relationships/customXml" Target="../ink/ink376.xml"/><Relationship Id="rId7" Type="http://schemas.openxmlformats.org/officeDocument/2006/relationships/customXml" Target="../ink/ink309.xml"/><Relationship Id="rId162" Type="http://schemas.openxmlformats.org/officeDocument/2006/relationships/image" Target="../media/image4313.png"/><Relationship Id="rId183" Type="http://schemas.openxmlformats.org/officeDocument/2006/relationships/customXml" Target="../ink/ink397.xml"/><Relationship Id="rId218" Type="http://schemas.openxmlformats.org/officeDocument/2006/relationships/image" Target="../media/image283.png"/><Relationship Id="rId24" Type="http://schemas.openxmlformats.org/officeDocument/2006/relationships/image" Target="../media/image4244.png"/><Relationship Id="rId45" Type="http://schemas.openxmlformats.org/officeDocument/2006/relationships/customXml" Target="../ink/ink328.xml"/><Relationship Id="rId66" Type="http://schemas.openxmlformats.org/officeDocument/2006/relationships/image" Target="../media/image4265.png"/><Relationship Id="rId87" Type="http://schemas.openxmlformats.org/officeDocument/2006/relationships/customXml" Target="../ink/ink349.xml"/><Relationship Id="rId110" Type="http://schemas.openxmlformats.org/officeDocument/2006/relationships/image" Target="../media/image4287.png"/><Relationship Id="rId131" Type="http://schemas.openxmlformats.org/officeDocument/2006/relationships/customXml" Target="../ink/ink371.xml"/><Relationship Id="rId152" Type="http://schemas.openxmlformats.org/officeDocument/2006/relationships/image" Target="../media/image4308.png"/><Relationship Id="rId173" Type="http://schemas.openxmlformats.org/officeDocument/2006/relationships/customXml" Target="../ink/ink392.xml"/><Relationship Id="rId194" Type="http://schemas.openxmlformats.org/officeDocument/2006/relationships/image" Target="../media/image4329.png"/><Relationship Id="rId208" Type="http://schemas.openxmlformats.org/officeDocument/2006/relationships/image" Target="../media/image4336.png"/><Relationship Id="rId229" Type="http://schemas.openxmlformats.org/officeDocument/2006/relationships/customXml" Target="../ink/ink420.xml"/><Relationship Id="rId14" Type="http://schemas.openxmlformats.org/officeDocument/2006/relationships/image" Target="../media/image4239.png"/><Relationship Id="rId35" Type="http://schemas.openxmlformats.org/officeDocument/2006/relationships/customXml" Target="../ink/ink323.xml"/><Relationship Id="rId56" Type="http://schemas.openxmlformats.org/officeDocument/2006/relationships/image" Target="../media/image4260.png"/><Relationship Id="rId77" Type="http://schemas.openxmlformats.org/officeDocument/2006/relationships/customXml" Target="../ink/ink344.xml"/><Relationship Id="rId100" Type="http://schemas.openxmlformats.org/officeDocument/2006/relationships/image" Target="../media/image4282.png"/><Relationship Id="rId8" Type="http://schemas.openxmlformats.org/officeDocument/2006/relationships/image" Target="../media/image4236.png"/><Relationship Id="rId98" Type="http://schemas.openxmlformats.org/officeDocument/2006/relationships/image" Target="../media/image4281.png"/><Relationship Id="rId121" Type="http://schemas.openxmlformats.org/officeDocument/2006/relationships/customXml" Target="../ink/ink366.xml"/><Relationship Id="rId142" Type="http://schemas.openxmlformats.org/officeDocument/2006/relationships/image" Target="../media/image4303.png"/><Relationship Id="rId163" Type="http://schemas.openxmlformats.org/officeDocument/2006/relationships/customXml" Target="../ink/ink387.xml"/><Relationship Id="rId184" Type="http://schemas.openxmlformats.org/officeDocument/2006/relationships/image" Target="../media/image4324.png"/><Relationship Id="rId219" Type="http://schemas.openxmlformats.org/officeDocument/2006/relationships/customXml" Target="../ink/ink415.xml"/><Relationship Id="rId230" Type="http://schemas.openxmlformats.org/officeDocument/2006/relationships/image" Target="../media/image289.png"/><Relationship Id="rId25" Type="http://schemas.openxmlformats.org/officeDocument/2006/relationships/customXml" Target="../ink/ink318.xml"/><Relationship Id="rId46" Type="http://schemas.openxmlformats.org/officeDocument/2006/relationships/image" Target="../media/image4255.png"/><Relationship Id="rId67" Type="http://schemas.openxmlformats.org/officeDocument/2006/relationships/customXml" Target="../ink/ink339.xml"/><Relationship Id="rId116" Type="http://schemas.openxmlformats.org/officeDocument/2006/relationships/image" Target="../media/image4290.png"/><Relationship Id="rId137" Type="http://schemas.openxmlformats.org/officeDocument/2006/relationships/customXml" Target="../ink/ink374.xml"/><Relationship Id="rId158" Type="http://schemas.openxmlformats.org/officeDocument/2006/relationships/image" Target="../media/image4311.png"/><Relationship Id="rId20" Type="http://schemas.openxmlformats.org/officeDocument/2006/relationships/image" Target="../media/image4242.png"/><Relationship Id="rId41" Type="http://schemas.openxmlformats.org/officeDocument/2006/relationships/customXml" Target="../ink/ink326.xml"/><Relationship Id="rId62" Type="http://schemas.openxmlformats.org/officeDocument/2006/relationships/image" Target="../media/image4263.png"/><Relationship Id="rId83" Type="http://schemas.openxmlformats.org/officeDocument/2006/relationships/customXml" Target="../ink/ink347.xml"/><Relationship Id="rId88" Type="http://schemas.openxmlformats.org/officeDocument/2006/relationships/image" Target="../media/image4276.png"/><Relationship Id="rId111" Type="http://schemas.openxmlformats.org/officeDocument/2006/relationships/customXml" Target="../ink/ink361.xml"/><Relationship Id="rId132" Type="http://schemas.openxmlformats.org/officeDocument/2006/relationships/image" Target="../media/image4298.png"/><Relationship Id="rId153" Type="http://schemas.openxmlformats.org/officeDocument/2006/relationships/customXml" Target="../ink/ink382.xml"/><Relationship Id="rId174" Type="http://schemas.openxmlformats.org/officeDocument/2006/relationships/image" Target="../media/image4319.png"/><Relationship Id="rId179" Type="http://schemas.openxmlformats.org/officeDocument/2006/relationships/customXml" Target="../ink/ink395.xml"/><Relationship Id="rId195" Type="http://schemas.openxmlformats.org/officeDocument/2006/relationships/customXml" Target="../ink/ink403.xml"/><Relationship Id="rId209" Type="http://schemas.openxmlformats.org/officeDocument/2006/relationships/customXml" Target="../ink/ink410.xml"/><Relationship Id="rId190" Type="http://schemas.openxmlformats.org/officeDocument/2006/relationships/image" Target="../media/image4327.png"/><Relationship Id="rId204" Type="http://schemas.openxmlformats.org/officeDocument/2006/relationships/image" Target="../media/image4334.png"/><Relationship Id="rId220" Type="http://schemas.openxmlformats.org/officeDocument/2006/relationships/image" Target="../media/image284.png"/><Relationship Id="rId225" Type="http://schemas.openxmlformats.org/officeDocument/2006/relationships/customXml" Target="../ink/ink418.xml"/><Relationship Id="rId15" Type="http://schemas.openxmlformats.org/officeDocument/2006/relationships/customXml" Target="../ink/ink313.xml"/><Relationship Id="rId36" Type="http://schemas.openxmlformats.org/officeDocument/2006/relationships/image" Target="../media/image4250.png"/><Relationship Id="rId57" Type="http://schemas.openxmlformats.org/officeDocument/2006/relationships/customXml" Target="../ink/ink334.xml"/><Relationship Id="rId106" Type="http://schemas.openxmlformats.org/officeDocument/2006/relationships/image" Target="../media/image4285.png"/><Relationship Id="rId127" Type="http://schemas.openxmlformats.org/officeDocument/2006/relationships/customXml" Target="../ink/ink369.xml"/><Relationship Id="rId10" Type="http://schemas.openxmlformats.org/officeDocument/2006/relationships/image" Target="../media/image4237.png"/><Relationship Id="rId31" Type="http://schemas.openxmlformats.org/officeDocument/2006/relationships/customXml" Target="../ink/ink321.xml"/><Relationship Id="rId52" Type="http://schemas.openxmlformats.org/officeDocument/2006/relationships/image" Target="../media/image4258.png"/><Relationship Id="rId73" Type="http://schemas.openxmlformats.org/officeDocument/2006/relationships/customXml" Target="../ink/ink342.xml"/><Relationship Id="rId78" Type="http://schemas.openxmlformats.org/officeDocument/2006/relationships/image" Target="../media/image4271.png"/><Relationship Id="rId94" Type="http://schemas.openxmlformats.org/officeDocument/2006/relationships/image" Target="../media/image4279.png"/><Relationship Id="rId99" Type="http://schemas.openxmlformats.org/officeDocument/2006/relationships/customXml" Target="../ink/ink355.xml"/><Relationship Id="rId101" Type="http://schemas.openxmlformats.org/officeDocument/2006/relationships/customXml" Target="../ink/ink356.xml"/><Relationship Id="rId122" Type="http://schemas.openxmlformats.org/officeDocument/2006/relationships/image" Target="../media/image4293.png"/><Relationship Id="rId143" Type="http://schemas.openxmlformats.org/officeDocument/2006/relationships/customXml" Target="../ink/ink377.xml"/><Relationship Id="rId148" Type="http://schemas.openxmlformats.org/officeDocument/2006/relationships/image" Target="../media/image4306.png"/><Relationship Id="rId164" Type="http://schemas.openxmlformats.org/officeDocument/2006/relationships/image" Target="../media/image4314.png"/><Relationship Id="rId169" Type="http://schemas.openxmlformats.org/officeDocument/2006/relationships/customXml" Target="../ink/ink390.xml"/><Relationship Id="rId185" Type="http://schemas.openxmlformats.org/officeDocument/2006/relationships/customXml" Target="../ink/ink398.xml"/><Relationship Id="rId4" Type="http://schemas.openxmlformats.org/officeDocument/2006/relationships/image" Target="../media/image4234.png"/><Relationship Id="rId9" Type="http://schemas.openxmlformats.org/officeDocument/2006/relationships/customXml" Target="../ink/ink310.xml"/><Relationship Id="rId180" Type="http://schemas.openxmlformats.org/officeDocument/2006/relationships/image" Target="../media/image4322.png"/><Relationship Id="rId210" Type="http://schemas.openxmlformats.org/officeDocument/2006/relationships/image" Target="../media/image4337.png"/><Relationship Id="rId215" Type="http://schemas.openxmlformats.org/officeDocument/2006/relationships/customXml" Target="../ink/ink413.xml"/><Relationship Id="rId26" Type="http://schemas.openxmlformats.org/officeDocument/2006/relationships/image" Target="../media/image4245.png"/><Relationship Id="rId231" Type="http://schemas.openxmlformats.org/officeDocument/2006/relationships/customXml" Target="../ink/ink421.xml"/><Relationship Id="rId47" Type="http://schemas.openxmlformats.org/officeDocument/2006/relationships/customXml" Target="../ink/ink329.xml"/><Relationship Id="rId68" Type="http://schemas.openxmlformats.org/officeDocument/2006/relationships/image" Target="../media/image4266.png"/><Relationship Id="rId89" Type="http://schemas.openxmlformats.org/officeDocument/2006/relationships/customXml" Target="../ink/ink350.xml"/><Relationship Id="rId112" Type="http://schemas.openxmlformats.org/officeDocument/2006/relationships/image" Target="../media/image4288.png"/><Relationship Id="rId133" Type="http://schemas.openxmlformats.org/officeDocument/2006/relationships/customXml" Target="../ink/ink372.xml"/><Relationship Id="rId154" Type="http://schemas.openxmlformats.org/officeDocument/2006/relationships/image" Target="../media/image4309.png"/><Relationship Id="rId175" Type="http://schemas.openxmlformats.org/officeDocument/2006/relationships/customXml" Target="../ink/ink393.xml"/><Relationship Id="rId196" Type="http://schemas.openxmlformats.org/officeDocument/2006/relationships/image" Target="../media/image4330.png"/><Relationship Id="rId200" Type="http://schemas.openxmlformats.org/officeDocument/2006/relationships/image" Target="../media/image4332.png"/><Relationship Id="rId16" Type="http://schemas.openxmlformats.org/officeDocument/2006/relationships/image" Target="../media/image4240.png"/><Relationship Id="rId221" Type="http://schemas.openxmlformats.org/officeDocument/2006/relationships/customXml" Target="../ink/ink416.xml"/><Relationship Id="rId37" Type="http://schemas.openxmlformats.org/officeDocument/2006/relationships/customXml" Target="../ink/ink324.xml"/><Relationship Id="rId58" Type="http://schemas.openxmlformats.org/officeDocument/2006/relationships/image" Target="../media/image4261.png"/><Relationship Id="rId79" Type="http://schemas.openxmlformats.org/officeDocument/2006/relationships/customXml" Target="../ink/ink345.xml"/><Relationship Id="rId102" Type="http://schemas.openxmlformats.org/officeDocument/2006/relationships/image" Target="../media/image4283.png"/><Relationship Id="rId123" Type="http://schemas.openxmlformats.org/officeDocument/2006/relationships/customXml" Target="../ink/ink367.xml"/><Relationship Id="rId144" Type="http://schemas.openxmlformats.org/officeDocument/2006/relationships/image" Target="../media/image4304.png"/><Relationship Id="rId90" Type="http://schemas.openxmlformats.org/officeDocument/2006/relationships/image" Target="../media/image4277.png"/><Relationship Id="rId165" Type="http://schemas.openxmlformats.org/officeDocument/2006/relationships/customXml" Target="../ink/ink388.xml"/><Relationship Id="rId186" Type="http://schemas.openxmlformats.org/officeDocument/2006/relationships/image" Target="../media/image4325.png"/><Relationship Id="rId211" Type="http://schemas.openxmlformats.org/officeDocument/2006/relationships/customXml" Target="../ink/ink411.xml"/><Relationship Id="rId232" Type="http://schemas.openxmlformats.org/officeDocument/2006/relationships/image" Target="../media/image290.png"/><Relationship Id="rId27" Type="http://schemas.openxmlformats.org/officeDocument/2006/relationships/customXml" Target="../ink/ink319.xml"/><Relationship Id="rId48" Type="http://schemas.openxmlformats.org/officeDocument/2006/relationships/image" Target="../media/image4256.png"/><Relationship Id="rId69" Type="http://schemas.openxmlformats.org/officeDocument/2006/relationships/customXml" Target="../ink/ink340.xml"/><Relationship Id="rId113" Type="http://schemas.openxmlformats.org/officeDocument/2006/relationships/customXml" Target="../ink/ink362.xml"/><Relationship Id="rId134" Type="http://schemas.openxmlformats.org/officeDocument/2006/relationships/image" Target="../media/image4299.png"/><Relationship Id="rId80" Type="http://schemas.openxmlformats.org/officeDocument/2006/relationships/image" Target="../media/image4272.png"/><Relationship Id="rId155" Type="http://schemas.openxmlformats.org/officeDocument/2006/relationships/customXml" Target="../ink/ink383.xml"/><Relationship Id="rId176" Type="http://schemas.openxmlformats.org/officeDocument/2006/relationships/image" Target="../media/image4320.png"/><Relationship Id="rId197" Type="http://schemas.openxmlformats.org/officeDocument/2006/relationships/customXml" Target="../ink/ink404.xml"/><Relationship Id="rId201" Type="http://schemas.openxmlformats.org/officeDocument/2006/relationships/customXml" Target="../ink/ink406.xml"/><Relationship Id="rId222" Type="http://schemas.openxmlformats.org/officeDocument/2006/relationships/image" Target="../media/image285.png"/><Relationship Id="rId17" Type="http://schemas.openxmlformats.org/officeDocument/2006/relationships/customXml" Target="../ink/ink314.xml"/><Relationship Id="rId38" Type="http://schemas.openxmlformats.org/officeDocument/2006/relationships/image" Target="../media/image4251.png"/><Relationship Id="rId59" Type="http://schemas.openxmlformats.org/officeDocument/2006/relationships/customXml" Target="../ink/ink335.xml"/><Relationship Id="rId103" Type="http://schemas.openxmlformats.org/officeDocument/2006/relationships/customXml" Target="../ink/ink357.xml"/><Relationship Id="rId124" Type="http://schemas.openxmlformats.org/officeDocument/2006/relationships/image" Target="../media/image4294.png"/><Relationship Id="rId70" Type="http://schemas.openxmlformats.org/officeDocument/2006/relationships/image" Target="../media/image4267.png"/><Relationship Id="rId91" Type="http://schemas.openxmlformats.org/officeDocument/2006/relationships/customXml" Target="../ink/ink351.xml"/><Relationship Id="rId145" Type="http://schemas.openxmlformats.org/officeDocument/2006/relationships/customXml" Target="../ink/ink378.xml"/><Relationship Id="rId166" Type="http://schemas.openxmlformats.org/officeDocument/2006/relationships/image" Target="../media/image4315.png"/><Relationship Id="rId187" Type="http://schemas.openxmlformats.org/officeDocument/2006/relationships/customXml" Target="../ink/ink399.xml"/><Relationship Id="rId1" Type="http://schemas.openxmlformats.org/officeDocument/2006/relationships/slideLayout" Target="../slideLayouts/slideLayout7.xml"/><Relationship Id="rId212" Type="http://schemas.openxmlformats.org/officeDocument/2006/relationships/image" Target="../media/image2800.png"/><Relationship Id="rId28" Type="http://schemas.openxmlformats.org/officeDocument/2006/relationships/image" Target="../media/image4246.png"/><Relationship Id="rId49" Type="http://schemas.openxmlformats.org/officeDocument/2006/relationships/customXml" Target="../ink/ink330.xml"/><Relationship Id="rId114" Type="http://schemas.openxmlformats.org/officeDocument/2006/relationships/image" Target="../media/image4289.png"/><Relationship Id="rId60" Type="http://schemas.openxmlformats.org/officeDocument/2006/relationships/image" Target="../media/image4262.png"/><Relationship Id="rId81" Type="http://schemas.openxmlformats.org/officeDocument/2006/relationships/customXml" Target="../ink/ink346.xml"/><Relationship Id="rId135" Type="http://schemas.openxmlformats.org/officeDocument/2006/relationships/customXml" Target="../ink/ink373.xml"/><Relationship Id="rId156" Type="http://schemas.openxmlformats.org/officeDocument/2006/relationships/image" Target="../media/image4310.png"/><Relationship Id="rId177" Type="http://schemas.openxmlformats.org/officeDocument/2006/relationships/customXml" Target="../ink/ink394.xml"/><Relationship Id="rId198" Type="http://schemas.openxmlformats.org/officeDocument/2006/relationships/image" Target="../media/image4331.png"/><Relationship Id="rId202" Type="http://schemas.openxmlformats.org/officeDocument/2006/relationships/image" Target="../media/image4333.png"/><Relationship Id="rId223" Type="http://schemas.openxmlformats.org/officeDocument/2006/relationships/customXml" Target="../ink/ink417.xml"/><Relationship Id="rId18" Type="http://schemas.openxmlformats.org/officeDocument/2006/relationships/image" Target="../media/image4241.png"/><Relationship Id="rId39" Type="http://schemas.openxmlformats.org/officeDocument/2006/relationships/customXml" Target="../ink/ink325.xml"/><Relationship Id="rId50" Type="http://schemas.openxmlformats.org/officeDocument/2006/relationships/image" Target="../media/image4257.png"/><Relationship Id="rId104" Type="http://schemas.openxmlformats.org/officeDocument/2006/relationships/image" Target="../media/image4284.png"/><Relationship Id="rId125" Type="http://schemas.openxmlformats.org/officeDocument/2006/relationships/customXml" Target="../ink/ink368.xml"/><Relationship Id="rId146" Type="http://schemas.openxmlformats.org/officeDocument/2006/relationships/image" Target="../media/image4305.png"/><Relationship Id="rId167" Type="http://schemas.openxmlformats.org/officeDocument/2006/relationships/customXml" Target="../ink/ink389.xml"/><Relationship Id="rId188" Type="http://schemas.openxmlformats.org/officeDocument/2006/relationships/image" Target="../media/image4326.png"/><Relationship Id="rId71" Type="http://schemas.openxmlformats.org/officeDocument/2006/relationships/customXml" Target="../ink/ink341.xml"/><Relationship Id="rId92" Type="http://schemas.openxmlformats.org/officeDocument/2006/relationships/image" Target="../media/image4278.png"/><Relationship Id="rId213" Type="http://schemas.openxmlformats.org/officeDocument/2006/relationships/customXml" Target="../ink/ink412.xml"/><Relationship Id="rId2" Type="http://schemas.openxmlformats.org/officeDocument/2006/relationships/notesSlide" Target="../notesSlides/notesSlide3.xml"/><Relationship Id="rId29" Type="http://schemas.openxmlformats.org/officeDocument/2006/relationships/customXml" Target="../ink/ink320.xml"/><Relationship Id="rId40" Type="http://schemas.openxmlformats.org/officeDocument/2006/relationships/image" Target="../media/image4252.png"/><Relationship Id="rId115" Type="http://schemas.openxmlformats.org/officeDocument/2006/relationships/customXml" Target="../ink/ink363.xml"/><Relationship Id="rId136" Type="http://schemas.openxmlformats.org/officeDocument/2006/relationships/image" Target="../media/image4300.png"/><Relationship Id="rId157" Type="http://schemas.openxmlformats.org/officeDocument/2006/relationships/customXml" Target="../ink/ink384.xml"/><Relationship Id="rId178" Type="http://schemas.openxmlformats.org/officeDocument/2006/relationships/image" Target="../media/image4321.png"/><Relationship Id="rId61" Type="http://schemas.openxmlformats.org/officeDocument/2006/relationships/customXml" Target="../ink/ink336.xml"/><Relationship Id="rId82" Type="http://schemas.openxmlformats.org/officeDocument/2006/relationships/image" Target="../media/image4273.png"/><Relationship Id="rId199" Type="http://schemas.openxmlformats.org/officeDocument/2006/relationships/customXml" Target="../ink/ink405.xml"/><Relationship Id="rId203" Type="http://schemas.openxmlformats.org/officeDocument/2006/relationships/customXml" Target="../ink/ink407.xml"/><Relationship Id="rId19" Type="http://schemas.openxmlformats.org/officeDocument/2006/relationships/customXml" Target="../ink/ink315.xml"/><Relationship Id="rId224" Type="http://schemas.openxmlformats.org/officeDocument/2006/relationships/image" Target="../media/image286.png"/><Relationship Id="rId30" Type="http://schemas.openxmlformats.org/officeDocument/2006/relationships/image" Target="../media/image4247.png"/><Relationship Id="rId105" Type="http://schemas.openxmlformats.org/officeDocument/2006/relationships/customXml" Target="../ink/ink358.xml"/><Relationship Id="rId126" Type="http://schemas.openxmlformats.org/officeDocument/2006/relationships/image" Target="../media/image4295.png"/><Relationship Id="rId147" Type="http://schemas.openxmlformats.org/officeDocument/2006/relationships/customXml" Target="../ink/ink379.xml"/><Relationship Id="rId168" Type="http://schemas.openxmlformats.org/officeDocument/2006/relationships/image" Target="../media/image4316.png"/><Relationship Id="rId51" Type="http://schemas.openxmlformats.org/officeDocument/2006/relationships/customXml" Target="../ink/ink331.xml"/><Relationship Id="rId72" Type="http://schemas.openxmlformats.org/officeDocument/2006/relationships/image" Target="../media/image4268.png"/><Relationship Id="rId93" Type="http://schemas.openxmlformats.org/officeDocument/2006/relationships/customXml" Target="../ink/ink352.xml"/><Relationship Id="rId189" Type="http://schemas.openxmlformats.org/officeDocument/2006/relationships/customXml" Target="../ink/ink400.xml"/><Relationship Id="rId3" Type="http://schemas.openxmlformats.org/officeDocument/2006/relationships/customXml" Target="../ink/ink307.xml"/><Relationship Id="rId214" Type="http://schemas.openxmlformats.org/officeDocument/2006/relationships/image" Target="../media/image28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customXml" Target="../ink/ink427.xml"/><Relationship Id="rId18" Type="http://schemas.openxmlformats.org/officeDocument/2006/relationships/image" Target="../media/image298.png"/><Relationship Id="rId26" Type="http://schemas.openxmlformats.org/officeDocument/2006/relationships/image" Target="../media/image302.png"/><Relationship Id="rId39" Type="http://schemas.openxmlformats.org/officeDocument/2006/relationships/customXml" Target="../ink/ink440.xml"/><Relationship Id="rId21" Type="http://schemas.openxmlformats.org/officeDocument/2006/relationships/customXml" Target="../ink/ink431.xml"/><Relationship Id="rId34" Type="http://schemas.openxmlformats.org/officeDocument/2006/relationships/image" Target="../media/image306.png"/><Relationship Id="rId42" Type="http://schemas.openxmlformats.org/officeDocument/2006/relationships/image" Target="../media/image309.png"/><Relationship Id="rId7" Type="http://schemas.openxmlformats.org/officeDocument/2006/relationships/customXml" Target="../ink/ink424.xml"/><Relationship Id="rId2" Type="http://schemas.openxmlformats.org/officeDocument/2006/relationships/notesSlide" Target="../notesSlides/notesSlide4.xml"/><Relationship Id="rId16" Type="http://schemas.openxmlformats.org/officeDocument/2006/relationships/image" Target="../media/image297.png"/><Relationship Id="rId20" Type="http://schemas.openxmlformats.org/officeDocument/2006/relationships/image" Target="../media/image299.png"/><Relationship Id="rId29" Type="http://schemas.openxmlformats.org/officeDocument/2006/relationships/customXml" Target="../ink/ink435.xml"/><Relationship Id="rId41" Type="http://schemas.openxmlformats.org/officeDocument/2006/relationships/customXml" Target="../ink/ink441.xml"/><Relationship Id="rId1" Type="http://schemas.openxmlformats.org/officeDocument/2006/relationships/slideLayout" Target="../slideLayouts/slideLayout7.xml"/><Relationship Id="rId6" Type="http://schemas.openxmlformats.org/officeDocument/2006/relationships/image" Target="../media/image292.png"/><Relationship Id="rId11" Type="http://schemas.openxmlformats.org/officeDocument/2006/relationships/customXml" Target="../ink/ink426.xml"/><Relationship Id="rId24" Type="http://schemas.openxmlformats.org/officeDocument/2006/relationships/image" Target="../media/image301.png"/><Relationship Id="rId32" Type="http://schemas.openxmlformats.org/officeDocument/2006/relationships/image" Target="../media/image305.png"/><Relationship Id="rId37" Type="http://schemas.openxmlformats.org/officeDocument/2006/relationships/customXml" Target="../ink/ink439.xml"/><Relationship Id="rId40" Type="http://schemas.openxmlformats.org/officeDocument/2006/relationships/image" Target="../media/image33.png"/><Relationship Id="rId5" Type="http://schemas.openxmlformats.org/officeDocument/2006/relationships/customXml" Target="../ink/ink423.xml"/><Relationship Id="rId15" Type="http://schemas.openxmlformats.org/officeDocument/2006/relationships/customXml" Target="../ink/ink428.xml"/><Relationship Id="rId23" Type="http://schemas.openxmlformats.org/officeDocument/2006/relationships/customXml" Target="../ink/ink432.xml"/><Relationship Id="rId28" Type="http://schemas.openxmlformats.org/officeDocument/2006/relationships/image" Target="../media/image303.png"/><Relationship Id="rId36" Type="http://schemas.openxmlformats.org/officeDocument/2006/relationships/image" Target="../media/image307.png"/><Relationship Id="rId10" Type="http://schemas.openxmlformats.org/officeDocument/2006/relationships/image" Target="../media/image294.png"/><Relationship Id="rId19" Type="http://schemas.openxmlformats.org/officeDocument/2006/relationships/customXml" Target="../ink/ink430.xml"/><Relationship Id="rId31" Type="http://schemas.openxmlformats.org/officeDocument/2006/relationships/customXml" Target="../ink/ink436.xml"/><Relationship Id="rId4" Type="http://schemas.openxmlformats.org/officeDocument/2006/relationships/image" Target="../media/image291.png"/><Relationship Id="rId9" Type="http://schemas.openxmlformats.org/officeDocument/2006/relationships/customXml" Target="../ink/ink425.xml"/><Relationship Id="rId14" Type="http://schemas.openxmlformats.org/officeDocument/2006/relationships/image" Target="../media/image296.png"/><Relationship Id="rId22" Type="http://schemas.openxmlformats.org/officeDocument/2006/relationships/image" Target="../media/image300.png"/><Relationship Id="rId27" Type="http://schemas.openxmlformats.org/officeDocument/2006/relationships/customXml" Target="../ink/ink434.xml"/><Relationship Id="rId30" Type="http://schemas.openxmlformats.org/officeDocument/2006/relationships/image" Target="../media/image304.png"/><Relationship Id="rId35" Type="http://schemas.openxmlformats.org/officeDocument/2006/relationships/customXml" Target="../ink/ink438.xml"/><Relationship Id="rId8" Type="http://schemas.openxmlformats.org/officeDocument/2006/relationships/image" Target="../media/image293.png"/><Relationship Id="rId3" Type="http://schemas.openxmlformats.org/officeDocument/2006/relationships/customXml" Target="../ink/ink422.xml"/><Relationship Id="rId12" Type="http://schemas.openxmlformats.org/officeDocument/2006/relationships/image" Target="../media/image295.png"/><Relationship Id="rId17" Type="http://schemas.openxmlformats.org/officeDocument/2006/relationships/customXml" Target="../ink/ink429.xml"/><Relationship Id="rId25" Type="http://schemas.openxmlformats.org/officeDocument/2006/relationships/customXml" Target="../ink/ink433.xml"/><Relationship Id="rId33" Type="http://schemas.openxmlformats.org/officeDocument/2006/relationships/customXml" Target="../ink/ink437.xml"/><Relationship Id="rId38" Type="http://schemas.openxmlformats.org/officeDocument/2006/relationships/image" Target="../media/image308.png"/></Relationships>
</file>

<file path=ppt/slides/_rels/slide5.xml.rels><?xml version="1.0" encoding="UTF-8" standalone="yes"?>
<Relationships xmlns="http://schemas.openxmlformats.org/package/2006/relationships"><Relationship Id="rId117" Type="http://schemas.openxmlformats.org/officeDocument/2006/relationships/customXml" Target="../ink/ink499.xml"/><Relationship Id="rId299" Type="http://schemas.openxmlformats.org/officeDocument/2006/relationships/customXml" Target="../ink/ink592.xml"/><Relationship Id="rId21" Type="http://schemas.openxmlformats.org/officeDocument/2006/relationships/customXml" Target="../ink/ink451.xml"/><Relationship Id="rId63" Type="http://schemas.openxmlformats.org/officeDocument/2006/relationships/customXml" Target="../ink/ink472.xml"/><Relationship Id="rId159" Type="http://schemas.openxmlformats.org/officeDocument/2006/relationships/customXml" Target="../ink/ink521.xml"/><Relationship Id="rId324" Type="http://schemas.openxmlformats.org/officeDocument/2006/relationships/image" Target="../media/image467.png"/><Relationship Id="rId170" Type="http://schemas.openxmlformats.org/officeDocument/2006/relationships/image" Target="../media/image391.png"/><Relationship Id="rId226" Type="http://schemas.openxmlformats.org/officeDocument/2006/relationships/customXml" Target="../ink/ink555.xml"/><Relationship Id="rId268" Type="http://schemas.openxmlformats.org/officeDocument/2006/relationships/customXml" Target="../ink/ink576.xml"/><Relationship Id="rId32" Type="http://schemas.openxmlformats.org/officeDocument/2006/relationships/image" Target="../media/image324.png"/><Relationship Id="rId74" Type="http://schemas.openxmlformats.org/officeDocument/2006/relationships/image" Target="../media/image345.png"/><Relationship Id="rId128" Type="http://schemas.openxmlformats.org/officeDocument/2006/relationships/customXml" Target="../ink/ink505.xml"/><Relationship Id="rId5" Type="http://schemas.openxmlformats.org/officeDocument/2006/relationships/customXml" Target="../ink/ink443.xml"/><Relationship Id="rId181" Type="http://schemas.openxmlformats.org/officeDocument/2006/relationships/customXml" Target="../ink/ink532.xml"/><Relationship Id="rId237" Type="http://schemas.openxmlformats.org/officeDocument/2006/relationships/image" Target="../media/image424.png"/><Relationship Id="rId279" Type="http://schemas.openxmlformats.org/officeDocument/2006/relationships/customXml" Target="../ink/ink582.xml"/><Relationship Id="rId43" Type="http://schemas.openxmlformats.org/officeDocument/2006/relationships/customXml" Target="../ink/ink462.xml"/><Relationship Id="rId139" Type="http://schemas.openxmlformats.org/officeDocument/2006/relationships/image" Target="../media/image376.png"/><Relationship Id="rId290" Type="http://schemas.openxmlformats.org/officeDocument/2006/relationships/image" Target="../media/image450.png"/><Relationship Id="rId304" Type="http://schemas.openxmlformats.org/officeDocument/2006/relationships/image" Target="../media/image457.png"/><Relationship Id="rId85" Type="http://schemas.openxmlformats.org/officeDocument/2006/relationships/customXml" Target="../ink/ink483.xml"/><Relationship Id="rId150" Type="http://schemas.openxmlformats.org/officeDocument/2006/relationships/image" Target="../media/image381.png"/><Relationship Id="rId192" Type="http://schemas.openxmlformats.org/officeDocument/2006/relationships/image" Target="../media/image402.png"/><Relationship Id="rId206" Type="http://schemas.openxmlformats.org/officeDocument/2006/relationships/image" Target="../media/image409.png"/><Relationship Id="rId248" Type="http://schemas.openxmlformats.org/officeDocument/2006/relationships/customXml" Target="../ink/ink566.xml"/><Relationship Id="rId12" Type="http://schemas.openxmlformats.org/officeDocument/2006/relationships/image" Target="../media/image314.png"/><Relationship Id="rId108" Type="http://schemas.openxmlformats.org/officeDocument/2006/relationships/image" Target="../media/image361.png"/><Relationship Id="rId315" Type="http://schemas.openxmlformats.org/officeDocument/2006/relationships/customXml" Target="../ink/ink600.xml"/><Relationship Id="rId54" Type="http://schemas.openxmlformats.org/officeDocument/2006/relationships/image" Target="../media/image335.png"/><Relationship Id="rId96" Type="http://schemas.openxmlformats.org/officeDocument/2006/relationships/image" Target="../media/image355.png"/><Relationship Id="rId161" Type="http://schemas.openxmlformats.org/officeDocument/2006/relationships/customXml" Target="../ink/ink522.xml"/><Relationship Id="rId217" Type="http://schemas.openxmlformats.org/officeDocument/2006/relationships/customXml" Target="../ink/ink550.xml"/><Relationship Id="rId259" Type="http://schemas.openxmlformats.org/officeDocument/2006/relationships/image" Target="../media/image435.png"/><Relationship Id="rId23" Type="http://schemas.openxmlformats.org/officeDocument/2006/relationships/customXml" Target="../ink/ink452.xml"/><Relationship Id="rId119" Type="http://schemas.openxmlformats.org/officeDocument/2006/relationships/customXml" Target="../ink/ink500.xml"/><Relationship Id="rId270" Type="http://schemas.openxmlformats.org/officeDocument/2006/relationships/customXml" Target="../ink/ink577.xml"/><Relationship Id="rId326" Type="http://schemas.openxmlformats.org/officeDocument/2006/relationships/image" Target="../media/image468.png"/><Relationship Id="rId65" Type="http://schemas.openxmlformats.org/officeDocument/2006/relationships/customXml" Target="../ink/ink473.xml"/><Relationship Id="rId130" Type="http://schemas.openxmlformats.org/officeDocument/2006/relationships/customXml" Target="../ink/ink506.xml"/><Relationship Id="rId172" Type="http://schemas.openxmlformats.org/officeDocument/2006/relationships/image" Target="../media/image392.png"/><Relationship Id="rId228" Type="http://schemas.openxmlformats.org/officeDocument/2006/relationships/customXml" Target="../ink/ink556.xml"/><Relationship Id="rId281" Type="http://schemas.openxmlformats.org/officeDocument/2006/relationships/customXml" Target="../ink/ink583.xml"/><Relationship Id="rId34" Type="http://schemas.openxmlformats.org/officeDocument/2006/relationships/image" Target="../media/image325.png"/><Relationship Id="rId76" Type="http://schemas.openxmlformats.org/officeDocument/2006/relationships/image" Target="../media/image346.png"/><Relationship Id="rId141" Type="http://schemas.openxmlformats.org/officeDocument/2006/relationships/image" Target="../media/image377.png"/><Relationship Id="rId7" Type="http://schemas.openxmlformats.org/officeDocument/2006/relationships/customXml" Target="../ink/ink444.xml"/><Relationship Id="rId183" Type="http://schemas.openxmlformats.org/officeDocument/2006/relationships/customXml" Target="../ink/ink533.xml"/><Relationship Id="rId239" Type="http://schemas.openxmlformats.org/officeDocument/2006/relationships/image" Target="../media/image425.png"/><Relationship Id="rId250" Type="http://schemas.openxmlformats.org/officeDocument/2006/relationships/customXml" Target="../ink/ink567.xml"/><Relationship Id="rId271" Type="http://schemas.openxmlformats.org/officeDocument/2006/relationships/image" Target="../media/image441.png"/><Relationship Id="rId292" Type="http://schemas.openxmlformats.org/officeDocument/2006/relationships/image" Target="../media/image451.png"/><Relationship Id="rId306" Type="http://schemas.openxmlformats.org/officeDocument/2006/relationships/image" Target="../media/image458.png"/><Relationship Id="rId24" Type="http://schemas.openxmlformats.org/officeDocument/2006/relationships/image" Target="../media/image320.png"/><Relationship Id="rId45" Type="http://schemas.openxmlformats.org/officeDocument/2006/relationships/customXml" Target="../ink/ink463.xml"/><Relationship Id="rId66" Type="http://schemas.openxmlformats.org/officeDocument/2006/relationships/image" Target="../media/image341.png"/><Relationship Id="rId87" Type="http://schemas.openxmlformats.org/officeDocument/2006/relationships/customXml" Target="../ink/ink484.xml"/><Relationship Id="rId110" Type="http://schemas.openxmlformats.org/officeDocument/2006/relationships/image" Target="../media/image362.png"/><Relationship Id="rId131" Type="http://schemas.openxmlformats.org/officeDocument/2006/relationships/image" Target="../media/image372.png"/><Relationship Id="rId327" Type="http://schemas.openxmlformats.org/officeDocument/2006/relationships/customXml" Target="../ink/ink606.xml"/><Relationship Id="rId152" Type="http://schemas.openxmlformats.org/officeDocument/2006/relationships/image" Target="../media/image382.png"/><Relationship Id="rId173" Type="http://schemas.openxmlformats.org/officeDocument/2006/relationships/customXml" Target="../ink/ink528.xml"/><Relationship Id="rId194" Type="http://schemas.openxmlformats.org/officeDocument/2006/relationships/image" Target="../media/image403.png"/><Relationship Id="rId208" Type="http://schemas.openxmlformats.org/officeDocument/2006/relationships/image" Target="../media/image410.png"/><Relationship Id="rId229" Type="http://schemas.openxmlformats.org/officeDocument/2006/relationships/image" Target="../media/image420.png"/><Relationship Id="rId240" Type="http://schemas.openxmlformats.org/officeDocument/2006/relationships/customXml" Target="../ink/ink562.xml"/><Relationship Id="rId261" Type="http://schemas.openxmlformats.org/officeDocument/2006/relationships/image" Target="../media/image436.png"/><Relationship Id="rId14" Type="http://schemas.openxmlformats.org/officeDocument/2006/relationships/image" Target="../media/image315.png"/><Relationship Id="rId35" Type="http://schemas.openxmlformats.org/officeDocument/2006/relationships/customXml" Target="../ink/ink458.xml"/><Relationship Id="rId56" Type="http://schemas.openxmlformats.org/officeDocument/2006/relationships/image" Target="../media/image336.png"/><Relationship Id="rId77" Type="http://schemas.openxmlformats.org/officeDocument/2006/relationships/customXml" Target="../ink/ink479.xml"/><Relationship Id="rId100" Type="http://schemas.openxmlformats.org/officeDocument/2006/relationships/image" Target="../media/image357.png"/><Relationship Id="rId282" Type="http://schemas.openxmlformats.org/officeDocument/2006/relationships/image" Target="../media/image446.png"/><Relationship Id="rId317" Type="http://schemas.openxmlformats.org/officeDocument/2006/relationships/customXml" Target="../ink/ink601.xml"/><Relationship Id="rId8" Type="http://schemas.openxmlformats.org/officeDocument/2006/relationships/image" Target="../media/image312.png"/><Relationship Id="rId98" Type="http://schemas.openxmlformats.org/officeDocument/2006/relationships/image" Target="../media/image356.png"/><Relationship Id="rId121" Type="http://schemas.openxmlformats.org/officeDocument/2006/relationships/customXml" Target="../ink/ink501.xml"/><Relationship Id="rId142" Type="http://schemas.openxmlformats.org/officeDocument/2006/relationships/customXml" Target="../ink/ink512.xml"/><Relationship Id="rId163" Type="http://schemas.openxmlformats.org/officeDocument/2006/relationships/customXml" Target="../ink/ink523.xml"/><Relationship Id="rId184" Type="http://schemas.openxmlformats.org/officeDocument/2006/relationships/image" Target="../media/image398.png"/><Relationship Id="rId219" Type="http://schemas.openxmlformats.org/officeDocument/2006/relationships/customXml" Target="../ink/ink551.xml"/><Relationship Id="rId230" Type="http://schemas.openxmlformats.org/officeDocument/2006/relationships/customXml" Target="../ink/ink557.xml"/><Relationship Id="rId251" Type="http://schemas.openxmlformats.org/officeDocument/2006/relationships/image" Target="../media/image431.png"/><Relationship Id="rId25" Type="http://schemas.openxmlformats.org/officeDocument/2006/relationships/customXml" Target="../ink/ink453.xml"/><Relationship Id="rId46" Type="http://schemas.openxmlformats.org/officeDocument/2006/relationships/image" Target="../media/image331.png"/><Relationship Id="rId67" Type="http://schemas.openxmlformats.org/officeDocument/2006/relationships/customXml" Target="../ink/ink474.xml"/><Relationship Id="rId272" Type="http://schemas.openxmlformats.org/officeDocument/2006/relationships/customXml" Target="../ink/ink578.xml"/><Relationship Id="rId293" Type="http://schemas.openxmlformats.org/officeDocument/2006/relationships/customXml" Target="../ink/ink589.xml"/><Relationship Id="rId307" Type="http://schemas.openxmlformats.org/officeDocument/2006/relationships/customXml" Target="../ink/ink596.xml"/><Relationship Id="rId328" Type="http://schemas.openxmlformats.org/officeDocument/2006/relationships/image" Target="../media/image469.png"/><Relationship Id="rId88" Type="http://schemas.openxmlformats.org/officeDocument/2006/relationships/image" Target="../media/image352.png"/><Relationship Id="rId111" Type="http://schemas.openxmlformats.org/officeDocument/2006/relationships/customXml" Target="../ink/ink496.xml"/><Relationship Id="rId132" Type="http://schemas.openxmlformats.org/officeDocument/2006/relationships/customXml" Target="../ink/ink507.xml"/><Relationship Id="rId153" Type="http://schemas.openxmlformats.org/officeDocument/2006/relationships/customXml" Target="../ink/ink518.xml"/><Relationship Id="rId174" Type="http://schemas.openxmlformats.org/officeDocument/2006/relationships/image" Target="../media/image393.png"/><Relationship Id="rId195" Type="http://schemas.openxmlformats.org/officeDocument/2006/relationships/customXml" Target="../ink/ink539.xml"/><Relationship Id="rId209" Type="http://schemas.openxmlformats.org/officeDocument/2006/relationships/customXml" Target="../ink/ink546.xml"/><Relationship Id="rId220" Type="http://schemas.openxmlformats.org/officeDocument/2006/relationships/image" Target="../media/image416.png"/><Relationship Id="rId241" Type="http://schemas.openxmlformats.org/officeDocument/2006/relationships/image" Target="../media/image426.png"/><Relationship Id="rId15" Type="http://schemas.openxmlformats.org/officeDocument/2006/relationships/customXml" Target="../ink/ink448.xml"/><Relationship Id="rId36" Type="http://schemas.openxmlformats.org/officeDocument/2006/relationships/image" Target="../media/image326.png"/><Relationship Id="rId57" Type="http://schemas.openxmlformats.org/officeDocument/2006/relationships/customXml" Target="../ink/ink469.xml"/><Relationship Id="rId262" Type="http://schemas.openxmlformats.org/officeDocument/2006/relationships/customXml" Target="../ink/ink573.xml"/><Relationship Id="rId283" Type="http://schemas.openxmlformats.org/officeDocument/2006/relationships/customXml" Target="../ink/ink584.xml"/><Relationship Id="rId318" Type="http://schemas.openxmlformats.org/officeDocument/2006/relationships/image" Target="../media/image464.png"/><Relationship Id="rId78" Type="http://schemas.openxmlformats.org/officeDocument/2006/relationships/image" Target="../media/image347.png"/><Relationship Id="rId99" Type="http://schemas.openxmlformats.org/officeDocument/2006/relationships/customXml" Target="../ink/ink490.xml"/><Relationship Id="rId101" Type="http://schemas.openxmlformats.org/officeDocument/2006/relationships/customXml" Target="../ink/ink491.xml"/><Relationship Id="rId122" Type="http://schemas.openxmlformats.org/officeDocument/2006/relationships/image" Target="../media/image368.png"/><Relationship Id="rId143" Type="http://schemas.openxmlformats.org/officeDocument/2006/relationships/customXml" Target="../ink/ink513.xml"/><Relationship Id="rId164" Type="http://schemas.openxmlformats.org/officeDocument/2006/relationships/image" Target="../media/image388.png"/><Relationship Id="rId185" Type="http://schemas.openxmlformats.org/officeDocument/2006/relationships/customXml" Target="../ink/ink534.xml"/><Relationship Id="rId9" Type="http://schemas.openxmlformats.org/officeDocument/2006/relationships/customXml" Target="../ink/ink445.xml"/><Relationship Id="rId210" Type="http://schemas.openxmlformats.org/officeDocument/2006/relationships/image" Target="../media/image411.png"/><Relationship Id="rId26" Type="http://schemas.openxmlformats.org/officeDocument/2006/relationships/image" Target="../media/image321.png"/><Relationship Id="rId231" Type="http://schemas.openxmlformats.org/officeDocument/2006/relationships/image" Target="../media/image421.png"/><Relationship Id="rId252" Type="http://schemas.openxmlformats.org/officeDocument/2006/relationships/customXml" Target="../ink/ink568.xml"/><Relationship Id="rId273" Type="http://schemas.openxmlformats.org/officeDocument/2006/relationships/customXml" Target="../ink/ink579.xml"/><Relationship Id="rId294" Type="http://schemas.openxmlformats.org/officeDocument/2006/relationships/image" Target="../media/image452.png"/><Relationship Id="rId308" Type="http://schemas.openxmlformats.org/officeDocument/2006/relationships/image" Target="../media/image459.png"/><Relationship Id="rId329" Type="http://schemas.openxmlformats.org/officeDocument/2006/relationships/customXml" Target="../ink/ink607.xml"/><Relationship Id="rId47" Type="http://schemas.openxmlformats.org/officeDocument/2006/relationships/customXml" Target="../ink/ink464.xml"/><Relationship Id="rId68" Type="http://schemas.openxmlformats.org/officeDocument/2006/relationships/image" Target="../media/image342.png"/><Relationship Id="rId89" Type="http://schemas.openxmlformats.org/officeDocument/2006/relationships/customXml" Target="../ink/ink485.xml"/><Relationship Id="rId112" Type="http://schemas.openxmlformats.org/officeDocument/2006/relationships/image" Target="../media/image363.png"/><Relationship Id="rId133" Type="http://schemas.openxmlformats.org/officeDocument/2006/relationships/image" Target="../media/image373.png"/><Relationship Id="rId154" Type="http://schemas.openxmlformats.org/officeDocument/2006/relationships/image" Target="../media/image383.png"/><Relationship Id="rId175" Type="http://schemas.openxmlformats.org/officeDocument/2006/relationships/customXml" Target="../ink/ink529.xml"/><Relationship Id="rId196" Type="http://schemas.openxmlformats.org/officeDocument/2006/relationships/image" Target="../media/image404.png"/><Relationship Id="rId200" Type="http://schemas.openxmlformats.org/officeDocument/2006/relationships/image" Target="../media/image406.png"/><Relationship Id="rId16" Type="http://schemas.openxmlformats.org/officeDocument/2006/relationships/image" Target="../media/image316.png"/><Relationship Id="rId221" Type="http://schemas.openxmlformats.org/officeDocument/2006/relationships/customXml" Target="../ink/ink552.xml"/><Relationship Id="rId242" Type="http://schemas.openxmlformats.org/officeDocument/2006/relationships/customXml" Target="../ink/ink563.xml"/><Relationship Id="rId263" Type="http://schemas.openxmlformats.org/officeDocument/2006/relationships/image" Target="../media/image437.png"/><Relationship Id="rId284" Type="http://schemas.openxmlformats.org/officeDocument/2006/relationships/image" Target="../media/image447.png"/><Relationship Id="rId319" Type="http://schemas.openxmlformats.org/officeDocument/2006/relationships/customXml" Target="../ink/ink602.xml"/><Relationship Id="rId37" Type="http://schemas.openxmlformats.org/officeDocument/2006/relationships/customXml" Target="../ink/ink459.xml"/><Relationship Id="rId58" Type="http://schemas.openxmlformats.org/officeDocument/2006/relationships/image" Target="../media/image337.png"/><Relationship Id="rId79" Type="http://schemas.openxmlformats.org/officeDocument/2006/relationships/customXml" Target="../ink/ink480.xml"/><Relationship Id="rId102" Type="http://schemas.openxmlformats.org/officeDocument/2006/relationships/image" Target="../media/image358.png"/><Relationship Id="rId123" Type="http://schemas.openxmlformats.org/officeDocument/2006/relationships/customXml" Target="../ink/ink502.xml"/><Relationship Id="rId144" Type="http://schemas.openxmlformats.org/officeDocument/2006/relationships/image" Target="../media/image378.png"/><Relationship Id="rId330" Type="http://schemas.openxmlformats.org/officeDocument/2006/relationships/image" Target="../media/image470.png"/><Relationship Id="rId90" Type="http://schemas.openxmlformats.org/officeDocument/2006/relationships/image" Target="../media/image353.png"/><Relationship Id="rId165" Type="http://schemas.openxmlformats.org/officeDocument/2006/relationships/customXml" Target="../ink/ink524.xml"/><Relationship Id="rId186" Type="http://schemas.openxmlformats.org/officeDocument/2006/relationships/image" Target="../media/image399.png"/><Relationship Id="rId211" Type="http://schemas.openxmlformats.org/officeDocument/2006/relationships/customXml" Target="../ink/ink547.xml"/><Relationship Id="rId232" Type="http://schemas.openxmlformats.org/officeDocument/2006/relationships/customXml" Target="../ink/ink558.xml"/><Relationship Id="rId253" Type="http://schemas.openxmlformats.org/officeDocument/2006/relationships/image" Target="../media/image432.png"/><Relationship Id="rId274" Type="http://schemas.openxmlformats.org/officeDocument/2006/relationships/image" Target="../media/image442.png"/><Relationship Id="rId295" Type="http://schemas.openxmlformats.org/officeDocument/2006/relationships/customXml" Target="../ink/ink590.xml"/><Relationship Id="rId309" Type="http://schemas.openxmlformats.org/officeDocument/2006/relationships/customXml" Target="../ink/ink597.xml"/><Relationship Id="rId27" Type="http://schemas.openxmlformats.org/officeDocument/2006/relationships/customXml" Target="../ink/ink454.xml"/><Relationship Id="rId48" Type="http://schemas.openxmlformats.org/officeDocument/2006/relationships/image" Target="../media/image332.png"/><Relationship Id="rId69" Type="http://schemas.openxmlformats.org/officeDocument/2006/relationships/customXml" Target="../ink/ink475.xml"/><Relationship Id="rId113" Type="http://schemas.openxmlformats.org/officeDocument/2006/relationships/customXml" Target="../ink/ink497.xml"/><Relationship Id="rId134" Type="http://schemas.openxmlformats.org/officeDocument/2006/relationships/customXml" Target="../ink/ink508.xml"/><Relationship Id="rId320" Type="http://schemas.openxmlformats.org/officeDocument/2006/relationships/image" Target="../media/image465.png"/><Relationship Id="rId80" Type="http://schemas.openxmlformats.org/officeDocument/2006/relationships/image" Target="../media/image348.png"/><Relationship Id="rId155" Type="http://schemas.openxmlformats.org/officeDocument/2006/relationships/customXml" Target="../ink/ink519.xml"/><Relationship Id="rId176" Type="http://schemas.openxmlformats.org/officeDocument/2006/relationships/image" Target="../media/image394.png"/><Relationship Id="rId197" Type="http://schemas.openxmlformats.org/officeDocument/2006/relationships/customXml" Target="../ink/ink540.xml"/><Relationship Id="rId201" Type="http://schemas.openxmlformats.org/officeDocument/2006/relationships/customXml" Target="../ink/ink542.xml"/><Relationship Id="rId222" Type="http://schemas.openxmlformats.org/officeDocument/2006/relationships/image" Target="../media/image417.png"/><Relationship Id="rId243" Type="http://schemas.openxmlformats.org/officeDocument/2006/relationships/image" Target="../media/image427.png"/><Relationship Id="rId264" Type="http://schemas.openxmlformats.org/officeDocument/2006/relationships/customXml" Target="../ink/ink574.xml"/><Relationship Id="rId285" Type="http://schemas.openxmlformats.org/officeDocument/2006/relationships/customXml" Target="../ink/ink585.xml"/><Relationship Id="rId17" Type="http://schemas.openxmlformats.org/officeDocument/2006/relationships/customXml" Target="../ink/ink449.xml"/><Relationship Id="rId38" Type="http://schemas.openxmlformats.org/officeDocument/2006/relationships/image" Target="../media/image327.png"/><Relationship Id="rId59" Type="http://schemas.openxmlformats.org/officeDocument/2006/relationships/customXml" Target="../ink/ink470.xml"/><Relationship Id="rId103" Type="http://schemas.openxmlformats.org/officeDocument/2006/relationships/customXml" Target="../ink/ink492.xml"/><Relationship Id="rId124" Type="http://schemas.openxmlformats.org/officeDocument/2006/relationships/image" Target="../media/image369.png"/><Relationship Id="rId310" Type="http://schemas.openxmlformats.org/officeDocument/2006/relationships/image" Target="../media/image460.png"/><Relationship Id="rId70" Type="http://schemas.openxmlformats.org/officeDocument/2006/relationships/image" Target="../media/image343.png"/><Relationship Id="rId91" Type="http://schemas.openxmlformats.org/officeDocument/2006/relationships/customXml" Target="../ink/ink486.xml"/><Relationship Id="rId145" Type="http://schemas.openxmlformats.org/officeDocument/2006/relationships/customXml" Target="../ink/ink514.xml"/><Relationship Id="rId166" Type="http://schemas.openxmlformats.org/officeDocument/2006/relationships/image" Target="../media/image389.png"/><Relationship Id="rId187" Type="http://schemas.openxmlformats.org/officeDocument/2006/relationships/customXml" Target="../ink/ink535.xml"/><Relationship Id="rId331" Type="http://schemas.openxmlformats.org/officeDocument/2006/relationships/customXml" Target="../ink/ink608.xml"/><Relationship Id="rId1" Type="http://schemas.openxmlformats.org/officeDocument/2006/relationships/slideLayout" Target="../slideLayouts/slideLayout7.xml"/><Relationship Id="rId212" Type="http://schemas.openxmlformats.org/officeDocument/2006/relationships/image" Target="../media/image412.png"/><Relationship Id="rId233" Type="http://schemas.openxmlformats.org/officeDocument/2006/relationships/image" Target="../media/image422.png"/><Relationship Id="rId254" Type="http://schemas.openxmlformats.org/officeDocument/2006/relationships/customXml" Target="../ink/ink569.xml"/><Relationship Id="rId28" Type="http://schemas.openxmlformats.org/officeDocument/2006/relationships/image" Target="../media/image322.png"/><Relationship Id="rId49" Type="http://schemas.openxmlformats.org/officeDocument/2006/relationships/customXml" Target="../ink/ink465.xml"/><Relationship Id="rId114" Type="http://schemas.openxmlformats.org/officeDocument/2006/relationships/image" Target="../media/image364.png"/><Relationship Id="rId275" Type="http://schemas.openxmlformats.org/officeDocument/2006/relationships/customXml" Target="../ink/ink580.xml"/><Relationship Id="rId296" Type="http://schemas.openxmlformats.org/officeDocument/2006/relationships/image" Target="../media/image453.png"/><Relationship Id="rId300" Type="http://schemas.openxmlformats.org/officeDocument/2006/relationships/image" Target="../media/image455.png"/><Relationship Id="rId60" Type="http://schemas.openxmlformats.org/officeDocument/2006/relationships/image" Target="../media/image338.png"/><Relationship Id="rId81" Type="http://schemas.openxmlformats.org/officeDocument/2006/relationships/customXml" Target="../ink/ink481.xml"/><Relationship Id="rId135" Type="http://schemas.openxmlformats.org/officeDocument/2006/relationships/image" Target="../media/image374.png"/><Relationship Id="rId156" Type="http://schemas.openxmlformats.org/officeDocument/2006/relationships/image" Target="../media/image384.png"/><Relationship Id="rId177" Type="http://schemas.openxmlformats.org/officeDocument/2006/relationships/customXml" Target="../ink/ink530.xml"/><Relationship Id="rId198" Type="http://schemas.openxmlformats.org/officeDocument/2006/relationships/image" Target="../media/image405.png"/><Relationship Id="rId321" Type="http://schemas.openxmlformats.org/officeDocument/2006/relationships/customXml" Target="../ink/ink603.xml"/><Relationship Id="rId202" Type="http://schemas.openxmlformats.org/officeDocument/2006/relationships/image" Target="../media/image407.png"/><Relationship Id="rId223" Type="http://schemas.openxmlformats.org/officeDocument/2006/relationships/customXml" Target="../ink/ink553.xml"/><Relationship Id="rId244" Type="http://schemas.openxmlformats.org/officeDocument/2006/relationships/customXml" Target="../ink/ink564.xml"/><Relationship Id="rId18" Type="http://schemas.openxmlformats.org/officeDocument/2006/relationships/image" Target="../media/image317.png"/><Relationship Id="rId39" Type="http://schemas.openxmlformats.org/officeDocument/2006/relationships/customXml" Target="../ink/ink460.xml"/><Relationship Id="rId265" Type="http://schemas.openxmlformats.org/officeDocument/2006/relationships/image" Target="../media/image438.png"/><Relationship Id="rId286" Type="http://schemas.openxmlformats.org/officeDocument/2006/relationships/image" Target="../media/image448.png"/><Relationship Id="rId50" Type="http://schemas.openxmlformats.org/officeDocument/2006/relationships/image" Target="../media/image333.png"/><Relationship Id="rId104" Type="http://schemas.openxmlformats.org/officeDocument/2006/relationships/image" Target="../media/image359.png"/><Relationship Id="rId125" Type="http://schemas.openxmlformats.org/officeDocument/2006/relationships/customXml" Target="../ink/ink503.xml"/><Relationship Id="rId146" Type="http://schemas.openxmlformats.org/officeDocument/2006/relationships/image" Target="../media/image379.png"/><Relationship Id="rId167" Type="http://schemas.openxmlformats.org/officeDocument/2006/relationships/customXml" Target="../ink/ink525.xml"/><Relationship Id="rId188" Type="http://schemas.openxmlformats.org/officeDocument/2006/relationships/image" Target="../media/image400.png"/><Relationship Id="rId311" Type="http://schemas.openxmlformats.org/officeDocument/2006/relationships/customXml" Target="../ink/ink598.xml"/><Relationship Id="rId332" Type="http://schemas.openxmlformats.org/officeDocument/2006/relationships/image" Target="../media/image471.png"/><Relationship Id="rId71" Type="http://schemas.openxmlformats.org/officeDocument/2006/relationships/customXml" Target="../ink/ink476.xml"/><Relationship Id="rId92" Type="http://schemas.openxmlformats.org/officeDocument/2006/relationships/image" Target="../media/image33.png"/><Relationship Id="rId213" Type="http://schemas.openxmlformats.org/officeDocument/2006/relationships/customXml" Target="../ink/ink548.xml"/><Relationship Id="rId234" Type="http://schemas.openxmlformats.org/officeDocument/2006/relationships/customXml" Target="../ink/ink559.xml"/><Relationship Id="rId2" Type="http://schemas.openxmlformats.org/officeDocument/2006/relationships/notesSlide" Target="../notesSlides/notesSlide5.xml"/><Relationship Id="rId29" Type="http://schemas.openxmlformats.org/officeDocument/2006/relationships/customXml" Target="../ink/ink455.xml"/><Relationship Id="rId255" Type="http://schemas.openxmlformats.org/officeDocument/2006/relationships/image" Target="../media/image433.png"/><Relationship Id="rId276" Type="http://schemas.openxmlformats.org/officeDocument/2006/relationships/image" Target="../media/image443.png"/><Relationship Id="rId297" Type="http://schemas.openxmlformats.org/officeDocument/2006/relationships/customXml" Target="../ink/ink591.xml"/><Relationship Id="rId40" Type="http://schemas.openxmlformats.org/officeDocument/2006/relationships/image" Target="../media/image328.png"/><Relationship Id="rId115" Type="http://schemas.openxmlformats.org/officeDocument/2006/relationships/customXml" Target="../ink/ink498.xml"/><Relationship Id="rId136" Type="http://schemas.openxmlformats.org/officeDocument/2006/relationships/customXml" Target="../ink/ink509.xml"/><Relationship Id="rId157" Type="http://schemas.openxmlformats.org/officeDocument/2006/relationships/customXml" Target="../ink/ink520.xml"/><Relationship Id="rId178" Type="http://schemas.openxmlformats.org/officeDocument/2006/relationships/image" Target="../media/image395.png"/><Relationship Id="rId301" Type="http://schemas.openxmlformats.org/officeDocument/2006/relationships/customXml" Target="../ink/ink593.xml"/><Relationship Id="rId322" Type="http://schemas.openxmlformats.org/officeDocument/2006/relationships/image" Target="../media/image466.png"/><Relationship Id="rId61" Type="http://schemas.openxmlformats.org/officeDocument/2006/relationships/customXml" Target="../ink/ink471.xml"/><Relationship Id="rId82" Type="http://schemas.openxmlformats.org/officeDocument/2006/relationships/image" Target="../media/image349.png"/><Relationship Id="rId199" Type="http://schemas.openxmlformats.org/officeDocument/2006/relationships/customXml" Target="../ink/ink541.xml"/><Relationship Id="rId203" Type="http://schemas.openxmlformats.org/officeDocument/2006/relationships/customXml" Target="../ink/ink543.xml"/><Relationship Id="rId19" Type="http://schemas.openxmlformats.org/officeDocument/2006/relationships/customXml" Target="../ink/ink450.xml"/><Relationship Id="rId224" Type="http://schemas.openxmlformats.org/officeDocument/2006/relationships/customXml" Target="../ink/ink554.xml"/><Relationship Id="rId245" Type="http://schemas.openxmlformats.org/officeDocument/2006/relationships/image" Target="../media/image428.png"/><Relationship Id="rId266" Type="http://schemas.openxmlformats.org/officeDocument/2006/relationships/customXml" Target="../ink/ink575.xml"/><Relationship Id="rId287" Type="http://schemas.openxmlformats.org/officeDocument/2006/relationships/customXml" Target="../ink/ink586.xml"/><Relationship Id="rId30" Type="http://schemas.openxmlformats.org/officeDocument/2006/relationships/image" Target="../media/image323.png"/><Relationship Id="rId105" Type="http://schemas.openxmlformats.org/officeDocument/2006/relationships/customXml" Target="../ink/ink493.xml"/><Relationship Id="rId126" Type="http://schemas.openxmlformats.org/officeDocument/2006/relationships/customXml" Target="../ink/ink504.xml"/><Relationship Id="rId147" Type="http://schemas.openxmlformats.org/officeDocument/2006/relationships/customXml" Target="../ink/ink515.xml"/><Relationship Id="rId168" Type="http://schemas.openxmlformats.org/officeDocument/2006/relationships/image" Target="../media/image390.png"/><Relationship Id="rId312" Type="http://schemas.openxmlformats.org/officeDocument/2006/relationships/image" Target="../media/image461.png"/><Relationship Id="rId51" Type="http://schemas.openxmlformats.org/officeDocument/2006/relationships/customXml" Target="../ink/ink466.xml"/><Relationship Id="rId72" Type="http://schemas.openxmlformats.org/officeDocument/2006/relationships/image" Target="../media/image344.png"/><Relationship Id="rId93" Type="http://schemas.openxmlformats.org/officeDocument/2006/relationships/customXml" Target="../ink/ink487.xml"/><Relationship Id="rId189" Type="http://schemas.openxmlformats.org/officeDocument/2006/relationships/customXml" Target="../ink/ink536.xml"/><Relationship Id="rId3" Type="http://schemas.openxmlformats.org/officeDocument/2006/relationships/customXml" Target="../ink/ink442.xml"/><Relationship Id="rId214" Type="http://schemas.openxmlformats.org/officeDocument/2006/relationships/image" Target="../media/image413.png"/><Relationship Id="rId235" Type="http://schemas.openxmlformats.org/officeDocument/2006/relationships/image" Target="../media/image423.png"/><Relationship Id="rId256" Type="http://schemas.openxmlformats.org/officeDocument/2006/relationships/customXml" Target="../ink/ink570.xml"/><Relationship Id="rId277" Type="http://schemas.openxmlformats.org/officeDocument/2006/relationships/customXml" Target="../ink/ink581.xml"/><Relationship Id="rId298" Type="http://schemas.openxmlformats.org/officeDocument/2006/relationships/image" Target="../media/image454.png"/><Relationship Id="rId116" Type="http://schemas.openxmlformats.org/officeDocument/2006/relationships/image" Target="../media/image365.png"/><Relationship Id="rId137" Type="http://schemas.openxmlformats.org/officeDocument/2006/relationships/image" Target="../media/image375.png"/><Relationship Id="rId158" Type="http://schemas.openxmlformats.org/officeDocument/2006/relationships/image" Target="../media/image385.png"/><Relationship Id="rId302" Type="http://schemas.openxmlformats.org/officeDocument/2006/relationships/image" Target="../media/image456.png"/><Relationship Id="rId323" Type="http://schemas.openxmlformats.org/officeDocument/2006/relationships/customXml" Target="../ink/ink604.xml"/><Relationship Id="rId20" Type="http://schemas.openxmlformats.org/officeDocument/2006/relationships/image" Target="../media/image318.png"/><Relationship Id="rId41" Type="http://schemas.openxmlformats.org/officeDocument/2006/relationships/customXml" Target="../ink/ink461.xml"/><Relationship Id="rId62" Type="http://schemas.openxmlformats.org/officeDocument/2006/relationships/image" Target="../media/image339.png"/><Relationship Id="rId83" Type="http://schemas.openxmlformats.org/officeDocument/2006/relationships/customXml" Target="../ink/ink482.xml"/><Relationship Id="rId179" Type="http://schemas.openxmlformats.org/officeDocument/2006/relationships/customXml" Target="../ink/ink531.xml"/><Relationship Id="rId190" Type="http://schemas.openxmlformats.org/officeDocument/2006/relationships/image" Target="../media/image401.png"/><Relationship Id="rId204" Type="http://schemas.openxmlformats.org/officeDocument/2006/relationships/image" Target="../media/image408.png"/><Relationship Id="rId225" Type="http://schemas.openxmlformats.org/officeDocument/2006/relationships/image" Target="../media/image418.png"/><Relationship Id="rId246" Type="http://schemas.openxmlformats.org/officeDocument/2006/relationships/customXml" Target="../ink/ink565.xml"/><Relationship Id="rId267" Type="http://schemas.openxmlformats.org/officeDocument/2006/relationships/image" Target="../media/image439.png"/><Relationship Id="rId288" Type="http://schemas.openxmlformats.org/officeDocument/2006/relationships/image" Target="../media/image449.png"/><Relationship Id="rId106" Type="http://schemas.openxmlformats.org/officeDocument/2006/relationships/image" Target="../media/image360.png"/><Relationship Id="rId127" Type="http://schemas.openxmlformats.org/officeDocument/2006/relationships/image" Target="../media/image370.png"/><Relationship Id="rId313" Type="http://schemas.openxmlformats.org/officeDocument/2006/relationships/customXml" Target="../ink/ink599.xml"/><Relationship Id="rId10" Type="http://schemas.openxmlformats.org/officeDocument/2006/relationships/image" Target="../media/image313.png"/><Relationship Id="rId31" Type="http://schemas.openxmlformats.org/officeDocument/2006/relationships/customXml" Target="../ink/ink456.xml"/><Relationship Id="rId52" Type="http://schemas.openxmlformats.org/officeDocument/2006/relationships/image" Target="../media/image334.png"/><Relationship Id="rId73" Type="http://schemas.openxmlformats.org/officeDocument/2006/relationships/customXml" Target="../ink/ink477.xml"/><Relationship Id="rId94" Type="http://schemas.openxmlformats.org/officeDocument/2006/relationships/image" Target="../media/image354.png"/><Relationship Id="rId148" Type="http://schemas.openxmlformats.org/officeDocument/2006/relationships/image" Target="../media/image380.png"/><Relationship Id="rId169" Type="http://schemas.openxmlformats.org/officeDocument/2006/relationships/customXml" Target="../ink/ink526.xml"/><Relationship Id="rId4" Type="http://schemas.openxmlformats.org/officeDocument/2006/relationships/image" Target="../media/image310.png"/><Relationship Id="rId180" Type="http://schemas.openxmlformats.org/officeDocument/2006/relationships/image" Target="../media/image396.png"/><Relationship Id="rId215" Type="http://schemas.openxmlformats.org/officeDocument/2006/relationships/customXml" Target="../ink/ink549.xml"/><Relationship Id="rId236" Type="http://schemas.openxmlformats.org/officeDocument/2006/relationships/customXml" Target="../ink/ink560.xml"/><Relationship Id="rId257" Type="http://schemas.openxmlformats.org/officeDocument/2006/relationships/image" Target="../media/image434.png"/><Relationship Id="rId278" Type="http://schemas.openxmlformats.org/officeDocument/2006/relationships/image" Target="../media/image444.png"/><Relationship Id="rId303" Type="http://schemas.openxmlformats.org/officeDocument/2006/relationships/customXml" Target="../ink/ink594.xml"/><Relationship Id="rId42" Type="http://schemas.openxmlformats.org/officeDocument/2006/relationships/image" Target="../media/image329.png"/><Relationship Id="rId84" Type="http://schemas.openxmlformats.org/officeDocument/2006/relationships/image" Target="../media/image350.png"/><Relationship Id="rId138" Type="http://schemas.openxmlformats.org/officeDocument/2006/relationships/customXml" Target="../ink/ink510.xml"/><Relationship Id="rId191" Type="http://schemas.openxmlformats.org/officeDocument/2006/relationships/customXml" Target="../ink/ink537.xml"/><Relationship Id="rId205" Type="http://schemas.openxmlformats.org/officeDocument/2006/relationships/customXml" Target="../ink/ink544.xml"/><Relationship Id="rId247" Type="http://schemas.openxmlformats.org/officeDocument/2006/relationships/image" Target="../media/image429.png"/><Relationship Id="rId107" Type="http://schemas.openxmlformats.org/officeDocument/2006/relationships/customXml" Target="../ink/ink494.xml"/><Relationship Id="rId289" Type="http://schemas.openxmlformats.org/officeDocument/2006/relationships/customXml" Target="../ink/ink587.xml"/><Relationship Id="rId11" Type="http://schemas.openxmlformats.org/officeDocument/2006/relationships/customXml" Target="../ink/ink446.xml"/><Relationship Id="rId53" Type="http://schemas.openxmlformats.org/officeDocument/2006/relationships/customXml" Target="../ink/ink467.xml"/><Relationship Id="rId149" Type="http://schemas.openxmlformats.org/officeDocument/2006/relationships/customXml" Target="../ink/ink516.xml"/><Relationship Id="rId314" Type="http://schemas.openxmlformats.org/officeDocument/2006/relationships/image" Target="../media/image462.png"/><Relationship Id="rId95" Type="http://schemas.openxmlformats.org/officeDocument/2006/relationships/customXml" Target="../ink/ink488.xml"/><Relationship Id="rId160" Type="http://schemas.openxmlformats.org/officeDocument/2006/relationships/image" Target="../media/image386.png"/><Relationship Id="rId216" Type="http://schemas.openxmlformats.org/officeDocument/2006/relationships/image" Target="../media/image414.png"/><Relationship Id="rId258" Type="http://schemas.openxmlformats.org/officeDocument/2006/relationships/customXml" Target="../ink/ink571.xml"/><Relationship Id="rId22" Type="http://schemas.openxmlformats.org/officeDocument/2006/relationships/image" Target="../media/image319.png"/><Relationship Id="rId64" Type="http://schemas.openxmlformats.org/officeDocument/2006/relationships/image" Target="../media/image340.png"/><Relationship Id="rId118" Type="http://schemas.openxmlformats.org/officeDocument/2006/relationships/image" Target="../media/image366.png"/><Relationship Id="rId325" Type="http://schemas.openxmlformats.org/officeDocument/2006/relationships/customXml" Target="../ink/ink605.xml"/><Relationship Id="rId171" Type="http://schemas.openxmlformats.org/officeDocument/2006/relationships/customXml" Target="../ink/ink527.xml"/><Relationship Id="rId227" Type="http://schemas.openxmlformats.org/officeDocument/2006/relationships/image" Target="../media/image419.png"/><Relationship Id="rId269" Type="http://schemas.openxmlformats.org/officeDocument/2006/relationships/image" Target="../media/image440.png"/><Relationship Id="rId33" Type="http://schemas.openxmlformats.org/officeDocument/2006/relationships/customXml" Target="../ink/ink457.xml"/><Relationship Id="rId129" Type="http://schemas.openxmlformats.org/officeDocument/2006/relationships/image" Target="../media/image371.png"/><Relationship Id="rId280" Type="http://schemas.openxmlformats.org/officeDocument/2006/relationships/image" Target="../media/image445.png"/><Relationship Id="rId75" Type="http://schemas.openxmlformats.org/officeDocument/2006/relationships/customXml" Target="../ink/ink478.xml"/><Relationship Id="rId140" Type="http://schemas.openxmlformats.org/officeDocument/2006/relationships/customXml" Target="../ink/ink511.xml"/><Relationship Id="rId182" Type="http://schemas.openxmlformats.org/officeDocument/2006/relationships/image" Target="../media/image397.png"/><Relationship Id="rId6" Type="http://schemas.openxmlformats.org/officeDocument/2006/relationships/image" Target="../media/image311.png"/><Relationship Id="rId238" Type="http://schemas.openxmlformats.org/officeDocument/2006/relationships/customXml" Target="../ink/ink561.xml"/><Relationship Id="rId291" Type="http://schemas.openxmlformats.org/officeDocument/2006/relationships/customXml" Target="../ink/ink588.xml"/><Relationship Id="rId305" Type="http://schemas.openxmlformats.org/officeDocument/2006/relationships/customXml" Target="../ink/ink595.xml"/><Relationship Id="rId44" Type="http://schemas.openxmlformats.org/officeDocument/2006/relationships/image" Target="../media/image330.png"/><Relationship Id="rId86" Type="http://schemas.openxmlformats.org/officeDocument/2006/relationships/image" Target="../media/image351.png"/><Relationship Id="rId151" Type="http://schemas.openxmlformats.org/officeDocument/2006/relationships/customXml" Target="../ink/ink517.xml"/><Relationship Id="rId193" Type="http://schemas.openxmlformats.org/officeDocument/2006/relationships/customXml" Target="../ink/ink538.xml"/><Relationship Id="rId207" Type="http://schemas.openxmlformats.org/officeDocument/2006/relationships/customXml" Target="../ink/ink545.xml"/><Relationship Id="rId249" Type="http://schemas.openxmlformats.org/officeDocument/2006/relationships/image" Target="../media/image430.png"/><Relationship Id="rId13" Type="http://schemas.openxmlformats.org/officeDocument/2006/relationships/customXml" Target="../ink/ink447.xml"/><Relationship Id="rId109" Type="http://schemas.openxmlformats.org/officeDocument/2006/relationships/customXml" Target="../ink/ink495.xml"/><Relationship Id="rId260" Type="http://schemas.openxmlformats.org/officeDocument/2006/relationships/customXml" Target="../ink/ink572.xml"/><Relationship Id="rId316" Type="http://schemas.openxmlformats.org/officeDocument/2006/relationships/image" Target="../media/image463.png"/><Relationship Id="rId55" Type="http://schemas.openxmlformats.org/officeDocument/2006/relationships/customXml" Target="../ink/ink468.xml"/><Relationship Id="rId97" Type="http://schemas.openxmlformats.org/officeDocument/2006/relationships/customXml" Target="../ink/ink489.xml"/><Relationship Id="rId120" Type="http://schemas.openxmlformats.org/officeDocument/2006/relationships/image" Target="../media/image367.png"/><Relationship Id="rId162" Type="http://schemas.openxmlformats.org/officeDocument/2006/relationships/image" Target="../media/image387.png"/><Relationship Id="rId218" Type="http://schemas.openxmlformats.org/officeDocument/2006/relationships/image" Target="../media/image415.png"/></Relationships>
</file>

<file path=ppt/slides/_rels/slide6.xml.rels><?xml version="1.0" encoding="UTF-8" standalone="yes"?>
<Relationships xmlns="http://schemas.openxmlformats.org/package/2006/relationships"><Relationship Id="rId117" Type="http://schemas.openxmlformats.org/officeDocument/2006/relationships/customXml" Target="../ink/ink666.xml"/><Relationship Id="rId21" Type="http://schemas.openxmlformats.org/officeDocument/2006/relationships/customXml" Target="../ink/ink618.xml"/><Relationship Id="rId63" Type="http://schemas.openxmlformats.org/officeDocument/2006/relationships/customXml" Target="../ink/ink639.xml"/><Relationship Id="rId159" Type="http://schemas.openxmlformats.org/officeDocument/2006/relationships/customXml" Target="../ink/ink687.xml"/><Relationship Id="rId170" Type="http://schemas.openxmlformats.org/officeDocument/2006/relationships/image" Target="../media/image554.png"/><Relationship Id="rId226" Type="http://schemas.openxmlformats.org/officeDocument/2006/relationships/image" Target="../media/image581.png"/><Relationship Id="rId268" Type="http://schemas.openxmlformats.org/officeDocument/2006/relationships/image" Target="../media/image602.png"/><Relationship Id="rId32" Type="http://schemas.openxmlformats.org/officeDocument/2006/relationships/image" Target="../media/image486.png"/><Relationship Id="rId74" Type="http://schemas.openxmlformats.org/officeDocument/2006/relationships/image" Target="../media/image506.png"/><Relationship Id="rId128" Type="http://schemas.openxmlformats.org/officeDocument/2006/relationships/image" Target="../media/image533.png"/><Relationship Id="rId5" Type="http://schemas.openxmlformats.org/officeDocument/2006/relationships/customXml" Target="../ink/ink610.xml"/><Relationship Id="rId181" Type="http://schemas.openxmlformats.org/officeDocument/2006/relationships/customXml" Target="../ink/ink698.xml"/><Relationship Id="rId237" Type="http://schemas.openxmlformats.org/officeDocument/2006/relationships/customXml" Target="../ink/ink726.xml"/><Relationship Id="rId279" Type="http://schemas.openxmlformats.org/officeDocument/2006/relationships/customXml" Target="../ink/ink747.xml"/><Relationship Id="rId43" Type="http://schemas.openxmlformats.org/officeDocument/2006/relationships/customXml" Target="../ink/ink629.xml"/><Relationship Id="rId139" Type="http://schemas.openxmlformats.org/officeDocument/2006/relationships/customXml" Target="../ink/ink677.xml"/><Relationship Id="rId85" Type="http://schemas.openxmlformats.org/officeDocument/2006/relationships/customXml" Target="../ink/ink650.xml"/><Relationship Id="rId150" Type="http://schemas.openxmlformats.org/officeDocument/2006/relationships/image" Target="../media/image544.png"/><Relationship Id="rId171" Type="http://schemas.openxmlformats.org/officeDocument/2006/relationships/customXml" Target="../ink/ink693.xml"/><Relationship Id="rId192" Type="http://schemas.openxmlformats.org/officeDocument/2006/relationships/image" Target="../media/image565.png"/><Relationship Id="rId206" Type="http://schemas.openxmlformats.org/officeDocument/2006/relationships/image" Target="../media/image571.png"/><Relationship Id="rId227" Type="http://schemas.openxmlformats.org/officeDocument/2006/relationships/customXml" Target="../ink/ink721.xml"/><Relationship Id="rId248" Type="http://schemas.openxmlformats.org/officeDocument/2006/relationships/image" Target="../media/image592.png"/><Relationship Id="rId269" Type="http://schemas.openxmlformats.org/officeDocument/2006/relationships/customXml" Target="../ink/ink742.xml"/><Relationship Id="rId12" Type="http://schemas.openxmlformats.org/officeDocument/2006/relationships/image" Target="../media/image476.png"/><Relationship Id="rId33" Type="http://schemas.openxmlformats.org/officeDocument/2006/relationships/customXml" Target="../ink/ink624.xml"/><Relationship Id="rId108" Type="http://schemas.openxmlformats.org/officeDocument/2006/relationships/image" Target="../media/image523.png"/><Relationship Id="rId129" Type="http://schemas.openxmlformats.org/officeDocument/2006/relationships/customXml" Target="../ink/ink672.xml"/><Relationship Id="rId280" Type="http://schemas.openxmlformats.org/officeDocument/2006/relationships/image" Target="../media/image608.png"/><Relationship Id="rId54" Type="http://schemas.openxmlformats.org/officeDocument/2006/relationships/image" Target="../media/image496.png"/><Relationship Id="rId75" Type="http://schemas.openxmlformats.org/officeDocument/2006/relationships/customXml" Target="../ink/ink645.xml"/><Relationship Id="rId96" Type="http://schemas.openxmlformats.org/officeDocument/2006/relationships/image" Target="../media/image517.png"/><Relationship Id="rId140" Type="http://schemas.openxmlformats.org/officeDocument/2006/relationships/image" Target="../media/image539.png"/><Relationship Id="rId161" Type="http://schemas.openxmlformats.org/officeDocument/2006/relationships/customXml" Target="../ink/ink688.xml"/><Relationship Id="rId182" Type="http://schemas.openxmlformats.org/officeDocument/2006/relationships/image" Target="../media/image560.png"/><Relationship Id="rId217" Type="http://schemas.openxmlformats.org/officeDocument/2006/relationships/customXml" Target="../ink/ink716.xml"/><Relationship Id="rId6" Type="http://schemas.openxmlformats.org/officeDocument/2006/relationships/image" Target="../media/image473.png"/><Relationship Id="rId238" Type="http://schemas.openxmlformats.org/officeDocument/2006/relationships/image" Target="../media/image587.png"/><Relationship Id="rId259" Type="http://schemas.openxmlformats.org/officeDocument/2006/relationships/customXml" Target="../ink/ink737.xml"/><Relationship Id="rId23" Type="http://schemas.openxmlformats.org/officeDocument/2006/relationships/customXml" Target="../ink/ink619.xml"/><Relationship Id="rId119" Type="http://schemas.openxmlformats.org/officeDocument/2006/relationships/customXml" Target="../ink/ink667.xml"/><Relationship Id="rId270" Type="http://schemas.openxmlformats.org/officeDocument/2006/relationships/image" Target="../media/image603.png"/><Relationship Id="rId44" Type="http://schemas.openxmlformats.org/officeDocument/2006/relationships/image" Target="../media/image492.png"/><Relationship Id="rId65" Type="http://schemas.openxmlformats.org/officeDocument/2006/relationships/customXml" Target="../ink/ink640.xml"/><Relationship Id="rId86" Type="http://schemas.openxmlformats.org/officeDocument/2006/relationships/image" Target="../media/image512.png"/><Relationship Id="rId130" Type="http://schemas.openxmlformats.org/officeDocument/2006/relationships/image" Target="../media/image534.png"/><Relationship Id="rId151" Type="http://schemas.openxmlformats.org/officeDocument/2006/relationships/customXml" Target="../ink/ink683.xml"/><Relationship Id="rId172" Type="http://schemas.openxmlformats.org/officeDocument/2006/relationships/image" Target="../media/image555.png"/><Relationship Id="rId193" Type="http://schemas.openxmlformats.org/officeDocument/2006/relationships/customXml" Target="../ink/ink704.xml"/><Relationship Id="rId207" Type="http://schemas.openxmlformats.org/officeDocument/2006/relationships/customXml" Target="../ink/ink711.xml"/><Relationship Id="rId228" Type="http://schemas.openxmlformats.org/officeDocument/2006/relationships/image" Target="../media/image582.png"/><Relationship Id="rId249" Type="http://schemas.openxmlformats.org/officeDocument/2006/relationships/customXml" Target="../ink/ink732.xml"/><Relationship Id="rId13" Type="http://schemas.openxmlformats.org/officeDocument/2006/relationships/customXml" Target="../ink/ink614.xml"/><Relationship Id="rId109" Type="http://schemas.openxmlformats.org/officeDocument/2006/relationships/customXml" Target="../ink/ink662.xml"/><Relationship Id="rId260" Type="http://schemas.openxmlformats.org/officeDocument/2006/relationships/image" Target="../media/image598.png"/><Relationship Id="rId281" Type="http://schemas.openxmlformats.org/officeDocument/2006/relationships/customXml" Target="../ink/ink748.xml"/><Relationship Id="rId34" Type="http://schemas.openxmlformats.org/officeDocument/2006/relationships/image" Target="../media/image487.png"/><Relationship Id="rId55" Type="http://schemas.openxmlformats.org/officeDocument/2006/relationships/customXml" Target="../ink/ink635.xml"/><Relationship Id="rId76" Type="http://schemas.openxmlformats.org/officeDocument/2006/relationships/image" Target="../media/image507.png"/><Relationship Id="rId97" Type="http://schemas.openxmlformats.org/officeDocument/2006/relationships/customXml" Target="../ink/ink656.xml"/><Relationship Id="rId120" Type="http://schemas.openxmlformats.org/officeDocument/2006/relationships/image" Target="../media/image529.png"/><Relationship Id="rId141" Type="http://schemas.openxmlformats.org/officeDocument/2006/relationships/customXml" Target="../ink/ink678.xml"/><Relationship Id="rId7" Type="http://schemas.openxmlformats.org/officeDocument/2006/relationships/customXml" Target="../ink/ink611.xml"/><Relationship Id="rId162" Type="http://schemas.openxmlformats.org/officeDocument/2006/relationships/image" Target="../media/image550.png"/><Relationship Id="rId183" Type="http://schemas.openxmlformats.org/officeDocument/2006/relationships/customXml" Target="../ink/ink699.xml"/><Relationship Id="rId218" Type="http://schemas.openxmlformats.org/officeDocument/2006/relationships/image" Target="../media/image577.png"/><Relationship Id="rId239" Type="http://schemas.openxmlformats.org/officeDocument/2006/relationships/customXml" Target="../ink/ink727.xml"/><Relationship Id="rId250" Type="http://schemas.openxmlformats.org/officeDocument/2006/relationships/image" Target="../media/image593.png"/><Relationship Id="rId271" Type="http://schemas.openxmlformats.org/officeDocument/2006/relationships/customXml" Target="../ink/ink743.xml"/><Relationship Id="rId24" Type="http://schemas.openxmlformats.org/officeDocument/2006/relationships/image" Target="../media/image482.png"/><Relationship Id="rId45" Type="http://schemas.openxmlformats.org/officeDocument/2006/relationships/customXml" Target="../ink/ink630.xml"/><Relationship Id="rId66" Type="http://schemas.openxmlformats.org/officeDocument/2006/relationships/image" Target="../media/image502.png"/><Relationship Id="rId87" Type="http://schemas.openxmlformats.org/officeDocument/2006/relationships/customXml" Target="../ink/ink651.xml"/><Relationship Id="rId110" Type="http://schemas.openxmlformats.org/officeDocument/2006/relationships/image" Target="../media/image524.png"/><Relationship Id="rId131" Type="http://schemas.openxmlformats.org/officeDocument/2006/relationships/customXml" Target="../ink/ink673.xml"/><Relationship Id="rId152" Type="http://schemas.openxmlformats.org/officeDocument/2006/relationships/image" Target="../media/image545.png"/><Relationship Id="rId173" Type="http://schemas.openxmlformats.org/officeDocument/2006/relationships/customXml" Target="../ink/ink694.xml"/><Relationship Id="rId194" Type="http://schemas.openxmlformats.org/officeDocument/2006/relationships/image" Target="../media/image566.png"/><Relationship Id="rId208" Type="http://schemas.openxmlformats.org/officeDocument/2006/relationships/image" Target="../media/image572.png"/><Relationship Id="rId229" Type="http://schemas.openxmlformats.org/officeDocument/2006/relationships/customXml" Target="../ink/ink722.xml"/><Relationship Id="rId240" Type="http://schemas.openxmlformats.org/officeDocument/2006/relationships/image" Target="../media/image588.png"/><Relationship Id="rId261" Type="http://schemas.openxmlformats.org/officeDocument/2006/relationships/customXml" Target="../ink/ink738.xml"/><Relationship Id="rId14" Type="http://schemas.openxmlformats.org/officeDocument/2006/relationships/image" Target="../media/image477.png"/><Relationship Id="rId35" Type="http://schemas.openxmlformats.org/officeDocument/2006/relationships/customXml" Target="../ink/ink625.xml"/><Relationship Id="rId56" Type="http://schemas.openxmlformats.org/officeDocument/2006/relationships/image" Target="../media/image497.png"/><Relationship Id="rId77" Type="http://schemas.openxmlformats.org/officeDocument/2006/relationships/customXml" Target="../ink/ink646.xml"/><Relationship Id="rId100" Type="http://schemas.openxmlformats.org/officeDocument/2006/relationships/image" Target="../media/image519.png"/><Relationship Id="rId282" Type="http://schemas.openxmlformats.org/officeDocument/2006/relationships/image" Target="../media/image609.png"/><Relationship Id="rId8" Type="http://schemas.openxmlformats.org/officeDocument/2006/relationships/image" Target="../media/image474.png"/><Relationship Id="rId98" Type="http://schemas.openxmlformats.org/officeDocument/2006/relationships/image" Target="../media/image518.png"/><Relationship Id="rId121" Type="http://schemas.openxmlformats.org/officeDocument/2006/relationships/customXml" Target="../ink/ink668.xml"/><Relationship Id="rId142" Type="http://schemas.openxmlformats.org/officeDocument/2006/relationships/image" Target="../media/image540.png"/><Relationship Id="rId163" Type="http://schemas.openxmlformats.org/officeDocument/2006/relationships/customXml" Target="../ink/ink689.xml"/><Relationship Id="rId184" Type="http://schemas.openxmlformats.org/officeDocument/2006/relationships/image" Target="../media/image561.png"/><Relationship Id="rId219" Type="http://schemas.openxmlformats.org/officeDocument/2006/relationships/customXml" Target="../ink/ink717.xml"/><Relationship Id="rId230" Type="http://schemas.openxmlformats.org/officeDocument/2006/relationships/image" Target="../media/image583.png"/><Relationship Id="rId251" Type="http://schemas.openxmlformats.org/officeDocument/2006/relationships/customXml" Target="../ink/ink733.xml"/><Relationship Id="rId25" Type="http://schemas.openxmlformats.org/officeDocument/2006/relationships/customXml" Target="../ink/ink620.xml"/><Relationship Id="rId46" Type="http://schemas.openxmlformats.org/officeDocument/2006/relationships/image" Target="../media/image33.png"/><Relationship Id="rId67" Type="http://schemas.openxmlformats.org/officeDocument/2006/relationships/customXml" Target="../ink/ink641.xml"/><Relationship Id="rId272" Type="http://schemas.openxmlformats.org/officeDocument/2006/relationships/image" Target="../media/image604.png"/><Relationship Id="rId88" Type="http://schemas.openxmlformats.org/officeDocument/2006/relationships/image" Target="../media/image513.png"/><Relationship Id="rId111" Type="http://schemas.openxmlformats.org/officeDocument/2006/relationships/customXml" Target="../ink/ink663.xml"/><Relationship Id="rId132" Type="http://schemas.openxmlformats.org/officeDocument/2006/relationships/image" Target="../media/image535.png"/><Relationship Id="rId153" Type="http://schemas.openxmlformats.org/officeDocument/2006/relationships/customXml" Target="../ink/ink684.xml"/><Relationship Id="rId174" Type="http://schemas.openxmlformats.org/officeDocument/2006/relationships/image" Target="../media/image556.png"/><Relationship Id="rId195" Type="http://schemas.openxmlformats.org/officeDocument/2006/relationships/customXml" Target="../ink/ink705.xml"/><Relationship Id="rId209" Type="http://schemas.openxmlformats.org/officeDocument/2006/relationships/customXml" Target="../ink/ink712.xml"/><Relationship Id="rId220" Type="http://schemas.openxmlformats.org/officeDocument/2006/relationships/image" Target="../media/image578.png"/><Relationship Id="rId241" Type="http://schemas.openxmlformats.org/officeDocument/2006/relationships/customXml" Target="../ink/ink728.xml"/><Relationship Id="rId15" Type="http://schemas.openxmlformats.org/officeDocument/2006/relationships/customXml" Target="../ink/ink615.xml"/><Relationship Id="rId36" Type="http://schemas.openxmlformats.org/officeDocument/2006/relationships/image" Target="../media/image488.png"/><Relationship Id="rId57" Type="http://schemas.openxmlformats.org/officeDocument/2006/relationships/customXml" Target="../ink/ink636.xml"/><Relationship Id="rId262" Type="http://schemas.openxmlformats.org/officeDocument/2006/relationships/image" Target="../media/image599.png"/><Relationship Id="rId283" Type="http://schemas.openxmlformats.org/officeDocument/2006/relationships/customXml" Target="../ink/ink749.xml"/><Relationship Id="rId78" Type="http://schemas.openxmlformats.org/officeDocument/2006/relationships/image" Target="../media/image508.png"/><Relationship Id="rId99" Type="http://schemas.openxmlformats.org/officeDocument/2006/relationships/customXml" Target="../ink/ink657.xml"/><Relationship Id="rId101" Type="http://schemas.openxmlformats.org/officeDocument/2006/relationships/customXml" Target="../ink/ink658.xml"/><Relationship Id="rId122" Type="http://schemas.openxmlformats.org/officeDocument/2006/relationships/image" Target="../media/image530.png"/><Relationship Id="rId143" Type="http://schemas.openxmlformats.org/officeDocument/2006/relationships/customXml" Target="../ink/ink679.xml"/><Relationship Id="rId164" Type="http://schemas.openxmlformats.org/officeDocument/2006/relationships/image" Target="../media/image551.png"/><Relationship Id="rId185" Type="http://schemas.openxmlformats.org/officeDocument/2006/relationships/customXml" Target="../ink/ink700.xml"/><Relationship Id="rId9" Type="http://schemas.openxmlformats.org/officeDocument/2006/relationships/customXml" Target="../ink/ink612.xml"/><Relationship Id="rId210" Type="http://schemas.openxmlformats.org/officeDocument/2006/relationships/image" Target="../media/image573.png"/><Relationship Id="rId26" Type="http://schemas.openxmlformats.org/officeDocument/2006/relationships/image" Target="../media/image483.png"/><Relationship Id="rId231" Type="http://schemas.openxmlformats.org/officeDocument/2006/relationships/customXml" Target="../ink/ink723.xml"/><Relationship Id="rId252" Type="http://schemas.openxmlformats.org/officeDocument/2006/relationships/image" Target="../media/image594.png"/><Relationship Id="rId273" Type="http://schemas.openxmlformats.org/officeDocument/2006/relationships/customXml" Target="../ink/ink744.xml"/><Relationship Id="rId47" Type="http://schemas.openxmlformats.org/officeDocument/2006/relationships/customXml" Target="../ink/ink631.xml"/><Relationship Id="rId68" Type="http://schemas.openxmlformats.org/officeDocument/2006/relationships/image" Target="../media/image503.png"/><Relationship Id="rId89" Type="http://schemas.openxmlformats.org/officeDocument/2006/relationships/customXml" Target="../ink/ink652.xml"/><Relationship Id="rId112" Type="http://schemas.openxmlformats.org/officeDocument/2006/relationships/image" Target="../media/image525.png"/><Relationship Id="rId133" Type="http://schemas.openxmlformats.org/officeDocument/2006/relationships/customXml" Target="../ink/ink674.xml"/><Relationship Id="rId154" Type="http://schemas.openxmlformats.org/officeDocument/2006/relationships/image" Target="../media/image546.png"/><Relationship Id="rId175" Type="http://schemas.openxmlformats.org/officeDocument/2006/relationships/customXml" Target="../ink/ink695.xml"/><Relationship Id="rId196" Type="http://schemas.openxmlformats.org/officeDocument/2006/relationships/image" Target="../media/image567.png"/><Relationship Id="rId200" Type="http://schemas.openxmlformats.org/officeDocument/2006/relationships/image" Target="../media/image569.png"/><Relationship Id="rId16" Type="http://schemas.openxmlformats.org/officeDocument/2006/relationships/image" Target="../media/image478.png"/><Relationship Id="rId221" Type="http://schemas.openxmlformats.org/officeDocument/2006/relationships/customXml" Target="../ink/ink718.xml"/><Relationship Id="rId242" Type="http://schemas.openxmlformats.org/officeDocument/2006/relationships/image" Target="../media/image589.png"/><Relationship Id="rId263" Type="http://schemas.openxmlformats.org/officeDocument/2006/relationships/customXml" Target="../ink/ink739.xml"/><Relationship Id="rId284" Type="http://schemas.openxmlformats.org/officeDocument/2006/relationships/image" Target="../media/image610.png"/><Relationship Id="rId37" Type="http://schemas.openxmlformats.org/officeDocument/2006/relationships/customXml" Target="../ink/ink626.xml"/><Relationship Id="rId58" Type="http://schemas.openxmlformats.org/officeDocument/2006/relationships/image" Target="../media/image498.png"/><Relationship Id="rId79" Type="http://schemas.openxmlformats.org/officeDocument/2006/relationships/customXml" Target="../ink/ink647.xml"/><Relationship Id="rId102" Type="http://schemas.openxmlformats.org/officeDocument/2006/relationships/image" Target="../media/image520.png"/><Relationship Id="rId123" Type="http://schemas.openxmlformats.org/officeDocument/2006/relationships/customXml" Target="../ink/ink669.xml"/><Relationship Id="rId144" Type="http://schemas.openxmlformats.org/officeDocument/2006/relationships/image" Target="../media/image541.png"/><Relationship Id="rId90" Type="http://schemas.openxmlformats.org/officeDocument/2006/relationships/image" Target="../media/image514.png"/><Relationship Id="rId165" Type="http://schemas.openxmlformats.org/officeDocument/2006/relationships/customXml" Target="../ink/ink690.xml"/><Relationship Id="rId186" Type="http://schemas.openxmlformats.org/officeDocument/2006/relationships/image" Target="../media/image562.png"/><Relationship Id="rId211" Type="http://schemas.openxmlformats.org/officeDocument/2006/relationships/customXml" Target="../ink/ink713.xml"/><Relationship Id="rId232" Type="http://schemas.openxmlformats.org/officeDocument/2006/relationships/image" Target="../media/image584.png"/><Relationship Id="rId253" Type="http://schemas.openxmlformats.org/officeDocument/2006/relationships/customXml" Target="../ink/ink734.xml"/><Relationship Id="rId274" Type="http://schemas.openxmlformats.org/officeDocument/2006/relationships/image" Target="../media/image605.png"/><Relationship Id="rId27" Type="http://schemas.openxmlformats.org/officeDocument/2006/relationships/customXml" Target="../ink/ink621.xml"/><Relationship Id="rId48" Type="http://schemas.openxmlformats.org/officeDocument/2006/relationships/image" Target="../media/image493.png"/><Relationship Id="rId69" Type="http://schemas.openxmlformats.org/officeDocument/2006/relationships/customXml" Target="../ink/ink642.xml"/><Relationship Id="rId113" Type="http://schemas.openxmlformats.org/officeDocument/2006/relationships/customXml" Target="../ink/ink664.xml"/><Relationship Id="rId134" Type="http://schemas.openxmlformats.org/officeDocument/2006/relationships/image" Target="../media/image536.png"/><Relationship Id="rId80" Type="http://schemas.openxmlformats.org/officeDocument/2006/relationships/image" Target="../media/image509.png"/><Relationship Id="rId155" Type="http://schemas.openxmlformats.org/officeDocument/2006/relationships/customXml" Target="../ink/ink685.xml"/><Relationship Id="rId176" Type="http://schemas.openxmlformats.org/officeDocument/2006/relationships/image" Target="../media/image557.png"/><Relationship Id="rId197" Type="http://schemas.openxmlformats.org/officeDocument/2006/relationships/customXml" Target="../ink/ink706.xml"/><Relationship Id="rId201" Type="http://schemas.openxmlformats.org/officeDocument/2006/relationships/customXml" Target="../ink/ink708.xml"/><Relationship Id="rId222" Type="http://schemas.openxmlformats.org/officeDocument/2006/relationships/image" Target="../media/image579.png"/><Relationship Id="rId243" Type="http://schemas.openxmlformats.org/officeDocument/2006/relationships/customXml" Target="../ink/ink729.xml"/><Relationship Id="rId264" Type="http://schemas.openxmlformats.org/officeDocument/2006/relationships/image" Target="../media/image600.png"/><Relationship Id="rId285" Type="http://schemas.openxmlformats.org/officeDocument/2006/relationships/customXml" Target="../ink/ink750.xml"/><Relationship Id="rId17" Type="http://schemas.openxmlformats.org/officeDocument/2006/relationships/customXml" Target="../ink/ink616.xml"/><Relationship Id="rId38" Type="http://schemas.openxmlformats.org/officeDocument/2006/relationships/image" Target="../media/image489.png"/><Relationship Id="rId59" Type="http://schemas.openxmlformats.org/officeDocument/2006/relationships/customXml" Target="../ink/ink637.xml"/><Relationship Id="rId103" Type="http://schemas.openxmlformats.org/officeDocument/2006/relationships/customXml" Target="../ink/ink659.xml"/><Relationship Id="rId124" Type="http://schemas.openxmlformats.org/officeDocument/2006/relationships/image" Target="../media/image531.png"/><Relationship Id="rId70" Type="http://schemas.openxmlformats.org/officeDocument/2006/relationships/image" Target="../media/image504.png"/><Relationship Id="rId91" Type="http://schemas.openxmlformats.org/officeDocument/2006/relationships/customXml" Target="../ink/ink653.xml"/><Relationship Id="rId145" Type="http://schemas.openxmlformats.org/officeDocument/2006/relationships/customXml" Target="../ink/ink680.xml"/><Relationship Id="rId166" Type="http://schemas.openxmlformats.org/officeDocument/2006/relationships/image" Target="../media/image552.png"/><Relationship Id="rId187" Type="http://schemas.openxmlformats.org/officeDocument/2006/relationships/customXml" Target="../ink/ink701.xml"/><Relationship Id="rId1" Type="http://schemas.openxmlformats.org/officeDocument/2006/relationships/slideLayout" Target="../slideLayouts/slideLayout7.xml"/><Relationship Id="rId212" Type="http://schemas.openxmlformats.org/officeDocument/2006/relationships/image" Target="../media/image574.png"/><Relationship Id="rId233" Type="http://schemas.openxmlformats.org/officeDocument/2006/relationships/customXml" Target="../ink/ink724.xml"/><Relationship Id="rId254" Type="http://schemas.openxmlformats.org/officeDocument/2006/relationships/image" Target="../media/image595.png"/><Relationship Id="rId28" Type="http://schemas.openxmlformats.org/officeDocument/2006/relationships/image" Target="../media/image484.png"/><Relationship Id="rId49" Type="http://schemas.openxmlformats.org/officeDocument/2006/relationships/customXml" Target="../ink/ink632.xml"/><Relationship Id="rId114" Type="http://schemas.openxmlformats.org/officeDocument/2006/relationships/image" Target="../media/image526.png"/><Relationship Id="rId275" Type="http://schemas.openxmlformats.org/officeDocument/2006/relationships/customXml" Target="../ink/ink745.xml"/><Relationship Id="rId60" Type="http://schemas.openxmlformats.org/officeDocument/2006/relationships/image" Target="../media/image499.png"/><Relationship Id="rId81" Type="http://schemas.openxmlformats.org/officeDocument/2006/relationships/customXml" Target="../ink/ink648.xml"/><Relationship Id="rId135" Type="http://schemas.openxmlformats.org/officeDocument/2006/relationships/customXml" Target="../ink/ink675.xml"/><Relationship Id="rId156" Type="http://schemas.openxmlformats.org/officeDocument/2006/relationships/image" Target="../media/image547.png"/><Relationship Id="rId177" Type="http://schemas.openxmlformats.org/officeDocument/2006/relationships/customXml" Target="../ink/ink696.xml"/><Relationship Id="rId198" Type="http://schemas.openxmlformats.org/officeDocument/2006/relationships/image" Target="../media/image568.png"/><Relationship Id="rId202" Type="http://schemas.openxmlformats.org/officeDocument/2006/relationships/image" Target="../media/image570.png"/><Relationship Id="rId223" Type="http://schemas.openxmlformats.org/officeDocument/2006/relationships/customXml" Target="../ink/ink719.xml"/><Relationship Id="rId244" Type="http://schemas.openxmlformats.org/officeDocument/2006/relationships/image" Target="../media/image590.png"/><Relationship Id="rId18" Type="http://schemas.openxmlformats.org/officeDocument/2006/relationships/image" Target="../media/image479.png"/><Relationship Id="rId39" Type="http://schemas.openxmlformats.org/officeDocument/2006/relationships/customXml" Target="../ink/ink627.xml"/><Relationship Id="rId265" Type="http://schemas.openxmlformats.org/officeDocument/2006/relationships/customXml" Target="../ink/ink740.xml"/><Relationship Id="rId286" Type="http://schemas.openxmlformats.org/officeDocument/2006/relationships/image" Target="../media/image611.png"/><Relationship Id="rId50" Type="http://schemas.openxmlformats.org/officeDocument/2006/relationships/image" Target="../media/image494.png"/><Relationship Id="rId104" Type="http://schemas.openxmlformats.org/officeDocument/2006/relationships/image" Target="../media/image521.png"/><Relationship Id="rId125" Type="http://schemas.openxmlformats.org/officeDocument/2006/relationships/customXml" Target="../ink/ink670.xml"/><Relationship Id="rId146" Type="http://schemas.openxmlformats.org/officeDocument/2006/relationships/image" Target="../media/image542.png"/><Relationship Id="rId167" Type="http://schemas.openxmlformats.org/officeDocument/2006/relationships/customXml" Target="../ink/ink691.xml"/><Relationship Id="rId188" Type="http://schemas.openxmlformats.org/officeDocument/2006/relationships/image" Target="../media/image563.png"/><Relationship Id="rId71" Type="http://schemas.openxmlformats.org/officeDocument/2006/relationships/customXml" Target="../ink/ink643.xml"/><Relationship Id="rId92" Type="http://schemas.openxmlformats.org/officeDocument/2006/relationships/image" Target="../media/image515.png"/><Relationship Id="rId213" Type="http://schemas.openxmlformats.org/officeDocument/2006/relationships/customXml" Target="../ink/ink714.xml"/><Relationship Id="rId234" Type="http://schemas.openxmlformats.org/officeDocument/2006/relationships/image" Target="../media/image585.png"/><Relationship Id="rId2" Type="http://schemas.openxmlformats.org/officeDocument/2006/relationships/notesSlide" Target="../notesSlides/notesSlide6.xml"/><Relationship Id="rId29" Type="http://schemas.openxmlformats.org/officeDocument/2006/relationships/customXml" Target="../ink/ink622.xml"/><Relationship Id="rId255" Type="http://schemas.openxmlformats.org/officeDocument/2006/relationships/customXml" Target="../ink/ink735.xml"/><Relationship Id="rId276" Type="http://schemas.openxmlformats.org/officeDocument/2006/relationships/image" Target="../media/image606.png"/><Relationship Id="rId40" Type="http://schemas.openxmlformats.org/officeDocument/2006/relationships/image" Target="../media/image490.png"/><Relationship Id="rId115" Type="http://schemas.openxmlformats.org/officeDocument/2006/relationships/customXml" Target="../ink/ink665.xml"/><Relationship Id="rId136" Type="http://schemas.openxmlformats.org/officeDocument/2006/relationships/image" Target="../media/image537.png"/><Relationship Id="rId157" Type="http://schemas.openxmlformats.org/officeDocument/2006/relationships/customXml" Target="../ink/ink686.xml"/><Relationship Id="rId178" Type="http://schemas.openxmlformats.org/officeDocument/2006/relationships/image" Target="../media/image558.png"/><Relationship Id="rId61" Type="http://schemas.openxmlformats.org/officeDocument/2006/relationships/customXml" Target="../ink/ink638.xml"/><Relationship Id="rId82" Type="http://schemas.openxmlformats.org/officeDocument/2006/relationships/image" Target="../media/image510.png"/><Relationship Id="rId199" Type="http://schemas.openxmlformats.org/officeDocument/2006/relationships/customXml" Target="../ink/ink707.xml"/><Relationship Id="rId203" Type="http://schemas.openxmlformats.org/officeDocument/2006/relationships/customXml" Target="../ink/ink709.xml"/><Relationship Id="rId19" Type="http://schemas.openxmlformats.org/officeDocument/2006/relationships/customXml" Target="../ink/ink617.xml"/><Relationship Id="rId224" Type="http://schemas.openxmlformats.org/officeDocument/2006/relationships/image" Target="../media/image580.png"/><Relationship Id="rId245" Type="http://schemas.openxmlformats.org/officeDocument/2006/relationships/customXml" Target="../ink/ink730.xml"/><Relationship Id="rId266" Type="http://schemas.openxmlformats.org/officeDocument/2006/relationships/image" Target="../media/image601.png"/><Relationship Id="rId30" Type="http://schemas.openxmlformats.org/officeDocument/2006/relationships/image" Target="../media/image485.png"/><Relationship Id="rId105" Type="http://schemas.openxmlformats.org/officeDocument/2006/relationships/customXml" Target="../ink/ink660.xml"/><Relationship Id="rId126" Type="http://schemas.openxmlformats.org/officeDocument/2006/relationships/image" Target="../media/image532.png"/><Relationship Id="rId147" Type="http://schemas.openxmlformats.org/officeDocument/2006/relationships/customXml" Target="../ink/ink681.xml"/><Relationship Id="rId168" Type="http://schemas.openxmlformats.org/officeDocument/2006/relationships/image" Target="../media/image553.png"/><Relationship Id="rId51" Type="http://schemas.openxmlformats.org/officeDocument/2006/relationships/customXml" Target="../ink/ink633.xml"/><Relationship Id="rId72" Type="http://schemas.openxmlformats.org/officeDocument/2006/relationships/image" Target="../media/image505.png"/><Relationship Id="rId93" Type="http://schemas.openxmlformats.org/officeDocument/2006/relationships/customXml" Target="../ink/ink654.xml"/><Relationship Id="rId189" Type="http://schemas.openxmlformats.org/officeDocument/2006/relationships/customXml" Target="../ink/ink702.xml"/><Relationship Id="rId3" Type="http://schemas.openxmlformats.org/officeDocument/2006/relationships/customXml" Target="../ink/ink609.xml"/><Relationship Id="rId214" Type="http://schemas.openxmlformats.org/officeDocument/2006/relationships/image" Target="../media/image575.png"/><Relationship Id="rId235" Type="http://schemas.openxmlformats.org/officeDocument/2006/relationships/customXml" Target="../ink/ink725.xml"/><Relationship Id="rId256" Type="http://schemas.openxmlformats.org/officeDocument/2006/relationships/image" Target="../media/image596.png"/><Relationship Id="rId277" Type="http://schemas.openxmlformats.org/officeDocument/2006/relationships/customXml" Target="../ink/ink746.xml"/><Relationship Id="rId116" Type="http://schemas.openxmlformats.org/officeDocument/2006/relationships/image" Target="../media/image527.png"/><Relationship Id="rId137" Type="http://schemas.openxmlformats.org/officeDocument/2006/relationships/customXml" Target="../ink/ink676.xml"/><Relationship Id="rId158" Type="http://schemas.openxmlformats.org/officeDocument/2006/relationships/image" Target="../media/image548.png"/><Relationship Id="rId20" Type="http://schemas.openxmlformats.org/officeDocument/2006/relationships/image" Target="../media/image480.png"/><Relationship Id="rId41" Type="http://schemas.openxmlformats.org/officeDocument/2006/relationships/customXml" Target="../ink/ink628.xml"/><Relationship Id="rId62" Type="http://schemas.openxmlformats.org/officeDocument/2006/relationships/image" Target="../media/image500.png"/><Relationship Id="rId83" Type="http://schemas.openxmlformats.org/officeDocument/2006/relationships/customXml" Target="../ink/ink649.xml"/><Relationship Id="rId179" Type="http://schemas.openxmlformats.org/officeDocument/2006/relationships/customXml" Target="../ink/ink697.xml"/><Relationship Id="rId190" Type="http://schemas.openxmlformats.org/officeDocument/2006/relationships/image" Target="../media/image564.png"/><Relationship Id="rId204" Type="http://schemas.openxmlformats.org/officeDocument/2006/relationships/image" Target="../media/image405.png"/><Relationship Id="rId225" Type="http://schemas.openxmlformats.org/officeDocument/2006/relationships/customXml" Target="../ink/ink720.xml"/><Relationship Id="rId246" Type="http://schemas.openxmlformats.org/officeDocument/2006/relationships/image" Target="../media/image591.png"/><Relationship Id="rId267" Type="http://schemas.openxmlformats.org/officeDocument/2006/relationships/customXml" Target="../ink/ink741.xml"/><Relationship Id="rId106" Type="http://schemas.openxmlformats.org/officeDocument/2006/relationships/image" Target="../media/image522.png"/><Relationship Id="rId127" Type="http://schemas.openxmlformats.org/officeDocument/2006/relationships/customXml" Target="../ink/ink671.xml"/><Relationship Id="rId10" Type="http://schemas.openxmlformats.org/officeDocument/2006/relationships/image" Target="../media/image475.png"/><Relationship Id="rId31" Type="http://schemas.openxmlformats.org/officeDocument/2006/relationships/customXml" Target="../ink/ink623.xml"/><Relationship Id="rId52" Type="http://schemas.openxmlformats.org/officeDocument/2006/relationships/image" Target="../media/image495.png"/><Relationship Id="rId73" Type="http://schemas.openxmlformats.org/officeDocument/2006/relationships/customXml" Target="../ink/ink644.xml"/><Relationship Id="rId94" Type="http://schemas.openxmlformats.org/officeDocument/2006/relationships/image" Target="../media/image516.png"/><Relationship Id="rId148" Type="http://schemas.openxmlformats.org/officeDocument/2006/relationships/image" Target="../media/image543.png"/><Relationship Id="rId169" Type="http://schemas.openxmlformats.org/officeDocument/2006/relationships/customXml" Target="../ink/ink692.xml"/><Relationship Id="rId4" Type="http://schemas.openxmlformats.org/officeDocument/2006/relationships/image" Target="../media/image472.png"/><Relationship Id="rId180" Type="http://schemas.openxmlformats.org/officeDocument/2006/relationships/image" Target="../media/image559.png"/><Relationship Id="rId215" Type="http://schemas.openxmlformats.org/officeDocument/2006/relationships/customXml" Target="../ink/ink715.xml"/><Relationship Id="rId236" Type="http://schemas.openxmlformats.org/officeDocument/2006/relationships/image" Target="../media/image586.png"/><Relationship Id="rId257" Type="http://schemas.openxmlformats.org/officeDocument/2006/relationships/customXml" Target="../ink/ink736.xml"/><Relationship Id="rId278" Type="http://schemas.openxmlformats.org/officeDocument/2006/relationships/image" Target="../media/image607.png"/><Relationship Id="rId42" Type="http://schemas.openxmlformats.org/officeDocument/2006/relationships/image" Target="../media/image491.png"/><Relationship Id="rId84" Type="http://schemas.openxmlformats.org/officeDocument/2006/relationships/image" Target="../media/image511.png"/><Relationship Id="rId138" Type="http://schemas.openxmlformats.org/officeDocument/2006/relationships/image" Target="../media/image538.png"/><Relationship Id="rId191" Type="http://schemas.openxmlformats.org/officeDocument/2006/relationships/customXml" Target="../ink/ink703.xml"/><Relationship Id="rId205" Type="http://schemas.openxmlformats.org/officeDocument/2006/relationships/customXml" Target="../ink/ink710.xml"/><Relationship Id="rId247" Type="http://schemas.openxmlformats.org/officeDocument/2006/relationships/customXml" Target="../ink/ink731.xml"/><Relationship Id="rId107" Type="http://schemas.openxmlformats.org/officeDocument/2006/relationships/customXml" Target="../ink/ink661.xml"/><Relationship Id="rId11" Type="http://schemas.openxmlformats.org/officeDocument/2006/relationships/customXml" Target="../ink/ink613.xml"/><Relationship Id="rId53" Type="http://schemas.openxmlformats.org/officeDocument/2006/relationships/customXml" Target="../ink/ink634.xml"/><Relationship Id="rId149" Type="http://schemas.openxmlformats.org/officeDocument/2006/relationships/customXml" Target="../ink/ink682.xml"/><Relationship Id="rId95" Type="http://schemas.openxmlformats.org/officeDocument/2006/relationships/customXml" Target="../ink/ink655.xml"/><Relationship Id="rId160" Type="http://schemas.openxmlformats.org/officeDocument/2006/relationships/image" Target="../media/image549.png"/><Relationship Id="rId216" Type="http://schemas.openxmlformats.org/officeDocument/2006/relationships/image" Target="../media/image576.png"/><Relationship Id="rId258" Type="http://schemas.openxmlformats.org/officeDocument/2006/relationships/image" Target="../media/image597.png"/><Relationship Id="rId22" Type="http://schemas.openxmlformats.org/officeDocument/2006/relationships/image" Target="../media/image481.png"/><Relationship Id="rId64" Type="http://schemas.openxmlformats.org/officeDocument/2006/relationships/image" Target="../media/image501.png"/><Relationship Id="rId118" Type="http://schemas.openxmlformats.org/officeDocument/2006/relationships/image" Target="../media/image528.png"/></Relationships>
</file>

<file path=ppt/slides/_rels/slide7.xml.rels><?xml version="1.0" encoding="UTF-8" standalone="yes"?>
<Relationships xmlns="http://schemas.openxmlformats.org/package/2006/relationships"><Relationship Id="rId117" Type="http://schemas.openxmlformats.org/officeDocument/2006/relationships/customXml" Target="../ink/ink808.xml"/><Relationship Id="rId671" Type="http://schemas.openxmlformats.org/officeDocument/2006/relationships/image" Target="../media/image938.png"/><Relationship Id="rId769" Type="http://schemas.openxmlformats.org/officeDocument/2006/relationships/customXml" Target="../ink/ink1141.xml"/><Relationship Id="rId21" Type="http://schemas.openxmlformats.org/officeDocument/2006/relationships/customXml" Target="../ink/ink760.xml"/><Relationship Id="rId324" Type="http://schemas.openxmlformats.org/officeDocument/2006/relationships/image" Target="../media/image769.png"/><Relationship Id="rId531" Type="http://schemas.openxmlformats.org/officeDocument/2006/relationships/image" Target="../media/image869.png"/><Relationship Id="rId629" Type="http://schemas.openxmlformats.org/officeDocument/2006/relationships/customXml" Target="../ink/ink1069.xml"/><Relationship Id="rId170" Type="http://schemas.openxmlformats.org/officeDocument/2006/relationships/image" Target="../media/image694.png"/><Relationship Id="rId268" Type="http://schemas.openxmlformats.org/officeDocument/2006/relationships/image" Target="../media/image742.png"/><Relationship Id="rId475" Type="http://schemas.openxmlformats.org/officeDocument/2006/relationships/customXml" Target="../ink/ink991.xml"/><Relationship Id="rId682" Type="http://schemas.openxmlformats.org/officeDocument/2006/relationships/customXml" Target="../ink/ink1097.xml"/><Relationship Id="rId32" Type="http://schemas.openxmlformats.org/officeDocument/2006/relationships/image" Target="../media/image626.png"/><Relationship Id="rId128" Type="http://schemas.openxmlformats.org/officeDocument/2006/relationships/image" Target="../media/image673.png"/><Relationship Id="rId335" Type="http://schemas.openxmlformats.org/officeDocument/2006/relationships/customXml" Target="../ink/ink920.xml"/><Relationship Id="rId542" Type="http://schemas.openxmlformats.org/officeDocument/2006/relationships/customXml" Target="../ink/ink1025.xml"/><Relationship Id="rId181" Type="http://schemas.openxmlformats.org/officeDocument/2006/relationships/customXml" Target="../ink/ink840.xml"/><Relationship Id="rId402" Type="http://schemas.openxmlformats.org/officeDocument/2006/relationships/customXml" Target="../ink/ink954.xml"/><Relationship Id="rId279" Type="http://schemas.openxmlformats.org/officeDocument/2006/relationships/customXml" Target="../ink/ink890.xml"/><Relationship Id="rId486" Type="http://schemas.openxmlformats.org/officeDocument/2006/relationships/image" Target="../media/image847.png"/><Relationship Id="rId693" Type="http://schemas.openxmlformats.org/officeDocument/2006/relationships/image" Target="../media/image948.png"/><Relationship Id="rId707" Type="http://schemas.openxmlformats.org/officeDocument/2006/relationships/customXml" Target="../ink/ink1110.xml"/><Relationship Id="rId43" Type="http://schemas.openxmlformats.org/officeDocument/2006/relationships/customXml" Target="../ink/ink771.xml"/><Relationship Id="rId139" Type="http://schemas.openxmlformats.org/officeDocument/2006/relationships/customXml" Target="../ink/ink819.xml"/><Relationship Id="rId346" Type="http://schemas.openxmlformats.org/officeDocument/2006/relationships/image" Target="../media/image779.png"/><Relationship Id="rId553" Type="http://schemas.openxmlformats.org/officeDocument/2006/relationships/image" Target="../media/image880.png"/><Relationship Id="rId760" Type="http://schemas.openxmlformats.org/officeDocument/2006/relationships/image" Target="../media/image981.png"/><Relationship Id="rId192" Type="http://schemas.openxmlformats.org/officeDocument/2006/relationships/image" Target="../media/image705.png"/><Relationship Id="rId206" Type="http://schemas.openxmlformats.org/officeDocument/2006/relationships/image" Target="../media/image712.png"/><Relationship Id="rId413" Type="http://schemas.openxmlformats.org/officeDocument/2006/relationships/image" Target="../media/image812.png"/><Relationship Id="rId497" Type="http://schemas.openxmlformats.org/officeDocument/2006/relationships/customXml" Target="../ink/ink1002.xml"/><Relationship Id="rId620" Type="http://schemas.openxmlformats.org/officeDocument/2006/relationships/customXml" Target="../ink/ink1064.xml"/><Relationship Id="rId718" Type="http://schemas.openxmlformats.org/officeDocument/2006/relationships/image" Target="../media/image960.png"/><Relationship Id="rId357" Type="http://schemas.openxmlformats.org/officeDocument/2006/relationships/customXml" Target="../ink/ink931.xml"/><Relationship Id="rId54" Type="http://schemas.openxmlformats.org/officeDocument/2006/relationships/image" Target="../media/image637.png"/><Relationship Id="rId217" Type="http://schemas.openxmlformats.org/officeDocument/2006/relationships/customXml" Target="../ink/ink858.xml"/><Relationship Id="rId564" Type="http://schemas.openxmlformats.org/officeDocument/2006/relationships/customXml" Target="../ink/ink1036.xml"/><Relationship Id="rId771" Type="http://schemas.openxmlformats.org/officeDocument/2006/relationships/customXml" Target="../ink/ink1142.xml"/><Relationship Id="rId424" Type="http://schemas.openxmlformats.org/officeDocument/2006/relationships/customXml" Target="../ink/ink965.xml"/><Relationship Id="rId631" Type="http://schemas.openxmlformats.org/officeDocument/2006/relationships/customXml" Target="../ink/ink1070.xml"/><Relationship Id="rId729" Type="http://schemas.openxmlformats.org/officeDocument/2006/relationships/customXml" Target="../ink/ink1121.xml"/><Relationship Id="rId270" Type="http://schemas.openxmlformats.org/officeDocument/2006/relationships/image" Target="../media/image743.png"/><Relationship Id="rId65" Type="http://schemas.openxmlformats.org/officeDocument/2006/relationships/customXml" Target="../ink/ink782.xml"/><Relationship Id="rId130" Type="http://schemas.openxmlformats.org/officeDocument/2006/relationships/image" Target="../media/image674.png"/><Relationship Id="rId368" Type="http://schemas.openxmlformats.org/officeDocument/2006/relationships/image" Target="../media/image790.png"/><Relationship Id="rId575" Type="http://schemas.openxmlformats.org/officeDocument/2006/relationships/image" Target="../media/image891.png"/><Relationship Id="rId782" Type="http://schemas.openxmlformats.org/officeDocument/2006/relationships/image" Target="../media/image992.png"/><Relationship Id="rId228" Type="http://schemas.openxmlformats.org/officeDocument/2006/relationships/customXml" Target="../ink/ink864.xml"/><Relationship Id="rId435" Type="http://schemas.openxmlformats.org/officeDocument/2006/relationships/image" Target="../media/image823.png"/><Relationship Id="rId642" Type="http://schemas.openxmlformats.org/officeDocument/2006/relationships/image" Target="../media/image924.png"/><Relationship Id="rId281" Type="http://schemas.openxmlformats.org/officeDocument/2006/relationships/customXml" Target="../ink/ink891.xml"/><Relationship Id="rId502" Type="http://schemas.openxmlformats.org/officeDocument/2006/relationships/image" Target="../media/image855.png"/><Relationship Id="rId76" Type="http://schemas.openxmlformats.org/officeDocument/2006/relationships/image" Target="../media/image648.png"/><Relationship Id="rId141" Type="http://schemas.openxmlformats.org/officeDocument/2006/relationships/customXml" Target="../ink/ink820.xml"/><Relationship Id="rId379" Type="http://schemas.openxmlformats.org/officeDocument/2006/relationships/customXml" Target="../ink/ink942.xml"/><Relationship Id="rId586" Type="http://schemas.openxmlformats.org/officeDocument/2006/relationships/customXml" Target="../ink/ink1047.xml"/><Relationship Id="rId793" Type="http://schemas.openxmlformats.org/officeDocument/2006/relationships/customXml" Target="../ink/ink1153.xml"/><Relationship Id="rId807" Type="http://schemas.openxmlformats.org/officeDocument/2006/relationships/customXml" Target="../ink/ink1160.xml"/><Relationship Id="rId7" Type="http://schemas.openxmlformats.org/officeDocument/2006/relationships/customXml" Target="../ink/ink753.xml"/><Relationship Id="rId239" Type="http://schemas.openxmlformats.org/officeDocument/2006/relationships/image" Target="../media/image728.png"/><Relationship Id="rId446" Type="http://schemas.openxmlformats.org/officeDocument/2006/relationships/customXml" Target="../ink/ink976.xml"/><Relationship Id="rId653" Type="http://schemas.openxmlformats.org/officeDocument/2006/relationships/customXml" Target="../ink/ink1081.xml"/><Relationship Id="rId292" Type="http://schemas.openxmlformats.org/officeDocument/2006/relationships/image" Target="../media/image754.png"/><Relationship Id="rId306" Type="http://schemas.openxmlformats.org/officeDocument/2006/relationships/image" Target="../media/image761.png"/><Relationship Id="rId87" Type="http://schemas.openxmlformats.org/officeDocument/2006/relationships/customXml" Target="../ink/ink793.xml"/><Relationship Id="rId513" Type="http://schemas.openxmlformats.org/officeDocument/2006/relationships/customXml" Target="../ink/ink1010.xml"/><Relationship Id="rId597" Type="http://schemas.openxmlformats.org/officeDocument/2006/relationships/image" Target="../media/image902.png"/><Relationship Id="rId720" Type="http://schemas.openxmlformats.org/officeDocument/2006/relationships/image" Target="../media/image961.png"/><Relationship Id="rId818" Type="http://schemas.openxmlformats.org/officeDocument/2006/relationships/image" Target="../media/image1010.png"/><Relationship Id="rId152" Type="http://schemas.openxmlformats.org/officeDocument/2006/relationships/image" Target="../media/image685.png"/><Relationship Id="rId457" Type="http://schemas.openxmlformats.org/officeDocument/2006/relationships/customXml" Target="../ink/ink982.xml"/><Relationship Id="rId664" Type="http://schemas.openxmlformats.org/officeDocument/2006/relationships/customXml" Target="../ink/ink1087.xml"/><Relationship Id="rId14" Type="http://schemas.openxmlformats.org/officeDocument/2006/relationships/image" Target="../media/image617.png"/><Relationship Id="rId317" Type="http://schemas.openxmlformats.org/officeDocument/2006/relationships/customXml" Target="../ink/ink909.xml"/><Relationship Id="rId524" Type="http://schemas.openxmlformats.org/officeDocument/2006/relationships/customXml" Target="../ink/ink1016.xml"/><Relationship Id="rId731" Type="http://schemas.openxmlformats.org/officeDocument/2006/relationships/customXml" Target="../ink/ink1122.xml"/><Relationship Id="rId98" Type="http://schemas.openxmlformats.org/officeDocument/2006/relationships/image" Target="../media/image659.png"/><Relationship Id="rId163" Type="http://schemas.openxmlformats.org/officeDocument/2006/relationships/customXml" Target="../ink/ink831.xml"/><Relationship Id="rId370" Type="http://schemas.openxmlformats.org/officeDocument/2006/relationships/image" Target="../media/image791.png"/><Relationship Id="rId230" Type="http://schemas.openxmlformats.org/officeDocument/2006/relationships/customXml" Target="../ink/ink865.xml"/><Relationship Id="rId468" Type="http://schemas.openxmlformats.org/officeDocument/2006/relationships/image" Target="../media/image839.png"/><Relationship Id="rId675" Type="http://schemas.openxmlformats.org/officeDocument/2006/relationships/image" Target="../media/image940.png"/><Relationship Id="rId25" Type="http://schemas.openxmlformats.org/officeDocument/2006/relationships/customXml" Target="../ink/ink762.xml"/><Relationship Id="rId328" Type="http://schemas.openxmlformats.org/officeDocument/2006/relationships/customXml" Target="../ink/ink916.xml"/><Relationship Id="rId535" Type="http://schemas.openxmlformats.org/officeDocument/2006/relationships/image" Target="../media/image871.png"/><Relationship Id="rId742" Type="http://schemas.openxmlformats.org/officeDocument/2006/relationships/image" Target="../media/image972.png"/><Relationship Id="rId174" Type="http://schemas.openxmlformats.org/officeDocument/2006/relationships/image" Target="../media/image696.png"/><Relationship Id="rId381" Type="http://schemas.openxmlformats.org/officeDocument/2006/relationships/customXml" Target="../ink/ink943.xml"/><Relationship Id="rId602" Type="http://schemas.openxmlformats.org/officeDocument/2006/relationships/customXml" Target="../ink/ink1055.xml"/><Relationship Id="rId241" Type="http://schemas.openxmlformats.org/officeDocument/2006/relationships/image" Target="../media/image729.png"/><Relationship Id="rId479" Type="http://schemas.openxmlformats.org/officeDocument/2006/relationships/customXml" Target="../ink/ink993.xml"/><Relationship Id="rId686" Type="http://schemas.openxmlformats.org/officeDocument/2006/relationships/customXml" Target="../ink/ink1099.xml"/><Relationship Id="rId36" Type="http://schemas.openxmlformats.org/officeDocument/2006/relationships/image" Target="../media/image628.png"/><Relationship Id="rId339" Type="http://schemas.openxmlformats.org/officeDocument/2006/relationships/customXml" Target="../ink/ink922.xml"/><Relationship Id="rId546" Type="http://schemas.openxmlformats.org/officeDocument/2006/relationships/customXml" Target="../ink/ink1027.xml"/><Relationship Id="rId753" Type="http://schemas.openxmlformats.org/officeDocument/2006/relationships/customXml" Target="../ink/ink1133.xml"/><Relationship Id="rId101" Type="http://schemas.openxmlformats.org/officeDocument/2006/relationships/customXml" Target="../ink/ink800.xml"/><Relationship Id="rId185" Type="http://schemas.openxmlformats.org/officeDocument/2006/relationships/customXml" Target="../ink/ink842.xml"/><Relationship Id="rId406" Type="http://schemas.openxmlformats.org/officeDocument/2006/relationships/customXml" Target="../ink/ink956.xml"/><Relationship Id="rId392" Type="http://schemas.openxmlformats.org/officeDocument/2006/relationships/image" Target="../media/image802.png"/><Relationship Id="rId613" Type="http://schemas.openxmlformats.org/officeDocument/2006/relationships/image" Target="../media/image910.png"/><Relationship Id="rId697" Type="http://schemas.openxmlformats.org/officeDocument/2006/relationships/image" Target="../media/image950.png"/><Relationship Id="rId820" Type="http://schemas.openxmlformats.org/officeDocument/2006/relationships/image" Target="../media/image1011.png"/><Relationship Id="rId252" Type="http://schemas.openxmlformats.org/officeDocument/2006/relationships/customXml" Target="../ink/ink876.xml"/><Relationship Id="rId47" Type="http://schemas.openxmlformats.org/officeDocument/2006/relationships/customXml" Target="../ink/ink773.xml"/><Relationship Id="rId112" Type="http://schemas.openxmlformats.org/officeDocument/2006/relationships/image" Target="../media/image33.png"/><Relationship Id="rId557" Type="http://schemas.openxmlformats.org/officeDocument/2006/relationships/image" Target="../media/image882.png"/><Relationship Id="rId764" Type="http://schemas.openxmlformats.org/officeDocument/2006/relationships/image" Target="../media/image983.png"/><Relationship Id="rId196" Type="http://schemas.openxmlformats.org/officeDocument/2006/relationships/image" Target="../media/image707.png"/><Relationship Id="rId417" Type="http://schemas.openxmlformats.org/officeDocument/2006/relationships/image" Target="../media/image814.png"/><Relationship Id="rId624" Type="http://schemas.openxmlformats.org/officeDocument/2006/relationships/customXml" Target="../ink/ink1066.xml"/><Relationship Id="rId263" Type="http://schemas.openxmlformats.org/officeDocument/2006/relationships/customXml" Target="../ink/ink882.xml"/><Relationship Id="rId470" Type="http://schemas.openxmlformats.org/officeDocument/2006/relationships/image" Target="../media/image840.png"/><Relationship Id="rId58" Type="http://schemas.openxmlformats.org/officeDocument/2006/relationships/image" Target="../media/image639.png"/><Relationship Id="rId123" Type="http://schemas.openxmlformats.org/officeDocument/2006/relationships/customXml" Target="../ink/ink811.xml"/><Relationship Id="rId330" Type="http://schemas.openxmlformats.org/officeDocument/2006/relationships/customXml" Target="../ink/ink917.xml"/><Relationship Id="rId568" Type="http://schemas.openxmlformats.org/officeDocument/2006/relationships/customXml" Target="../ink/ink1038.xml"/><Relationship Id="rId775" Type="http://schemas.openxmlformats.org/officeDocument/2006/relationships/customXml" Target="../ink/ink1144.xml"/><Relationship Id="rId428" Type="http://schemas.openxmlformats.org/officeDocument/2006/relationships/customXml" Target="../ink/ink967.xml"/><Relationship Id="rId635" Type="http://schemas.openxmlformats.org/officeDocument/2006/relationships/customXml" Target="../ink/ink1072.xml"/><Relationship Id="rId274" Type="http://schemas.openxmlformats.org/officeDocument/2006/relationships/image" Target="../media/image745.png"/><Relationship Id="rId481" Type="http://schemas.openxmlformats.org/officeDocument/2006/relationships/customXml" Target="../ink/ink994.xml"/><Relationship Id="rId702" Type="http://schemas.openxmlformats.org/officeDocument/2006/relationships/customXml" Target="../ink/ink1107.xml"/><Relationship Id="rId69" Type="http://schemas.openxmlformats.org/officeDocument/2006/relationships/customXml" Target="../ink/ink784.xml"/><Relationship Id="rId134" Type="http://schemas.openxmlformats.org/officeDocument/2006/relationships/image" Target="../media/image676.png"/><Relationship Id="rId579" Type="http://schemas.openxmlformats.org/officeDocument/2006/relationships/image" Target="../media/image893.png"/><Relationship Id="rId786" Type="http://schemas.openxmlformats.org/officeDocument/2006/relationships/image" Target="../media/image994.png"/><Relationship Id="rId341" Type="http://schemas.openxmlformats.org/officeDocument/2006/relationships/customXml" Target="../ink/ink923.xml"/><Relationship Id="rId439" Type="http://schemas.openxmlformats.org/officeDocument/2006/relationships/image" Target="../media/image825.png"/><Relationship Id="rId646" Type="http://schemas.openxmlformats.org/officeDocument/2006/relationships/image" Target="../media/image926.png"/><Relationship Id="rId201" Type="http://schemas.openxmlformats.org/officeDocument/2006/relationships/customXml" Target="../ink/ink850.xml"/><Relationship Id="rId285" Type="http://schemas.openxmlformats.org/officeDocument/2006/relationships/customXml" Target="../ink/ink893.xml"/><Relationship Id="rId506" Type="http://schemas.openxmlformats.org/officeDocument/2006/relationships/image" Target="../media/image857.png"/><Relationship Id="rId492" Type="http://schemas.openxmlformats.org/officeDocument/2006/relationships/image" Target="../media/image850.png"/><Relationship Id="rId713" Type="http://schemas.openxmlformats.org/officeDocument/2006/relationships/customXml" Target="../ink/ink1113.xml"/><Relationship Id="rId797" Type="http://schemas.openxmlformats.org/officeDocument/2006/relationships/customXml" Target="../ink/ink1155.xml"/><Relationship Id="rId145" Type="http://schemas.openxmlformats.org/officeDocument/2006/relationships/customXml" Target="../ink/ink822.xml"/><Relationship Id="rId352" Type="http://schemas.openxmlformats.org/officeDocument/2006/relationships/image" Target="../media/image782.png"/><Relationship Id="rId212" Type="http://schemas.openxmlformats.org/officeDocument/2006/relationships/image" Target="../media/image715.png"/><Relationship Id="rId657" Type="http://schemas.openxmlformats.org/officeDocument/2006/relationships/image" Target="../media/image931.png"/><Relationship Id="rId296" Type="http://schemas.openxmlformats.org/officeDocument/2006/relationships/image" Target="../media/image756.png"/><Relationship Id="rId517" Type="http://schemas.openxmlformats.org/officeDocument/2006/relationships/customXml" Target="../ink/ink1012.xml"/><Relationship Id="rId724" Type="http://schemas.openxmlformats.org/officeDocument/2006/relationships/image" Target="../media/image963.png"/><Relationship Id="rId60" Type="http://schemas.openxmlformats.org/officeDocument/2006/relationships/image" Target="../media/image640.png"/><Relationship Id="rId156" Type="http://schemas.openxmlformats.org/officeDocument/2006/relationships/image" Target="../media/image687.png"/><Relationship Id="rId363" Type="http://schemas.openxmlformats.org/officeDocument/2006/relationships/customXml" Target="../ink/ink934.xml"/><Relationship Id="rId570" Type="http://schemas.openxmlformats.org/officeDocument/2006/relationships/customXml" Target="../ink/ink1039.xml"/><Relationship Id="rId223" Type="http://schemas.openxmlformats.org/officeDocument/2006/relationships/image" Target="../media/image720.png"/><Relationship Id="rId430" Type="http://schemas.openxmlformats.org/officeDocument/2006/relationships/customXml" Target="../ink/ink968.xml"/><Relationship Id="rId668" Type="http://schemas.openxmlformats.org/officeDocument/2006/relationships/customXml" Target="../ink/ink1089.xml"/><Relationship Id="rId18" Type="http://schemas.openxmlformats.org/officeDocument/2006/relationships/image" Target="../media/image619.png"/><Relationship Id="rId528" Type="http://schemas.openxmlformats.org/officeDocument/2006/relationships/customXml" Target="../ink/ink1018.xml"/><Relationship Id="rId735" Type="http://schemas.openxmlformats.org/officeDocument/2006/relationships/customXml" Target="../ink/ink1124.xml"/><Relationship Id="rId167" Type="http://schemas.openxmlformats.org/officeDocument/2006/relationships/customXml" Target="../ink/ink833.xml"/><Relationship Id="rId374" Type="http://schemas.openxmlformats.org/officeDocument/2006/relationships/image" Target="../media/image793.png"/><Relationship Id="rId581" Type="http://schemas.openxmlformats.org/officeDocument/2006/relationships/image" Target="../media/image894.png"/><Relationship Id="rId71" Type="http://schemas.openxmlformats.org/officeDocument/2006/relationships/customXml" Target="../ink/ink785.xml"/><Relationship Id="rId234" Type="http://schemas.openxmlformats.org/officeDocument/2006/relationships/customXml" Target="../ink/ink867.xml"/><Relationship Id="rId679" Type="http://schemas.openxmlformats.org/officeDocument/2006/relationships/customXml" Target="../ink/ink1095.xml"/><Relationship Id="rId802" Type="http://schemas.openxmlformats.org/officeDocument/2006/relationships/image" Target="../media/image1002.png"/><Relationship Id="rId2" Type="http://schemas.openxmlformats.org/officeDocument/2006/relationships/notesSlide" Target="../notesSlides/notesSlide7.xml"/><Relationship Id="rId29" Type="http://schemas.openxmlformats.org/officeDocument/2006/relationships/customXml" Target="../ink/ink764.xml"/><Relationship Id="rId441" Type="http://schemas.openxmlformats.org/officeDocument/2006/relationships/image" Target="../media/image826.png"/><Relationship Id="rId539" Type="http://schemas.openxmlformats.org/officeDocument/2006/relationships/image" Target="../media/image873.png"/><Relationship Id="rId746" Type="http://schemas.openxmlformats.org/officeDocument/2006/relationships/image" Target="../media/image974.png"/><Relationship Id="rId178" Type="http://schemas.openxmlformats.org/officeDocument/2006/relationships/image" Target="../media/image698.png"/><Relationship Id="rId301" Type="http://schemas.openxmlformats.org/officeDocument/2006/relationships/customXml" Target="../ink/ink901.xml"/><Relationship Id="rId82" Type="http://schemas.openxmlformats.org/officeDocument/2006/relationships/image" Target="../media/image651.png"/><Relationship Id="rId385" Type="http://schemas.openxmlformats.org/officeDocument/2006/relationships/customXml" Target="../ink/ink945.xml"/><Relationship Id="rId592" Type="http://schemas.openxmlformats.org/officeDocument/2006/relationships/customXml" Target="../ink/ink1050.xml"/><Relationship Id="rId606" Type="http://schemas.openxmlformats.org/officeDocument/2006/relationships/customXml" Target="../ink/ink1057.xml"/><Relationship Id="rId813" Type="http://schemas.openxmlformats.org/officeDocument/2006/relationships/customXml" Target="../ink/ink1163.xml"/><Relationship Id="rId245" Type="http://schemas.openxmlformats.org/officeDocument/2006/relationships/image" Target="../media/image731.png"/><Relationship Id="rId452" Type="http://schemas.openxmlformats.org/officeDocument/2006/relationships/customXml" Target="../ink/ink979.xml"/><Relationship Id="rId105" Type="http://schemas.openxmlformats.org/officeDocument/2006/relationships/customXml" Target="../ink/ink802.xml"/><Relationship Id="rId312" Type="http://schemas.openxmlformats.org/officeDocument/2006/relationships/image" Target="../media/image764.png"/><Relationship Id="rId757" Type="http://schemas.openxmlformats.org/officeDocument/2006/relationships/customXml" Target="../ink/ink1135.xml"/><Relationship Id="rId93" Type="http://schemas.openxmlformats.org/officeDocument/2006/relationships/customXml" Target="../ink/ink796.xml"/><Relationship Id="rId189" Type="http://schemas.openxmlformats.org/officeDocument/2006/relationships/customXml" Target="../ink/ink844.xml"/><Relationship Id="rId396" Type="http://schemas.openxmlformats.org/officeDocument/2006/relationships/image" Target="../media/image804.png"/><Relationship Id="rId617" Type="http://schemas.openxmlformats.org/officeDocument/2006/relationships/image" Target="../media/image912.png"/><Relationship Id="rId256" Type="http://schemas.openxmlformats.org/officeDocument/2006/relationships/customXml" Target="../ink/ink878.xml"/><Relationship Id="rId463" Type="http://schemas.openxmlformats.org/officeDocument/2006/relationships/customXml" Target="../ink/ink985.xml"/><Relationship Id="rId670" Type="http://schemas.openxmlformats.org/officeDocument/2006/relationships/customXml" Target="../ink/ink1090.xml"/><Relationship Id="rId116" Type="http://schemas.openxmlformats.org/officeDocument/2006/relationships/image" Target="../media/image667.png"/><Relationship Id="rId323" Type="http://schemas.openxmlformats.org/officeDocument/2006/relationships/customXml" Target="../ink/ink913.xml"/><Relationship Id="rId530" Type="http://schemas.openxmlformats.org/officeDocument/2006/relationships/customXml" Target="../ink/ink1019.xml"/><Relationship Id="rId768" Type="http://schemas.openxmlformats.org/officeDocument/2006/relationships/image" Target="../media/image985.png"/><Relationship Id="rId20" Type="http://schemas.openxmlformats.org/officeDocument/2006/relationships/image" Target="../media/image620.png"/><Relationship Id="rId628" Type="http://schemas.openxmlformats.org/officeDocument/2006/relationships/image" Target="../media/image917.png"/><Relationship Id="rId267" Type="http://schemas.openxmlformats.org/officeDocument/2006/relationships/customXml" Target="../ink/ink884.xml"/><Relationship Id="rId474" Type="http://schemas.openxmlformats.org/officeDocument/2006/relationships/image" Target="../media/image842.png"/><Relationship Id="rId127" Type="http://schemas.openxmlformats.org/officeDocument/2006/relationships/customXml" Target="../ink/ink813.xml"/><Relationship Id="rId681" Type="http://schemas.openxmlformats.org/officeDocument/2006/relationships/customXml" Target="../ink/ink1096.xml"/><Relationship Id="rId779" Type="http://schemas.openxmlformats.org/officeDocument/2006/relationships/customXml" Target="../ink/ink1146.xml"/><Relationship Id="rId31" Type="http://schemas.openxmlformats.org/officeDocument/2006/relationships/customXml" Target="../ink/ink765.xml"/><Relationship Id="rId334" Type="http://schemas.openxmlformats.org/officeDocument/2006/relationships/image" Target="../media/image773.png"/><Relationship Id="rId541" Type="http://schemas.openxmlformats.org/officeDocument/2006/relationships/image" Target="../media/image874.png"/><Relationship Id="rId639" Type="http://schemas.openxmlformats.org/officeDocument/2006/relationships/customXml" Target="../ink/ink1074.xml"/><Relationship Id="rId180" Type="http://schemas.openxmlformats.org/officeDocument/2006/relationships/image" Target="../media/image699.png"/><Relationship Id="rId278" Type="http://schemas.openxmlformats.org/officeDocument/2006/relationships/image" Target="../media/image747.png"/><Relationship Id="rId401" Type="http://schemas.openxmlformats.org/officeDocument/2006/relationships/image" Target="../media/image806.png"/><Relationship Id="rId485" Type="http://schemas.openxmlformats.org/officeDocument/2006/relationships/customXml" Target="../ink/ink996.xml"/><Relationship Id="rId692" Type="http://schemas.openxmlformats.org/officeDocument/2006/relationships/customXml" Target="../ink/ink1102.xml"/><Relationship Id="rId706" Type="http://schemas.openxmlformats.org/officeDocument/2006/relationships/image" Target="../media/image954.png"/><Relationship Id="rId42" Type="http://schemas.openxmlformats.org/officeDocument/2006/relationships/image" Target="../media/image631.png"/><Relationship Id="rId138" Type="http://schemas.openxmlformats.org/officeDocument/2006/relationships/image" Target="../media/image678.png"/><Relationship Id="rId345" Type="http://schemas.openxmlformats.org/officeDocument/2006/relationships/customXml" Target="../ink/ink925.xml"/><Relationship Id="rId552" Type="http://schemas.openxmlformats.org/officeDocument/2006/relationships/customXml" Target="../ink/ink1030.xml"/><Relationship Id="rId191" Type="http://schemas.openxmlformats.org/officeDocument/2006/relationships/customXml" Target="../ink/ink845.xml"/><Relationship Id="rId205" Type="http://schemas.openxmlformats.org/officeDocument/2006/relationships/customXml" Target="../ink/ink852.xml"/><Relationship Id="rId412" Type="http://schemas.openxmlformats.org/officeDocument/2006/relationships/customXml" Target="../ink/ink959.xml"/><Relationship Id="rId289" Type="http://schemas.openxmlformats.org/officeDocument/2006/relationships/customXml" Target="../ink/ink895.xml"/><Relationship Id="rId496" Type="http://schemas.openxmlformats.org/officeDocument/2006/relationships/image" Target="../media/image852.png"/><Relationship Id="rId717" Type="http://schemas.openxmlformats.org/officeDocument/2006/relationships/customXml" Target="../ink/ink1115.xml"/><Relationship Id="rId53" Type="http://schemas.openxmlformats.org/officeDocument/2006/relationships/customXml" Target="../ink/ink776.xml"/><Relationship Id="rId149" Type="http://schemas.openxmlformats.org/officeDocument/2006/relationships/customXml" Target="../ink/ink824.xml"/><Relationship Id="rId356" Type="http://schemas.openxmlformats.org/officeDocument/2006/relationships/image" Target="../media/image784.png"/><Relationship Id="rId563" Type="http://schemas.openxmlformats.org/officeDocument/2006/relationships/image" Target="../media/image885.png"/><Relationship Id="rId770" Type="http://schemas.openxmlformats.org/officeDocument/2006/relationships/image" Target="../media/image986.png"/><Relationship Id="rId216" Type="http://schemas.openxmlformats.org/officeDocument/2006/relationships/image" Target="../media/image717.png"/><Relationship Id="rId423" Type="http://schemas.openxmlformats.org/officeDocument/2006/relationships/image" Target="../media/image817.png"/><Relationship Id="rId630" Type="http://schemas.openxmlformats.org/officeDocument/2006/relationships/image" Target="../media/image918.png"/><Relationship Id="rId728" Type="http://schemas.openxmlformats.org/officeDocument/2006/relationships/image" Target="../media/image965.png"/><Relationship Id="rId64" Type="http://schemas.openxmlformats.org/officeDocument/2006/relationships/image" Target="../media/image642.png"/><Relationship Id="rId367" Type="http://schemas.openxmlformats.org/officeDocument/2006/relationships/customXml" Target="../ink/ink936.xml"/><Relationship Id="rId574" Type="http://schemas.openxmlformats.org/officeDocument/2006/relationships/customXml" Target="../ink/ink1041.xml"/><Relationship Id="rId227" Type="http://schemas.openxmlformats.org/officeDocument/2006/relationships/image" Target="../media/image722.png"/><Relationship Id="rId781" Type="http://schemas.openxmlformats.org/officeDocument/2006/relationships/customXml" Target="../ink/ink1147.xml"/><Relationship Id="rId434" Type="http://schemas.openxmlformats.org/officeDocument/2006/relationships/customXml" Target="../ink/ink970.xml"/><Relationship Id="rId641" Type="http://schemas.openxmlformats.org/officeDocument/2006/relationships/customXml" Target="../ink/ink1075.xml"/><Relationship Id="rId739" Type="http://schemas.openxmlformats.org/officeDocument/2006/relationships/customXml" Target="../ink/ink1126.xml"/><Relationship Id="rId280" Type="http://schemas.openxmlformats.org/officeDocument/2006/relationships/image" Target="../media/image748.png"/><Relationship Id="rId501" Type="http://schemas.openxmlformats.org/officeDocument/2006/relationships/customXml" Target="../ink/ink1004.xml"/><Relationship Id="rId75" Type="http://schemas.openxmlformats.org/officeDocument/2006/relationships/customXml" Target="../ink/ink787.xml"/><Relationship Id="rId140" Type="http://schemas.openxmlformats.org/officeDocument/2006/relationships/image" Target="../media/image679.png"/><Relationship Id="rId378" Type="http://schemas.openxmlformats.org/officeDocument/2006/relationships/image" Target="../media/image795.png"/><Relationship Id="rId585" Type="http://schemas.openxmlformats.org/officeDocument/2006/relationships/image" Target="../media/image896.png"/><Relationship Id="rId792" Type="http://schemas.openxmlformats.org/officeDocument/2006/relationships/image" Target="../media/image997.png"/><Relationship Id="rId806" Type="http://schemas.openxmlformats.org/officeDocument/2006/relationships/image" Target="../media/image1004.png"/><Relationship Id="rId6" Type="http://schemas.openxmlformats.org/officeDocument/2006/relationships/image" Target="../media/image613.png"/><Relationship Id="rId238" Type="http://schemas.openxmlformats.org/officeDocument/2006/relationships/customXml" Target="../ink/ink869.xml"/><Relationship Id="rId445" Type="http://schemas.openxmlformats.org/officeDocument/2006/relationships/image" Target="../media/image828.png"/><Relationship Id="rId652" Type="http://schemas.openxmlformats.org/officeDocument/2006/relationships/image" Target="../media/image929.png"/><Relationship Id="rId291" Type="http://schemas.openxmlformats.org/officeDocument/2006/relationships/customXml" Target="../ink/ink896.xml"/><Relationship Id="rId305" Type="http://schemas.openxmlformats.org/officeDocument/2006/relationships/customXml" Target="../ink/ink903.xml"/><Relationship Id="rId347" Type="http://schemas.openxmlformats.org/officeDocument/2006/relationships/customXml" Target="../ink/ink926.xml"/><Relationship Id="rId512" Type="http://schemas.openxmlformats.org/officeDocument/2006/relationships/image" Target="../media/image860.png"/><Relationship Id="rId44" Type="http://schemas.openxmlformats.org/officeDocument/2006/relationships/image" Target="../media/image632.png"/><Relationship Id="rId86" Type="http://schemas.openxmlformats.org/officeDocument/2006/relationships/image" Target="../media/image653.png"/><Relationship Id="rId151" Type="http://schemas.openxmlformats.org/officeDocument/2006/relationships/customXml" Target="../ink/ink825.xml"/><Relationship Id="rId389" Type="http://schemas.openxmlformats.org/officeDocument/2006/relationships/customXml" Target="../ink/ink947.xml"/><Relationship Id="rId554" Type="http://schemas.openxmlformats.org/officeDocument/2006/relationships/customXml" Target="../ink/ink1031.xml"/><Relationship Id="rId596" Type="http://schemas.openxmlformats.org/officeDocument/2006/relationships/customXml" Target="../ink/ink1052.xml"/><Relationship Id="rId761" Type="http://schemas.openxmlformats.org/officeDocument/2006/relationships/customXml" Target="../ink/ink1137.xml"/><Relationship Id="rId817" Type="http://schemas.openxmlformats.org/officeDocument/2006/relationships/customXml" Target="../ink/ink1165.xml"/><Relationship Id="rId193" Type="http://schemas.openxmlformats.org/officeDocument/2006/relationships/customXml" Target="../ink/ink846.xml"/><Relationship Id="rId207" Type="http://schemas.openxmlformats.org/officeDocument/2006/relationships/customXml" Target="../ink/ink853.xml"/><Relationship Id="rId249" Type="http://schemas.openxmlformats.org/officeDocument/2006/relationships/image" Target="../media/image733.png"/><Relationship Id="rId414" Type="http://schemas.openxmlformats.org/officeDocument/2006/relationships/customXml" Target="../ink/ink960.xml"/><Relationship Id="rId456" Type="http://schemas.openxmlformats.org/officeDocument/2006/relationships/image" Target="../media/image833.png"/><Relationship Id="rId498" Type="http://schemas.openxmlformats.org/officeDocument/2006/relationships/image" Target="../media/image853.png"/><Relationship Id="rId621" Type="http://schemas.openxmlformats.org/officeDocument/2006/relationships/image" Target="../media/image914.png"/><Relationship Id="rId663" Type="http://schemas.openxmlformats.org/officeDocument/2006/relationships/image" Target="../media/image934.png"/><Relationship Id="rId13" Type="http://schemas.openxmlformats.org/officeDocument/2006/relationships/customXml" Target="../ink/ink756.xml"/><Relationship Id="rId109" Type="http://schemas.openxmlformats.org/officeDocument/2006/relationships/customXml" Target="../ink/ink804.xml"/><Relationship Id="rId260" Type="http://schemas.openxmlformats.org/officeDocument/2006/relationships/image" Target="../media/image738.png"/><Relationship Id="rId316" Type="http://schemas.openxmlformats.org/officeDocument/2006/relationships/image" Target="../media/image766.png"/><Relationship Id="rId523" Type="http://schemas.openxmlformats.org/officeDocument/2006/relationships/image" Target="../media/image865.png"/><Relationship Id="rId719" Type="http://schemas.openxmlformats.org/officeDocument/2006/relationships/customXml" Target="../ink/ink1116.xml"/><Relationship Id="rId55" Type="http://schemas.openxmlformats.org/officeDocument/2006/relationships/customXml" Target="../ink/ink777.xml"/><Relationship Id="rId97" Type="http://schemas.openxmlformats.org/officeDocument/2006/relationships/customXml" Target="../ink/ink798.xml"/><Relationship Id="rId120" Type="http://schemas.openxmlformats.org/officeDocument/2006/relationships/image" Target="../media/image669.png"/><Relationship Id="rId358" Type="http://schemas.openxmlformats.org/officeDocument/2006/relationships/image" Target="../media/image785.png"/><Relationship Id="rId565" Type="http://schemas.openxmlformats.org/officeDocument/2006/relationships/image" Target="../media/image886.png"/><Relationship Id="rId730" Type="http://schemas.openxmlformats.org/officeDocument/2006/relationships/image" Target="../media/image966.png"/><Relationship Id="rId772" Type="http://schemas.openxmlformats.org/officeDocument/2006/relationships/image" Target="../media/image987.png"/><Relationship Id="rId162" Type="http://schemas.openxmlformats.org/officeDocument/2006/relationships/image" Target="../media/image690.png"/><Relationship Id="rId218" Type="http://schemas.openxmlformats.org/officeDocument/2006/relationships/customXml" Target="../ink/ink859.xml"/><Relationship Id="rId425" Type="http://schemas.openxmlformats.org/officeDocument/2006/relationships/image" Target="../media/image818.png"/><Relationship Id="rId467" Type="http://schemas.openxmlformats.org/officeDocument/2006/relationships/customXml" Target="../ink/ink987.xml"/><Relationship Id="rId632" Type="http://schemas.openxmlformats.org/officeDocument/2006/relationships/image" Target="../media/image919.png"/><Relationship Id="rId271" Type="http://schemas.openxmlformats.org/officeDocument/2006/relationships/customXml" Target="../ink/ink886.xml"/><Relationship Id="rId674" Type="http://schemas.openxmlformats.org/officeDocument/2006/relationships/customXml" Target="../ink/ink1092.xml"/><Relationship Id="rId24" Type="http://schemas.openxmlformats.org/officeDocument/2006/relationships/image" Target="../media/image622.png"/><Relationship Id="rId66" Type="http://schemas.openxmlformats.org/officeDocument/2006/relationships/image" Target="../media/image643.png"/><Relationship Id="rId131" Type="http://schemas.openxmlformats.org/officeDocument/2006/relationships/customXml" Target="../ink/ink815.xml"/><Relationship Id="rId327" Type="http://schemas.openxmlformats.org/officeDocument/2006/relationships/image" Target="../media/image770.png"/><Relationship Id="rId369" Type="http://schemas.openxmlformats.org/officeDocument/2006/relationships/customXml" Target="../ink/ink937.xml"/><Relationship Id="rId534" Type="http://schemas.openxmlformats.org/officeDocument/2006/relationships/customXml" Target="../ink/ink1021.xml"/><Relationship Id="rId576" Type="http://schemas.openxmlformats.org/officeDocument/2006/relationships/customXml" Target="../ink/ink1042.xml"/><Relationship Id="rId741" Type="http://schemas.openxmlformats.org/officeDocument/2006/relationships/customXml" Target="../ink/ink1127.xml"/><Relationship Id="rId783" Type="http://schemas.openxmlformats.org/officeDocument/2006/relationships/customXml" Target="../ink/ink1148.xml"/><Relationship Id="rId173" Type="http://schemas.openxmlformats.org/officeDocument/2006/relationships/customXml" Target="../ink/ink836.xml"/><Relationship Id="rId229" Type="http://schemas.openxmlformats.org/officeDocument/2006/relationships/image" Target="../media/image723.png"/><Relationship Id="rId380" Type="http://schemas.openxmlformats.org/officeDocument/2006/relationships/image" Target="../media/image796.png"/><Relationship Id="rId436" Type="http://schemas.openxmlformats.org/officeDocument/2006/relationships/customXml" Target="../ink/ink971.xml"/><Relationship Id="rId601" Type="http://schemas.openxmlformats.org/officeDocument/2006/relationships/image" Target="../media/image904.png"/><Relationship Id="rId643" Type="http://schemas.openxmlformats.org/officeDocument/2006/relationships/customXml" Target="../ink/ink1076.xml"/><Relationship Id="rId240" Type="http://schemas.openxmlformats.org/officeDocument/2006/relationships/customXml" Target="../ink/ink870.xml"/><Relationship Id="rId478" Type="http://schemas.openxmlformats.org/officeDocument/2006/relationships/image" Target="../media/image843.png"/><Relationship Id="rId685" Type="http://schemas.openxmlformats.org/officeDocument/2006/relationships/image" Target="../media/image944.png"/><Relationship Id="rId35" Type="http://schemas.openxmlformats.org/officeDocument/2006/relationships/customXml" Target="../ink/ink767.xml"/><Relationship Id="rId77" Type="http://schemas.openxmlformats.org/officeDocument/2006/relationships/customXml" Target="../ink/ink788.xml"/><Relationship Id="rId100" Type="http://schemas.openxmlformats.org/officeDocument/2006/relationships/image" Target="../media/image660.png"/><Relationship Id="rId282" Type="http://schemas.openxmlformats.org/officeDocument/2006/relationships/image" Target="../media/image749.png"/><Relationship Id="rId338" Type="http://schemas.openxmlformats.org/officeDocument/2006/relationships/image" Target="../media/image775.png"/><Relationship Id="rId503" Type="http://schemas.openxmlformats.org/officeDocument/2006/relationships/customXml" Target="../ink/ink1005.xml"/><Relationship Id="rId545" Type="http://schemas.openxmlformats.org/officeDocument/2006/relationships/image" Target="../media/image876.png"/><Relationship Id="rId587" Type="http://schemas.openxmlformats.org/officeDocument/2006/relationships/image" Target="../media/image897.png"/><Relationship Id="rId710" Type="http://schemas.openxmlformats.org/officeDocument/2006/relationships/image" Target="../media/image956.png"/><Relationship Id="rId752" Type="http://schemas.openxmlformats.org/officeDocument/2006/relationships/image" Target="../media/image977.png"/><Relationship Id="rId808" Type="http://schemas.openxmlformats.org/officeDocument/2006/relationships/image" Target="../media/image1005.png"/><Relationship Id="rId8" Type="http://schemas.openxmlformats.org/officeDocument/2006/relationships/image" Target="../media/image614.png"/><Relationship Id="rId142" Type="http://schemas.openxmlformats.org/officeDocument/2006/relationships/image" Target="../media/image680.png"/><Relationship Id="rId184" Type="http://schemas.openxmlformats.org/officeDocument/2006/relationships/image" Target="../media/image701.png"/><Relationship Id="rId391" Type="http://schemas.openxmlformats.org/officeDocument/2006/relationships/customXml" Target="../ink/ink948.xml"/><Relationship Id="rId405" Type="http://schemas.openxmlformats.org/officeDocument/2006/relationships/image" Target="../media/image808.png"/><Relationship Id="rId447" Type="http://schemas.openxmlformats.org/officeDocument/2006/relationships/image" Target="../media/image829.png"/><Relationship Id="rId612" Type="http://schemas.openxmlformats.org/officeDocument/2006/relationships/customXml" Target="../ink/ink1060.xml"/><Relationship Id="rId794" Type="http://schemas.openxmlformats.org/officeDocument/2006/relationships/image" Target="../media/image998.png"/><Relationship Id="rId251" Type="http://schemas.openxmlformats.org/officeDocument/2006/relationships/image" Target="../media/image734.png"/><Relationship Id="rId489" Type="http://schemas.openxmlformats.org/officeDocument/2006/relationships/customXml" Target="../ink/ink998.xml"/><Relationship Id="rId654" Type="http://schemas.openxmlformats.org/officeDocument/2006/relationships/image" Target="../media/image930.png"/><Relationship Id="rId696" Type="http://schemas.openxmlformats.org/officeDocument/2006/relationships/customXml" Target="../ink/ink1104.xml"/><Relationship Id="rId46" Type="http://schemas.openxmlformats.org/officeDocument/2006/relationships/image" Target="../media/image633.png"/><Relationship Id="rId293" Type="http://schemas.openxmlformats.org/officeDocument/2006/relationships/customXml" Target="../ink/ink897.xml"/><Relationship Id="rId307" Type="http://schemas.openxmlformats.org/officeDocument/2006/relationships/customXml" Target="../ink/ink904.xml"/><Relationship Id="rId349" Type="http://schemas.openxmlformats.org/officeDocument/2006/relationships/customXml" Target="../ink/ink927.xml"/><Relationship Id="rId514" Type="http://schemas.openxmlformats.org/officeDocument/2006/relationships/image" Target="../media/image861.png"/><Relationship Id="rId556" Type="http://schemas.openxmlformats.org/officeDocument/2006/relationships/customXml" Target="../ink/ink1032.xml"/><Relationship Id="rId721" Type="http://schemas.openxmlformats.org/officeDocument/2006/relationships/customXml" Target="../ink/ink1117.xml"/><Relationship Id="rId763" Type="http://schemas.openxmlformats.org/officeDocument/2006/relationships/customXml" Target="../ink/ink1138.xml"/><Relationship Id="rId88" Type="http://schemas.openxmlformats.org/officeDocument/2006/relationships/image" Target="../media/image654.png"/><Relationship Id="rId111" Type="http://schemas.openxmlformats.org/officeDocument/2006/relationships/customXml" Target="../ink/ink805.xml"/><Relationship Id="rId153" Type="http://schemas.openxmlformats.org/officeDocument/2006/relationships/customXml" Target="../ink/ink826.xml"/><Relationship Id="rId195" Type="http://schemas.openxmlformats.org/officeDocument/2006/relationships/customXml" Target="../ink/ink847.xml"/><Relationship Id="rId209" Type="http://schemas.openxmlformats.org/officeDocument/2006/relationships/customXml" Target="../ink/ink854.xml"/><Relationship Id="rId360" Type="http://schemas.openxmlformats.org/officeDocument/2006/relationships/image" Target="../media/image786.png"/><Relationship Id="rId416" Type="http://schemas.openxmlformats.org/officeDocument/2006/relationships/customXml" Target="../ink/ink961.xml"/><Relationship Id="rId598" Type="http://schemas.openxmlformats.org/officeDocument/2006/relationships/customXml" Target="../ink/ink1053.xml"/><Relationship Id="rId819" Type="http://schemas.openxmlformats.org/officeDocument/2006/relationships/customXml" Target="../ink/ink1166.xml"/><Relationship Id="rId220" Type="http://schemas.openxmlformats.org/officeDocument/2006/relationships/customXml" Target="../ink/ink860.xml"/><Relationship Id="rId458" Type="http://schemas.openxmlformats.org/officeDocument/2006/relationships/image" Target="../media/image834.png"/><Relationship Id="rId623" Type="http://schemas.openxmlformats.org/officeDocument/2006/relationships/image" Target="../media/image915.png"/><Relationship Id="rId665" Type="http://schemas.openxmlformats.org/officeDocument/2006/relationships/image" Target="../media/image935.png"/><Relationship Id="rId15" Type="http://schemas.openxmlformats.org/officeDocument/2006/relationships/customXml" Target="../ink/ink757.xml"/><Relationship Id="rId57" Type="http://schemas.openxmlformats.org/officeDocument/2006/relationships/customXml" Target="../ink/ink778.xml"/><Relationship Id="rId262" Type="http://schemas.openxmlformats.org/officeDocument/2006/relationships/image" Target="../media/image739.png"/><Relationship Id="rId318" Type="http://schemas.openxmlformats.org/officeDocument/2006/relationships/customXml" Target="../ink/ink910.xml"/><Relationship Id="rId525" Type="http://schemas.openxmlformats.org/officeDocument/2006/relationships/image" Target="../media/image866.png"/><Relationship Id="rId567" Type="http://schemas.openxmlformats.org/officeDocument/2006/relationships/image" Target="../media/image887.png"/><Relationship Id="rId732" Type="http://schemas.openxmlformats.org/officeDocument/2006/relationships/image" Target="../media/image967.png"/><Relationship Id="rId99" Type="http://schemas.openxmlformats.org/officeDocument/2006/relationships/customXml" Target="../ink/ink799.xml"/><Relationship Id="rId122" Type="http://schemas.openxmlformats.org/officeDocument/2006/relationships/image" Target="../media/image670.png"/><Relationship Id="rId164" Type="http://schemas.openxmlformats.org/officeDocument/2006/relationships/image" Target="../media/image691.png"/><Relationship Id="rId371" Type="http://schemas.openxmlformats.org/officeDocument/2006/relationships/customXml" Target="../ink/ink938.xml"/><Relationship Id="rId774" Type="http://schemas.openxmlformats.org/officeDocument/2006/relationships/image" Target="../media/image988.png"/><Relationship Id="rId427" Type="http://schemas.openxmlformats.org/officeDocument/2006/relationships/image" Target="../media/image819.png"/><Relationship Id="rId469" Type="http://schemas.openxmlformats.org/officeDocument/2006/relationships/customXml" Target="../ink/ink988.xml"/><Relationship Id="rId634" Type="http://schemas.openxmlformats.org/officeDocument/2006/relationships/image" Target="../media/image920.png"/><Relationship Id="rId676" Type="http://schemas.openxmlformats.org/officeDocument/2006/relationships/customXml" Target="../ink/ink1093.xml"/><Relationship Id="rId26" Type="http://schemas.openxmlformats.org/officeDocument/2006/relationships/image" Target="../media/image623.png"/><Relationship Id="rId231" Type="http://schemas.openxmlformats.org/officeDocument/2006/relationships/image" Target="../media/image724.png"/><Relationship Id="rId273" Type="http://schemas.openxmlformats.org/officeDocument/2006/relationships/customXml" Target="../ink/ink887.xml"/><Relationship Id="rId329" Type="http://schemas.openxmlformats.org/officeDocument/2006/relationships/image" Target="../media/image771.png"/><Relationship Id="rId480" Type="http://schemas.openxmlformats.org/officeDocument/2006/relationships/image" Target="../media/image844.png"/><Relationship Id="rId536" Type="http://schemas.openxmlformats.org/officeDocument/2006/relationships/customXml" Target="../ink/ink1022.xml"/><Relationship Id="rId701" Type="http://schemas.openxmlformats.org/officeDocument/2006/relationships/image" Target="../media/image952.png"/><Relationship Id="rId68" Type="http://schemas.openxmlformats.org/officeDocument/2006/relationships/image" Target="../media/image644.png"/><Relationship Id="rId133" Type="http://schemas.openxmlformats.org/officeDocument/2006/relationships/customXml" Target="../ink/ink816.xml"/><Relationship Id="rId175" Type="http://schemas.openxmlformats.org/officeDocument/2006/relationships/customXml" Target="../ink/ink837.xml"/><Relationship Id="rId340" Type="http://schemas.openxmlformats.org/officeDocument/2006/relationships/image" Target="../media/image776.png"/><Relationship Id="rId578" Type="http://schemas.openxmlformats.org/officeDocument/2006/relationships/customXml" Target="../ink/ink1043.xml"/><Relationship Id="rId743" Type="http://schemas.openxmlformats.org/officeDocument/2006/relationships/customXml" Target="../ink/ink1128.xml"/><Relationship Id="rId785" Type="http://schemas.openxmlformats.org/officeDocument/2006/relationships/customXml" Target="../ink/ink1149.xml"/><Relationship Id="rId200" Type="http://schemas.openxmlformats.org/officeDocument/2006/relationships/image" Target="../media/image709.png"/><Relationship Id="rId382" Type="http://schemas.openxmlformats.org/officeDocument/2006/relationships/image" Target="../media/image797.png"/><Relationship Id="rId438" Type="http://schemas.openxmlformats.org/officeDocument/2006/relationships/customXml" Target="../ink/ink972.xml"/><Relationship Id="rId603" Type="http://schemas.openxmlformats.org/officeDocument/2006/relationships/image" Target="../media/image905.png"/><Relationship Id="rId645" Type="http://schemas.openxmlformats.org/officeDocument/2006/relationships/customXml" Target="../ink/ink1077.xml"/><Relationship Id="rId687" Type="http://schemas.openxmlformats.org/officeDocument/2006/relationships/image" Target="../media/image945.png"/><Relationship Id="rId810" Type="http://schemas.openxmlformats.org/officeDocument/2006/relationships/image" Target="../media/image1006.png"/><Relationship Id="rId242" Type="http://schemas.openxmlformats.org/officeDocument/2006/relationships/customXml" Target="../ink/ink871.xml"/><Relationship Id="rId284" Type="http://schemas.openxmlformats.org/officeDocument/2006/relationships/image" Target="../media/image750.png"/><Relationship Id="rId491" Type="http://schemas.openxmlformats.org/officeDocument/2006/relationships/customXml" Target="../ink/ink999.xml"/><Relationship Id="rId505" Type="http://schemas.openxmlformats.org/officeDocument/2006/relationships/customXml" Target="../ink/ink1006.xml"/><Relationship Id="rId712" Type="http://schemas.openxmlformats.org/officeDocument/2006/relationships/image" Target="../media/image957.png"/><Relationship Id="rId37" Type="http://schemas.openxmlformats.org/officeDocument/2006/relationships/customXml" Target="../ink/ink768.xml"/><Relationship Id="rId79" Type="http://schemas.openxmlformats.org/officeDocument/2006/relationships/customXml" Target="../ink/ink789.xml"/><Relationship Id="rId102" Type="http://schemas.openxmlformats.org/officeDocument/2006/relationships/image" Target="../media/image661.png"/><Relationship Id="rId144" Type="http://schemas.openxmlformats.org/officeDocument/2006/relationships/image" Target="../media/image681.png"/><Relationship Id="rId547" Type="http://schemas.openxmlformats.org/officeDocument/2006/relationships/image" Target="../media/image877.png"/><Relationship Id="rId589" Type="http://schemas.openxmlformats.org/officeDocument/2006/relationships/image" Target="../media/image898.png"/><Relationship Id="rId754" Type="http://schemas.openxmlformats.org/officeDocument/2006/relationships/image" Target="../media/image978.png"/><Relationship Id="rId796" Type="http://schemas.openxmlformats.org/officeDocument/2006/relationships/image" Target="../media/image999.png"/><Relationship Id="rId90" Type="http://schemas.openxmlformats.org/officeDocument/2006/relationships/image" Target="../media/image655.png"/><Relationship Id="rId186" Type="http://schemas.openxmlformats.org/officeDocument/2006/relationships/image" Target="../media/image702.png"/><Relationship Id="rId351" Type="http://schemas.openxmlformats.org/officeDocument/2006/relationships/customXml" Target="../ink/ink928.xml"/><Relationship Id="rId393" Type="http://schemas.openxmlformats.org/officeDocument/2006/relationships/customXml" Target="../ink/ink949.xml"/><Relationship Id="rId407" Type="http://schemas.openxmlformats.org/officeDocument/2006/relationships/image" Target="../media/image809.png"/><Relationship Id="rId449" Type="http://schemas.openxmlformats.org/officeDocument/2006/relationships/image" Target="../media/image830.png"/><Relationship Id="rId614" Type="http://schemas.openxmlformats.org/officeDocument/2006/relationships/customXml" Target="../ink/ink1061.xml"/><Relationship Id="rId656" Type="http://schemas.openxmlformats.org/officeDocument/2006/relationships/customXml" Target="../ink/ink1083.xml"/><Relationship Id="rId211" Type="http://schemas.openxmlformats.org/officeDocument/2006/relationships/customXml" Target="../ink/ink855.xml"/><Relationship Id="rId253" Type="http://schemas.openxmlformats.org/officeDocument/2006/relationships/image" Target="../media/image735.png"/><Relationship Id="rId295" Type="http://schemas.openxmlformats.org/officeDocument/2006/relationships/customXml" Target="../ink/ink898.xml"/><Relationship Id="rId309" Type="http://schemas.openxmlformats.org/officeDocument/2006/relationships/customXml" Target="../ink/ink905.xml"/><Relationship Id="rId460" Type="http://schemas.openxmlformats.org/officeDocument/2006/relationships/image" Target="../media/image835.png"/><Relationship Id="rId516" Type="http://schemas.openxmlformats.org/officeDocument/2006/relationships/image" Target="../media/image862.png"/><Relationship Id="rId698" Type="http://schemas.openxmlformats.org/officeDocument/2006/relationships/customXml" Target="../ink/ink1105.xml"/><Relationship Id="rId48" Type="http://schemas.openxmlformats.org/officeDocument/2006/relationships/image" Target="../media/image634.png"/><Relationship Id="rId113" Type="http://schemas.openxmlformats.org/officeDocument/2006/relationships/customXml" Target="../ink/ink806.xml"/><Relationship Id="rId320" Type="http://schemas.openxmlformats.org/officeDocument/2006/relationships/customXml" Target="../ink/ink911.xml"/><Relationship Id="rId558" Type="http://schemas.openxmlformats.org/officeDocument/2006/relationships/customXml" Target="../ink/ink1033.xml"/><Relationship Id="rId723" Type="http://schemas.openxmlformats.org/officeDocument/2006/relationships/customXml" Target="../ink/ink1118.xml"/><Relationship Id="rId765" Type="http://schemas.openxmlformats.org/officeDocument/2006/relationships/customXml" Target="../ink/ink1139.xml"/><Relationship Id="rId155" Type="http://schemas.openxmlformats.org/officeDocument/2006/relationships/customXml" Target="../ink/ink827.xml"/><Relationship Id="rId197" Type="http://schemas.openxmlformats.org/officeDocument/2006/relationships/customXml" Target="../ink/ink848.xml"/><Relationship Id="rId362" Type="http://schemas.openxmlformats.org/officeDocument/2006/relationships/image" Target="../media/image787.png"/><Relationship Id="rId418" Type="http://schemas.openxmlformats.org/officeDocument/2006/relationships/customXml" Target="../ink/ink962.xml"/><Relationship Id="rId625" Type="http://schemas.openxmlformats.org/officeDocument/2006/relationships/customXml" Target="../ink/ink1067.xml"/><Relationship Id="rId222" Type="http://schemas.openxmlformats.org/officeDocument/2006/relationships/customXml" Target="../ink/ink861.xml"/><Relationship Id="rId264" Type="http://schemas.openxmlformats.org/officeDocument/2006/relationships/image" Target="../media/image740.png"/><Relationship Id="rId471" Type="http://schemas.openxmlformats.org/officeDocument/2006/relationships/customXml" Target="../ink/ink989.xml"/><Relationship Id="rId667" Type="http://schemas.openxmlformats.org/officeDocument/2006/relationships/image" Target="../media/image936.png"/><Relationship Id="rId17" Type="http://schemas.openxmlformats.org/officeDocument/2006/relationships/customXml" Target="../ink/ink758.xml"/><Relationship Id="rId59" Type="http://schemas.openxmlformats.org/officeDocument/2006/relationships/customXml" Target="../ink/ink779.xml"/><Relationship Id="rId124" Type="http://schemas.openxmlformats.org/officeDocument/2006/relationships/image" Target="../media/image671.png"/><Relationship Id="rId527" Type="http://schemas.openxmlformats.org/officeDocument/2006/relationships/image" Target="../media/image867.png"/><Relationship Id="rId569" Type="http://schemas.openxmlformats.org/officeDocument/2006/relationships/image" Target="../media/image888.png"/><Relationship Id="rId734" Type="http://schemas.openxmlformats.org/officeDocument/2006/relationships/image" Target="../media/image968.png"/><Relationship Id="rId776" Type="http://schemas.openxmlformats.org/officeDocument/2006/relationships/image" Target="../media/image989.png"/><Relationship Id="rId70" Type="http://schemas.openxmlformats.org/officeDocument/2006/relationships/image" Target="../media/image645.png"/><Relationship Id="rId166" Type="http://schemas.openxmlformats.org/officeDocument/2006/relationships/image" Target="../media/image692.png"/><Relationship Id="rId331" Type="http://schemas.openxmlformats.org/officeDocument/2006/relationships/customXml" Target="../ink/ink918.xml"/><Relationship Id="rId373" Type="http://schemas.openxmlformats.org/officeDocument/2006/relationships/customXml" Target="../ink/ink939.xml"/><Relationship Id="rId429" Type="http://schemas.openxmlformats.org/officeDocument/2006/relationships/image" Target="../media/image820.png"/><Relationship Id="rId580" Type="http://schemas.openxmlformats.org/officeDocument/2006/relationships/customXml" Target="../ink/ink1044.xml"/><Relationship Id="rId636" Type="http://schemas.openxmlformats.org/officeDocument/2006/relationships/image" Target="../media/image921.png"/><Relationship Id="rId801" Type="http://schemas.openxmlformats.org/officeDocument/2006/relationships/customXml" Target="../ink/ink1157.xml"/><Relationship Id="rId1" Type="http://schemas.openxmlformats.org/officeDocument/2006/relationships/slideLayout" Target="../slideLayouts/slideLayout7.xml"/><Relationship Id="rId233" Type="http://schemas.openxmlformats.org/officeDocument/2006/relationships/image" Target="../media/image725.png"/><Relationship Id="rId440" Type="http://schemas.openxmlformats.org/officeDocument/2006/relationships/customXml" Target="../ink/ink973.xml"/><Relationship Id="rId678" Type="http://schemas.openxmlformats.org/officeDocument/2006/relationships/image" Target="../media/image941.png"/><Relationship Id="rId28" Type="http://schemas.openxmlformats.org/officeDocument/2006/relationships/image" Target="../media/image624.png"/><Relationship Id="rId275" Type="http://schemas.openxmlformats.org/officeDocument/2006/relationships/customXml" Target="../ink/ink888.xml"/><Relationship Id="rId300" Type="http://schemas.openxmlformats.org/officeDocument/2006/relationships/image" Target="../media/image758.png"/><Relationship Id="rId482" Type="http://schemas.openxmlformats.org/officeDocument/2006/relationships/image" Target="../media/image845.png"/><Relationship Id="rId538" Type="http://schemas.openxmlformats.org/officeDocument/2006/relationships/customXml" Target="../ink/ink1023.xml"/><Relationship Id="rId703" Type="http://schemas.openxmlformats.org/officeDocument/2006/relationships/customXml" Target="../ink/ink1108.xml"/><Relationship Id="rId745" Type="http://schemas.openxmlformats.org/officeDocument/2006/relationships/customXml" Target="../ink/ink1129.xml"/><Relationship Id="rId81" Type="http://schemas.openxmlformats.org/officeDocument/2006/relationships/customXml" Target="../ink/ink790.xml"/><Relationship Id="rId135" Type="http://schemas.openxmlformats.org/officeDocument/2006/relationships/customXml" Target="../ink/ink817.xml"/><Relationship Id="rId177" Type="http://schemas.openxmlformats.org/officeDocument/2006/relationships/customXml" Target="../ink/ink838.xml"/><Relationship Id="rId342" Type="http://schemas.openxmlformats.org/officeDocument/2006/relationships/image" Target="../media/image777.png"/><Relationship Id="rId384" Type="http://schemas.openxmlformats.org/officeDocument/2006/relationships/image" Target="../media/image798.png"/><Relationship Id="rId591" Type="http://schemas.openxmlformats.org/officeDocument/2006/relationships/image" Target="../media/image899.png"/><Relationship Id="rId605" Type="http://schemas.openxmlformats.org/officeDocument/2006/relationships/image" Target="../media/image906.png"/><Relationship Id="rId787" Type="http://schemas.openxmlformats.org/officeDocument/2006/relationships/customXml" Target="../ink/ink1150.xml"/><Relationship Id="rId812" Type="http://schemas.openxmlformats.org/officeDocument/2006/relationships/image" Target="../media/image1007.png"/><Relationship Id="rId202" Type="http://schemas.openxmlformats.org/officeDocument/2006/relationships/image" Target="../media/image710.png"/><Relationship Id="rId244" Type="http://schemas.openxmlformats.org/officeDocument/2006/relationships/customXml" Target="../ink/ink872.xml"/><Relationship Id="rId647" Type="http://schemas.openxmlformats.org/officeDocument/2006/relationships/customXml" Target="../ink/ink1078.xml"/><Relationship Id="rId689" Type="http://schemas.openxmlformats.org/officeDocument/2006/relationships/image" Target="../media/image946.png"/><Relationship Id="rId39" Type="http://schemas.openxmlformats.org/officeDocument/2006/relationships/customXml" Target="../ink/ink769.xml"/><Relationship Id="rId286" Type="http://schemas.openxmlformats.org/officeDocument/2006/relationships/image" Target="../media/image751.png"/><Relationship Id="rId451" Type="http://schemas.openxmlformats.org/officeDocument/2006/relationships/image" Target="../media/image831.png"/><Relationship Id="rId493" Type="http://schemas.openxmlformats.org/officeDocument/2006/relationships/customXml" Target="../ink/ink1000.xml"/><Relationship Id="rId507" Type="http://schemas.openxmlformats.org/officeDocument/2006/relationships/customXml" Target="../ink/ink1007.xml"/><Relationship Id="rId549" Type="http://schemas.openxmlformats.org/officeDocument/2006/relationships/image" Target="../media/image878.png"/><Relationship Id="rId714" Type="http://schemas.openxmlformats.org/officeDocument/2006/relationships/image" Target="../media/image958.png"/><Relationship Id="rId756" Type="http://schemas.openxmlformats.org/officeDocument/2006/relationships/image" Target="../media/image979.png"/><Relationship Id="rId50" Type="http://schemas.openxmlformats.org/officeDocument/2006/relationships/image" Target="../media/image635.png"/><Relationship Id="rId104" Type="http://schemas.openxmlformats.org/officeDocument/2006/relationships/image" Target="../media/image662.png"/><Relationship Id="rId146" Type="http://schemas.openxmlformats.org/officeDocument/2006/relationships/image" Target="../media/image682.png"/><Relationship Id="rId188" Type="http://schemas.openxmlformats.org/officeDocument/2006/relationships/image" Target="../media/image703.png"/><Relationship Id="rId311" Type="http://schemas.openxmlformats.org/officeDocument/2006/relationships/customXml" Target="../ink/ink906.xml"/><Relationship Id="rId353" Type="http://schemas.openxmlformats.org/officeDocument/2006/relationships/customXml" Target="../ink/ink929.xml"/><Relationship Id="rId395" Type="http://schemas.openxmlformats.org/officeDocument/2006/relationships/customXml" Target="../ink/ink950.xml"/><Relationship Id="rId409" Type="http://schemas.openxmlformats.org/officeDocument/2006/relationships/image" Target="../media/image810.png"/><Relationship Id="rId560" Type="http://schemas.openxmlformats.org/officeDocument/2006/relationships/customXml" Target="../ink/ink1034.xml"/><Relationship Id="rId798" Type="http://schemas.openxmlformats.org/officeDocument/2006/relationships/image" Target="../media/image1000.png"/><Relationship Id="rId92" Type="http://schemas.openxmlformats.org/officeDocument/2006/relationships/image" Target="../media/image656.png"/><Relationship Id="rId213" Type="http://schemas.openxmlformats.org/officeDocument/2006/relationships/customXml" Target="../ink/ink856.xml"/><Relationship Id="rId420" Type="http://schemas.openxmlformats.org/officeDocument/2006/relationships/customXml" Target="../ink/ink963.xml"/><Relationship Id="rId616" Type="http://schemas.openxmlformats.org/officeDocument/2006/relationships/customXml" Target="../ink/ink1062.xml"/><Relationship Id="rId658" Type="http://schemas.openxmlformats.org/officeDocument/2006/relationships/customXml" Target="../ink/ink1084.xml"/><Relationship Id="rId255" Type="http://schemas.openxmlformats.org/officeDocument/2006/relationships/image" Target="../media/image736.png"/><Relationship Id="rId297" Type="http://schemas.openxmlformats.org/officeDocument/2006/relationships/customXml" Target="../ink/ink899.xml"/><Relationship Id="rId462" Type="http://schemas.openxmlformats.org/officeDocument/2006/relationships/image" Target="../media/image836.png"/><Relationship Id="rId518" Type="http://schemas.openxmlformats.org/officeDocument/2006/relationships/image" Target="../media/image863.png"/><Relationship Id="rId725" Type="http://schemas.openxmlformats.org/officeDocument/2006/relationships/customXml" Target="../ink/ink1119.xml"/><Relationship Id="rId115" Type="http://schemas.openxmlformats.org/officeDocument/2006/relationships/customXml" Target="../ink/ink807.xml"/><Relationship Id="rId157" Type="http://schemas.openxmlformats.org/officeDocument/2006/relationships/customXml" Target="../ink/ink828.xml"/><Relationship Id="rId322" Type="http://schemas.openxmlformats.org/officeDocument/2006/relationships/image" Target="../media/image768.png"/><Relationship Id="rId364" Type="http://schemas.openxmlformats.org/officeDocument/2006/relationships/image" Target="../media/image788.png"/><Relationship Id="rId767" Type="http://schemas.openxmlformats.org/officeDocument/2006/relationships/customXml" Target="../ink/ink1140.xml"/><Relationship Id="rId61" Type="http://schemas.openxmlformats.org/officeDocument/2006/relationships/customXml" Target="../ink/ink780.xml"/><Relationship Id="rId199" Type="http://schemas.openxmlformats.org/officeDocument/2006/relationships/customXml" Target="../ink/ink849.xml"/><Relationship Id="rId571" Type="http://schemas.openxmlformats.org/officeDocument/2006/relationships/image" Target="../media/image889.png"/><Relationship Id="rId627" Type="http://schemas.openxmlformats.org/officeDocument/2006/relationships/customXml" Target="../ink/ink1068.xml"/><Relationship Id="rId669" Type="http://schemas.openxmlformats.org/officeDocument/2006/relationships/image" Target="../media/image937.png"/><Relationship Id="rId19" Type="http://schemas.openxmlformats.org/officeDocument/2006/relationships/customXml" Target="../ink/ink759.xml"/><Relationship Id="rId224" Type="http://schemas.openxmlformats.org/officeDocument/2006/relationships/customXml" Target="../ink/ink862.xml"/><Relationship Id="rId266" Type="http://schemas.openxmlformats.org/officeDocument/2006/relationships/image" Target="../media/image741.png"/><Relationship Id="rId431" Type="http://schemas.openxmlformats.org/officeDocument/2006/relationships/image" Target="../media/image821.png"/><Relationship Id="rId473" Type="http://schemas.openxmlformats.org/officeDocument/2006/relationships/customXml" Target="../ink/ink990.xml"/><Relationship Id="rId529" Type="http://schemas.openxmlformats.org/officeDocument/2006/relationships/image" Target="../media/image868.png"/><Relationship Id="rId680" Type="http://schemas.openxmlformats.org/officeDocument/2006/relationships/image" Target="../media/image942.png"/><Relationship Id="rId736" Type="http://schemas.openxmlformats.org/officeDocument/2006/relationships/image" Target="../media/image969.png"/><Relationship Id="rId30" Type="http://schemas.openxmlformats.org/officeDocument/2006/relationships/image" Target="../media/image625.png"/><Relationship Id="rId126" Type="http://schemas.openxmlformats.org/officeDocument/2006/relationships/image" Target="../media/image672.png"/><Relationship Id="rId168" Type="http://schemas.openxmlformats.org/officeDocument/2006/relationships/image" Target="../media/image693.png"/><Relationship Id="rId333" Type="http://schemas.openxmlformats.org/officeDocument/2006/relationships/customXml" Target="../ink/ink919.xml"/><Relationship Id="rId540" Type="http://schemas.openxmlformats.org/officeDocument/2006/relationships/customXml" Target="../ink/ink1024.xml"/><Relationship Id="rId778" Type="http://schemas.openxmlformats.org/officeDocument/2006/relationships/image" Target="../media/image990.png"/><Relationship Id="rId72" Type="http://schemas.openxmlformats.org/officeDocument/2006/relationships/image" Target="../media/image646.png"/><Relationship Id="rId375" Type="http://schemas.openxmlformats.org/officeDocument/2006/relationships/customXml" Target="../ink/ink940.xml"/><Relationship Id="rId582" Type="http://schemas.openxmlformats.org/officeDocument/2006/relationships/customXml" Target="../ink/ink1045.xml"/><Relationship Id="rId638" Type="http://schemas.openxmlformats.org/officeDocument/2006/relationships/image" Target="../media/image922.png"/><Relationship Id="rId803" Type="http://schemas.openxmlformats.org/officeDocument/2006/relationships/customXml" Target="../ink/ink1158.xml"/><Relationship Id="rId3" Type="http://schemas.openxmlformats.org/officeDocument/2006/relationships/customXml" Target="../ink/ink751.xml"/><Relationship Id="rId235" Type="http://schemas.openxmlformats.org/officeDocument/2006/relationships/image" Target="../media/image726.png"/><Relationship Id="rId277" Type="http://schemas.openxmlformats.org/officeDocument/2006/relationships/customXml" Target="../ink/ink889.xml"/><Relationship Id="rId400" Type="http://schemas.openxmlformats.org/officeDocument/2006/relationships/customXml" Target="../ink/ink953.xml"/><Relationship Id="rId442" Type="http://schemas.openxmlformats.org/officeDocument/2006/relationships/customXml" Target="../ink/ink974.xml"/><Relationship Id="rId484" Type="http://schemas.openxmlformats.org/officeDocument/2006/relationships/image" Target="../media/image846.png"/><Relationship Id="rId705" Type="http://schemas.openxmlformats.org/officeDocument/2006/relationships/customXml" Target="../ink/ink1109.xml"/><Relationship Id="rId137" Type="http://schemas.openxmlformats.org/officeDocument/2006/relationships/customXml" Target="../ink/ink818.xml"/><Relationship Id="rId302" Type="http://schemas.openxmlformats.org/officeDocument/2006/relationships/image" Target="../media/image759.png"/><Relationship Id="rId344" Type="http://schemas.openxmlformats.org/officeDocument/2006/relationships/image" Target="../media/image778.png"/><Relationship Id="rId691" Type="http://schemas.openxmlformats.org/officeDocument/2006/relationships/image" Target="../media/image947.png"/><Relationship Id="rId747" Type="http://schemas.openxmlformats.org/officeDocument/2006/relationships/customXml" Target="../ink/ink1130.xml"/><Relationship Id="rId789" Type="http://schemas.openxmlformats.org/officeDocument/2006/relationships/customXml" Target="../ink/ink1151.xml"/><Relationship Id="rId41" Type="http://schemas.openxmlformats.org/officeDocument/2006/relationships/customXml" Target="../ink/ink770.xml"/><Relationship Id="rId83" Type="http://schemas.openxmlformats.org/officeDocument/2006/relationships/customXml" Target="../ink/ink791.xml"/><Relationship Id="rId179" Type="http://schemas.openxmlformats.org/officeDocument/2006/relationships/customXml" Target="../ink/ink839.xml"/><Relationship Id="rId386" Type="http://schemas.openxmlformats.org/officeDocument/2006/relationships/image" Target="../media/image799.png"/><Relationship Id="rId551" Type="http://schemas.openxmlformats.org/officeDocument/2006/relationships/image" Target="../media/image879.png"/><Relationship Id="rId593" Type="http://schemas.openxmlformats.org/officeDocument/2006/relationships/image" Target="../media/image900.png"/><Relationship Id="rId607" Type="http://schemas.openxmlformats.org/officeDocument/2006/relationships/image" Target="../media/image907.png"/><Relationship Id="rId649" Type="http://schemas.openxmlformats.org/officeDocument/2006/relationships/customXml" Target="../ink/ink1079.xml"/><Relationship Id="rId814" Type="http://schemas.openxmlformats.org/officeDocument/2006/relationships/image" Target="../media/image1008.png"/><Relationship Id="rId190" Type="http://schemas.openxmlformats.org/officeDocument/2006/relationships/image" Target="../media/image704.png"/><Relationship Id="rId204" Type="http://schemas.openxmlformats.org/officeDocument/2006/relationships/image" Target="../media/image711.png"/><Relationship Id="rId246" Type="http://schemas.openxmlformats.org/officeDocument/2006/relationships/customXml" Target="../ink/ink873.xml"/><Relationship Id="rId288" Type="http://schemas.openxmlformats.org/officeDocument/2006/relationships/image" Target="../media/image752.png"/><Relationship Id="rId411" Type="http://schemas.openxmlformats.org/officeDocument/2006/relationships/image" Target="../media/image811.png"/><Relationship Id="rId453" Type="http://schemas.openxmlformats.org/officeDocument/2006/relationships/image" Target="../media/image832.png"/><Relationship Id="rId509" Type="http://schemas.openxmlformats.org/officeDocument/2006/relationships/customXml" Target="../ink/ink1008.xml"/><Relationship Id="rId660" Type="http://schemas.openxmlformats.org/officeDocument/2006/relationships/customXml" Target="../ink/ink1085.xml"/><Relationship Id="rId106" Type="http://schemas.openxmlformats.org/officeDocument/2006/relationships/image" Target="../media/image663.png"/><Relationship Id="rId313" Type="http://schemas.openxmlformats.org/officeDocument/2006/relationships/customXml" Target="../ink/ink907.xml"/><Relationship Id="rId495" Type="http://schemas.openxmlformats.org/officeDocument/2006/relationships/customXml" Target="../ink/ink1001.xml"/><Relationship Id="rId716" Type="http://schemas.openxmlformats.org/officeDocument/2006/relationships/image" Target="../media/image959.png"/><Relationship Id="rId758" Type="http://schemas.openxmlformats.org/officeDocument/2006/relationships/image" Target="../media/image980.png"/><Relationship Id="rId10" Type="http://schemas.openxmlformats.org/officeDocument/2006/relationships/image" Target="../media/image615.png"/><Relationship Id="rId52" Type="http://schemas.openxmlformats.org/officeDocument/2006/relationships/image" Target="../media/image636.png"/><Relationship Id="rId94" Type="http://schemas.openxmlformats.org/officeDocument/2006/relationships/image" Target="../media/image657.png"/><Relationship Id="rId148" Type="http://schemas.openxmlformats.org/officeDocument/2006/relationships/image" Target="../media/image683.png"/><Relationship Id="rId355" Type="http://schemas.openxmlformats.org/officeDocument/2006/relationships/customXml" Target="../ink/ink930.xml"/><Relationship Id="rId397" Type="http://schemas.openxmlformats.org/officeDocument/2006/relationships/customXml" Target="../ink/ink951.xml"/><Relationship Id="rId520" Type="http://schemas.openxmlformats.org/officeDocument/2006/relationships/image" Target="../media/image864.png"/><Relationship Id="rId562" Type="http://schemas.openxmlformats.org/officeDocument/2006/relationships/customXml" Target="../ink/ink1035.xml"/><Relationship Id="rId618" Type="http://schemas.openxmlformats.org/officeDocument/2006/relationships/customXml" Target="../ink/ink1063.xml"/><Relationship Id="rId215" Type="http://schemas.openxmlformats.org/officeDocument/2006/relationships/customXml" Target="../ink/ink857.xml"/><Relationship Id="rId257" Type="http://schemas.openxmlformats.org/officeDocument/2006/relationships/customXml" Target="../ink/ink879.xml"/><Relationship Id="rId422" Type="http://schemas.openxmlformats.org/officeDocument/2006/relationships/customXml" Target="../ink/ink964.xml"/><Relationship Id="rId464" Type="http://schemas.openxmlformats.org/officeDocument/2006/relationships/image" Target="../media/image837.png"/><Relationship Id="rId299" Type="http://schemas.openxmlformats.org/officeDocument/2006/relationships/customXml" Target="../ink/ink900.xml"/><Relationship Id="rId727" Type="http://schemas.openxmlformats.org/officeDocument/2006/relationships/customXml" Target="../ink/ink1120.xml"/><Relationship Id="rId63" Type="http://schemas.openxmlformats.org/officeDocument/2006/relationships/customXml" Target="../ink/ink781.xml"/><Relationship Id="rId159" Type="http://schemas.openxmlformats.org/officeDocument/2006/relationships/customXml" Target="../ink/ink829.xml"/><Relationship Id="rId366" Type="http://schemas.openxmlformats.org/officeDocument/2006/relationships/image" Target="../media/image789.png"/><Relationship Id="rId573" Type="http://schemas.openxmlformats.org/officeDocument/2006/relationships/image" Target="../media/image890.png"/><Relationship Id="rId780" Type="http://schemas.openxmlformats.org/officeDocument/2006/relationships/image" Target="../media/image991.png"/><Relationship Id="rId226" Type="http://schemas.openxmlformats.org/officeDocument/2006/relationships/customXml" Target="../ink/ink863.xml"/><Relationship Id="rId433" Type="http://schemas.openxmlformats.org/officeDocument/2006/relationships/image" Target="../media/image822.png"/><Relationship Id="rId640" Type="http://schemas.openxmlformats.org/officeDocument/2006/relationships/image" Target="../media/image923.png"/><Relationship Id="rId738" Type="http://schemas.openxmlformats.org/officeDocument/2006/relationships/image" Target="../media/image970.png"/><Relationship Id="rId74" Type="http://schemas.openxmlformats.org/officeDocument/2006/relationships/image" Target="../media/image647.png"/><Relationship Id="rId377" Type="http://schemas.openxmlformats.org/officeDocument/2006/relationships/customXml" Target="../ink/ink941.xml"/><Relationship Id="rId500" Type="http://schemas.openxmlformats.org/officeDocument/2006/relationships/image" Target="../media/image854.png"/><Relationship Id="rId584" Type="http://schemas.openxmlformats.org/officeDocument/2006/relationships/customXml" Target="../ink/ink1046.xml"/><Relationship Id="rId805" Type="http://schemas.openxmlformats.org/officeDocument/2006/relationships/customXml" Target="../ink/ink1159.xml"/><Relationship Id="rId5" Type="http://schemas.openxmlformats.org/officeDocument/2006/relationships/customXml" Target="../ink/ink752.xml"/><Relationship Id="rId237" Type="http://schemas.openxmlformats.org/officeDocument/2006/relationships/image" Target="../media/image727.png"/><Relationship Id="rId791" Type="http://schemas.openxmlformats.org/officeDocument/2006/relationships/customXml" Target="../ink/ink1152.xml"/><Relationship Id="rId444" Type="http://schemas.openxmlformats.org/officeDocument/2006/relationships/customXml" Target="../ink/ink975.xml"/><Relationship Id="rId651" Type="http://schemas.openxmlformats.org/officeDocument/2006/relationships/customXml" Target="../ink/ink1080.xml"/><Relationship Id="rId749" Type="http://schemas.openxmlformats.org/officeDocument/2006/relationships/customXml" Target="../ink/ink1131.xml"/><Relationship Id="rId290" Type="http://schemas.openxmlformats.org/officeDocument/2006/relationships/image" Target="../media/image753.png"/><Relationship Id="rId304" Type="http://schemas.openxmlformats.org/officeDocument/2006/relationships/image" Target="../media/image760.png"/><Relationship Id="rId388" Type="http://schemas.openxmlformats.org/officeDocument/2006/relationships/image" Target="../media/image800.png"/><Relationship Id="rId511" Type="http://schemas.openxmlformats.org/officeDocument/2006/relationships/customXml" Target="../ink/ink1009.xml"/><Relationship Id="rId609" Type="http://schemas.openxmlformats.org/officeDocument/2006/relationships/image" Target="../media/image908.png"/><Relationship Id="rId85" Type="http://schemas.openxmlformats.org/officeDocument/2006/relationships/customXml" Target="../ink/ink792.xml"/><Relationship Id="rId150" Type="http://schemas.openxmlformats.org/officeDocument/2006/relationships/image" Target="../media/image684.png"/><Relationship Id="rId595" Type="http://schemas.openxmlformats.org/officeDocument/2006/relationships/image" Target="../media/image901.png"/><Relationship Id="rId816" Type="http://schemas.openxmlformats.org/officeDocument/2006/relationships/image" Target="../media/image1009.png"/><Relationship Id="rId248" Type="http://schemas.openxmlformats.org/officeDocument/2006/relationships/customXml" Target="../ink/ink874.xml"/><Relationship Id="rId455" Type="http://schemas.openxmlformats.org/officeDocument/2006/relationships/customXml" Target="../ink/ink981.xml"/><Relationship Id="rId662" Type="http://schemas.openxmlformats.org/officeDocument/2006/relationships/customXml" Target="../ink/ink1086.xml"/><Relationship Id="rId12" Type="http://schemas.openxmlformats.org/officeDocument/2006/relationships/image" Target="../media/image616.png"/><Relationship Id="rId108" Type="http://schemas.openxmlformats.org/officeDocument/2006/relationships/image" Target="../media/image664.png"/><Relationship Id="rId315" Type="http://schemas.openxmlformats.org/officeDocument/2006/relationships/customXml" Target="../ink/ink908.xml"/><Relationship Id="rId522" Type="http://schemas.openxmlformats.org/officeDocument/2006/relationships/customXml" Target="../ink/ink1015.xml"/><Relationship Id="rId96" Type="http://schemas.openxmlformats.org/officeDocument/2006/relationships/image" Target="../media/image658.png"/><Relationship Id="rId161" Type="http://schemas.openxmlformats.org/officeDocument/2006/relationships/customXml" Target="../ink/ink830.xml"/><Relationship Id="rId399" Type="http://schemas.openxmlformats.org/officeDocument/2006/relationships/customXml" Target="../ink/ink952.xml"/><Relationship Id="rId259" Type="http://schemas.openxmlformats.org/officeDocument/2006/relationships/customXml" Target="../ink/ink880.xml"/><Relationship Id="rId466" Type="http://schemas.openxmlformats.org/officeDocument/2006/relationships/image" Target="../media/image838.png"/><Relationship Id="rId673" Type="http://schemas.openxmlformats.org/officeDocument/2006/relationships/image" Target="../media/image939.png"/><Relationship Id="rId23" Type="http://schemas.openxmlformats.org/officeDocument/2006/relationships/customXml" Target="../ink/ink761.xml"/><Relationship Id="rId119" Type="http://schemas.openxmlformats.org/officeDocument/2006/relationships/customXml" Target="../ink/ink809.xml"/><Relationship Id="rId326" Type="http://schemas.openxmlformats.org/officeDocument/2006/relationships/customXml" Target="../ink/ink915.xml"/><Relationship Id="rId533" Type="http://schemas.openxmlformats.org/officeDocument/2006/relationships/image" Target="../media/image870.png"/><Relationship Id="rId740" Type="http://schemas.openxmlformats.org/officeDocument/2006/relationships/image" Target="../media/image971.png"/><Relationship Id="rId172" Type="http://schemas.openxmlformats.org/officeDocument/2006/relationships/image" Target="../media/image695.png"/><Relationship Id="rId477" Type="http://schemas.openxmlformats.org/officeDocument/2006/relationships/customXml" Target="../ink/ink992.xml"/><Relationship Id="rId600" Type="http://schemas.openxmlformats.org/officeDocument/2006/relationships/customXml" Target="../ink/ink1054.xml"/><Relationship Id="rId684" Type="http://schemas.openxmlformats.org/officeDocument/2006/relationships/customXml" Target="../ink/ink1098.xml"/><Relationship Id="rId337" Type="http://schemas.openxmlformats.org/officeDocument/2006/relationships/customXml" Target="../ink/ink921.xml"/><Relationship Id="rId34" Type="http://schemas.openxmlformats.org/officeDocument/2006/relationships/image" Target="../media/image627.png"/><Relationship Id="rId544" Type="http://schemas.openxmlformats.org/officeDocument/2006/relationships/customXml" Target="../ink/ink1026.xml"/><Relationship Id="rId751" Type="http://schemas.openxmlformats.org/officeDocument/2006/relationships/customXml" Target="../ink/ink1132.xml"/><Relationship Id="rId183" Type="http://schemas.openxmlformats.org/officeDocument/2006/relationships/customXml" Target="../ink/ink841.xml"/><Relationship Id="rId390" Type="http://schemas.openxmlformats.org/officeDocument/2006/relationships/image" Target="../media/image801.png"/><Relationship Id="rId404" Type="http://schemas.openxmlformats.org/officeDocument/2006/relationships/customXml" Target="../ink/ink955.xml"/><Relationship Id="rId611" Type="http://schemas.openxmlformats.org/officeDocument/2006/relationships/image" Target="../media/image909.png"/><Relationship Id="rId250" Type="http://schemas.openxmlformats.org/officeDocument/2006/relationships/customXml" Target="../ink/ink875.xml"/><Relationship Id="rId488" Type="http://schemas.openxmlformats.org/officeDocument/2006/relationships/image" Target="../media/image848.png"/><Relationship Id="rId695" Type="http://schemas.openxmlformats.org/officeDocument/2006/relationships/image" Target="../media/image949.png"/><Relationship Id="rId709" Type="http://schemas.openxmlformats.org/officeDocument/2006/relationships/customXml" Target="../ink/ink1111.xml"/><Relationship Id="rId45" Type="http://schemas.openxmlformats.org/officeDocument/2006/relationships/customXml" Target="../ink/ink772.xml"/><Relationship Id="rId110" Type="http://schemas.openxmlformats.org/officeDocument/2006/relationships/image" Target="../media/image665.png"/><Relationship Id="rId348" Type="http://schemas.openxmlformats.org/officeDocument/2006/relationships/image" Target="../media/image780.png"/><Relationship Id="rId555" Type="http://schemas.openxmlformats.org/officeDocument/2006/relationships/image" Target="../media/image881.png"/><Relationship Id="rId762" Type="http://schemas.openxmlformats.org/officeDocument/2006/relationships/image" Target="../media/image982.png"/><Relationship Id="rId194" Type="http://schemas.openxmlformats.org/officeDocument/2006/relationships/image" Target="../media/image706.png"/><Relationship Id="rId208" Type="http://schemas.openxmlformats.org/officeDocument/2006/relationships/image" Target="../media/image713.png"/><Relationship Id="rId415" Type="http://schemas.openxmlformats.org/officeDocument/2006/relationships/image" Target="../media/image813.png"/><Relationship Id="rId622" Type="http://schemas.openxmlformats.org/officeDocument/2006/relationships/customXml" Target="../ink/ink1065.xml"/><Relationship Id="rId261" Type="http://schemas.openxmlformats.org/officeDocument/2006/relationships/customXml" Target="../ink/ink881.xml"/><Relationship Id="rId499" Type="http://schemas.openxmlformats.org/officeDocument/2006/relationships/customXml" Target="../ink/ink1003.xml"/><Relationship Id="rId56" Type="http://schemas.openxmlformats.org/officeDocument/2006/relationships/image" Target="../media/image638.png"/><Relationship Id="rId359" Type="http://schemas.openxmlformats.org/officeDocument/2006/relationships/customXml" Target="../ink/ink932.xml"/><Relationship Id="rId566" Type="http://schemas.openxmlformats.org/officeDocument/2006/relationships/customXml" Target="../ink/ink1037.xml"/><Relationship Id="rId773" Type="http://schemas.openxmlformats.org/officeDocument/2006/relationships/customXml" Target="../ink/ink1143.xml"/><Relationship Id="rId121" Type="http://schemas.openxmlformats.org/officeDocument/2006/relationships/customXml" Target="../ink/ink810.xml"/><Relationship Id="rId219" Type="http://schemas.openxmlformats.org/officeDocument/2006/relationships/image" Target="../media/image718.png"/><Relationship Id="rId426" Type="http://schemas.openxmlformats.org/officeDocument/2006/relationships/customXml" Target="../ink/ink966.xml"/><Relationship Id="rId633" Type="http://schemas.openxmlformats.org/officeDocument/2006/relationships/customXml" Target="../ink/ink1071.xml"/><Relationship Id="rId67" Type="http://schemas.openxmlformats.org/officeDocument/2006/relationships/customXml" Target="../ink/ink783.xml"/><Relationship Id="rId272" Type="http://schemas.openxmlformats.org/officeDocument/2006/relationships/image" Target="../media/image744.png"/><Relationship Id="rId577" Type="http://schemas.openxmlformats.org/officeDocument/2006/relationships/image" Target="../media/image892.png"/><Relationship Id="rId700" Type="http://schemas.openxmlformats.org/officeDocument/2006/relationships/customXml" Target="../ink/ink1106.xml"/><Relationship Id="rId132" Type="http://schemas.openxmlformats.org/officeDocument/2006/relationships/image" Target="../media/image675.png"/><Relationship Id="rId784" Type="http://schemas.openxmlformats.org/officeDocument/2006/relationships/image" Target="../media/image993.png"/><Relationship Id="rId437" Type="http://schemas.openxmlformats.org/officeDocument/2006/relationships/image" Target="../media/image824.png"/><Relationship Id="rId644" Type="http://schemas.openxmlformats.org/officeDocument/2006/relationships/image" Target="../media/image925.png"/><Relationship Id="rId283" Type="http://schemas.openxmlformats.org/officeDocument/2006/relationships/customXml" Target="../ink/ink892.xml"/><Relationship Id="rId490" Type="http://schemas.openxmlformats.org/officeDocument/2006/relationships/image" Target="../media/image849.png"/><Relationship Id="rId504" Type="http://schemas.openxmlformats.org/officeDocument/2006/relationships/image" Target="../media/image856.png"/><Relationship Id="rId711" Type="http://schemas.openxmlformats.org/officeDocument/2006/relationships/customXml" Target="../ink/ink1112.xml"/><Relationship Id="rId78" Type="http://schemas.openxmlformats.org/officeDocument/2006/relationships/image" Target="../media/image649.png"/><Relationship Id="rId143" Type="http://schemas.openxmlformats.org/officeDocument/2006/relationships/customXml" Target="../ink/ink821.xml"/><Relationship Id="rId350" Type="http://schemas.openxmlformats.org/officeDocument/2006/relationships/image" Target="../media/image781.png"/><Relationship Id="rId588" Type="http://schemas.openxmlformats.org/officeDocument/2006/relationships/customXml" Target="../ink/ink1048.xml"/><Relationship Id="rId795" Type="http://schemas.openxmlformats.org/officeDocument/2006/relationships/customXml" Target="../ink/ink1154.xml"/><Relationship Id="rId809" Type="http://schemas.openxmlformats.org/officeDocument/2006/relationships/customXml" Target="../ink/ink1161.xml"/><Relationship Id="rId9" Type="http://schemas.openxmlformats.org/officeDocument/2006/relationships/customXml" Target="../ink/ink754.xml"/><Relationship Id="rId210" Type="http://schemas.openxmlformats.org/officeDocument/2006/relationships/image" Target="../media/image714.png"/><Relationship Id="rId448" Type="http://schemas.openxmlformats.org/officeDocument/2006/relationships/customXml" Target="../ink/ink977.xml"/><Relationship Id="rId655" Type="http://schemas.openxmlformats.org/officeDocument/2006/relationships/customXml" Target="../ink/ink1082.xml"/><Relationship Id="rId294" Type="http://schemas.openxmlformats.org/officeDocument/2006/relationships/image" Target="../media/image755.png"/><Relationship Id="rId308" Type="http://schemas.openxmlformats.org/officeDocument/2006/relationships/image" Target="../media/image762.png"/><Relationship Id="rId515" Type="http://schemas.openxmlformats.org/officeDocument/2006/relationships/customXml" Target="../ink/ink1011.xml"/><Relationship Id="rId722" Type="http://schemas.openxmlformats.org/officeDocument/2006/relationships/image" Target="../media/image962.png"/><Relationship Id="rId89" Type="http://schemas.openxmlformats.org/officeDocument/2006/relationships/customXml" Target="../ink/ink794.xml"/><Relationship Id="rId154" Type="http://schemas.openxmlformats.org/officeDocument/2006/relationships/image" Target="../media/image686.png"/><Relationship Id="rId361" Type="http://schemas.openxmlformats.org/officeDocument/2006/relationships/customXml" Target="../ink/ink933.xml"/><Relationship Id="rId599" Type="http://schemas.openxmlformats.org/officeDocument/2006/relationships/image" Target="../media/image903.png"/><Relationship Id="rId459" Type="http://schemas.openxmlformats.org/officeDocument/2006/relationships/customXml" Target="../ink/ink983.xml"/><Relationship Id="rId666" Type="http://schemas.openxmlformats.org/officeDocument/2006/relationships/customXml" Target="../ink/ink1088.xml"/><Relationship Id="rId16" Type="http://schemas.openxmlformats.org/officeDocument/2006/relationships/image" Target="../media/image618.png"/><Relationship Id="rId221" Type="http://schemas.openxmlformats.org/officeDocument/2006/relationships/image" Target="../media/image719.png"/><Relationship Id="rId319" Type="http://schemas.openxmlformats.org/officeDocument/2006/relationships/image" Target="../media/image767.png"/><Relationship Id="rId526" Type="http://schemas.openxmlformats.org/officeDocument/2006/relationships/customXml" Target="../ink/ink1017.xml"/><Relationship Id="rId733" Type="http://schemas.openxmlformats.org/officeDocument/2006/relationships/customXml" Target="../ink/ink1123.xml"/><Relationship Id="rId165" Type="http://schemas.openxmlformats.org/officeDocument/2006/relationships/customXml" Target="../ink/ink832.xml"/><Relationship Id="rId372" Type="http://schemas.openxmlformats.org/officeDocument/2006/relationships/image" Target="../media/image792.png"/><Relationship Id="rId677" Type="http://schemas.openxmlformats.org/officeDocument/2006/relationships/customXml" Target="../ink/ink1094.xml"/><Relationship Id="rId800" Type="http://schemas.openxmlformats.org/officeDocument/2006/relationships/image" Target="../media/image1001.png"/><Relationship Id="rId232" Type="http://schemas.openxmlformats.org/officeDocument/2006/relationships/customXml" Target="../ink/ink866.xml"/><Relationship Id="rId27" Type="http://schemas.openxmlformats.org/officeDocument/2006/relationships/customXml" Target="../ink/ink763.xml"/><Relationship Id="rId537" Type="http://schemas.openxmlformats.org/officeDocument/2006/relationships/image" Target="../media/image872.png"/><Relationship Id="rId744" Type="http://schemas.openxmlformats.org/officeDocument/2006/relationships/image" Target="../media/image973.png"/><Relationship Id="rId80" Type="http://schemas.openxmlformats.org/officeDocument/2006/relationships/image" Target="../media/image650.png"/><Relationship Id="rId176" Type="http://schemas.openxmlformats.org/officeDocument/2006/relationships/image" Target="../media/image697.png"/><Relationship Id="rId383" Type="http://schemas.openxmlformats.org/officeDocument/2006/relationships/customXml" Target="../ink/ink944.xml"/><Relationship Id="rId590" Type="http://schemas.openxmlformats.org/officeDocument/2006/relationships/customXml" Target="../ink/ink1049.xml"/><Relationship Id="rId604" Type="http://schemas.openxmlformats.org/officeDocument/2006/relationships/customXml" Target="../ink/ink1056.xml"/><Relationship Id="rId811" Type="http://schemas.openxmlformats.org/officeDocument/2006/relationships/customXml" Target="../ink/ink1162.xml"/><Relationship Id="rId243" Type="http://schemas.openxmlformats.org/officeDocument/2006/relationships/image" Target="../media/image730.png"/><Relationship Id="rId450" Type="http://schemas.openxmlformats.org/officeDocument/2006/relationships/customXml" Target="../ink/ink978.xml"/><Relationship Id="rId688" Type="http://schemas.openxmlformats.org/officeDocument/2006/relationships/customXml" Target="../ink/ink1100.xml"/><Relationship Id="rId38" Type="http://schemas.openxmlformats.org/officeDocument/2006/relationships/image" Target="../media/image629.png"/><Relationship Id="rId103" Type="http://schemas.openxmlformats.org/officeDocument/2006/relationships/customXml" Target="../ink/ink801.xml"/><Relationship Id="rId310" Type="http://schemas.openxmlformats.org/officeDocument/2006/relationships/image" Target="../media/image763.png"/><Relationship Id="rId548" Type="http://schemas.openxmlformats.org/officeDocument/2006/relationships/customXml" Target="../ink/ink1028.xml"/><Relationship Id="rId755" Type="http://schemas.openxmlformats.org/officeDocument/2006/relationships/customXml" Target="../ink/ink1134.xml"/><Relationship Id="rId91" Type="http://schemas.openxmlformats.org/officeDocument/2006/relationships/customXml" Target="../ink/ink795.xml"/><Relationship Id="rId187" Type="http://schemas.openxmlformats.org/officeDocument/2006/relationships/customXml" Target="../ink/ink843.xml"/><Relationship Id="rId394" Type="http://schemas.openxmlformats.org/officeDocument/2006/relationships/image" Target="../media/image803.png"/><Relationship Id="rId408" Type="http://schemas.openxmlformats.org/officeDocument/2006/relationships/customXml" Target="../ink/ink957.xml"/><Relationship Id="rId615" Type="http://schemas.openxmlformats.org/officeDocument/2006/relationships/image" Target="../media/image911.png"/><Relationship Id="rId254" Type="http://schemas.openxmlformats.org/officeDocument/2006/relationships/customXml" Target="../ink/ink877.xml"/><Relationship Id="rId699" Type="http://schemas.openxmlformats.org/officeDocument/2006/relationships/image" Target="../media/image951.png"/><Relationship Id="rId49" Type="http://schemas.openxmlformats.org/officeDocument/2006/relationships/customXml" Target="../ink/ink774.xml"/><Relationship Id="rId114" Type="http://schemas.openxmlformats.org/officeDocument/2006/relationships/image" Target="../media/image666.png"/><Relationship Id="rId461" Type="http://schemas.openxmlformats.org/officeDocument/2006/relationships/customXml" Target="../ink/ink984.xml"/><Relationship Id="rId559" Type="http://schemas.openxmlformats.org/officeDocument/2006/relationships/image" Target="../media/image883.png"/><Relationship Id="rId766" Type="http://schemas.openxmlformats.org/officeDocument/2006/relationships/image" Target="../media/image984.png"/><Relationship Id="rId198" Type="http://schemas.openxmlformats.org/officeDocument/2006/relationships/image" Target="../media/image708.png"/><Relationship Id="rId321" Type="http://schemas.openxmlformats.org/officeDocument/2006/relationships/customXml" Target="../ink/ink912.xml"/><Relationship Id="rId419" Type="http://schemas.openxmlformats.org/officeDocument/2006/relationships/image" Target="../media/image815.png"/><Relationship Id="rId626" Type="http://schemas.openxmlformats.org/officeDocument/2006/relationships/image" Target="../media/image916.png"/><Relationship Id="rId265" Type="http://schemas.openxmlformats.org/officeDocument/2006/relationships/customXml" Target="../ink/ink883.xml"/><Relationship Id="rId472" Type="http://schemas.openxmlformats.org/officeDocument/2006/relationships/image" Target="../media/image841.png"/><Relationship Id="rId125" Type="http://schemas.openxmlformats.org/officeDocument/2006/relationships/customXml" Target="../ink/ink812.xml"/><Relationship Id="rId332" Type="http://schemas.openxmlformats.org/officeDocument/2006/relationships/image" Target="../media/image772.png"/><Relationship Id="rId777" Type="http://schemas.openxmlformats.org/officeDocument/2006/relationships/customXml" Target="../ink/ink1145.xml"/><Relationship Id="rId637" Type="http://schemas.openxmlformats.org/officeDocument/2006/relationships/customXml" Target="../ink/ink1073.xml"/><Relationship Id="rId276" Type="http://schemas.openxmlformats.org/officeDocument/2006/relationships/image" Target="../media/image746.png"/><Relationship Id="rId483" Type="http://schemas.openxmlformats.org/officeDocument/2006/relationships/customXml" Target="../ink/ink995.xml"/><Relationship Id="rId690" Type="http://schemas.openxmlformats.org/officeDocument/2006/relationships/customXml" Target="../ink/ink1101.xml"/><Relationship Id="rId704" Type="http://schemas.openxmlformats.org/officeDocument/2006/relationships/image" Target="../media/image953.png"/><Relationship Id="rId40" Type="http://schemas.openxmlformats.org/officeDocument/2006/relationships/image" Target="../media/image630.png"/><Relationship Id="rId136" Type="http://schemas.openxmlformats.org/officeDocument/2006/relationships/image" Target="../media/image677.png"/><Relationship Id="rId343" Type="http://schemas.openxmlformats.org/officeDocument/2006/relationships/customXml" Target="../ink/ink924.xml"/><Relationship Id="rId550" Type="http://schemas.openxmlformats.org/officeDocument/2006/relationships/customXml" Target="../ink/ink1029.xml"/><Relationship Id="rId788" Type="http://schemas.openxmlformats.org/officeDocument/2006/relationships/image" Target="../media/image995.png"/><Relationship Id="rId203" Type="http://schemas.openxmlformats.org/officeDocument/2006/relationships/customXml" Target="../ink/ink851.xml"/><Relationship Id="rId648" Type="http://schemas.openxmlformats.org/officeDocument/2006/relationships/image" Target="../media/image927.png"/><Relationship Id="rId287" Type="http://schemas.openxmlformats.org/officeDocument/2006/relationships/customXml" Target="../ink/ink894.xml"/><Relationship Id="rId410" Type="http://schemas.openxmlformats.org/officeDocument/2006/relationships/customXml" Target="../ink/ink958.xml"/><Relationship Id="rId494" Type="http://schemas.openxmlformats.org/officeDocument/2006/relationships/image" Target="../media/image851.png"/><Relationship Id="rId508" Type="http://schemas.openxmlformats.org/officeDocument/2006/relationships/image" Target="../media/image858.png"/><Relationship Id="rId715" Type="http://schemas.openxmlformats.org/officeDocument/2006/relationships/customXml" Target="../ink/ink1114.xml"/><Relationship Id="rId147" Type="http://schemas.openxmlformats.org/officeDocument/2006/relationships/customXml" Target="../ink/ink823.xml"/><Relationship Id="rId354" Type="http://schemas.openxmlformats.org/officeDocument/2006/relationships/image" Target="../media/image783.png"/><Relationship Id="rId799" Type="http://schemas.openxmlformats.org/officeDocument/2006/relationships/customXml" Target="../ink/ink1156.xml"/><Relationship Id="rId51" Type="http://schemas.openxmlformats.org/officeDocument/2006/relationships/customXml" Target="../ink/ink775.xml"/><Relationship Id="rId561" Type="http://schemas.openxmlformats.org/officeDocument/2006/relationships/image" Target="../media/image884.png"/><Relationship Id="rId659" Type="http://schemas.openxmlformats.org/officeDocument/2006/relationships/image" Target="../media/image932.png"/><Relationship Id="rId214" Type="http://schemas.openxmlformats.org/officeDocument/2006/relationships/image" Target="../media/image716.png"/><Relationship Id="rId298" Type="http://schemas.openxmlformats.org/officeDocument/2006/relationships/image" Target="../media/image757.png"/><Relationship Id="rId421" Type="http://schemas.openxmlformats.org/officeDocument/2006/relationships/image" Target="../media/image816.png"/><Relationship Id="rId519" Type="http://schemas.openxmlformats.org/officeDocument/2006/relationships/customXml" Target="../ink/ink1013.xml"/><Relationship Id="rId158" Type="http://schemas.openxmlformats.org/officeDocument/2006/relationships/image" Target="../media/image688.png"/><Relationship Id="rId726" Type="http://schemas.openxmlformats.org/officeDocument/2006/relationships/image" Target="../media/image964.png"/><Relationship Id="rId62" Type="http://schemas.openxmlformats.org/officeDocument/2006/relationships/image" Target="../media/image641.png"/><Relationship Id="rId365" Type="http://schemas.openxmlformats.org/officeDocument/2006/relationships/customXml" Target="../ink/ink935.xml"/><Relationship Id="rId572" Type="http://schemas.openxmlformats.org/officeDocument/2006/relationships/customXml" Target="../ink/ink1040.xml"/><Relationship Id="rId225" Type="http://schemas.openxmlformats.org/officeDocument/2006/relationships/image" Target="../media/image721.png"/><Relationship Id="rId432" Type="http://schemas.openxmlformats.org/officeDocument/2006/relationships/customXml" Target="../ink/ink969.xml"/><Relationship Id="rId737" Type="http://schemas.openxmlformats.org/officeDocument/2006/relationships/customXml" Target="../ink/ink1125.xml"/><Relationship Id="rId73" Type="http://schemas.openxmlformats.org/officeDocument/2006/relationships/customXml" Target="../ink/ink786.xml"/><Relationship Id="rId169" Type="http://schemas.openxmlformats.org/officeDocument/2006/relationships/customXml" Target="../ink/ink834.xml"/><Relationship Id="rId376" Type="http://schemas.openxmlformats.org/officeDocument/2006/relationships/image" Target="../media/image794.png"/><Relationship Id="rId583" Type="http://schemas.openxmlformats.org/officeDocument/2006/relationships/image" Target="../media/image895.png"/><Relationship Id="rId790" Type="http://schemas.openxmlformats.org/officeDocument/2006/relationships/image" Target="../media/image996.png"/><Relationship Id="rId804" Type="http://schemas.openxmlformats.org/officeDocument/2006/relationships/image" Target="../media/image1003.png"/><Relationship Id="rId4" Type="http://schemas.openxmlformats.org/officeDocument/2006/relationships/image" Target="../media/image612.png"/><Relationship Id="rId236" Type="http://schemas.openxmlformats.org/officeDocument/2006/relationships/customXml" Target="../ink/ink868.xml"/><Relationship Id="rId443" Type="http://schemas.openxmlformats.org/officeDocument/2006/relationships/image" Target="../media/image827.png"/><Relationship Id="rId650" Type="http://schemas.openxmlformats.org/officeDocument/2006/relationships/image" Target="../media/image928.png"/><Relationship Id="rId303" Type="http://schemas.openxmlformats.org/officeDocument/2006/relationships/customXml" Target="../ink/ink902.xml"/><Relationship Id="rId748" Type="http://schemas.openxmlformats.org/officeDocument/2006/relationships/image" Target="../media/image975.png"/><Relationship Id="rId84" Type="http://schemas.openxmlformats.org/officeDocument/2006/relationships/image" Target="../media/image652.png"/><Relationship Id="rId387" Type="http://schemas.openxmlformats.org/officeDocument/2006/relationships/customXml" Target="../ink/ink946.xml"/><Relationship Id="rId510" Type="http://schemas.openxmlformats.org/officeDocument/2006/relationships/image" Target="../media/image859.png"/><Relationship Id="rId594" Type="http://schemas.openxmlformats.org/officeDocument/2006/relationships/customXml" Target="../ink/ink1051.xml"/><Relationship Id="rId608" Type="http://schemas.openxmlformats.org/officeDocument/2006/relationships/customXml" Target="../ink/ink1058.xml"/><Relationship Id="rId815" Type="http://schemas.openxmlformats.org/officeDocument/2006/relationships/customXml" Target="../ink/ink1164.xml"/><Relationship Id="rId247" Type="http://schemas.openxmlformats.org/officeDocument/2006/relationships/image" Target="../media/image732.png"/><Relationship Id="rId107" Type="http://schemas.openxmlformats.org/officeDocument/2006/relationships/customXml" Target="../ink/ink803.xml"/><Relationship Id="rId454" Type="http://schemas.openxmlformats.org/officeDocument/2006/relationships/customXml" Target="../ink/ink980.xml"/><Relationship Id="rId661" Type="http://schemas.openxmlformats.org/officeDocument/2006/relationships/image" Target="../media/image933.png"/><Relationship Id="rId759" Type="http://schemas.openxmlformats.org/officeDocument/2006/relationships/customXml" Target="../ink/ink1136.xml"/><Relationship Id="rId11" Type="http://schemas.openxmlformats.org/officeDocument/2006/relationships/customXml" Target="../ink/ink755.xml"/><Relationship Id="rId314" Type="http://schemas.openxmlformats.org/officeDocument/2006/relationships/image" Target="../media/image765.png"/><Relationship Id="rId398" Type="http://schemas.openxmlformats.org/officeDocument/2006/relationships/image" Target="../media/image805.png"/><Relationship Id="rId521" Type="http://schemas.openxmlformats.org/officeDocument/2006/relationships/customXml" Target="../ink/ink1014.xml"/><Relationship Id="rId619" Type="http://schemas.openxmlformats.org/officeDocument/2006/relationships/image" Target="../media/image913.png"/><Relationship Id="rId95" Type="http://schemas.openxmlformats.org/officeDocument/2006/relationships/customXml" Target="../ink/ink797.xml"/><Relationship Id="rId160" Type="http://schemas.openxmlformats.org/officeDocument/2006/relationships/image" Target="../media/image689.png"/><Relationship Id="rId258" Type="http://schemas.openxmlformats.org/officeDocument/2006/relationships/image" Target="../media/image737.png"/><Relationship Id="rId465" Type="http://schemas.openxmlformats.org/officeDocument/2006/relationships/customXml" Target="../ink/ink986.xml"/><Relationship Id="rId672" Type="http://schemas.openxmlformats.org/officeDocument/2006/relationships/customXml" Target="../ink/ink1091.xml"/><Relationship Id="rId22" Type="http://schemas.openxmlformats.org/officeDocument/2006/relationships/image" Target="../media/image621.png"/><Relationship Id="rId118" Type="http://schemas.openxmlformats.org/officeDocument/2006/relationships/image" Target="../media/image668.png"/><Relationship Id="rId325" Type="http://schemas.openxmlformats.org/officeDocument/2006/relationships/customXml" Target="../ink/ink914.xml"/><Relationship Id="rId532" Type="http://schemas.openxmlformats.org/officeDocument/2006/relationships/customXml" Target="../ink/ink1020.xml"/><Relationship Id="rId171" Type="http://schemas.openxmlformats.org/officeDocument/2006/relationships/customXml" Target="../ink/ink835.xml"/><Relationship Id="rId269" Type="http://schemas.openxmlformats.org/officeDocument/2006/relationships/customXml" Target="../ink/ink885.xml"/><Relationship Id="rId476" Type="http://schemas.openxmlformats.org/officeDocument/2006/relationships/image" Target="../media/image385.png"/><Relationship Id="rId683" Type="http://schemas.openxmlformats.org/officeDocument/2006/relationships/image" Target="../media/image943.png"/><Relationship Id="rId33" Type="http://schemas.openxmlformats.org/officeDocument/2006/relationships/customXml" Target="../ink/ink766.xml"/><Relationship Id="rId129" Type="http://schemas.openxmlformats.org/officeDocument/2006/relationships/customXml" Target="../ink/ink814.xml"/><Relationship Id="rId336" Type="http://schemas.openxmlformats.org/officeDocument/2006/relationships/image" Target="../media/image774.png"/><Relationship Id="rId543" Type="http://schemas.openxmlformats.org/officeDocument/2006/relationships/image" Target="../media/image875.png"/><Relationship Id="rId182" Type="http://schemas.openxmlformats.org/officeDocument/2006/relationships/image" Target="../media/image700.png"/><Relationship Id="rId403" Type="http://schemas.openxmlformats.org/officeDocument/2006/relationships/image" Target="../media/image807.png"/><Relationship Id="rId750" Type="http://schemas.openxmlformats.org/officeDocument/2006/relationships/image" Target="../media/image976.png"/><Relationship Id="rId487" Type="http://schemas.openxmlformats.org/officeDocument/2006/relationships/customXml" Target="../ink/ink997.xml"/><Relationship Id="rId610" Type="http://schemas.openxmlformats.org/officeDocument/2006/relationships/customXml" Target="../ink/ink1059.xml"/><Relationship Id="rId694" Type="http://schemas.openxmlformats.org/officeDocument/2006/relationships/customXml" Target="../ink/ink1103.xml"/><Relationship Id="rId708" Type="http://schemas.openxmlformats.org/officeDocument/2006/relationships/image" Target="../media/image955.png"/></Relationships>
</file>

<file path=ppt/slides/_rels/slide8.xml.rels><?xml version="1.0" encoding="UTF-8" standalone="yes"?>
<Relationships xmlns="http://schemas.openxmlformats.org/package/2006/relationships"><Relationship Id="rId26" Type="http://schemas.openxmlformats.org/officeDocument/2006/relationships/customXml" Target="../ink/ink1178.xml"/><Relationship Id="rId21" Type="http://schemas.openxmlformats.org/officeDocument/2006/relationships/image" Target="../media/image1021.png"/><Relationship Id="rId42" Type="http://schemas.openxmlformats.org/officeDocument/2006/relationships/customXml" Target="../ink/ink1186.xml"/><Relationship Id="rId47" Type="http://schemas.openxmlformats.org/officeDocument/2006/relationships/image" Target="../media/image1034.png"/><Relationship Id="rId63" Type="http://schemas.openxmlformats.org/officeDocument/2006/relationships/image" Target="../media/image1042.png"/><Relationship Id="rId68" Type="http://schemas.openxmlformats.org/officeDocument/2006/relationships/customXml" Target="../ink/ink1199.xml"/><Relationship Id="rId84" Type="http://schemas.openxmlformats.org/officeDocument/2006/relationships/customXml" Target="../ink/ink1207.xml"/><Relationship Id="rId89" Type="http://schemas.openxmlformats.org/officeDocument/2006/relationships/image" Target="../media/image1055.png"/><Relationship Id="rId16" Type="http://schemas.openxmlformats.org/officeDocument/2006/relationships/customXml" Target="../ink/ink1173.xml"/><Relationship Id="rId11" Type="http://schemas.openxmlformats.org/officeDocument/2006/relationships/image" Target="../media/image1016.png"/><Relationship Id="rId32" Type="http://schemas.openxmlformats.org/officeDocument/2006/relationships/customXml" Target="../ink/ink1181.xml"/><Relationship Id="rId37" Type="http://schemas.openxmlformats.org/officeDocument/2006/relationships/image" Target="../media/image1029.png"/><Relationship Id="rId53" Type="http://schemas.openxmlformats.org/officeDocument/2006/relationships/image" Target="../media/image1037.png"/><Relationship Id="rId58" Type="http://schemas.openxmlformats.org/officeDocument/2006/relationships/customXml" Target="../ink/ink1194.xml"/><Relationship Id="rId74" Type="http://schemas.openxmlformats.org/officeDocument/2006/relationships/customXml" Target="../ink/ink1202.xml"/><Relationship Id="rId79" Type="http://schemas.openxmlformats.org/officeDocument/2006/relationships/image" Target="../media/image1050.png"/><Relationship Id="rId5" Type="http://schemas.openxmlformats.org/officeDocument/2006/relationships/image" Target="../media/image1013.png"/><Relationship Id="rId90" Type="http://schemas.openxmlformats.org/officeDocument/2006/relationships/customXml" Target="../ink/ink1210.xml"/><Relationship Id="rId95" Type="http://schemas.openxmlformats.org/officeDocument/2006/relationships/image" Target="../media/image1058.png"/><Relationship Id="rId22" Type="http://schemas.openxmlformats.org/officeDocument/2006/relationships/customXml" Target="../ink/ink1176.xml"/><Relationship Id="rId27" Type="http://schemas.openxmlformats.org/officeDocument/2006/relationships/image" Target="../media/image1024.png"/><Relationship Id="rId43" Type="http://schemas.openxmlformats.org/officeDocument/2006/relationships/image" Target="../media/image1032.png"/><Relationship Id="rId48" Type="http://schemas.openxmlformats.org/officeDocument/2006/relationships/customXml" Target="../ink/ink1189.xml"/><Relationship Id="rId64" Type="http://schemas.openxmlformats.org/officeDocument/2006/relationships/customXml" Target="../ink/ink1197.xml"/><Relationship Id="rId69" Type="http://schemas.openxmlformats.org/officeDocument/2006/relationships/image" Target="../media/image1045.png"/><Relationship Id="rId80" Type="http://schemas.openxmlformats.org/officeDocument/2006/relationships/customXml" Target="../ink/ink1205.xml"/><Relationship Id="rId85" Type="http://schemas.openxmlformats.org/officeDocument/2006/relationships/image" Target="../media/image1053.png"/><Relationship Id="rId3" Type="http://schemas.openxmlformats.org/officeDocument/2006/relationships/image" Target="../media/image1012.png"/><Relationship Id="rId12" Type="http://schemas.openxmlformats.org/officeDocument/2006/relationships/customXml" Target="../ink/ink1171.xml"/><Relationship Id="rId17" Type="http://schemas.openxmlformats.org/officeDocument/2006/relationships/image" Target="../media/image1019.png"/><Relationship Id="rId25" Type="http://schemas.openxmlformats.org/officeDocument/2006/relationships/image" Target="../media/image1023.png"/><Relationship Id="rId33" Type="http://schemas.openxmlformats.org/officeDocument/2006/relationships/image" Target="../media/image1027.png"/><Relationship Id="rId38" Type="http://schemas.openxmlformats.org/officeDocument/2006/relationships/customXml" Target="../ink/ink1184.xml"/><Relationship Id="rId46" Type="http://schemas.openxmlformats.org/officeDocument/2006/relationships/customXml" Target="../ink/ink1188.xml"/><Relationship Id="rId59" Type="http://schemas.openxmlformats.org/officeDocument/2006/relationships/image" Target="../media/image1040.png"/><Relationship Id="rId67" Type="http://schemas.openxmlformats.org/officeDocument/2006/relationships/image" Target="../media/image1044.png"/><Relationship Id="rId20" Type="http://schemas.openxmlformats.org/officeDocument/2006/relationships/customXml" Target="../ink/ink1175.xml"/><Relationship Id="rId41" Type="http://schemas.openxmlformats.org/officeDocument/2006/relationships/image" Target="../media/image1031.png"/><Relationship Id="rId54" Type="http://schemas.openxmlformats.org/officeDocument/2006/relationships/customXml" Target="../ink/ink1192.xml"/><Relationship Id="rId62" Type="http://schemas.openxmlformats.org/officeDocument/2006/relationships/customXml" Target="../ink/ink1196.xml"/><Relationship Id="rId70" Type="http://schemas.openxmlformats.org/officeDocument/2006/relationships/customXml" Target="../ink/ink1200.xml"/><Relationship Id="rId75" Type="http://schemas.openxmlformats.org/officeDocument/2006/relationships/image" Target="../media/image1048.png"/><Relationship Id="rId83" Type="http://schemas.openxmlformats.org/officeDocument/2006/relationships/image" Target="../media/image1052.png"/><Relationship Id="rId88" Type="http://schemas.openxmlformats.org/officeDocument/2006/relationships/customXml" Target="../ink/ink1209.xml"/><Relationship Id="rId91" Type="http://schemas.openxmlformats.org/officeDocument/2006/relationships/image" Target="../media/image1056.png"/><Relationship Id="rId96" Type="http://schemas.openxmlformats.org/officeDocument/2006/relationships/customXml" Target="../ink/ink1213.xml"/><Relationship Id="rId1" Type="http://schemas.openxmlformats.org/officeDocument/2006/relationships/slideLayout" Target="../slideLayouts/slideLayout7.xml"/><Relationship Id="rId6" Type="http://schemas.openxmlformats.org/officeDocument/2006/relationships/customXml" Target="../ink/ink1168.xml"/><Relationship Id="rId15" Type="http://schemas.openxmlformats.org/officeDocument/2006/relationships/image" Target="../media/image1018.png"/><Relationship Id="rId23" Type="http://schemas.openxmlformats.org/officeDocument/2006/relationships/image" Target="../media/image1022.png"/><Relationship Id="rId28" Type="http://schemas.openxmlformats.org/officeDocument/2006/relationships/customXml" Target="../ink/ink1179.xml"/><Relationship Id="rId36" Type="http://schemas.openxmlformats.org/officeDocument/2006/relationships/customXml" Target="../ink/ink1183.xml"/><Relationship Id="rId49" Type="http://schemas.openxmlformats.org/officeDocument/2006/relationships/image" Target="../media/image1035.png"/><Relationship Id="rId57" Type="http://schemas.openxmlformats.org/officeDocument/2006/relationships/image" Target="../media/image1039.png"/><Relationship Id="rId10" Type="http://schemas.openxmlformats.org/officeDocument/2006/relationships/customXml" Target="../ink/ink1170.xml"/><Relationship Id="rId31" Type="http://schemas.openxmlformats.org/officeDocument/2006/relationships/image" Target="../media/image1026.png"/><Relationship Id="rId44" Type="http://schemas.openxmlformats.org/officeDocument/2006/relationships/customXml" Target="../ink/ink1187.xml"/><Relationship Id="rId52" Type="http://schemas.openxmlformats.org/officeDocument/2006/relationships/customXml" Target="../ink/ink1191.xml"/><Relationship Id="rId60" Type="http://schemas.openxmlformats.org/officeDocument/2006/relationships/customXml" Target="../ink/ink1195.xml"/><Relationship Id="rId65" Type="http://schemas.openxmlformats.org/officeDocument/2006/relationships/image" Target="../media/image1043.png"/><Relationship Id="rId73" Type="http://schemas.openxmlformats.org/officeDocument/2006/relationships/image" Target="../media/image1047.png"/><Relationship Id="rId78" Type="http://schemas.openxmlformats.org/officeDocument/2006/relationships/customXml" Target="../ink/ink1204.xml"/><Relationship Id="rId81" Type="http://schemas.openxmlformats.org/officeDocument/2006/relationships/image" Target="../media/image1051.png"/><Relationship Id="rId86" Type="http://schemas.openxmlformats.org/officeDocument/2006/relationships/customXml" Target="../ink/ink1208.xml"/><Relationship Id="rId94" Type="http://schemas.openxmlformats.org/officeDocument/2006/relationships/customXml" Target="../ink/ink1212.xml"/><Relationship Id="rId4" Type="http://schemas.openxmlformats.org/officeDocument/2006/relationships/customXml" Target="../ink/ink1167.xml"/><Relationship Id="rId9" Type="http://schemas.openxmlformats.org/officeDocument/2006/relationships/image" Target="../media/image1015.png"/><Relationship Id="rId13" Type="http://schemas.openxmlformats.org/officeDocument/2006/relationships/image" Target="../media/image1017.png"/><Relationship Id="rId18" Type="http://schemas.openxmlformats.org/officeDocument/2006/relationships/customXml" Target="../ink/ink1174.xml"/><Relationship Id="rId39" Type="http://schemas.openxmlformats.org/officeDocument/2006/relationships/image" Target="../media/image1030.png"/><Relationship Id="rId34" Type="http://schemas.openxmlformats.org/officeDocument/2006/relationships/customXml" Target="../ink/ink1182.xml"/><Relationship Id="rId50" Type="http://schemas.openxmlformats.org/officeDocument/2006/relationships/customXml" Target="../ink/ink1190.xml"/><Relationship Id="rId55" Type="http://schemas.openxmlformats.org/officeDocument/2006/relationships/image" Target="../media/image1038.png"/><Relationship Id="rId76" Type="http://schemas.openxmlformats.org/officeDocument/2006/relationships/customXml" Target="../ink/ink1203.xml"/><Relationship Id="rId97" Type="http://schemas.openxmlformats.org/officeDocument/2006/relationships/image" Target="../media/image1059.png"/><Relationship Id="rId7" Type="http://schemas.openxmlformats.org/officeDocument/2006/relationships/image" Target="../media/image1014.png"/><Relationship Id="rId71" Type="http://schemas.openxmlformats.org/officeDocument/2006/relationships/image" Target="../media/image1046.png"/><Relationship Id="rId92" Type="http://schemas.openxmlformats.org/officeDocument/2006/relationships/customXml" Target="../ink/ink1211.xml"/><Relationship Id="rId2" Type="http://schemas.openxmlformats.org/officeDocument/2006/relationships/notesSlide" Target="../notesSlides/notesSlide8.xml"/><Relationship Id="rId29" Type="http://schemas.openxmlformats.org/officeDocument/2006/relationships/image" Target="../media/image1025.png"/><Relationship Id="rId24" Type="http://schemas.openxmlformats.org/officeDocument/2006/relationships/customXml" Target="../ink/ink1177.xml"/><Relationship Id="rId40" Type="http://schemas.openxmlformats.org/officeDocument/2006/relationships/customXml" Target="../ink/ink1185.xml"/><Relationship Id="rId45" Type="http://schemas.openxmlformats.org/officeDocument/2006/relationships/image" Target="../media/image1033.png"/><Relationship Id="rId66" Type="http://schemas.openxmlformats.org/officeDocument/2006/relationships/customXml" Target="../ink/ink1198.xml"/><Relationship Id="rId87" Type="http://schemas.openxmlformats.org/officeDocument/2006/relationships/image" Target="../media/image1054.png"/><Relationship Id="rId61" Type="http://schemas.openxmlformats.org/officeDocument/2006/relationships/image" Target="../media/image1041.png"/><Relationship Id="rId82" Type="http://schemas.openxmlformats.org/officeDocument/2006/relationships/customXml" Target="../ink/ink1206.xml"/><Relationship Id="rId19" Type="http://schemas.openxmlformats.org/officeDocument/2006/relationships/image" Target="../media/image1020.png"/><Relationship Id="rId14" Type="http://schemas.openxmlformats.org/officeDocument/2006/relationships/customXml" Target="../ink/ink1172.xml"/><Relationship Id="rId30" Type="http://schemas.openxmlformats.org/officeDocument/2006/relationships/customXml" Target="../ink/ink1180.xml"/><Relationship Id="rId35" Type="http://schemas.openxmlformats.org/officeDocument/2006/relationships/image" Target="../media/image1028.png"/><Relationship Id="rId56" Type="http://schemas.openxmlformats.org/officeDocument/2006/relationships/customXml" Target="../ink/ink1193.xml"/><Relationship Id="rId77" Type="http://schemas.openxmlformats.org/officeDocument/2006/relationships/image" Target="../media/image1049.png"/><Relationship Id="rId8" Type="http://schemas.openxmlformats.org/officeDocument/2006/relationships/customXml" Target="../ink/ink1169.xml"/><Relationship Id="rId51" Type="http://schemas.openxmlformats.org/officeDocument/2006/relationships/image" Target="../media/image1036.png"/><Relationship Id="rId72" Type="http://schemas.openxmlformats.org/officeDocument/2006/relationships/customXml" Target="../ink/ink1201.xml"/><Relationship Id="rId93" Type="http://schemas.openxmlformats.org/officeDocument/2006/relationships/image" Target="../media/image1057.png"/></Relationships>
</file>

<file path=ppt/slides/_rels/slide9.xml.rels><?xml version="1.0" encoding="UTF-8" standalone="yes"?>
<Relationships xmlns="http://schemas.openxmlformats.org/package/2006/relationships"><Relationship Id="rId117" Type="http://schemas.openxmlformats.org/officeDocument/2006/relationships/image" Target="../media/image1117.png"/><Relationship Id="rId299" Type="http://schemas.openxmlformats.org/officeDocument/2006/relationships/image" Target="../media/image1205.png"/><Relationship Id="rId21" Type="http://schemas.openxmlformats.org/officeDocument/2006/relationships/image" Target="../media/image1069.png"/><Relationship Id="rId63" Type="http://schemas.openxmlformats.org/officeDocument/2006/relationships/image" Target="../media/image1090.png"/><Relationship Id="rId159" Type="http://schemas.openxmlformats.org/officeDocument/2006/relationships/image" Target="../media/image1138.png"/><Relationship Id="rId324" Type="http://schemas.openxmlformats.org/officeDocument/2006/relationships/customXml" Target="../ink/ink1375.xml"/><Relationship Id="rId170" Type="http://schemas.openxmlformats.org/officeDocument/2006/relationships/customXml" Target="../ink/ink1297.xml"/><Relationship Id="rId226" Type="http://schemas.openxmlformats.org/officeDocument/2006/relationships/customXml" Target="../ink/ink1325.xml"/><Relationship Id="rId268" Type="http://schemas.openxmlformats.org/officeDocument/2006/relationships/customXml" Target="../ink/ink1346.xml"/><Relationship Id="rId32" Type="http://schemas.openxmlformats.org/officeDocument/2006/relationships/customXml" Target="../ink/ink1228.xml"/><Relationship Id="rId74" Type="http://schemas.openxmlformats.org/officeDocument/2006/relationships/customXml" Target="../ink/ink1249.xml"/><Relationship Id="rId128" Type="http://schemas.openxmlformats.org/officeDocument/2006/relationships/customXml" Target="../ink/ink1276.xml"/><Relationship Id="rId335" Type="http://schemas.openxmlformats.org/officeDocument/2006/relationships/image" Target="../media/image1221.png"/><Relationship Id="rId5" Type="http://schemas.openxmlformats.org/officeDocument/2006/relationships/image" Target="../media/image1061.png"/><Relationship Id="rId181" Type="http://schemas.openxmlformats.org/officeDocument/2006/relationships/image" Target="../media/image1148.png"/><Relationship Id="rId237" Type="http://schemas.openxmlformats.org/officeDocument/2006/relationships/image" Target="../media/image385.png"/><Relationship Id="rId279" Type="http://schemas.openxmlformats.org/officeDocument/2006/relationships/image" Target="../media/image1196.png"/><Relationship Id="rId43" Type="http://schemas.openxmlformats.org/officeDocument/2006/relationships/image" Target="../media/image1080.png"/><Relationship Id="rId139" Type="http://schemas.openxmlformats.org/officeDocument/2006/relationships/image" Target="../media/image1128.png"/><Relationship Id="rId290" Type="http://schemas.openxmlformats.org/officeDocument/2006/relationships/customXml" Target="../ink/ink1357.xml"/><Relationship Id="rId304" Type="http://schemas.openxmlformats.org/officeDocument/2006/relationships/customXml" Target="../ink/ink1365.xml"/><Relationship Id="rId85" Type="http://schemas.openxmlformats.org/officeDocument/2006/relationships/image" Target="../media/image1101.png"/><Relationship Id="rId150" Type="http://schemas.openxmlformats.org/officeDocument/2006/relationships/customXml" Target="../ink/ink1287.xml"/><Relationship Id="rId192" Type="http://schemas.openxmlformats.org/officeDocument/2006/relationships/customXml" Target="../ink/ink1308.xml"/><Relationship Id="rId206" Type="http://schemas.openxmlformats.org/officeDocument/2006/relationships/customXml" Target="../ink/ink1315.xml"/><Relationship Id="rId248" Type="http://schemas.openxmlformats.org/officeDocument/2006/relationships/customXml" Target="../ink/ink1336.xml"/><Relationship Id="rId12" Type="http://schemas.openxmlformats.org/officeDocument/2006/relationships/customXml" Target="../ink/ink1218.xml"/><Relationship Id="rId108" Type="http://schemas.openxmlformats.org/officeDocument/2006/relationships/customXml" Target="../ink/ink1266.xml"/><Relationship Id="rId315" Type="http://schemas.openxmlformats.org/officeDocument/2006/relationships/image" Target="../media/image1213.png"/><Relationship Id="rId54" Type="http://schemas.openxmlformats.org/officeDocument/2006/relationships/customXml" Target="../ink/ink1239.xml"/><Relationship Id="rId96" Type="http://schemas.openxmlformats.org/officeDocument/2006/relationships/customXml" Target="../ink/ink1260.xml"/><Relationship Id="rId161" Type="http://schemas.openxmlformats.org/officeDocument/2006/relationships/image" Target="../media/image1139.png"/><Relationship Id="rId217" Type="http://schemas.openxmlformats.org/officeDocument/2006/relationships/image" Target="../media/image1166.png"/><Relationship Id="rId259" Type="http://schemas.openxmlformats.org/officeDocument/2006/relationships/image" Target="../media/image1186.png"/><Relationship Id="rId23" Type="http://schemas.openxmlformats.org/officeDocument/2006/relationships/image" Target="../media/image1070.png"/><Relationship Id="rId119" Type="http://schemas.openxmlformats.org/officeDocument/2006/relationships/image" Target="../media/image1118.png"/><Relationship Id="rId270" Type="http://schemas.openxmlformats.org/officeDocument/2006/relationships/customXml" Target="../ink/ink1347.xml"/><Relationship Id="rId326" Type="http://schemas.openxmlformats.org/officeDocument/2006/relationships/customXml" Target="../ink/ink1376.xml"/><Relationship Id="rId65" Type="http://schemas.openxmlformats.org/officeDocument/2006/relationships/image" Target="../media/image1091.png"/><Relationship Id="rId130" Type="http://schemas.openxmlformats.org/officeDocument/2006/relationships/customXml" Target="../ink/ink1277.xml"/><Relationship Id="rId172" Type="http://schemas.openxmlformats.org/officeDocument/2006/relationships/customXml" Target="../ink/ink1298.xml"/><Relationship Id="rId228" Type="http://schemas.openxmlformats.org/officeDocument/2006/relationships/customXml" Target="../ink/ink1326.xml"/><Relationship Id="rId281" Type="http://schemas.openxmlformats.org/officeDocument/2006/relationships/image" Target="../media/image1197.png"/><Relationship Id="rId34" Type="http://schemas.openxmlformats.org/officeDocument/2006/relationships/customXml" Target="../ink/ink1229.xml"/><Relationship Id="rId76" Type="http://schemas.openxmlformats.org/officeDocument/2006/relationships/customXml" Target="../ink/ink1250.xml"/><Relationship Id="rId141" Type="http://schemas.openxmlformats.org/officeDocument/2006/relationships/image" Target="../media/image1129.png"/><Relationship Id="rId7" Type="http://schemas.openxmlformats.org/officeDocument/2006/relationships/image" Target="../media/image1062.png"/><Relationship Id="rId183" Type="http://schemas.openxmlformats.org/officeDocument/2006/relationships/image" Target="../media/image1149.png"/><Relationship Id="rId239" Type="http://schemas.openxmlformats.org/officeDocument/2006/relationships/image" Target="../media/image1176.png"/><Relationship Id="rId250" Type="http://schemas.openxmlformats.org/officeDocument/2006/relationships/customXml" Target="../ink/ink1337.xml"/><Relationship Id="rId292" Type="http://schemas.openxmlformats.org/officeDocument/2006/relationships/image" Target="../media/image1202.png"/><Relationship Id="rId306" Type="http://schemas.openxmlformats.org/officeDocument/2006/relationships/customXml" Target="../ink/ink1366.xml"/><Relationship Id="rId24" Type="http://schemas.openxmlformats.org/officeDocument/2006/relationships/customXml" Target="../ink/ink1224.xml"/><Relationship Id="rId45" Type="http://schemas.openxmlformats.org/officeDocument/2006/relationships/image" Target="../media/image1081.png"/><Relationship Id="rId66" Type="http://schemas.openxmlformats.org/officeDocument/2006/relationships/customXml" Target="../ink/ink1245.xml"/><Relationship Id="rId87" Type="http://schemas.openxmlformats.org/officeDocument/2006/relationships/image" Target="../media/image1102.png"/><Relationship Id="rId110" Type="http://schemas.openxmlformats.org/officeDocument/2006/relationships/customXml" Target="../ink/ink1267.xml"/><Relationship Id="rId131" Type="http://schemas.openxmlformats.org/officeDocument/2006/relationships/image" Target="../media/image1124.png"/><Relationship Id="rId327" Type="http://schemas.openxmlformats.org/officeDocument/2006/relationships/image" Target="../media/image1219.png"/><Relationship Id="rId152" Type="http://schemas.openxmlformats.org/officeDocument/2006/relationships/customXml" Target="../ink/ink1288.xml"/><Relationship Id="rId173" Type="http://schemas.openxmlformats.org/officeDocument/2006/relationships/image" Target="../media/image33.png"/><Relationship Id="rId194" Type="http://schemas.openxmlformats.org/officeDocument/2006/relationships/customXml" Target="../ink/ink1309.xml"/><Relationship Id="rId208" Type="http://schemas.openxmlformats.org/officeDocument/2006/relationships/customXml" Target="../ink/ink1316.xml"/><Relationship Id="rId229" Type="http://schemas.openxmlformats.org/officeDocument/2006/relationships/image" Target="../media/image1172.png"/><Relationship Id="rId240" Type="http://schemas.openxmlformats.org/officeDocument/2006/relationships/customXml" Target="../ink/ink1332.xml"/><Relationship Id="rId261" Type="http://schemas.openxmlformats.org/officeDocument/2006/relationships/image" Target="../media/image1187.png"/><Relationship Id="rId14" Type="http://schemas.openxmlformats.org/officeDocument/2006/relationships/customXml" Target="../ink/ink1219.xml"/><Relationship Id="rId35" Type="http://schemas.openxmlformats.org/officeDocument/2006/relationships/image" Target="../media/image1076.png"/><Relationship Id="rId56" Type="http://schemas.openxmlformats.org/officeDocument/2006/relationships/customXml" Target="../ink/ink1240.xml"/><Relationship Id="rId77" Type="http://schemas.openxmlformats.org/officeDocument/2006/relationships/image" Target="../media/image1097.png"/><Relationship Id="rId100" Type="http://schemas.openxmlformats.org/officeDocument/2006/relationships/customXml" Target="../ink/ink1262.xml"/><Relationship Id="rId282" Type="http://schemas.openxmlformats.org/officeDocument/2006/relationships/customXml" Target="../ink/ink1353.xml"/><Relationship Id="rId317" Type="http://schemas.openxmlformats.org/officeDocument/2006/relationships/image" Target="../media/image1214.png"/><Relationship Id="rId8" Type="http://schemas.openxmlformats.org/officeDocument/2006/relationships/customXml" Target="../ink/ink1216.xml"/><Relationship Id="rId98" Type="http://schemas.openxmlformats.org/officeDocument/2006/relationships/customXml" Target="../ink/ink1261.xml"/><Relationship Id="rId121" Type="http://schemas.openxmlformats.org/officeDocument/2006/relationships/image" Target="../media/image1119.png"/><Relationship Id="rId142" Type="http://schemas.openxmlformats.org/officeDocument/2006/relationships/customXml" Target="../ink/ink1283.xml"/><Relationship Id="rId163" Type="http://schemas.openxmlformats.org/officeDocument/2006/relationships/image" Target="../media/image1140.png"/><Relationship Id="rId184" Type="http://schemas.openxmlformats.org/officeDocument/2006/relationships/customXml" Target="../ink/ink1304.xml"/><Relationship Id="rId219" Type="http://schemas.openxmlformats.org/officeDocument/2006/relationships/image" Target="../media/image1167.png"/><Relationship Id="rId230" Type="http://schemas.openxmlformats.org/officeDocument/2006/relationships/customXml" Target="../ink/ink1327.xml"/><Relationship Id="rId251" Type="http://schemas.openxmlformats.org/officeDocument/2006/relationships/image" Target="../media/image1182.png"/><Relationship Id="rId25" Type="http://schemas.openxmlformats.org/officeDocument/2006/relationships/image" Target="../media/image1071.png"/><Relationship Id="rId46" Type="http://schemas.openxmlformats.org/officeDocument/2006/relationships/customXml" Target="../ink/ink1235.xml"/><Relationship Id="rId67" Type="http://schemas.openxmlformats.org/officeDocument/2006/relationships/image" Target="../media/image1092.png"/><Relationship Id="rId272" Type="http://schemas.openxmlformats.org/officeDocument/2006/relationships/customXml" Target="../ink/ink1348.xml"/><Relationship Id="rId293" Type="http://schemas.openxmlformats.org/officeDocument/2006/relationships/customXml" Target="../ink/ink1359.xml"/><Relationship Id="rId307" Type="http://schemas.openxmlformats.org/officeDocument/2006/relationships/image" Target="../media/image1209.png"/><Relationship Id="rId328" Type="http://schemas.openxmlformats.org/officeDocument/2006/relationships/customXml" Target="../ink/ink1377.xml"/><Relationship Id="rId88" Type="http://schemas.openxmlformats.org/officeDocument/2006/relationships/customXml" Target="../ink/ink1256.xml"/><Relationship Id="rId111" Type="http://schemas.openxmlformats.org/officeDocument/2006/relationships/image" Target="../media/image1114.png"/><Relationship Id="rId132" Type="http://schemas.openxmlformats.org/officeDocument/2006/relationships/customXml" Target="../ink/ink1278.xml"/><Relationship Id="rId153" Type="http://schemas.openxmlformats.org/officeDocument/2006/relationships/image" Target="../media/image1135.png"/><Relationship Id="rId174" Type="http://schemas.openxmlformats.org/officeDocument/2006/relationships/customXml" Target="../ink/ink1299.xml"/><Relationship Id="rId195" Type="http://schemas.openxmlformats.org/officeDocument/2006/relationships/image" Target="../media/image1155.png"/><Relationship Id="rId209" Type="http://schemas.openxmlformats.org/officeDocument/2006/relationships/image" Target="../media/image1162.png"/><Relationship Id="rId220" Type="http://schemas.openxmlformats.org/officeDocument/2006/relationships/customXml" Target="../ink/ink1322.xml"/><Relationship Id="rId241" Type="http://schemas.openxmlformats.org/officeDocument/2006/relationships/image" Target="../media/image1177.png"/><Relationship Id="rId15" Type="http://schemas.openxmlformats.org/officeDocument/2006/relationships/image" Target="../media/image1066.png"/><Relationship Id="rId36" Type="http://schemas.openxmlformats.org/officeDocument/2006/relationships/customXml" Target="../ink/ink1230.xml"/><Relationship Id="rId57" Type="http://schemas.openxmlformats.org/officeDocument/2006/relationships/image" Target="../media/image1087.png"/><Relationship Id="rId262" Type="http://schemas.openxmlformats.org/officeDocument/2006/relationships/customXml" Target="../ink/ink1343.xml"/><Relationship Id="rId283" Type="http://schemas.openxmlformats.org/officeDocument/2006/relationships/image" Target="../media/image1198.png"/><Relationship Id="rId318" Type="http://schemas.openxmlformats.org/officeDocument/2006/relationships/customXml" Target="../ink/ink1372.xml"/><Relationship Id="rId78" Type="http://schemas.openxmlformats.org/officeDocument/2006/relationships/customXml" Target="../ink/ink1251.xml"/><Relationship Id="rId99" Type="http://schemas.openxmlformats.org/officeDocument/2006/relationships/image" Target="../media/image1108.png"/><Relationship Id="rId101" Type="http://schemas.openxmlformats.org/officeDocument/2006/relationships/image" Target="../media/image1109.png"/><Relationship Id="rId122" Type="http://schemas.openxmlformats.org/officeDocument/2006/relationships/customXml" Target="../ink/ink1273.xml"/><Relationship Id="rId143" Type="http://schemas.openxmlformats.org/officeDocument/2006/relationships/image" Target="../media/image1130.png"/><Relationship Id="rId164" Type="http://schemas.openxmlformats.org/officeDocument/2006/relationships/customXml" Target="../ink/ink1294.xml"/><Relationship Id="rId185" Type="http://schemas.openxmlformats.org/officeDocument/2006/relationships/image" Target="../media/image1150.png"/><Relationship Id="rId9" Type="http://schemas.openxmlformats.org/officeDocument/2006/relationships/image" Target="../media/image1063.png"/><Relationship Id="rId210" Type="http://schemas.openxmlformats.org/officeDocument/2006/relationships/customXml" Target="../ink/ink1317.xml"/><Relationship Id="rId26" Type="http://schemas.openxmlformats.org/officeDocument/2006/relationships/customXml" Target="../ink/ink1225.xml"/><Relationship Id="rId231" Type="http://schemas.openxmlformats.org/officeDocument/2006/relationships/image" Target="../media/image1173.png"/><Relationship Id="rId252" Type="http://schemas.openxmlformats.org/officeDocument/2006/relationships/customXml" Target="../ink/ink1338.xml"/><Relationship Id="rId273" Type="http://schemas.openxmlformats.org/officeDocument/2006/relationships/image" Target="../media/image1193.png"/><Relationship Id="rId294" Type="http://schemas.openxmlformats.org/officeDocument/2006/relationships/image" Target="../media/image1203.png"/><Relationship Id="rId308" Type="http://schemas.openxmlformats.org/officeDocument/2006/relationships/customXml" Target="../ink/ink1367.xml"/><Relationship Id="rId329" Type="http://schemas.openxmlformats.org/officeDocument/2006/relationships/image" Target="../media/image1220.png"/><Relationship Id="rId47" Type="http://schemas.openxmlformats.org/officeDocument/2006/relationships/image" Target="../media/image1082.png"/><Relationship Id="rId68" Type="http://schemas.openxmlformats.org/officeDocument/2006/relationships/customXml" Target="../ink/ink1246.xml"/><Relationship Id="rId89" Type="http://schemas.openxmlformats.org/officeDocument/2006/relationships/image" Target="../media/image1103.png"/><Relationship Id="rId112" Type="http://schemas.openxmlformats.org/officeDocument/2006/relationships/customXml" Target="../ink/ink1268.xml"/><Relationship Id="rId133" Type="http://schemas.openxmlformats.org/officeDocument/2006/relationships/image" Target="../media/image1125.png"/><Relationship Id="rId154" Type="http://schemas.openxmlformats.org/officeDocument/2006/relationships/customXml" Target="../ink/ink1289.xml"/><Relationship Id="rId175" Type="http://schemas.openxmlformats.org/officeDocument/2006/relationships/image" Target="../media/image1145.png"/><Relationship Id="rId196" Type="http://schemas.openxmlformats.org/officeDocument/2006/relationships/customXml" Target="../ink/ink1310.xml"/><Relationship Id="rId200" Type="http://schemas.openxmlformats.org/officeDocument/2006/relationships/customXml" Target="../ink/ink1312.xml"/><Relationship Id="rId16" Type="http://schemas.openxmlformats.org/officeDocument/2006/relationships/customXml" Target="../ink/ink1220.xml"/><Relationship Id="rId221" Type="http://schemas.openxmlformats.org/officeDocument/2006/relationships/image" Target="../media/image1168.png"/><Relationship Id="rId242" Type="http://schemas.openxmlformats.org/officeDocument/2006/relationships/customXml" Target="../ink/ink1333.xml"/><Relationship Id="rId263" Type="http://schemas.openxmlformats.org/officeDocument/2006/relationships/image" Target="../media/image1188.png"/><Relationship Id="rId284" Type="http://schemas.openxmlformats.org/officeDocument/2006/relationships/customXml" Target="../ink/ink1354.xml"/><Relationship Id="rId319" Type="http://schemas.openxmlformats.org/officeDocument/2006/relationships/image" Target="../media/image1215.png"/><Relationship Id="rId37" Type="http://schemas.openxmlformats.org/officeDocument/2006/relationships/image" Target="../media/image1077.png"/><Relationship Id="rId58" Type="http://schemas.openxmlformats.org/officeDocument/2006/relationships/customXml" Target="../ink/ink1241.xml"/><Relationship Id="rId79" Type="http://schemas.openxmlformats.org/officeDocument/2006/relationships/image" Target="../media/image1098.png"/><Relationship Id="rId102" Type="http://schemas.openxmlformats.org/officeDocument/2006/relationships/customXml" Target="../ink/ink1263.xml"/><Relationship Id="rId123" Type="http://schemas.openxmlformats.org/officeDocument/2006/relationships/image" Target="../media/image1120.png"/><Relationship Id="rId144" Type="http://schemas.openxmlformats.org/officeDocument/2006/relationships/customXml" Target="../ink/ink1284.xml"/><Relationship Id="rId330" Type="http://schemas.openxmlformats.org/officeDocument/2006/relationships/hyperlink" Target="http://www.bernhardkoester.de/workingpaper/CDO.pdf" TargetMode="External"/><Relationship Id="rId90" Type="http://schemas.openxmlformats.org/officeDocument/2006/relationships/customXml" Target="../ink/ink1257.xml"/><Relationship Id="rId165" Type="http://schemas.openxmlformats.org/officeDocument/2006/relationships/image" Target="../media/image1141.png"/><Relationship Id="rId186" Type="http://schemas.openxmlformats.org/officeDocument/2006/relationships/customXml" Target="../ink/ink1305.xml"/><Relationship Id="rId211" Type="http://schemas.openxmlformats.org/officeDocument/2006/relationships/image" Target="../media/image1163.png"/><Relationship Id="rId232" Type="http://schemas.openxmlformats.org/officeDocument/2006/relationships/customXml" Target="../ink/ink1328.xml"/><Relationship Id="rId253" Type="http://schemas.openxmlformats.org/officeDocument/2006/relationships/image" Target="../media/image1183.png"/><Relationship Id="rId274" Type="http://schemas.openxmlformats.org/officeDocument/2006/relationships/customXml" Target="../ink/ink1349.xml"/><Relationship Id="rId295" Type="http://schemas.openxmlformats.org/officeDocument/2006/relationships/customXml" Target="../ink/ink1360.xml"/><Relationship Id="rId309" Type="http://schemas.openxmlformats.org/officeDocument/2006/relationships/image" Target="../media/image1210.png"/><Relationship Id="rId27" Type="http://schemas.openxmlformats.org/officeDocument/2006/relationships/image" Target="../media/image1072.png"/><Relationship Id="rId48" Type="http://schemas.openxmlformats.org/officeDocument/2006/relationships/customXml" Target="../ink/ink1236.xml"/><Relationship Id="rId69" Type="http://schemas.openxmlformats.org/officeDocument/2006/relationships/image" Target="../media/image1093.png"/><Relationship Id="rId113" Type="http://schemas.openxmlformats.org/officeDocument/2006/relationships/image" Target="../media/image1115.png"/><Relationship Id="rId134" Type="http://schemas.openxmlformats.org/officeDocument/2006/relationships/customXml" Target="../ink/ink1279.xml"/><Relationship Id="rId320" Type="http://schemas.openxmlformats.org/officeDocument/2006/relationships/customXml" Target="../ink/ink1373.xml"/><Relationship Id="rId80" Type="http://schemas.openxmlformats.org/officeDocument/2006/relationships/customXml" Target="../ink/ink1252.xml"/><Relationship Id="rId155" Type="http://schemas.openxmlformats.org/officeDocument/2006/relationships/image" Target="../media/image1136.png"/><Relationship Id="rId176" Type="http://schemas.openxmlformats.org/officeDocument/2006/relationships/customXml" Target="../ink/ink1300.xml"/><Relationship Id="rId197" Type="http://schemas.openxmlformats.org/officeDocument/2006/relationships/image" Target="../media/image1156.png"/><Relationship Id="rId201" Type="http://schemas.openxmlformats.org/officeDocument/2006/relationships/image" Target="../media/image1158.png"/><Relationship Id="rId222" Type="http://schemas.openxmlformats.org/officeDocument/2006/relationships/customXml" Target="../ink/ink1323.xml"/><Relationship Id="rId243" Type="http://schemas.openxmlformats.org/officeDocument/2006/relationships/image" Target="../media/image1178.png"/><Relationship Id="rId264" Type="http://schemas.openxmlformats.org/officeDocument/2006/relationships/customXml" Target="../ink/ink1344.xml"/><Relationship Id="rId285" Type="http://schemas.openxmlformats.org/officeDocument/2006/relationships/image" Target="../media/image1199.png"/><Relationship Id="rId17" Type="http://schemas.openxmlformats.org/officeDocument/2006/relationships/image" Target="../media/image1067.png"/><Relationship Id="rId38" Type="http://schemas.openxmlformats.org/officeDocument/2006/relationships/customXml" Target="../ink/ink1231.xml"/><Relationship Id="rId59" Type="http://schemas.openxmlformats.org/officeDocument/2006/relationships/image" Target="../media/image1088.png"/><Relationship Id="rId103" Type="http://schemas.openxmlformats.org/officeDocument/2006/relationships/image" Target="../media/image1110.png"/><Relationship Id="rId124" Type="http://schemas.openxmlformats.org/officeDocument/2006/relationships/customXml" Target="../ink/ink1274.xml"/><Relationship Id="rId310" Type="http://schemas.openxmlformats.org/officeDocument/2006/relationships/customXml" Target="../ink/ink1368.xml"/><Relationship Id="rId70" Type="http://schemas.openxmlformats.org/officeDocument/2006/relationships/customXml" Target="../ink/ink1247.xml"/><Relationship Id="rId91" Type="http://schemas.openxmlformats.org/officeDocument/2006/relationships/image" Target="../media/image1104.png"/><Relationship Id="rId145" Type="http://schemas.openxmlformats.org/officeDocument/2006/relationships/image" Target="../media/image1131.png"/><Relationship Id="rId166" Type="http://schemas.openxmlformats.org/officeDocument/2006/relationships/customXml" Target="../ink/ink1295.xml"/><Relationship Id="rId187" Type="http://schemas.openxmlformats.org/officeDocument/2006/relationships/image" Target="../media/image1151.png"/><Relationship Id="rId331" Type="http://schemas.openxmlformats.org/officeDocument/2006/relationships/hyperlink" Target="https://www.jade-hs.de/fileadmin/fb_wirtschaft/4_Forschung-und-Praxis/Jahresband/2020/2020-12-7-Koester_Rieken.pdf" TargetMode="External"/><Relationship Id="rId1" Type="http://schemas.openxmlformats.org/officeDocument/2006/relationships/slideLayout" Target="../slideLayouts/slideLayout7.xml"/><Relationship Id="rId212" Type="http://schemas.openxmlformats.org/officeDocument/2006/relationships/customXml" Target="../ink/ink1318.xml"/><Relationship Id="rId233" Type="http://schemas.openxmlformats.org/officeDocument/2006/relationships/image" Target="../media/image1174.png"/><Relationship Id="rId254" Type="http://schemas.openxmlformats.org/officeDocument/2006/relationships/customXml" Target="../ink/ink1339.xml"/><Relationship Id="rId28" Type="http://schemas.openxmlformats.org/officeDocument/2006/relationships/customXml" Target="../ink/ink1226.xml"/><Relationship Id="rId49" Type="http://schemas.openxmlformats.org/officeDocument/2006/relationships/image" Target="../media/image1083.png"/><Relationship Id="rId114" Type="http://schemas.openxmlformats.org/officeDocument/2006/relationships/customXml" Target="../ink/ink1269.xml"/><Relationship Id="rId275" Type="http://schemas.openxmlformats.org/officeDocument/2006/relationships/image" Target="../media/image1194.png"/><Relationship Id="rId296" Type="http://schemas.openxmlformats.org/officeDocument/2006/relationships/image" Target="../media/image1204.png"/><Relationship Id="rId300" Type="http://schemas.openxmlformats.org/officeDocument/2006/relationships/customXml" Target="../ink/ink1363.xml"/><Relationship Id="rId60" Type="http://schemas.openxmlformats.org/officeDocument/2006/relationships/customXml" Target="../ink/ink1242.xml"/><Relationship Id="rId81" Type="http://schemas.openxmlformats.org/officeDocument/2006/relationships/image" Target="../media/image1099.png"/><Relationship Id="rId135" Type="http://schemas.openxmlformats.org/officeDocument/2006/relationships/image" Target="../media/image1126.png"/><Relationship Id="rId156" Type="http://schemas.openxmlformats.org/officeDocument/2006/relationships/customXml" Target="../ink/ink1290.xml"/><Relationship Id="rId177" Type="http://schemas.openxmlformats.org/officeDocument/2006/relationships/image" Target="../media/image1146.png"/><Relationship Id="rId198" Type="http://schemas.openxmlformats.org/officeDocument/2006/relationships/customXml" Target="../ink/ink1311.xml"/><Relationship Id="rId321" Type="http://schemas.openxmlformats.org/officeDocument/2006/relationships/image" Target="../media/image1216.png"/><Relationship Id="rId202" Type="http://schemas.openxmlformats.org/officeDocument/2006/relationships/customXml" Target="../ink/ink1313.xml"/><Relationship Id="rId223" Type="http://schemas.openxmlformats.org/officeDocument/2006/relationships/image" Target="../media/image1169.png"/><Relationship Id="rId244" Type="http://schemas.openxmlformats.org/officeDocument/2006/relationships/customXml" Target="../ink/ink1334.xml"/><Relationship Id="rId18" Type="http://schemas.openxmlformats.org/officeDocument/2006/relationships/customXml" Target="../ink/ink1221.xml"/><Relationship Id="rId39" Type="http://schemas.openxmlformats.org/officeDocument/2006/relationships/image" Target="../media/image1078.png"/><Relationship Id="rId265" Type="http://schemas.openxmlformats.org/officeDocument/2006/relationships/image" Target="../media/image1189.png"/><Relationship Id="rId286" Type="http://schemas.openxmlformats.org/officeDocument/2006/relationships/customXml" Target="../ink/ink1355.xml"/><Relationship Id="rId50" Type="http://schemas.openxmlformats.org/officeDocument/2006/relationships/customXml" Target="../ink/ink1237.xml"/><Relationship Id="rId104" Type="http://schemas.openxmlformats.org/officeDocument/2006/relationships/customXml" Target="../ink/ink1264.xml"/><Relationship Id="rId125" Type="http://schemas.openxmlformats.org/officeDocument/2006/relationships/image" Target="../media/image1121.png"/><Relationship Id="rId146" Type="http://schemas.openxmlformats.org/officeDocument/2006/relationships/customXml" Target="../ink/ink1285.xml"/><Relationship Id="rId167" Type="http://schemas.openxmlformats.org/officeDocument/2006/relationships/image" Target="../media/image1142.png"/><Relationship Id="rId188" Type="http://schemas.openxmlformats.org/officeDocument/2006/relationships/customXml" Target="../ink/ink1306.xml"/><Relationship Id="rId311" Type="http://schemas.openxmlformats.org/officeDocument/2006/relationships/image" Target="../media/image1211.png"/><Relationship Id="rId332" Type="http://schemas.openxmlformats.org/officeDocument/2006/relationships/hyperlink" Target="https://www.jade-hs.de/fileadmin/fb_wirtschaft/4_Forschung-und-Praxis/Jahresband/2021/2021-13-7Koester_Rieken_Ein_Jahr_Corona-Epidemie_in_Deutschland.pdf" TargetMode="External"/><Relationship Id="rId71" Type="http://schemas.openxmlformats.org/officeDocument/2006/relationships/image" Target="../media/image1094.png"/><Relationship Id="rId92" Type="http://schemas.openxmlformats.org/officeDocument/2006/relationships/customXml" Target="../ink/ink1258.xml"/><Relationship Id="rId213" Type="http://schemas.openxmlformats.org/officeDocument/2006/relationships/image" Target="../media/image1164.png"/><Relationship Id="rId234" Type="http://schemas.openxmlformats.org/officeDocument/2006/relationships/customXml" Target="../ink/ink1329.xml"/><Relationship Id="rId2" Type="http://schemas.openxmlformats.org/officeDocument/2006/relationships/notesSlide" Target="../notesSlides/notesSlide9.xml"/><Relationship Id="rId29" Type="http://schemas.openxmlformats.org/officeDocument/2006/relationships/image" Target="../media/image1073.png"/><Relationship Id="rId255" Type="http://schemas.openxmlformats.org/officeDocument/2006/relationships/image" Target="../media/image1184.png"/><Relationship Id="rId276" Type="http://schemas.openxmlformats.org/officeDocument/2006/relationships/customXml" Target="../ink/ink1350.xml"/><Relationship Id="rId297" Type="http://schemas.openxmlformats.org/officeDocument/2006/relationships/customXml" Target="../ink/ink1361.xml"/><Relationship Id="rId40" Type="http://schemas.openxmlformats.org/officeDocument/2006/relationships/customXml" Target="../ink/ink1232.xml"/><Relationship Id="rId115" Type="http://schemas.openxmlformats.org/officeDocument/2006/relationships/image" Target="../media/image1116.png"/><Relationship Id="rId136" Type="http://schemas.openxmlformats.org/officeDocument/2006/relationships/customXml" Target="../ink/ink1280.xml"/><Relationship Id="rId157" Type="http://schemas.openxmlformats.org/officeDocument/2006/relationships/image" Target="../media/image1137.png"/><Relationship Id="rId178" Type="http://schemas.openxmlformats.org/officeDocument/2006/relationships/customXml" Target="../ink/ink1301.xml"/><Relationship Id="rId301" Type="http://schemas.openxmlformats.org/officeDocument/2006/relationships/image" Target="../media/image1206.png"/><Relationship Id="rId322" Type="http://schemas.openxmlformats.org/officeDocument/2006/relationships/customXml" Target="../ink/ink1374.xml"/><Relationship Id="rId61" Type="http://schemas.openxmlformats.org/officeDocument/2006/relationships/image" Target="../media/image1089.png"/><Relationship Id="rId82" Type="http://schemas.openxmlformats.org/officeDocument/2006/relationships/customXml" Target="../ink/ink1253.xml"/><Relationship Id="rId199" Type="http://schemas.openxmlformats.org/officeDocument/2006/relationships/image" Target="../media/image1157.png"/><Relationship Id="rId203" Type="http://schemas.openxmlformats.org/officeDocument/2006/relationships/image" Target="../media/image1159.png"/><Relationship Id="rId19" Type="http://schemas.openxmlformats.org/officeDocument/2006/relationships/image" Target="../media/image1068.png"/><Relationship Id="rId224" Type="http://schemas.openxmlformats.org/officeDocument/2006/relationships/customXml" Target="../ink/ink1324.xml"/><Relationship Id="rId245" Type="http://schemas.openxmlformats.org/officeDocument/2006/relationships/image" Target="../media/image1179.png"/><Relationship Id="rId266" Type="http://schemas.openxmlformats.org/officeDocument/2006/relationships/customXml" Target="../ink/ink1345.xml"/><Relationship Id="rId287" Type="http://schemas.openxmlformats.org/officeDocument/2006/relationships/image" Target="../media/image1200.png"/><Relationship Id="rId30" Type="http://schemas.openxmlformats.org/officeDocument/2006/relationships/customXml" Target="../ink/ink1227.xml"/><Relationship Id="rId105" Type="http://schemas.openxmlformats.org/officeDocument/2006/relationships/image" Target="../media/image1111.png"/><Relationship Id="rId126" Type="http://schemas.openxmlformats.org/officeDocument/2006/relationships/customXml" Target="../ink/ink1275.xml"/><Relationship Id="rId147" Type="http://schemas.openxmlformats.org/officeDocument/2006/relationships/image" Target="../media/image1132.png"/><Relationship Id="rId168" Type="http://schemas.openxmlformats.org/officeDocument/2006/relationships/customXml" Target="../ink/ink1296.xml"/><Relationship Id="rId312" Type="http://schemas.openxmlformats.org/officeDocument/2006/relationships/customXml" Target="../ink/ink1369.xml"/><Relationship Id="rId333" Type="http://schemas.openxmlformats.org/officeDocument/2006/relationships/hyperlink" Target="https://www.jade-hs.de/fileadmin/fb_wirtschaft/4_Forschung-und-Praxis/Jahresband/2022/2022-14-6_Koester_Die_Au%C3%9Fenhandelsverpflechtung_der_deutschen_Volkswirtschaft.pdf" TargetMode="External"/><Relationship Id="rId51" Type="http://schemas.openxmlformats.org/officeDocument/2006/relationships/image" Target="../media/image1084.png"/><Relationship Id="rId72" Type="http://schemas.openxmlformats.org/officeDocument/2006/relationships/customXml" Target="../ink/ink1248.xml"/><Relationship Id="rId93" Type="http://schemas.openxmlformats.org/officeDocument/2006/relationships/image" Target="../media/image1105.png"/><Relationship Id="rId189" Type="http://schemas.openxmlformats.org/officeDocument/2006/relationships/image" Target="../media/image1152.png"/><Relationship Id="rId3" Type="http://schemas.openxmlformats.org/officeDocument/2006/relationships/image" Target="../media/image1060.png"/><Relationship Id="rId214" Type="http://schemas.openxmlformats.org/officeDocument/2006/relationships/customXml" Target="../ink/ink1319.xml"/><Relationship Id="rId235" Type="http://schemas.openxmlformats.org/officeDocument/2006/relationships/image" Target="../media/image1175.png"/><Relationship Id="rId256" Type="http://schemas.openxmlformats.org/officeDocument/2006/relationships/customXml" Target="../ink/ink1340.xml"/><Relationship Id="rId277" Type="http://schemas.openxmlformats.org/officeDocument/2006/relationships/image" Target="../media/image1195.png"/><Relationship Id="rId298" Type="http://schemas.openxmlformats.org/officeDocument/2006/relationships/customXml" Target="../ink/ink1362.xml"/><Relationship Id="rId116" Type="http://schemas.openxmlformats.org/officeDocument/2006/relationships/customXml" Target="../ink/ink1270.xml"/><Relationship Id="rId137" Type="http://schemas.openxmlformats.org/officeDocument/2006/relationships/image" Target="../media/image1127.png"/><Relationship Id="rId158" Type="http://schemas.openxmlformats.org/officeDocument/2006/relationships/customXml" Target="../ink/ink1291.xml"/><Relationship Id="rId302" Type="http://schemas.openxmlformats.org/officeDocument/2006/relationships/customXml" Target="../ink/ink1364.xml"/><Relationship Id="rId323" Type="http://schemas.openxmlformats.org/officeDocument/2006/relationships/image" Target="../media/image1217.png"/><Relationship Id="rId20" Type="http://schemas.openxmlformats.org/officeDocument/2006/relationships/customXml" Target="../ink/ink1222.xml"/><Relationship Id="rId41" Type="http://schemas.openxmlformats.org/officeDocument/2006/relationships/image" Target="../media/image1079.png"/><Relationship Id="rId62" Type="http://schemas.openxmlformats.org/officeDocument/2006/relationships/customXml" Target="../ink/ink1243.xml"/><Relationship Id="rId83" Type="http://schemas.openxmlformats.org/officeDocument/2006/relationships/image" Target="../media/image1100.png"/><Relationship Id="rId179" Type="http://schemas.openxmlformats.org/officeDocument/2006/relationships/image" Target="../media/image1147.png"/><Relationship Id="rId190" Type="http://schemas.openxmlformats.org/officeDocument/2006/relationships/customXml" Target="../ink/ink1307.xml"/><Relationship Id="rId204" Type="http://schemas.openxmlformats.org/officeDocument/2006/relationships/customXml" Target="../ink/ink1314.xml"/><Relationship Id="rId225" Type="http://schemas.openxmlformats.org/officeDocument/2006/relationships/image" Target="../media/image1170.png"/><Relationship Id="rId246" Type="http://schemas.openxmlformats.org/officeDocument/2006/relationships/customXml" Target="../ink/ink1335.xml"/><Relationship Id="rId267" Type="http://schemas.openxmlformats.org/officeDocument/2006/relationships/image" Target="../media/image1190.png"/><Relationship Id="rId288" Type="http://schemas.openxmlformats.org/officeDocument/2006/relationships/customXml" Target="../ink/ink1356.xml"/><Relationship Id="rId106" Type="http://schemas.openxmlformats.org/officeDocument/2006/relationships/customXml" Target="../ink/ink1265.xml"/><Relationship Id="rId127" Type="http://schemas.openxmlformats.org/officeDocument/2006/relationships/image" Target="../media/image1122.png"/><Relationship Id="rId313" Type="http://schemas.openxmlformats.org/officeDocument/2006/relationships/image" Target="../media/image1212.png"/><Relationship Id="rId10" Type="http://schemas.openxmlformats.org/officeDocument/2006/relationships/customXml" Target="../ink/ink1217.xml"/><Relationship Id="rId31" Type="http://schemas.openxmlformats.org/officeDocument/2006/relationships/image" Target="../media/image1074.png"/><Relationship Id="rId52" Type="http://schemas.openxmlformats.org/officeDocument/2006/relationships/customXml" Target="../ink/ink1238.xml"/><Relationship Id="rId73" Type="http://schemas.openxmlformats.org/officeDocument/2006/relationships/image" Target="../media/image1095.png"/><Relationship Id="rId94" Type="http://schemas.openxmlformats.org/officeDocument/2006/relationships/customXml" Target="../ink/ink1259.xml"/><Relationship Id="rId148" Type="http://schemas.openxmlformats.org/officeDocument/2006/relationships/customXml" Target="../ink/ink1286.xml"/><Relationship Id="rId169" Type="http://schemas.openxmlformats.org/officeDocument/2006/relationships/image" Target="../media/image1143.png"/><Relationship Id="rId334" Type="http://schemas.openxmlformats.org/officeDocument/2006/relationships/customXml" Target="../ink/ink1378.xml"/><Relationship Id="rId4" Type="http://schemas.openxmlformats.org/officeDocument/2006/relationships/customXml" Target="../ink/ink1214.xml"/><Relationship Id="rId180" Type="http://schemas.openxmlformats.org/officeDocument/2006/relationships/customXml" Target="../ink/ink1302.xml"/><Relationship Id="rId215" Type="http://schemas.openxmlformats.org/officeDocument/2006/relationships/image" Target="../media/image1165.png"/><Relationship Id="rId236" Type="http://schemas.openxmlformats.org/officeDocument/2006/relationships/customXml" Target="../ink/ink1330.xml"/><Relationship Id="rId257" Type="http://schemas.openxmlformats.org/officeDocument/2006/relationships/image" Target="../media/image1185.png"/><Relationship Id="rId278" Type="http://schemas.openxmlformats.org/officeDocument/2006/relationships/customXml" Target="../ink/ink1351.xml"/><Relationship Id="rId303" Type="http://schemas.openxmlformats.org/officeDocument/2006/relationships/image" Target="../media/image1207.png"/><Relationship Id="rId42" Type="http://schemas.openxmlformats.org/officeDocument/2006/relationships/customXml" Target="../ink/ink1233.xml"/><Relationship Id="rId84" Type="http://schemas.openxmlformats.org/officeDocument/2006/relationships/customXml" Target="../ink/ink1254.xml"/><Relationship Id="rId138" Type="http://schemas.openxmlformats.org/officeDocument/2006/relationships/customXml" Target="../ink/ink1281.xml"/><Relationship Id="rId191" Type="http://schemas.openxmlformats.org/officeDocument/2006/relationships/image" Target="../media/image1153.png"/><Relationship Id="rId205" Type="http://schemas.openxmlformats.org/officeDocument/2006/relationships/image" Target="../media/image1160.png"/><Relationship Id="rId247" Type="http://schemas.openxmlformats.org/officeDocument/2006/relationships/image" Target="../media/image1180.png"/><Relationship Id="rId107" Type="http://schemas.openxmlformats.org/officeDocument/2006/relationships/image" Target="../media/image1112.png"/><Relationship Id="rId289" Type="http://schemas.openxmlformats.org/officeDocument/2006/relationships/image" Target="../media/image1201.png"/><Relationship Id="rId11" Type="http://schemas.openxmlformats.org/officeDocument/2006/relationships/image" Target="../media/image1064.png"/><Relationship Id="rId53" Type="http://schemas.openxmlformats.org/officeDocument/2006/relationships/image" Target="../media/image1085.png"/><Relationship Id="rId149" Type="http://schemas.openxmlformats.org/officeDocument/2006/relationships/image" Target="../media/image1133.png"/><Relationship Id="rId314" Type="http://schemas.openxmlformats.org/officeDocument/2006/relationships/customXml" Target="../ink/ink1370.xml"/><Relationship Id="rId95" Type="http://schemas.openxmlformats.org/officeDocument/2006/relationships/image" Target="../media/image1106.png"/><Relationship Id="rId160" Type="http://schemas.openxmlformats.org/officeDocument/2006/relationships/customXml" Target="../ink/ink1292.xml"/><Relationship Id="rId216" Type="http://schemas.openxmlformats.org/officeDocument/2006/relationships/customXml" Target="../ink/ink1320.xml"/><Relationship Id="rId258" Type="http://schemas.openxmlformats.org/officeDocument/2006/relationships/customXml" Target="../ink/ink1341.xml"/><Relationship Id="rId22" Type="http://schemas.openxmlformats.org/officeDocument/2006/relationships/customXml" Target="../ink/ink1223.xml"/><Relationship Id="rId64" Type="http://schemas.openxmlformats.org/officeDocument/2006/relationships/customXml" Target="../ink/ink1244.xml"/><Relationship Id="rId118" Type="http://schemas.openxmlformats.org/officeDocument/2006/relationships/customXml" Target="../ink/ink1271.xml"/><Relationship Id="rId325" Type="http://schemas.openxmlformats.org/officeDocument/2006/relationships/image" Target="../media/image1218.png"/><Relationship Id="rId171" Type="http://schemas.openxmlformats.org/officeDocument/2006/relationships/image" Target="../media/image1144.png"/><Relationship Id="rId227" Type="http://schemas.openxmlformats.org/officeDocument/2006/relationships/image" Target="../media/image1171.png"/><Relationship Id="rId269" Type="http://schemas.openxmlformats.org/officeDocument/2006/relationships/image" Target="../media/image1191.png"/><Relationship Id="rId33" Type="http://schemas.openxmlformats.org/officeDocument/2006/relationships/image" Target="../media/image1075.png"/><Relationship Id="rId129" Type="http://schemas.openxmlformats.org/officeDocument/2006/relationships/image" Target="../media/image1123.png"/><Relationship Id="rId280" Type="http://schemas.openxmlformats.org/officeDocument/2006/relationships/customXml" Target="../ink/ink1352.xml"/><Relationship Id="rId75" Type="http://schemas.openxmlformats.org/officeDocument/2006/relationships/image" Target="../media/image1096.png"/><Relationship Id="rId140" Type="http://schemas.openxmlformats.org/officeDocument/2006/relationships/customXml" Target="../ink/ink1282.xml"/><Relationship Id="rId182" Type="http://schemas.openxmlformats.org/officeDocument/2006/relationships/customXml" Target="../ink/ink1303.xml"/><Relationship Id="rId6" Type="http://schemas.openxmlformats.org/officeDocument/2006/relationships/customXml" Target="../ink/ink1215.xml"/><Relationship Id="rId238" Type="http://schemas.openxmlformats.org/officeDocument/2006/relationships/customXml" Target="../ink/ink1331.xml"/><Relationship Id="rId291" Type="http://schemas.openxmlformats.org/officeDocument/2006/relationships/customXml" Target="../ink/ink1358.xml"/><Relationship Id="rId305" Type="http://schemas.openxmlformats.org/officeDocument/2006/relationships/image" Target="../media/image1208.png"/><Relationship Id="rId44" Type="http://schemas.openxmlformats.org/officeDocument/2006/relationships/customXml" Target="../ink/ink1234.xml"/><Relationship Id="rId86" Type="http://schemas.openxmlformats.org/officeDocument/2006/relationships/customXml" Target="../ink/ink1255.xml"/><Relationship Id="rId151" Type="http://schemas.openxmlformats.org/officeDocument/2006/relationships/image" Target="../media/image1134.png"/><Relationship Id="rId193" Type="http://schemas.openxmlformats.org/officeDocument/2006/relationships/image" Target="../media/image1154.png"/><Relationship Id="rId207" Type="http://schemas.openxmlformats.org/officeDocument/2006/relationships/image" Target="../media/image1161.png"/><Relationship Id="rId249" Type="http://schemas.openxmlformats.org/officeDocument/2006/relationships/image" Target="../media/image1181.png"/><Relationship Id="rId13" Type="http://schemas.openxmlformats.org/officeDocument/2006/relationships/image" Target="../media/image1065.png"/><Relationship Id="rId109" Type="http://schemas.openxmlformats.org/officeDocument/2006/relationships/image" Target="../media/image1113.png"/><Relationship Id="rId260" Type="http://schemas.openxmlformats.org/officeDocument/2006/relationships/customXml" Target="../ink/ink1342.xml"/><Relationship Id="rId316" Type="http://schemas.openxmlformats.org/officeDocument/2006/relationships/customXml" Target="../ink/ink1371.xml"/><Relationship Id="rId55" Type="http://schemas.openxmlformats.org/officeDocument/2006/relationships/image" Target="../media/image1086.png"/><Relationship Id="rId97" Type="http://schemas.openxmlformats.org/officeDocument/2006/relationships/image" Target="../media/image1107.png"/><Relationship Id="rId120" Type="http://schemas.openxmlformats.org/officeDocument/2006/relationships/customXml" Target="../ink/ink1272.xml"/><Relationship Id="rId162" Type="http://schemas.openxmlformats.org/officeDocument/2006/relationships/customXml" Target="../ink/ink1293.xml"/><Relationship Id="rId218" Type="http://schemas.openxmlformats.org/officeDocument/2006/relationships/customXml" Target="../ink/ink1321.xml"/><Relationship Id="rId271" Type="http://schemas.openxmlformats.org/officeDocument/2006/relationships/image" Target="../media/image119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628147"/>
            <a:ext cx="3502395" cy="2229440"/>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F92A381-3A66-D352-9BAC-14A3FF1AB9D9}"/>
              </a:ext>
            </a:extLst>
          </p:cNvPr>
          <p:cNvPicPr>
            <a:picLocks noChangeAspect="1"/>
          </p:cNvPicPr>
          <p:nvPr/>
        </p:nvPicPr>
        <p:blipFill>
          <a:blip r:embed="rId3"/>
          <a:stretch>
            <a:fillRect/>
          </a:stretch>
        </p:blipFill>
        <p:spPr>
          <a:xfrm>
            <a:off x="151661" y="565290"/>
            <a:ext cx="8345307" cy="535262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241F3AC-1027-4E61-8B9F-2255D2EFABC2}"/>
                  </a:ext>
                </a:extLst>
              </p14:cNvPr>
              <p14:cNvContentPartPr/>
              <p14:nvPr/>
            </p14:nvContentPartPr>
            <p14:xfrm>
              <a:off x="6873821" y="1384592"/>
              <a:ext cx="245520" cy="46440"/>
            </p14:xfrm>
          </p:contentPart>
        </mc:Choice>
        <mc:Fallback xmlns="">
          <p:pic>
            <p:nvPicPr>
              <p:cNvPr id="2" name="Freihand 1">
                <a:extLst>
                  <a:ext uri="{FF2B5EF4-FFF2-40B4-BE49-F238E27FC236}">
                    <a16:creationId xmlns:a16="http://schemas.microsoft.com/office/drawing/2014/main" id="{1241F3AC-1027-4E61-8B9F-2255D2EFABC2}"/>
                  </a:ext>
                </a:extLst>
              </p:cNvPr>
              <p:cNvPicPr/>
              <p:nvPr/>
            </p:nvPicPr>
            <p:blipFill>
              <a:blip r:embed="rId5"/>
              <a:stretch>
                <a:fillRect/>
              </a:stretch>
            </p:blipFill>
            <p:spPr>
              <a:xfrm>
                <a:off x="6869501" y="1380272"/>
                <a:ext cx="254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078A926-5FF1-4A35-98F7-E5D2A501490E}"/>
                  </a:ext>
                </a:extLst>
              </p14:cNvPr>
              <p14:cNvContentPartPr/>
              <p14:nvPr/>
            </p14:nvContentPartPr>
            <p14:xfrm>
              <a:off x="554021" y="3220232"/>
              <a:ext cx="43920" cy="474840"/>
            </p14:xfrm>
          </p:contentPart>
        </mc:Choice>
        <mc:Fallback xmlns="">
          <p:pic>
            <p:nvPicPr>
              <p:cNvPr id="4" name="Freihand 3">
                <a:extLst>
                  <a:ext uri="{FF2B5EF4-FFF2-40B4-BE49-F238E27FC236}">
                    <a16:creationId xmlns:a16="http://schemas.microsoft.com/office/drawing/2014/main" id="{2078A926-5FF1-4A35-98F7-E5D2A501490E}"/>
                  </a:ext>
                </a:extLst>
              </p:cNvPr>
              <p:cNvPicPr/>
              <p:nvPr/>
            </p:nvPicPr>
            <p:blipFill>
              <a:blip r:embed="rId7"/>
              <a:stretch>
                <a:fillRect/>
              </a:stretch>
            </p:blipFill>
            <p:spPr>
              <a:xfrm>
                <a:off x="549701" y="3215912"/>
                <a:ext cx="52560" cy="483480"/>
              </a:xfrm>
              <a:prstGeom prst="rect">
                <a:avLst/>
              </a:prstGeom>
            </p:spPr>
          </p:pic>
        </mc:Fallback>
      </mc:AlternateContent>
      <p:grpSp>
        <p:nvGrpSpPr>
          <p:cNvPr id="24" name="Gruppieren 23">
            <a:extLst>
              <a:ext uri="{FF2B5EF4-FFF2-40B4-BE49-F238E27FC236}">
                <a16:creationId xmlns:a16="http://schemas.microsoft.com/office/drawing/2014/main" id="{9C65D903-F0B6-455F-A474-0EACCE180A44}"/>
              </a:ext>
            </a:extLst>
          </p:cNvPr>
          <p:cNvGrpSpPr/>
          <p:nvPr/>
        </p:nvGrpSpPr>
        <p:grpSpPr>
          <a:xfrm>
            <a:off x="7144901" y="905072"/>
            <a:ext cx="3630960" cy="680040"/>
            <a:chOff x="7144901" y="905072"/>
            <a:chExt cx="3630960" cy="68004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04014114-12F5-43C5-B5B1-F5BC26B25EEE}"/>
                    </a:ext>
                  </a:extLst>
                </p14:cNvPr>
                <p14:cNvContentPartPr/>
                <p14:nvPr/>
              </p14:nvContentPartPr>
              <p14:xfrm>
                <a:off x="7239221" y="1402952"/>
                <a:ext cx="1021320" cy="49680"/>
              </p14:xfrm>
            </p:contentPart>
          </mc:Choice>
          <mc:Fallback xmlns="">
            <p:pic>
              <p:nvPicPr>
                <p:cNvPr id="5" name="Freihand 4">
                  <a:extLst>
                    <a:ext uri="{FF2B5EF4-FFF2-40B4-BE49-F238E27FC236}">
                      <a16:creationId xmlns:a16="http://schemas.microsoft.com/office/drawing/2014/main" id="{04014114-12F5-43C5-B5B1-F5BC26B25EEE}"/>
                    </a:ext>
                  </a:extLst>
                </p:cNvPr>
                <p:cNvPicPr/>
                <p:nvPr/>
              </p:nvPicPr>
              <p:blipFill>
                <a:blip r:embed="rId9"/>
                <a:stretch>
                  <a:fillRect/>
                </a:stretch>
              </p:blipFill>
              <p:spPr>
                <a:xfrm>
                  <a:off x="7234901" y="1398632"/>
                  <a:ext cx="10299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45278C71-B852-4267-8AF2-FCBFE8D2BEA6}"/>
                    </a:ext>
                  </a:extLst>
                </p14:cNvPr>
                <p14:cNvContentPartPr/>
                <p14:nvPr/>
              </p14:nvContentPartPr>
              <p14:xfrm>
                <a:off x="7144901" y="1335632"/>
                <a:ext cx="343800" cy="170280"/>
              </p14:xfrm>
            </p:contentPart>
          </mc:Choice>
          <mc:Fallback xmlns="">
            <p:pic>
              <p:nvPicPr>
                <p:cNvPr id="6" name="Freihand 5">
                  <a:extLst>
                    <a:ext uri="{FF2B5EF4-FFF2-40B4-BE49-F238E27FC236}">
                      <a16:creationId xmlns:a16="http://schemas.microsoft.com/office/drawing/2014/main" id="{45278C71-B852-4267-8AF2-FCBFE8D2BEA6}"/>
                    </a:ext>
                  </a:extLst>
                </p:cNvPr>
                <p:cNvPicPr/>
                <p:nvPr/>
              </p:nvPicPr>
              <p:blipFill>
                <a:blip r:embed="rId11"/>
                <a:stretch>
                  <a:fillRect/>
                </a:stretch>
              </p:blipFill>
              <p:spPr>
                <a:xfrm>
                  <a:off x="7140581" y="1331312"/>
                  <a:ext cx="352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39BCA4D1-DEAE-4326-B594-F8C52E898F36}"/>
                    </a:ext>
                  </a:extLst>
                </p14:cNvPr>
                <p14:cNvContentPartPr/>
                <p14:nvPr/>
              </p14:nvContentPartPr>
              <p14:xfrm>
                <a:off x="8325701" y="1336352"/>
                <a:ext cx="120240" cy="140760"/>
              </p14:xfrm>
            </p:contentPart>
          </mc:Choice>
          <mc:Fallback xmlns="">
            <p:pic>
              <p:nvPicPr>
                <p:cNvPr id="7" name="Freihand 6">
                  <a:extLst>
                    <a:ext uri="{FF2B5EF4-FFF2-40B4-BE49-F238E27FC236}">
                      <a16:creationId xmlns:a16="http://schemas.microsoft.com/office/drawing/2014/main" id="{39BCA4D1-DEAE-4326-B594-F8C52E898F36}"/>
                    </a:ext>
                  </a:extLst>
                </p:cNvPr>
                <p:cNvPicPr/>
                <p:nvPr/>
              </p:nvPicPr>
              <p:blipFill>
                <a:blip r:embed="rId13"/>
                <a:stretch>
                  <a:fillRect/>
                </a:stretch>
              </p:blipFill>
              <p:spPr>
                <a:xfrm>
                  <a:off x="8321381" y="1332032"/>
                  <a:ext cx="128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574A8901-8163-4CA8-A2B1-4994E074536B}"/>
                    </a:ext>
                  </a:extLst>
                </p14:cNvPr>
                <p14:cNvContentPartPr/>
                <p14:nvPr/>
              </p14:nvContentPartPr>
              <p14:xfrm>
                <a:off x="8400221" y="1295672"/>
                <a:ext cx="113040" cy="159840"/>
              </p14:xfrm>
            </p:contentPart>
          </mc:Choice>
          <mc:Fallback xmlns="">
            <p:pic>
              <p:nvPicPr>
                <p:cNvPr id="8" name="Freihand 7">
                  <a:extLst>
                    <a:ext uri="{FF2B5EF4-FFF2-40B4-BE49-F238E27FC236}">
                      <a16:creationId xmlns:a16="http://schemas.microsoft.com/office/drawing/2014/main" id="{574A8901-8163-4CA8-A2B1-4994E074536B}"/>
                    </a:ext>
                  </a:extLst>
                </p:cNvPr>
                <p:cNvPicPr/>
                <p:nvPr/>
              </p:nvPicPr>
              <p:blipFill>
                <a:blip r:embed="rId15"/>
                <a:stretch>
                  <a:fillRect/>
                </a:stretch>
              </p:blipFill>
              <p:spPr>
                <a:xfrm>
                  <a:off x="8395901" y="1291352"/>
                  <a:ext cx="121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ED534840-8B50-4F63-8E83-13A3094BB59E}"/>
                    </a:ext>
                  </a:extLst>
                </p14:cNvPr>
                <p14:cNvContentPartPr/>
                <p14:nvPr/>
              </p14:nvContentPartPr>
              <p14:xfrm>
                <a:off x="8503181" y="1373432"/>
                <a:ext cx="115560" cy="57240"/>
              </p14:xfrm>
            </p:contentPart>
          </mc:Choice>
          <mc:Fallback xmlns="">
            <p:pic>
              <p:nvPicPr>
                <p:cNvPr id="9" name="Freihand 8">
                  <a:extLst>
                    <a:ext uri="{FF2B5EF4-FFF2-40B4-BE49-F238E27FC236}">
                      <a16:creationId xmlns:a16="http://schemas.microsoft.com/office/drawing/2014/main" id="{ED534840-8B50-4F63-8E83-13A3094BB59E}"/>
                    </a:ext>
                  </a:extLst>
                </p:cNvPr>
                <p:cNvPicPr/>
                <p:nvPr/>
              </p:nvPicPr>
              <p:blipFill>
                <a:blip r:embed="rId17"/>
                <a:stretch>
                  <a:fillRect/>
                </a:stretch>
              </p:blipFill>
              <p:spPr>
                <a:xfrm>
                  <a:off x="8498861" y="1369112"/>
                  <a:ext cx="124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C050AD4D-B69A-4EC1-B4B5-233B00364DA8}"/>
                    </a:ext>
                  </a:extLst>
                </p14:cNvPr>
                <p14:cNvContentPartPr/>
                <p14:nvPr/>
              </p14:nvContentPartPr>
              <p14:xfrm>
                <a:off x="8600381" y="1373072"/>
                <a:ext cx="242640" cy="212040"/>
              </p14:xfrm>
            </p:contentPart>
          </mc:Choice>
          <mc:Fallback xmlns="">
            <p:pic>
              <p:nvPicPr>
                <p:cNvPr id="10" name="Freihand 9">
                  <a:extLst>
                    <a:ext uri="{FF2B5EF4-FFF2-40B4-BE49-F238E27FC236}">
                      <a16:creationId xmlns:a16="http://schemas.microsoft.com/office/drawing/2014/main" id="{C050AD4D-B69A-4EC1-B4B5-233B00364DA8}"/>
                    </a:ext>
                  </a:extLst>
                </p:cNvPr>
                <p:cNvPicPr/>
                <p:nvPr/>
              </p:nvPicPr>
              <p:blipFill>
                <a:blip r:embed="rId19"/>
                <a:stretch>
                  <a:fillRect/>
                </a:stretch>
              </p:blipFill>
              <p:spPr>
                <a:xfrm>
                  <a:off x="8596061" y="1368752"/>
                  <a:ext cx="251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1DA0F569-1DEB-4723-9FA8-9FAAF3AE2E15}"/>
                    </a:ext>
                  </a:extLst>
                </p14:cNvPr>
                <p14:cNvContentPartPr/>
                <p14:nvPr/>
              </p14:nvContentPartPr>
              <p14:xfrm>
                <a:off x="8850941" y="1271192"/>
                <a:ext cx="208080" cy="146520"/>
              </p14:xfrm>
            </p:contentPart>
          </mc:Choice>
          <mc:Fallback xmlns="">
            <p:pic>
              <p:nvPicPr>
                <p:cNvPr id="11" name="Freihand 10">
                  <a:extLst>
                    <a:ext uri="{FF2B5EF4-FFF2-40B4-BE49-F238E27FC236}">
                      <a16:creationId xmlns:a16="http://schemas.microsoft.com/office/drawing/2014/main" id="{1DA0F569-1DEB-4723-9FA8-9FAAF3AE2E15}"/>
                    </a:ext>
                  </a:extLst>
                </p:cNvPr>
                <p:cNvPicPr/>
                <p:nvPr/>
              </p:nvPicPr>
              <p:blipFill>
                <a:blip r:embed="rId21"/>
                <a:stretch>
                  <a:fillRect/>
                </a:stretch>
              </p:blipFill>
              <p:spPr>
                <a:xfrm>
                  <a:off x="8846621" y="1266872"/>
                  <a:ext cx="216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27B9F21D-751D-473A-BD49-024079AE68C8}"/>
                    </a:ext>
                  </a:extLst>
                </p14:cNvPr>
                <p14:cNvContentPartPr/>
                <p14:nvPr/>
              </p14:nvContentPartPr>
              <p14:xfrm>
                <a:off x="9060461" y="1261832"/>
                <a:ext cx="6120" cy="41040"/>
              </p14:xfrm>
            </p:contentPart>
          </mc:Choice>
          <mc:Fallback xmlns="">
            <p:pic>
              <p:nvPicPr>
                <p:cNvPr id="12" name="Freihand 11">
                  <a:extLst>
                    <a:ext uri="{FF2B5EF4-FFF2-40B4-BE49-F238E27FC236}">
                      <a16:creationId xmlns:a16="http://schemas.microsoft.com/office/drawing/2014/main" id="{27B9F21D-751D-473A-BD49-024079AE68C8}"/>
                    </a:ext>
                  </a:extLst>
                </p:cNvPr>
                <p:cNvPicPr/>
                <p:nvPr/>
              </p:nvPicPr>
              <p:blipFill>
                <a:blip r:embed="rId23"/>
                <a:stretch>
                  <a:fillRect/>
                </a:stretch>
              </p:blipFill>
              <p:spPr>
                <a:xfrm>
                  <a:off x="9056141" y="1257512"/>
                  <a:ext cx="147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DED7D0E3-BAE8-4058-82BF-EA6F4E49D6A1}"/>
                    </a:ext>
                  </a:extLst>
                </p14:cNvPr>
                <p14:cNvContentPartPr/>
                <p14:nvPr/>
              </p14:nvContentPartPr>
              <p14:xfrm>
                <a:off x="9084941" y="1321592"/>
                <a:ext cx="115920" cy="41040"/>
              </p14:xfrm>
            </p:contentPart>
          </mc:Choice>
          <mc:Fallback xmlns="">
            <p:pic>
              <p:nvPicPr>
                <p:cNvPr id="13" name="Freihand 12">
                  <a:extLst>
                    <a:ext uri="{FF2B5EF4-FFF2-40B4-BE49-F238E27FC236}">
                      <a16:creationId xmlns:a16="http://schemas.microsoft.com/office/drawing/2014/main" id="{DED7D0E3-BAE8-4058-82BF-EA6F4E49D6A1}"/>
                    </a:ext>
                  </a:extLst>
                </p:cNvPr>
                <p:cNvPicPr/>
                <p:nvPr/>
              </p:nvPicPr>
              <p:blipFill>
                <a:blip r:embed="rId25"/>
                <a:stretch>
                  <a:fillRect/>
                </a:stretch>
              </p:blipFill>
              <p:spPr>
                <a:xfrm>
                  <a:off x="9080621" y="1317272"/>
                  <a:ext cx="124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BEB926BD-E942-44FD-AE91-974C24C6D29A}"/>
                    </a:ext>
                  </a:extLst>
                </p14:cNvPr>
                <p14:cNvContentPartPr/>
                <p14:nvPr/>
              </p14:nvContentPartPr>
              <p14:xfrm>
                <a:off x="9349541" y="1276232"/>
                <a:ext cx="81000" cy="107640"/>
              </p14:xfrm>
            </p:contentPart>
          </mc:Choice>
          <mc:Fallback xmlns="">
            <p:pic>
              <p:nvPicPr>
                <p:cNvPr id="15" name="Freihand 14">
                  <a:extLst>
                    <a:ext uri="{FF2B5EF4-FFF2-40B4-BE49-F238E27FC236}">
                      <a16:creationId xmlns:a16="http://schemas.microsoft.com/office/drawing/2014/main" id="{BEB926BD-E942-44FD-AE91-974C24C6D29A}"/>
                    </a:ext>
                  </a:extLst>
                </p:cNvPr>
                <p:cNvPicPr/>
                <p:nvPr/>
              </p:nvPicPr>
              <p:blipFill>
                <a:blip r:embed="rId27"/>
                <a:stretch>
                  <a:fillRect/>
                </a:stretch>
              </p:blipFill>
              <p:spPr>
                <a:xfrm>
                  <a:off x="9345221" y="1271912"/>
                  <a:ext cx="89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D6D3FB29-DCE1-44C9-B9EB-AFDC275F3D82}"/>
                    </a:ext>
                  </a:extLst>
                </p14:cNvPr>
                <p14:cNvContentPartPr/>
                <p14:nvPr/>
              </p14:nvContentPartPr>
              <p14:xfrm>
                <a:off x="9456461" y="1183712"/>
                <a:ext cx="209880" cy="157680"/>
              </p14:xfrm>
            </p:contentPart>
          </mc:Choice>
          <mc:Fallback xmlns="">
            <p:pic>
              <p:nvPicPr>
                <p:cNvPr id="16" name="Freihand 15">
                  <a:extLst>
                    <a:ext uri="{FF2B5EF4-FFF2-40B4-BE49-F238E27FC236}">
                      <a16:creationId xmlns:a16="http://schemas.microsoft.com/office/drawing/2014/main" id="{D6D3FB29-DCE1-44C9-B9EB-AFDC275F3D82}"/>
                    </a:ext>
                  </a:extLst>
                </p:cNvPr>
                <p:cNvPicPr/>
                <p:nvPr/>
              </p:nvPicPr>
              <p:blipFill>
                <a:blip r:embed="rId29"/>
                <a:stretch>
                  <a:fillRect/>
                </a:stretch>
              </p:blipFill>
              <p:spPr>
                <a:xfrm>
                  <a:off x="9452141" y="1179392"/>
                  <a:ext cx="218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819943E2-367A-418C-BB75-5DDF655B6311}"/>
                    </a:ext>
                  </a:extLst>
                </p14:cNvPr>
                <p14:cNvContentPartPr/>
                <p14:nvPr/>
              </p14:nvContentPartPr>
              <p14:xfrm>
                <a:off x="9569501" y="1147352"/>
                <a:ext cx="121320" cy="110160"/>
              </p14:xfrm>
            </p:contentPart>
          </mc:Choice>
          <mc:Fallback xmlns="">
            <p:pic>
              <p:nvPicPr>
                <p:cNvPr id="17" name="Freihand 16">
                  <a:extLst>
                    <a:ext uri="{FF2B5EF4-FFF2-40B4-BE49-F238E27FC236}">
                      <a16:creationId xmlns:a16="http://schemas.microsoft.com/office/drawing/2014/main" id="{819943E2-367A-418C-BB75-5DDF655B6311}"/>
                    </a:ext>
                  </a:extLst>
                </p:cNvPr>
                <p:cNvPicPr/>
                <p:nvPr/>
              </p:nvPicPr>
              <p:blipFill>
                <a:blip r:embed="rId31"/>
                <a:stretch>
                  <a:fillRect/>
                </a:stretch>
              </p:blipFill>
              <p:spPr>
                <a:xfrm>
                  <a:off x="9565181" y="1143032"/>
                  <a:ext cx="129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EE40D03A-1B86-452C-B522-1704DB1B3769}"/>
                    </a:ext>
                  </a:extLst>
                </p14:cNvPr>
                <p14:cNvContentPartPr/>
                <p14:nvPr/>
              </p14:nvContentPartPr>
              <p14:xfrm>
                <a:off x="9810701" y="1126832"/>
                <a:ext cx="184320" cy="142200"/>
              </p14:xfrm>
            </p:contentPart>
          </mc:Choice>
          <mc:Fallback xmlns="">
            <p:pic>
              <p:nvPicPr>
                <p:cNvPr id="18" name="Freihand 17">
                  <a:extLst>
                    <a:ext uri="{FF2B5EF4-FFF2-40B4-BE49-F238E27FC236}">
                      <a16:creationId xmlns:a16="http://schemas.microsoft.com/office/drawing/2014/main" id="{EE40D03A-1B86-452C-B522-1704DB1B3769}"/>
                    </a:ext>
                  </a:extLst>
                </p:cNvPr>
                <p:cNvPicPr/>
                <p:nvPr/>
              </p:nvPicPr>
              <p:blipFill>
                <a:blip r:embed="rId33"/>
                <a:stretch>
                  <a:fillRect/>
                </a:stretch>
              </p:blipFill>
              <p:spPr>
                <a:xfrm>
                  <a:off x="9806381" y="1122512"/>
                  <a:ext cx="192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A7A091EB-6C3B-4ED7-852F-DE345574647E}"/>
                    </a:ext>
                  </a:extLst>
                </p14:cNvPr>
                <p14:cNvContentPartPr/>
                <p14:nvPr/>
              </p14:nvContentPartPr>
              <p14:xfrm>
                <a:off x="10019141" y="1108472"/>
                <a:ext cx="75240" cy="224280"/>
              </p14:xfrm>
            </p:contentPart>
          </mc:Choice>
          <mc:Fallback xmlns="">
            <p:pic>
              <p:nvPicPr>
                <p:cNvPr id="19" name="Freihand 18">
                  <a:extLst>
                    <a:ext uri="{FF2B5EF4-FFF2-40B4-BE49-F238E27FC236}">
                      <a16:creationId xmlns:a16="http://schemas.microsoft.com/office/drawing/2014/main" id="{A7A091EB-6C3B-4ED7-852F-DE345574647E}"/>
                    </a:ext>
                  </a:extLst>
                </p:cNvPr>
                <p:cNvPicPr/>
                <p:nvPr/>
              </p:nvPicPr>
              <p:blipFill>
                <a:blip r:embed="rId35"/>
                <a:stretch>
                  <a:fillRect/>
                </a:stretch>
              </p:blipFill>
              <p:spPr>
                <a:xfrm>
                  <a:off x="10014821" y="1104152"/>
                  <a:ext cx="838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E9E0D2C3-9AA3-456E-B412-8A5D9C3FF10B}"/>
                    </a:ext>
                  </a:extLst>
                </p14:cNvPr>
                <p14:cNvContentPartPr/>
                <p14:nvPr/>
              </p14:nvContentPartPr>
              <p14:xfrm>
                <a:off x="10130741" y="1155992"/>
                <a:ext cx="94680" cy="64800"/>
              </p14:xfrm>
            </p:contentPart>
          </mc:Choice>
          <mc:Fallback xmlns="">
            <p:pic>
              <p:nvPicPr>
                <p:cNvPr id="20" name="Freihand 19">
                  <a:extLst>
                    <a:ext uri="{FF2B5EF4-FFF2-40B4-BE49-F238E27FC236}">
                      <a16:creationId xmlns:a16="http://schemas.microsoft.com/office/drawing/2014/main" id="{E9E0D2C3-9AA3-456E-B412-8A5D9C3FF10B}"/>
                    </a:ext>
                  </a:extLst>
                </p:cNvPr>
                <p:cNvPicPr/>
                <p:nvPr/>
              </p:nvPicPr>
              <p:blipFill>
                <a:blip r:embed="rId37"/>
                <a:stretch>
                  <a:fillRect/>
                </a:stretch>
              </p:blipFill>
              <p:spPr>
                <a:xfrm>
                  <a:off x="10126421" y="1151672"/>
                  <a:ext cx="1033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Freihand 20">
                  <a:extLst>
                    <a:ext uri="{FF2B5EF4-FFF2-40B4-BE49-F238E27FC236}">
                      <a16:creationId xmlns:a16="http://schemas.microsoft.com/office/drawing/2014/main" id="{BE68121B-7CF0-401C-AC8E-7EB36C43E11D}"/>
                    </a:ext>
                  </a:extLst>
                </p14:cNvPr>
                <p14:cNvContentPartPr/>
                <p14:nvPr/>
              </p14:nvContentPartPr>
              <p14:xfrm>
                <a:off x="10247021" y="1065992"/>
                <a:ext cx="394920" cy="136800"/>
              </p14:xfrm>
            </p:contentPart>
          </mc:Choice>
          <mc:Fallback xmlns="">
            <p:pic>
              <p:nvPicPr>
                <p:cNvPr id="21" name="Freihand 20">
                  <a:extLst>
                    <a:ext uri="{FF2B5EF4-FFF2-40B4-BE49-F238E27FC236}">
                      <a16:creationId xmlns:a16="http://schemas.microsoft.com/office/drawing/2014/main" id="{BE68121B-7CF0-401C-AC8E-7EB36C43E11D}"/>
                    </a:ext>
                  </a:extLst>
                </p:cNvPr>
                <p:cNvPicPr/>
                <p:nvPr/>
              </p:nvPicPr>
              <p:blipFill>
                <a:blip r:embed="rId39"/>
                <a:stretch>
                  <a:fillRect/>
                </a:stretch>
              </p:blipFill>
              <p:spPr>
                <a:xfrm>
                  <a:off x="10242701" y="1061672"/>
                  <a:ext cx="403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Freihand 21">
                  <a:extLst>
                    <a:ext uri="{FF2B5EF4-FFF2-40B4-BE49-F238E27FC236}">
                      <a16:creationId xmlns:a16="http://schemas.microsoft.com/office/drawing/2014/main" id="{9EBF2DC1-074E-4AE5-8053-3F0E52D5E82D}"/>
                    </a:ext>
                  </a:extLst>
                </p14:cNvPr>
                <p14:cNvContentPartPr/>
                <p14:nvPr/>
              </p14:nvContentPartPr>
              <p14:xfrm>
                <a:off x="10735541" y="905072"/>
                <a:ext cx="40320" cy="191880"/>
              </p14:xfrm>
            </p:contentPart>
          </mc:Choice>
          <mc:Fallback xmlns="">
            <p:pic>
              <p:nvPicPr>
                <p:cNvPr id="22" name="Freihand 21">
                  <a:extLst>
                    <a:ext uri="{FF2B5EF4-FFF2-40B4-BE49-F238E27FC236}">
                      <a16:creationId xmlns:a16="http://schemas.microsoft.com/office/drawing/2014/main" id="{9EBF2DC1-074E-4AE5-8053-3F0E52D5E82D}"/>
                    </a:ext>
                  </a:extLst>
                </p:cNvPr>
                <p:cNvPicPr/>
                <p:nvPr/>
              </p:nvPicPr>
              <p:blipFill>
                <a:blip r:embed="rId41"/>
                <a:stretch>
                  <a:fillRect/>
                </a:stretch>
              </p:blipFill>
              <p:spPr>
                <a:xfrm>
                  <a:off x="10731221" y="900752"/>
                  <a:ext cx="48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Freihand 22">
                  <a:extLst>
                    <a:ext uri="{FF2B5EF4-FFF2-40B4-BE49-F238E27FC236}">
                      <a16:creationId xmlns:a16="http://schemas.microsoft.com/office/drawing/2014/main" id="{AD776675-9046-4757-A387-7BFFE59B0E5C}"/>
                    </a:ext>
                  </a:extLst>
                </p14:cNvPr>
                <p14:cNvContentPartPr/>
                <p14:nvPr/>
              </p14:nvContentPartPr>
              <p14:xfrm>
                <a:off x="10753541" y="1240952"/>
                <a:ext cx="360" cy="360"/>
              </p14:xfrm>
            </p:contentPart>
          </mc:Choice>
          <mc:Fallback xmlns="">
            <p:pic>
              <p:nvPicPr>
                <p:cNvPr id="23" name="Freihand 22">
                  <a:extLst>
                    <a:ext uri="{FF2B5EF4-FFF2-40B4-BE49-F238E27FC236}">
                      <a16:creationId xmlns:a16="http://schemas.microsoft.com/office/drawing/2014/main" id="{AD776675-9046-4757-A387-7BFFE59B0E5C}"/>
                    </a:ext>
                  </a:extLst>
                </p:cNvPr>
                <p:cNvPicPr/>
                <p:nvPr/>
              </p:nvPicPr>
              <p:blipFill>
                <a:blip r:embed="rId43"/>
                <a:stretch>
                  <a:fillRect/>
                </a:stretch>
              </p:blipFill>
              <p:spPr>
                <a:xfrm>
                  <a:off x="10749221" y="1236632"/>
                  <a:ext cx="9000" cy="9000"/>
                </a:xfrm>
                <a:prstGeom prst="rect">
                  <a:avLst/>
                </a:prstGeom>
              </p:spPr>
            </p:pic>
          </mc:Fallback>
        </mc:AlternateContent>
      </p:grpSp>
      <p:sp>
        <p:nvSpPr>
          <p:cNvPr id="28" name="Textfeld 27">
            <a:extLst>
              <a:ext uri="{FF2B5EF4-FFF2-40B4-BE49-F238E27FC236}">
                <a16:creationId xmlns:a16="http://schemas.microsoft.com/office/drawing/2014/main" id="{D6F2EE47-F4CB-416F-8F6E-7743F82A9F1C}"/>
              </a:ext>
            </a:extLst>
          </p:cNvPr>
          <p:cNvSpPr txBox="1"/>
          <p:nvPr/>
        </p:nvSpPr>
        <p:spPr>
          <a:xfrm>
            <a:off x="8466750" y="1576898"/>
            <a:ext cx="3517341" cy="2308324"/>
          </a:xfrm>
          <a:prstGeom prst="rect">
            <a:avLst/>
          </a:prstGeom>
          <a:noFill/>
        </p:spPr>
        <p:txBody>
          <a:bodyPr wrap="square">
            <a:spAutoFit/>
          </a:bodyPr>
          <a:lstStyle/>
          <a:p>
            <a:endParaRPr lang="de-DE" dirty="0">
              <a:hlinkClick r:id="rId44"/>
            </a:endParaRPr>
          </a:p>
          <a:p>
            <a:r>
              <a:rPr lang="de-DE" sz="1200" dirty="0">
                <a:hlinkClick r:id="rId44"/>
              </a:rPr>
              <a:t>HRI</a:t>
            </a:r>
          </a:p>
          <a:p>
            <a:r>
              <a:rPr lang="de-DE" sz="1200" dirty="0">
                <a:hlinkClick r:id="rId44"/>
              </a:rPr>
              <a:t>https://www.handelsblatt.com/politik/research_institute/hri-prognose-der-deutschen-wirtschaft-steht-ein-jahr-mit-roten-zahlen-bevor/100014772.html</a:t>
            </a:r>
            <a:endParaRPr lang="de-DE" sz="1200" dirty="0"/>
          </a:p>
          <a:p>
            <a:endParaRPr lang="de-DE" sz="1200" dirty="0"/>
          </a:p>
          <a:p>
            <a:r>
              <a:rPr lang="de-DE" sz="1200" dirty="0"/>
              <a:t>GD</a:t>
            </a:r>
          </a:p>
          <a:p>
            <a:r>
              <a:rPr lang="de-DE" sz="1200" dirty="0">
                <a:hlinkClick r:id="rId45"/>
              </a:rPr>
              <a:t>https://gemeinschaftsdiagnose.de/wp-content/uploads/2024/03/IfW_Kiel_GD_1_2024_unredigiert_web.pdf</a:t>
            </a:r>
            <a:endParaRPr lang="de-DE" sz="1200" dirty="0"/>
          </a:p>
          <a:p>
            <a:endParaRPr lang="de-DE" dirty="0"/>
          </a:p>
        </p:txBody>
      </p:sp>
    </p:spTree>
    <p:extLst>
      <p:ext uri="{BB962C8B-B14F-4D97-AF65-F5344CB8AC3E}">
        <p14:creationId xmlns:p14="http://schemas.microsoft.com/office/powerpoint/2010/main" val="15830963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1" name="Gruppieren 40">
            <a:extLst>
              <a:ext uri="{FF2B5EF4-FFF2-40B4-BE49-F238E27FC236}">
                <a16:creationId xmlns:a16="http://schemas.microsoft.com/office/drawing/2014/main" id="{31536034-F08E-42E0-B3EF-EA9A44F54D77}"/>
              </a:ext>
            </a:extLst>
          </p:cNvPr>
          <p:cNvGrpSpPr/>
          <p:nvPr/>
        </p:nvGrpSpPr>
        <p:grpSpPr>
          <a:xfrm>
            <a:off x="8904322" y="136112"/>
            <a:ext cx="3014640" cy="667800"/>
            <a:chOff x="8904322" y="136112"/>
            <a:chExt cx="3014640" cy="6678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6F850F0-492B-498C-9B92-3758CDB8B893}"/>
                    </a:ext>
                  </a:extLst>
                </p14:cNvPr>
                <p14:cNvContentPartPr/>
                <p14:nvPr/>
              </p14:nvContentPartPr>
              <p14:xfrm>
                <a:off x="9034282" y="232232"/>
                <a:ext cx="12240" cy="155520"/>
              </p14:xfrm>
            </p:contentPart>
          </mc:Choice>
          <mc:Fallback>
            <p:pic>
              <p:nvPicPr>
                <p:cNvPr id="2" name="Freihand 1">
                  <a:extLst>
                    <a:ext uri="{FF2B5EF4-FFF2-40B4-BE49-F238E27FC236}">
                      <a16:creationId xmlns:a16="http://schemas.microsoft.com/office/drawing/2014/main" id="{46F850F0-492B-498C-9B92-3758CDB8B893}"/>
                    </a:ext>
                  </a:extLst>
                </p:cNvPr>
                <p:cNvPicPr/>
                <p:nvPr/>
              </p:nvPicPr>
              <p:blipFill>
                <a:blip r:embed="rId4"/>
                <a:stretch>
                  <a:fillRect/>
                </a:stretch>
              </p:blipFill>
              <p:spPr>
                <a:xfrm>
                  <a:off x="9029962" y="227912"/>
                  <a:ext cx="20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90DDE756-8771-4DAF-8812-15AA036616FD}"/>
                    </a:ext>
                  </a:extLst>
                </p14:cNvPr>
                <p14:cNvContentPartPr/>
                <p14:nvPr/>
              </p14:nvContentPartPr>
              <p14:xfrm>
                <a:off x="8904322" y="178952"/>
                <a:ext cx="191880" cy="128880"/>
              </p14:xfrm>
            </p:contentPart>
          </mc:Choice>
          <mc:Fallback>
            <p:pic>
              <p:nvPicPr>
                <p:cNvPr id="5" name="Freihand 4">
                  <a:extLst>
                    <a:ext uri="{FF2B5EF4-FFF2-40B4-BE49-F238E27FC236}">
                      <a16:creationId xmlns:a16="http://schemas.microsoft.com/office/drawing/2014/main" id="{90DDE756-8771-4DAF-8812-15AA036616FD}"/>
                    </a:ext>
                  </a:extLst>
                </p:cNvPr>
                <p:cNvPicPr/>
                <p:nvPr/>
              </p:nvPicPr>
              <p:blipFill>
                <a:blip r:embed="rId6"/>
                <a:stretch>
                  <a:fillRect/>
                </a:stretch>
              </p:blipFill>
              <p:spPr>
                <a:xfrm>
                  <a:off x="8900002" y="174632"/>
                  <a:ext cx="200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D85954D3-7D3B-404B-BE90-3EADA3A23404}"/>
                    </a:ext>
                  </a:extLst>
                </p14:cNvPr>
                <p14:cNvContentPartPr/>
                <p14:nvPr/>
              </p14:nvContentPartPr>
              <p14:xfrm>
                <a:off x="9113122" y="258152"/>
                <a:ext cx="163080" cy="110160"/>
              </p14:xfrm>
            </p:contentPart>
          </mc:Choice>
          <mc:Fallback>
            <p:pic>
              <p:nvPicPr>
                <p:cNvPr id="6" name="Freihand 5">
                  <a:extLst>
                    <a:ext uri="{FF2B5EF4-FFF2-40B4-BE49-F238E27FC236}">
                      <a16:creationId xmlns:a16="http://schemas.microsoft.com/office/drawing/2014/main" id="{D85954D3-7D3B-404B-BE90-3EADA3A23404}"/>
                    </a:ext>
                  </a:extLst>
                </p:cNvPr>
                <p:cNvPicPr/>
                <p:nvPr/>
              </p:nvPicPr>
              <p:blipFill>
                <a:blip r:embed="rId8"/>
                <a:stretch>
                  <a:fillRect/>
                </a:stretch>
              </p:blipFill>
              <p:spPr>
                <a:xfrm>
                  <a:off x="9108802" y="253832"/>
                  <a:ext cx="171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5A0BF41-3579-436E-81ED-A658FFED755F}"/>
                    </a:ext>
                  </a:extLst>
                </p14:cNvPr>
                <p14:cNvContentPartPr/>
                <p14:nvPr/>
              </p14:nvContentPartPr>
              <p14:xfrm>
                <a:off x="9255682" y="201272"/>
                <a:ext cx="28800" cy="35640"/>
              </p14:xfrm>
            </p:contentPart>
          </mc:Choice>
          <mc:Fallback>
            <p:pic>
              <p:nvPicPr>
                <p:cNvPr id="7" name="Freihand 6">
                  <a:extLst>
                    <a:ext uri="{FF2B5EF4-FFF2-40B4-BE49-F238E27FC236}">
                      <a16:creationId xmlns:a16="http://schemas.microsoft.com/office/drawing/2014/main" id="{85A0BF41-3579-436E-81ED-A658FFED755F}"/>
                    </a:ext>
                  </a:extLst>
                </p:cNvPr>
                <p:cNvPicPr/>
                <p:nvPr/>
              </p:nvPicPr>
              <p:blipFill>
                <a:blip r:embed="rId10"/>
                <a:stretch>
                  <a:fillRect/>
                </a:stretch>
              </p:blipFill>
              <p:spPr>
                <a:xfrm>
                  <a:off x="9251362" y="196952"/>
                  <a:ext cx="37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DE6BCEF7-DF22-4B7E-95D2-AD0978C79BE3}"/>
                    </a:ext>
                  </a:extLst>
                </p14:cNvPr>
                <p14:cNvContentPartPr/>
                <p14:nvPr/>
              </p14:nvContentPartPr>
              <p14:xfrm>
                <a:off x="9297442" y="262112"/>
                <a:ext cx="80280" cy="84600"/>
              </p14:xfrm>
            </p:contentPart>
          </mc:Choice>
          <mc:Fallback>
            <p:pic>
              <p:nvPicPr>
                <p:cNvPr id="8" name="Freihand 7">
                  <a:extLst>
                    <a:ext uri="{FF2B5EF4-FFF2-40B4-BE49-F238E27FC236}">
                      <a16:creationId xmlns:a16="http://schemas.microsoft.com/office/drawing/2014/main" id="{DE6BCEF7-DF22-4B7E-95D2-AD0978C79BE3}"/>
                    </a:ext>
                  </a:extLst>
                </p:cNvPr>
                <p:cNvPicPr/>
                <p:nvPr/>
              </p:nvPicPr>
              <p:blipFill>
                <a:blip r:embed="rId12"/>
                <a:stretch>
                  <a:fillRect/>
                </a:stretch>
              </p:blipFill>
              <p:spPr>
                <a:xfrm>
                  <a:off x="9293122" y="257792"/>
                  <a:ext cx="88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2807F710-CFFE-46CF-957D-565FE82AEBB0}"/>
                    </a:ext>
                  </a:extLst>
                </p14:cNvPr>
                <p14:cNvContentPartPr/>
                <p14:nvPr/>
              </p14:nvContentPartPr>
              <p14:xfrm>
                <a:off x="9397162" y="263552"/>
                <a:ext cx="148680" cy="108720"/>
              </p14:xfrm>
            </p:contentPart>
          </mc:Choice>
          <mc:Fallback>
            <p:pic>
              <p:nvPicPr>
                <p:cNvPr id="9" name="Freihand 8">
                  <a:extLst>
                    <a:ext uri="{FF2B5EF4-FFF2-40B4-BE49-F238E27FC236}">
                      <a16:creationId xmlns:a16="http://schemas.microsoft.com/office/drawing/2014/main" id="{2807F710-CFFE-46CF-957D-565FE82AEBB0}"/>
                    </a:ext>
                  </a:extLst>
                </p:cNvPr>
                <p:cNvPicPr/>
                <p:nvPr/>
              </p:nvPicPr>
              <p:blipFill>
                <a:blip r:embed="rId14"/>
                <a:stretch>
                  <a:fillRect/>
                </a:stretch>
              </p:blipFill>
              <p:spPr>
                <a:xfrm>
                  <a:off x="9392842" y="259232"/>
                  <a:ext cx="157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CAECE67F-9214-429F-9CDF-A7AAFEAD3E0D}"/>
                    </a:ext>
                  </a:extLst>
                </p14:cNvPr>
                <p14:cNvContentPartPr/>
                <p14:nvPr/>
              </p14:nvContentPartPr>
              <p14:xfrm>
                <a:off x="9628282" y="257072"/>
                <a:ext cx="178920" cy="95040"/>
              </p14:xfrm>
            </p:contentPart>
          </mc:Choice>
          <mc:Fallback>
            <p:pic>
              <p:nvPicPr>
                <p:cNvPr id="12" name="Freihand 11">
                  <a:extLst>
                    <a:ext uri="{FF2B5EF4-FFF2-40B4-BE49-F238E27FC236}">
                      <a16:creationId xmlns:a16="http://schemas.microsoft.com/office/drawing/2014/main" id="{CAECE67F-9214-429F-9CDF-A7AAFEAD3E0D}"/>
                    </a:ext>
                  </a:extLst>
                </p:cNvPr>
                <p:cNvPicPr/>
                <p:nvPr/>
              </p:nvPicPr>
              <p:blipFill>
                <a:blip r:embed="rId16"/>
                <a:stretch>
                  <a:fillRect/>
                </a:stretch>
              </p:blipFill>
              <p:spPr>
                <a:xfrm>
                  <a:off x="9623962" y="252752"/>
                  <a:ext cx="187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7EE4919D-9107-447E-8EE3-4F5E8665C1AB}"/>
                    </a:ext>
                  </a:extLst>
                </p14:cNvPr>
                <p14:cNvContentPartPr/>
                <p14:nvPr/>
              </p14:nvContentPartPr>
              <p14:xfrm>
                <a:off x="9845002" y="273992"/>
                <a:ext cx="114120" cy="97200"/>
              </p14:xfrm>
            </p:contentPart>
          </mc:Choice>
          <mc:Fallback>
            <p:pic>
              <p:nvPicPr>
                <p:cNvPr id="13" name="Freihand 12">
                  <a:extLst>
                    <a:ext uri="{FF2B5EF4-FFF2-40B4-BE49-F238E27FC236}">
                      <a16:creationId xmlns:a16="http://schemas.microsoft.com/office/drawing/2014/main" id="{7EE4919D-9107-447E-8EE3-4F5E8665C1AB}"/>
                    </a:ext>
                  </a:extLst>
                </p:cNvPr>
                <p:cNvPicPr/>
                <p:nvPr/>
              </p:nvPicPr>
              <p:blipFill>
                <a:blip r:embed="rId18"/>
                <a:stretch>
                  <a:fillRect/>
                </a:stretch>
              </p:blipFill>
              <p:spPr>
                <a:xfrm>
                  <a:off x="9840682" y="269672"/>
                  <a:ext cx="122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07107453-5BC8-466D-8ADF-EB7CECB45420}"/>
                    </a:ext>
                  </a:extLst>
                </p14:cNvPr>
                <p14:cNvContentPartPr/>
                <p14:nvPr/>
              </p14:nvContentPartPr>
              <p14:xfrm>
                <a:off x="9922402" y="258152"/>
                <a:ext cx="110520" cy="118800"/>
              </p14:xfrm>
            </p:contentPart>
          </mc:Choice>
          <mc:Fallback>
            <p:pic>
              <p:nvPicPr>
                <p:cNvPr id="14" name="Freihand 13">
                  <a:extLst>
                    <a:ext uri="{FF2B5EF4-FFF2-40B4-BE49-F238E27FC236}">
                      <a16:creationId xmlns:a16="http://schemas.microsoft.com/office/drawing/2014/main" id="{07107453-5BC8-466D-8ADF-EB7CECB45420}"/>
                    </a:ext>
                  </a:extLst>
                </p:cNvPr>
                <p:cNvPicPr/>
                <p:nvPr/>
              </p:nvPicPr>
              <p:blipFill>
                <a:blip r:embed="rId20"/>
                <a:stretch>
                  <a:fillRect/>
                </a:stretch>
              </p:blipFill>
              <p:spPr>
                <a:xfrm>
                  <a:off x="9918082" y="253832"/>
                  <a:ext cx="119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115EC682-C149-47AB-8B44-9627F19757CD}"/>
                    </a:ext>
                  </a:extLst>
                </p14:cNvPr>
                <p14:cNvContentPartPr/>
                <p14:nvPr/>
              </p14:nvContentPartPr>
              <p14:xfrm>
                <a:off x="10020322" y="247352"/>
                <a:ext cx="98640" cy="120960"/>
              </p14:xfrm>
            </p:contentPart>
          </mc:Choice>
          <mc:Fallback>
            <p:pic>
              <p:nvPicPr>
                <p:cNvPr id="15" name="Freihand 14">
                  <a:extLst>
                    <a:ext uri="{FF2B5EF4-FFF2-40B4-BE49-F238E27FC236}">
                      <a16:creationId xmlns:a16="http://schemas.microsoft.com/office/drawing/2014/main" id="{115EC682-C149-47AB-8B44-9627F19757CD}"/>
                    </a:ext>
                  </a:extLst>
                </p:cNvPr>
                <p:cNvPicPr/>
                <p:nvPr/>
              </p:nvPicPr>
              <p:blipFill>
                <a:blip r:embed="rId22"/>
                <a:stretch>
                  <a:fillRect/>
                </a:stretch>
              </p:blipFill>
              <p:spPr>
                <a:xfrm>
                  <a:off x="10016002" y="243032"/>
                  <a:ext cx="107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3B1C5F20-02EE-41C7-9C4A-34117C18BE7D}"/>
                    </a:ext>
                  </a:extLst>
                </p14:cNvPr>
                <p14:cNvContentPartPr/>
                <p14:nvPr/>
              </p14:nvContentPartPr>
              <p14:xfrm>
                <a:off x="10131202" y="255992"/>
                <a:ext cx="162000" cy="65880"/>
              </p14:xfrm>
            </p:contentPart>
          </mc:Choice>
          <mc:Fallback>
            <p:pic>
              <p:nvPicPr>
                <p:cNvPr id="16" name="Freihand 15">
                  <a:extLst>
                    <a:ext uri="{FF2B5EF4-FFF2-40B4-BE49-F238E27FC236}">
                      <a16:creationId xmlns:a16="http://schemas.microsoft.com/office/drawing/2014/main" id="{3B1C5F20-02EE-41C7-9C4A-34117C18BE7D}"/>
                    </a:ext>
                  </a:extLst>
                </p:cNvPr>
                <p:cNvPicPr/>
                <p:nvPr/>
              </p:nvPicPr>
              <p:blipFill>
                <a:blip r:embed="rId24"/>
                <a:stretch>
                  <a:fillRect/>
                </a:stretch>
              </p:blipFill>
              <p:spPr>
                <a:xfrm>
                  <a:off x="10126882" y="251672"/>
                  <a:ext cx="170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2E1AEE8B-106B-4A18-8055-81A3B26436B7}"/>
                    </a:ext>
                  </a:extLst>
                </p14:cNvPr>
                <p14:cNvContentPartPr/>
                <p14:nvPr/>
              </p14:nvContentPartPr>
              <p14:xfrm>
                <a:off x="10445482" y="234032"/>
                <a:ext cx="310680" cy="97560"/>
              </p14:xfrm>
            </p:contentPart>
          </mc:Choice>
          <mc:Fallback>
            <p:pic>
              <p:nvPicPr>
                <p:cNvPr id="17" name="Freihand 16">
                  <a:extLst>
                    <a:ext uri="{FF2B5EF4-FFF2-40B4-BE49-F238E27FC236}">
                      <a16:creationId xmlns:a16="http://schemas.microsoft.com/office/drawing/2014/main" id="{2E1AEE8B-106B-4A18-8055-81A3B26436B7}"/>
                    </a:ext>
                  </a:extLst>
                </p:cNvPr>
                <p:cNvPicPr/>
                <p:nvPr/>
              </p:nvPicPr>
              <p:blipFill>
                <a:blip r:embed="rId26"/>
                <a:stretch>
                  <a:fillRect/>
                </a:stretch>
              </p:blipFill>
              <p:spPr>
                <a:xfrm>
                  <a:off x="10441162" y="229712"/>
                  <a:ext cx="319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E5A529E-7092-4E3B-B094-E65E94B0358F}"/>
                    </a:ext>
                  </a:extLst>
                </p14:cNvPr>
                <p14:cNvContentPartPr/>
                <p14:nvPr/>
              </p14:nvContentPartPr>
              <p14:xfrm>
                <a:off x="10628722" y="136112"/>
                <a:ext cx="33120" cy="9000"/>
              </p14:xfrm>
            </p:contentPart>
          </mc:Choice>
          <mc:Fallback>
            <p:pic>
              <p:nvPicPr>
                <p:cNvPr id="18" name="Freihand 17">
                  <a:extLst>
                    <a:ext uri="{FF2B5EF4-FFF2-40B4-BE49-F238E27FC236}">
                      <a16:creationId xmlns:a16="http://schemas.microsoft.com/office/drawing/2014/main" id="{7E5A529E-7092-4E3B-B094-E65E94B0358F}"/>
                    </a:ext>
                  </a:extLst>
                </p:cNvPr>
                <p:cNvPicPr/>
                <p:nvPr/>
              </p:nvPicPr>
              <p:blipFill>
                <a:blip r:embed="rId28"/>
                <a:stretch>
                  <a:fillRect/>
                </a:stretch>
              </p:blipFill>
              <p:spPr>
                <a:xfrm>
                  <a:off x="10624402" y="131792"/>
                  <a:ext cx="417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7E1123CF-B7ED-438A-83E9-6722A68C081A}"/>
                    </a:ext>
                  </a:extLst>
                </p14:cNvPr>
                <p14:cNvContentPartPr/>
                <p14:nvPr/>
              </p14:nvContentPartPr>
              <p14:xfrm>
                <a:off x="10908082" y="244472"/>
                <a:ext cx="292680" cy="63360"/>
              </p14:xfrm>
            </p:contentPart>
          </mc:Choice>
          <mc:Fallback>
            <p:pic>
              <p:nvPicPr>
                <p:cNvPr id="19" name="Freihand 18">
                  <a:extLst>
                    <a:ext uri="{FF2B5EF4-FFF2-40B4-BE49-F238E27FC236}">
                      <a16:creationId xmlns:a16="http://schemas.microsoft.com/office/drawing/2014/main" id="{7E1123CF-B7ED-438A-83E9-6722A68C081A}"/>
                    </a:ext>
                  </a:extLst>
                </p:cNvPr>
                <p:cNvPicPr/>
                <p:nvPr/>
              </p:nvPicPr>
              <p:blipFill>
                <a:blip r:embed="rId30"/>
                <a:stretch>
                  <a:fillRect/>
                </a:stretch>
              </p:blipFill>
              <p:spPr>
                <a:xfrm>
                  <a:off x="10903762" y="240152"/>
                  <a:ext cx="301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F09EE7E2-CA5E-495C-BF1B-FF24BF692216}"/>
                    </a:ext>
                  </a:extLst>
                </p14:cNvPr>
                <p14:cNvContentPartPr/>
                <p14:nvPr/>
              </p14:nvContentPartPr>
              <p14:xfrm>
                <a:off x="11167282" y="207392"/>
                <a:ext cx="360" cy="360"/>
              </p14:xfrm>
            </p:contentPart>
          </mc:Choice>
          <mc:Fallback>
            <p:pic>
              <p:nvPicPr>
                <p:cNvPr id="20" name="Freihand 19">
                  <a:extLst>
                    <a:ext uri="{FF2B5EF4-FFF2-40B4-BE49-F238E27FC236}">
                      <a16:creationId xmlns:a16="http://schemas.microsoft.com/office/drawing/2014/main" id="{F09EE7E2-CA5E-495C-BF1B-FF24BF692216}"/>
                    </a:ext>
                  </a:extLst>
                </p:cNvPr>
                <p:cNvPicPr/>
                <p:nvPr/>
              </p:nvPicPr>
              <p:blipFill>
                <a:blip r:embed="rId32"/>
                <a:stretch>
                  <a:fillRect/>
                </a:stretch>
              </p:blipFill>
              <p:spPr>
                <a:xfrm>
                  <a:off x="11162962" y="203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094D6EA3-E20E-49FD-9E69-7F9CEA75F8F8}"/>
                    </a:ext>
                  </a:extLst>
                </p14:cNvPr>
                <p14:cNvContentPartPr/>
                <p14:nvPr/>
              </p14:nvContentPartPr>
              <p14:xfrm>
                <a:off x="9044002" y="595472"/>
                <a:ext cx="176400" cy="109800"/>
              </p14:xfrm>
            </p:contentPart>
          </mc:Choice>
          <mc:Fallback>
            <p:pic>
              <p:nvPicPr>
                <p:cNvPr id="22" name="Freihand 21">
                  <a:extLst>
                    <a:ext uri="{FF2B5EF4-FFF2-40B4-BE49-F238E27FC236}">
                      <a16:creationId xmlns:a16="http://schemas.microsoft.com/office/drawing/2014/main" id="{094D6EA3-E20E-49FD-9E69-7F9CEA75F8F8}"/>
                    </a:ext>
                  </a:extLst>
                </p:cNvPr>
                <p:cNvPicPr/>
                <p:nvPr/>
              </p:nvPicPr>
              <p:blipFill>
                <a:blip r:embed="rId34"/>
                <a:stretch>
                  <a:fillRect/>
                </a:stretch>
              </p:blipFill>
              <p:spPr>
                <a:xfrm>
                  <a:off x="9039682" y="591152"/>
                  <a:ext cx="185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EC275B77-94D3-47EE-8E54-BB17ED32B54C}"/>
                    </a:ext>
                  </a:extLst>
                </p14:cNvPr>
                <p14:cNvContentPartPr/>
                <p14:nvPr/>
              </p14:nvContentPartPr>
              <p14:xfrm>
                <a:off x="9229402" y="528512"/>
                <a:ext cx="118080" cy="151200"/>
              </p14:xfrm>
            </p:contentPart>
          </mc:Choice>
          <mc:Fallback>
            <p:pic>
              <p:nvPicPr>
                <p:cNvPr id="23" name="Freihand 22">
                  <a:extLst>
                    <a:ext uri="{FF2B5EF4-FFF2-40B4-BE49-F238E27FC236}">
                      <a16:creationId xmlns:a16="http://schemas.microsoft.com/office/drawing/2014/main" id="{EC275B77-94D3-47EE-8E54-BB17ED32B54C}"/>
                    </a:ext>
                  </a:extLst>
                </p:cNvPr>
                <p:cNvPicPr/>
                <p:nvPr/>
              </p:nvPicPr>
              <p:blipFill>
                <a:blip r:embed="rId36"/>
                <a:stretch>
                  <a:fillRect/>
                </a:stretch>
              </p:blipFill>
              <p:spPr>
                <a:xfrm>
                  <a:off x="9225082" y="524192"/>
                  <a:ext cx="126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8F9E1049-65CC-4ADB-A53E-177967E574D9}"/>
                    </a:ext>
                  </a:extLst>
                </p14:cNvPr>
                <p14:cNvContentPartPr/>
                <p14:nvPr/>
              </p14:nvContentPartPr>
              <p14:xfrm>
                <a:off x="9020962" y="510872"/>
                <a:ext cx="161280" cy="206640"/>
              </p14:xfrm>
            </p:contentPart>
          </mc:Choice>
          <mc:Fallback>
            <p:pic>
              <p:nvPicPr>
                <p:cNvPr id="24" name="Freihand 23">
                  <a:extLst>
                    <a:ext uri="{FF2B5EF4-FFF2-40B4-BE49-F238E27FC236}">
                      <a16:creationId xmlns:a16="http://schemas.microsoft.com/office/drawing/2014/main" id="{8F9E1049-65CC-4ADB-A53E-177967E574D9}"/>
                    </a:ext>
                  </a:extLst>
                </p:cNvPr>
                <p:cNvPicPr/>
                <p:nvPr/>
              </p:nvPicPr>
              <p:blipFill>
                <a:blip r:embed="rId38"/>
                <a:stretch>
                  <a:fillRect/>
                </a:stretch>
              </p:blipFill>
              <p:spPr>
                <a:xfrm>
                  <a:off x="9016642" y="506552"/>
                  <a:ext cx="1699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F344D187-5A98-43F5-87F4-E816F892C7D9}"/>
                    </a:ext>
                  </a:extLst>
                </p14:cNvPr>
                <p14:cNvContentPartPr/>
                <p14:nvPr/>
              </p14:nvContentPartPr>
              <p14:xfrm>
                <a:off x="9419482" y="609152"/>
                <a:ext cx="351720" cy="194760"/>
              </p14:xfrm>
            </p:contentPart>
          </mc:Choice>
          <mc:Fallback>
            <p:pic>
              <p:nvPicPr>
                <p:cNvPr id="25" name="Freihand 24">
                  <a:extLst>
                    <a:ext uri="{FF2B5EF4-FFF2-40B4-BE49-F238E27FC236}">
                      <a16:creationId xmlns:a16="http://schemas.microsoft.com/office/drawing/2014/main" id="{F344D187-5A98-43F5-87F4-E816F892C7D9}"/>
                    </a:ext>
                  </a:extLst>
                </p:cNvPr>
                <p:cNvPicPr/>
                <p:nvPr/>
              </p:nvPicPr>
              <p:blipFill>
                <a:blip r:embed="rId40"/>
                <a:stretch>
                  <a:fillRect/>
                </a:stretch>
              </p:blipFill>
              <p:spPr>
                <a:xfrm>
                  <a:off x="9415162" y="604832"/>
                  <a:ext cx="3603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12A20535-9B1A-4E96-9D73-7E2CC62F9881}"/>
                    </a:ext>
                  </a:extLst>
                </p14:cNvPr>
                <p14:cNvContentPartPr/>
                <p14:nvPr/>
              </p14:nvContentPartPr>
              <p14:xfrm>
                <a:off x="9785962" y="606632"/>
                <a:ext cx="255600" cy="68400"/>
              </p14:xfrm>
            </p:contentPart>
          </mc:Choice>
          <mc:Fallback>
            <p:pic>
              <p:nvPicPr>
                <p:cNvPr id="27" name="Freihand 26">
                  <a:extLst>
                    <a:ext uri="{FF2B5EF4-FFF2-40B4-BE49-F238E27FC236}">
                      <a16:creationId xmlns:a16="http://schemas.microsoft.com/office/drawing/2014/main" id="{12A20535-9B1A-4E96-9D73-7E2CC62F9881}"/>
                    </a:ext>
                  </a:extLst>
                </p:cNvPr>
                <p:cNvPicPr/>
                <p:nvPr/>
              </p:nvPicPr>
              <p:blipFill>
                <a:blip r:embed="rId42"/>
                <a:stretch>
                  <a:fillRect/>
                </a:stretch>
              </p:blipFill>
              <p:spPr>
                <a:xfrm>
                  <a:off x="9781642" y="602312"/>
                  <a:ext cx="264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1B531E6A-C795-4DD6-B0A5-22E3755E5AB9}"/>
                    </a:ext>
                  </a:extLst>
                </p14:cNvPr>
                <p14:cNvContentPartPr/>
                <p14:nvPr/>
              </p14:nvContentPartPr>
              <p14:xfrm>
                <a:off x="10032202" y="560192"/>
                <a:ext cx="360" cy="360"/>
              </p14:xfrm>
            </p:contentPart>
          </mc:Choice>
          <mc:Fallback>
            <p:pic>
              <p:nvPicPr>
                <p:cNvPr id="28" name="Freihand 27">
                  <a:extLst>
                    <a:ext uri="{FF2B5EF4-FFF2-40B4-BE49-F238E27FC236}">
                      <a16:creationId xmlns:a16="http://schemas.microsoft.com/office/drawing/2014/main" id="{1B531E6A-C795-4DD6-B0A5-22E3755E5AB9}"/>
                    </a:ext>
                  </a:extLst>
                </p:cNvPr>
                <p:cNvPicPr/>
                <p:nvPr/>
              </p:nvPicPr>
              <p:blipFill>
                <a:blip r:embed="rId32"/>
                <a:stretch>
                  <a:fillRect/>
                </a:stretch>
              </p:blipFill>
              <p:spPr>
                <a:xfrm>
                  <a:off x="10027882" y="555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6EA50A73-AE1E-44B4-9FF2-DC74979AAE45}"/>
                    </a:ext>
                  </a:extLst>
                </p14:cNvPr>
                <p14:cNvContentPartPr/>
                <p14:nvPr/>
              </p14:nvContentPartPr>
              <p14:xfrm>
                <a:off x="10055962" y="576752"/>
                <a:ext cx="269280" cy="83520"/>
              </p14:xfrm>
            </p:contentPart>
          </mc:Choice>
          <mc:Fallback>
            <p:pic>
              <p:nvPicPr>
                <p:cNvPr id="29" name="Freihand 28">
                  <a:extLst>
                    <a:ext uri="{FF2B5EF4-FFF2-40B4-BE49-F238E27FC236}">
                      <a16:creationId xmlns:a16="http://schemas.microsoft.com/office/drawing/2014/main" id="{6EA50A73-AE1E-44B4-9FF2-DC74979AAE45}"/>
                    </a:ext>
                  </a:extLst>
                </p:cNvPr>
                <p:cNvPicPr/>
                <p:nvPr/>
              </p:nvPicPr>
              <p:blipFill>
                <a:blip r:embed="rId45"/>
                <a:stretch>
                  <a:fillRect/>
                </a:stretch>
              </p:blipFill>
              <p:spPr>
                <a:xfrm>
                  <a:off x="10051642" y="572432"/>
                  <a:ext cx="277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C6A44E26-30D5-4084-BF13-DBCAD46B8747}"/>
                    </a:ext>
                  </a:extLst>
                </p14:cNvPr>
                <p14:cNvContentPartPr/>
                <p14:nvPr/>
              </p14:nvContentPartPr>
              <p14:xfrm>
                <a:off x="10431082" y="595112"/>
                <a:ext cx="179280" cy="67320"/>
              </p14:xfrm>
            </p:contentPart>
          </mc:Choice>
          <mc:Fallback>
            <p:pic>
              <p:nvPicPr>
                <p:cNvPr id="30" name="Freihand 29">
                  <a:extLst>
                    <a:ext uri="{FF2B5EF4-FFF2-40B4-BE49-F238E27FC236}">
                      <a16:creationId xmlns:a16="http://schemas.microsoft.com/office/drawing/2014/main" id="{C6A44E26-30D5-4084-BF13-DBCAD46B8747}"/>
                    </a:ext>
                  </a:extLst>
                </p:cNvPr>
                <p:cNvPicPr/>
                <p:nvPr/>
              </p:nvPicPr>
              <p:blipFill>
                <a:blip r:embed="rId47"/>
                <a:stretch>
                  <a:fillRect/>
                </a:stretch>
              </p:blipFill>
              <p:spPr>
                <a:xfrm>
                  <a:off x="10426762" y="590792"/>
                  <a:ext cx="187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0216137D-9DF1-46EB-880F-321B5D97F254}"/>
                    </a:ext>
                  </a:extLst>
                </p14:cNvPr>
                <p14:cNvContentPartPr/>
                <p14:nvPr/>
              </p14:nvContentPartPr>
              <p14:xfrm>
                <a:off x="10623322" y="502952"/>
                <a:ext cx="360" cy="360"/>
              </p14:xfrm>
            </p:contentPart>
          </mc:Choice>
          <mc:Fallback>
            <p:pic>
              <p:nvPicPr>
                <p:cNvPr id="31" name="Freihand 30">
                  <a:extLst>
                    <a:ext uri="{FF2B5EF4-FFF2-40B4-BE49-F238E27FC236}">
                      <a16:creationId xmlns:a16="http://schemas.microsoft.com/office/drawing/2014/main" id="{0216137D-9DF1-46EB-880F-321B5D97F254}"/>
                    </a:ext>
                  </a:extLst>
                </p:cNvPr>
                <p:cNvPicPr/>
                <p:nvPr/>
              </p:nvPicPr>
              <p:blipFill>
                <a:blip r:embed="rId32"/>
                <a:stretch>
                  <a:fillRect/>
                </a:stretch>
              </p:blipFill>
              <p:spPr>
                <a:xfrm>
                  <a:off x="10619002" y="498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866461C4-7AB0-4975-9398-0D15B80B285B}"/>
                    </a:ext>
                  </a:extLst>
                </p14:cNvPr>
                <p14:cNvContentPartPr/>
                <p14:nvPr/>
              </p14:nvContentPartPr>
              <p14:xfrm>
                <a:off x="10826722" y="447512"/>
                <a:ext cx="140040" cy="201240"/>
              </p14:xfrm>
            </p:contentPart>
          </mc:Choice>
          <mc:Fallback>
            <p:pic>
              <p:nvPicPr>
                <p:cNvPr id="32" name="Freihand 31">
                  <a:extLst>
                    <a:ext uri="{FF2B5EF4-FFF2-40B4-BE49-F238E27FC236}">
                      <a16:creationId xmlns:a16="http://schemas.microsoft.com/office/drawing/2014/main" id="{866461C4-7AB0-4975-9398-0D15B80B285B}"/>
                    </a:ext>
                  </a:extLst>
                </p:cNvPr>
                <p:cNvPicPr/>
                <p:nvPr/>
              </p:nvPicPr>
              <p:blipFill>
                <a:blip r:embed="rId50"/>
                <a:stretch>
                  <a:fillRect/>
                </a:stretch>
              </p:blipFill>
              <p:spPr>
                <a:xfrm>
                  <a:off x="10822402" y="443192"/>
                  <a:ext cx="1486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1D5D1307-9938-4F42-B25F-9187EBB6FFA6}"/>
                    </a:ext>
                  </a:extLst>
                </p14:cNvPr>
                <p14:cNvContentPartPr/>
                <p14:nvPr/>
              </p14:nvContentPartPr>
              <p14:xfrm>
                <a:off x="11024002" y="523832"/>
                <a:ext cx="45000" cy="96840"/>
              </p14:xfrm>
            </p:contentPart>
          </mc:Choice>
          <mc:Fallback>
            <p:pic>
              <p:nvPicPr>
                <p:cNvPr id="33" name="Freihand 32">
                  <a:extLst>
                    <a:ext uri="{FF2B5EF4-FFF2-40B4-BE49-F238E27FC236}">
                      <a16:creationId xmlns:a16="http://schemas.microsoft.com/office/drawing/2014/main" id="{1D5D1307-9938-4F42-B25F-9187EBB6FFA6}"/>
                    </a:ext>
                  </a:extLst>
                </p:cNvPr>
                <p:cNvPicPr/>
                <p:nvPr/>
              </p:nvPicPr>
              <p:blipFill>
                <a:blip r:embed="rId52"/>
                <a:stretch>
                  <a:fillRect/>
                </a:stretch>
              </p:blipFill>
              <p:spPr>
                <a:xfrm>
                  <a:off x="11019682" y="519512"/>
                  <a:ext cx="53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0D87AA2B-608B-45BD-BD49-6C2649EEEEB2}"/>
                    </a:ext>
                  </a:extLst>
                </p14:cNvPr>
                <p14:cNvContentPartPr/>
                <p14:nvPr/>
              </p14:nvContentPartPr>
              <p14:xfrm>
                <a:off x="10999522" y="509072"/>
                <a:ext cx="122400" cy="108720"/>
              </p14:xfrm>
            </p:contentPart>
          </mc:Choice>
          <mc:Fallback>
            <p:pic>
              <p:nvPicPr>
                <p:cNvPr id="34" name="Freihand 33">
                  <a:extLst>
                    <a:ext uri="{FF2B5EF4-FFF2-40B4-BE49-F238E27FC236}">
                      <a16:creationId xmlns:a16="http://schemas.microsoft.com/office/drawing/2014/main" id="{0D87AA2B-608B-45BD-BD49-6C2649EEEEB2}"/>
                    </a:ext>
                  </a:extLst>
                </p:cNvPr>
                <p:cNvPicPr/>
                <p:nvPr/>
              </p:nvPicPr>
              <p:blipFill>
                <a:blip r:embed="rId54"/>
                <a:stretch>
                  <a:fillRect/>
                </a:stretch>
              </p:blipFill>
              <p:spPr>
                <a:xfrm>
                  <a:off x="10995202" y="504752"/>
                  <a:ext cx="131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DF870A49-7DF1-4E86-BC2D-D4688EFE0C47}"/>
                    </a:ext>
                  </a:extLst>
                </p14:cNvPr>
                <p14:cNvContentPartPr/>
                <p14:nvPr/>
              </p14:nvContentPartPr>
              <p14:xfrm>
                <a:off x="11168362" y="430592"/>
                <a:ext cx="52560" cy="168840"/>
              </p14:xfrm>
            </p:contentPart>
          </mc:Choice>
          <mc:Fallback>
            <p:pic>
              <p:nvPicPr>
                <p:cNvPr id="35" name="Freihand 34">
                  <a:extLst>
                    <a:ext uri="{FF2B5EF4-FFF2-40B4-BE49-F238E27FC236}">
                      <a16:creationId xmlns:a16="http://schemas.microsoft.com/office/drawing/2014/main" id="{DF870A49-7DF1-4E86-BC2D-D4688EFE0C47}"/>
                    </a:ext>
                  </a:extLst>
                </p:cNvPr>
                <p:cNvPicPr/>
                <p:nvPr/>
              </p:nvPicPr>
              <p:blipFill>
                <a:blip r:embed="rId56"/>
                <a:stretch>
                  <a:fillRect/>
                </a:stretch>
              </p:blipFill>
              <p:spPr>
                <a:xfrm>
                  <a:off x="11164042" y="426272"/>
                  <a:ext cx="612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8F5D3977-565F-4514-A58D-DBCE92BBDCB5}"/>
                    </a:ext>
                  </a:extLst>
                </p14:cNvPr>
                <p14:cNvContentPartPr/>
                <p14:nvPr/>
              </p14:nvContentPartPr>
              <p14:xfrm>
                <a:off x="11235322" y="441752"/>
                <a:ext cx="125280" cy="155160"/>
              </p14:xfrm>
            </p:contentPart>
          </mc:Choice>
          <mc:Fallback>
            <p:pic>
              <p:nvPicPr>
                <p:cNvPr id="36" name="Freihand 35">
                  <a:extLst>
                    <a:ext uri="{FF2B5EF4-FFF2-40B4-BE49-F238E27FC236}">
                      <a16:creationId xmlns:a16="http://schemas.microsoft.com/office/drawing/2014/main" id="{8F5D3977-565F-4514-A58D-DBCE92BBDCB5}"/>
                    </a:ext>
                  </a:extLst>
                </p:cNvPr>
                <p:cNvPicPr/>
                <p:nvPr/>
              </p:nvPicPr>
              <p:blipFill>
                <a:blip r:embed="rId58"/>
                <a:stretch>
                  <a:fillRect/>
                </a:stretch>
              </p:blipFill>
              <p:spPr>
                <a:xfrm>
                  <a:off x="11231002" y="437432"/>
                  <a:ext cx="1339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19F8A150-3F0D-4C77-89A8-54EA9176A84B}"/>
                    </a:ext>
                  </a:extLst>
                </p14:cNvPr>
                <p14:cNvContentPartPr/>
                <p14:nvPr/>
              </p14:nvContentPartPr>
              <p14:xfrm>
                <a:off x="11487682" y="371552"/>
                <a:ext cx="141120" cy="231480"/>
              </p14:xfrm>
            </p:contentPart>
          </mc:Choice>
          <mc:Fallback>
            <p:pic>
              <p:nvPicPr>
                <p:cNvPr id="37" name="Freihand 36">
                  <a:extLst>
                    <a:ext uri="{FF2B5EF4-FFF2-40B4-BE49-F238E27FC236}">
                      <a16:creationId xmlns:a16="http://schemas.microsoft.com/office/drawing/2014/main" id="{19F8A150-3F0D-4C77-89A8-54EA9176A84B}"/>
                    </a:ext>
                  </a:extLst>
                </p:cNvPr>
                <p:cNvPicPr/>
                <p:nvPr/>
              </p:nvPicPr>
              <p:blipFill>
                <a:blip r:embed="rId60"/>
                <a:stretch>
                  <a:fillRect/>
                </a:stretch>
              </p:blipFill>
              <p:spPr>
                <a:xfrm>
                  <a:off x="11483362" y="367232"/>
                  <a:ext cx="1497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0EECEC5A-340A-47CB-9D15-DCAF840AB9D2}"/>
                    </a:ext>
                  </a:extLst>
                </p14:cNvPr>
                <p14:cNvContentPartPr/>
                <p14:nvPr/>
              </p14:nvContentPartPr>
              <p14:xfrm>
                <a:off x="11688562" y="429872"/>
                <a:ext cx="114120" cy="126360"/>
              </p14:xfrm>
            </p:contentPart>
          </mc:Choice>
          <mc:Fallback>
            <p:pic>
              <p:nvPicPr>
                <p:cNvPr id="38" name="Freihand 37">
                  <a:extLst>
                    <a:ext uri="{FF2B5EF4-FFF2-40B4-BE49-F238E27FC236}">
                      <a16:creationId xmlns:a16="http://schemas.microsoft.com/office/drawing/2014/main" id="{0EECEC5A-340A-47CB-9D15-DCAF840AB9D2}"/>
                    </a:ext>
                  </a:extLst>
                </p:cNvPr>
                <p:cNvPicPr/>
                <p:nvPr/>
              </p:nvPicPr>
              <p:blipFill>
                <a:blip r:embed="rId62"/>
                <a:stretch>
                  <a:fillRect/>
                </a:stretch>
              </p:blipFill>
              <p:spPr>
                <a:xfrm>
                  <a:off x="11684242" y="425552"/>
                  <a:ext cx="122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8CEF74D5-46F5-4BAD-BFD6-EA390DFC1D35}"/>
                    </a:ext>
                  </a:extLst>
                </p14:cNvPr>
                <p14:cNvContentPartPr/>
                <p14:nvPr/>
              </p14:nvContentPartPr>
              <p14:xfrm>
                <a:off x="11615122" y="485672"/>
                <a:ext cx="196920" cy="6120"/>
              </p14:xfrm>
            </p:contentPart>
          </mc:Choice>
          <mc:Fallback>
            <p:pic>
              <p:nvPicPr>
                <p:cNvPr id="39" name="Freihand 38">
                  <a:extLst>
                    <a:ext uri="{FF2B5EF4-FFF2-40B4-BE49-F238E27FC236}">
                      <a16:creationId xmlns:a16="http://schemas.microsoft.com/office/drawing/2014/main" id="{8CEF74D5-46F5-4BAD-BFD6-EA390DFC1D35}"/>
                    </a:ext>
                  </a:extLst>
                </p:cNvPr>
                <p:cNvPicPr/>
                <p:nvPr/>
              </p:nvPicPr>
              <p:blipFill>
                <a:blip r:embed="rId64"/>
                <a:stretch>
                  <a:fillRect/>
                </a:stretch>
              </p:blipFill>
              <p:spPr>
                <a:xfrm>
                  <a:off x="11610802" y="481352"/>
                  <a:ext cx="205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49EA9FBF-418F-4C1B-98EC-65BDAA42691F}"/>
                    </a:ext>
                  </a:extLst>
                </p14:cNvPr>
                <p14:cNvContentPartPr/>
                <p14:nvPr/>
              </p14:nvContentPartPr>
              <p14:xfrm>
                <a:off x="11619802" y="360752"/>
                <a:ext cx="299160" cy="356040"/>
              </p14:xfrm>
            </p:contentPart>
          </mc:Choice>
          <mc:Fallback>
            <p:pic>
              <p:nvPicPr>
                <p:cNvPr id="40" name="Freihand 39">
                  <a:extLst>
                    <a:ext uri="{FF2B5EF4-FFF2-40B4-BE49-F238E27FC236}">
                      <a16:creationId xmlns:a16="http://schemas.microsoft.com/office/drawing/2014/main" id="{49EA9FBF-418F-4C1B-98EC-65BDAA42691F}"/>
                    </a:ext>
                  </a:extLst>
                </p:cNvPr>
                <p:cNvPicPr/>
                <p:nvPr/>
              </p:nvPicPr>
              <p:blipFill>
                <a:blip r:embed="rId66"/>
                <a:stretch>
                  <a:fillRect/>
                </a:stretch>
              </p:blipFill>
              <p:spPr>
                <a:xfrm>
                  <a:off x="11615482" y="356432"/>
                  <a:ext cx="307800" cy="36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DA32E2E2-EE81-4408-A418-073B9E97368B}"/>
                  </a:ext>
                </a:extLst>
              </p14:cNvPr>
              <p14:cNvContentPartPr/>
              <p14:nvPr/>
            </p14:nvContentPartPr>
            <p14:xfrm>
              <a:off x="1820602" y="2628752"/>
              <a:ext cx="1765440" cy="60840"/>
            </p14:xfrm>
          </p:contentPart>
        </mc:Choice>
        <mc:Fallback>
          <p:pic>
            <p:nvPicPr>
              <p:cNvPr id="42" name="Freihand 41">
                <a:extLst>
                  <a:ext uri="{FF2B5EF4-FFF2-40B4-BE49-F238E27FC236}">
                    <a16:creationId xmlns:a16="http://schemas.microsoft.com/office/drawing/2014/main" id="{DA32E2E2-EE81-4408-A418-073B9E97368B}"/>
                  </a:ext>
                </a:extLst>
              </p:cNvPr>
              <p:cNvPicPr/>
              <p:nvPr/>
            </p:nvPicPr>
            <p:blipFill>
              <a:blip r:embed="rId68"/>
              <a:stretch>
                <a:fillRect/>
              </a:stretch>
            </p:blipFill>
            <p:spPr>
              <a:xfrm>
                <a:off x="1816282" y="2624432"/>
                <a:ext cx="1774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6D4A6CA3-5D30-426A-AAA2-9A3DF07FE98D}"/>
                  </a:ext>
                </a:extLst>
              </p14:cNvPr>
              <p14:cNvContentPartPr/>
              <p14:nvPr/>
            </p14:nvContentPartPr>
            <p14:xfrm>
              <a:off x="1850122" y="3375752"/>
              <a:ext cx="1550880" cy="88200"/>
            </p14:xfrm>
          </p:contentPart>
        </mc:Choice>
        <mc:Fallback>
          <p:pic>
            <p:nvPicPr>
              <p:cNvPr id="43" name="Freihand 42">
                <a:extLst>
                  <a:ext uri="{FF2B5EF4-FFF2-40B4-BE49-F238E27FC236}">
                    <a16:creationId xmlns:a16="http://schemas.microsoft.com/office/drawing/2014/main" id="{6D4A6CA3-5D30-426A-AAA2-9A3DF07FE98D}"/>
                  </a:ext>
                </a:extLst>
              </p:cNvPr>
              <p:cNvPicPr/>
              <p:nvPr/>
            </p:nvPicPr>
            <p:blipFill>
              <a:blip r:embed="rId70"/>
              <a:stretch>
                <a:fillRect/>
              </a:stretch>
            </p:blipFill>
            <p:spPr>
              <a:xfrm>
                <a:off x="1845802" y="3371432"/>
                <a:ext cx="1559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D4798FEA-8E13-4632-9BBB-42FD445473DD}"/>
                  </a:ext>
                </a:extLst>
              </p14:cNvPr>
              <p14:cNvContentPartPr/>
              <p14:nvPr/>
            </p14:nvContentPartPr>
            <p14:xfrm>
              <a:off x="1820962" y="4217072"/>
              <a:ext cx="2243520" cy="64080"/>
            </p14:xfrm>
          </p:contentPart>
        </mc:Choice>
        <mc:Fallback>
          <p:pic>
            <p:nvPicPr>
              <p:cNvPr id="44" name="Freihand 43">
                <a:extLst>
                  <a:ext uri="{FF2B5EF4-FFF2-40B4-BE49-F238E27FC236}">
                    <a16:creationId xmlns:a16="http://schemas.microsoft.com/office/drawing/2014/main" id="{D4798FEA-8E13-4632-9BBB-42FD445473DD}"/>
                  </a:ext>
                </a:extLst>
              </p:cNvPr>
              <p:cNvPicPr/>
              <p:nvPr/>
            </p:nvPicPr>
            <p:blipFill>
              <a:blip r:embed="rId72"/>
              <a:stretch>
                <a:fillRect/>
              </a:stretch>
            </p:blipFill>
            <p:spPr>
              <a:xfrm>
                <a:off x="1816642" y="4212752"/>
                <a:ext cx="2252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E2161252-0542-4571-8443-03789AF148F7}"/>
                  </a:ext>
                </a:extLst>
              </p14:cNvPr>
              <p14:cNvContentPartPr/>
              <p14:nvPr/>
            </p14:nvContentPartPr>
            <p14:xfrm>
              <a:off x="1773442" y="4968392"/>
              <a:ext cx="1900440" cy="56160"/>
            </p14:xfrm>
          </p:contentPart>
        </mc:Choice>
        <mc:Fallback>
          <p:pic>
            <p:nvPicPr>
              <p:cNvPr id="45" name="Freihand 44">
                <a:extLst>
                  <a:ext uri="{FF2B5EF4-FFF2-40B4-BE49-F238E27FC236}">
                    <a16:creationId xmlns:a16="http://schemas.microsoft.com/office/drawing/2014/main" id="{E2161252-0542-4571-8443-03789AF148F7}"/>
                  </a:ext>
                </a:extLst>
              </p:cNvPr>
              <p:cNvPicPr/>
              <p:nvPr/>
            </p:nvPicPr>
            <p:blipFill>
              <a:blip r:embed="rId74"/>
              <a:stretch>
                <a:fillRect/>
              </a:stretch>
            </p:blipFill>
            <p:spPr>
              <a:xfrm>
                <a:off x="1769122" y="4964072"/>
                <a:ext cx="1909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AE55E106-F1F4-4942-881D-C427CEBD4834}"/>
                  </a:ext>
                </a:extLst>
              </p14:cNvPr>
              <p14:cNvContentPartPr/>
              <p14:nvPr/>
            </p14:nvContentPartPr>
            <p14:xfrm>
              <a:off x="1661122" y="5706032"/>
              <a:ext cx="2580480" cy="151920"/>
            </p14:xfrm>
          </p:contentPart>
        </mc:Choice>
        <mc:Fallback>
          <p:pic>
            <p:nvPicPr>
              <p:cNvPr id="46" name="Freihand 45">
                <a:extLst>
                  <a:ext uri="{FF2B5EF4-FFF2-40B4-BE49-F238E27FC236}">
                    <a16:creationId xmlns:a16="http://schemas.microsoft.com/office/drawing/2014/main" id="{AE55E106-F1F4-4942-881D-C427CEBD4834}"/>
                  </a:ext>
                </a:extLst>
              </p:cNvPr>
              <p:cNvPicPr/>
              <p:nvPr/>
            </p:nvPicPr>
            <p:blipFill>
              <a:blip r:embed="rId76"/>
              <a:stretch>
                <a:fillRect/>
              </a:stretch>
            </p:blipFill>
            <p:spPr>
              <a:xfrm>
                <a:off x="1656802" y="5701712"/>
                <a:ext cx="2589120" cy="160560"/>
              </a:xfrm>
              <a:prstGeom prst="rect">
                <a:avLst/>
              </a:prstGeom>
            </p:spPr>
          </p:pic>
        </mc:Fallback>
      </mc:AlternateContent>
      <p:grpSp>
        <p:nvGrpSpPr>
          <p:cNvPr id="51" name="Gruppieren 50">
            <a:extLst>
              <a:ext uri="{FF2B5EF4-FFF2-40B4-BE49-F238E27FC236}">
                <a16:creationId xmlns:a16="http://schemas.microsoft.com/office/drawing/2014/main" id="{782ADB50-3281-4984-9CE2-9C26F43D143D}"/>
              </a:ext>
            </a:extLst>
          </p:cNvPr>
          <p:cNvGrpSpPr/>
          <p:nvPr/>
        </p:nvGrpSpPr>
        <p:grpSpPr>
          <a:xfrm>
            <a:off x="4932082" y="1877432"/>
            <a:ext cx="375120" cy="172440"/>
            <a:chOff x="4932082" y="1877432"/>
            <a:chExt cx="375120" cy="172440"/>
          </a:xfrm>
        </p:grpSpPr>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5655C09D-9C7C-4F32-ABDC-245BE3A1D5C7}"/>
                    </a:ext>
                  </a:extLst>
                </p14:cNvPr>
                <p14:cNvContentPartPr/>
                <p14:nvPr/>
              </p14:nvContentPartPr>
              <p14:xfrm>
                <a:off x="4948282" y="1891832"/>
                <a:ext cx="79920" cy="131040"/>
              </p14:xfrm>
            </p:contentPart>
          </mc:Choice>
          <mc:Fallback>
            <p:pic>
              <p:nvPicPr>
                <p:cNvPr id="47" name="Freihand 46">
                  <a:extLst>
                    <a:ext uri="{FF2B5EF4-FFF2-40B4-BE49-F238E27FC236}">
                      <a16:creationId xmlns:a16="http://schemas.microsoft.com/office/drawing/2014/main" id="{5655C09D-9C7C-4F32-ABDC-245BE3A1D5C7}"/>
                    </a:ext>
                  </a:extLst>
                </p:cNvPr>
                <p:cNvPicPr/>
                <p:nvPr/>
              </p:nvPicPr>
              <p:blipFill>
                <a:blip r:embed="rId78"/>
                <a:stretch>
                  <a:fillRect/>
                </a:stretch>
              </p:blipFill>
              <p:spPr>
                <a:xfrm>
                  <a:off x="4943962" y="1887512"/>
                  <a:ext cx="88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B9122089-C361-47DF-B0A0-A30E2A23F192}"/>
                    </a:ext>
                  </a:extLst>
                </p14:cNvPr>
                <p14:cNvContentPartPr/>
                <p14:nvPr/>
              </p14:nvContentPartPr>
              <p14:xfrm>
                <a:off x="4932082" y="1966352"/>
                <a:ext cx="181080" cy="48600"/>
              </p14:xfrm>
            </p:contentPart>
          </mc:Choice>
          <mc:Fallback>
            <p:pic>
              <p:nvPicPr>
                <p:cNvPr id="48" name="Freihand 47">
                  <a:extLst>
                    <a:ext uri="{FF2B5EF4-FFF2-40B4-BE49-F238E27FC236}">
                      <a16:creationId xmlns:a16="http://schemas.microsoft.com/office/drawing/2014/main" id="{B9122089-C361-47DF-B0A0-A30E2A23F192}"/>
                    </a:ext>
                  </a:extLst>
                </p:cNvPr>
                <p:cNvPicPr/>
                <p:nvPr/>
              </p:nvPicPr>
              <p:blipFill>
                <a:blip r:embed="rId80"/>
                <a:stretch>
                  <a:fillRect/>
                </a:stretch>
              </p:blipFill>
              <p:spPr>
                <a:xfrm>
                  <a:off x="4927762" y="1962032"/>
                  <a:ext cx="1897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45DB2DE6-6C72-490B-8D59-F1A2429F7FA0}"/>
                    </a:ext>
                  </a:extLst>
                </p14:cNvPr>
                <p14:cNvContentPartPr/>
                <p14:nvPr/>
              </p14:nvContentPartPr>
              <p14:xfrm>
                <a:off x="5228722" y="1922432"/>
                <a:ext cx="13680" cy="75240"/>
              </p14:xfrm>
            </p:contentPart>
          </mc:Choice>
          <mc:Fallback>
            <p:pic>
              <p:nvPicPr>
                <p:cNvPr id="49" name="Freihand 48">
                  <a:extLst>
                    <a:ext uri="{FF2B5EF4-FFF2-40B4-BE49-F238E27FC236}">
                      <a16:creationId xmlns:a16="http://schemas.microsoft.com/office/drawing/2014/main" id="{45DB2DE6-6C72-490B-8D59-F1A2429F7FA0}"/>
                    </a:ext>
                  </a:extLst>
                </p:cNvPr>
                <p:cNvPicPr/>
                <p:nvPr/>
              </p:nvPicPr>
              <p:blipFill>
                <a:blip r:embed="rId82"/>
                <a:stretch>
                  <a:fillRect/>
                </a:stretch>
              </p:blipFill>
              <p:spPr>
                <a:xfrm>
                  <a:off x="5224402" y="1918112"/>
                  <a:ext cx="22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72040F91-307A-4284-ABCE-E77B9DA1C406}"/>
                    </a:ext>
                  </a:extLst>
                </p14:cNvPr>
                <p14:cNvContentPartPr/>
                <p14:nvPr/>
              </p14:nvContentPartPr>
              <p14:xfrm>
                <a:off x="5130442" y="1877432"/>
                <a:ext cx="176760" cy="172440"/>
              </p14:xfrm>
            </p:contentPart>
          </mc:Choice>
          <mc:Fallback>
            <p:pic>
              <p:nvPicPr>
                <p:cNvPr id="50" name="Freihand 49">
                  <a:extLst>
                    <a:ext uri="{FF2B5EF4-FFF2-40B4-BE49-F238E27FC236}">
                      <a16:creationId xmlns:a16="http://schemas.microsoft.com/office/drawing/2014/main" id="{72040F91-307A-4284-ABCE-E77B9DA1C406}"/>
                    </a:ext>
                  </a:extLst>
                </p:cNvPr>
                <p:cNvPicPr/>
                <p:nvPr/>
              </p:nvPicPr>
              <p:blipFill>
                <a:blip r:embed="rId84"/>
                <a:stretch>
                  <a:fillRect/>
                </a:stretch>
              </p:blipFill>
              <p:spPr>
                <a:xfrm>
                  <a:off x="5126122" y="1873112"/>
                  <a:ext cx="185400" cy="181080"/>
                </a:xfrm>
                <a:prstGeom prst="rect">
                  <a:avLst/>
                </a:prstGeom>
              </p:spPr>
            </p:pic>
          </mc:Fallback>
        </mc:AlternateContent>
      </p:grpSp>
      <p:grpSp>
        <p:nvGrpSpPr>
          <p:cNvPr id="61" name="Gruppieren 60">
            <a:extLst>
              <a:ext uri="{FF2B5EF4-FFF2-40B4-BE49-F238E27FC236}">
                <a16:creationId xmlns:a16="http://schemas.microsoft.com/office/drawing/2014/main" id="{7229A9D8-170B-42F9-9D75-7E2962E19EAB}"/>
              </a:ext>
            </a:extLst>
          </p:cNvPr>
          <p:cNvGrpSpPr/>
          <p:nvPr/>
        </p:nvGrpSpPr>
        <p:grpSpPr>
          <a:xfrm>
            <a:off x="5787082" y="1791392"/>
            <a:ext cx="1348560" cy="176760"/>
            <a:chOff x="5787082" y="1791392"/>
            <a:chExt cx="1348560" cy="176760"/>
          </a:xfrm>
        </p:grpSpPr>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9C9E440E-042C-4CBD-91D2-7A3382CEA4AF}"/>
                    </a:ext>
                  </a:extLst>
                </p14:cNvPr>
                <p14:cNvContentPartPr/>
                <p14:nvPr/>
              </p14:nvContentPartPr>
              <p14:xfrm>
                <a:off x="5787082" y="1809752"/>
                <a:ext cx="143640" cy="150120"/>
              </p14:xfrm>
            </p:contentPart>
          </mc:Choice>
          <mc:Fallback>
            <p:pic>
              <p:nvPicPr>
                <p:cNvPr id="52" name="Freihand 51">
                  <a:extLst>
                    <a:ext uri="{FF2B5EF4-FFF2-40B4-BE49-F238E27FC236}">
                      <a16:creationId xmlns:a16="http://schemas.microsoft.com/office/drawing/2014/main" id="{9C9E440E-042C-4CBD-91D2-7A3382CEA4AF}"/>
                    </a:ext>
                  </a:extLst>
                </p:cNvPr>
                <p:cNvPicPr/>
                <p:nvPr/>
              </p:nvPicPr>
              <p:blipFill>
                <a:blip r:embed="rId86"/>
                <a:stretch>
                  <a:fillRect/>
                </a:stretch>
              </p:blipFill>
              <p:spPr>
                <a:xfrm>
                  <a:off x="5782762" y="1805432"/>
                  <a:ext cx="152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AC1B8168-91B9-4DB8-8AD1-FF5A688982B9}"/>
                    </a:ext>
                  </a:extLst>
                </p14:cNvPr>
                <p14:cNvContentPartPr/>
                <p14:nvPr/>
              </p14:nvContentPartPr>
              <p14:xfrm>
                <a:off x="5851162" y="1910912"/>
                <a:ext cx="60120" cy="23040"/>
              </p14:xfrm>
            </p:contentPart>
          </mc:Choice>
          <mc:Fallback>
            <p:pic>
              <p:nvPicPr>
                <p:cNvPr id="53" name="Freihand 52">
                  <a:extLst>
                    <a:ext uri="{FF2B5EF4-FFF2-40B4-BE49-F238E27FC236}">
                      <a16:creationId xmlns:a16="http://schemas.microsoft.com/office/drawing/2014/main" id="{AC1B8168-91B9-4DB8-8AD1-FF5A688982B9}"/>
                    </a:ext>
                  </a:extLst>
                </p:cNvPr>
                <p:cNvPicPr/>
                <p:nvPr/>
              </p:nvPicPr>
              <p:blipFill>
                <a:blip r:embed="rId88"/>
                <a:stretch>
                  <a:fillRect/>
                </a:stretch>
              </p:blipFill>
              <p:spPr>
                <a:xfrm>
                  <a:off x="5846842" y="1906592"/>
                  <a:ext cx="68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6B5F8568-A5D6-4CD0-A229-99006EC52404}"/>
                    </a:ext>
                  </a:extLst>
                </p14:cNvPr>
                <p14:cNvContentPartPr/>
                <p14:nvPr/>
              </p14:nvContentPartPr>
              <p14:xfrm>
                <a:off x="5955562" y="1881752"/>
                <a:ext cx="365040" cy="86400"/>
              </p14:xfrm>
            </p:contentPart>
          </mc:Choice>
          <mc:Fallback>
            <p:pic>
              <p:nvPicPr>
                <p:cNvPr id="54" name="Freihand 53">
                  <a:extLst>
                    <a:ext uri="{FF2B5EF4-FFF2-40B4-BE49-F238E27FC236}">
                      <a16:creationId xmlns:a16="http://schemas.microsoft.com/office/drawing/2014/main" id="{6B5F8568-A5D6-4CD0-A229-99006EC52404}"/>
                    </a:ext>
                  </a:extLst>
                </p:cNvPr>
                <p:cNvPicPr/>
                <p:nvPr/>
              </p:nvPicPr>
              <p:blipFill>
                <a:blip r:embed="rId90"/>
                <a:stretch>
                  <a:fillRect/>
                </a:stretch>
              </p:blipFill>
              <p:spPr>
                <a:xfrm>
                  <a:off x="5951242" y="1877432"/>
                  <a:ext cx="373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D2C9AF71-ACE0-4C4F-BA91-DD9C2516BD1D}"/>
                    </a:ext>
                  </a:extLst>
                </p14:cNvPr>
                <p14:cNvContentPartPr/>
                <p14:nvPr/>
              </p14:nvContentPartPr>
              <p14:xfrm>
                <a:off x="6293242" y="1822712"/>
                <a:ext cx="6120" cy="18720"/>
              </p14:xfrm>
            </p:contentPart>
          </mc:Choice>
          <mc:Fallback>
            <p:pic>
              <p:nvPicPr>
                <p:cNvPr id="55" name="Freihand 54">
                  <a:extLst>
                    <a:ext uri="{FF2B5EF4-FFF2-40B4-BE49-F238E27FC236}">
                      <a16:creationId xmlns:a16="http://schemas.microsoft.com/office/drawing/2014/main" id="{D2C9AF71-ACE0-4C4F-BA91-DD9C2516BD1D}"/>
                    </a:ext>
                  </a:extLst>
                </p:cNvPr>
                <p:cNvPicPr/>
                <p:nvPr/>
              </p:nvPicPr>
              <p:blipFill>
                <a:blip r:embed="rId92"/>
                <a:stretch>
                  <a:fillRect/>
                </a:stretch>
              </p:blipFill>
              <p:spPr>
                <a:xfrm>
                  <a:off x="6288922" y="1818392"/>
                  <a:ext cx="14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56D21819-E230-4897-8F55-A98E09C79836}"/>
                    </a:ext>
                  </a:extLst>
                </p14:cNvPr>
                <p14:cNvContentPartPr/>
                <p14:nvPr/>
              </p14:nvContentPartPr>
              <p14:xfrm>
                <a:off x="6364882" y="1883912"/>
                <a:ext cx="273600" cy="68760"/>
              </p14:xfrm>
            </p:contentPart>
          </mc:Choice>
          <mc:Fallback>
            <p:pic>
              <p:nvPicPr>
                <p:cNvPr id="57" name="Freihand 56">
                  <a:extLst>
                    <a:ext uri="{FF2B5EF4-FFF2-40B4-BE49-F238E27FC236}">
                      <a16:creationId xmlns:a16="http://schemas.microsoft.com/office/drawing/2014/main" id="{56D21819-E230-4897-8F55-A98E09C79836}"/>
                    </a:ext>
                  </a:extLst>
                </p:cNvPr>
                <p:cNvPicPr/>
                <p:nvPr/>
              </p:nvPicPr>
              <p:blipFill>
                <a:blip r:embed="rId94"/>
                <a:stretch>
                  <a:fillRect/>
                </a:stretch>
              </p:blipFill>
              <p:spPr>
                <a:xfrm>
                  <a:off x="6360562" y="1879592"/>
                  <a:ext cx="282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BA0D2F76-D2DE-4D5F-979B-FAB12138AA3A}"/>
                    </a:ext>
                  </a:extLst>
                </p14:cNvPr>
                <p14:cNvContentPartPr/>
                <p14:nvPr/>
              </p14:nvContentPartPr>
              <p14:xfrm>
                <a:off x="6659722" y="1873112"/>
                <a:ext cx="61920" cy="86040"/>
              </p14:xfrm>
            </p:contentPart>
          </mc:Choice>
          <mc:Fallback>
            <p:pic>
              <p:nvPicPr>
                <p:cNvPr id="58" name="Freihand 57">
                  <a:extLst>
                    <a:ext uri="{FF2B5EF4-FFF2-40B4-BE49-F238E27FC236}">
                      <a16:creationId xmlns:a16="http://schemas.microsoft.com/office/drawing/2014/main" id="{BA0D2F76-D2DE-4D5F-979B-FAB12138AA3A}"/>
                    </a:ext>
                  </a:extLst>
                </p:cNvPr>
                <p:cNvPicPr/>
                <p:nvPr/>
              </p:nvPicPr>
              <p:blipFill>
                <a:blip r:embed="rId96"/>
                <a:stretch>
                  <a:fillRect/>
                </a:stretch>
              </p:blipFill>
              <p:spPr>
                <a:xfrm>
                  <a:off x="6655402" y="1868792"/>
                  <a:ext cx="70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EAE45A75-8847-4A81-8793-7C780A497002}"/>
                    </a:ext>
                  </a:extLst>
                </p14:cNvPr>
                <p14:cNvContentPartPr/>
                <p14:nvPr/>
              </p14:nvContentPartPr>
              <p14:xfrm>
                <a:off x="6729202" y="1793912"/>
                <a:ext cx="113400" cy="149400"/>
              </p14:xfrm>
            </p:contentPart>
          </mc:Choice>
          <mc:Fallback>
            <p:pic>
              <p:nvPicPr>
                <p:cNvPr id="59" name="Freihand 58">
                  <a:extLst>
                    <a:ext uri="{FF2B5EF4-FFF2-40B4-BE49-F238E27FC236}">
                      <a16:creationId xmlns:a16="http://schemas.microsoft.com/office/drawing/2014/main" id="{EAE45A75-8847-4A81-8793-7C780A497002}"/>
                    </a:ext>
                  </a:extLst>
                </p:cNvPr>
                <p:cNvPicPr/>
                <p:nvPr/>
              </p:nvPicPr>
              <p:blipFill>
                <a:blip r:embed="rId98"/>
                <a:stretch>
                  <a:fillRect/>
                </a:stretch>
              </p:blipFill>
              <p:spPr>
                <a:xfrm>
                  <a:off x="6724882" y="1789592"/>
                  <a:ext cx="1220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CAFC8812-2EB6-4682-93A5-3CC43013319A}"/>
                    </a:ext>
                  </a:extLst>
                </p14:cNvPr>
                <p14:cNvContentPartPr/>
                <p14:nvPr/>
              </p14:nvContentPartPr>
              <p14:xfrm>
                <a:off x="6874282" y="1791392"/>
                <a:ext cx="261360" cy="139680"/>
              </p14:xfrm>
            </p:contentPart>
          </mc:Choice>
          <mc:Fallback>
            <p:pic>
              <p:nvPicPr>
                <p:cNvPr id="60" name="Freihand 59">
                  <a:extLst>
                    <a:ext uri="{FF2B5EF4-FFF2-40B4-BE49-F238E27FC236}">
                      <a16:creationId xmlns:a16="http://schemas.microsoft.com/office/drawing/2014/main" id="{CAFC8812-2EB6-4682-93A5-3CC43013319A}"/>
                    </a:ext>
                  </a:extLst>
                </p:cNvPr>
                <p:cNvPicPr/>
                <p:nvPr/>
              </p:nvPicPr>
              <p:blipFill>
                <a:blip r:embed="rId100"/>
                <a:stretch>
                  <a:fillRect/>
                </a:stretch>
              </p:blipFill>
              <p:spPr>
                <a:xfrm>
                  <a:off x="6869962" y="1787072"/>
                  <a:ext cx="270000" cy="14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74CB2766-009C-47C4-A7D5-AB9A5AEFB911}"/>
                  </a:ext>
                </a:extLst>
              </p14:cNvPr>
              <p14:cNvContentPartPr/>
              <p14:nvPr/>
            </p14:nvContentPartPr>
            <p14:xfrm>
              <a:off x="5522482" y="1923872"/>
              <a:ext cx="89640" cy="20520"/>
            </p14:xfrm>
          </p:contentPart>
        </mc:Choice>
        <mc:Fallback>
          <p:pic>
            <p:nvPicPr>
              <p:cNvPr id="62" name="Freihand 61">
                <a:extLst>
                  <a:ext uri="{FF2B5EF4-FFF2-40B4-BE49-F238E27FC236}">
                    <a16:creationId xmlns:a16="http://schemas.microsoft.com/office/drawing/2014/main" id="{74CB2766-009C-47C4-A7D5-AB9A5AEFB911}"/>
                  </a:ext>
                </a:extLst>
              </p:cNvPr>
              <p:cNvPicPr/>
              <p:nvPr/>
            </p:nvPicPr>
            <p:blipFill>
              <a:blip r:embed="rId102"/>
              <a:stretch>
                <a:fillRect/>
              </a:stretch>
            </p:blipFill>
            <p:spPr>
              <a:xfrm>
                <a:off x="5518162" y="1919552"/>
                <a:ext cx="982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C8A8F090-859C-40C1-8D7C-1D41B78387FA}"/>
                  </a:ext>
                </a:extLst>
              </p14:cNvPr>
              <p14:cNvContentPartPr/>
              <p14:nvPr/>
            </p14:nvContentPartPr>
            <p14:xfrm>
              <a:off x="5492962" y="2230952"/>
              <a:ext cx="124560" cy="30960"/>
            </p14:xfrm>
          </p:contentPart>
        </mc:Choice>
        <mc:Fallback>
          <p:pic>
            <p:nvPicPr>
              <p:cNvPr id="63" name="Freihand 62">
                <a:extLst>
                  <a:ext uri="{FF2B5EF4-FFF2-40B4-BE49-F238E27FC236}">
                    <a16:creationId xmlns:a16="http://schemas.microsoft.com/office/drawing/2014/main" id="{C8A8F090-859C-40C1-8D7C-1D41B78387FA}"/>
                  </a:ext>
                </a:extLst>
              </p:cNvPr>
              <p:cNvPicPr/>
              <p:nvPr/>
            </p:nvPicPr>
            <p:blipFill>
              <a:blip r:embed="rId104"/>
              <a:stretch>
                <a:fillRect/>
              </a:stretch>
            </p:blipFill>
            <p:spPr>
              <a:xfrm>
                <a:off x="5488642" y="2226632"/>
                <a:ext cx="133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542B4755-7950-4132-9CA6-3EC0C3A15C2B}"/>
                  </a:ext>
                </a:extLst>
              </p14:cNvPr>
              <p14:cNvContentPartPr/>
              <p14:nvPr/>
            </p14:nvContentPartPr>
            <p14:xfrm>
              <a:off x="2011402" y="4190792"/>
              <a:ext cx="1973520" cy="55440"/>
            </p14:xfrm>
          </p:contentPart>
        </mc:Choice>
        <mc:Fallback>
          <p:pic>
            <p:nvPicPr>
              <p:cNvPr id="64" name="Freihand 63">
                <a:extLst>
                  <a:ext uri="{FF2B5EF4-FFF2-40B4-BE49-F238E27FC236}">
                    <a16:creationId xmlns:a16="http://schemas.microsoft.com/office/drawing/2014/main" id="{542B4755-7950-4132-9CA6-3EC0C3A15C2B}"/>
                  </a:ext>
                </a:extLst>
              </p:cNvPr>
              <p:cNvPicPr/>
              <p:nvPr/>
            </p:nvPicPr>
            <p:blipFill>
              <a:blip r:embed="rId106"/>
              <a:stretch>
                <a:fillRect/>
              </a:stretch>
            </p:blipFill>
            <p:spPr>
              <a:xfrm>
                <a:off x="2007082" y="4186472"/>
                <a:ext cx="19821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9" name="Freihand 118">
                <a:extLst>
                  <a:ext uri="{FF2B5EF4-FFF2-40B4-BE49-F238E27FC236}">
                    <a16:creationId xmlns:a16="http://schemas.microsoft.com/office/drawing/2014/main" id="{43366CDB-C9CD-47E1-BA5B-206A5C4CFA32}"/>
                  </a:ext>
                </a:extLst>
              </p14:cNvPr>
              <p14:cNvContentPartPr/>
              <p14:nvPr/>
            </p14:nvContentPartPr>
            <p14:xfrm>
              <a:off x="1821682" y="758912"/>
              <a:ext cx="947880" cy="42840"/>
            </p14:xfrm>
          </p:contentPart>
        </mc:Choice>
        <mc:Fallback>
          <p:pic>
            <p:nvPicPr>
              <p:cNvPr id="119" name="Freihand 118">
                <a:extLst>
                  <a:ext uri="{FF2B5EF4-FFF2-40B4-BE49-F238E27FC236}">
                    <a16:creationId xmlns:a16="http://schemas.microsoft.com/office/drawing/2014/main" id="{43366CDB-C9CD-47E1-BA5B-206A5C4CFA32}"/>
                  </a:ext>
                </a:extLst>
              </p:cNvPr>
              <p:cNvPicPr/>
              <p:nvPr/>
            </p:nvPicPr>
            <p:blipFill>
              <a:blip r:embed="rId108"/>
              <a:stretch>
                <a:fillRect/>
              </a:stretch>
            </p:blipFill>
            <p:spPr>
              <a:xfrm>
                <a:off x="1817362" y="754592"/>
                <a:ext cx="956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41" name="Freihand 240">
                <a:extLst>
                  <a:ext uri="{FF2B5EF4-FFF2-40B4-BE49-F238E27FC236}">
                    <a16:creationId xmlns:a16="http://schemas.microsoft.com/office/drawing/2014/main" id="{35C34B78-44F0-4BBF-B2F5-BD7C291108A5}"/>
                  </a:ext>
                </a:extLst>
              </p14:cNvPr>
              <p14:cNvContentPartPr/>
              <p14:nvPr/>
            </p14:nvContentPartPr>
            <p14:xfrm>
              <a:off x="11430802" y="3406712"/>
              <a:ext cx="562320" cy="29520"/>
            </p14:xfrm>
          </p:contentPart>
        </mc:Choice>
        <mc:Fallback>
          <p:pic>
            <p:nvPicPr>
              <p:cNvPr id="241" name="Freihand 240">
                <a:extLst>
                  <a:ext uri="{FF2B5EF4-FFF2-40B4-BE49-F238E27FC236}">
                    <a16:creationId xmlns:a16="http://schemas.microsoft.com/office/drawing/2014/main" id="{35C34B78-44F0-4BBF-B2F5-BD7C291108A5}"/>
                  </a:ext>
                </a:extLst>
              </p:cNvPr>
              <p:cNvPicPr/>
              <p:nvPr/>
            </p:nvPicPr>
            <p:blipFill>
              <a:blip r:embed="rId110"/>
              <a:stretch>
                <a:fillRect/>
              </a:stretch>
            </p:blipFill>
            <p:spPr>
              <a:xfrm>
                <a:off x="11426482" y="3402392"/>
                <a:ext cx="570960" cy="38160"/>
              </a:xfrm>
              <a:prstGeom prst="rect">
                <a:avLst/>
              </a:prstGeom>
            </p:spPr>
          </p:pic>
        </mc:Fallback>
      </mc:AlternateContent>
      <p:grpSp>
        <p:nvGrpSpPr>
          <p:cNvPr id="252" name="Gruppieren 251">
            <a:extLst>
              <a:ext uri="{FF2B5EF4-FFF2-40B4-BE49-F238E27FC236}">
                <a16:creationId xmlns:a16="http://schemas.microsoft.com/office/drawing/2014/main" id="{4FF788C4-8F87-46D7-AAF7-C718AA617625}"/>
              </a:ext>
            </a:extLst>
          </p:cNvPr>
          <p:cNvGrpSpPr/>
          <p:nvPr/>
        </p:nvGrpSpPr>
        <p:grpSpPr>
          <a:xfrm>
            <a:off x="5471002" y="2057432"/>
            <a:ext cx="6555240" cy="2050560"/>
            <a:chOff x="5471002" y="2057432"/>
            <a:chExt cx="6555240" cy="2050560"/>
          </a:xfrm>
        </p:grpSpPr>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37589DA0-958F-4E14-A18B-0A52D8A5182E}"/>
                    </a:ext>
                  </a:extLst>
                </p14:cNvPr>
                <p14:cNvContentPartPr/>
                <p14:nvPr/>
              </p14:nvContentPartPr>
              <p14:xfrm>
                <a:off x="5769442" y="2130872"/>
                <a:ext cx="150480" cy="171000"/>
              </p14:xfrm>
            </p:contentPart>
          </mc:Choice>
          <mc:Fallback>
            <p:pic>
              <p:nvPicPr>
                <p:cNvPr id="65" name="Freihand 64">
                  <a:extLst>
                    <a:ext uri="{FF2B5EF4-FFF2-40B4-BE49-F238E27FC236}">
                      <a16:creationId xmlns:a16="http://schemas.microsoft.com/office/drawing/2014/main" id="{37589DA0-958F-4E14-A18B-0A52D8A5182E}"/>
                    </a:ext>
                  </a:extLst>
                </p:cNvPr>
                <p:cNvPicPr/>
                <p:nvPr/>
              </p:nvPicPr>
              <p:blipFill>
                <a:blip r:embed="rId112"/>
                <a:stretch>
                  <a:fillRect/>
                </a:stretch>
              </p:blipFill>
              <p:spPr>
                <a:xfrm>
                  <a:off x="5765122" y="2126552"/>
                  <a:ext cx="159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DB8A8D34-E31E-4686-8ABF-56996C21F597}"/>
                    </a:ext>
                  </a:extLst>
                </p14:cNvPr>
                <p14:cNvContentPartPr/>
                <p14:nvPr/>
              </p14:nvContentPartPr>
              <p14:xfrm>
                <a:off x="5822002" y="2212232"/>
                <a:ext cx="97920" cy="23760"/>
              </p14:xfrm>
            </p:contentPart>
          </mc:Choice>
          <mc:Fallback>
            <p:pic>
              <p:nvPicPr>
                <p:cNvPr id="66" name="Freihand 65">
                  <a:extLst>
                    <a:ext uri="{FF2B5EF4-FFF2-40B4-BE49-F238E27FC236}">
                      <a16:creationId xmlns:a16="http://schemas.microsoft.com/office/drawing/2014/main" id="{DB8A8D34-E31E-4686-8ABF-56996C21F597}"/>
                    </a:ext>
                  </a:extLst>
                </p:cNvPr>
                <p:cNvPicPr/>
                <p:nvPr/>
              </p:nvPicPr>
              <p:blipFill>
                <a:blip r:embed="rId114"/>
                <a:stretch>
                  <a:fillRect/>
                </a:stretch>
              </p:blipFill>
              <p:spPr>
                <a:xfrm>
                  <a:off x="5817682" y="2207912"/>
                  <a:ext cx="1065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3D3FC806-9624-45E3-AB25-AA9EE4DCB0FE}"/>
                    </a:ext>
                  </a:extLst>
                </p14:cNvPr>
                <p14:cNvContentPartPr/>
                <p14:nvPr/>
              </p14:nvContentPartPr>
              <p14:xfrm>
                <a:off x="5954122" y="2196032"/>
                <a:ext cx="52560" cy="92160"/>
              </p14:xfrm>
            </p:contentPart>
          </mc:Choice>
          <mc:Fallback>
            <p:pic>
              <p:nvPicPr>
                <p:cNvPr id="67" name="Freihand 66">
                  <a:extLst>
                    <a:ext uri="{FF2B5EF4-FFF2-40B4-BE49-F238E27FC236}">
                      <a16:creationId xmlns:a16="http://schemas.microsoft.com/office/drawing/2014/main" id="{3D3FC806-9624-45E3-AB25-AA9EE4DCB0FE}"/>
                    </a:ext>
                  </a:extLst>
                </p:cNvPr>
                <p:cNvPicPr/>
                <p:nvPr/>
              </p:nvPicPr>
              <p:blipFill>
                <a:blip r:embed="rId116"/>
                <a:stretch>
                  <a:fillRect/>
                </a:stretch>
              </p:blipFill>
              <p:spPr>
                <a:xfrm>
                  <a:off x="5949802" y="2191712"/>
                  <a:ext cx="61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8B0BFEB6-2A0E-4F4B-A3F7-D8CB384BF996}"/>
                    </a:ext>
                  </a:extLst>
                </p14:cNvPr>
                <p14:cNvContentPartPr/>
                <p14:nvPr/>
              </p14:nvContentPartPr>
              <p14:xfrm>
                <a:off x="6013162" y="2191712"/>
                <a:ext cx="98640" cy="192240"/>
              </p14:xfrm>
            </p:contentPart>
          </mc:Choice>
          <mc:Fallback>
            <p:pic>
              <p:nvPicPr>
                <p:cNvPr id="68" name="Freihand 67">
                  <a:extLst>
                    <a:ext uri="{FF2B5EF4-FFF2-40B4-BE49-F238E27FC236}">
                      <a16:creationId xmlns:a16="http://schemas.microsoft.com/office/drawing/2014/main" id="{8B0BFEB6-2A0E-4F4B-A3F7-D8CB384BF996}"/>
                    </a:ext>
                  </a:extLst>
                </p:cNvPr>
                <p:cNvPicPr/>
                <p:nvPr/>
              </p:nvPicPr>
              <p:blipFill>
                <a:blip r:embed="rId118"/>
                <a:stretch>
                  <a:fillRect/>
                </a:stretch>
              </p:blipFill>
              <p:spPr>
                <a:xfrm>
                  <a:off x="6008842" y="2187392"/>
                  <a:ext cx="1072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56B359DF-7B79-4107-86E1-FA1CA1F57194}"/>
                    </a:ext>
                  </a:extLst>
                </p14:cNvPr>
                <p14:cNvContentPartPr/>
                <p14:nvPr/>
              </p14:nvContentPartPr>
              <p14:xfrm>
                <a:off x="6119002" y="2205392"/>
                <a:ext cx="190080" cy="68400"/>
              </p14:xfrm>
            </p:contentPart>
          </mc:Choice>
          <mc:Fallback>
            <p:pic>
              <p:nvPicPr>
                <p:cNvPr id="69" name="Freihand 68">
                  <a:extLst>
                    <a:ext uri="{FF2B5EF4-FFF2-40B4-BE49-F238E27FC236}">
                      <a16:creationId xmlns:a16="http://schemas.microsoft.com/office/drawing/2014/main" id="{56B359DF-7B79-4107-86E1-FA1CA1F57194}"/>
                    </a:ext>
                  </a:extLst>
                </p:cNvPr>
                <p:cNvPicPr/>
                <p:nvPr/>
              </p:nvPicPr>
              <p:blipFill>
                <a:blip r:embed="rId120"/>
                <a:stretch>
                  <a:fillRect/>
                </a:stretch>
              </p:blipFill>
              <p:spPr>
                <a:xfrm>
                  <a:off x="6114682" y="2201072"/>
                  <a:ext cx="198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5E372267-1F46-4D30-8331-FFD33DA98D7D}"/>
                    </a:ext>
                  </a:extLst>
                </p14:cNvPr>
                <p14:cNvContentPartPr/>
                <p14:nvPr/>
              </p14:nvContentPartPr>
              <p14:xfrm>
                <a:off x="6258682" y="2125112"/>
                <a:ext cx="360" cy="360"/>
              </p14:xfrm>
            </p:contentPart>
          </mc:Choice>
          <mc:Fallback>
            <p:pic>
              <p:nvPicPr>
                <p:cNvPr id="70" name="Freihand 69">
                  <a:extLst>
                    <a:ext uri="{FF2B5EF4-FFF2-40B4-BE49-F238E27FC236}">
                      <a16:creationId xmlns:a16="http://schemas.microsoft.com/office/drawing/2014/main" id="{5E372267-1F46-4D30-8331-FFD33DA98D7D}"/>
                    </a:ext>
                  </a:extLst>
                </p:cNvPr>
                <p:cNvPicPr/>
                <p:nvPr/>
              </p:nvPicPr>
              <p:blipFill>
                <a:blip r:embed="rId32"/>
                <a:stretch>
                  <a:fillRect/>
                </a:stretch>
              </p:blipFill>
              <p:spPr>
                <a:xfrm>
                  <a:off x="6254362" y="2120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1" name="Freihand 70">
                  <a:extLst>
                    <a:ext uri="{FF2B5EF4-FFF2-40B4-BE49-F238E27FC236}">
                      <a16:creationId xmlns:a16="http://schemas.microsoft.com/office/drawing/2014/main" id="{106BF410-A042-4668-BBEE-0D0B10AECD89}"/>
                    </a:ext>
                  </a:extLst>
                </p14:cNvPr>
                <p14:cNvContentPartPr/>
                <p14:nvPr/>
              </p14:nvContentPartPr>
              <p14:xfrm>
                <a:off x="6327082" y="2118992"/>
                <a:ext cx="129600" cy="144720"/>
              </p14:xfrm>
            </p:contentPart>
          </mc:Choice>
          <mc:Fallback>
            <p:pic>
              <p:nvPicPr>
                <p:cNvPr id="71" name="Freihand 70">
                  <a:extLst>
                    <a:ext uri="{FF2B5EF4-FFF2-40B4-BE49-F238E27FC236}">
                      <a16:creationId xmlns:a16="http://schemas.microsoft.com/office/drawing/2014/main" id="{106BF410-A042-4668-BBEE-0D0B10AECD89}"/>
                    </a:ext>
                  </a:extLst>
                </p:cNvPr>
                <p:cNvPicPr/>
                <p:nvPr/>
              </p:nvPicPr>
              <p:blipFill>
                <a:blip r:embed="rId123"/>
                <a:stretch>
                  <a:fillRect/>
                </a:stretch>
              </p:blipFill>
              <p:spPr>
                <a:xfrm>
                  <a:off x="6322762" y="2114672"/>
                  <a:ext cx="138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2" name="Freihand 71">
                  <a:extLst>
                    <a:ext uri="{FF2B5EF4-FFF2-40B4-BE49-F238E27FC236}">
                      <a16:creationId xmlns:a16="http://schemas.microsoft.com/office/drawing/2014/main" id="{E4AB6CFF-AB11-4C7D-9A28-A6FB4078B69C}"/>
                    </a:ext>
                  </a:extLst>
                </p14:cNvPr>
                <p14:cNvContentPartPr/>
                <p14:nvPr/>
              </p14:nvContentPartPr>
              <p14:xfrm>
                <a:off x="6428242" y="2170472"/>
                <a:ext cx="84600" cy="83880"/>
              </p14:xfrm>
            </p:contentPart>
          </mc:Choice>
          <mc:Fallback>
            <p:pic>
              <p:nvPicPr>
                <p:cNvPr id="72" name="Freihand 71">
                  <a:extLst>
                    <a:ext uri="{FF2B5EF4-FFF2-40B4-BE49-F238E27FC236}">
                      <a16:creationId xmlns:a16="http://schemas.microsoft.com/office/drawing/2014/main" id="{E4AB6CFF-AB11-4C7D-9A28-A6FB4078B69C}"/>
                    </a:ext>
                  </a:extLst>
                </p:cNvPr>
                <p:cNvPicPr/>
                <p:nvPr/>
              </p:nvPicPr>
              <p:blipFill>
                <a:blip r:embed="rId125"/>
                <a:stretch>
                  <a:fillRect/>
                </a:stretch>
              </p:blipFill>
              <p:spPr>
                <a:xfrm>
                  <a:off x="6423922" y="2166152"/>
                  <a:ext cx="93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3" name="Freihand 72">
                  <a:extLst>
                    <a:ext uri="{FF2B5EF4-FFF2-40B4-BE49-F238E27FC236}">
                      <a16:creationId xmlns:a16="http://schemas.microsoft.com/office/drawing/2014/main" id="{8DEE906A-5871-42EE-9554-97CF7BE7DF20}"/>
                    </a:ext>
                  </a:extLst>
                </p14:cNvPr>
                <p14:cNvContentPartPr/>
                <p14:nvPr/>
              </p14:nvContentPartPr>
              <p14:xfrm>
                <a:off x="6516802" y="2099192"/>
                <a:ext cx="79920" cy="141480"/>
              </p14:xfrm>
            </p:contentPart>
          </mc:Choice>
          <mc:Fallback>
            <p:pic>
              <p:nvPicPr>
                <p:cNvPr id="73" name="Freihand 72">
                  <a:extLst>
                    <a:ext uri="{FF2B5EF4-FFF2-40B4-BE49-F238E27FC236}">
                      <a16:creationId xmlns:a16="http://schemas.microsoft.com/office/drawing/2014/main" id="{8DEE906A-5871-42EE-9554-97CF7BE7DF20}"/>
                    </a:ext>
                  </a:extLst>
                </p:cNvPr>
                <p:cNvPicPr/>
                <p:nvPr/>
              </p:nvPicPr>
              <p:blipFill>
                <a:blip r:embed="rId127"/>
                <a:stretch>
                  <a:fillRect/>
                </a:stretch>
              </p:blipFill>
              <p:spPr>
                <a:xfrm>
                  <a:off x="6512482" y="2094872"/>
                  <a:ext cx="88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4" name="Freihand 73">
                  <a:extLst>
                    <a:ext uri="{FF2B5EF4-FFF2-40B4-BE49-F238E27FC236}">
                      <a16:creationId xmlns:a16="http://schemas.microsoft.com/office/drawing/2014/main" id="{54DC2F7A-DF2E-46DF-8579-7F33EF8051CA}"/>
                    </a:ext>
                  </a:extLst>
                </p14:cNvPr>
                <p14:cNvContentPartPr/>
                <p14:nvPr/>
              </p14:nvContentPartPr>
              <p14:xfrm>
                <a:off x="6630562" y="2093432"/>
                <a:ext cx="21240" cy="168840"/>
              </p14:xfrm>
            </p:contentPart>
          </mc:Choice>
          <mc:Fallback>
            <p:pic>
              <p:nvPicPr>
                <p:cNvPr id="74" name="Freihand 73">
                  <a:extLst>
                    <a:ext uri="{FF2B5EF4-FFF2-40B4-BE49-F238E27FC236}">
                      <a16:creationId xmlns:a16="http://schemas.microsoft.com/office/drawing/2014/main" id="{54DC2F7A-DF2E-46DF-8579-7F33EF8051CA}"/>
                    </a:ext>
                  </a:extLst>
                </p:cNvPr>
                <p:cNvPicPr/>
                <p:nvPr/>
              </p:nvPicPr>
              <p:blipFill>
                <a:blip r:embed="rId129"/>
                <a:stretch>
                  <a:fillRect/>
                </a:stretch>
              </p:blipFill>
              <p:spPr>
                <a:xfrm>
                  <a:off x="6626242" y="2089112"/>
                  <a:ext cx="29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5" name="Freihand 74">
                  <a:extLst>
                    <a:ext uri="{FF2B5EF4-FFF2-40B4-BE49-F238E27FC236}">
                      <a16:creationId xmlns:a16="http://schemas.microsoft.com/office/drawing/2014/main" id="{9347B476-1FCB-406F-B4BD-D32712180B6E}"/>
                    </a:ext>
                  </a:extLst>
                </p14:cNvPr>
                <p14:cNvContentPartPr/>
                <p14:nvPr/>
              </p14:nvContentPartPr>
              <p14:xfrm>
                <a:off x="6655402" y="2160032"/>
                <a:ext cx="98280" cy="92160"/>
              </p14:xfrm>
            </p:contentPart>
          </mc:Choice>
          <mc:Fallback>
            <p:pic>
              <p:nvPicPr>
                <p:cNvPr id="75" name="Freihand 74">
                  <a:extLst>
                    <a:ext uri="{FF2B5EF4-FFF2-40B4-BE49-F238E27FC236}">
                      <a16:creationId xmlns:a16="http://schemas.microsoft.com/office/drawing/2014/main" id="{9347B476-1FCB-406F-B4BD-D32712180B6E}"/>
                    </a:ext>
                  </a:extLst>
                </p:cNvPr>
                <p:cNvPicPr/>
                <p:nvPr/>
              </p:nvPicPr>
              <p:blipFill>
                <a:blip r:embed="rId131"/>
                <a:stretch>
                  <a:fillRect/>
                </a:stretch>
              </p:blipFill>
              <p:spPr>
                <a:xfrm>
                  <a:off x="6651082" y="2155712"/>
                  <a:ext cx="106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6" name="Freihand 75">
                  <a:extLst>
                    <a:ext uri="{FF2B5EF4-FFF2-40B4-BE49-F238E27FC236}">
                      <a16:creationId xmlns:a16="http://schemas.microsoft.com/office/drawing/2014/main" id="{3764AC2F-EF28-4D2F-9AE3-C3FC63D9206D}"/>
                    </a:ext>
                  </a:extLst>
                </p14:cNvPr>
                <p14:cNvContentPartPr/>
                <p14:nvPr/>
              </p14:nvContentPartPr>
              <p14:xfrm>
                <a:off x="6751882" y="2100272"/>
                <a:ext cx="347400" cy="175680"/>
              </p14:xfrm>
            </p:contentPart>
          </mc:Choice>
          <mc:Fallback>
            <p:pic>
              <p:nvPicPr>
                <p:cNvPr id="76" name="Freihand 75">
                  <a:extLst>
                    <a:ext uri="{FF2B5EF4-FFF2-40B4-BE49-F238E27FC236}">
                      <a16:creationId xmlns:a16="http://schemas.microsoft.com/office/drawing/2014/main" id="{3764AC2F-EF28-4D2F-9AE3-C3FC63D9206D}"/>
                    </a:ext>
                  </a:extLst>
                </p:cNvPr>
                <p:cNvPicPr/>
                <p:nvPr/>
              </p:nvPicPr>
              <p:blipFill>
                <a:blip r:embed="rId133"/>
                <a:stretch>
                  <a:fillRect/>
                </a:stretch>
              </p:blipFill>
              <p:spPr>
                <a:xfrm>
                  <a:off x="6747562" y="2095952"/>
                  <a:ext cx="3560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B55B99B3-99F2-43A7-85C5-C0F625E50830}"/>
                    </a:ext>
                  </a:extLst>
                </p14:cNvPr>
                <p14:cNvContentPartPr/>
                <p14:nvPr/>
              </p14:nvContentPartPr>
              <p14:xfrm>
                <a:off x="5471002" y="2595992"/>
                <a:ext cx="156600" cy="20160"/>
              </p14:xfrm>
            </p:contentPart>
          </mc:Choice>
          <mc:Fallback>
            <p:pic>
              <p:nvPicPr>
                <p:cNvPr id="78" name="Freihand 77">
                  <a:extLst>
                    <a:ext uri="{FF2B5EF4-FFF2-40B4-BE49-F238E27FC236}">
                      <a16:creationId xmlns:a16="http://schemas.microsoft.com/office/drawing/2014/main" id="{B55B99B3-99F2-43A7-85C5-C0F625E50830}"/>
                    </a:ext>
                  </a:extLst>
                </p:cNvPr>
                <p:cNvPicPr/>
                <p:nvPr/>
              </p:nvPicPr>
              <p:blipFill>
                <a:blip r:embed="rId135"/>
                <a:stretch>
                  <a:fillRect/>
                </a:stretch>
              </p:blipFill>
              <p:spPr>
                <a:xfrm>
                  <a:off x="5466682" y="2591672"/>
                  <a:ext cx="165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B5980264-BC48-4458-8786-A9185C76896C}"/>
                    </a:ext>
                  </a:extLst>
                </p14:cNvPr>
                <p14:cNvContentPartPr/>
                <p14:nvPr/>
              </p14:nvContentPartPr>
              <p14:xfrm>
                <a:off x="5768362" y="2472512"/>
                <a:ext cx="106920" cy="181800"/>
              </p14:xfrm>
            </p:contentPart>
          </mc:Choice>
          <mc:Fallback>
            <p:pic>
              <p:nvPicPr>
                <p:cNvPr id="79" name="Freihand 78">
                  <a:extLst>
                    <a:ext uri="{FF2B5EF4-FFF2-40B4-BE49-F238E27FC236}">
                      <a16:creationId xmlns:a16="http://schemas.microsoft.com/office/drawing/2014/main" id="{B5980264-BC48-4458-8786-A9185C76896C}"/>
                    </a:ext>
                  </a:extLst>
                </p:cNvPr>
                <p:cNvPicPr/>
                <p:nvPr/>
              </p:nvPicPr>
              <p:blipFill>
                <a:blip r:embed="rId137"/>
                <a:stretch>
                  <a:fillRect/>
                </a:stretch>
              </p:blipFill>
              <p:spPr>
                <a:xfrm>
                  <a:off x="5764042" y="2468192"/>
                  <a:ext cx="115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D8E55783-7332-4186-B8F7-77C1C2D1A4EB}"/>
                    </a:ext>
                  </a:extLst>
                </p14:cNvPr>
                <p14:cNvContentPartPr/>
                <p14:nvPr/>
              </p14:nvContentPartPr>
              <p14:xfrm>
                <a:off x="5775202" y="2549192"/>
                <a:ext cx="176400" cy="78120"/>
              </p14:xfrm>
            </p:contentPart>
          </mc:Choice>
          <mc:Fallback>
            <p:pic>
              <p:nvPicPr>
                <p:cNvPr id="80" name="Freihand 79">
                  <a:extLst>
                    <a:ext uri="{FF2B5EF4-FFF2-40B4-BE49-F238E27FC236}">
                      <a16:creationId xmlns:a16="http://schemas.microsoft.com/office/drawing/2014/main" id="{D8E55783-7332-4186-B8F7-77C1C2D1A4EB}"/>
                    </a:ext>
                  </a:extLst>
                </p:cNvPr>
                <p:cNvPicPr/>
                <p:nvPr/>
              </p:nvPicPr>
              <p:blipFill>
                <a:blip r:embed="rId139"/>
                <a:stretch>
                  <a:fillRect/>
                </a:stretch>
              </p:blipFill>
              <p:spPr>
                <a:xfrm>
                  <a:off x="5770882" y="2544872"/>
                  <a:ext cx="185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Freihand 80">
                  <a:extLst>
                    <a:ext uri="{FF2B5EF4-FFF2-40B4-BE49-F238E27FC236}">
                      <a16:creationId xmlns:a16="http://schemas.microsoft.com/office/drawing/2014/main" id="{98E87918-74F5-43CF-A972-4C30621773F3}"/>
                    </a:ext>
                  </a:extLst>
                </p14:cNvPr>
                <p14:cNvContentPartPr/>
                <p14:nvPr/>
              </p14:nvContentPartPr>
              <p14:xfrm>
                <a:off x="5968522" y="2491232"/>
                <a:ext cx="20160" cy="9000"/>
              </p14:xfrm>
            </p:contentPart>
          </mc:Choice>
          <mc:Fallback>
            <p:pic>
              <p:nvPicPr>
                <p:cNvPr id="81" name="Freihand 80">
                  <a:extLst>
                    <a:ext uri="{FF2B5EF4-FFF2-40B4-BE49-F238E27FC236}">
                      <a16:creationId xmlns:a16="http://schemas.microsoft.com/office/drawing/2014/main" id="{98E87918-74F5-43CF-A972-4C30621773F3}"/>
                    </a:ext>
                  </a:extLst>
                </p:cNvPr>
                <p:cNvPicPr/>
                <p:nvPr/>
              </p:nvPicPr>
              <p:blipFill>
                <a:blip r:embed="rId141"/>
                <a:stretch>
                  <a:fillRect/>
                </a:stretch>
              </p:blipFill>
              <p:spPr>
                <a:xfrm>
                  <a:off x="5964202" y="2486912"/>
                  <a:ext cx="288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2" name="Freihand 81">
                  <a:extLst>
                    <a:ext uri="{FF2B5EF4-FFF2-40B4-BE49-F238E27FC236}">
                      <a16:creationId xmlns:a16="http://schemas.microsoft.com/office/drawing/2014/main" id="{FF0640AC-11EC-4F87-8BD6-BD1237BE1FD0}"/>
                    </a:ext>
                  </a:extLst>
                </p14:cNvPr>
                <p14:cNvContentPartPr/>
                <p14:nvPr/>
              </p14:nvContentPartPr>
              <p14:xfrm>
                <a:off x="5987602" y="2550272"/>
                <a:ext cx="103320" cy="216360"/>
              </p14:xfrm>
            </p:contentPart>
          </mc:Choice>
          <mc:Fallback>
            <p:pic>
              <p:nvPicPr>
                <p:cNvPr id="82" name="Freihand 81">
                  <a:extLst>
                    <a:ext uri="{FF2B5EF4-FFF2-40B4-BE49-F238E27FC236}">
                      <a16:creationId xmlns:a16="http://schemas.microsoft.com/office/drawing/2014/main" id="{FF0640AC-11EC-4F87-8BD6-BD1237BE1FD0}"/>
                    </a:ext>
                  </a:extLst>
                </p:cNvPr>
                <p:cNvPicPr/>
                <p:nvPr/>
              </p:nvPicPr>
              <p:blipFill>
                <a:blip r:embed="rId143"/>
                <a:stretch>
                  <a:fillRect/>
                </a:stretch>
              </p:blipFill>
              <p:spPr>
                <a:xfrm>
                  <a:off x="5983282" y="2545952"/>
                  <a:ext cx="1119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3" name="Freihand 82">
                  <a:extLst>
                    <a:ext uri="{FF2B5EF4-FFF2-40B4-BE49-F238E27FC236}">
                      <a16:creationId xmlns:a16="http://schemas.microsoft.com/office/drawing/2014/main" id="{1ABC1B63-FC8C-4BEA-8CCA-4E5D4854BDC1}"/>
                    </a:ext>
                  </a:extLst>
                </p14:cNvPr>
                <p14:cNvContentPartPr/>
                <p14:nvPr/>
              </p14:nvContentPartPr>
              <p14:xfrm>
                <a:off x="6112162" y="2543432"/>
                <a:ext cx="209880" cy="84960"/>
              </p14:xfrm>
            </p:contentPart>
          </mc:Choice>
          <mc:Fallback>
            <p:pic>
              <p:nvPicPr>
                <p:cNvPr id="83" name="Freihand 82">
                  <a:extLst>
                    <a:ext uri="{FF2B5EF4-FFF2-40B4-BE49-F238E27FC236}">
                      <a16:creationId xmlns:a16="http://schemas.microsoft.com/office/drawing/2014/main" id="{1ABC1B63-FC8C-4BEA-8CCA-4E5D4854BDC1}"/>
                    </a:ext>
                  </a:extLst>
                </p:cNvPr>
                <p:cNvPicPr/>
                <p:nvPr/>
              </p:nvPicPr>
              <p:blipFill>
                <a:blip r:embed="rId145"/>
                <a:stretch>
                  <a:fillRect/>
                </a:stretch>
              </p:blipFill>
              <p:spPr>
                <a:xfrm>
                  <a:off x="6107842" y="2539112"/>
                  <a:ext cx="218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4" name="Freihand 83">
                  <a:extLst>
                    <a:ext uri="{FF2B5EF4-FFF2-40B4-BE49-F238E27FC236}">
                      <a16:creationId xmlns:a16="http://schemas.microsoft.com/office/drawing/2014/main" id="{38EA5EF3-899D-442A-B1B7-1E9ED20AACF0}"/>
                    </a:ext>
                  </a:extLst>
                </p14:cNvPr>
                <p14:cNvContentPartPr/>
                <p14:nvPr/>
              </p14:nvContentPartPr>
              <p14:xfrm>
                <a:off x="6356962" y="2463872"/>
                <a:ext cx="267480" cy="172080"/>
              </p14:xfrm>
            </p:contentPart>
          </mc:Choice>
          <mc:Fallback>
            <p:pic>
              <p:nvPicPr>
                <p:cNvPr id="84" name="Freihand 83">
                  <a:extLst>
                    <a:ext uri="{FF2B5EF4-FFF2-40B4-BE49-F238E27FC236}">
                      <a16:creationId xmlns:a16="http://schemas.microsoft.com/office/drawing/2014/main" id="{38EA5EF3-899D-442A-B1B7-1E9ED20AACF0}"/>
                    </a:ext>
                  </a:extLst>
                </p:cNvPr>
                <p:cNvPicPr/>
                <p:nvPr/>
              </p:nvPicPr>
              <p:blipFill>
                <a:blip r:embed="rId147"/>
                <a:stretch>
                  <a:fillRect/>
                </a:stretch>
              </p:blipFill>
              <p:spPr>
                <a:xfrm>
                  <a:off x="6352642" y="2459552"/>
                  <a:ext cx="276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6" name="Freihand 85">
                  <a:extLst>
                    <a:ext uri="{FF2B5EF4-FFF2-40B4-BE49-F238E27FC236}">
                      <a16:creationId xmlns:a16="http://schemas.microsoft.com/office/drawing/2014/main" id="{4BC88FBE-4EF3-4102-9DB9-6659409F02D9}"/>
                    </a:ext>
                  </a:extLst>
                </p14:cNvPr>
                <p14:cNvContentPartPr/>
                <p14:nvPr/>
              </p14:nvContentPartPr>
              <p14:xfrm>
                <a:off x="6638482" y="2542352"/>
                <a:ext cx="288720" cy="70560"/>
              </p14:xfrm>
            </p:contentPart>
          </mc:Choice>
          <mc:Fallback>
            <p:pic>
              <p:nvPicPr>
                <p:cNvPr id="86" name="Freihand 85">
                  <a:extLst>
                    <a:ext uri="{FF2B5EF4-FFF2-40B4-BE49-F238E27FC236}">
                      <a16:creationId xmlns:a16="http://schemas.microsoft.com/office/drawing/2014/main" id="{4BC88FBE-4EF3-4102-9DB9-6659409F02D9}"/>
                    </a:ext>
                  </a:extLst>
                </p:cNvPr>
                <p:cNvPicPr/>
                <p:nvPr/>
              </p:nvPicPr>
              <p:blipFill>
                <a:blip r:embed="rId149"/>
                <a:stretch>
                  <a:fillRect/>
                </a:stretch>
              </p:blipFill>
              <p:spPr>
                <a:xfrm>
                  <a:off x="6634162" y="2538032"/>
                  <a:ext cx="297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7" name="Freihand 86">
                  <a:extLst>
                    <a:ext uri="{FF2B5EF4-FFF2-40B4-BE49-F238E27FC236}">
                      <a16:creationId xmlns:a16="http://schemas.microsoft.com/office/drawing/2014/main" id="{AFBD86B0-B608-45DE-850A-2C157DF751D0}"/>
                    </a:ext>
                  </a:extLst>
                </p14:cNvPr>
                <p14:cNvContentPartPr/>
                <p14:nvPr/>
              </p14:nvContentPartPr>
              <p14:xfrm>
                <a:off x="6921802" y="2434352"/>
                <a:ext cx="129600" cy="148680"/>
              </p14:xfrm>
            </p:contentPart>
          </mc:Choice>
          <mc:Fallback>
            <p:pic>
              <p:nvPicPr>
                <p:cNvPr id="87" name="Freihand 86">
                  <a:extLst>
                    <a:ext uri="{FF2B5EF4-FFF2-40B4-BE49-F238E27FC236}">
                      <a16:creationId xmlns:a16="http://schemas.microsoft.com/office/drawing/2014/main" id="{AFBD86B0-B608-45DE-850A-2C157DF751D0}"/>
                    </a:ext>
                  </a:extLst>
                </p:cNvPr>
                <p:cNvPicPr/>
                <p:nvPr/>
              </p:nvPicPr>
              <p:blipFill>
                <a:blip r:embed="rId151"/>
                <a:stretch>
                  <a:fillRect/>
                </a:stretch>
              </p:blipFill>
              <p:spPr>
                <a:xfrm>
                  <a:off x="6917482" y="2430032"/>
                  <a:ext cx="138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8" name="Freihand 87">
                  <a:extLst>
                    <a:ext uri="{FF2B5EF4-FFF2-40B4-BE49-F238E27FC236}">
                      <a16:creationId xmlns:a16="http://schemas.microsoft.com/office/drawing/2014/main" id="{B4CFDD77-6B27-42B6-ABD7-435900BD596C}"/>
                    </a:ext>
                  </a:extLst>
                </p14:cNvPr>
                <p14:cNvContentPartPr/>
                <p14:nvPr/>
              </p14:nvContentPartPr>
              <p14:xfrm>
                <a:off x="7062202" y="2504192"/>
                <a:ext cx="263520" cy="172440"/>
              </p14:xfrm>
            </p:contentPart>
          </mc:Choice>
          <mc:Fallback>
            <p:pic>
              <p:nvPicPr>
                <p:cNvPr id="88" name="Freihand 87">
                  <a:extLst>
                    <a:ext uri="{FF2B5EF4-FFF2-40B4-BE49-F238E27FC236}">
                      <a16:creationId xmlns:a16="http://schemas.microsoft.com/office/drawing/2014/main" id="{B4CFDD77-6B27-42B6-ABD7-435900BD596C}"/>
                    </a:ext>
                  </a:extLst>
                </p:cNvPr>
                <p:cNvPicPr/>
                <p:nvPr/>
              </p:nvPicPr>
              <p:blipFill>
                <a:blip r:embed="rId153"/>
                <a:stretch>
                  <a:fillRect/>
                </a:stretch>
              </p:blipFill>
              <p:spPr>
                <a:xfrm>
                  <a:off x="7057882" y="2499872"/>
                  <a:ext cx="272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9" name="Freihand 88">
                  <a:extLst>
                    <a:ext uri="{FF2B5EF4-FFF2-40B4-BE49-F238E27FC236}">
                      <a16:creationId xmlns:a16="http://schemas.microsoft.com/office/drawing/2014/main" id="{06835269-E4C4-4C57-A279-929C1953B83A}"/>
                    </a:ext>
                  </a:extLst>
                </p14:cNvPr>
                <p14:cNvContentPartPr/>
                <p14:nvPr/>
              </p14:nvContentPartPr>
              <p14:xfrm>
                <a:off x="6761242" y="2462072"/>
                <a:ext cx="88920" cy="7560"/>
              </p14:xfrm>
            </p:contentPart>
          </mc:Choice>
          <mc:Fallback>
            <p:pic>
              <p:nvPicPr>
                <p:cNvPr id="89" name="Freihand 88">
                  <a:extLst>
                    <a:ext uri="{FF2B5EF4-FFF2-40B4-BE49-F238E27FC236}">
                      <a16:creationId xmlns:a16="http://schemas.microsoft.com/office/drawing/2014/main" id="{06835269-E4C4-4C57-A279-929C1953B83A}"/>
                    </a:ext>
                  </a:extLst>
                </p:cNvPr>
                <p:cNvPicPr/>
                <p:nvPr/>
              </p:nvPicPr>
              <p:blipFill>
                <a:blip r:embed="rId155"/>
                <a:stretch>
                  <a:fillRect/>
                </a:stretch>
              </p:blipFill>
              <p:spPr>
                <a:xfrm>
                  <a:off x="6756922" y="2457752"/>
                  <a:ext cx="975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1" name="Freihand 90">
                  <a:extLst>
                    <a:ext uri="{FF2B5EF4-FFF2-40B4-BE49-F238E27FC236}">
                      <a16:creationId xmlns:a16="http://schemas.microsoft.com/office/drawing/2014/main" id="{B66E48A6-445A-46DA-9E88-CF33E1EF992E}"/>
                    </a:ext>
                  </a:extLst>
                </p14:cNvPr>
                <p14:cNvContentPartPr/>
                <p14:nvPr/>
              </p14:nvContentPartPr>
              <p14:xfrm>
                <a:off x="7386562" y="2476832"/>
                <a:ext cx="133560" cy="73800"/>
              </p14:xfrm>
            </p:contentPart>
          </mc:Choice>
          <mc:Fallback>
            <p:pic>
              <p:nvPicPr>
                <p:cNvPr id="91" name="Freihand 90">
                  <a:extLst>
                    <a:ext uri="{FF2B5EF4-FFF2-40B4-BE49-F238E27FC236}">
                      <a16:creationId xmlns:a16="http://schemas.microsoft.com/office/drawing/2014/main" id="{B66E48A6-445A-46DA-9E88-CF33E1EF992E}"/>
                    </a:ext>
                  </a:extLst>
                </p:cNvPr>
                <p:cNvPicPr/>
                <p:nvPr/>
              </p:nvPicPr>
              <p:blipFill>
                <a:blip r:embed="rId157"/>
                <a:stretch>
                  <a:fillRect/>
                </a:stretch>
              </p:blipFill>
              <p:spPr>
                <a:xfrm>
                  <a:off x="7382242" y="2472512"/>
                  <a:ext cx="142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2" name="Freihand 91">
                  <a:extLst>
                    <a:ext uri="{FF2B5EF4-FFF2-40B4-BE49-F238E27FC236}">
                      <a16:creationId xmlns:a16="http://schemas.microsoft.com/office/drawing/2014/main" id="{750C1779-EB16-494F-84DA-A0CE613832E7}"/>
                    </a:ext>
                  </a:extLst>
                </p14:cNvPr>
                <p14:cNvContentPartPr/>
                <p14:nvPr/>
              </p14:nvContentPartPr>
              <p14:xfrm>
                <a:off x="7500322" y="2412752"/>
                <a:ext cx="360" cy="360"/>
              </p14:xfrm>
            </p:contentPart>
          </mc:Choice>
          <mc:Fallback>
            <p:pic>
              <p:nvPicPr>
                <p:cNvPr id="92" name="Freihand 91">
                  <a:extLst>
                    <a:ext uri="{FF2B5EF4-FFF2-40B4-BE49-F238E27FC236}">
                      <a16:creationId xmlns:a16="http://schemas.microsoft.com/office/drawing/2014/main" id="{750C1779-EB16-494F-84DA-A0CE613832E7}"/>
                    </a:ext>
                  </a:extLst>
                </p:cNvPr>
                <p:cNvPicPr/>
                <p:nvPr/>
              </p:nvPicPr>
              <p:blipFill>
                <a:blip r:embed="rId32"/>
                <a:stretch>
                  <a:fillRect/>
                </a:stretch>
              </p:blipFill>
              <p:spPr>
                <a:xfrm>
                  <a:off x="7496002" y="2408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3" name="Freihand 92">
                  <a:extLst>
                    <a:ext uri="{FF2B5EF4-FFF2-40B4-BE49-F238E27FC236}">
                      <a16:creationId xmlns:a16="http://schemas.microsoft.com/office/drawing/2014/main" id="{1BF3E861-2F80-45FC-9EEC-707BB25D83E4}"/>
                    </a:ext>
                  </a:extLst>
                </p14:cNvPr>
                <p14:cNvContentPartPr/>
                <p14:nvPr/>
              </p14:nvContentPartPr>
              <p14:xfrm>
                <a:off x="7753402" y="2415992"/>
                <a:ext cx="6120" cy="114840"/>
              </p14:xfrm>
            </p:contentPart>
          </mc:Choice>
          <mc:Fallback>
            <p:pic>
              <p:nvPicPr>
                <p:cNvPr id="93" name="Freihand 92">
                  <a:extLst>
                    <a:ext uri="{FF2B5EF4-FFF2-40B4-BE49-F238E27FC236}">
                      <a16:creationId xmlns:a16="http://schemas.microsoft.com/office/drawing/2014/main" id="{1BF3E861-2F80-45FC-9EEC-707BB25D83E4}"/>
                    </a:ext>
                  </a:extLst>
                </p:cNvPr>
                <p:cNvPicPr/>
                <p:nvPr/>
              </p:nvPicPr>
              <p:blipFill>
                <a:blip r:embed="rId160"/>
                <a:stretch>
                  <a:fillRect/>
                </a:stretch>
              </p:blipFill>
              <p:spPr>
                <a:xfrm>
                  <a:off x="7749082" y="2411672"/>
                  <a:ext cx="14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4" name="Freihand 93">
                  <a:extLst>
                    <a:ext uri="{FF2B5EF4-FFF2-40B4-BE49-F238E27FC236}">
                      <a16:creationId xmlns:a16="http://schemas.microsoft.com/office/drawing/2014/main" id="{001B58FC-77CB-4B0D-83F4-C20192998732}"/>
                    </a:ext>
                  </a:extLst>
                </p14:cNvPr>
                <p14:cNvContentPartPr/>
                <p14:nvPr/>
              </p14:nvContentPartPr>
              <p14:xfrm>
                <a:off x="7645762" y="2378552"/>
                <a:ext cx="176400" cy="170640"/>
              </p14:xfrm>
            </p:contentPart>
          </mc:Choice>
          <mc:Fallback>
            <p:pic>
              <p:nvPicPr>
                <p:cNvPr id="94" name="Freihand 93">
                  <a:extLst>
                    <a:ext uri="{FF2B5EF4-FFF2-40B4-BE49-F238E27FC236}">
                      <a16:creationId xmlns:a16="http://schemas.microsoft.com/office/drawing/2014/main" id="{001B58FC-77CB-4B0D-83F4-C20192998732}"/>
                    </a:ext>
                  </a:extLst>
                </p:cNvPr>
                <p:cNvPicPr/>
                <p:nvPr/>
              </p:nvPicPr>
              <p:blipFill>
                <a:blip r:embed="rId162"/>
                <a:stretch>
                  <a:fillRect/>
                </a:stretch>
              </p:blipFill>
              <p:spPr>
                <a:xfrm>
                  <a:off x="7641442" y="2374232"/>
                  <a:ext cx="185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5" name="Freihand 94">
                  <a:extLst>
                    <a:ext uri="{FF2B5EF4-FFF2-40B4-BE49-F238E27FC236}">
                      <a16:creationId xmlns:a16="http://schemas.microsoft.com/office/drawing/2014/main" id="{9CD91513-7E11-4315-9131-19CD15236897}"/>
                    </a:ext>
                  </a:extLst>
                </p14:cNvPr>
                <p14:cNvContentPartPr/>
                <p14:nvPr/>
              </p14:nvContentPartPr>
              <p14:xfrm>
                <a:off x="7826122" y="2429312"/>
                <a:ext cx="237600" cy="93600"/>
              </p14:xfrm>
            </p:contentPart>
          </mc:Choice>
          <mc:Fallback>
            <p:pic>
              <p:nvPicPr>
                <p:cNvPr id="95" name="Freihand 94">
                  <a:extLst>
                    <a:ext uri="{FF2B5EF4-FFF2-40B4-BE49-F238E27FC236}">
                      <a16:creationId xmlns:a16="http://schemas.microsoft.com/office/drawing/2014/main" id="{9CD91513-7E11-4315-9131-19CD15236897}"/>
                    </a:ext>
                  </a:extLst>
                </p:cNvPr>
                <p:cNvPicPr/>
                <p:nvPr/>
              </p:nvPicPr>
              <p:blipFill>
                <a:blip r:embed="rId164"/>
                <a:stretch>
                  <a:fillRect/>
                </a:stretch>
              </p:blipFill>
              <p:spPr>
                <a:xfrm>
                  <a:off x="7821802" y="2424992"/>
                  <a:ext cx="246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6" name="Freihand 95">
                  <a:extLst>
                    <a:ext uri="{FF2B5EF4-FFF2-40B4-BE49-F238E27FC236}">
                      <a16:creationId xmlns:a16="http://schemas.microsoft.com/office/drawing/2014/main" id="{37CFFBC3-76E7-4104-A0DB-435129D2D444}"/>
                    </a:ext>
                  </a:extLst>
                </p14:cNvPr>
                <p14:cNvContentPartPr/>
                <p14:nvPr/>
              </p14:nvContentPartPr>
              <p14:xfrm>
                <a:off x="8045002" y="2340392"/>
                <a:ext cx="166680" cy="176400"/>
              </p14:xfrm>
            </p:contentPart>
          </mc:Choice>
          <mc:Fallback>
            <p:pic>
              <p:nvPicPr>
                <p:cNvPr id="96" name="Freihand 95">
                  <a:extLst>
                    <a:ext uri="{FF2B5EF4-FFF2-40B4-BE49-F238E27FC236}">
                      <a16:creationId xmlns:a16="http://schemas.microsoft.com/office/drawing/2014/main" id="{37CFFBC3-76E7-4104-A0DB-435129D2D444}"/>
                    </a:ext>
                  </a:extLst>
                </p:cNvPr>
                <p:cNvPicPr/>
                <p:nvPr/>
              </p:nvPicPr>
              <p:blipFill>
                <a:blip r:embed="rId166"/>
                <a:stretch>
                  <a:fillRect/>
                </a:stretch>
              </p:blipFill>
              <p:spPr>
                <a:xfrm>
                  <a:off x="8040682" y="2336072"/>
                  <a:ext cx="1753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7" name="Freihand 96">
                  <a:extLst>
                    <a:ext uri="{FF2B5EF4-FFF2-40B4-BE49-F238E27FC236}">
                      <a16:creationId xmlns:a16="http://schemas.microsoft.com/office/drawing/2014/main" id="{AD16E71D-C9C6-4964-B2AE-607AD2CC90D4}"/>
                    </a:ext>
                  </a:extLst>
                </p14:cNvPr>
                <p14:cNvContentPartPr/>
                <p14:nvPr/>
              </p14:nvContentPartPr>
              <p14:xfrm>
                <a:off x="8241562" y="2317712"/>
                <a:ext cx="124200" cy="184320"/>
              </p14:xfrm>
            </p:contentPart>
          </mc:Choice>
          <mc:Fallback>
            <p:pic>
              <p:nvPicPr>
                <p:cNvPr id="97" name="Freihand 96">
                  <a:extLst>
                    <a:ext uri="{FF2B5EF4-FFF2-40B4-BE49-F238E27FC236}">
                      <a16:creationId xmlns:a16="http://schemas.microsoft.com/office/drawing/2014/main" id="{AD16E71D-C9C6-4964-B2AE-607AD2CC90D4}"/>
                    </a:ext>
                  </a:extLst>
                </p:cNvPr>
                <p:cNvPicPr/>
                <p:nvPr/>
              </p:nvPicPr>
              <p:blipFill>
                <a:blip r:embed="rId168"/>
                <a:stretch>
                  <a:fillRect/>
                </a:stretch>
              </p:blipFill>
              <p:spPr>
                <a:xfrm>
                  <a:off x="8237242" y="2313392"/>
                  <a:ext cx="1328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8" name="Freihand 97">
                  <a:extLst>
                    <a:ext uri="{FF2B5EF4-FFF2-40B4-BE49-F238E27FC236}">
                      <a16:creationId xmlns:a16="http://schemas.microsoft.com/office/drawing/2014/main" id="{3423D7F3-2D45-4AD1-AC92-381E322E4530}"/>
                    </a:ext>
                  </a:extLst>
                </p14:cNvPr>
                <p14:cNvContentPartPr/>
                <p14:nvPr/>
              </p14:nvContentPartPr>
              <p14:xfrm>
                <a:off x="8390602" y="2279912"/>
                <a:ext cx="19800" cy="189720"/>
              </p14:xfrm>
            </p:contentPart>
          </mc:Choice>
          <mc:Fallback>
            <p:pic>
              <p:nvPicPr>
                <p:cNvPr id="98" name="Freihand 97">
                  <a:extLst>
                    <a:ext uri="{FF2B5EF4-FFF2-40B4-BE49-F238E27FC236}">
                      <a16:creationId xmlns:a16="http://schemas.microsoft.com/office/drawing/2014/main" id="{3423D7F3-2D45-4AD1-AC92-381E322E4530}"/>
                    </a:ext>
                  </a:extLst>
                </p:cNvPr>
                <p:cNvPicPr/>
                <p:nvPr/>
              </p:nvPicPr>
              <p:blipFill>
                <a:blip r:embed="rId170"/>
                <a:stretch>
                  <a:fillRect/>
                </a:stretch>
              </p:blipFill>
              <p:spPr>
                <a:xfrm>
                  <a:off x="8386282" y="2275592"/>
                  <a:ext cx="28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9" name="Freihand 98">
                  <a:extLst>
                    <a:ext uri="{FF2B5EF4-FFF2-40B4-BE49-F238E27FC236}">
                      <a16:creationId xmlns:a16="http://schemas.microsoft.com/office/drawing/2014/main" id="{8F456489-2E8E-4302-9E5D-65B5D656429A}"/>
                    </a:ext>
                  </a:extLst>
                </p14:cNvPr>
                <p14:cNvContentPartPr/>
                <p14:nvPr/>
              </p14:nvContentPartPr>
              <p14:xfrm>
                <a:off x="8432002" y="2400872"/>
                <a:ext cx="221760" cy="79200"/>
              </p14:xfrm>
            </p:contentPart>
          </mc:Choice>
          <mc:Fallback>
            <p:pic>
              <p:nvPicPr>
                <p:cNvPr id="99" name="Freihand 98">
                  <a:extLst>
                    <a:ext uri="{FF2B5EF4-FFF2-40B4-BE49-F238E27FC236}">
                      <a16:creationId xmlns:a16="http://schemas.microsoft.com/office/drawing/2014/main" id="{8F456489-2E8E-4302-9E5D-65B5D656429A}"/>
                    </a:ext>
                  </a:extLst>
                </p:cNvPr>
                <p:cNvPicPr/>
                <p:nvPr/>
              </p:nvPicPr>
              <p:blipFill>
                <a:blip r:embed="rId172"/>
                <a:stretch>
                  <a:fillRect/>
                </a:stretch>
              </p:blipFill>
              <p:spPr>
                <a:xfrm>
                  <a:off x="8427682" y="2396552"/>
                  <a:ext cx="230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0" name="Freihand 99">
                  <a:extLst>
                    <a:ext uri="{FF2B5EF4-FFF2-40B4-BE49-F238E27FC236}">
                      <a16:creationId xmlns:a16="http://schemas.microsoft.com/office/drawing/2014/main" id="{3ABF7FFA-ABD2-43C6-8017-1C96575C1CD0}"/>
                    </a:ext>
                  </a:extLst>
                </p14:cNvPr>
                <p14:cNvContentPartPr/>
                <p14:nvPr/>
              </p14:nvContentPartPr>
              <p14:xfrm>
                <a:off x="8679682" y="2335712"/>
                <a:ext cx="153360" cy="125640"/>
              </p14:xfrm>
            </p:contentPart>
          </mc:Choice>
          <mc:Fallback>
            <p:pic>
              <p:nvPicPr>
                <p:cNvPr id="100" name="Freihand 99">
                  <a:extLst>
                    <a:ext uri="{FF2B5EF4-FFF2-40B4-BE49-F238E27FC236}">
                      <a16:creationId xmlns:a16="http://schemas.microsoft.com/office/drawing/2014/main" id="{3ABF7FFA-ABD2-43C6-8017-1C96575C1CD0}"/>
                    </a:ext>
                  </a:extLst>
                </p:cNvPr>
                <p:cNvPicPr/>
                <p:nvPr/>
              </p:nvPicPr>
              <p:blipFill>
                <a:blip r:embed="rId174"/>
                <a:stretch>
                  <a:fillRect/>
                </a:stretch>
              </p:blipFill>
              <p:spPr>
                <a:xfrm>
                  <a:off x="8675362" y="2331392"/>
                  <a:ext cx="162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2" name="Freihand 101">
                  <a:extLst>
                    <a:ext uri="{FF2B5EF4-FFF2-40B4-BE49-F238E27FC236}">
                      <a16:creationId xmlns:a16="http://schemas.microsoft.com/office/drawing/2014/main" id="{B73189CE-B2E3-4739-A06E-1D2E74545B70}"/>
                    </a:ext>
                  </a:extLst>
                </p14:cNvPr>
                <p14:cNvContentPartPr/>
                <p14:nvPr/>
              </p14:nvContentPartPr>
              <p14:xfrm>
                <a:off x="8906122" y="2287832"/>
                <a:ext cx="102240" cy="163080"/>
              </p14:xfrm>
            </p:contentPart>
          </mc:Choice>
          <mc:Fallback>
            <p:pic>
              <p:nvPicPr>
                <p:cNvPr id="102" name="Freihand 101">
                  <a:extLst>
                    <a:ext uri="{FF2B5EF4-FFF2-40B4-BE49-F238E27FC236}">
                      <a16:creationId xmlns:a16="http://schemas.microsoft.com/office/drawing/2014/main" id="{B73189CE-B2E3-4739-A06E-1D2E74545B70}"/>
                    </a:ext>
                  </a:extLst>
                </p:cNvPr>
                <p:cNvPicPr/>
                <p:nvPr/>
              </p:nvPicPr>
              <p:blipFill>
                <a:blip r:embed="rId176"/>
                <a:stretch>
                  <a:fillRect/>
                </a:stretch>
              </p:blipFill>
              <p:spPr>
                <a:xfrm>
                  <a:off x="8901802" y="2283512"/>
                  <a:ext cx="110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3" name="Freihand 102">
                  <a:extLst>
                    <a:ext uri="{FF2B5EF4-FFF2-40B4-BE49-F238E27FC236}">
                      <a16:creationId xmlns:a16="http://schemas.microsoft.com/office/drawing/2014/main" id="{2867326F-18E3-45D6-A48C-19117D927991}"/>
                    </a:ext>
                  </a:extLst>
                </p14:cNvPr>
                <p14:cNvContentPartPr/>
                <p14:nvPr/>
              </p14:nvContentPartPr>
              <p14:xfrm>
                <a:off x="9082162" y="2289272"/>
                <a:ext cx="27360" cy="137520"/>
              </p14:xfrm>
            </p:contentPart>
          </mc:Choice>
          <mc:Fallback>
            <p:pic>
              <p:nvPicPr>
                <p:cNvPr id="103" name="Freihand 102">
                  <a:extLst>
                    <a:ext uri="{FF2B5EF4-FFF2-40B4-BE49-F238E27FC236}">
                      <a16:creationId xmlns:a16="http://schemas.microsoft.com/office/drawing/2014/main" id="{2867326F-18E3-45D6-A48C-19117D927991}"/>
                    </a:ext>
                  </a:extLst>
                </p:cNvPr>
                <p:cNvPicPr/>
                <p:nvPr/>
              </p:nvPicPr>
              <p:blipFill>
                <a:blip r:embed="rId178"/>
                <a:stretch>
                  <a:fillRect/>
                </a:stretch>
              </p:blipFill>
              <p:spPr>
                <a:xfrm>
                  <a:off x="9077842" y="2284952"/>
                  <a:ext cx="360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4" name="Freihand 103">
                  <a:extLst>
                    <a:ext uri="{FF2B5EF4-FFF2-40B4-BE49-F238E27FC236}">
                      <a16:creationId xmlns:a16="http://schemas.microsoft.com/office/drawing/2014/main" id="{D752C242-1EC9-407A-B654-E8CB8E85CA8F}"/>
                    </a:ext>
                  </a:extLst>
                </p14:cNvPr>
                <p14:cNvContentPartPr/>
                <p14:nvPr/>
              </p14:nvContentPartPr>
              <p14:xfrm>
                <a:off x="9127162" y="2345072"/>
                <a:ext cx="77040" cy="86400"/>
              </p14:xfrm>
            </p:contentPart>
          </mc:Choice>
          <mc:Fallback>
            <p:pic>
              <p:nvPicPr>
                <p:cNvPr id="104" name="Freihand 103">
                  <a:extLst>
                    <a:ext uri="{FF2B5EF4-FFF2-40B4-BE49-F238E27FC236}">
                      <a16:creationId xmlns:a16="http://schemas.microsoft.com/office/drawing/2014/main" id="{D752C242-1EC9-407A-B654-E8CB8E85CA8F}"/>
                    </a:ext>
                  </a:extLst>
                </p:cNvPr>
                <p:cNvPicPr/>
                <p:nvPr/>
              </p:nvPicPr>
              <p:blipFill>
                <a:blip r:embed="rId180"/>
                <a:stretch>
                  <a:fillRect/>
                </a:stretch>
              </p:blipFill>
              <p:spPr>
                <a:xfrm>
                  <a:off x="9122842" y="2340752"/>
                  <a:ext cx="85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5" name="Freihand 104">
                  <a:extLst>
                    <a:ext uri="{FF2B5EF4-FFF2-40B4-BE49-F238E27FC236}">
                      <a16:creationId xmlns:a16="http://schemas.microsoft.com/office/drawing/2014/main" id="{70375C7F-4B97-40A8-8A9B-1F96FF7BF0C6}"/>
                    </a:ext>
                  </a:extLst>
                </p14:cNvPr>
                <p14:cNvContentPartPr/>
                <p14:nvPr/>
              </p14:nvContentPartPr>
              <p14:xfrm>
                <a:off x="9287722" y="2323472"/>
                <a:ext cx="282600" cy="115920"/>
              </p14:xfrm>
            </p:contentPart>
          </mc:Choice>
          <mc:Fallback>
            <p:pic>
              <p:nvPicPr>
                <p:cNvPr id="105" name="Freihand 104">
                  <a:extLst>
                    <a:ext uri="{FF2B5EF4-FFF2-40B4-BE49-F238E27FC236}">
                      <a16:creationId xmlns:a16="http://schemas.microsoft.com/office/drawing/2014/main" id="{70375C7F-4B97-40A8-8A9B-1F96FF7BF0C6}"/>
                    </a:ext>
                  </a:extLst>
                </p:cNvPr>
                <p:cNvPicPr/>
                <p:nvPr/>
              </p:nvPicPr>
              <p:blipFill>
                <a:blip r:embed="rId182"/>
                <a:stretch>
                  <a:fillRect/>
                </a:stretch>
              </p:blipFill>
              <p:spPr>
                <a:xfrm>
                  <a:off x="9283402" y="2319152"/>
                  <a:ext cx="291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6" name="Freihand 105">
                  <a:extLst>
                    <a:ext uri="{FF2B5EF4-FFF2-40B4-BE49-F238E27FC236}">
                      <a16:creationId xmlns:a16="http://schemas.microsoft.com/office/drawing/2014/main" id="{98364DDD-8AFA-40D1-A80B-294E4AAF729C}"/>
                    </a:ext>
                  </a:extLst>
                </p14:cNvPr>
                <p14:cNvContentPartPr/>
                <p14:nvPr/>
              </p14:nvContentPartPr>
              <p14:xfrm>
                <a:off x="9688042" y="2253272"/>
                <a:ext cx="224280" cy="131040"/>
              </p14:xfrm>
            </p:contentPart>
          </mc:Choice>
          <mc:Fallback>
            <p:pic>
              <p:nvPicPr>
                <p:cNvPr id="106" name="Freihand 105">
                  <a:extLst>
                    <a:ext uri="{FF2B5EF4-FFF2-40B4-BE49-F238E27FC236}">
                      <a16:creationId xmlns:a16="http://schemas.microsoft.com/office/drawing/2014/main" id="{98364DDD-8AFA-40D1-A80B-294E4AAF729C}"/>
                    </a:ext>
                  </a:extLst>
                </p:cNvPr>
                <p:cNvPicPr/>
                <p:nvPr/>
              </p:nvPicPr>
              <p:blipFill>
                <a:blip r:embed="rId184"/>
                <a:stretch>
                  <a:fillRect/>
                </a:stretch>
              </p:blipFill>
              <p:spPr>
                <a:xfrm>
                  <a:off x="9683722" y="2248952"/>
                  <a:ext cx="232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7" name="Freihand 106">
                  <a:extLst>
                    <a:ext uri="{FF2B5EF4-FFF2-40B4-BE49-F238E27FC236}">
                      <a16:creationId xmlns:a16="http://schemas.microsoft.com/office/drawing/2014/main" id="{7025F04D-76F3-4940-9707-36B787B087C7}"/>
                    </a:ext>
                  </a:extLst>
                </p14:cNvPr>
                <p14:cNvContentPartPr/>
                <p14:nvPr/>
              </p14:nvContentPartPr>
              <p14:xfrm>
                <a:off x="9918802" y="2297552"/>
                <a:ext cx="105480" cy="87120"/>
              </p14:xfrm>
            </p:contentPart>
          </mc:Choice>
          <mc:Fallback>
            <p:pic>
              <p:nvPicPr>
                <p:cNvPr id="107" name="Freihand 106">
                  <a:extLst>
                    <a:ext uri="{FF2B5EF4-FFF2-40B4-BE49-F238E27FC236}">
                      <a16:creationId xmlns:a16="http://schemas.microsoft.com/office/drawing/2014/main" id="{7025F04D-76F3-4940-9707-36B787B087C7}"/>
                    </a:ext>
                  </a:extLst>
                </p:cNvPr>
                <p:cNvPicPr/>
                <p:nvPr/>
              </p:nvPicPr>
              <p:blipFill>
                <a:blip r:embed="rId186"/>
                <a:stretch>
                  <a:fillRect/>
                </a:stretch>
              </p:blipFill>
              <p:spPr>
                <a:xfrm>
                  <a:off x="9914482" y="2293232"/>
                  <a:ext cx="114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8" name="Freihand 107">
                  <a:extLst>
                    <a:ext uri="{FF2B5EF4-FFF2-40B4-BE49-F238E27FC236}">
                      <a16:creationId xmlns:a16="http://schemas.microsoft.com/office/drawing/2014/main" id="{E4073F32-527E-4EA0-9786-1155474E3836}"/>
                    </a:ext>
                  </a:extLst>
                </p14:cNvPr>
                <p14:cNvContentPartPr/>
                <p14:nvPr/>
              </p14:nvContentPartPr>
              <p14:xfrm>
                <a:off x="10040482" y="2208272"/>
                <a:ext cx="255960" cy="293040"/>
              </p14:xfrm>
            </p:contentPart>
          </mc:Choice>
          <mc:Fallback>
            <p:pic>
              <p:nvPicPr>
                <p:cNvPr id="108" name="Freihand 107">
                  <a:extLst>
                    <a:ext uri="{FF2B5EF4-FFF2-40B4-BE49-F238E27FC236}">
                      <a16:creationId xmlns:a16="http://schemas.microsoft.com/office/drawing/2014/main" id="{E4073F32-527E-4EA0-9786-1155474E3836}"/>
                    </a:ext>
                  </a:extLst>
                </p:cNvPr>
                <p:cNvPicPr/>
                <p:nvPr/>
              </p:nvPicPr>
              <p:blipFill>
                <a:blip r:embed="rId188"/>
                <a:stretch>
                  <a:fillRect/>
                </a:stretch>
              </p:blipFill>
              <p:spPr>
                <a:xfrm>
                  <a:off x="10036162" y="2203952"/>
                  <a:ext cx="2646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9" name="Freihand 108">
                  <a:extLst>
                    <a:ext uri="{FF2B5EF4-FFF2-40B4-BE49-F238E27FC236}">
                      <a16:creationId xmlns:a16="http://schemas.microsoft.com/office/drawing/2014/main" id="{77277EFD-C5F8-4E2A-B345-F64C0ABBD590}"/>
                    </a:ext>
                  </a:extLst>
                </p14:cNvPr>
                <p14:cNvContentPartPr/>
                <p14:nvPr/>
              </p14:nvContentPartPr>
              <p14:xfrm>
                <a:off x="9887482" y="2172992"/>
                <a:ext cx="124560" cy="13680"/>
              </p14:xfrm>
            </p:contentPart>
          </mc:Choice>
          <mc:Fallback>
            <p:pic>
              <p:nvPicPr>
                <p:cNvPr id="109" name="Freihand 108">
                  <a:extLst>
                    <a:ext uri="{FF2B5EF4-FFF2-40B4-BE49-F238E27FC236}">
                      <a16:creationId xmlns:a16="http://schemas.microsoft.com/office/drawing/2014/main" id="{77277EFD-C5F8-4E2A-B345-F64C0ABBD590}"/>
                    </a:ext>
                  </a:extLst>
                </p:cNvPr>
                <p:cNvPicPr/>
                <p:nvPr/>
              </p:nvPicPr>
              <p:blipFill>
                <a:blip r:embed="rId190"/>
                <a:stretch>
                  <a:fillRect/>
                </a:stretch>
              </p:blipFill>
              <p:spPr>
                <a:xfrm>
                  <a:off x="9883162" y="2168672"/>
                  <a:ext cx="133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39CFF133-CB93-426B-8574-235D6C0F7AC4}"/>
                    </a:ext>
                  </a:extLst>
                </p14:cNvPr>
                <p14:cNvContentPartPr/>
                <p14:nvPr/>
              </p14:nvContentPartPr>
              <p14:xfrm>
                <a:off x="10323442" y="2254352"/>
                <a:ext cx="93960" cy="77040"/>
              </p14:xfrm>
            </p:contentPart>
          </mc:Choice>
          <mc:Fallback>
            <p:pic>
              <p:nvPicPr>
                <p:cNvPr id="110" name="Freihand 109">
                  <a:extLst>
                    <a:ext uri="{FF2B5EF4-FFF2-40B4-BE49-F238E27FC236}">
                      <a16:creationId xmlns:a16="http://schemas.microsoft.com/office/drawing/2014/main" id="{39CFF133-CB93-426B-8574-235D6C0F7AC4}"/>
                    </a:ext>
                  </a:extLst>
                </p:cNvPr>
                <p:cNvPicPr/>
                <p:nvPr/>
              </p:nvPicPr>
              <p:blipFill>
                <a:blip r:embed="rId192"/>
                <a:stretch>
                  <a:fillRect/>
                </a:stretch>
              </p:blipFill>
              <p:spPr>
                <a:xfrm>
                  <a:off x="10319122" y="2250032"/>
                  <a:ext cx="102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1" name="Freihand 110">
                  <a:extLst>
                    <a:ext uri="{FF2B5EF4-FFF2-40B4-BE49-F238E27FC236}">
                      <a16:creationId xmlns:a16="http://schemas.microsoft.com/office/drawing/2014/main" id="{45250C59-3F5A-4A9F-9D39-2694202BDBE9}"/>
                    </a:ext>
                  </a:extLst>
                </p14:cNvPr>
                <p14:cNvContentPartPr/>
                <p14:nvPr/>
              </p14:nvContentPartPr>
              <p14:xfrm>
                <a:off x="10430722" y="2224472"/>
                <a:ext cx="168840" cy="110160"/>
              </p14:xfrm>
            </p:contentPart>
          </mc:Choice>
          <mc:Fallback>
            <p:pic>
              <p:nvPicPr>
                <p:cNvPr id="111" name="Freihand 110">
                  <a:extLst>
                    <a:ext uri="{FF2B5EF4-FFF2-40B4-BE49-F238E27FC236}">
                      <a16:creationId xmlns:a16="http://schemas.microsoft.com/office/drawing/2014/main" id="{45250C59-3F5A-4A9F-9D39-2694202BDBE9}"/>
                    </a:ext>
                  </a:extLst>
                </p:cNvPr>
                <p:cNvPicPr/>
                <p:nvPr/>
              </p:nvPicPr>
              <p:blipFill>
                <a:blip r:embed="rId194"/>
                <a:stretch>
                  <a:fillRect/>
                </a:stretch>
              </p:blipFill>
              <p:spPr>
                <a:xfrm>
                  <a:off x="10426402" y="2220152"/>
                  <a:ext cx="177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2" name="Freihand 111">
                  <a:extLst>
                    <a:ext uri="{FF2B5EF4-FFF2-40B4-BE49-F238E27FC236}">
                      <a16:creationId xmlns:a16="http://schemas.microsoft.com/office/drawing/2014/main" id="{F400618F-4264-4E21-89E0-E4BB0A766109}"/>
                    </a:ext>
                  </a:extLst>
                </p14:cNvPr>
                <p14:cNvContentPartPr/>
                <p14:nvPr/>
              </p14:nvContentPartPr>
              <p14:xfrm>
                <a:off x="10583362" y="2112872"/>
                <a:ext cx="126000" cy="279720"/>
              </p14:xfrm>
            </p:contentPart>
          </mc:Choice>
          <mc:Fallback>
            <p:pic>
              <p:nvPicPr>
                <p:cNvPr id="112" name="Freihand 111">
                  <a:extLst>
                    <a:ext uri="{FF2B5EF4-FFF2-40B4-BE49-F238E27FC236}">
                      <a16:creationId xmlns:a16="http://schemas.microsoft.com/office/drawing/2014/main" id="{F400618F-4264-4E21-89E0-E4BB0A766109}"/>
                    </a:ext>
                  </a:extLst>
                </p:cNvPr>
                <p:cNvPicPr/>
                <p:nvPr/>
              </p:nvPicPr>
              <p:blipFill>
                <a:blip r:embed="rId196"/>
                <a:stretch>
                  <a:fillRect/>
                </a:stretch>
              </p:blipFill>
              <p:spPr>
                <a:xfrm>
                  <a:off x="10579042" y="2108552"/>
                  <a:ext cx="1346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3" name="Freihand 112">
                  <a:extLst>
                    <a:ext uri="{FF2B5EF4-FFF2-40B4-BE49-F238E27FC236}">
                      <a16:creationId xmlns:a16="http://schemas.microsoft.com/office/drawing/2014/main" id="{02381BE1-6734-4A56-9DE4-DDEB4D341D98}"/>
                    </a:ext>
                  </a:extLst>
                </p14:cNvPr>
                <p14:cNvContentPartPr/>
                <p14:nvPr/>
              </p14:nvContentPartPr>
              <p14:xfrm>
                <a:off x="10694242" y="2223392"/>
                <a:ext cx="354600" cy="78480"/>
              </p14:xfrm>
            </p:contentPart>
          </mc:Choice>
          <mc:Fallback>
            <p:pic>
              <p:nvPicPr>
                <p:cNvPr id="113" name="Freihand 112">
                  <a:extLst>
                    <a:ext uri="{FF2B5EF4-FFF2-40B4-BE49-F238E27FC236}">
                      <a16:creationId xmlns:a16="http://schemas.microsoft.com/office/drawing/2014/main" id="{02381BE1-6734-4A56-9DE4-DDEB4D341D98}"/>
                    </a:ext>
                  </a:extLst>
                </p:cNvPr>
                <p:cNvPicPr/>
                <p:nvPr/>
              </p:nvPicPr>
              <p:blipFill>
                <a:blip r:embed="rId198"/>
                <a:stretch>
                  <a:fillRect/>
                </a:stretch>
              </p:blipFill>
              <p:spPr>
                <a:xfrm>
                  <a:off x="10689922" y="2219072"/>
                  <a:ext cx="363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4" name="Freihand 113">
                  <a:extLst>
                    <a:ext uri="{FF2B5EF4-FFF2-40B4-BE49-F238E27FC236}">
                      <a16:creationId xmlns:a16="http://schemas.microsoft.com/office/drawing/2014/main" id="{434C27D4-6148-478D-914D-9BF4E906577F}"/>
                    </a:ext>
                  </a:extLst>
                </p14:cNvPr>
                <p14:cNvContentPartPr/>
                <p14:nvPr/>
              </p14:nvContentPartPr>
              <p14:xfrm>
                <a:off x="11164042" y="2057432"/>
                <a:ext cx="12600" cy="285840"/>
              </p14:xfrm>
            </p:contentPart>
          </mc:Choice>
          <mc:Fallback>
            <p:pic>
              <p:nvPicPr>
                <p:cNvPr id="114" name="Freihand 113">
                  <a:extLst>
                    <a:ext uri="{FF2B5EF4-FFF2-40B4-BE49-F238E27FC236}">
                      <a16:creationId xmlns:a16="http://schemas.microsoft.com/office/drawing/2014/main" id="{434C27D4-6148-478D-914D-9BF4E906577F}"/>
                    </a:ext>
                  </a:extLst>
                </p:cNvPr>
                <p:cNvPicPr/>
                <p:nvPr/>
              </p:nvPicPr>
              <p:blipFill>
                <a:blip r:embed="rId200"/>
                <a:stretch>
                  <a:fillRect/>
                </a:stretch>
              </p:blipFill>
              <p:spPr>
                <a:xfrm>
                  <a:off x="11159722" y="2053112"/>
                  <a:ext cx="212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6" name="Freihand 115">
                  <a:extLst>
                    <a:ext uri="{FF2B5EF4-FFF2-40B4-BE49-F238E27FC236}">
                      <a16:creationId xmlns:a16="http://schemas.microsoft.com/office/drawing/2014/main" id="{A32CF8CA-4F58-4F6A-879E-6B9F044D2E3A}"/>
                    </a:ext>
                  </a:extLst>
                </p14:cNvPr>
                <p14:cNvContentPartPr/>
                <p14:nvPr/>
              </p14:nvContentPartPr>
              <p14:xfrm>
                <a:off x="5531482" y="2924312"/>
                <a:ext cx="60840" cy="9360"/>
              </p14:xfrm>
            </p:contentPart>
          </mc:Choice>
          <mc:Fallback>
            <p:pic>
              <p:nvPicPr>
                <p:cNvPr id="116" name="Freihand 115">
                  <a:extLst>
                    <a:ext uri="{FF2B5EF4-FFF2-40B4-BE49-F238E27FC236}">
                      <a16:creationId xmlns:a16="http://schemas.microsoft.com/office/drawing/2014/main" id="{A32CF8CA-4F58-4F6A-879E-6B9F044D2E3A}"/>
                    </a:ext>
                  </a:extLst>
                </p:cNvPr>
                <p:cNvPicPr/>
                <p:nvPr/>
              </p:nvPicPr>
              <p:blipFill>
                <a:blip r:embed="rId202"/>
                <a:stretch>
                  <a:fillRect/>
                </a:stretch>
              </p:blipFill>
              <p:spPr>
                <a:xfrm>
                  <a:off x="5527162" y="2919992"/>
                  <a:ext cx="69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7" name="Freihand 116">
                  <a:extLst>
                    <a:ext uri="{FF2B5EF4-FFF2-40B4-BE49-F238E27FC236}">
                      <a16:creationId xmlns:a16="http://schemas.microsoft.com/office/drawing/2014/main" id="{B8258FA6-D572-42D5-B223-CBC6BCBB8E75}"/>
                    </a:ext>
                  </a:extLst>
                </p14:cNvPr>
                <p14:cNvContentPartPr/>
                <p14:nvPr/>
              </p14:nvContentPartPr>
              <p14:xfrm>
                <a:off x="5477122" y="2942312"/>
                <a:ext cx="127800" cy="13680"/>
              </p14:xfrm>
            </p:contentPart>
          </mc:Choice>
          <mc:Fallback>
            <p:pic>
              <p:nvPicPr>
                <p:cNvPr id="117" name="Freihand 116">
                  <a:extLst>
                    <a:ext uri="{FF2B5EF4-FFF2-40B4-BE49-F238E27FC236}">
                      <a16:creationId xmlns:a16="http://schemas.microsoft.com/office/drawing/2014/main" id="{B8258FA6-D572-42D5-B223-CBC6BCBB8E75}"/>
                    </a:ext>
                  </a:extLst>
                </p:cNvPr>
                <p:cNvPicPr/>
                <p:nvPr/>
              </p:nvPicPr>
              <p:blipFill>
                <a:blip r:embed="rId204"/>
                <a:stretch>
                  <a:fillRect/>
                </a:stretch>
              </p:blipFill>
              <p:spPr>
                <a:xfrm>
                  <a:off x="5472802" y="2937992"/>
                  <a:ext cx="136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0" name="Freihand 119">
                  <a:extLst>
                    <a:ext uri="{FF2B5EF4-FFF2-40B4-BE49-F238E27FC236}">
                      <a16:creationId xmlns:a16="http://schemas.microsoft.com/office/drawing/2014/main" id="{71888030-A430-4FEF-A5A1-70CF487FF984}"/>
                    </a:ext>
                  </a:extLst>
                </p14:cNvPr>
                <p14:cNvContentPartPr/>
                <p14:nvPr/>
              </p14:nvContentPartPr>
              <p14:xfrm>
                <a:off x="5769082" y="2792912"/>
                <a:ext cx="176040" cy="277920"/>
              </p14:xfrm>
            </p:contentPart>
          </mc:Choice>
          <mc:Fallback>
            <p:pic>
              <p:nvPicPr>
                <p:cNvPr id="120" name="Freihand 119">
                  <a:extLst>
                    <a:ext uri="{FF2B5EF4-FFF2-40B4-BE49-F238E27FC236}">
                      <a16:creationId xmlns:a16="http://schemas.microsoft.com/office/drawing/2014/main" id="{71888030-A430-4FEF-A5A1-70CF487FF984}"/>
                    </a:ext>
                  </a:extLst>
                </p:cNvPr>
                <p:cNvPicPr/>
                <p:nvPr/>
              </p:nvPicPr>
              <p:blipFill>
                <a:blip r:embed="rId206"/>
                <a:stretch>
                  <a:fillRect/>
                </a:stretch>
              </p:blipFill>
              <p:spPr>
                <a:xfrm>
                  <a:off x="5764762" y="2788592"/>
                  <a:ext cx="1846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1" name="Freihand 120">
                  <a:extLst>
                    <a:ext uri="{FF2B5EF4-FFF2-40B4-BE49-F238E27FC236}">
                      <a16:creationId xmlns:a16="http://schemas.microsoft.com/office/drawing/2014/main" id="{915C090D-34C0-4650-88A3-FA93C8A4F2FE}"/>
                    </a:ext>
                  </a:extLst>
                </p14:cNvPr>
                <p14:cNvContentPartPr/>
                <p14:nvPr/>
              </p14:nvContentPartPr>
              <p14:xfrm>
                <a:off x="5997322" y="2924312"/>
                <a:ext cx="139320" cy="96120"/>
              </p14:xfrm>
            </p:contentPart>
          </mc:Choice>
          <mc:Fallback>
            <p:pic>
              <p:nvPicPr>
                <p:cNvPr id="121" name="Freihand 120">
                  <a:extLst>
                    <a:ext uri="{FF2B5EF4-FFF2-40B4-BE49-F238E27FC236}">
                      <a16:creationId xmlns:a16="http://schemas.microsoft.com/office/drawing/2014/main" id="{915C090D-34C0-4650-88A3-FA93C8A4F2FE}"/>
                    </a:ext>
                  </a:extLst>
                </p:cNvPr>
                <p:cNvPicPr/>
                <p:nvPr/>
              </p:nvPicPr>
              <p:blipFill>
                <a:blip r:embed="rId208"/>
                <a:stretch>
                  <a:fillRect/>
                </a:stretch>
              </p:blipFill>
              <p:spPr>
                <a:xfrm>
                  <a:off x="5993002" y="2919992"/>
                  <a:ext cx="147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2" name="Freihand 121">
                  <a:extLst>
                    <a:ext uri="{FF2B5EF4-FFF2-40B4-BE49-F238E27FC236}">
                      <a16:creationId xmlns:a16="http://schemas.microsoft.com/office/drawing/2014/main" id="{13A6846D-12BD-4374-8C7A-2A9C6934DE0C}"/>
                    </a:ext>
                  </a:extLst>
                </p14:cNvPr>
                <p14:cNvContentPartPr/>
                <p14:nvPr/>
              </p14:nvContentPartPr>
              <p14:xfrm>
                <a:off x="6174802" y="2781752"/>
                <a:ext cx="26640" cy="245520"/>
              </p14:xfrm>
            </p:contentPart>
          </mc:Choice>
          <mc:Fallback>
            <p:pic>
              <p:nvPicPr>
                <p:cNvPr id="122" name="Freihand 121">
                  <a:extLst>
                    <a:ext uri="{FF2B5EF4-FFF2-40B4-BE49-F238E27FC236}">
                      <a16:creationId xmlns:a16="http://schemas.microsoft.com/office/drawing/2014/main" id="{13A6846D-12BD-4374-8C7A-2A9C6934DE0C}"/>
                    </a:ext>
                  </a:extLst>
                </p:cNvPr>
                <p:cNvPicPr/>
                <p:nvPr/>
              </p:nvPicPr>
              <p:blipFill>
                <a:blip r:embed="rId210"/>
                <a:stretch>
                  <a:fillRect/>
                </a:stretch>
              </p:blipFill>
              <p:spPr>
                <a:xfrm>
                  <a:off x="6170482" y="2777432"/>
                  <a:ext cx="352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3" name="Freihand 122">
                  <a:extLst>
                    <a:ext uri="{FF2B5EF4-FFF2-40B4-BE49-F238E27FC236}">
                      <a16:creationId xmlns:a16="http://schemas.microsoft.com/office/drawing/2014/main" id="{4E7ED12C-774E-45DE-A8E1-F74366CC0749}"/>
                    </a:ext>
                  </a:extLst>
                </p14:cNvPr>
                <p14:cNvContentPartPr/>
                <p14:nvPr/>
              </p14:nvContentPartPr>
              <p14:xfrm>
                <a:off x="6218362" y="2821352"/>
                <a:ext cx="195840" cy="203040"/>
              </p14:xfrm>
            </p:contentPart>
          </mc:Choice>
          <mc:Fallback>
            <p:pic>
              <p:nvPicPr>
                <p:cNvPr id="123" name="Freihand 122">
                  <a:extLst>
                    <a:ext uri="{FF2B5EF4-FFF2-40B4-BE49-F238E27FC236}">
                      <a16:creationId xmlns:a16="http://schemas.microsoft.com/office/drawing/2014/main" id="{4E7ED12C-774E-45DE-A8E1-F74366CC0749}"/>
                    </a:ext>
                  </a:extLst>
                </p:cNvPr>
                <p:cNvPicPr/>
                <p:nvPr/>
              </p:nvPicPr>
              <p:blipFill>
                <a:blip r:embed="rId212"/>
                <a:stretch>
                  <a:fillRect/>
                </a:stretch>
              </p:blipFill>
              <p:spPr>
                <a:xfrm>
                  <a:off x="6214042" y="2817032"/>
                  <a:ext cx="2044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5" name="Freihand 124">
                  <a:extLst>
                    <a:ext uri="{FF2B5EF4-FFF2-40B4-BE49-F238E27FC236}">
                      <a16:creationId xmlns:a16="http://schemas.microsoft.com/office/drawing/2014/main" id="{5FBA45D2-4F81-4DB0-B52B-28FF4F66B9D8}"/>
                    </a:ext>
                  </a:extLst>
                </p14:cNvPr>
                <p14:cNvContentPartPr/>
                <p14:nvPr/>
              </p14:nvContentPartPr>
              <p14:xfrm>
                <a:off x="6545962" y="2935112"/>
                <a:ext cx="131400" cy="3600"/>
              </p14:xfrm>
            </p:contentPart>
          </mc:Choice>
          <mc:Fallback>
            <p:pic>
              <p:nvPicPr>
                <p:cNvPr id="125" name="Freihand 124">
                  <a:extLst>
                    <a:ext uri="{FF2B5EF4-FFF2-40B4-BE49-F238E27FC236}">
                      <a16:creationId xmlns:a16="http://schemas.microsoft.com/office/drawing/2014/main" id="{5FBA45D2-4F81-4DB0-B52B-28FF4F66B9D8}"/>
                    </a:ext>
                  </a:extLst>
                </p:cNvPr>
                <p:cNvPicPr/>
                <p:nvPr/>
              </p:nvPicPr>
              <p:blipFill>
                <a:blip r:embed="rId214"/>
                <a:stretch>
                  <a:fillRect/>
                </a:stretch>
              </p:blipFill>
              <p:spPr>
                <a:xfrm>
                  <a:off x="6541642" y="2930792"/>
                  <a:ext cx="1400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61BAACAA-D359-4FAB-95A6-A1E65E8E9B73}"/>
                    </a:ext>
                  </a:extLst>
                </p14:cNvPr>
                <p14:cNvContentPartPr/>
                <p14:nvPr/>
              </p14:nvContentPartPr>
              <p14:xfrm>
                <a:off x="6684202" y="2903792"/>
                <a:ext cx="78120" cy="87840"/>
              </p14:xfrm>
            </p:contentPart>
          </mc:Choice>
          <mc:Fallback>
            <p:pic>
              <p:nvPicPr>
                <p:cNvPr id="126" name="Freihand 125">
                  <a:extLst>
                    <a:ext uri="{FF2B5EF4-FFF2-40B4-BE49-F238E27FC236}">
                      <a16:creationId xmlns:a16="http://schemas.microsoft.com/office/drawing/2014/main" id="{61BAACAA-D359-4FAB-95A6-A1E65E8E9B73}"/>
                    </a:ext>
                  </a:extLst>
                </p:cNvPr>
                <p:cNvPicPr/>
                <p:nvPr/>
              </p:nvPicPr>
              <p:blipFill>
                <a:blip r:embed="rId216"/>
                <a:stretch>
                  <a:fillRect/>
                </a:stretch>
              </p:blipFill>
              <p:spPr>
                <a:xfrm>
                  <a:off x="6679882" y="2899472"/>
                  <a:ext cx="86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8" name="Freihand 127">
                  <a:extLst>
                    <a:ext uri="{FF2B5EF4-FFF2-40B4-BE49-F238E27FC236}">
                      <a16:creationId xmlns:a16="http://schemas.microsoft.com/office/drawing/2014/main" id="{F933B3C5-C03D-44B2-932C-0D282048FA68}"/>
                    </a:ext>
                  </a:extLst>
                </p14:cNvPr>
                <p14:cNvContentPartPr/>
                <p14:nvPr/>
              </p14:nvContentPartPr>
              <p14:xfrm>
                <a:off x="6893722" y="2847992"/>
                <a:ext cx="9000" cy="118440"/>
              </p14:xfrm>
            </p:contentPart>
          </mc:Choice>
          <mc:Fallback>
            <p:pic>
              <p:nvPicPr>
                <p:cNvPr id="128" name="Freihand 127">
                  <a:extLst>
                    <a:ext uri="{FF2B5EF4-FFF2-40B4-BE49-F238E27FC236}">
                      <a16:creationId xmlns:a16="http://schemas.microsoft.com/office/drawing/2014/main" id="{F933B3C5-C03D-44B2-932C-0D282048FA68}"/>
                    </a:ext>
                  </a:extLst>
                </p:cNvPr>
                <p:cNvPicPr/>
                <p:nvPr/>
              </p:nvPicPr>
              <p:blipFill>
                <a:blip r:embed="rId218"/>
                <a:stretch>
                  <a:fillRect/>
                </a:stretch>
              </p:blipFill>
              <p:spPr>
                <a:xfrm>
                  <a:off x="6889402" y="2843672"/>
                  <a:ext cx="17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9" name="Freihand 128">
                  <a:extLst>
                    <a:ext uri="{FF2B5EF4-FFF2-40B4-BE49-F238E27FC236}">
                      <a16:creationId xmlns:a16="http://schemas.microsoft.com/office/drawing/2014/main" id="{B87B9139-1DF3-4160-A05D-AEFB71EE1A5E}"/>
                    </a:ext>
                  </a:extLst>
                </p14:cNvPr>
                <p14:cNvContentPartPr/>
                <p14:nvPr/>
              </p14:nvContentPartPr>
              <p14:xfrm>
                <a:off x="6881482" y="2841512"/>
                <a:ext cx="110160" cy="6840"/>
              </p14:xfrm>
            </p:contentPart>
          </mc:Choice>
          <mc:Fallback>
            <p:pic>
              <p:nvPicPr>
                <p:cNvPr id="129" name="Freihand 128">
                  <a:extLst>
                    <a:ext uri="{FF2B5EF4-FFF2-40B4-BE49-F238E27FC236}">
                      <a16:creationId xmlns:a16="http://schemas.microsoft.com/office/drawing/2014/main" id="{B87B9139-1DF3-4160-A05D-AEFB71EE1A5E}"/>
                    </a:ext>
                  </a:extLst>
                </p:cNvPr>
                <p:cNvPicPr/>
                <p:nvPr/>
              </p:nvPicPr>
              <p:blipFill>
                <a:blip r:embed="rId220"/>
                <a:stretch>
                  <a:fillRect/>
                </a:stretch>
              </p:blipFill>
              <p:spPr>
                <a:xfrm>
                  <a:off x="6877162" y="2837192"/>
                  <a:ext cx="118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0" name="Freihand 129">
                  <a:extLst>
                    <a:ext uri="{FF2B5EF4-FFF2-40B4-BE49-F238E27FC236}">
                      <a16:creationId xmlns:a16="http://schemas.microsoft.com/office/drawing/2014/main" id="{73C36E8C-1CBD-44F0-943C-A746A20C104F}"/>
                    </a:ext>
                  </a:extLst>
                </p14:cNvPr>
                <p14:cNvContentPartPr/>
                <p14:nvPr/>
              </p14:nvContentPartPr>
              <p14:xfrm>
                <a:off x="6874282" y="2884712"/>
                <a:ext cx="127080" cy="87840"/>
              </p14:xfrm>
            </p:contentPart>
          </mc:Choice>
          <mc:Fallback>
            <p:pic>
              <p:nvPicPr>
                <p:cNvPr id="130" name="Freihand 129">
                  <a:extLst>
                    <a:ext uri="{FF2B5EF4-FFF2-40B4-BE49-F238E27FC236}">
                      <a16:creationId xmlns:a16="http://schemas.microsoft.com/office/drawing/2014/main" id="{73C36E8C-1CBD-44F0-943C-A746A20C104F}"/>
                    </a:ext>
                  </a:extLst>
                </p:cNvPr>
                <p:cNvPicPr/>
                <p:nvPr/>
              </p:nvPicPr>
              <p:blipFill>
                <a:blip r:embed="rId222"/>
                <a:stretch>
                  <a:fillRect/>
                </a:stretch>
              </p:blipFill>
              <p:spPr>
                <a:xfrm>
                  <a:off x="6869962" y="2880392"/>
                  <a:ext cx="135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1" name="Freihand 130">
                  <a:extLst>
                    <a:ext uri="{FF2B5EF4-FFF2-40B4-BE49-F238E27FC236}">
                      <a16:creationId xmlns:a16="http://schemas.microsoft.com/office/drawing/2014/main" id="{5C12F5EA-D265-4C07-AEF5-69825DC2169A}"/>
                    </a:ext>
                  </a:extLst>
                </p14:cNvPr>
                <p14:cNvContentPartPr/>
                <p14:nvPr/>
              </p14:nvContentPartPr>
              <p14:xfrm>
                <a:off x="6995242" y="2821712"/>
                <a:ext cx="195120" cy="125640"/>
              </p14:xfrm>
            </p:contentPart>
          </mc:Choice>
          <mc:Fallback>
            <p:pic>
              <p:nvPicPr>
                <p:cNvPr id="131" name="Freihand 130">
                  <a:extLst>
                    <a:ext uri="{FF2B5EF4-FFF2-40B4-BE49-F238E27FC236}">
                      <a16:creationId xmlns:a16="http://schemas.microsoft.com/office/drawing/2014/main" id="{5C12F5EA-D265-4C07-AEF5-69825DC2169A}"/>
                    </a:ext>
                  </a:extLst>
                </p:cNvPr>
                <p:cNvPicPr/>
                <p:nvPr/>
              </p:nvPicPr>
              <p:blipFill>
                <a:blip r:embed="rId224"/>
                <a:stretch>
                  <a:fillRect/>
                </a:stretch>
              </p:blipFill>
              <p:spPr>
                <a:xfrm>
                  <a:off x="6990922" y="2817392"/>
                  <a:ext cx="203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2" name="Freihand 131">
                  <a:extLst>
                    <a:ext uri="{FF2B5EF4-FFF2-40B4-BE49-F238E27FC236}">
                      <a16:creationId xmlns:a16="http://schemas.microsoft.com/office/drawing/2014/main" id="{D3C5C66D-D9C1-4CD0-9B44-1D83DCAF1490}"/>
                    </a:ext>
                  </a:extLst>
                </p14:cNvPr>
                <p14:cNvContentPartPr/>
                <p14:nvPr/>
              </p14:nvContentPartPr>
              <p14:xfrm>
                <a:off x="7166242" y="2874632"/>
                <a:ext cx="299160" cy="114480"/>
              </p14:xfrm>
            </p:contentPart>
          </mc:Choice>
          <mc:Fallback>
            <p:pic>
              <p:nvPicPr>
                <p:cNvPr id="132" name="Freihand 131">
                  <a:extLst>
                    <a:ext uri="{FF2B5EF4-FFF2-40B4-BE49-F238E27FC236}">
                      <a16:creationId xmlns:a16="http://schemas.microsoft.com/office/drawing/2014/main" id="{D3C5C66D-D9C1-4CD0-9B44-1D83DCAF1490}"/>
                    </a:ext>
                  </a:extLst>
                </p:cNvPr>
                <p:cNvPicPr/>
                <p:nvPr/>
              </p:nvPicPr>
              <p:blipFill>
                <a:blip r:embed="rId226"/>
                <a:stretch>
                  <a:fillRect/>
                </a:stretch>
              </p:blipFill>
              <p:spPr>
                <a:xfrm>
                  <a:off x="7161922" y="2870312"/>
                  <a:ext cx="307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3" name="Freihand 132">
                  <a:extLst>
                    <a:ext uri="{FF2B5EF4-FFF2-40B4-BE49-F238E27FC236}">
                      <a16:creationId xmlns:a16="http://schemas.microsoft.com/office/drawing/2014/main" id="{BD534C91-77D1-483F-B11B-9CA4F5ACC82A}"/>
                    </a:ext>
                  </a:extLst>
                </p14:cNvPr>
                <p14:cNvContentPartPr/>
                <p14:nvPr/>
              </p14:nvContentPartPr>
              <p14:xfrm>
                <a:off x="7452082" y="2833232"/>
                <a:ext cx="31320" cy="19440"/>
              </p14:xfrm>
            </p:contentPart>
          </mc:Choice>
          <mc:Fallback>
            <p:pic>
              <p:nvPicPr>
                <p:cNvPr id="133" name="Freihand 132">
                  <a:extLst>
                    <a:ext uri="{FF2B5EF4-FFF2-40B4-BE49-F238E27FC236}">
                      <a16:creationId xmlns:a16="http://schemas.microsoft.com/office/drawing/2014/main" id="{BD534C91-77D1-483F-B11B-9CA4F5ACC82A}"/>
                    </a:ext>
                  </a:extLst>
                </p:cNvPr>
                <p:cNvPicPr/>
                <p:nvPr/>
              </p:nvPicPr>
              <p:blipFill>
                <a:blip r:embed="rId228"/>
                <a:stretch>
                  <a:fillRect/>
                </a:stretch>
              </p:blipFill>
              <p:spPr>
                <a:xfrm>
                  <a:off x="7447762" y="2828912"/>
                  <a:ext cx="39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4" name="Freihand 133">
                  <a:extLst>
                    <a:ext uri="{FF2B5EF4-FFF2-40B4-BE49-F238E27FC236}">
                      <a16:creationId xmlns:a16="http://schemas.microsoft.com/office/drawing/2014/main" id="{80067396-96A3-4C93-B667-8BFCB61B5077}"/>
                    </a:ext>
                  </a:extLst>
                </p14:cNvPr>
                <p14:cNvContentPartPr/>
                <p14:nvPr/>
              </p14:nvContentPartPr>
              <p14:xfrm>
                <a:off x="7516162" y="2790392"/>
                <a:ext cx="66960" cy="133920"/>
              </p14:xfrm>
            </p:contentPart>
          </mc:Choice>
          <mc:Fallback>
            <p:pic>
              <p:nvPicPr>
                <p:cNvPr id="134" name="Freihand 133">
                  <a:extLst>
                    <a:ext uri="{FF2B5EF4-FFF2-40B4-BE49-F238E27FC236}">
                      <a16:creationId xmlns:a16="http://schemas.microsoft.com/office/drawing/2014/main" id="{80067396-96A3-4C93-B667-8BFCB61B5077}"/>
                    </a:ext>
                  </a:extLst>
                </p:cNvPr>
                <p:cNvPicPr/>
                <p:nvPr/>
              </p:nvPicPr>
              <p:blipFill>
                <a:blip r:embed="rId230"/>
                <a:stretch>
                  <a:fillRect/>
                </a:stretch>
              </p:blipFill>
              <p:spPr>
                <a:xfrm>
                  <a:off x="7511842" y="2786072"/>
                  <a:ext cx="75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 name="Freihand 134">
                  <a:extLst>
                    <a:ext uri="{FF2B5EF4-FFF2-40B4-BE49-F238E27FC236}">
                      <a16:creationId xmlns:a16="http://schemas.microsoft.com/office/drawing/2014/main" id="{FEAD14E9-2B35-4859-AF41-C75A32C28C24}"/>
                    </a:ext>
                  </a:extLst>
                </p14:cNvPr>
                <p14:cNvContentPartPr/>
                <p14:nvPr/>
              </p14:nvContentPartPr>
              <p14:xfrm>
                <a:off x="7629922" y="2805512"/>
                <a:ext cx="174960" cy="239400"/>
              </p14:xfrm>
            </p:contentPart>
          </mc:Choice>
          <mc:Fallback>
            <p:pic>
              <p:nvPicPr>
                <p:cNvPr id="135" name="Freihand 134">
                  <a:extLst>
                    <a:ext uri="{FF2B5EF4-FFF2-40B4-BE49-F238E27FC236}">
                      <a16:creationId xmlns:a16="http://schemas.microsoft.com/office/drawing/2014/main" id="{FEAD14E9-2B35-4859-AF41-C75A32C28C24}"/>
                    </a:ext>
                  </a:extLst>
                </p:cNvPr>
                <p:cNvPicPr/>
                <p:nvPr/>
              </p:nvPicPr>
              <p:blipFill>
                <a:blip r:embed="rId232"/>
                <a:stretch>
                  <a:fillRect/>
                </a:stretch>
              </p:blipFill>
              <p:spPr>
                <a:xfrm>
                  <a:off x="7625602" y="2801192"/>
                  <a:ext cx="1836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6" name="Freihand 135">
                  <a:extLst>
                    <a:ext uri="{FF2B5EF4-FFF2-40B4-BE49-F238E27FC236}">
                      <a16:creationId xmlns:a16="http://schemas.microsoft.com/office/drawing/2014/main" id="{6B71A842-F335-433F-BC20-AEC2D0DAC2CD}"/>
                    </a:ext>
                  </a:extLst>
                </p14:cNvPr>
                <p14:cNvContentPartPr/>
                <p14:nvPr/>
              </p14:nvContentPartPr>
              <p14:xfrm>
                <a:off x="7982722" y="2784632"/>
                <a:ext cx="135000" cy="103680"/>
              </p14:xfrm>
            </p:contentPart>
          </mc:Choice>
          <mc:Fallback>
            <p:pic>
              <p:nvPicPr>
                <p:cNvPr id="136" name="Freihand 135">
                  <a:extLst>
                    <a:ext uri="{FF2B5EF4-FFF2-40B4-BE49-F238E27FC236}">
                      <a16:creationId xmlns:a16="http://schemas.microsoft.com/office/drawing/2014/main" id="{6B71A842-F335-433F-BC20-AEC2D0DAC2CD}"/>
                    </a:ext>
                  </a:extLst>
                </p:cNvPr>
                <p:cNvPicPr/>
                <p:nvPr/>
              </p:nvPicPr>
              <p:blipFill>
                <a:blip r:embed="rId234"/>
                <a:stretch>
                  <a:fillRect/>
                </a:stretch>
              </p:blipFill>
              <p:spPr>
                <a:xfrm>
                  <a:off x="7978402" y="2780312"/>
                  <a:ext cx="143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749C9352-C85E-44E4-9876-96339E900393}"/>
                    </a:ext>
                  </a:extLst>
                </p14:cNvPr>
                <p14:cNvContentPartPr/>
                <p14:nvPr/>
              </p14:nvContentPartPr>
              <p14:xfrm>
                <a:off x="8137162" y="2839352"/>
                <a:ext cx="360" cy="360"/>
              </p14:xfrm>
            </p:contentPart>
          </mc:Choice>
          <mc:Fallback>
            <p:pic>
              <p:nvPicPr>
                <p:cNvPr id="137" name="Freihand 136">
                  <a:extLst>
                    <a:ext uri="{FF2B5EF4-FFF2-40B4-BE49-F238E27FC236}">
                      <a16:creationId xmlns:a16="http://schemas.microsoft.com/office/drawing/2014/main" id="{749C9352-C85E-44E4-9876-96339E900393}"/>
                    </a:ext>
                  </a:extLst>
                </p:cNvPr>
                <p:cNvPicPr/>
                <p:nvPr/>
              </p:nvPicPr>
              <p:blipFill>
                <a:blip r:embed="rId32"/>
                <a:stretch>
                  <a:fillRect/>
                </a:stretch>
              </p:blipFill>
              <p:spPr>
                <a:xfrm>
                  <a:off x="8132842" y="2835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8" name="Freihand 137">
                  <a:extLst>
                    <a:ext uri="{FF2B5EF4-FFF2-40B4-BE49-F238E27FC236}">
                      <a16:creationId xmlns:a16="http://schemas.microsoft.com/office/drawing/2014/main" id="{B9EBE0F6-AB40-40A6-A86B-583E4A2ED1DB}"/>
                    </a:ext>
                  </a:extLst>
                </p14:cNvPr>
                <p14:cNvContentPartPr/>
                <p14:nvPr/>
              </p14:nvContentPartPr>
              <p14:xfrm>
                <a:off x="8137162" y="2806232"/>
                <a:ext cx="65160" cy="60480"/>
              </p14:xfrm>
            </p:contentPart>
          </mc:Choice>
          <mc:Fallback>
            <p:pic>
              <p:nvPicPr>
                <p:cNvPr id="138" name="Freihand 137">
                  <a:extLst>
                    <a:ext uri="{FF2B5EF4-FFF2-40B4-BE49-F238E27FC236}">
                      <a16:creationId xmlns:a16="http://schemas.microsoft.com/office/drawing/2014/main" id="{B9EBE0F6-AB40-40A6-A86B-583E4A2ED1DB}"/>
                    </a:ext>
                  </a:extLst>
                </p:cNvPr>
                <p:cNvPicPr/>
                <p:nvPr/>
              </p:nvPicPr>
              <p:blipFill>
                <a:blip r:embed="rId237"/>
                <a:stretch>
                  <a:fillRect/>
                </a:stretch>
              </p:blipFill>
              <p:spPr>
                <a:xfrm>
                  <a:off x="8132842" y="2801912"/>
                  <a:ext cx="73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9" name="Freihand 138">
                  <a:extLst>
                    <a:ext uri="{FF2B5EF4-FFF2-40B4-BE49-F238E27FC236}">
                      <a16:creationId xmlns:a16="http://schemas.microsoft.com/office/drawing/2014/main" id="{B10CB378-C430-4603-8952-B7676303A4F1}"/>
                    </a:ext>
                  </a:extLst>
                </p14:cNvPr>
                <p14:cNvContentPartPr/>
                <p14:nvPr/>
              </p14:nvContentPartPr>
              <p14:xfrm>
                <a:off x="8236882" y="2804432"/>
                <a:ext cx="66600" cy="73800"/>
              </p14:xfrm>
            </p:contentPart>
          </mc:Choice>
          <mc:Fallback>
            <p:pic>
              <p:nvPicPr>
                <p:cNvPr id="139" name="Freihand 138">
                  <a:extLst>
                    <a:ext uri="{FF2B5EF4-FFF2-40B4-BE49-F238E27FC236}">
                      <a16:creationId xmlns:a16="http://schemas.microsoft.com/office/drawing/2014/main" id="{B10CB378-C430-4603-8952-B7676303A4F1}"/>
                    </a:ext>
                  </a:extLst>
                </p:cNvPr>
                <p:cNvPicPr/>
                <p:nvPr/>
              </p:nvPicPr>
              <p:blipFill>
                <a:blip r:embed="rId239"/>
                <a:stretch>
                  <a:fillRect/>
                </a:stretch>
              </p:blipFill>
              <p:spPr>
                <a:xfrm>
                  <a:off x="8232562" y="2800112"/>
                  <a:ext cx="75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0" name="Freihand 139">
                  <a:extLst>
                    <a:ext uri="{FF2B5EF4-FFF2-40B4-BE49-F238E27FC236}">
                      <a16:creationId xmlns:a16="http://schemas.microsoft.com/office/drawing/2014/main" id="{1C8EC886-84B2-4FC1-AB1D-569C65562A44}"/>
                    </a:ext>
                  </a:extLst>
                </p14:cNvPr>
                <p14:cNvContentPartPr/>
                <p14:nvPr/>
              </p14:nvContentPartPr>
              <p14:xfrm>
                <a:off x="8515882" y="2860232"/>
                <a:ext cx="79560" cy="36360"/>
              </p14:xfrm>
            </p:contentPart>
          </mc:Choice>
          <mc:Fallback>
            <p:pic>
              <p:nvPicPr>
                <p:cNvPr id="140" name="Freihand 139">
                  <a:extLst>
                    <a:ext uri="{FF2B5EF4-FFF2-40B4-BE49-F238E27FC236}">
                      <a16:creationId xmlns:a16="http://schemas.microsoft.com/office/drawing/2014/main" id="{1C8EC886-84B2-4FC1-AB1D-569C65562A44}"/>
                    </a:ext>
                  </a:extLst>
                </p:cNvPr>
                <p:cNvPicPr/>
                <p:nvPr/>
              </p:nvPicPr>
              <p:blipFill>
                <a:blip r:embed="rId241"/>
                <a:stretch>
                  <a:fillRect/>
                </a:stretch>
              </p:blipFill>
              <p:spPr>
                <a:xfrm>
                  <a:off x="8511562" y="2855912"/>
                  <a:ext cx="882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3" name="Freihand 142">
                  <a:extLst>
                    <a:ext uri="{FF2B5EF4-FFF2-40B4-BE49-F238E27FC236}">
                      <a16:creationId xmlns:a16="http://schemas.microsoft.com/office/drawing/2014/main" id="{F20EE174-6132-41B4-B3FF-2B49E2B6AFE9}"/>
                    </a:ext>
                  </a:extLst>
                </p14:cNvPr>
                <p14:cNvContentPartPr/>
                <p14:nvPr/>
              </p14:nvContentPartPr>
              <p14:xfrm>
                <a:off x="8673922" y="2797592"/>
                <a:ext cx="171720" cy="58320"/>
              </p14:xfrm>
            </p:contentPart>
          </mc:Choice>
          <mc:Fallback>
            <p:pic>
              <p:nvPicPr>
                <p:cNvPr id="143" name="Freihand 142">
                  <a:extLst>
                    <a:ext uri="{FF2B5EF4-FFF2-40B4-BE49-F238E27FC236}">
                      <a16:creationId xmlns:a16="http://schemas.microsoft.com/office/drawing/2014/main" id="{F20EE174-6132-41B4-B3FF-2B49E2B6AFE9}"/>
                    </a:ext>
                  </a:extLst>
                </p:cNvPr>
                <p:cNvPicPr/>
                <p:nvPr/>
              </p:nvPicPr>
              <p:blipFill>
                <a:blip r:embed="rId243"/>
                <a:stretch>
                  <a:fillRect/>
                </a:stretch>
              </p:blipFill>
              <p:spPr>
                <a:xfrm>
                  <a:off x="8669602" y="2793272"/>
                  <a:ext cx="180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4" name="Freihand 143">
                  <a:extLst>
                    <a:ext uri="{FF2B5EF4-FFF2-40B4-BE49-F238E27FC236}">
                      <a16:creationId xmlns:a16="http://schemas.microsoft.com/office/drawing/2014/main" id="{7A15FC99-D346-408A-85C9-6244B9D311F6}"/>
                    </a:ext>
                  </a:extLst>
                </p14:cNvPr>
                <p14:cNvContentPartPr/>
                <p14:nvPr/>
              </p14:nvContentPartPr>
              <p14:xfrm>
                <a:off x="8860402" y="2794712"/>
                <a:ext cx="65160" cy="51480"/>
              </p14:xfrm>
            </p:contentPart>
          </mc:Choice>
          <mc:Fallback>
            <p:pic>
              <p:nvPicPr>
                <p:cNvPr id="144" name="Freihand 143">
                  <a:extLst>
                    <a:ext uri="{FF2B5EF4-FFF2-40B4-BE49-F238E27FC236}">
                      <a16:creationId xmlns:a16="http://schemas.microsoft.com/office/drawing/2014/main" id="{7A15FC99-D346-408A-85C9-6244B9D311F6}"/>
                    </a:ext>
                  </a:extLst>
                </p:cNvPr>
                <p:cNvPicPr/>
                <p:nvPr/>
              </p:nvPicPr>
              <p:blipFill>
                <a:blip r:embed="rId245"/>
                <a:stretch>
                  <a:fillRect/>
                </a:stretch>
              </p:blipFill>
              <p:spPr>
                <a:xfrm>
                  <a:off x="8856082" y="2790392"/>
                  <a:ext cx="738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5" name="Freihand 144">
                  <a:extLst>
                    <a:ext uri="{FF2B5EF4-FFF2-40B4-BE49-F238E27FC236}">
                      <a16:creationId xmlns:a16="http://schemas.microsoft.com/office/drawing/2014/main" id="{731D2743-6855-4221-83CB-E640D98F342C}"/>
                    </a:ext>
                  </a:extLst>
                </p14:cNvPr>
                <p14:cNvContentPartPr/>
                <p14:nvPr/>
              </p14:nvContentPartPr>
              <p14:xfrm>
                <a:off x="8957962" y="2721992"/>
                <a:ext cx="599040" cy="119520"/>
              </p14:xfrm>
            </p:contentPart>
          </mc:Choice>
          <mc:Fallback>
            <p:pic>
              <p:nvPicPr>
                <p:cNvPr id="145" name="Freihand 144">
                  <a:extLst>
                    <a:ext uri="{FF2B5EF4-FFF2-40B4-BE49-F238E27FC236}">
                      <a16:creationId xmlns:a16="http://schemas.microsoft.com/office/drawing/2014/main" id="{731D2743-6855-4221-83CB-E640D98F342C}"/>
                    </a:ext>
                  </a:extLst>
                </p:cNvPr>
                <p:cNvPicPr/>
                <p:nvPr/>
              </p:nvPicPr>
              <p:blipFill>
                <a:blip r:embed="rId247"/>
                <a:stretch>
                  <a:fillRect/>
                </a:stretch>
              </p:blipFill>
              <p:spPr>
                <a:xfrm>
                  <a:off x="8953642" y="2717672"/>
                  <a:ext cx="6076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6" name="Freihand 145">
                  <a:extLst>
                    <a:ext uri="{FF2B5EF4-FFF2-40B4-BE49-F238E27FC236}">
                      <a16:creationId xmlns:a16="http://schemas.microsoft.com/office/drawing/2014/main" id="{0229D22F-159A-418E-BE23-F033E45867CC}"/>
                    </a:ext>
                  </a:extLst>
                </p14:cNvPr>
                <p14:cNvContentPartPr/>
                <p14:nvPr/>
              </p14:nvContentPartPr>
              <p14:xfrm>
                <a:off x="9629362" y="2634152"/>
                <a:ext cx="107280" cy="69480"/>
              </p14:xfrm>
            </p:contentPart>
          </mc:Choice>
          <mc:Fallback>
            <p:pic>
              <p:nvPicPr>
                <p:cNvPr id="146" name="Freihand 145">
                  <a:extLst>
                    <a:ext uri="{FF2B5EF4-FFF2-40B4-BE49-F238E27FC236}">
                      <a16:creationId xmlns:a16="http://schemas.microsoft.com/office/drawing/2014/main" id="{0229D22F-159A-418E-BE23-F033E45867CC}"/>
                    </a:ext>
                  </a:extLst>
                </p:cNvPr>
                <p:cNvPicPr/>
                <p:nvPr/>
              </p:nvPicPr>
              <p:blipFill>
                <a:blip r:embed="rId249"/>
                <a:stretch>
                  <a:fillRect/>
                </a:stretch>
              </p:blipFill>
              <p:spPr>
                <a:xfrm>
                  <a:off x="9625042" y="2629832"/>
                  <a:ext cx="115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7" name="Freihand 146">
                  <a:extLst>
                    <a:ext uri="{FF2B5EF4-FFF2-40B4-BE49-F238E27FC236}">
                      <a16:creationId xmlns:a16="http://schemas.microsoft.com/office/drawing/2014/main" id="{7118C499-6C24-4BBB-B855-6B12B479CE34}"/>
                    </a:ext>
                  </a:extLst>
                </p14:cNvPr>
                <p14:cNvContentPartPr/>
                <p14:nvPr/>
              </p14:nvContentPartPr>
              <p14:xfrm>
                <a:off x="9911242" y="2637032"/>
                <a:ext cx="138960" cy="178200"/>
              </p14:xfrm>
            </p:contentPart>
          </mc:Choice>
          <mc:Fallback>
            <p:pic>
              <p:nvPicPr>
                <p:cNvPr id="147" name="Freihand 146">
                  <a:extLst>
                    <a:ext uri="{FF2B5EF4-FFF2-40B4-BE49-F238E27FC236}">
                      <a16:creationId xmlns:a16="http://schemas.microsoft.com/office/drawing/2014/main" id="{7118C499-6C24-4BBB-B855-6B12B479CE34}"/>
                    </a:ext>
                  </a:extLst>
                </p:cNvPr>
                <p:cNvPicPr/>
                <p:nvPr/>
              </p:nvPicPr>
              <p:blipFill>
                <a:blip r:embed="rId251"/>
                <a:stretch>
                  <a:fillRect/>
                </a:stretch>
              </p:blipFill>
              <p:spPr>
                <a:xfrm>
                  <a:off x="9906922" y="2632712"/>
                  <a:ext cx="147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9" name="Freihand 148">
                  <a:extLst>
                    <a:ext uri="{FF2B5EF4-FFF2-40B4-BE49-F238E27FC236}">
                      <a16:creationId xmlns:a16="http://schemas.microsoft.com/office/drawing/2014/main" id="{5F4AE62C-4CE3-4191-9CCD-55B3B0698703}"/>
                    </a:ext>
                  </a:extLst>
                </p14:cNvPr>
                <p14:cNvContentPartPr/>
                <p14:nvPr/>
              </p14:nvContentPartPr>
              <p14:xfrm>
                <a:off x="10100962" y="2625512"/>
                <a:ext cx="196560" cy="152640"/>
              </p14:xfrm>
            </p:contentPart>
          </mc:Choice>
          <mc:Fallback>
            <p:pic>
              <p:nvPicPr>
                <p:cNvPr id="149" name="Freihand 148">
                  <a:extLst>
                    <a:ext uri="{FF2B5EF4-FFF2-40B4-BE49-F238E27FC236}">
                      <a16:creationId xmlns:a16="http://schemas.microsoft.com/office/drawing/2014/main" id="{5F4AE62C-4CE3-4191-9CCD-55B3B0698703}"/>
                    </a:ext>
                  </a:extLst>
                </p:cNvPr>
                <p:cNvPicPr/>
                <p:nvPr/>
              </p:nvPicPr>
              <p:blipFill>
                <a:blip r:embed="rId253"/>
                <a:stretch>
                  <a:fillRect/>
                </a:stretch>
              </p:blipFill>
              <p:spPr>
                <a:xfrm>
                  <a:off x="10096642" y="2621192"/>
                  <a:ext cx="205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0" name="Freihand 149">
                  <a:extLst>
                    <a:ext uri="{FF2B5EF4-FFF2-40B4-BE49-F238E27FC236}">
                      <a16:creationId xmlns:a16="http://schemas.microsoft.com/office/drawing/2014/main" id="{7A13C685-AED0-43A9-900D-1C2F0A1E288B}"/>
                    </a:ext>
                  </a:extLst>
                </p14:cNvPr>
                <p14:cNvContentPartPr/>
                <p14:nvPr/>
              </p14:nvContentPartPr>
              <p14:xfrm>
                <a:off x="10294642" y="2614712"/>
                <a:ext cx="171720" cy="139680"/>
              </p14:xfrm>
            </p:contentPart>
          </mc:Choice>
          <mc:Fallback>
            <p:pic>
              <p:nvPicPr>
                <p:cNvPr id="150" name="Freihand 149">
                  <a:extLst>
                    <a:ext uri="{FF2B5EF4-FFF2-40B4-BE49-F238E27FC236}">
                      <a16:creationId xmlns:a16="http://schemas.microsoft.com/office/drawing/2014/main" id="{7A13C685-AED0-43A9-900D-1C2F0A1E288B}"/>
                    </a:ext>
                  </a:extLst>
                </p:cNvPr>
                <p:cNvPicPr/>
                <p:nvPr/>
              </p:nvPicPr>
              <p:blipFill>
                <a:blip r:embed="rId255"/>
                <a:stretch>
                  <a:fillRect/>
                </a:stretch>
              </p:blipFill>
              <p:spPr>
                <a:xfrm>
                  <a:off x="10290322" y="2610392"/>
                  <a:ext cx="180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2" name="Freihand 151">
                  <a:extLst>
                    <a:ext uri="{FF2B5EF4-FFF2-40B4-BE49-F238E27FC236}">
                      <a16:creationId xmlns:a16="http://schemas.microsoft.com/office/drawing/2014/main" id="{4D14A1DF-8A55-4E27-AE15-7D08F2D36D41}"/>
                    </a:ext>
                  </a:extLst>
                </p14:cNvPr>
                <p14:cNvContentPartPr/>
                <p14:nvPr/>
              </p14:nvContentPartPr>
              <p14:xfrm>
                <a:off x="10471042" y="2653232"/>
                <a:ext cx="97560" cy="81000"/>
              </p14:xfrm>
            </p:contentPart>
          </mc:Choice>
          <mc:Fallback>
            <p:pic>
              <p:nvPicPr>
                <p:cNvPr id="152" name="Freihand 151">
                  <a:extLst>
                    <a:ext uri="{FF2B5EF4-FFF2-40B4-BE49-F238E27FC236}">
                      <a16:creationId xmlns:a16="http://schemas.microsoft.com/office/drawing/2014/main" id="{4D14A1DF-8A55-4E27-AE15-7D08F2D36D41}"/>
                    </a:ext>
                  </a:extLst>
                </p:cNvPr>
                <p:cNvPicPr/>
                <p:nvPr/>
              </p:nvPicPr>
              <p:blipFill>
                <a:blip r:embed="rId257"/>
                <a:stretch>
                  <a:fillRect/>
                </a:stretch>
              </p:blipFill>
              <p:spPr>
                <a:xfrm>
                  <a:off x="10466722" y="2648912"/>
                  <a:ext cx="106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3" name="Freihand 152">
                  <a:extLst>
                    <a:ext uri="{FF2B5EF4-FFF2-40B4-BE49-F238E27FC236}">
                      <a16:creationId xmlns:a16="http://schemas.microsoft.com/office/drawing/2014/main" id="{98CBE025-1E50-4DAD-BB04-1C9DB02BF7CF}"/>
                    </a:ext>
                  </a:extLst>
                </p14:cNvPr>
                <p14:cNvContentPartPr/>
                <p14:nvPr/>
              </p14:nvContentPartPr>
              <p14:xfrm>
                <a:off x="10572922" y="2647472"/>
                <a:ext cx="86400" cy="75960"/>
              </p14:xfrm>
            </p:contentPart>
          </mc:Choice>
          <mc:Fallback>
            <p:pic>
              <p:nvPicPr>
                <p:cNvPr id="153" name="Freihand 152">
                  <a:extLst>
                    <a:ext uri="{FF2B5EF4-FFF2-40B4-BE49-F238E27FC236}">
                      <a16:creationId xmlns:a16="http://schemas.microsoft.com/office/drawing/2014/main" id="{98CBE025-1E50-4DAD-BB04-1C9DB02BF7CF}"/>
                    </a:ext>
                  </a:extLst>
                </p:cNvPr>
                <p:cNvPicPr/>
                <p:nvPr/>
              </p:nvPicPr>
              <p:blipFill>
                <a:blip r:embed="rId259"/>
                <a:stretch>
                  <a:fillRect/>
                </a:stretch>
              </p:blipFill>
              <p:spPr>
                <a:xfrm>
                  <a:off x="10568602" y="2643152"/>
                  <a:ext cx="95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5" name="Freihand 154">
                  <a:extLst>
                    <a:ext uri="{FF2B5EF4-FFF2-40B4-BE49-F238E27FC236}">
                      <a16:creationId xmlns:a16="http://schemas.microsoft.com/office/drawing/2014/main" id="{D32CD309-FEAA-4D87-9EFC-CB77360F184E}"/>
                    </a:ext>
                  </a:extLst>
                </p14:cNvPr>
                <p14:cNvContentPartPr/>
                <p14:nvPr/>
              </p14:nvContentPartPr>
              <p14:xfrm>
                <a:off x="10801162" y="2568992"/>
                <a:ext cx="427320" cy="272160"/>
              </p14:xfrm>
            </p:contentPart>
          </mc:Choice>
          <mc:Fallback>
            <p:pic>
              <p:nvPicPr>
                <p:cNvPr id="155" name="Freihand 154">
                  <a:extLst>
                    <a:ext uri="{FF2B5EF4-FFF2-40B4-BE49-F238E27FC236}">
                      <a16:creationId xmlns:a16="http://schemas.microsoft.com/office/drawing/2014/main" id="{D32CD309-FEAA-4D87-9EFC-CB77360F184E}"/>
                    </a:ext>
                  </a:extLst>
                </p:cNvPr>
                <p:cNvPicPr/>
                <p:nvPr/>
              </p:nvPicPr>
              <p:blipFill>
                <a:blip r:embed="rId261"/>
                <a:stretch>
                  <a:fillRect/>
                </a:stretch>
              </p:blipFill>
              <p:spPr>
                <a:xfrm>
                  <a:off x="10796842" y="2564672"/>
                  <a:ext cx="4359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6" name="Freihand 155">
                  <a:extLst>
                    <a:ext uri="{FF2B5EF4-FFF2-40B4-BE49-F238E27FC236}">
                      <a16:creationId xmlns:a16="http://schemas.microsoft.com/office/drawing/2014/main" id="{255B7AA5-1301-4B06-A379-459B99E32404}"/>
                    </a:ext>
                  </a:extLst>
                </p14:cNvPr>
                <p14:cNvContentPartPr/>
                <p14:nvPr/>
              </p14:nvContentPartPr>
              <p14:xfrm>
                <a:off x="6796522" y="3096032"/>
                <a:ext cx="308880" cy="286920"/>
              </p14:xfrm>
            </p:contentPart>
          </mc:Choice>
          <mc:Fallback>
            <p:pic>
              <p:nvPicPr>
                <p:cNvPr id="156" name="Freihand 155">
                  <a:extLst>
                    <a:ext uri="{FF2B5EF4-FFF2-40B4-BE49-F238E27FC236}">
                      <a16:creationId xmlns:a16="http://schemas.microsoft.com/office/drawing/2014/main" id="{255B7AA5-1301-4B06-A379-459B99E32404}"/>
                    </a:ext>
                  </a:extLst>
                </p:cNvPr>
                <p:cNvPicPr/>
                <p:nvPr/>
              </p:nvPicPr>
              <p:blipFill>
                <a:blip r:embed="rId263"/>
                <a:stretch>
                  <a:fillRect/>
                </a:stretch>
              </p:blipFill>
              <p:spPr>
                <a:xfrm>
                  <a:off x="6792202" y="3091712"/>
                  <a:ext cx="3175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7" name="Freihand 156">
                  <a:extLst>
                    <a:ext uri="{FF2B5EF4-FFF2-40B4-BE49-F238E27FC236}">
                      <a16:creationId xmlns:a16="http://schemas.microsoft.com/office/drawing/2014/main" id="{FDDCC88C-D0E0-48D0-8E08-BAAC52A151B5}"/>
                    </a:ext>
                  </a:extLst>
                </p14:cNvPr>
                <p14:cNvContentPartPr/>
                <p14:nvPr/>
              </p14:nvContentPartPr>
              <p14:xfrm>
                <a:off x="7242562" y="3132752"/>
                <a:ext cx="286920" cy="97920"/>
              </p14:xfrm>
            </p:contentPart>
          </mc:Choice>
          <mc:Fallback>
            <p:pic>
              <p:nvPicPr>
                <p:cNvPr id="157" name="Freihand 156">
                  <a:extLst>
                    <a:ext uri="{FF2B5EF4-FFF2-40B4-BE49-F238E27FC236}">
                      <a16:creationId xmlns:a16="http://schemas.microsoft.com/office/drawing/2014/main" id="{FDDCC88C-D0E0-48D0-8E08-BAAC52A151B5}"/>
                    </a:ext>
                  </a:extLst>
                </p:cNvPr>
                <p:cNvPicPr/>
                <p:nvPr/>
              </p:nvPicPr>
              <p:blipFill>
                <a:blip r:embed="rId265"/>
                <a:stretch>
                  <a:fillRect/>
                </a:stretch>
              </p:blipFill>
              <p:spPr>
                <a:xfrm>
                  <a:off x="7238242" y="3128432"/>
                  <a:ext cx="295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8" name="Freihand 157">
                  <a:extLst>
                    <a:ext uri="{FF2B5EF4-FFF2-40B4-BE49-F238E27FC236}">
                      <a16:creationId xmlns:a16="http://schemas.microsoft.com/office/drawing/2014/main" id="{5C8F1D92-21FC-40C4-BF35-F40544A394FD}"/>
                    </a:ext>
                  </a:extLst>
                </p14:cNvPr>
                <p14:cNvContentPartPr/>
                <p14:nvPr/>
              </p14:nvContentPartPr>
              <p14:xfrm>
                <a:off x="7501042" y="3074432"/>
                <a:ext cx="360" cy="360"/>
              </p14:xfrm>
            </p:contentPart>
          </mc:Choice>
          <mc:Fallback>
            <p:pic>
              <p:nvPicPr>
                <p:cNvPr id="158" name="Freihand 157">
                  <a:extLst>
                    <a:ext uri="{FF2B5EF4-FFF2-40B4-BE49-F238E27FC236}">
                      <a16:creationId xmlns:a16="http://schemas.microsoft.com/office/drawing/2014/main" id="{5C8F1D92-21FC-40C4-BF35-F40544A394FD}"/>
                    </a:ext>
                  </a:extLst>
                </p:cNvPr>
                <p:cNvPicPr/>
                <p:nvPr/>
              </p:nvPicPr>
              <p:blipFill>
                <a:blip r:embed="rId32"/>
                <a:stretch>
                  <a:fillRect/>
                </a:stretch>
              </p:blipFill>
              <p:spPr>
                <a:xfrm>
                  <a:off x="7496722" y="3070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9" name="Freihand 158">
                  <a:extLst>
                    <a:ext uri="{FF2B5EF4-FFF2-40B4-BE49-F238E27FC236}">
                      <a16:creationId xmlns:a16="http://schemas.microsoft.com/office/drawing/2014/main" id="{5B430B85-F94C-404D-93C6-D5D932AFDF3A}"/>
                    </a:ext>
                  </a:extLst>
                </p14:cNvPr>
                <p14:cNvContentPartPr/>
                <p14:nvPr/>
              </p14:nvContentPartPr>
              <p14:xfrm>
                <a:off x="7680322" y="3130592"/>
                <a:ext cx="9360" cy="98640"/>
              </p14:xfrm>
            </p:contentPart>
          </mc:Choice>
          <mc:Fallback>
            <p:pic>
              <p:nvPicPr>
                <p:cNvPr id="159" name="Freihand 158">
                  <a:extLst>
                    <a:ext uri="{FF2B5EF4-FFF2-40B4-BE49-F238E27FC236}">
                      <a16:creationId xmlns:a16="http://schemas.microsoft.com/office/drawing/2014/main" id="{5B430B85-F94C-404D-93C6-D5D932AFDF3A}"/>
                    </a:ext>
                  </a:extLst>
                </p:cNvPr>
                <p:cNvPicPr/>
                <p:nvPr/>
              </p:nvPicPr>
              <p:blipFill>
                <a:blip r:embed="rId268"/>
                <a:stretch>
                  <a:fillRect/>
                </a:stretch>
              </p:blipFill>
              <p:spPr>
                <a:xfrm>
                  <a:off x="7676002" y="3126272"/>
                  <a:ext cx="18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0" name="Freihand 159">
                  <a:extLst>
                    <a:ext uri="{FF2B5EF4-FFF2-40B4-BE49-F238E27FC236}">
                      <a16:creationId xmlns:a16="http://schemas.microsoft.com/office/drawing/2014/main" id="{3A1FB01C-270E-4D2E-BCD5-336BEADF2974}"/>
                    </a:ext>
                  </a:extLst>
                </p14:cNvPr>
                <p14:cNvContentPartPr/>
                <p14:nvPr/>
              </p14:nvContentPartPr>
              <p14:xfrm>
                <a:off x="7663042" y="3104312"/>
                <a:ext cx="154080" cy="70200"/>
              </p14:xfrm>
            </p:contentPart>
          </mc:Choice>
          <mc:Fallback>
            <p:pic>
              <p:nvPicPr>
                <p:cNvPr id="160" name="Freihand 159">
                  <a:extLst>
                    <a:ext uri="{FF2B5EF4-FFF2-40B4-BE49-F238E27FC236}">
                      <a16:creationId xmlns:a16="http://schemas.microsoft.com/office/drawing/2014/main" id="{3A1FB01C-270E-4D2E-BCD5-336BEADF2974}"/>
                    </a:ext>
                  </a:extLst>
                </p:cNvPr>
                <p:cNvPicPr/>
                <p:nvPr/>
              </p:nvPicPr>
              <p:blipFill>
                <a:blip r:embed="rId270"/>
                <a:stretch>
                  <a:fillRect/>
                </a:stretch>
              </p:blipFill>
              <p:spPr>
                <a:xfrm>
                  <a:off x="7658722" y="3099992"/>
                  <a:ext cx="162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1" name="Freihand 160">
                  <a:extLst>
                    <a:ext uri="{FF2B5EF4-FFF2-40B4-BE49-F238E27FC236}">
                      <a16:creationId xmlns:a16="http://schemas.microsoft.com/office/drawing/2014/main" id="{6E5AD7F3-4EC2-4DC8-AFD8-9D61B39F6DEC}"/>
                    </a:ext>
                  </a:extLst>
                </p14:cNvPr>
                <p14:cNvContentPartPr/>
                <p14:nvPr/>
              </p14:nvContentPartPr>
              <p14:xfrm>
                <a:off x="7686082" y="3184232"/>
                <a:ext cx="125640" cy="39600"/>
              </p14:xfrm>
            </p:contentPart>
          </mc:Choice>
          <mc:Fallback>
            <p:pic>
              <p:nvPicPr>
                <p:cNvPr id="161" name="Freihand 160">
                  <a:extLst>
                    <a:ext uri="{FF2B5EF4-FFF2-40B4-BE49-F238E27FC236}">
                      <a16:creationId xmlns:a16="http://schemas.microsoft.com/office/drawing/2014/main" id="{6E5AD7F3-4EC2-4DC8-AFD8-9D61B39F6DEC}"/>
                    </a:ext>
                  </a:extLst>
                </p:cNvPr>
                <p:cNvPicPr/>
                <p:nvPr/>
              </p:nvPicPr>
              <p:blipFill>
                <a:blip r:embed="rId272"/>
                <a:stretch>
                  <a:fillRect/>
                </a:stretch>
              </p:blipFill>
              <p:spPr>
                <a:xfrm>
                  <a:off x="7681762" y="3179912"/>
                  <a:ext cx="1342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2" name="Freihand 161">
                  <a:extLst>
                    <a:ext uri="{FF2B5EF4-FFF2-40B4-BE49-F238E27FC236}">
                      <a16:creationId xmlns:a16="http://schemas.microsoft.com/office/drawing/2014/main" id="{15D0CA62-DE2C-48B4-AB4D-D005A2DD33A9}"/>
                    </a:ext>
                  </a:extLst>
                </p14:cNvPr>
                <p14:cNvContentPartPr/>
                <p14:nvPr/>
              </p14:nvContentPartPr>
              <p14:xfrm>
                <a:off x="7816402" y="3094592"/>
                <a:ext cx="186120" cy="118800"/>
              </p14:xfrm>
            </p:contentPart>
          </mc:Choice>
          <mc:Fallback>
            <p:pic>
              <p:nvPicPr>
                <p:cNvPr id="162" name="Freihand 161">
                  <a:extLst>
                    <a:ext uri="{FF2B5EF4-FFF2-40B4-BE49-F238E27FC236}">
                      <a16:creationId xmlns:a16="http://schemas.microsoft.com/office/drawing/2014/main" id="{15D0CA62-DE2C-48B4-AB4D-D005A2DD33A9}"/>
                    </a:ext>
                  </a:extLst>
                </p:cNvPr>
                <p:cNvPicPr/>
                <p:nvPr/>
              </p:nvPicPr>
              <p:blipFill>
                <a:blip r:embed="rId274"/>
                <a:stretch>
                  <a:fillRect/>
                </a:stretch>
              </p:blipFill>
              <p:spPr>
                <a:xfrm>
                  <a:off x="7812082" y="3090272"/>
                  <a:ext cx="194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3" name="Freihand 162">
                  <a:extLst>
                    <a:ext uri="{FF2B5EF4-FFF2-40B4-BE49-F238E27FC236}">
                      <a16:creationId xmlns:a16="http://schemas.microsoft.com/office/drawing/2014/main" id="{DF8B9425-7250-494B-A3CB-4E141B2B3899}"/>
                    </a:ext>
                  </a:extLst>
                </p14:cNvPr>
                <p14:cNvContentPartPr/>
                <p14:nvPr/>
              </p14:nvContentPartPr>
              <p14:xfrm>
                <a:off x="8037442" y="3056792"/>
                <a:ext cx="248760" cy="234000"/>
              </p14:xfrm>
            </p:contentPart>
          </mc:Choice>
          <mc:Fallback>
            <p:pic>
              <p:nvPicPr>
                <p:cNvPr id="163" name="Freihand 162">
                  <a:extLst>
                    <a:ext uri="{FF2B5EF4-FFF2-40B4-BE49-F238E27FC236}">
                      <a16:creationId xmlns:a16="http://schemas.microsoft.com/office/drawing/2014/main" id="{DF8B9425-7250-494B-A3CB-4E141B2B3899}"/>
                    </a:ext>
                  </a:extLst>
                </p:cNvPr>
                <p:cNvPicPr/>
                <p:nvPr/>
              </p:nvPicPr>
              <p:blipFill>
                <a:blip r:embed="rId276"/>
                <a:stretch>
                  <a:fillRect/>
                </a:stretch>
              </p:blipFill>
              <p:spPr>
                <a:xfrm>
                  <a:off x="8033122" y="3052472"/>
                  <a:ext cx="2574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4" name="Freihand 163">
                  <a:extLst>
                    <a:ext uri="{FF2B5EF4-FFF2-40B4-BE49-F238E27FC236}">
                      <a16:creationId xmlns:a16="http://schemas.microsoft.com/office/drawing/2014/main" id="{119AB45D-ACAD-4F00-8149-22AC88F7AE23}"/>
                    </a:ext>
                  </a:extLst>
                </p14:cNvPr>
                <p14:cNvContentPartPr/>
                <p14:nvPr/>
              </p14:nvContentPartPr>
              <p14:xfrm>
                <a:off x="8279002" y="3056432"/>
                <a:ext cx="264240" cy="249480"/>
              </p14:xfrm>
            </p:contentPart>
          </mc:Choice>
          <mc:Fallback>
            <p:pic>
              <p:nvPicPr>
                <p:cNvPr id="164" name="Freihand 163">
                  <a:extLst>
                    <a:ext uri="{FF2B5EF4-FFF2-40B4-BE49-F238E27FC236}">
                      <a16:creationId xmlns:a16="http://schemas.microsoft.com/office/drawing/2014/main" id="{119AB45D-ACAD-4F00-8149-22AC88F7AE23}"/>
                    </a:ext>
                  </a:extLst>
                </p:cNvPr>
                <p:cNvPicPr/>
                <p:nvPr/>
              </p:nvPicPr>
              <p:blipFill>
                <a:blip r:embed="rId278"/>
                <a:stretch>
                  <a:fillRect/>
                </a:stretch>
              </p:blipFill>
              <p:spPr>
                <a:xfrm>
                  <a:off x="8274682" y="3052112"/>
                  <a:ext cx="2728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5" name="Freihand 164">
                  <a:extLst>
                    <a:ext uri="{FF2B5EF4-FFF2-40B4-BE49-F238E27FC236}">
                      <a16:creationId xmlns:a16="http://schemas.microsoft.com/office/drawing/2014/main" id="{89F42F3D-EFF7-4027-897B-FD2BE21CEE81}"/>
                    </a:ext>
                  </a:extLst>
                </p14:cNvPr>
                <p14:cNvContentPartPr/>
                <p14:nvPr/>
              </p14:nvContentPartPr>
              <p14:xfrm>
                <a:off x="8177842" y="3021512"/>
                <a:ext cx="39600" cy="9360"/>
              </p14:xfrm>
            </p:contentPart>
          </mc:Choice>
          <mc:Fallback>
            <p:pic>
              <p:nvPicPr>
                <p:cNvPr id="165" name="Freihand 164">
                  <a:extLst>
                    <a:ext uri="{FF2B5EF4-FFF2-40B4-BE49-F238E27FC236}">
                      <a16:creationId xmlns:a16="http://schemas.microsoft.com/office/drawing/2014/main" id="{89F42F3D-EFF7-4027-897B-FD2BE21CEE81}"/>
                    </a:ext>
                  </a:extLst>
                </p:cNvPr>
                <p:cNvPicPr/>
                <p:nvPr/>
              </p:nvPicPr>
              <p:blipFill>
                <a:blip r:embed="rId280"/>
                <a:stretch>
                  <a:fillRect/>
                </a:stretch>
              </p:blipFill>
              <p:spPr>
                <a:xfrm>
                  <a:off x="8173522" y="3017192"/>
                  <a:ext cx="48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6" name="Freihand 165">
                  <a:extLst>
                    <a:ext uri="{FF2B5EF4-FFF2-40B4-BE49-F238E27FC236}">
                      <a16:creationId xmlns:a16="http://schemas.microsoft.com/office/drawing/2014/main" id="{98C531AA-FCA2-4D0C-969A-ABEDB5D7C8EA}"/>
                    </a:ext>
                  </a:extLst>
                </p14:cNvPr>
                <p14:cNvContentPartPr/>
                <p14:nvPr/>
              </p14:nvContentPartPr>
              <p14:xfrm>
                <a:off x="8647642" y="3092072"/>
                <a:ext cx="146880" cy="91800"/>
              </p14:xfrm>
            </p:contentPart>
          </mc:Choice>
          <mc:Fallback>
            <p:pic>
              <p:nvPicPr>
                <p:cNvPr id="166" name="Freihand 165">
                  <a:extLst>
                    <a:ext uri="{FF2B5EF4-FFF2-40B4-BE49-F238E27FC236}">
                      <a16:creationId xmlns:a16="http://schemas.microsoft.com/office/drawing/2014/main" id="{98C531AA-FCA2-4D0C-969A-ABEDB5D7C8EA}"/>
                    </a:ext>
                  </a:extLst>
                </p:cNvPr>
                <p:cNvPicPr/>
                <p:nvPr/>
              </p:nvPicPr>
              <p:blipFill>
                <a:blip r:embed="rId282"/>
                <a:stretch>
                  <a:fillRect/>
                </a:stretch>
              </p:blipFill>
              <p:spPr>
                <a:xfrm>
                  <a:off x="8643322" y="3087752"/>
                  <a:ext cx="155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7" name="Freihand 166">
                  <a:extLst>
                    <a:ext uri="{FF2B5EF4-FFF2-40B4-BE49-F238E27FC236}">
                      <a16:creationId xmlns:a16="http://schemas.microsoft.com/office/drawing/2014/main" id="{5A5B074B-1914-43AA-8280-704D7B50341B}"/>
                    </a:ext>
                  </a:extLst>
                </p14:cNvPr>
                <p14:cNvContentPartPr/>
                <p14:nvPr/>
              </p14:nvContentPartPr>
              <p14:xfrm>
                <a:off x="8846002" y="3119072"/>
                <a:ext cx="151920" cy="43560"/>
              </p14:xfrm>
            </p:contentPart>
          </mc:Choice>
          <mc:Fallback>
            <p:pic>
              <p:nvPicPr>
                <p:cNvPr id="167" name="Freihand 166">
                  <a:extLst>
                    <a:ext uri="{FF2B5EF4-FFF2-40B4-BE49-F238E27FC236}">
                      <a16:creationId xmlns:a16="http://schemas.microsoft.com/office/drawing/2014/main" id="{5A5B074B-1914-43AA-8280-704D7B50341B}"/>
                    </a:ext>
                  </a:extLst>
                </p:cNvPr>
                <p:cNvPicPr/>
                <p:nvPr/>
              </p:nvPicPr>
              <p:blipFill>
                <a:blip r:embed="rId284"/>
                <a:stretch>
                  <a:fillRect/>
                </a:stretch>
              </p:blipFill>
              <p:spPr>
                <a:xfrm>
                  <a:off x="8841682" y="3114752"/>
                  <a:ext cx="160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8" name="Freihand 167">
                  <a:extLst>
                    <a:ext uri="{FF2B5EF4-FFF2-40B4-BE49-F238E27FC236}">
                      <a16:creationId xmlns:a16="http://schemas.microsoft.com/office/drawing/2014/main" id="{67175688-8270-464B-8BD6-C11D32481194}"/>
                    </a:ext>
                  </a:extLst>
                </p14:cNvPr>
                <p14:cNvContentPartPr/>
                <p14:nvPr/>
              </p14:nvContentPartPr>
              <p14:xfrm>
                <a:off x="9209962" y="3025472"/>
                <a:ext cx="104400" cy="134280"/>
              </p14:xfrm>
            </p:contentPart>
          </mc:Choice>
          <mc:Fallback>
            <p:pic>
              <p:nvPicPr>
                <p:cNvPr id="168" name="Freihand 167">
                  <a:extLst>
                    <a:ext uri="{FF2B5EF4-FFF2-40B4-BE49-F238E27FC236}">
                      <a16:creationId xmlns:a16="http://schemas.microsoft.com/office/drawing/2014/main" id="{67175688-8270-464B-8BD6-C11D32481194}"/>
                    </a:ext>
                  </a:extLst>
                </p:cNvPr>
                <p:cNvPicPr/>
                <p:nvPr/>
              </p:nvPicPr>
              <p:blipFill>
                <a:blip r:embed="rId286"/>
                <a:stretch>
                  <a:fillRect/>
                </a:stretch>
              </p:blipFill>
              <p:spPr>
                <a:xfrm>
                  <a:off x="9205642" y="3021152"/>
                  <a:ext cx="113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9" name="Freihand 168">
                  <a:extLst>
                    <a:ext uri="{FF2B5EF4-FFF2-40B4-BE49-F238E27FC236}">
                      <a16:creationId xmlns:a16="http://schemas.microsoft.com/office/drawing/2014/main" id="{C8BBE3E8-D967-430D-9954-666ECB86CBCA}"/>
                    </a:ext>
                  </a:extLst>
                </p14:cNvPr>
                <p14:cNvContentPartPr/>
                <p14:nvPr/>
              </p14:nvContentPartPr>
              <p14:xfrm>
                <a:off x="9337042" y="3013592"/>
                <a:ext cx="180000" cy="127080"/>
              </p14:xfrm>
            </p:contentPart>
          </mc:Choice>
          <mc:Fallback>
            <p:pic>
              <p:nvPicPr>
                <p:cNvPr id="169" name="Freihand 168">
                  <a:extLst>
                    <a:ext uri="{FF2B5EF4-FFF2-40B4-BE49-F238E27FC236}">
                      <a16:creationId xmlns:a16="http://schemas.microsoft.com/office/drawing/2014/main" id="{C8BBE3E8-D967-430D-9954-666ECB86CBCA}"/>
                    </a:ext>
                  </a:extLst>
                </p:cNvPr>
                <p:cNvPicPr/>
                <p:nvPr/>
              </p:nvPicPr>
              <p:blipFill>
                <a:blip r:embed="rId288"/>
                <a:stretch>
                  <a:fillRect/>
                </a:stretch>
              </p:blipFill>
              <p:spPr>
                <a:xfrm>
                  <a:off x="9332722" y="3009272"/>
                  <a:ext cx="188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0" name="Freihand 169">
                  <a:extLst>
                    <a:ext uri="{FF2B5EF4-FFF2-40B4-BE49-F238E27FC236}">
                      <a16:creationId xmlns:a16="http://schemas.microsoft.com/office/drawing/2014/main" id="{6CEEA43B-FD57-41B8-A9D5-FB38FD28A22B}"/>
                    </a:ext>
                  </a:extLst>
                </p14:cNvPr>
                <p14:cNvContentPartPr/>
                <p14:nvPr/>
              </p14:nvContentPartPr>
              <p14:xfrm>
                <a:off x="9511642" y="3000632"/>
                <a:ext cx="101880" cy="122040"/>
              </p14:xfrm>
            </p:contentPart>
          </mc:Choice>
          <mc:Fallback>
            <p:pic>
              <p:nvPicPr>
                <p:cNvPr id="170" name="Freihand 169">
                  <a:extLst>
                    <a:ext uri="{FF2B5EF4-FFF2-40B4-BE49-F238E27FC236}">
                      <a16:creationId xmlns:a16="http://schemas.microsoft.com/office/drawing/2014/main" id="{6CEEA43B-FD57-41B8-A9D5-FB38FD28A22B}"/>
                    </a:ext>
                  </a:extLst>
                </p:cNvPr>
                <p:cNvPicPr/>
                <p:nvPr/>
              </p:nvPicPr>
              <p:blipFill>
                <a:blip r:embed="rId290"/>
                <a:stretch>
                  <a:fillRect/>
                </a:stretch>
              </p:blipFill>
              <p:spPr>
                <a:xfrm>
                  <a:off x="9507322" y="2996312"/>
                  <a:ext cx="110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1" name="Freihand 170">
                  <a:extLst>
                    <a:ext uri="{FF2B5EF4-FFF2-40B4-BE49-F238E27FC236}">
                      <a16:creationId xmlns:a16="http://schemas.microsoft.com/office/drawing/2014/main" id="{8F96650C-4C1E-48BA-A59A-9F6CC086DECA}"/>
                    </a:ext>
                  </a:extLst>
                </p14:cNvPr>
                <p14:cNvContentPartPr/>
                <p14:nvPr/>
              </p14:nvContentPartPr>
              <p14:xfrm>
                <a:off x="9654202" y="2996312"/>
                <a:ext cx="126360" cy="115200"/>
              </p14:xfrm>
            </p:contentPart>
          </mc:Choice>
          <mc:Fallback>
            <p:pic>
              <p:nvPicPr>
                <p:cNvPr id="171" name="Freihand 170">
                  <a:extLst>
                    <a:ext uri="{FF2B5EF4-FFF2-40B4-BE49-F238E27FC236}">
                      <a16:creationId xmlns:a16="http://schemas.microsoft.com/office/drawing/2014/main" id="{8F96650C-4C1E-48BA-A59A-9F6CC086DECA}"/>
                    </a:ext>
                  </a:extLst>
                </p:cNvPr>
                <p:cNvPicPr/>
                <p:nvPr/>
              </p:nvPicPr>
              <p:blipFill>
                <a:blip r:embed="rId292"/>
                <a:stretch>
                  <a:fillRect/>
                </a:stretch>
              </p:blipFill>
              <p:spPr>
                <a:xfrm>
                  <a:off x="9649882" y="2991992"/>
                  <a:ext cx="135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2" name="Freihand 171">
                  <a:extLst>
                    <a:ext uri="{FF2B5EF4-FFF2-40B4-BE49-F238E27FC236}">
                      <a16:creationId xmlns:a16="http://schemas.microsoft.com/office/drawing/2014/main" id="{329C7A14-CE81-45E3-9191-4F3A70E0D0D2}"/>
                    </a:ext>
                  </a:extLst>
                </p14:cNvPr>
                <p14:cNvContentPartPr/>
                <p14:nvPr/>
              </p14:nvContentPartPr>
              <p14:xfrm>
                <a:off x="9700282" y="3092792"/>
                <a:ext cx="54360" cy="17280"/>
              </p14:xfrm>
            </p:contentPart>
          </mc:Choice>
          <mc:Fallback>
            <p:pic>
              <p:nvPicPr>
                <p:cNvPr id="172" name="Freihand 171">
                  <a:extLst>
                    <a:ext uri="{FF2B5EF4-FFF2-40B4-BE49-F238E27FC236}">
                      <a16:creationId xmlns:a16="http://schemas.microsoft.com/office/drawing/2014/main" id="{329C7A14-CE81-45E3-9191-4F3A70E0D0D2}"/>
                    </a:ext>
                  </a:extLst>
                </p:cNvPr>
                <p:cNvPicPr/>
                <p:nvPr/>
              </p:nvPicPr>
              <p:blipFill>
                <a:blip r:embed="rId294"/>
                <a:stretch>
                  <a:fillRect/>
                </a:stretch>
              </p:blipFill>
              <p:spPr>
                <a:xfrm>
                  <a:off x="9695962" y="3088472"/>
                  <a:ext cx="630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3" name="Freihand 172">
                  <a:extLst>
                    <a:ext uri="{FF2B5EF4-FFF2-40B4-BE49-F238E27FC236}">
                      <a16:creationId xmlns:a16="http://schemas.microsoft.com/office/drawing/2014/main" id="{47D68440-BBED-48D0-AB94-C3F7E47DEECD}"/>
                    </a:ext>
                  </a:extLst>
                </p14:cNvPr>
                <p14:cNvContentPartPr/>
                <p14:nvPr/>
              </p14:nvContentPartPr>
              <p14:xfrm>
                <a:off x="9755722" y="3062192"/>
                <a:ext cx="189720" cy="50760"/>
              </p14:xfrm>
            </p:contentPart>
          </mc:Choice>
          <mc:Fallback>
            <p:pic>
              <p:nvPicPr>
                <p:cNvPr id="173" name="Freihand 172">
                  <a:extLst>
                    <a:ext uri="{FF2B5EF4-FFF2-40B4-BE49-F238E27FC236}">
                      <a16:creationId xmlns:a16="http://schemas.microsoft.com/office/drawing/2014/main" id="{47D68440-BBED-48D0-AB94-C3F7E47DEECD}"/>
                    </a:ext>
                  </a:extLst>
                </p:cNvPr>
                <p:cNvPicPr/>
                <p:nvPr/>
              </p:nvPicPr>
              <p:blipFill>
                <a:blip r:embed="rId296"/>
                <a:stretch>
                  <a:fillRect/>
                </a:stretch>
              </p:blipFill>
              <p:spPr>
                <a:xfrm>
                  <a:off x="9751402" y="3057872"/>
                  <a:ext cx="1983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6" name="Freihand 175">
                  <a:extLst>
                    <a:ext uri="{FF2B5EF4-FFF2-40B4-BE49-F238E27FC236}">
                      <a16:creationId xmlns:a16="http://schemas.microsoft.com/office/drawing/2014/main" id="{944DEE7B-DE86-49F2-B049-9FF41D4A4768}"/>
                    </a:ext>
                  </a:extLst>
                </p14:cNvPr>
                <p14:cNvContentPartPr/>
                <p14:nvPr/>
              </p14:nvContentPartPr>
              <p14:xfrm>
                <a:off x="9852202" y="2963912"/>
                <a:ext cx="37440" cy="21600"/>
              </p14:xfrm>
            </p:contentPart>
          </mc:Choice>
          <mc:Fallback>
            <p:pic>
              <p:nvPicPr>
                <p:cNvPr id="176" name="Freihand 175">
                  <a:extLst>
                    <a:ext uri="{FF2B5EF4-FFF2-40B4-BE49-F238E27FC236}">
                      <a16:creationId xmlns:a16="http://schemas.microsoft.com/office/drawing/2014/main" id="{944DEE7B-DE86-49F2-B049-9FF41D4A4768}"/>
                    </a:ext>
                  </a:extLst>
                </p:cNvPr>
                <p:cNvPicPr/>
                <p:nvPr/>
              </p:nvPicPr>
              <p:blipFill>
                <a:blip r:embed="rId298"/>
                <a:stretch>
                  <a:fillRect/>
                </a:stretch>
              </p:blipFill>
              <p:spPr>
                <a:xfrm>
                  <a:off x="9847882" y="2959592"/>
                  <a:ext cx="460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7" name="Freihand 176">
                  <a:extLst>
                    <a:ext uri="{FF2B5EF4-FFF2-40B4-BE49-F238E27FC236}">
                      <a16:creationId xmlns:a16="http://schemas.microsoft.com/office/drawing/2014/main" id="{FF367FF5-D47F-4348-94FB-5B95068144B9}"/>
                    </a:ext>
                  </a:extLst>
                </p14:cNvPr>
                <p14:cNvContentPartPr/>
                <p14:nvPr/>
              </p14:nvContentPartPr>
              <p14:xfrm>
                <a:off x="9962002" y="3052112"/>
                <a:ext cx="88920" cy="57960"/>
              </p14:xfrm>
            </p:contentPart>
          </mc:Choice>
          <mc:Fallback>
            <p:pic>
              <p:nvPicPr>
                <p:cNvPr id="177" name="Freihand 176">
                  <a:extLst>
                    <a:ext uri="{FF2B5EF4-FFF2-40B4-BE49-F238E27FC236}">
                      <a16:creationId xmlns:a16="http://schemas.microsoft.com/office/drawing/2014/main" id="{FF367FF5-D47F-4348-94FB-5B95068144B9}"/>
                    </a:ext>
                  </a:extLst>
                </p:cNvPr>
                <p:cNvPicPr/>
                <p:nvPr/>
              </p:nvPicPr>
              <p:blipFill>
                <a:blip r:embed="rId300"/>
                <a:stretch>
                  <a:fillRect/>
                </a:stretch>
              </p:blipFill>
              <p:spPr>
                <a:xfrm>
                  <a:off x="9957682" y="3047792"/>
                  <a:ext cx="97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8" name="Freihand 177">
                  <a:extLst>
                    <a:ext uri="{FF2B5EF4-FFF2-40B4-BE49-F238E27FC236}">
                      <a16:creationId xmlns:a16="http://schemas.microsoft.com/office/drawing/2014/main" id="{30FE2CC9-1A4B-4432-8C2D-9FB68D4266D0}"/>
                    </a:ext>
                  </a:extLst>
                </p14:cNvPr>
                <p14:cNvContentPartPr/>
                <p14:nvPr/>
              </p14:nvContentPartPr>
              <p14:xfrm>
                <a:off x="10089802" y="3029072"/>
                <a:ext cx="232920" cy="68760"/>
              </p14:xfrm>
            </p:contentPart>
          </mc:Choice>
          <mc:Fallback>
            <p:pic>
              <p:nvPicPr>
                <p:cNvPr id="178" name="Freihand 177">
                  <a:extLst>
                    <a:ext uri="{FF2B5EF4-FFF2-40B4-BE49-F238E27FC236}">
                      <a16:creationId xmlns:a16="http://schemas.microsoft.com/office/drawing/2014/main" id="{30FE2CC9-1A4B-4432-8C2D-9FB68D4266D0}"/>
                    </a:ext>
                  </a:extLst>
                </p:cNvPr>
                <p:cNvPicPr/>
                <p:nvPr/>
              </p:nvPicPr>
              <p:blipFill>
                <a:blip r:embed="rId302"/>
                <a:stretch>
                  <a:fillRect/>
                </a:stretch>
              </p:blipFill>
              <p:spPr>
                <a:xfrm>
                  <a:off x="10085482" y="3024752"/>
                  <a:ext cx="241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0" name="Freihand 179">
                  <a:extLst>
                    <a:ext uri="{FF2B5EF4-FFF2-40B4-BE49-F238E27FC236}">
                      <a16:creationId xmlns:a16="http://schemas.microsoft.com/office/drawing/2014/main" id="{E380B96E-DE69-46F4-BE35-2482F8B67299}"/>
                    </a:ext>
                  </a:extLst>
                </p14:cNvPr>
                <p14:cNvContentPartPr/>
                <p14:nvPr/>
              </p14:nvContentPartPr>
              <p14:xfrm>
                <a:off x="10492642" y="3016112"/>
                <a:ext cx="120960" cy="90720"/>
              </p14:xfrm>
            </p:contentPart>
          </mc:Choice>
          <mc:Fallback>
            <p:pic>
              <p:nvPicPr>
                <p:cNvPr id="180" name="Freihand 179">
                  <a:extLst>
                    <a:ext uri="{FF2B5EF4-FFF2-40B4-BE49-F238E27FC236}">
                      <a16:creationId xmlns:a16="http://schemas.microsoft.com/office/drawing/2014/main" id="{E380B96E-DE69-46F4-BE35-2482F8B67299}"/>
                    </a:ext>
                  </a:extLst>
                </p:cNvPr>
                <p:cNvPicPr/>
                <p:nvPr/>
              </p:nvPicPr>
              <p:blipFill>
                <a:blip r:embed="rId304"/>
                <a:stretch>
                  <a:fillRect/>
                </a:stretch>
              </p:blipFill>
              <p:spPr>
                <a:xfrm>
                  <a:off x="10488322" y="3011792"/>
                  <a:ext cx="129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1" name="Freihand 180">
                  <a:extLst>
                    <a:ext uri="{FF2B5EF4-FFF2-40B4-BE49-F238E27FC236}">
                      <a16:creationId xmlns:a16="http://schemas.microsoft.com/office/drawing/2014/main" id="{F5CE3D11-83CD-4149-9A85-C649351DFAB6}"/>
                    </a:ext>
                  </a:extLst>
                </p14:cNvPr>
                <p14:cNvContentPartPr/>
                <p14:nvPr/>
              </p14:nvContentPartPr>
              <p14:xfrm>
                <a:off x="10616482" y="2923232"/>
                <a:ext cx="56160" cy="172440"/>
              </p14:xfrm>
            </p:contentPart>
          </mc:Choice>
          <mc:Fallback>
            <p:pic>
              <p:nvPicPr>
                <p:cNvPr id="181" name="Freihand 180">
                  <a:extLst>
                    <a:ext uri="{FF2B5EF4-FFF2-40B4-BE49-F238E27FC236}">
                      <a16:creationId xmlns:a16="http://schemas.microsoft.com/office/drawing/2014/main" id="{F5CE3D11-83CD-4149-9A85-C649351DFAB6}"/>
                    </a:ext>
                  </a:extLst>
                </p:cNvPr>
                <p:cNvPicPr/>
                <p:nvPr/>
              </p:nvPicPr>
              <p:blipFill>
                <a:blip r:embed="rId306"/>
                <a:stretch>
                  <a:fillRect/>
                </a:stretch>
              </p:blipFill>
              <p:spPr>
                <a:xfrm>
                  <a:off x="10612162" y="2918912"/>
                  <a:ext cx="648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2" name="Freihand 181">
                  <a:extLst>
                    <a:ext uri="{FF2B5EF4-FFF2-40B4-BE49-F238E27FC236}">
                      <a16:creationId xmlns:a16="http://schemas.microsoft.com/office/drawing/2014/main" id="{722DA43B-2441-4A0E-B539-DCA5DEB685FA}"/>
                    </a:ext>
                  </a:extLst>
                </p14:cNvPr>
                <p14:cNvContentPartPr/>
                <p14:nvPr/>
              </p14:nvContentPartPr>
              <p14:xfrm>
                <a:off x="10692802" y="3004232"/>
                <a:ext cx="74160" cy="105840"/>
              </p14:xfrm>
            </p:contentPart>
          </mc:Choice>
          <mc:Fallback>
            <p:pic>
              <p:nvPicPr>
                <p:cNvPr id="182" name="Freihand 181">
                  <a:extLst>
                    <a:ext uri="{FF2B5EF4-FFF2-40B4-BE49-F238E27FC236}">
                      <a16:creationId xmlns:a16="http://schemas.microsoft.com/office/drawing/2014/main" id="{722DA43B-2441-4A0E-B539-DCA5DEB685FA}"/>
                    </a:ext>
                  </a:extLst>
                </p:cNvPr>
                <p:cNvPicPr/>
                <p:nvPr/>
              </p:nvPicPr>
              <p:blipFill>
                <a:blip r:embed="rId308"/>
                <a:stretch>
                  <a:fillRect/>
                </a:stretch>
              </p:blipFill>
              <p:spPr>
                <a:xfrm>
                  <a:off x="10688482" y="2999912"/>
                  <a:ext cx="82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4" name="Freihand 183">
                  <a:extLst>
                    <a:ext uri="{FF2B5EF4-FFF2-40B4-BE49-F238E27FC236}">
                      <a16:creationId xmlns:a16="http://schemas.microsoft.com/office/drawing/2014/main" id="{06ADC9A2-D7EF-4BBC-BDD0-1BB21780C4A7}"/>
                    </a:ext>
                  </a:extLst>
                </p14:cNvPr>
                <p14:cNvContentPartPr/>
                <p14:nvPr/>
              </p14:nvContentPartPr>
              <p14:xfrm>
                <a:off x="6801202" y="3429032"/>
                <a:ext cx="133560" cy="148680"/>
              </p14:xfrm>
            </p:contentPart>
          </mc:Choice>
          <mc:Fallback>
            <p:pic>
              <p:nvPicPr>
                <p:cNvPr id="184" name="Freihand 183">
                  <a:extLst>
                    <a:ext uri="{FF2B5EF4-FFF2-40B4-BE49-F238E27FC236}">
                      <a16:creationId xmlns:a16="http://schemas.microsoft.com/office/drawing/2014/main" id="{06ADC9A2-D7EF-4BBC-BDD0-1BB21780C4A7}"/>
                    </a:ext>
                  </a:extLst>
                </p:cNvPr>
                <p:cNvPicPr/>
                <p:nvPr/>
              </p:nvPicPr>
              <p:blipFill>
                <a:blip r:embed="rId310"/>
                <a:stretch>
                  <a:fillRect/>
                </a:stretch>
              </p:blipFill>
              <p:spPr>
                <a:xfrm>
                  <a:off x="6796882" y="3424712"/>
                  <a:ext cx="142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5" name="Freihand 184">
                  <a:extLst>
                    <a:ext uri="{FF2B5EF4-FFF2-40B4-BE49-F238E27FC236}">
                      <a16:creationId xmlns:a16="http://schemas.microsoft.com/office/drawing/2014/main" id="{06B4E587-FCBD-46BC-B90F-6340EEFE466C}"/>
                    </a:ext>
                  </a:extLst>
                </p14:cNvPr>
                <p14:cNvContentPartPr/>
                <p14:nvPr/>
              </p14:nvContentPartPr>
              <p14:xfrm>
                <a:off x="6792202" y="3493112"/>
                <a:ext cx="132120" cy="15840"/>
              </p14:xfrm>
            </p:contentPart>
          </mc:Choice>
          <mc:Fallback>
            <p:pic>
              <p:nvPicPr>
                <p:cNvPr id="185" name="Freihand 184">
                  <a:extLst>
                    <a:ext uri="{FF2B5EF4-FFF2-40B4-BE49-F238E27FC236}">
                      <a16:creationId xmlns:a16="http://schemas.microsoft.com/office/drawing/2014/main" id="{06B4E587-FCBD-46BC-B90F-6340EEFE466C}"/>
                    </a:ext>
                  </a:extLst>
                </p:cNvPr>
                <p:cNvPicPr/>
                <p:nvPr/>
              </p:nvPicPr>
              <p:blipFill>
                <a:blip r:embed="rId312"/>
                <a:stretch>
                  <a:fillRect/>
                </a:stretch>
              </p:blipFill>
              <p:spPr>
                <a:xfrm>
                  <a:off x="6787882" y="3488792"/>
                  <a:ext cx="140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6" name="Freihand 185">
                  <a:extLst>
                    <a:ext uri="{FF2B5EF4-FFF2-40B4-BE49-F238E27FC236}">
                      <a16:creationId xmlns:a16="http://schemas.microsoft.com/office/drawing/2014/main" id="{9FCE7FE6-4388-4EC3-B7AF-3583D8874179}"/>
                    </a:ext>
                  </a:extLst>
                </p14:cNvPr>
                <p14:cNvContentPartPr/>
                <p14:nvPr/>
              </p14:nvContentPartPr>
              <p14:xfrm>
                <a:off x="6922162" y="3492752"/>
                <a:ext cx="127440" cy="67320"/>
              </p14:xfrm>
            </p:contentPart>
          </mc:Choice>
          <mc:Fallback>
            <p:pic>
              <p:nvPicPr>
                <p:cNvPr id="186" name="Freihand 185">
                  <a:extLst>
                    <a:ext uri="{FF2B5EF4-FFF2-40B4-BE49-F238E27FC236}">
                      <a16:creationId xmlns:a16="http://schemas.microsoft.com/office/drawing/2014/main" id="{9FCE7FE6-4388-4EC3-B7AF-3583D8874179}"/>
                    </a:ext>
                  </a:extLst>
                </p:cNvPr>
                <p:cNvPicPr/>
                <p:nvPr/>
              </p:nvPicPr>
              <p:blipFill>
                <a:blip r:embed="rId314"/>
                <a:stretch>
                  <a:fillRect/>
                </a:stretch>
              </p:blipFill>
              <p:spPr>
                <a:xfrm>
                  <a:off x="6917842" y="3488432"/>
                  <a:ext cx="136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7" name="Freihand 186">
                  <a:extLst>
                    <a:ext uri="{FF2B5EF4-FFF2-40B4-BE49-F238E27FC236}">
                      <a16:creationId xmlns:a16="http://schemas.microsoft.com/office/drawing/2014/main" id="{ADC57B5C-F155-4893-99E3-E261261F31EA}"/>
                    </a:ext>
                  </a:extLst>
                </p14:cNvPr>
                <p14:cNvContentPartPr/>
                <p14:nvPr/>
              </p14:nvContentPartPr>
              <p14:xfrm>
                <a:off x="7076242" y="3414992"/>
                <a:ext cx="83880" cy="131760"/>
              </p14:xfrm>
            </p:contentPart>
          </mc:Choice>
          <mc:Fallback>
            <p:pic>
              <p:nvPicPr>
                <p:cNvPr id="187" name="Freihand 186">
                  <a:extLst>
                    <a:ext uri="{FF2B5EF4-FFF2-40B4-BE49-F238E27FC236}">
                      <a16:creationId xmlns:a16="http://schemas.microsoft.com/office/drawing/2014/main" id="{ADC57B5C-F155-4893-99E3-E261261F31EA}"/>
                    </a:ext>
                  </a:extLst>
                </p:cNvPr>
                <p:cNvPicPr/>
                <p:nvPr/>
              </p:nvPicPr>
              <p:blipFill>
                <a:blip r:embed="rId316"/>
                <a:stretch>
                  <a:fillRect/>
                </a:stretch>
              </p:blipFill>
              <p:spPr>
                <a:xfrm>
                  <a:off x="7071922" y="3410672"/>
                  <a:ext cx="92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8" name="Freihand 187">
                  <a:extLst>
                    <a:ext uri="{FF2B5EF4-FFF2-40B4-BE49-F238E27FC236}">
                      <a16:creationId xmlns:a16="http://schemas.microsoft.com/office/drawing/2014/main" id="{5C877259-5E9F-49A7-823E-F94350FAEDE0}"/>
                    </a:ext>
                  </a:extLst>
                </p14:cNvPr>
                <p14:cNvContentPartPr/>
                <p14:nvPr/>
              </p14:nvContentPartPr>
              <p14:xfrm>
                <a:off x="7213762" y="3385472"/>
                <a:ext cx="204840" cy="305640"/>
              </p14:xfrm>
            </p:contentPart>
          </mc:Choice>
          <mc:Fallback>
            <p:pic>
              <p:nvPicPr>
                <p:cNvPr id="188" name="Freihand 187">
                  <a:extLst>
                    <a:ext uri="{FF2B5EF4-FFF2-40B4-BE49-F238E27FC236}">
                      <a16:creationId xmlns:a16="http://schemas.microsoft.com/office/drawing/2014/main" id="{5C877259-5E9F-49A7-823E-F94350FAEDE0}"/>
                    </a:ext>
                  </a:extLst>
                </p:cNvPr>
                <p:cNvPicPr/>
                <p:nvPr/>
              </p:nvPicPr>
              <p:blipFill>
                <a:blip r:embed="rId318"/>
                <a:stretch>
                  <a:fillRect/>
                </a:stretch>
              </p:blipFill>
              <p:spPr>
                <a:xfrm>
                  <a:off x="7209442" y="3381152"/>
                  <a:ext cx="21348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9" name="Freihand 188">
                  <a:extLst>
                    <a:ext uri="{FF2B5EF4-FFF2-40B4-BE49-F238E27FC236}">
                      <a16:creationId xmlns:a16="http://schemas.microsoft.com/office/drawing/2014/main" id="{E9A26BBF-E2ED-45FB-B30C-31B19483B854}"/>
                    </a:ext>
                  </a:extLst>
                </p14:cNvPr>
                <p14:cNvContentPartPr/>
                <p14:nvPr/>
              </p14:nvContentPartPr>
              <p14:xfrm>
                <a:off x="7460002" y="3453872"/>
                <a:ext cx="88200" cy="73440"/>
              </p14:xfrm>
            </p:contentPart>
          </mc:Choice>
          <mc:Fallback>
            <p:pic>
              <p:nvPicPr>
                <p:cNvPr id="189" name="Freihand 188">
                  <a:extLst>
                    <a:ext uri="{FF2B5EF4-FFF2-40B4-BE49-F238E27FC236}">
                      <a16:creationId xmlns:a16="http://schemas.microsoft.com/office/drawing/2014/main" id="{E9A26BBF-E2ED-45FB-B30C-31B19483B854}"/>
                    </a:ext>
                  </a:extLst>
                </p:cNvPr>
                <p:cNvPicPr/>
                <p:nvPr/>
              </p:nvPicPr>
              <p:blipFill>
                <a:blip r:embed="rId320"/>
                <a:stretch>
                  <a:fillRect/>
                </a:stretch>
              </p:blipFill>
              <p:spPr>
                <a:xfrm>
                  <a:off x="7455682" y="3449552"/>
                  <a:ext cx="96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0" name="Freihand 189">
                  <a:extLst>
                    <a:ext uri="{FF2B5EF4-FFF2-40B4-BE49-F238E27FC236}">
                      <a16:creationId xmlns:a16="http://schemas.microsoft.com/office/drawing/2014/main" id="{C7C74D3B-73F5-41CD-992E-B130D2D8D6B4}"/>
                    </a:ext>
                  </a:extLst>
                </p14:cNvPr>
                <p14:cNvContentPartPr/>
                <p14:nvPr/>
              </p14:nvContentPartPr>
              <p14:xfrm>
                <a:off x="7596802" y="3456392"/>
                <a:ext cx="276120" cy="53640"/>
              </p14:xfrm>
            </p:contentPart>
          </mc:Choice>
          <mc:Fallback>
            <p:pic>
              <p:nvPicPr>
                <p:cNvPr id="190" name="Freihand 189">
                  <a:extLst>
                    <a:ext uri="{FF2B5EF4-FFF2-40B4-BE49-F238E27FC236}">
                      <a16:creationId xmlns:a16="http://schemas.microsoft.com/office/drawing/2014/main" id="{C7C74D3B-73F5-41CD-992E-B130D2D8D6B4}"/>
                    </a:ext>
                  </a:extLst>
                </p:cNvPr>
                <p:cNvPicPr/>
                <p:nvPr/>
              </p:nvPicPr>
              <p:blipFill>
                <a:blip r:embed="rId322"/>
                <a:stretch>
                  <a:fillRect/>
                </a:stretch>
              </p:blipFill>
              <p:spPr>
                <a:xfrm>
                  <a:off x="7592482" y="3452072"/>
                  <a:ext cx="284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1" name="Freihand 190">
                  <a:extLst>
                    <a:ext uri="{FF2B5EF4-FFF2-40B4-BE49-F238E27FC236}">
                      <a16:creationId xmlns:a16="http://schemas.microsoft.com/office/drawing/2014/main" id="{7973FE25-6694-4B3D-ABF7-3AE50BFD442B}"/>
                    </a:ext>
                  </a:extLst>
                </p14:cNvPr>
                <p14:cNvContentPartPr/>
                <p14:nvPr/>
              </p14:nvContentPartPr>
              <p14:xfrm>
                <a:off x="7893802" y="3352352"/>
                <a:ext cx="263880" cy="154440"/>
              </p14:xfrm>
            </p:contentPart>
          </mc:Choice>
          <mc:Fallback>
            <p:pic>
              <p:nvPicPr>
                <p:cNvPr id="191" name="Freihand 190">
                  <a:extLst>
                    <a:ext uri="{FF2B5EF4-FFF2-40B4-BE49-F238E27FC236}">
                      <a16:creationId xmlns:a16="http://schemas.microsoft.com/office/drawing/2014/main" id="{7973FE25-6694-4B3D-ABF7-3AE50BFD442B}"/>
                    </a:ext>
                  </a:extLst>
                </p:cNvPr>
                <p:cNvPicPr/>
                <p:nvPr/>
              </p:nvPicPr>
              <p:blipFill>
                <a:blip r:embed="rId324"/>
                <a:stretch>
                  <a:fillRect/>
                </a:stretch>
              </p:blipFill>
              <p:spPr>
                <a:xfrm>
                  <a:off x="7889482" y="3348032"/>
                  <a:ext cx="272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2" name="Freihand 191">
                  <a:extLst>
                    <a:ext uri="{FF2B5EF4-FFF2-40B4-BE49-F238E27FC236}">
                      <a16:creationId xmlns:a16="http://schemas.microsoft.com/office/drawing/2014/main" id="{3432602C-8C75-4A50-8C23-C045A78C8557}"/>
                    </a:ext>
                  </a:extLst>
                </p14:cNvPr>
                <p14:cNvContentPartPr/>
                <p14:nvPr/>
              </p14:nvContentPartPr>
              <p14:xfrm>
                <a:off x="7840882" y="3325352"/>
                <a:ext cx="26640" cy="8280"/>
              </p14:xfrm>
            </p:contentPart>
          </mc:Choice>
          <mc:Fallback>
            <p:pic>
              <p:nvPicPr>
                <p:cNvPr id="192" name="Freihand 191">
                  <a:extLst>
                    <a:ext uri="{FF2B5EF4-FFF2-40B4-BE49-F238E27FC236}">
                      <a16:creationId xmlns:a16="http://schemas.microsoft.com/office/drawing/2014/main" id="{3432602C-8C75-4A50-8C23-C045A78C8557}"/>
                    </a:ext>
                  </a:extLst>
                </p:cNvPr>
                <p:cNvPicPr/>
                <p:nvPr/>
              </p:nvPicPr>
              <p:blipFill>
                <a:blip r:embed="rId326"/>
                <a:stretch>
                  <a:fillRect/>
                </a:stretch>
              </p:blipFill>
              <p:spPr>
                <a:xfrm>
                  <a:off x="7836562" y="3321032"/>
                  <a:ext cx="35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3" name="Freihand 192">
                  <a:extLst>
                    <a:ext uri="{FF2B5EF4-FFF2-40B4-BE49-F238E27FC236}">
                      <a16:creationId xmlns:a16="http://schemas.microsoft.com/office/drawing/2014/main" id="{67FAC63F-9F9E-4F48-8D12-DAA83C38A265}"/>
                    </a:ext>
                  </a:extLst>
                </p14:cNvPr>
                <p14:cNvContentPartPr/>
                <p14:nvPr/>
              </p14:nvContentPartPr>
              <p14:xfrm>
                <a:off x="8177122" y="3351992"/>
                <a:ext cx="38880" cy="153720"/>
              </p14:xfrm>
            </p:contentPart>
          </mc:Choice>
          <mc:Fallback>
            <p:pic>
              <p:nvPicPr>
                <p:cNvPr id="193" name="Freihand 192">
                  <a:extLst>
                    <a:ext uri="{FF2B5EF4-FFF2-40B4-BE49-F238E27FC236}">
                      <a16:creationId xmlns:a16="http://schemas.microsoft.com/office/drawing/2014/main" id="{67FAC63F-9F9E-4F48-8D12-DAA83C38A265}"/>
                    </a:ext>
                  </a:extLst>
                </p:cNvPr>
                <p:cNvPicPr/>
                <p:nvPr/>
              </p:nvPicPr>
              <p:blipFill>
                <a:blip r:embed="rId328"/>
                <a:stretch>
                  <a:fillRect/>
                </a:stretch>
              </p:blipFill>
              <p:spPr>
                <a:xfrm>
                  <a:off x="8172802" y="3347672"/>
                  <a:ext cx="47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4" name="Freihand 193">
                  <a:extLst>
                    <a:ext uri="{FF2B5EF4-FFF2-40B4-BE49-F238E27FC236}">
                      <a16:creationId xmlns:a16="http://schemas.microsoft.com/office/drawing/2014/main" id="{3077C085-FBD1-441B-B048-857332568759}"/>
                    </a:ext>
                  </a:extLst>
                </p14:cNvPr>
                <p14:cNvContentPartPr/>
                <p14:nvPr/>
              </p14:nvContentPartPr>
              <p14:xfrm>
                <a:off x="8407522" y="3390512"/>
                <a:ext cx="203040" cy="111960"/>
              </p14:xfrm>
            </p:contentPart>
          </mc:Choice>
          <mc:Fallback>
            <p:pic>
              <p:nvPicPr>
                <p:cNvPr id="194" name="Freihand 193">
                  <a:extLst>
                    <a:ext uri="{FF2B5EF4-FFF2-40B4-BE49-F238E27FC236}">
                      <a16:creationId xmlns:a16="http://schemas.microsoft.com/office/drawing/2014/main" id="{3077C085-FBD1-441B-B048-857332568759}"/>
                    </a:ext>
                  </a:extLst>
                </p:cNvPr>
                <p:cNvPicPr/>
                <p:nvPr/>
              </p:nvPicPr>
              <p:blipFill>
                <a:blip r:embed="rId330"/>
                <a:stretch>
                  <a:fillRect/>
                </a:stretch>
              </p:blipFill>
              <p:spPr>
                <a:xfrm>
                  <a:off x="8403202" y="3386192"/>
                  <a:ext cx="211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6" name="Freihand 195">
                  <a:extLst>
                    <a:ext uri="{FF2B5EF4-FFF2-40B4-BE49-F238E27FC236}">
                      <a16:creationId xmlns:a16="http://schemas.microsoft.com/office/drawing/2014/main" id="{C6EACB35-13EA-4148-98B3-83D2F1F053C8}"/>
                    </a:ext>
                  </a:extLst>
                </p14:cNvPr>
                <p14:cNvContentPartPr/>
                <p14:nvPr/>
              </p14:nvContentPartPr>
              <p14:xfrm>
                <a:off x="8570602" y="3401672"/>
                <a:ext cx="117720" cy="103320"/>
              </p14:xfrm>
            </p:contentPart>
          </mc:Choice>
          <mc:Fallback>
            <p:pic>
              <p:nvPicPr>
                <p:cNvPr id="196" name="Freihand 195">
                  <a:extLst>
                    <a:ext uri="{FF2B5EF4-FFF2-40B4-BE49-F238E27FC236}">
                      <a16:creationId xmlns:a16="http://schemas.microsoft.com/office/drawing/2014/main" id="{C6EACB35-13EA-4148-98B3-83D2F1F053C8}"/>
                    </a:ext>
                  </a:extLst>
                </p:cNvPr>
                <p:cNvPicPr/>
                <p:nvPr/>
              </p:nvPicPr>
              <p:blipFill>
                <a:blip r:embed="rId332"/>
                <a:stretch>
                  <a:fillRect/>
                </a:stretch>
              </p:blipFill>
              <p:spPr>
                <a:xfrm>
                  <a:off x="8566282" y="3397352"/>
                  <a:ext cx="126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7" name="Freihand 196">
                  <a:extLst>
                    <a:ext uri="{FF2B5EF4-FFF2-40B4-BE49-F238E27FC236}">
                      <a16:creationId xmlns:a16="http://schemas.microsoft.com/office/drawing/2014/main" id="{30DCA92A-DDD3-406B-87BB-8C5FF7B854C9}"/>
                    </a:ext>
                  </a:extLst>
                </p14:cNvPr>
                <p14:cNvContentPartPr/>
                <p14:nvPr/>
              </p14:nvContentPartPr>
              <p14:xfrm>
                <a:off x="8660242" y="3340472"/>
                <a:ext cx="118800" cy="183240"/>
              </p14:xfrm>
            </p:contentPart>
          </mc:Choice>
          <mc:Fallback>
            <p:pic>
              <p:nvPicPr>
                <p:cNvPr id="197" name="Freihand 196">
                  <a:extLst>
                    <a:ext uri="{FF2B5EF4-FFF2-40B4-BE49-F238E27FC236}">
                      <a16:creationId xmlns:a16="http://schemas.microsoft.com/office/drawing/2014/main" id="{30DCA92A-DDD3-406B-87BB-8C5FF7B854C9}"/>
                    </a:ext>
                  </a:extLst>
                </p:cNvPr>
                <p:cNvPicPr/>
                <p:nvPr/>
              </p:nvPicPr>
              <p:blipFill>
                <a:blip r:embed="rId334"/>
                <a:stretch>
                  <a:fillRect/>
                </a:stretch>
              </p:blipFill>
              <p:spPr>
                <a:xfrm>
                  <a:off x="8655922" y="3336152"/>
                  <a:ext cx="127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8" name="Freihand 197">
                  <a:extLst>
                    <a:ext uri="{FF2B5EF4-FFF2-40B4-BE49-F238E27FC236}">
                      <a16:creationId xmlns:a16="http://schemas.microsoft.com/office/drawing/2014/main" id="{47664EA3-CA33-4784-9692-E0FFC3FC0886}"/>
                    </a:ext>
                  </a:extLst>
                </p14:cNvPr>
                <p14:cNvContentPartPr/>
                <p14:nvPr/>
              </p14:nvContentPartPr>
              <p14:xfrm>
                <a:off x="8926282" y="3385112"/>
                <a:ext cx="370440" cy="102600"/>
              </p14:xfrm>
            </p:contentPart>
          </mc:Choice>
          <mc:Fallback>
            <p:pic>
              <p:nvPicPr>
                <p:cNvPr id="198" name="Freihand 197">
                  <a:extLst>
                    <a:ext uri="{FF2B5EF4-FFF2-40B4-BE49-F238E27FC236}">
                      <a16:creationId xmlns:a16="http://schemas.microsoft.com/office/drawing/2014/main" id="{47664EA3-CA33-4784-9692-E0FFC3FC0886}"/>
                    </a:ext>
                  </a:extLst>
                </p:cNvPr>
                <p:cNvPicPr/>
                <p:nvPr/>
              </p:nvPicPr>
              <p:blipFill>
                <a:blip r:embed="rId336"/>
                <a:stretch>
                  <a:fillRect/>
                </a:stretch>
              </p:blipFill>
              <p:spPr>
                <a:xfrm>
                  <a:off x="8921962" y="3380792"/>
                  <a:ext cx="379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9" name="Freihand 198">
                  <a:extLst>
                    <a:ext uri="{FF2B5EF4-FFF2-40B4-BE49-F238E27FC236}">
                      <a16:creationId xmlns:a16="http://schemas.microsoft.com/office/drawing/2014/main" id="{56E82951-692A-4556-A565-2CB9817DBD63}"/>
                    </a:ext>
                  </a:extLst>
                </p14:cNvPr>
                <p14:cNvContentPartPr/>
                <p14:nvPr/>
              </p14:nvContentPartPr>
              <p14:xfrm>
                <a:off x="9473842" y="3442352"/>
                <a:ext cx="261000" cy="42480"/>
              </p14:xfrm>
            </p:contentPart>
          </mc:Choice>
          <mc:Fallback>
            <p:pic>
              <p:nvPicPr>
                <p:cNvPr id="199" name="Freihand 198">
                  <a:extLst>
                    <a:ext uri="{FF2B5EF4-FFF2-40B4-BE49-F238E27FC236}">
                      <a16:creationId xmlns:a16="http://schemas.microsoft.com/office/drawing/2014/main" id="{56E82951-692A-4556-A565-2CB9817DBD63}"/>
                    </a:ext>
                  </a:extLst>
                </p:cNvPr>
                <p:cNvPicPr/>
                <p:nvPr/>
              </p:nvPicPr>
              <p:blipFill>
                <a:blip r:embed="rId338"/>
                <a:stretch>
                  <a:fillRect/>
                </a:stretch>
              </p:blipFill>
              <p:spPr>
                <a:xfrm>
                  <a:off x="9469522" y="3438032"/>
                  <a:ext cx="269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0" name="Freihand 199">
                  <a:extLst>
                    <a:ext uri="{FF2B5EF4-FFF2-40B4-BE49-F238E27FC236}">
                      <a16:creationId xmlns:a16="http://schemas.microsoft.com/office/drawing/2014/main" id="{8B6E5B28-7A35-418D-9F30-BAE9E651809F}"/>
                    </a:ext>
                  </a:extLst>
                </p14:cNvPr>
                <p14:cNvContentPartPr/>
                <p14:nvPr/>
              </p14:nvContentPartPr>
              <p14:xfrm>
                <a:off x="9712882" y="3423272"/>
                <a:ext cx="91440" cy="201600"/>
              </p14:xfrm>
            </p:contentPart>
          </mc:Choice>
          <mc:Fallback>
            <p:pic>
              <p:nvPicPr>
                <p:cNvPr id="200" name="Freihand 199">
                  <a:extLst>
                    <a:ext uri="{FF2B5EF4-FFF2-40B4-BE49-F238E27FC236}">
                      <a16:creationId xmlns:a16="http://schemas.microsoft.com/office/drawing/2014/main" id="{8B6E5B28-7A35-418D-9F30-BAE9E651809F}"/>
                    </a:ext>
                  </a:extLst>
                </p:cNvPr>
                <p:cNvPicPr/>
                <p:nvPr/>
              </p:nvPicPr>
              <p:blipFill>
                <a:blip r:embed="rId340"/>
                <a:stretch>
                  <a:fillRect/>
                </a:stretch>
              </p:blipFill>
              <p:spPr>
                <a:xfrm>
                  <a:off x="9708562" y="3418952"/>
                  <a:ext cx="1000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1" name="Freihand 200">
                  <a:extLst>
                    <a:ext uri="{FF2B5EF4-FFF2-40B4-BE49-F238E27FC236}">
                      <a16:creationId xmlns:a16="http://schemas.microsoft.com/office/drawing/2014/main" id="{E5ED8646-6A24-423A-80CF-3431F79E77D5}"/>
                    </a:ext>
                  </a:extLst>
                </p14:cNvPr>
                <p14:cNvContentPartPr/>
                <p14:nvPr/>
              </p14:nvContentPartPr>
              <p14:xfrm>
                <a:off x="9855442" y="3355232"/>
                <a:ext cx="213120" cy="119520"/>
              </p14:xfrm>
            </p:contentPart>
          </mc:Choice>
          <mc:Fallback>
            <p:pic>
              <p:nvPicPr>
                <p:cNvPr id="201" name="Freihand 200">
                  <a:extLst>
                    <a:ext uri="{FF2B5EF4-FFF2-40B4-BE49-F238E27FC236}">
                      <a16:creationId xmlns:a16="http://schemas.microsoft.com/office/drawing/2014/main" id="{E5ED8646-6A24-423A-80CF-3431F79E77D5}"/>
                    </a:ext>
                  </a:extLst>
                </p:cNvPr>
                <p:cNvPicPr/>
                <p:nvPr/>
              </p:nvPicPr>
              <p:blipFill>
                <a:blip r:embed="rId342"/>
                <a:stretch>
                  <a:fillRect/>
                </a:stretch>
              </p:blipFill>
              <p:spPr>
                <a:xfrm>
                  <a:off x="9851122" y="3350912"/>
                  <a:ext cx="221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2" name="Freihand 201">
                  <a:extLst>
                    <a:ext uri="{FF2B5EF4-FFF2-40B4-BE49-F238E27FC236}">
                      <a16:creationId xmlns:a16="http://schemas.microsoft.com/office/drawing/2014/main" id="{B4793EE4-2D0F-448A-9AC5-6CAE919E24C6}"/>
                    </a:ext>
                  </a:extLst>
                </p14:cNvPr>
                <p14:cNvContentPartPr/>
                <p14:nvPr/>
              </p14:nvContentPartPr>
              <p14:xfrm>
                <a:off x="10065682" y="3364232"/>
                <a:ext cx="26640" cy="20520"/>
              </p14:xfrm>
            </p:contentPart>
          </mc:Choice>
          <mc:Fallback>
            <p:pic>
              <p:nvPicPr>
                <p:cNvPr id="202" name="Freihand 201">
                  <a:extLst>
                    <a:ext uri="{FF2B5EF4-FFF2-40B4-BE49-F238E27FC236}">
                      <a16:creationId xmlns:a16="http://schemas.microsoft.com/office/drawing/2014/main" id="{B4793EE4-2D0F-448A-9AC5-6CAE919E24C6}"/>
                    </a:ext>
                  </a:extLst>
                </p:cNvPr>
                <p:cNvPicPr/>
                <p:nvPr/>
              </p:nvPicPr>
              <p:blipFill>
                <a:blip r:embed="rId344"/>
                <a:stretch>
                  <a:fillRect/>
                </a:stretch>
              </p:blipFill>
              <p:spPr>
                <a:xfrm>
                  <a:off x="10061362" y="3359912"/>
                  <a:ext cx="352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3" name="Freihand 202">
                  <a:extLst>
                    <a:ext uri="{FF2B5EF4-FFF2-40B4-BE49-F238E27FC236}">
                      <a16:creationId xmlns:a16="http://schemas.microsoft.com/office/drawing/2014/main" id="{FA46551F-D620-42B0-BF2D-E3BD71ADBC5E}"/>
                    </a:ext>
                  </a:extLst>
                </p14:cNvPr>
                <p14:cNvContentPartPr/>
                <p14:nvPr/>
              </p14:nvContentPartPr>
              <p14:xfrm>
                <a:off x="10082242" y="3379712"/>
                <a:ext cx="59400" cy="67320"/>
              </p14:xfrm>
            </p:contentPart>
          </mc:Choice>
          <mc:Fallback>
            <p:pic>
              <p:nvPicPr>
                <p:cNvPr id="203" name="Freihand 202">
                  <a:extLst>
                    <a:ext uri="{FF2B5EF4-FFF2-40B4-BE49-F238E27FC236}">
                      <a16:creationId xmlns:a16="http://schemas.microsoft.com/office/drawing/2014/main" id="{FA46551F-D620-42B0-BF2D-E3BD71ADBC5E}"/>
                    </a:ext>
                  </a:extLst>
                </p:cNvPr>
                <p:cNvPicPr/>
                <p:nvPr/>
              </p:nvPicPr>
              <p:blipFill>
                <a:blip r:embed="rId346"/>
                <a:stretch>
                  <a:fillRect/>
                </a:stretch>
              </p:blipFill>
              <p:spPr>
                <a:xfrm>
                  <a:off x="10077922" y="3375392"/>
                  <a:ext cx="68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4" name="Freihand 203">
                  <a:extLst>
                    <a:ext uri="{FF2B5EF4-FFF2-40B4-BE49-F238E27FC236}">
                      <a16:creationId xmlns:a16="http://schemas.microsoft.com/office/drawing/2014/main" id="{D6BEE756-2DDE-4F24-8F9E-719B4C550007}"/>
                    </a:ext>
                  </a:extLst>
                </p14:cNvPr>
                <p14:cNvContentPartPr/>
                <p14:nvPr/>
              </p14:nvContentPartPr>
              <p14:xfrm>
                <a:off x="10184482" y="3303752"/>
                <a:ext cx="112680" cy="140040"/>
              </p14:xfrm>
            </p:contentPart>
          </mc:Choice>
          <mc:Fallback>
            <p:pic>
              <p:nvPicPr>
                <p:cNvPr id="204" name="Freihand 203">
                  <a:extLst>
                    <a:ext uri="{FF2B5EF4-FFF2-40B4-BE49-F238E27FC236}">
                      <a16:creationId xmlns:a16="http://schemas.microsoft.com/office/drawing/2014/main" id="{D6BEE756-2DDE-4F24-8F9E-719B4C550007}"/>
                    </a:ext>
                  </a:extLst>
                </p:cNvPr>
                <p:cNvPicPr/>
                <p:nvPr/>
              </p:nvPicPr>
              <p:blipFill>
                <a:blip r:embed="rId348"/>
                <a:stretch>
                  <a:fillRect/>
                </a:stretch>
              </p:blipFill>
              <p:spPr>
                <a:xfrm>
                  <a:off x="10180162" y="3299432"/>
                  <a:ext cx="121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5" name="Freihand 204">
                  <a:extLst>
                    <a:ext uri="{FF2B5EF4-FFF2-40B4-BE49-F238E27FC236}">
                      <a16:creationId xmlns:a16="http://schemas.microsoft.com/office/drawing/2014/main" id="{13ECFFAD-7CE4-49AC-B9A9-FD0C05B1AF6B}"/>
                    </a:ext>
                  </a:extLst>
                </p14:cNvPr>
                <p14:cNvContentPartPr/>
                <p14:nvPr/>
              </p14:nvContentPartPr>
              <p14:xfrm>
                <a:off x="10340722" y="3351272"/>
                <a:ext cx="266400" cy="81000"/>
              </p14:xfrm>
            </p:contentPart>
          </mc:Choice>
          <mc:Fallback>
            <p:pic>
              <p:nvPicPr>
                <p:cNvPr id="205" name="Freihand 204">
                  <a:extLst>
                    <a:ext uri="{FF2B5EF4-FFF2-40B4-BE49-F238E27FC236}">
                      <a16:creationId xmlns:a16="http://schemas.microsoft.com/office/drawing/2014/main" id="{13ECFFAD-7CE4-49AC-B9A9-FD0C05B1AF6B}"/>
                    </a:ext>
                  </a:extLst>
                </p:cNvPr>
                <p:cNvPicPr/>
                <p:nvPr/>
              </p:nvPicPr>
              <p:blipFill>
                <a:blip r:embed="rId350"/>
                <a:stretch>
                  <a:fillRect/>
                </a:stretch>
              </p:blipFill>
              <p:spPr>
                <a:xfrm>
                  <a:off x="10336402" y="3346952"/>
                  <a:ext cx="275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6" name="Freihand 205">
                  <a:extLst>
                    <a:ext uri="{FF2B5EF4-FFF2-40B4-BE49-F238E27FC236}">
                      <a16:creationId xmlns:a16="http://schemas.microsoft.com/office/drawing/2014/main" id="{D85C35FB-1494-41F7-BA28-D1F87CF506A5}"/>
                    </a:ext>
                  </a:extLst>
                </p14:cNvPr>
                <p14:cNvContentPartPr/>
                <p14:nvPr/>
              </p14:nvContentPartPr>
              <p14:xfrm>
                <a:off x="10846882" y="3222752"/>
                <a:ext cx="159120" cy="169200"/>
              </p14:xfrm>
            </p:contentPart>
          </mc:Choice>
          <mc:Fallback>
            <p:pic>
              <p:nvPicPr>
                <p:cNvPr id="206" name="Freihand 205">
                  <a:extLst>
                    <a:ext uri="{FF2B5EF4-FFF2-40B4-BE49-F238E27FC236}">
                      <a16:creationId xmlns:a16="http://schemas.microsoft.com/office/drawing/2014/main" id="{D85C35FB-1494-41F7-BA28-D1F87CF506A5}"/>
                    </a:ext>
                  </a:extLst>
                </p:cNvPr>
                <p:cNvPicPr/>
                <p:nvPr/>
              </p:nvPicPr>
              <p:blipFill>
                <a:blip r:embed="rId352"/>
                <a:stretch>
                  <a:fillRect/>
                </a:stretch>
              </p:blipFill>
              <p:spPr>
                <a:xfrm>
                  <a:off x="10842562" y="3218432"/>
                  <a:ext cx="167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7" name="Freihand 206">
                  <a:extLst>
                    <a:ext uri="{FF2B5EF4-FFF2-40B4-BE49-F238E27FC236}">
                      <a16:creationId xmlns:a16="http://schemas.microsoft.com/office/drawing/2014/main" id="{F6EAE02F-9977-4276-BFC7-3BBC53393C85}"/>
                    </a:ext>
                  </a:extLst>
                </p14:cNvPr>
                <p14:cNvContentPartPr/>
                <p14:nvPr/>
              </p14:nvContentPartPr>
              <p14:xfrm>
                <a:off x="10910242" y="3337232"/>
                <a:ext cx="45360" cy="42120"/>
              </p14:xfrm>
            </p:contentPart>
          </mc:Choice>
          <mc:Fallback>
            <p:pic>
              <p:nvPicPr>
                <p:cNvPr id="207" name="Freihand 206">
                  <a:extLst>
                    <a:ext uri="{FF2B5EF4-FFF2-40B4-BE49-F238E27FC236}">
                      <a16:creationId xmlns:a16="http://schemas.microsoft.com/office/drawing/2014/main" id="{F6EAE02F-9977-4276-BFC7-3BBC53393C85}"/>
                    </a:ext>
                  </a:extLst>
                </p:cNvPr>
                <p:cNvPicPr/>
                <p:nvPr/>
              </p:nvPicPr>
              <p:blipFill>
                <a:blip r:embed="rId354"/>
                <a:stretch>
                  <a:fillRect/>
                </a:stretch>
              </p:blipFill>
              <p:spPr>
                <a:xfrm>
                  <a:off x="10905922" y="3332912"/>
                  <a:ext cx="54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8" name="Freihand 207">
                  <a:extLst>
                    <a:ext uri="{FF2B5EF4-FFF2-40B4-BE49-F238E27FC236}">
                      <a16:creationId xmlns:a16="http://schemas.microsoft.com/office/drawing/2014/main" id="{6A3E8697-4D43-44BB-9118-63069C02D625}"/>
                    </a:ext>
                  </a:extLst>
                </p14:cNvPr>
                <p14:cNvContentPartPr/>
                <p14:nvPr/>
              </p14:nvContentPartPr>
              <p14:xfrm>
                <a:off x="10957042" y="3307712"/>
                <a:ext cx="249120" cy="71280"/>
              </p14:xfrm>
            </p:contentPart>
          </mc:Choice>
          <mc:Fallback>
            <p:pic>
              <p:nvPicPr>
                <p:cNvPr id="208" name="Freihand 207">
                  <a:extLst>
                    <a:ext uri="{FF2B5EF4-FFF2-40B4-BE49-F238E27FC236}">
                      <a16:creationId xmlns:a16="http://schemas.microsoft.com/office/drawing/2014/main" id="{6A3E8697-4D43-44BB-9118-63069C02D625}"/>
                    </a:ext>
                  </a:extLst>
                </p:cNvPr>
                <p:cNvPicPr/>
                <p:nvPr/>
              </p:nvPicPr>
              <p:blipFill>
                <a:blip r:embed="rId356"/>
                <a:stretch>
                  <a:fillRect/>
                </a:stretch>
              </p:blipFill>
              <p:spPr>
                <a:xfrm>
                  <a:off x="10952722" y="3303392"/>
                  <a:ext cx="257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9" name="Freihand 208">
                  <a:extLst>
                    <a:ext uri="{FF2B5EF4-FFF2-40B4-BE49-F238E27FC236}">
                      <a16:creationId xmlns:a16="http://schemas.microsoft.com/office/drawing/2014/main" id="{3BA3F751-106B-4946-92A3-D22E066688F2}"/>
                    </a:ext>
                  </a:extLst>
                </p14:cNvPr>
                <p14:cNvContentPartPr/>
                <p14:nvPr/>
              </p14:nvContentPartPr>
              <p14:xfrm>
                <a:off x="11206882" y="3248312"/>
                <a:ext cx="24840" cy="46800"/>
              </p14:xfrm>
            </p:contentPart>
          </mc:Choice>
          <mc:Fallback>
            <p:pic>
              <p:nvPicPr>
                <p:cNvPr id="209" name="Freihand 208">
                  <a:extLst>
                    <a:ext uri="{FF2B5EF4-FFF2-40B4-BE49-F238E27FC236}">
                      <a16:creationId xmlns:a16="http://schemas.microsoft.com/office/drawing/2014/main" id="{3BA3F751-106B-4946-92A3-D22E066688F2}"/>
                    </a:ext>
                  </a:extLst>
                </p:cNvPr>
                <p:cNvPicPr/>
                <p:nvPr/>
              </p:nvPicPr>
              <p:blipFill>
                <a:blip r:embed="rId358"/>
                <a:stretch>
                  <a:fillRect/>
                </a:stretch>
              </p:blipFill>
              <p:spPr>
                <a:xfrm>
                  <a:off x="11202562" y="3243992"/>
                  <a:ext cx="334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0" name="Freihand 209">
                  <a:extLst>
                    <a:ext uri="{FF2B5EF4-FFF2-40B4-BE49-F238E27FC236}">
                      <a16:creationId xmlns:a16="http://schemas.microsoft.com/office/drawing/2014/main" id="{0B845118-A953-4168-B1A0-BD04674DFF72}"/>
                    </a:ext>
                  </a:extLst>
                </p14:cNvPr>
                <p14:cNvContentPartPr/>
                <p14:nvPr/>
              </p14:nvContentPartPr>
              <p14:xfrm>
                <a:off x="11204362" y="3296912"/>
                <a:ext cx="95760" cy="215640"/>
              </p14:xfrm>
            </p:contentPart>
          </mc:Choice>
          <mc:Fallback>
            <p:pic>
              <p:nvPicPr>
                <p:cNvPr id="210" name="Freihand 209">
                  <a:extLst>
                    <a:ext uri="{FF2B5EF4-FFF2-40B4-BE49-F238E27FC236}">
                      <a16:creationId xmlns:a16="http://schemas.microsoft.com/office/drawing/2014/main" id="{0B845118-A953-4168-B1A0-BD04674DFF72}"/>
                    </a:ext>
                  </a:extLst>
                </p:cNvPr>
                <p:cNvPicPr/>
                <p:nvPr/>
              </p:nvPicPr>
              <p:blipFill>
                <a:blip r:embed="rId360"/>
                <a:stretch>
                  <a:fillRect/>
                </a:stretch>
              </p:blipFill>
              <p:spPr>
                <a:xfrm>
                  <a:off x="11200042" y="3292592"/>
                  <a:ext cx="1044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1" name="Freihand 210">
                  <a:extLst>
                    <a:ext uri="{FF2B5EF4-FFF2-40B4-BE49-F238E27FC236}">
                      <a16:creationId xmlns:a16="http://schemas.microsoft.com/office/drawing/2014/main" id="{18700ADF-1557-46F3-B988-3C76FB9D99F9}"/>
                    </a:ext>
                  </a:extLst>
                </p14:cNvPr>
                <p14:cNvContentPartPr/>
                <p14:nvPr/>
              </p14:nvContentPartPr>
              <p14:xfrm>
                <a:off x="11038042" y="3190712"/>
                <a:ext cx="83880" cy="43200"/>
              </p14:xfrm>
            </p:contentPart>
          </mc:Choice>
          <mc:Fallback>
            <p:pic>
              <p:nvPicPr>
                <p:cNvPr id="211" name="Freihand 210">
                  <a:extLst>
                    <a:ext uri="{FF2B5EF4-FFF2-40B4-BE49-F238E27FC236}">
                      <a16:creationId xmlns:a16="http://schemas.microsoft.com/office/drawing/2014/main" id="{18700ADF-1557-46F3-B988-3C76FB9D99F9}"/>
                    </a:ext>
                  </a:extLst>
                </p:cNvPr>
                <p:cNvPicPr/>
                <p:nvPr/>
              </p:nvPicPr>
              <p:blipFill>
                <a:blip r:embed="rId362"/>
                <a:stretch>
                  <a:fillRect/>
                </a:stretch>
              </p:blipFill>
              <p:spPr>
                <a:xfrm>
                  <a:off x="11033722" y="3186392"/>
                  <a:ext cx="925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5" name="Freihand 214">
                  <a:extLst>
                    <a:ext uri="{FF2B5EF4-FFF2-40B4-BE49-F238E27FC236}">
                      <a16:creationId xmlns:a16="http://schemas.microsoft.com/office/drawing/2014/main" id="{7A4F54E8-84C1-4137-8217-FC6028CC0691}"/>
                    </a:ext>
                  </a:extLst>
                </p14:cNvPr>
                <p14:cNvContentPartPr/>
                <p14:nvPr/>
              </p14:nvContentPartPr>
              <p14:xfrm>
                <a:off x="9424162" y="3773552"/>
                <a:ext cx="141840" cy="62640"/>
              </p14:xfrm>
            </p:contentPart>
          </mc:Choice>
          <mc:Fallback>
            <p:pic>
              <p:nvPicPr>
                <p:cNvPr id="215" name="Freihand 214">
                  <a:extLst>
                    <a:ext uri="{FF2B5EF4-FFF2-40B4-BE49-F238E27FC236}">
                      <a16:creationId xmlns:a16="http://schemas.microsoft.com/office/drawing/2014/main" id="{7A4F54E8-84C1-4137-8217-FC6028CC0691}"/>
                    </a:ext>
                  </a:extLst>
                </p:cNvPr>
                <p:cNvPicPr/>
                <p:nvPr/>
              </p:nvPicPr>
              <p:blipFill>
                <a:blip r:embed="rId364"/>
                <a:stretch>
                  <a:fillRect/>
                </a:stretch>
              </p:blipFill>
              <p:spPr>
                <a:xfrm>
                  <a:off x="9419842" y="3769232"/>
                  <a:ext cx="150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6" name="Freihand 215">
                  <a:extLst>
                    <a:ext uri="{FF2B5EF4-FFF2-40B4-BE49-F238E27FC236}">
                      <a16:creationId xmlns:a16="http://schemas.microsoft.com/office/drawing/2014/main" id="{368ECAF1-CE31-4509-8E24-CEFD6C3C77AA}"/>
                    </a:ext>
                  </a:extLst>
                </p14:cNvPr>
                <p14:cNvContentPartPr/>
                <p14:nvPr/>
              </p14:nvContentPartPr>
              <p14:xfrm>
                <a:off x="9531442" y="3699032"/>
                <a:ext cx="18360" cy="3600"/>
              </p14:xfrm>
            </p:contentPart>
          </mc:Choice>
          <mc:Fallback>
            <p:pic>
              <p:nvPicPr>
                <p:cNvPr id="216" name="Freihand 215">
                  <a:extLst>
                    <a:ext uri="{FF2B5EF4-FFF2-40B4-BE49-F238E27FC236}">
                      <a16:creationId xmlns:a16="http://schemas.microsoft.com/office/drawing/2014/main" id="{368ECAF1-CE31-4509-8E24-CEFD6C3C77AA}"/>
                    </a:ext>
                  </a:extLst>
                </p:cNvPr>
                <p:cNvPicPr/>
                <p:nvPr/>
              </p:nvPicPr>
              <p:blipFill>
                <a:blip r:embed="rId366"/>
                <a:stretch>
                  <a:fillRect/>
                </a:stretch>
              </p:blipFill>
              <p:spPr>
                <a:xfrm>
                  <a:off x="9527122" y="3694712"/>
                  <a:ext cx="270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7" name="Freihand 216">
                  <a:extLst>
                    <a:ext uri="{FF2B5EF4-FFF2-40B4-BE49-F238E27FC236}">
                      <a16:creationId xmlns:a16="http://schemas.microsoft.com/office/drawing/2014/main" id="{DCF531F1-0278-41F7-ABA0-A3F138D664E9}"/>
                    </a:ext>
                  </a:extLst>
                </p14:cNvPr>
                <p14:cNvContentPartPr/>
                <p14:nvPr/>
              </p14:nvContentPartPr>
              <p14:xfrm>
                <a:off x="9701722" y="3648272"/>
                <a:ext cx="138600" cy="187200"/>
              </p14:xfrm>
            </p:contentPart>
          </mc:Choice>
          <mc:Fallback>
            <p:pic>
              <p:nvPicPr>
                <p:cNvPr id="217" name="Freihand 216">
                  <a:extLst>
                    <a:ext uri="{FF2B5EF4-FFF2-40B4-BE49-F238E27FC236}">
                      <a16:creationId xmlns:a16="http://schemas.microsoft.com/office/drawing/2014/main" id="{DCF531F1-0278-41F7-ABA0-A3F138D664E9}"/>
                    </a:ext>
                  </a:extLst>
                </p:cNvPr>
                <p:cNvPicPr/>
                <p:nvPr/>
              </p:nvPicPr>
              <p:blipFill>
                <a:blip r:embed="rId368"/>
                <a:stretch>
                  <a:fillRect/>
                </a:stretch>
              </p:blipFill>
              <p:spPr>
                <a:xfrm>
                  <a:off x="9697402" y="3643952"/>
                  <a:ext cx="1472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9" name="Freihand 218">
                  <a:extLst>
                    <a:ext uri="{FF2B5EF4-FFF2-40B4-BE49-F238E27FC236}">
                      <a16:creationId xmlns:a16="http://schemas.microsoft.com/office/drawing/2014/main" id="{9921A872-0D4F-493E-BD95-A78A1064E370}"/>
                    </a:ext>
                  </a:extLst>
                </p14:cNvPr>
                <p14:cNvContentPartPr/>
                <p14:nvPr/>
              </p14:nvContentPartPr>
              <p14:xfrm>
                <a:off x="9848242" y="3715952"/>
                <a:ext cx="180720" cy="87840"/>
              </p14:xfrm>
            </p:contentPart>
          </mc:Choice>
          <mc:Fallback>
            <p:pic>
              <p:nvPicPr>
                <p:cNvPr id="219" name="Freihand 218">
                  <a:extLst>
                    <a:ext uri="{FF2B5EF4-FFF2-40B4-BE49-F238E27FC236}">
                      <a16:creationId xmlns:a16="http://schemas.microsoft.com/office/drawing/2014/main" id="{9921A872-0D4F-493E-BD95-A78A1064E370}"/>
                    </a:ext>
                  </a:extLst>
                </p:cNvPr>
                <p:cNvPicPr/>
                <p:nvPr/>
              </p:nvPicPr>
              <p:blipFill>
                <a:blip r:embed="rId370"/>
                <a:stretch>
                  <a:fillRect/>
                </a:stretch>
              </p:blipFill>
              <p:spPr>
                <a:xfrm>
                  <a:off x="9843922" y="3711632"/>
                  <a:ext cx="189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0" name="Freihand 219">
                  <a:extLst>
                    <a:ext uri="{FF2B5EF4-FFF2-40B4-BE49-F238E27FC236}">
                      <a16:creationId xmlns:a16="http://schemas.microsoft.com/office/drawing/2014/main" id="{D6BCBEFF-5D55-45CC-9491-13721D3770B1}"/>
                    </a:ext>
                  </a:extLst>
                </p14:cNvPr>
                <p14:cNvContentPartPr/>
                <p14:nvPr/>
              </p14:nvContentPartPr>
              <p14:xfrm>
                <a:off x="9956962" y="3640712"/>
                <a:ext cx="37080" cy="42120"/>
              </p14:xfrm>
            </p:contentPart>
          </mc:Choice>
          <mc:Fallback>
            <p:pic>
              <p:nvPicPr>
                <p:cNvPr id="220" name="Freihand 219">
                  <a:extLst>
                    <a:ext uri="{FF2B5EF4-FFF2-40B4-BE49-F238E27FC236}">
                      <a16:creationId xmlns:a16="http://schemas.microsoft.com/office/drawing/2014/main" id="{D6BCBEFF-5D55-45CC-9491-13721D3770B1}"/>
                    </a:ext>
                  </a:extLst>
                </p:cNvPr>
                <p:cNvPicPr/>
                <p:nvPr/>
              </p:nvPicPr>
              <p:blipFill>
                <a:blip r:embed="rId372"/>
                <a:stretch>
                  <a:fillRect/>
                </a:stretch>
              </p:blipFill>
              <p:spPr>
                <a:xfrm>
                  <a:off x="9952642" y="3636392"/>
                  <a:ext cx="45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1" name="Freihand 220">
                  <a:extLst>
                    <a:ext uri="{FF2B5EF4-FFF2-40B4-BE49-F238E27FC236}">
                      <a16:creationId xmlns:a16="http://schemas.microsoft.com/office/drawing/2014/main" id="{0F34275F-7564-4138-BBA7-800FE17E1376}"/>
                    </a:ext>
                  </a:extLst>
                </p14:cNvPr>
                <p14:cNvContentPartPr/>
                <p14:nvPr/>
              </p14:nvContentPartPr>
              <p14:xfrm>
                <a:off x="10036162" y="3608312"/>
                <a:ext cx="131400" cy="171360"/>
              </p14:xfrm>
            </p:contentPart>
          </mc:Choice>
          <mc:Fallback>
            <p:pic>
              <p:nvPicPr>
                <p:cNvPr id="221" name="Freihand 220">
                  <a:extLst>
                    <a:ext uri="{FF2B5EF4-FFF2-40B4-BE49-F238E27FC236}">
                      <a16:creationId xmlns:a16="http://schemas.microsoft.com/office/drawing/2014/main" id="{0F34275F-7564-4138-BBA7-800FE17E1376}"/>
                    </a:ext>
                  </a:extLst>
                </p:cNvPr>
                <p:cNvPicPr/>
                <p:nvPr/>
              </p:nvPicPr>
              <p:blipFill>
                <a:blip r:embed="rId374"/>
                <a:stretch>
                  <a:fillRect/>
                </a:stretch>
              </p:blipFill>
              <p:spPr>
                <a:xfrm>
                  <a:off x="10031842" y="3603992"/>
                  <a:ext cx="140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2" name="Freihand 221">
                  <a:extLst>
                    <a:ext uri="{FF2B5EF4-FFF2-40B4-BE49-F238E27FC236}">
                      <a16:creationId xmlns:a16="http://schemas.microsoft.com/office/drawing/2014/main" id="{E986894E-1501-4419-B175-6B2454F132E0}"/>
                    </a:ext>
                  </a:extLst>
                </p14:cNvPr>
                <p14:cNvContentPartPr/>
                <p14:nvPr/>
              </p14:nvContentPartPr>
              <p14:xfrm>
                <a:off x="10190242" y="3694352"/>
                <a:ext cx="178200" cy="84600"/>
              </p14:xfrm>
            </p:contentPart>
          </mc:Choice>
          <mc:Fallback>
            <p:pic>
              <p:nvPicPr>
                <p:cNvPr id="222" name="Freihand 221">
                  <a:extLst>
                    <a:ext uri="{FF2B5EF4-FFF2-40B4-BE49-F238E27FC236}">
                      <a16:creationId xmlns:a16="http://schemas.microsoft.com/office/drawing/2014/main" id="{E986894E-1501-4419-B175-6B2454F132E0}"/>
                    </a:ext>
                  </a:extLst>
                </p:cNvPr>
                <p:cNvPicPr/>
                <p:nvPr/>
              </p:nvPicPr>
              <p:blipFill>
                <a:blip r:embed="rId376"/>
                <a:stretch>
                  <a:fillRect/>
                </a:stretch>
              </p:blipFill>
              <p:spPr>
                <a:xfrm>
                  <a:off x="10185922" y="3690032"/>
                  <a:ext cx="186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3" name="Freihand 222">
                  <a:extLst>
                    <a:ext uri="{FF2B5EF4-FFF2-40B4-BE49-F238E27FC236}">
                      <a16:creationId xmlns:a16="http://schemas.microsoft.com/office/drawing/2014/main" id="{C437BC2D-D202-4431-B2B5-F31B7E79AC38}"/>
                    </a:ext>
                  </a:extLst>
                </p14:cNvPr>
                <p14:cNvContentPartPr/>
                <p14:nvPr/>
              </p14:nvContentPartPr>
              <p14:xfrm>
                <a:off x="10420282" y="3629912"/>
                <a:ext cx="21600" cy="116640"/>
              </p14:xfrm>
            </p:contentPart>
          </mc:Choice>
          <mc:Fallback>
            <p:pic>
              <p:nvPicPr>
                <p:cNvPr id="223" name="Freihand 222">
                  <a:extLst>
                    <a:ext uri="{FF2B5EF4-FFF2-40B4-BE49-F238E27FC236}">
                      <a16:creationId xmlns:a16="http://schemas.microsoft.com/office/drawing/2014/main" id="{C437BC2D-D202-4431-B2B5-F31B7E79AC38}"/>
                    </a:ext>
                  </a:extLst>
                </p:cNvPr>
                <p:cNvPicPr/>
                <p:nvPr/>
              </p:nvPicPr>
              <p:blipFill>
                <a:blip r:embed="rId378"/>
                <a:stretch>
                  <a:fillRect/>
                </a:stretch>
              </p:blipFill>
              <p:spPr>
                <a:xfrm>
                  <a:off x="10415962" y="3625592"/>
                  <a:ext cx="30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4" name="Freihand 223">
                  <a:extLst>
                    <a:ext uri="{FF2B5EF4-FFF2-40B4-BE49-F238E27FC236}">
                      <a16:creationId xmlns:a16="http://schemas.microsoft.com/office/drawing/2014/main" id="{E4E65852-9674-458B-9066-DB7346455E17}"/>
                    </a:ext>
                  </a:extLst>
                </p14:cNvPr>
                <p14:cNvContentPartPr/>
                <p14:nvPr/>
              </p14:nvContentPartPr>
              <p14:xfrm>
                <a:off x="10467082" y="3694352"/>
                <a:ext cx="193320" cy="58680"/>
              </p14:xfrm>
            </p:contentPart>
          </mc:Choice>
          <mc:Fallback>
            <p:pic>
              <p:nvPicPr>
                <p:cNvPr id="224" name="Freihand 223">
                  <a:extLst>
                    <a:ext uri="{FF2B5EF4-FFF2-40B4-BE49-F238E27FC236}">
                      <a16:creationId xmlns:a16="http://schemas.microsoft.com/office/drawing/2014/main" id="{E4E65852-9674-458B-9066-DB7346455E17}"/>
                    </a:ext>
                  </a:extLst>
                </p:cNvPr>
                <p:cNvPicPr/>
                <p:nvPr/>
              </p:nvPicPr>
              <p:blipFill>
                <a:blip r:embed="rId380"/>
                <a:stretch>
                  <a:fillRect/>
                </a:stretch>
              </p:blipFill>
              <p:spPr>
                <a:xfrm>
                  <a:off x="10462762" y="3690032"/>
                  <a:ext cx="201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5" name="Freihand 224">
                  <a:extLst>
                    <a:ext uri="{FF2B5EF4-FFF2-40B4-BE49-F238E27FC236}">
                      <a16:creationId xmlns:a16="http://schemas.microsoft.com/office/drawing/2014/main" id="{6421ACAD-A20E-4E95-B292-8AA30FA2B215}"/>
                    </a:ext>
                  </a:extLst>
                </p14:cNvPr>
                <p14:cNvContentPartPr/>
                <p14:nvPr/>
              </p14:nvContentPartPr>
              <p14:xfrm>
                <a:off x="10706842" y="3637112"/>
                <a:ext cx="99000" cy="99720"/>
              </p14:xfrm>
            </p:contentPart>
          </mc:Choice>
          <mc:Fallback>
            <p:pic>
              <p:nvPicPr>
                <p:cNvPr id="225" name="Freihand 224">
                  <a:extLst>
                    <a:ext uri="{FF2B5EF4-FFF2-40B4-BE49-F238E27FC236}">
                      <a16:creationId xmlns:a16="http://schemas.microsoft.com/office/drawing/2014/main" id="{6421ACAD-A20E-4E95-B292-8AA30FA2B215}"/>
                    </a:ext>
                  </a:extLst>
                </p:cNvPr>
                <p:cNvPicPr/>
                <p:nvPr/>
              </p:nvPicPr>
              <p:blipFill>
                <a:blip r:embed="rId382"/>
                <a:stretch>
                  <a:fillRect/>
                </a:stretch>
              </p:blipFill>
              <p:spPr>
                <a:xfrm>
                  <a:off x="10702522" y="3632792"/>
                  <a:ext cx="107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7" name="Freihand 226">
                  <a:extLst>
                    <a:ext uri="{FF2B5EF4-FFF2-40B4-BE49-F238E27FC236}">
                      <a16:creationId xmlns:a16="http://schemas.microsoft.com/office/drawing/2014/main" id="{6AD642AD-92DE-45F2-9903-A132D7DD186F}"/>
                    </a:ext>
                  </a:extLst>
                </p14:cNvPr>
                <p14:cNvContentPartPr/>
                <p14:nvPr/>
              </p14:nvContentPartPr>
              <p14:xfrm>
                <a:off x="10359442" y="3972632"/>
                <a:ext cx="89640" cy="96120"/>
              </p14:xfrm>
            </p:contentPart>
          </mc:Choice>
          <mc:Fallback>
            <p:pic>
              <p:nvPicPr>
                <p:cNvPr id="227" name="Freihand 226">
                  <a:extLst>
                    <a:ext uri="{FF2B5EF4-FFF2-40B4-BE49-F238E27FC236}">
                      <a16:creationId xmlns:a16="http://schemas.microsoft.com/office/drawing/2014/main" id="{6AD642AD-92DE-45F2-9903-A132D7DD186F}"/>
                    </a:ext>
                  </a:extLst>
                </p:cNvPr>
                <p:cNvPicPr/>
                <p:nvPr/>
              </p:nvPicPr>
              <p:blipFill>
                <a:blip r:embed="rId384"/>
                <a:stretch>
                  <a:fillRect/>
                </a:stretch>
              </p:blipFill>
              <p:spPr>
                <a:xfrm>
                  <a:off x="10355122" y="3968312"/>
                  <a:ext cx="98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8" name="Freihand 227">
                  <a:extLst>
                    <a:ext uri="{FF2B5EF4-FFF2-40B4-BE49-F238E27FC236}">
                      <a16:creationId xmlns:a16="http://schemas.microsoft.com/office/drawing/2014/main" id="{9DBDDCA1-94F7-4532-8D1A-5C88D63B0C00}"/>
                    </a:ext>
                  </a:extLst>
                </p14:cNvPr>
                <p14:cNvContentPartPr/>
                <p14:nvPr/>
              </p14:nvContentPartPr>
              <p14:xfrm>
                <a:off x="10472482" y="3990992"/>
                <a:ext cx="84240" cy="80640"/>
              </p14:xfrm>
            </p:contentPart>
          </mc:Choice>
          <mc:Fallback>
            <p:pic>
              <p:nvPicPr>
                <p:cNvPr id="228" name="Freihand 227">
                  <a:extLst>
                    <a:ext uri="{FF2B5EF4-FFF2-40B4-BE49-F238E27FC236}">
                      <a16:creationId xmlns:a16="http://schemas.microsoft.com/office/drawing/2014/main" id="{9DBDDCA1-94F7-4532-8D1A-5C88D63B0C00}"/>
                    </a:ext>
                  </a:extLst>
                </p:cNvPr>
                <p:cNvPicPr/>
                <p:nvPr/>
              </p:nvPicPr>
              <p:blipFill>
                <a:blip r:embed="rId386"/>
                <a:stretch>
                  <a:fillRect/>
                </a:stretch>
              </p:blipFill>
              <p:spPr>
                <a:xfrm>
                  <a:off x="10468162" y="3986672"/>
                  <a:ext cx="92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9" name="Freihand 228">
                  <a:extLst>
                    <a:ext uri="{FF2B5EF4-FFF2-40B4-BE49-F238E27FC236}">
                      <a16:creationId xmlns:a16="http://schemas.microsoft.com/office/drawing/2014/main" id="{210C4E60-533C-4D8B-BC97-3F6073CF3EAD}"/>
                    </a:ext>
                  </a:extLst>
                </p14:cNvPr>
                <p14:cNvContentPartPr/>
                <p14:nvPr/>
              </p14:nvContentPartPr>
              <p14:xfrm>
                <a:off x="10627282" y="4019432"/>
                <a:ext cx="22680" cy="29880"/>
              </p14:xfrm>
            </p:contentPart>
          </mc:Choice>
          <mc:Fallback>
            <p:pic>
              <p:nvPicPr>
                <p:cNvPr id="229" name="Freihand 228">
                  <a:extLst>
                    <a:ext uri="{FF2B5EF4-FFF2-40B4-BE49-F238E27FC236}">
                      <a16:creationId xmlns:a16="http://schemas.microsoft.com/office/drawing/2014/main" id="{210C4E60-533C-4D8B-BC97-3F6073CF3EAD}"/>
                    </a:ext>
                  </a:extLst>
                </p:cNvPr>
                <p:cNvPicPr/>
                <p:nvPr/>
              </p:nvPicPr>
              <p:blipFill>
                <a:blip r:embed="rId388"/>
                <a:stretch>
                  <a:fillRect/>
                </a:stretch>
              </p:blipFill>
              <p:spPr>
                <a:xfrm>
                  <a:off x="10622962" y="4015112"/>
                  <a:ext cx="31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0" name="Freihand 229">
                  <a:extLst>
                    <a:ext uri="{FF2B5EF4-FFF2-40B4-BE49-F238E27FC236}">
                      <a16:creationId xmlns:a16="http://schemas.microsoft.com/office/drawing/2014/main" id="{9BD3FEE1-D242-4E08-8762-8BB3F7DB313A}"/>
                    </a:ext>
                  </a:extLst>
                </p14:cNvPr>
                <p14:cNvContentPartPr/>
                <p14:nvPr/>
              </p14:nvContentPartPr>
              <p14:xfrm>
                <a:off x="10666522" y="3923312"/>
                <a:ext cx="110520" cy="184680"/>
              </p14:xfrm>
            </p:contentPart>
          </mc:Choice>
          <mc:Fallback>
            <p:pic>
              <p:nvPicPr>
                <p:cNvPr id="230" name="Freihand 229">
                  <a:extLst>
                    <a:ext uri="{FF2B5EF4-FFF2-40B4-BE49-F238E27FC236}">
                      <a16:creationId xmlns:a16="http://schemas.microsoft.com/office/drawing/2014/main" id="{9BD3FEE1-D242-4E08-8762-8BB3F7DB313A}"/>
                    </a:ext>
                  </a:extLst>
                </p:cNvPr>
                <p:cNvPicPr/>
                <p:nvPr/>
              </p:nvPicPr>
              <p:blipFill>
                <a:blip r:embed="rId390"/>
                <a:stretch>
                  <a:fillRect/>
                </a:stretch>
              </p:blipFill>
              <p:spPr>
                <a:xfrm>
                  <a:off x="10662202" y="3918992"/>
                  <a:ext cx="1191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1" name="Freihand 230">
                  <a:extLst>
                    <a:ext uri="{FF2B5EF4-FFF2-40B4-BE49-F238E27FC236}">
                      <a16:creationId xmlns:a16="http://schemas.microsoft.com/office/drawing/2014/main" id="{C880DD92-5CF8-42D7-A48D-CB8A0C408206}"/>
                    </a:ext>
                  </a:extLst>
                </p14:cNvPr>
                <p14:cNvContentPartPr/>
                <p14:nvPr/>
              </p14:nvContentPartPr>
              <p14:xfrm>
                <a:off x="10789642" y="3920432"/>
                <a:ext cx="127800" cy="125640"/>
              </p14:xfrm>
            </p:contentPart>
          </mc:Choice>
          <mc:Fallback>
            <p:pic>
              <p:nvPicPr>
                <p:cNvPr id="231" name="Freihand 230">
                  <a:extLst>
                    <a:ext uri="{FF2B5EF4-FFF2-40B4-BE49-F238E27FC236}">
                      <a16:creationId xmlns:a16="http://schemas.microsoft.com/office/drawing/2014/main" id="{C880DD92-5CF8-42D7-A48D-CB8A0C408206}"/>
                    </a:ext>
                  </a:extLst>
                </p:cNvPr>
                <p:cNvPicPr/>
                <p:nvPr/>
              </p:nvPicPr>
              <p:blipFill>
                <a:blip r:embed="rId392"/>
                <a:stretch>
                  <a:fillRect/>
                </a:stretch>
              </p:blipFill>
              <p:spPr>
                <a:xfrm>
                  <a:off x="10785322" y="3916112"/>
                  <a:ext cx="136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2" name="Freihand 231">
                  <a:extLst>
                    <a:ext uri="{FF2B5EF4-FFF2-40B4-BE49-F238E27FC236}">
                      <a16:creationId xmlns:a16="http://schemas.microsoft.com/office/drawing/2014/main" id="{A9B7F83F-8405-4856-A963-30F33BDFE9AD}"/>
                    </a:ext>
                  </a:extLst>
                </p14:cNvPr>
                <p14:cNvContentPartPr/>
                <p14:nvPr/>
              </p14:nvContentPartPr>
              <p14:xfrm>
                <a:off x="10943362" y="3899552"/>
                <a:ext cx="106560" cy="140400"/>
              </p14:xfrm>
            </p:contentPart>
          </mc:Choice>
          <mc:Fallback>
            <p:pic>
              <p:nvPicPr>
                <p:cNvPr id="232" name="Freihand 231">
                  <a:extLst>
                    <a:ext uri="{FF2B5EF4-FFF2-40B4-BE49-F238E27FC236}">
                      <a16:creationId xmlns:a16="http://schemas.microsoft.com/office/drawing/2014/main" id="{A9B7F83F-8405-4856-A963-30F33BDFE9AD}"/>
                    </a:ext>
                  </a:extLst>
                </p:cNvPr>
                <p:cNvPicPr/>
                <p:nvPr/>
              </p:nvPicPr>
              <p:blipFill>
                <a:blip r:embed="rId394"/>
                <a:stretch>
                  <a:fillRect/>
                </a:stretch>
              </p:blipFill>
              <p:spPr>
                <a:xfrm>
                  <a:off x="10939042" y="3895232"/>
                  <a:ext cx="115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3" name="Freihand 232">
                  <a:extLst>
                    <a:ext uri="{FF2B5EF4-FFF2-40B4-BE49-F238E27FC236}">
                      <a16:creationId xmlns:a16="http://schemas.microsoft.com/office/drawing/2014/main" id="{3535D606-0C85-4266-8507-E244C4B5052D}"/>
                    </a:ext>
                  </a:extLst>
                </p14:cNvPr>
                <p14:cNvContentPartPr/>
                <p14:nvPr/>
              </p14:nvContentPartPr>
              <p14:xfrm>
                <a:off x="11087002" y="3917192"/>
                <a:ext cx="124560" cy="114120"/>
              </p14:xfrm>
            </p:contentPart>
          </mc:Choice>
          <mc:Fallback>
            <p:pic>
              <p:nvPicPr>
                <p:cNvPr id="233" name="Freihand 232">
                  <a:extLst>
                    <a:ext uri="{FF2B5EF4-FFF2-40B4-BE49-F238E27FC236}">
                      <a16:creationId xmlns:a16="http://schemas.microsoft.com/office/drawing/2014/main" id="{3535D606-0C85-4266-8507-E244C4B5052D}"/>
                    </a:ext>
                  </a:extLst>
                </p:cNvPr>
                <p:cNvPicPr/>
                <p:nvPr/>
              </p:nvPicPr>
              <p:blipFill>
                <a:blip r:embed="rId396"/>
                <a:stretch>
                  <a:fillRect/>
                </a:stretch>
              </p:blipFill>
              <p:spPr>
                <a:xfrm>
                  <a:off x="11082682" y="3912872"/>
                  <a:ext cx="133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4" name="Freihand 233">
                  <a:extLst>
                    <a:ext uri="{FF2B5EF4-FFF2-40B4-BE49-F238E27FC236}">
                      <a16:creationId xmlns:a16="http://schemas.microsoft.com/office/drawing/2014/main" id="{5A01D2D9-4153-43B8-9F4F-D782400E26E5}"/>
                    </a:ext>
                  </a:extLst>
                </p14:cNvPr>
                <p14:cNvContentPartPr/>
                <p14:nvPr/>
              </p14:nvContentPartPr>
              <p14:xfrm>
                <a:off x="11227042" y="4019432"/>
                <a:ext cx="360" cy="360"/>
              </p14:xfrm>
            </p:contentPart>
          </mc:Choice>
          <mc:Fallback>
            <p:pic>
              <p:nvPicPr>
                <p:cNvPr id="234" name="Freihand 233">
                  <a:extLst>
                    <a:ext uri="{FF2B5EF4-FFF2-40B4-BE49-F238E27FC236}">
                      <a16:creationId xmlns:a16="http://schemas.microsoft.com/office/drawing/2014/main" id="{5A01D2D9-4153-43B8-9F4F-D782400E26E5}"/>
                    </a:ext>
                  </a:extLst>
                </p:cNvPr>
                <p:cNvPicPr/>
                <p:nvPr/>
              </p:nvPicPr>
              <p:blipFill>
                <a:blip r:embed="rId32"/>
                <a:stretch>
                  <a:fillRect/>
                </a:stretch>
              </p:blipFill>
              <p:spPr>
                <a:xfrm>
                  <a:off x="11222722" y="4015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5" name="Freihand 234">
                  <a:extLst>
                    <a:ext uri="{FF2B5EF4-FFF2-40B4-BE49-F238E27FC236}">
                      <a16:creationId xmlns:a16="http://schemas.microsoft.com/office/drawing/2014/main" id="{4554D87A-B3A6-46BD-8168-261B16D0C88F}"/>
                    </a:ext>
                  </a:extLst>
                </p14:cNvPr>
                <p14:cNvContentPartPr/>
                <p14:nvPr/>
              </p14:nvContentPartPr>
              <p14:xfrm>
                <a:off x="11294002" y="3848432"/>
                <a:ext cx="235800" cy="165600"/>
              </p14:xfrm>
            </p:contentPart>
          </mc:Choice>
          <mc:Fallback>
            <p:pic>
              <p:nvPicPr>
                <p:cNvPr id="235" name="Freihand 234">
                  <a:extLst>
                    <a:ext uri="{FF2B5EF4-FFF2-40B4-BE49-F238E27FC236}">
                      <a16:creationId xmlns:a16="http://schemas.microsoft.com/office/drawing/2014/main" id="{4554D87A-B3A6-46BD-8168-261B16D0C88F}"/>
                    </a:ext>
                  </a:extLst>
                </p:cNvPr>
                <p:cNvPicPr/>
                <p:nvPr/>
              </p:nvPicPr>
              <p:blipFill>
                <a:blip r:embed="rId399"/>
                <a:stretch>
                  <a:fillRect/>
                </a:stretch>
              </p:blipFill>
              <p:spPr>
                <a:xfrm>
                  <a:off x="11289682" y="3844112"/>
                  <a:ext cx="244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6" name="Freihand 235">
                  <a:extLst>
                    <a:ext uri="{FF2B5EF4-FFF2-40B4-BE49-F238E27FC236}">
                      <a16:creationId xmlns:a16="http://schemas.microsoft.com/office/drawing/2014/main" id="{07B8CCE9-7819-4C55-A192-0772E2A9C4BA}"/>
                    </a:ext>
                  </a:extLst>
                </p14:cNvPr>
                <p14:cNvContentPartPr/>
                <p14:nvPr/>
              </p14:nvContentPartPr>
              <p14:xfrm>
                <a:off x="11544562" y="4000352"/>
                <a:ext cx="360" cy="360"/>
              </p14:xfrm>
            </p:contentPart>
          </mc:Choice>
          <mc:Fallback>
            <p:pic>
              <p:nvPicPr>
                <p:cNvPr id="236" name="Freihand 235">
                  <a:extLst>
                    <a:ext uri="{FF2B5EF4-FFF2-40B4-BE49-F238E27FC236}">
                      <a16:creationId xmlns:a16="http://schemas.microsoft.com/office/drawing/2014/main" id="{07B8CCE9-7819-4C55-A192-0772E2A9C4BA}"/>
                    </a:ext>
                  </a:extLst>
                </p:cNvPr>
                <p:cNvPicPr/>
                <p:nvPr/>
              </p:nvPicPr>
              <p:blipFill>
                <a:blip r:embed="rId32"/>
                <a:stretch>
                  <a:fillRect/>
                </a:stretch>
              </p:blipFill>
              <p:spPr>
                <a:xfrm>
                  <a:off x="11540242" y="3996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7" name="Freihand 236">
                  <a:extLst>
                    <a:ext uri="{FF2B5EF4-FFF2-40B4-BE49-F238E27FC236}">
                      <a16:creationId xmlns:a16="http://schemas.microsoft.com/office/drawing/2014/main" id="{BC005F3E-521A-4B38-AFD3-C3DEADD65009}"/>
                    </a:ext>
                  </a:extLst>
                </p14:cNvPr>
                <p14:cNvContentPartPr/>
                <p14:nvPr/>
              </p14:nvContentPartPr>
              <p14:xfrm>
                <a:off x="11618362" y="3907112"/>
                <a:ext cx="281160" cy="105120"/>
              </p14:xfrm>
            </p:contentPart>
          </mc:Choice>
          <mc:Fallback>
            <p:pic>
              <p:nvPicPr>
                <p:cNvPr id="237" name="Freihand 236">
                  <a:extLst>
                    <a:ext uri="{FF2B5EF4-FFF2-40B4-BE49-F238E27FC236}">
                      <a16:creationId xmlns:a16="http://schemas.microsoft.com/office/drawing/2014/main" id="{BC005F3E-521A-4B38-AFD3-C3DEADD65009}"/>
                    </a:ext>
                  </a:extLst>
                </p:cNvPr>
                <p:cNvPicPr/>
                <p:nvPr/>
              </p:nvPicPr>
              <p:blipFill>
                <a:blip r:embed="rId402"/>
                <a:stretch>
                  <a:fillRect/>
                </a:stretch>
              </p:blipFill>
              <p:spPr>
                <a:xfrm>
                  <a:off x="11614042" y="3902792"/>
                  <a:ext cx="289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8" name="Freihand 237">
                  <a:extLst>
                    <a:ext uri="{FF2B5EF4-FFF2-40B4-BE49-F238E27FC236}">
                      <a16:creationId xmlns:a16="http://schemas.microsoft.com/office/drawing/2014/main" id="{E43A08F2-D639-42EC-AEAE-5D177379CC2A}"/>
                    </a:ext>
                  </a:extLst>
                </p14:cNvPr>
                <p14:cNvContentPartPr/>
                <p14:nvPr/>
              </p14:nvContentPartPr>
              <p14:xfrm>
                <a:off x="11913922" y="3839072"/>
                <a:ext cx="112320" cy="181080"/>
              </p14:xfrm>
            </p:contentPart>
          </mc:Choice>
          <mc:Fallback>
            <p:pic>
              <p:nvPicPr>
                <p:cNvPr id="238" name="Freihand 237">
                  <a:extLst>
                    <a:ext uri="{FF2B5EF4-FFF2-40B4-BE49-F238E27FC236}">
                      <a16:creationId xmlns:a16="http://schemas.microsoft.com/office/drawing/2014/main" id="{E43A08F2-D639-42EC-AEAE-5D177379CC2A}"/>
                    </a:ext>
                  </a:extLst>
                </p:cNvPr>
                <p:cNvPicPr/>
                <p:nvPr/>
              </p:nvPicPr>
              <p:blipFill>
                <a:blip r:embed="rId404"/>
                <a:stretch>
                  <a:fillRect/>
                </a:stretch>
              </p:blipFill>
              <p:spPr>
                <a:xfrm>
                  <a:off x="11909602" y="3834752"/>
                  <a:ext cx="120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9" name="Freihand 238">
                  <a:extLst>
                    <a:ext uri="{FF2B5EF4-FFF2-40B4-BE49-F238E27FC236}">
                      <a16:creationId xmlns:a16="http://schemas.microsoft.com/office/drawing/2014/main" id="{C9CA8496-569F-4B1F-BA2A-F9E3288F9EDE}"/>
                    </a:ext>
                  </a:extLst>
                </p14:cNvPr>
                <p14:cNvContentPartPr/>
                <p14:nvPr/>
              </p14:nvContentPartPr>
              <p14:xfrm>
                <a:off x="11826802" y="3862832"/>
                <a:ext cx="118800" cy="2520"/>
              </p14:xfrm>
            </p:contentPart>
          </mc:Choice>
          <mc:Fallback>
            <p:pic>
              <p:nvPicPr>
                <p:cNvPr id="239" name="Freihand 238">
                  <a:extLst>
                    <a:ext uri="{FF2B5EF4-FFF2-40B4-BE49-F238E27FC236}">
                      <a16:creationId xmlns:a16="http://schemas.microsoft.com/office/drawing/2014/main" id="{C9CA8496-569F-4B1F-BA2A-F9E3288F9EDE}"/>
                    </a:ext>
                  </a:extLst>
                </p:cNvPr>
                <p:cNvPicPr/>
                <p:nvPr/>
              </p:nvPicPr>
              <p:blipFill>
                <a:blip r:embed="rId406"/>
                <a:stretch>
                  <a:fillRect/>
                </a:stretch>
              </p:blipFill>
              <p:spPr>
                <a:xfrm>
                  <a:off x="11822482" y="3858512"/>
                  <a:ext cx="1274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2" name="Freihand 241">
                  <a:extLst>
                    <a:ext uri="{FF2B5EF4-FFF2-40B4-BE49-F238E27FC236}">
                      <a16:creationId xmlns:a16="http://schemas.microsoft.com/office/drawing/2014/main" id="{E425F3ED-0C02-4E5C-830D-E6A6D3E6789B}"/>
                    </a:ext>
                  </a:extLst>
                </p14:cNvPr>
                <p14:cNvContentPartPr/>
                <p14:nvPr/>
              </p14:nvContentPartPr>
              <p14:xfrm>
                <a:off x="11406322" y="3111152"/>
                <a:ext cx="99720" cy="208800"/>
              </p14:xfrm>
            </p:contentPart>
          </mc:Choice>
          <mc:Fallback>
            <p:pic>
              <p:nvPicPr>
                <p:cNvPr id="242" name="Freihand 241">
                  <a:extLst>
                    <a:ext uri="{FF2B5EF4-FFF2-40B4-BE49-F238E27FC236}">
                      <a16:creationId xmlns:a16="http://schemas.microsoft.com/office/drawing/2014/main" id="{E425F3ED-0C02-4E5C-830D-E6A6D3E6789B}"/>
                    </a:ext>
                  </a:extLst>
                </p:cNvPr>
                <p:cNvPicPr/>
                <p:nvPr/>
              </p:nvPicPr>
              <p:blipFill>
                <a:blip r:embed="rId408"/>
                <a:stretch>
                  <a:fillRect/>
                </a:stretch>
              </p:blipFill>
              <p:spPr>
                <a:xfrm>
                  <a:off x="11402002" y="3106832"/>
                  <a:ext cx="1083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3" name="Freihand 242">
                  <a:extLst>
                    <a:ext uri="{FF2B5EF4-FFF2-40B4-BE49-F238E27FC236}">
                      <a16:creationId xmlns:a16="http://schemas.microsoft.com/office/drawing/2014/main" id="{2FCC0521-7A51-4446-8F92-A4D0C31F3E55}"/>
                    </a:ext>
                  </a:extLst>
                </p14:cNvPr>
                <p14:cNvContentPartPr/>
                <p14:nvPr/>
              </p14:nvContentPartPr>
              <p14:xfrm>
                <a:off x="11452402" y="3252632"/>
                <a:ext cx="46800" cy="90360"/>
              </p14:xfrm>
            </p:contentPart>
          </mc:Choice>
          <mc:Fallback>
            <p:pic>
              <p:nvPicPr>
                <p:cNvPr id="243" name="Freihand 242">
                  <a:extLst>
                    <a:ext uri="{FF2B5EF4-FFF2-40B4-BE49-F238E27FC236}">
                      <a16:creationId xmlns:a16="http://schemas.microsoft.com/office/drawing/2014/main" id="{2FCC0521-7A51-4446-8F92-A4D0C31F3E55}"/>
                    </a:ext>
                  </a:extLst>
                </p:cNvPr>
                <p:cNvPicPr/>
                <p:nvPr/>
              </p:nvPicPr>
              <p:blipFill>
                <a:blip r:embed="rId410"/>
                <a:stretch>
                  <a:fillRect/>
                </a:stretch>
              </p:blipFill>
              <p:spPr>
                <a:xfrm>
                  <a:off x="11448082" y="3248312"/>
                  <a:ext cx="55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4" name="Freihand 243">
                  <a:extLst>
                    <a:ext uri="{FF2B5EF4-FFF2-40B4-BE49-F238E27FC236}">
                      <a16:creationId xmlns:a16="http://schemas.microsoft.com/office/drawing/2014/main" id="{804A047A-5455-44DB-9879-EAB35B348729}"/>
                    </a:ext>
                  </a:extLst>
                </p14:cNvPr>
                <p14:cNvContentPartPr/>
                <p14:nvPr/>
              </p14:nvContentPartPr>
              <p14:xfrm>
                <a:off x="11534122" y="3233192"/>
                <a:ext cx="56880" cy="97920"/>
              </p14:xfrm>
            </p:contentPart>
          </mc:Choice>
          <mc:Fallback>
            <p:pic>
              <p:nvPicPr>
                <p:cNvPr id="244" name="Freihand 243">
                  <a:extLst>
                    <a:ext uri="{FF2B5EF4-FFF2-40B4-BE49-F238E27FC236}">
                      <a16:creationId xmlns:a16="http://schemas.microsoft.com/office/drawing/2014/main" id="{804A047A-5455-44DB-9879-EAB35B348729}"/>
                    </a:ext>
                  </a:extLst>
                </p:cNvPr>
                <p:cNvPicPr/>
                <p:nvPr/>
              </p:nvPicPr>
              <p:blipFill>
                <a:blip r:embed="rId412"/>
                <a:stretch>
                  <a:fillRect/>
                </a:stretch>
              </p:blipFill>
              <p:spPr>
                <a:xfrm>
                  <a:off x="11529802" y="3228872"/>
                  <a:ext cx="65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5" name="Freihand 244">
                  <a:extLst>
                    <a:ext uri="{FF2B5EF4-FFF2-40B4-BE49-F238E27FC236}">
                      <a16:creationId xmlns:a16="http://schemas.microsoft.com/office/drawing/2014/main" id="{8CAD62E6-B2A4-46C6-A733-E29493299BF1}"/>
                    </a:ext>
                  </a:extLst>
                </p14:cNvPr>
                <p14:cNvContentPartPr/>
                <p14:nvPr/>
              </p14:nvContentPartPr>
              <p14:xfrm>
                <a:off x="11585962" y="3240392"/>
                <a:ext cx="50400" cy="77040"/>
              </p14:xfrm>
            </p:contentPart>
          </mc:Choice>
          <mc:Fallback>
            <p:pic>
              <p:nvPicPr>
                <p:cNvPr id="245" name="Freihand 244">
                  <a:extLst>
                    <a:ext uri="{FF2B5EF4-FFF2-40B4-BE49-F238E27FC236}">
                      <a16:creationId xmlns:a16="http://schemas.microsoft.com/office/drawing/2014/main" id="{8CAD62E6-B2A4-46C6-A733-E29493299BF1}"/>
                    </a:ext>
                  </a:extLst>
                </p:cNvPr>
                <p:cNvPicPr/>
                <p:nvPr/>
              </p:nvPicPr>
              <p:blipFill>
                <a:blip r:embed="rId414"/>
                <a:stretch>
                  <a:fillRect/>
                </a:stretch>
              </p:blipFill>
              <p:spPr>
                <a:xfrm>
                  <a:off x="11581642" y="3236072"/>
                  <a:ext cx="59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6" name="Freihand 245">
                  <a:extLst>
                    <a:ext uri="{FF2B5EF4-FFF2-40B4-BE49-F238E27FC236}">
                      <a16:creationId xmlns:a16="http://schemas.microsoft.com/office/drawing/2014/main" id="{5B428169-8027-4D79-9549-FC247ED0E51E}"/>
                    </a:ext>
                  </a:extLst>
                </p14:cNvPr>
                <p14:cNvContentPartPr/>
                <p14:nvPr/>
              </p14:nvContentPartPr>
              <p14:xfrm>
                <a:off x="11652562" y="3237512"/>
                <a:ext cx="77400" cy="96480"/>
              </p14:xfrm>
            </p:contentPart>
          </mc:Choice>
          <mc:Fallback>
            <p:pic>
              <p:nvPicPr>
                <p:cNvPr id="246" name="Freihand 245">
                  <a:extLst>
                    <a:ext uri="{FF2B5EF4-FFF2-40B4-BE49-F238E27FC236}">
                      <a16:creationId xmlns:a16="http://schemas.microsoft.com/office/drawing/2014/main" id="{5B428169-8027-4D79-9549-FC247ED0E51E}"/>
                    </a:ext>
                  </a:extLst>
                </p:cNvPr>
                <p:cNvPicPr/>
                <p:nvPr/>
              </p:nvPicPr>
              <p:blipFill>
                <a:blip r:embed="rId416"/>
                <a:stretch>
                  <a:fillRect/>
                </a:stretch>
              </p:blipFill>
              <p:spPr>
                <a:xfrm>
                  <a:off x="11648242" y="3233192"/>
                  <a:ext cx="86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7" name="Freihand 246">
                  <a:extLst>
                    <a:ext uri="{FF2B5EF4-FFF2-40B4-BE49-F238E27FC236}">
                      <a16:creationId xmlns:a16="http://schemas.microsoft.com/office/drawing/2014/main" id="{576D1A34-5452-41ED-801B-DCAD547B65D2}"/>
                    </a:ext>
                  </a:extLst>
                </p14:cNvPr>
                <p14:cNvContentPartPr/>
                <p14:nvPr/>
              </p14:nvContentPartPr>
              <p14:xfrm>
                <a:off x="11746522" y="3209792"/>
                <a:ext cx="74880" cy="110520"/>
              </p14:xfrm>
            </p:contentPart>
          </mc:Choice>
          <mc:Fallback>
            <p:pic>
              <p:nvPicPr>
                <p:cNvPr id="247" name="Freihand 246">
                  <a:extLst>
                    <a:ext uri="{FF2B5EF4-FFF2-40B4-BE49-F238E27FC236}">
                      <a16:creationId xmlns:a16="http://schemas.microsoft.com/office/drawing/2014/main" id="{576D1A34-5452-41ED-801B-DCAD547B65D2}"/>
                    </a:ext>
                  </a:extLst>
                </p:cNvPr>
                <p:cNvPicPr/>
                <p:nvPr/>
              </p:nvPicPr>
              <p:blipFill>
                <a:blip r:embed="rId418"/>
                <a:stretch>
                  <a:fillRect/>
                </a:stretch>
              </p:blipFill>
              <p:spPr>
                <a:xfrm>
                  <a:off x="11742202" y="3205472"/>
                  <a:ext cx="83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8" name="Freihand 247">
                  <a:extLst>
                    <a:ext uri="{FF2B5EF4-FFF2-40B4-BE49-F238E27FC236}">
                      <a16:creationId xmlns:a16="http://schemas.microsoft.com/office/drawing/2014/main" id="{8D5475EB-10AE-451D-AA48-CB42A1EF4606}"/>
                    </a:ext>
                  </a:extLst>
                </p14:cNvPr>
                <p14:cNvContentPartPr/>
                <p14:nvPr/>
              </p14:nvContentPartPr>
              <p14:xfrm>
                <a:off x="11826802" y="3208712"/>
                <a:ext cx="100800" cy="129240"/>
              </p14:xfrm>
            </p:contentPart>
          </mc:Choice>
          <mc:Fallback>
            <p:pic>
              <p:nvPicPr>
                <p:cNvPr id="248" name="Freihand 247">
                  <a:extLst>
                    <a:ext uri="{FF2B5EF4-FFF2-40B4-BE49-F238E27FC236}">
                      <a16:creationId xmlns:a16="http://schemas.microsoft.com/office/drawing/2014/main" id="{8D5475EB-10AE-451D-AA48-CB42A1EF4606}"/>
                    </a:ext>
                  </a:extLst>
                </p:cNvPr>
                <p:cNvPicPr/>
                <p:nvPr/>
              </p:nvPicPr>
              <p:blipFill>
                <a:blip r:embed="rId420"/>
                <a:stretch>
                  <a:fillRect/>
                </a:stretch>
              </p:blipFill>
              <p:spPr>
                <a:xfrm>
                  <a:off x="11822482" y="3204392"/>
                  <a:ext cx="109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9" name="Freihand 248">
                  <a:extLst>
                    <a:ext uri="{FF2B5EF4-FFF2-40B4-BE49-F238E27FC236}">
                      <a16:creationId xmlns:a16="http://schemas.microsoft.com/office/drawing/2014/main" id="{E294C751-4C7F-4D57-AEE8-3A2754B3954F}"/>
                    </a:ext>
                  </a:extLst>
                </p14:cNvPr>
                <p14:cNvContentPartPr/>
                <p14:nvPr/>
              </p14:nvContentPartPr>
              <p14:xfrm>
                <a:off x="11572642" y="3084872"/>
                <a:ext cx="99360" cy="46080"/>
              </p14:xfrm>
            </p:contentPart>
          </mc:Choice>
          <mc:Fallback>
            <p:pic>
              <p:nvPicPr>
                <p:cNvPr id="249" name="Freihand 248">
                  <a:extLst>
                    <a:ext uri="{FF2B5EF4-FFF2-40B4-BE49-F238E27FC236}">
                      <a16:creationId xmlns:a16="http://schemas.microsoft.com/office/drawing/2014/main" id="{E294C751-4C7F-4D57-AEE8-3A2754B3954F}"/>
                    </a:ext>
                  </a:extLst>
                </p:cNvPr>
                <p:cNvPicPr/>
                <p:nvPr/>
              </p:nvPicPr>
              <p:blipFill>
                <a:blip r:embed="rId422"/>
                <a:stretch>
                  <a:fillRect/>
                </a:stretch>
              </p:blipFill>
              <p:spPr>
                <a:xfrm>
                  <a:off x="11568322" y="3080552"/>
                  <a:ext cx="108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1" name="Freihand 250">
                  <a:extLst>
                    <a:ext uri="{FF2B5EF4-FFF2-40B4-BE49-F238E27FC236}">
                      <a16:creationId xmlns:a16="http://schemas.microsoft.com/office/drawing/2014/main" id="{56C120FD-B28D-42A3-B1A6-67EF93FD5067}"/>
                    </a:ext>
                  </a:extLst>
                </p14:cNvPr>
                <p14:cNvContentPartPr/>
                <p14:nvPr/>
              </p14:nvContentPartPr>
              <p14:xfrm>
                <a:off x="5545522" y="2670152"/>
                <a:ext cx="1004040" cy="680760"/>
              </p14:xfrm>
            </p:contentPart>
          </mc:Choice>
          <mc:Fallback>
            <p:pic>
              <p:nvPicPr>
                <p:cNvPr id="251" name="Freihand 250">
                  <a:extLst>
                    <a:ext uri="{FF2B5EF4-FFF2-40B4-BE49-F238E27FC236}">
                      <a16:creationId xmlns:a16="http://schemas.microsoft.com/office/drawing/2014/main" id="{56C120FD-B28D-42A3-B1A6-67EF93FD5067}"/>
                    </a:ext>
                  </a:extLst>
                </p:cNvPr>
                <p:cNvPicPr/>
                <p:nvPr/>
              </p:nvPicPr>
              <p:blipFill>
                <a:blip r:embed="rId424"/>
                <a:stretch>
                  <a:fillRect/>
                </a:stretch>
              </p:blipFill>
              <p:spPr>
                <a:xfrm>
                  <a:off x="5541202" y="2665832"/>
                  <a:ext cx="1012680" cy="68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5">
            <p14:nvContentPartPr>
              <p14:cNvPr id="253" name="Freihand 252">
                <a:extLst>
                  <a:ext uri="{FF2B5EF4-FFF2-40B4-BE49-F238E27FC236}">
                    <a16:creationId xmlns:a16="http://schemas.microsoft.com/office/drawing/2014/main" id="{54B22C38-5F60-46A6-B392-83FD7F9CC59F}"/>
                  </a:ext>
                </a:extLst>
              </p14:cNvPr>
              <p14:cNvContentPartPr/>
              <p14:nvPr/>
            </p14:nvContentPartPr>
            <p14:xfrm>
              <a:off x="1919242" y="2651072"/>
              <a:ext cx="1353960" cy="105840"/>
            </p14:xfrm>
          </p:contentPart>
        </mc:Choice>
        <mc:Fallback>
          <p:pic>
            <p:nvPicPr>
              <p:cNvPr id="253" name="Freihand 252">
                <a:extLst>
                  <a:ext uri="{FF2B5EF4-FFF2-40B4-BE49-F238E27FC236}">
                    <a16:creationId xmlns:a16="http://schemas.microsoft.com/office/drawing/2014/main" id="{54B22C38-5F60-46A6-B392-83FD7F9CC59F}"/>
                  </a:ext>
                </a:extLst>
              </p:cNvPr>
              <p:cNvPicPr/>
              <p:nvPr/>
            </p:nvPicPr>
            <p:blipFill>
              <a:blip r:embed="rId426"/>
              <a:stretch>
                <a:fillRect/>
              </a:stretch>
            </p:blipFill>
            <p:spPr>
              <a:xfrm>
                <a:off x="1914922" y="2646752"/>
                <a:ext cx="1362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4" name="Freihand 253">
                <a:extLst>
                  <a:ext uri="{FF2B5EF4-FFF2-40B4-BE49-F238E27FC236}">
                    <a16:creationId xmlns:a16="http://schemas.microsoft.com/office/drawing/2014/main" id="{795A0B3D-040F-45A3-9CCE-A607F6DE8CF4}"/>
                  </a:ext>
                </a:extLst>
              </p14:cNvPr>
              <p14:cNvContentPartPr/>
              <p14:nvPr/>
            </p14:nvContentPartPr>
            <p14:xfrm>
              <a:off x="3649762" y="2254352"/>
              <a:ext cx="284400" cy="243720"/>
            </p14:xfrm>
          </p:contentPart>
        </mc:Choice>
        <mc:Fallback>
          <p:pic>
            <p:nvPicPr>
              <p:cNvPr id="254" name="Freihand 253">
                <a:extLst>
                  <a:ext uri="{FF2B5EF4-FFF2-40B4-BE49-F238E27FC236}">
                    <a16:creationId xmlns:a16="http://schemas.microsoft.com/office/drawing/2014/main" id="{795A0B3D-040F-45A3-9CCE-A607F6DE8CF4}"/>
                  </a:ext>
                </a:extLst>
              </p:cNvPr>
              <p:cNvPicPr/>
              <p:nvPr/>
            </p:nvPicPr>
            <p:blipFill>
              <a:blip r:embed="rId428"/>
              <a:stretch>
                <a:fillRect/>
              </a:stretch>
            </p:blipFill>
            <p:spPr>
              <a:xfrm>
                <a:off x="3645442" y="2250032"/>
                <a:ext cx="2930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5" name="Freihand 254">
                <a:extLst>
                  <a:ext uri="{FF2B5EF4-FFF2-40B4-BE49-F238E27FC236}">
                    <a16:creationId xmlns:a16="http://schemas.microsoft.com/office/drawing/2014/main" id="{B7349B31-E234-4A3E-B8A2-D0D55822DA49}"/>
                  </a:ext>
                </a:extLst>
              </p14:cNvPr>
              <p14:cNvContentPartPr/>
              <p14:nvPr/>
            </p14:nvContentPartPr>
            <p14:xfrm>
              <a:off x="3661642" y="3001352"/>
              <a:ext cx="241920" cy="218520"/>
            </p14:xfrm>
          </p:contentPart>
        </mc:Choice>
        <mc:Fallback>
          <p:pic>
            <p:nvPicPr>
              <p:cNvPr id="255" name="Freihand 254">
                <a:extLst>
                  <a:ext uri="{FF2B5EF4-FFF2-40B4-BE49-F238E27FC236}">
                    <a16:creationId xmlns:a16="http://schemas.microsoft.com/office/drawing/2014/main" id="{B7349B31-E234-4A3E-B8A2-D0D55822DA49}"/>
                  </a:ext>
                </a:extLst>
              </p:cNvPr>
              <p:cNvPicPr/>
              <p:nvPr/>
            </p:nvPicPr>
            <p:blipFill>
              <a:blip r:embed="rId430"/>
              <a:stretch>
                <a:fillRect/>
              </a:stretch>
            </p:blipFill>
            <p:spPr>
              <a:xfrm>
                <a:off x="3657322" y="2997032"/>
                <a:ext cx="2505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6" name="Freihand 255">
                <a:extLst>
                  <a:ext uri="{FF2B5EF4-FFF2-40B4-BE49-F238E27FC236}">
                    <a16:creationId xmlns:a16="http://schemas.microsoft.com/office/drawing/2014/main" id="{DDCB9667-3F1D-42ED-A693-310B80077339}"/>
                  </a:ext>
                </a:extLst>
              </p14:cNvPr>
              <p14:cNvContentPartPr/>
              <p14:nvPr/>
            </p14:nvContentPartPr>
            <p14:xfrm>
              <a:off x="4235482" y="3835112"/>
              <a:ext cx="192600" cy="216000"/>
            </p14:xfrm>
          </p:contentPart>
        </mc:Choice>
        <mc:Fallback>
          <p:pic>
            <p:nvPicPr>
              <p:cNvPr id="256" name="Freihand 255">
                <a:extLst>
                  <a:ext uri="{FF2B5EF4-FFF2-40B4-BE49-F238E27FC236}">
                    <a16:creationId xmlns:a16="http://schemas.microsoft.com/office/drawing/2014/main" id="{DDCB9667-3F1D-42ED-A693-310B80077339}"/>
                  </a:ext>
                </a:extLst>
              </p:cNvPr>
              <p:cNvPicPr/>
              <p:nvPr/>
            </p:nvPicPr>
            <p:blipFill>
              <a:blip r:embed="rId432"/>
              <a:stretch>
                <a:fillRect/>
              </a:stretch>
            </p:blipFill>
            <p:spPr>
              <a:xfrm>
                <a:off x="4231162" y="3830792"/>
                <a:ext cx="2012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7" name="Freihand 256">
                <a:extLst>
                  <a:ext uri="{FF2B5EF4-FFF2-40B4-BE49-F238E27FC236}">
                    <a16:creationId xmlns:a16="http://schemas.microsoft.com/office/drawing/2014/main" id="{F5E9FA63-D5DA-4DCB-B9F9-6D8495F13448}"/>
                  </a:ext>
                </a:extLst>
              </p14:cNvPr>
              <p14:cNvContentPartPr/>
              <p14:nvPr/>
            </p14:nvContentPartPr>
            <p14:xfrm>
              <a:off x="3725002" y="4568432"/>
              <a:ext cx="255600" cy="241200"/>
            </p14:xfrm>
          </p:contentPart>
        </mc:Choice>
        <mc:Fallback>
          <p:pic>
            <p:nvPicPr>
              <p:cNvPr id="257" name="Freihand 256">
                <a:extLst>
                  <a:ext uri="{FF2B5EF4-FFF2-40B4-BE49-F238E27FC236}">
                    <a16:creationId xmlns:a16="http://schemas.microsoft.com/office/drawing/2014/main" id="{F5E9FA63-D5DA-4DCB-B9F9-6D8495F13448}"/>
                  </a:ext>
                </a:extLst>
              </p:cNvPr>
              <p:cNvPicPr/>
              <p:nvPr/>
            </p:nvPicPr>
            <p:blipFill>
              <a:blip r:embed="rId434"/>
              <a:stretch>
                <a:fillRect/>
              </a:stretch>
            </p:blipFill>
            <p:spPr>
              <a:xfrm>
                <a:off x="3720682" y="4564112"/>
                <a:ext cx="2642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8" name="Freihand 257">
                <a:extLst>
                  <a:ext uri="{FF2B5EF4-FFF2-40B4-BE49-F238E27FC236}">
                    <a16:creationId xmlns:a16="http://schemas.microsoft.com/office/drawing/2014/main" id="{C9CA40BB-B8D0-4204-9BDE-3F6245845A19}"/>
                  </a:ext>
                </a:extLst>
              </p14:cNvPr>
              <p14:cNvContentPartPr/>
              <p14:nvPr/>
            </p14:nvContentPartPr>
            <p14:xfrm>
              <a:off x="4315402" y="5424872"/>
              <a:ext cx="226080" cy="153720"/>
            </p14:xfrm>
          </p:contentPart>
        </mc:Choice>
        <mc:Fallback>
          <p:pic>
            <p:nvPicPr>
              <p:cNvPr id="258" name="Freihand 257">
                <a:extLst>
                  <a:ext uri="{FF2B5EF4-FFF2-40B4-BE49-F238E27FC236}">
                    <a16:creationId xmlns:a16="http://schemas.microsoft.com/office/drawing/2014/main" id="{C9CA40BB-B8D0-4204-9BDE-3F6245845A19}"/>
                  </a:ext>
                </a:extLst>
              </p:cNvPr>
              <p:cNvPicPr/>
              <p:nvPr/>
            </p:nvPicPr>
            <p:blipFill>
              <a:blip r:embed="rId436"/>
              <a:stretch>
                <a:fillRect/>
              </a:stretch>
            </p:blipFill>
            <p:spPr>
              <a:xfrm>
                <a:off x="4311082" y="5420552"/>
                <a:ext cx="2347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9" name="Freihand 258">
                <a:extLst>
                  <a:ext uri="{FF2B5EF4-FFF2-40B4-BE49-F238E27FC236}">
                    <a16:creationId xmlns:a16="http://schemas.microsoft.com/office/drawing/2014/main" id="{B041995E-0DA1-4E6C-99FD-9531CDA6B791}"/>
                  </a:ext>
                </a:extLst>
              </p14:cNvPr>
              <p14:cNvContentPartPr/>
              <p14:nvPr/>
            </p14:nvContentPartPr>
            <p14:xfrm>
              <a:off x="1852282" y="2603552"/>
              <a:ext cx="1556280" cy="150120"/>
            </p14:xfrm>
          </p:contentPart>
        </mc:Choice>
        <mc:Fallback>
          <p:pic>
            <p:nvPicPr>
              <p:cNvPr id="259" name="Freihand 258">
                <a:extLst>
                  <a:ext uri="{FF2B5EF4-FFF2-40B4-BE49-F238E27FC236}">
                    <a16:creationId xmlns:a16="http://schemas.microsoft.com/office/drawing/2014/main" id="{B041995E-0DA1-4E6C-99FD-9531CDA6B791}"/>
                  </a:ext>
                </a:extLst>
              </p:cNvPr>
              <p:cNvPicPr/>
              <p:nvPr/>
            </p:nvPicPr>
            <p:blipFill>
              <a:blip r:embed="rId438"/>
              <a:stretch>
                <a:fillRect/>
              </a:stretch>
            </p:blipFill>
            <p:spPr>
              <a:xfrm>
                <a:off x="1847962" y="2599232"/>
                <a:ext cx="1564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0" name="Freihand 259">
                <a:extLst>
                  <a:ext uri="{FF2B5EF4-FFF2-40B4-BE49-F238E27FC236}">
                    <a16:creationId xmlns:a16="http://schemas.microsoft.com/office/drawing/2014/main" id="{A077285B-B459-423D-A246-92DC26A29160}"/>
                  </a:ext>
                </a:extLst>
              </p14:cNvPr>
              <p14:cNvContentPartPr/>
              <p14:nvPr/>
            </p14:nvContentPartPr>
            <p14:xfrm>
              <a:off x="1860202" y="4190432"/>
              <a:ext cx="2212200" cy="123120"/>
            </p14:xfrm>
          </p:contentPart>
        </mc:Choice>
        <mc:Fallback>
          <p:pic>
            <p:nvPicPr>
              <p:cNvPr id="260" name="Freihand 259">
                <a:extLst>
                  <a:ext uri="{FF2B5EF4-FFF2-40B4-BE49-F238E27FC236}">
                    <a16:creationId xmlns:a16="http://schemas.microsoft.com/office/drawing/2014/main" id="{A077285B-B459-423D-A246-92DC26A29160}"/>
                  </a:ext>
                </a:extLst>
              </p:cNvPr>
              <p:cNvPicPr/>
              <p:nvPr/>
            </p:nvPicPr>
            <p:blipFill>
              <a:blip r:embed="rId440"/>
              <a:stretch>
                <a:fillRect/>
              </a:stretch>
            </p:blipFill>
            <p:spPr>
              <a:xfrm>
                <a:off x="1855882" y="4186112"/>
                <a:ext cx="2220840" cy="13176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41D75E3-0E71-4860-AEDF-A6A0B26C32BB}"/>
                  </a:ext>
                </a:extLst>
              </p14:cNvPr>
              <p14:cNvContentPartPr/>
              <p14:nvPr/>
            </p14:nvContentPartPr>
            <p14:xfrm>
              <a:off x="2629162" y="3247952"/>
              <a:ext cx="4311360" cy="49320"/>
            </p14:xfrm>
          </p:contentPart>
        </mc:Choice>
        <mc:Fallback>
          <p:pic>
            <p:nvPicPr>
              <p:cNvPr id="2" name="Freihand 1">
                <a:extLst>
                  <a:ext uri="{FF2B5EF4-FFF2-40B4-BE49-F238E27FC236}">
                    <a16:creationId xmlns:a16="http://schemas.microsoft.com/office/drawing/2014/main" id="{A41D75E3-0E71-4860-AEDF-A6A0B26C32BB}"/>
                  </a:ext>
                </a:extLst>
              </p:cNvPr>
              <p:cNvPicPr/>
              <p:nvPr/>
            </p:nvPicPr>
            <p:blipFill>
              <a:blip r:embed="rId4"/>
              <a:stretch>
                <a:fillRect/>
              </a:stretch>
            </p:blipFill>
            <p:spPr>
              <a:xfrm>
                <a:off x="2624842" y="3243632"/>
                <a:ext cx="43200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1F79ACE8-0B03-41B0-8E46-49FDE0C416F7}"/>
                  </a:ext>
                </a:extLst>
              </p14:cNvPr>
              <p14:cNvContentPartPr/>
              <p14:nvPr/>
            </p14:nvContentPartPr>
            <p14:xfrm>
              <a:off x="2570842" y="4096112"/>
              <a:ext cx="3807000" cy="41400"/>
            </p14:xfrm>
          </p:contentPart>
        </mc:Choice>
        <mc:Fallback>
          <p:pic>
            <p:nvPicPr>
              <p:cNvPr id="7" name="Freihand 6">
                <a:extLst>
                  <a:ext uri="{FF2B5EF4-FFF2-40B4-BE49-F238E27FC236}">
                    <a16:creationId xmlns:a16="http://schemas.microsoft.com/office/drawing/2014/main" id="{1F79ACE8-0B03-41B0-8E46-49FDE0C416F7}"/>
                  </a:ext>
                </a:extLst>
              </p:cNvPr>
              <p:cNvPicPr/>
              <p:nvPr/>
            </p:nvPicPr>
            <p:blipFill>
              <a:blip r:embed="rId6"/>
              <a:stretch>
                <a:fillRect/>
              </a:stretch>
            </p:blipFill>
            <p:spPr>
              <a:xfrm>
                <a:off x="2566522" y="4091792"/>
                <a:ext cx="38156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56AE6DDC-2119-41CA-A2F9-FCBC3E64DF92}"/>
                  </a:ext>
                </a:extLst>
              </p14:cNvPr>
              <p14:cNvContentPartPr/>
              <p14:nvPr/>
            </p14:nvContentPartPr>
            <p14:xfrm>
              <a:off x="2492722" y="4876952"/>
              <a:ext cx="5535720" cy="106200"/>
            </p14:xfrm>
          </p:contentPart>
        </mc:Choice>
        <mc:Fallback>
          <p:pic>
            <p:nvPicPr>
              <p:cNvPr id="8" name="Freihand 7">
                <a:extLst>
                  <a:ext uri="{FF2B5EF4-FFF2-40B4-BE49-F238E27FC236}">
                    <a16:creationId xmlns:a16="http://schemas.microsoft.com/office/drawing/2014/main" id="{56AE6DDC-2119-41CA-A2F9-FCBC3E64DF92}"/>
                  </a:ext>
                </a:extLst>
              </p:cNvPr>
              <p:cNvPicPr/>
              <p:nvPr/>
            </p:nvPicPr>
            <p:blipFill>
              <a:blip r:embed="rId8"/>
              <a:stretch>
                <a:fillRect/>
              </a:stretch>
            </p:blipFill>
            <p:spPr>
              <a:xfrm>
                <a:off x="2488402" y="4872632"/>
                <a:ext cx="5544360" cy="11484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6AB97683-260F-4211-ADF7-A7873B7C216B}"/>
              </a:ext>
            </a:extLst>
          </p:cNvPr>
          <p:cNvGrpSpPr/>
          <p:nvPr/>
        </p:nvGrpSpPr>
        <p:grpSpPr>
          <a:xfrm>
            <a:off x="6374602" y="1408712"/>
            <a:ext cx="551880" cy="187920"/>
            <a:chOff x="6374602" y="1408712"/>
            <a:chExt cx="551880" cy="1879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AB56218-5B86-4A5F-BF0D-B7EF7447555D}"/>
                    </a:ext>
                  </a:extLst>
                </p14:cNvPr>
                <p14:cNvContentPartPr/>
                <p14:nvPr/>
              </p14:nvContentPartPr>
              <p14:xfrm>
                <a:off x="6512482" y="1409072"/>
                <a:ext cx="414000" cy="124560"/>
              </p14:xfrm>
            </p:contentPart>
          </mc:Choice>
          <mc:Fallback>
            <p:pic>
              <p:nvPicPr>
                <p:cNvPr id="2" name="Freihand 1">
                  <a:extLst>
                    <a:ext uri="{FF2B5EF4-FFF2-40B4-BE49-F238E27FC236}">
                      <a16:creationId xmlns:a16="http://schemas.microsoft.com/office/drawing/2014/main" id="{4AB56218-5B86-4A5F-BF0D-B7EF7447555D}"/>
                    </a:ext>
                  </a:extLst>
                </p:cNvPr>
                <p:cNvPicPr/>
                <p:nvPr/>
              </p:nvPicPr>
              <p:blipFill>
                <a:blip r:embed="rId4"/>
                <a:stretch>
                  <a:fillRect/>
                </a:stretch>
              </p:blipFill>
              <p:spPr>
                <a:xfrm>
                  <a:off x="6508162" y="1404752"/>
                  <a:ext cx="422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A58E203F-3AF3-4743-9AE2-E12D96C29EE2}"/>
                    </a:ext>
                  </a:extLst>
                </p14:cNvPr>
                <p14:cNvContentPartPr/>
                <p14:nvPr/>
              </p14:nvContentPartPr>
              <p14:xfrm>
                <a:off x="6374602" y="1408712"/>
                <a:ext cx="364320" cy="187920"/>
              </p14:xfrm>
            </p:contentPart>
          </mc:Choice>
          <mc:Fallback>
            <p:pic>
              <p:nvPicPr>
                <p:cNvPr id="5" name="Freihand 4">
                  <a:extLst>
                    <a:ext uri="{FF2B5EF4-FFF2-40B4-BE49-F238E27FC236}">
                      <a16:creationId xmlns:a16="http://schemas.microsoft.com/office/drawing/2014/main" id="{A58E203F-3AF3-4743-9AE2-E12D96C29EE2}"/>
                    </a:ext>
                  </a:extLst>
                </p:cNvPr>
                <p:cNvPicPr/>
                <p:nvPr/>
              </p:nvPicPr>
              <p:blipFill>
                <a:blip r:embed="rId6"/>
                <a:stretch>
                  <a:fillRect/>
                </a:stretch>
              </p:blipFill>
              <p:spPr>
                <a:xfrm>
                  <a:off x="6370282" y="1404392"/>
                  <a:ext cx="372960" cy="196560"/>
                </a:xfrm>
                <a:prstGeom prst="rect">
                  <a:avLst/>
                </a:prstGeom>
              </p:spPr>
            </p:pic>
          </mc:Fallback>
        </mc:AlternateContent>
      </p:grpSp>
      <p:grpSp>
        <p:nvGrpSpPr>
          <p:cNvPr id="113" name="Gruppieren 112">
            <a:extLst>
              <a:ext uri="{FF2B5EF4-FFF2-40B4-BE49-F238E27FC236}">
                <a16:creationId xmlns:a16="http://schemas.microsoft.com/office/drawing/2014/main" id="{1E91E8D4-6518-4528-AC7E-3D426D0E4F9B}"/>
              </a:ext>
            </a:extLst>
          </p:cNvPr>
          <p:cNvGrpSpPr/>
          <p:nvPr/>
        </p:nvGrpSpPr>
        <p:grpSpPr>
          <a:xfrm>
            <a:off x="7381162" y="201632"/>
            <a:ext cx="4267080" cy="3026520"/>
            <a:chOff x="7381162" y="201632"/>
            <a:chExt cx="4267080" cy="302652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040E32D1-4184-47EE-A5D1-28E6FDABAFED}"/>
                    </a:ext>
                  </a:extLst>
                </p14:cNvPr>
                <p14:cNvContentPartPr/>
                <p14:nvPr/>
              </p14:nvContentPartPr>
              <p14:xfrm>
                <a:off x="7535602" y="1141952"/>
                <a:ext cx="6120" cy="94680"/>
              </p14:xfrm>
            </p:contentPart>
          </mc:Choice>
          <mc:Fallback>
            <p:pic>
              <p:nvPicPr>
                <p:cNvPr id="6" name="Freihand 5">
                  <a:extLst>
                    <a:ext uri="{FF2B5EF4-FFF2-40B4-BE49-F238E27FC236}">
                      <a16:creationId xmlns:a16="http://schemas.microsoft.com/office/drawing/2014/main" id="{040E32D1-4184-47EE-A5D1-28E6FDABAFED}"/>
                    </a:ext>
                  </a:extLst>
                </p:cNvPr>
                <p:cNvPicPr/>
                <p:nvPr/>
              </p:nvPicPr>
              <p:blipFill>
                <a:blip r:embed="rId8"/>
                <a:stretch>
                  <a:fillRect/>
                </a:stretch>
              </p:blipFill>
              <p:spPr>
                <a:xfrm>
                  <a:off x="7531282" y="1137632"/>
                  <a:ext cx="147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F911D1C7-B5D0-4186-837D-28456D4DCAC4}"/>
                    </a:ext>
                  </a:extLst>
                </p14:cNvPr>
                <p14:cNvContentPartPr/>
                <p14:nvPr/>
              </p14:nvContentPartPr>
              <p14:xfrm>
                <a:off x="7381162" y="1058072"/>
                <a:ext cx="243000" cy="186120"/>
              </p14:xfrm>
            </p:contentPart>
          </mc:Choice>
          <mc:Fallback>
            <p:pic>
              <p:nvPicPr>
                <p:cNvPr id="7" name="Freihand 6">
                  <a:extLst>
                    <a:ext uri="{FF2B5EF4-FFF2-40B4-BE49-F238E27FC236}">
                      <a16:creationId xmlns:a16="http://schemas.microsoft.com/office/drawing/2014/main" id="{F911D1C7-B5D0-4186-837D-28456D4DCAC4}"/>
                    </a:ext>
                  </a:extLst>
                </p:cNvPr>
                <p:cNvPicPr/>
                <p:nvPr/>
              </p:nvPicPr>
              <p:blipFill>
                <a:blip r:embed="rId10"/>
                <a:stretch>
                  <a:fillRect/>
                </a:stretch>
              </p:blipFill>
              <p:spPr>
                <a:xfrm>
                  <a:off x="7376842" y="1053752"/>
                  <a:ext cx="2516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C11406C9-38C7-4C6D-A4A8-CEC0697D4303}"/>
                    </a:ext>
                  </a:extLst>
                </p14:cNvPr>
                <p14:cNvContentPartPr/>
                <p14:nvPr/>
              </p14:nvContentPartPr>
              <p14:xfrm>
                <a:off x="7667002" y="1130432"/>
                <a:ext cx="52560" cy="82080"/>
              </p14:xfrm>
            </p:contentPart>
          </mc:Choice>
          <mc:Fallback>
            <p:pic>
              <p:nvPicPr>
                <p:cNvPr id="10" name="Freihand 9">
                  <a:extLst>
                    <a:ext uri="{FF2B5EF4-FFF2-40B4-BE49-F238E27FC236}">
                      <a16:creationId xmlns:a16="http://schemas.microsoft.com/office/drawing/2014/main" id="{C11406C9-38C7-4C6D-A4A8-CEC0697D4303}"/>
                    </a:ext>
                  </a:extLst>
                </p:cNvPr>
                <p:cNvPicPr/>
                <p:nvPr/>
              </p:nvPicPr>
              <p:blipFill>
                <a:blip r:embed="rId12"/>
                <a:stretch>
                  <a:fillRect/>
                </a:stretch>
              </p:blipFill>
              <p:spPr>
                <a:xfrm>
                  <a:off x="7662682" y="1126112"/>
                  <a:ext cx="61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5441A307-B3D9-40FD-93EC-666BDE79FABB}"/>
                    </a:ext>
                  </a:extLst>
                </p14:cNvPr>
                <p14:cNvContentPartPr/>
                <p14:nvPr/>
              </p14:nvContentPartPr>
              <p14:xfrm>
                <a:off x="7768882" y="1119272"/>
                <a:ext cx="55080" cy="135000"/>
              </p14:xfrm>
            </p:contentPart>
          </mc:Choice>
          <mc:Fallback>
            <p:pic>
              <p:nvPicPr>
                <p:cNvPr id="11" name="Freihand 10">
                  <a:extLst>
                    <a:ext uri="{FF2B5EF4-FFF2-40B4-BE49-F238E27FC236}">
                      <a16:creationId xmlns:a16="http://schemas.microsoft.com/office/drawing/2014/main" id="{5441A307-B3D9-40FD-93EC-666BDE79FABB}"/>
                    </a:ext>
                  </a:extLst>
                </p:cNvPr>
                <p:cNvPicPr/>
                <p:nvPr/>
              </p:nvPicPr>
              <p:blipFill>
                <a:blip r:embed="rId14"/>
                <a:stretch>
                  <a:fillRect/>
                </a:stretch>
              </p:blipFill>
              <p:spPr>
                <a:xfrm>
                  <a:off x="7764562" y="1114952"/>
                  <a:ext cx="63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77685AEF-FFF4-4537-A231-28C79E7FE5F4}"/>
                    </a:ext>
                  </a:extLst>
                </p14:cNvPr>
                <p14:cNvContentPartPr/>
                <p14:nvPr/>
              </p14:nvContentPartPr>
              <p14:xfrm>
                <a:off x="7891282" y="1141952"/>
                <a:ext cx="360" cy="360"/>
              </p14:xfrm>
            </p:contentPart>
          </mc:Choice>
          <mc:Fallback>
            <p:pic>
              <p:nvPicPr>
                <p:cNvPr id="12" name="Freihand 11">
                  <a:extLst>
                    <a:ext uri="{FF2B5EF4-FFF2-40B4-BE49-F238E27FC236}">
                      <a16:creationId xmlns:a16="http://schemas.microsoft.com/office/drawing/2014/main" id="{77685AEF-FFF4-4537-A231-28C79E7FE5F4}"/>
                    </a:ext>
                  </a:extLst>
                </p:cNvPr>
                <p:cNvPicPr/>
                <p:nvPr/>
              </p:nvPicPr>
              <p:blipFill>
                <a:blip r:embed="rId16"/>
                <a:stretch>
                  <a:fillRect/>
                </a:stretch>
              </p:blipFill>
              <p:spPr>
                <a:xfrm>
                  <a:off x="7886962" y="1137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AF4D24BF-9478-4560-9D83-791AEEC87C3A}"/>
                    </a:ext>
                  </a:extLst>
                </p14:cNvPr>
                <p14:cNvContentPartPr/>
                <p14:nvPr/>
              </p14:nvContentPartPr>
              <p14:xfrm>
                <a:off x="8592202" y="765752"/>
                <a:ext cx="80640" cy="201240"/>
              </p14:xfrm>
            </p:contentPart>
          </mc:Choice>
          <mc:Fallback>
            <p:pic>
              <p:nvPicPr>
                <p:cNvPr id="13" name="Freihand 12">
                  <a:extLst>
                    <a:ext uri="{FF2B5EF4-FFF2-40B4-BE49-F238E27FC236}">
                      <a16:creationId xmlns:a16="http://schemas.microsoft.com/office/drawing/2014/main" id="{AF4D24BF-9478-4560-9D83-791AEEC87C3A}"/>
                    </a:ext>
                  </a:extLst>
                </p:cNvPr>
                <p:cNvPicPr/>
                <p:nvPr/>
              </p:nvPicPr>
              <p:blipFill>
                <a:blip r:embed="rId18"/>
                <a:stretch>
                  <a:fillRect/>
                </a:stretch>
              </p:blipFill>
              <p:spPr>
                <a:xfrm>
                  <a:off x="8587882" y="761432"/>
                  <a:ext cx="892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CEBC532D-0FCA-42DF-9266-D82CAA1F350F}"/>
                    </a:ext>
                  </a:extLst>
                </p14:cNvPr>
                <p14:cNvContentPartPr/>
                <p14:nvPr/>
              </p14:nvContentPartPr>
              <p14:xfrm>
                <a:off x="8629282" y="782672"/>
                <a:ext cx="91440" cy="126000"/>
              </p14:xfrm>
            </p:contentPart>
          </mc:Choice>
          <mc:Fallback>
            <p:pic>
              <p:nvPicPr>
                <p:cNvPr id="14" name="Freihand 13">
                  <a:extLst>
                    <a:ext uri="{FF2B5EF4-FFF2-40B4-BE49-F238E27FC236}">
                      <a16:creationId xmlns:a16="http://schemas.microsoft.com/office/drawing/2014/main" id="{CEBC532D-0FCA-42DF-9266-D82CAA1F350F}"/>
                    </a:ext>
                  </a:extLst>
                </p:cNvPr>
                <p:cNvPicPr/>
                <p:nvPr/>
              </p:nvPicPr>
              <p:blipFill>
                <a:blip r:embed="rId20"/>
                <a:stretch>
                  <a:fillRect/>
                </a:stretch>
              </p:blipFill>
              <p:spPr>
                <a:xfrm>
                  <a:off x="8624962" y="778352"/>
                  <a:ext cx="1000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9805CE88-4E25-4CAA-A954-EC75EF943B5C}"/>
                    </a:ext>
                  </a:extLst>
                </p14:cNvPr>
                <p14:cNvContentPartPr/>
                <p14:nvPr/>
              </p14:nvContentPartPr>
              <p14:xfrm>
                <a:off x="9043642" y="701672"/>
                <a:ext cx="184680" cy="84600"/>
              </p14:xfrm>
            </p:contentPart>
          </mc:Choice>
          <mc:Fallback>
            <p:pic>
              <p:nvPicPr>
                <p:cNvPr id="17" name="Freihand 16">
                  <a:extLst>
                    <a:ext uri="{FF2B5EF4-FFF2-40B4-BE49-F238E27FC236}">
                      <a16:creationId xmlns:a16="http://schemas.microsoft.com/office/drawing/2014/main" id="{9805CE88-4E25-4CAA-A954-EC75EF943B5C}"/>
                    </a:ext>
                  </a:extLst>
                </p:cNvPr>
                <p:cNvPicPr/>
                <p:nvPr/>
              </p:nvPicPr>
              <p:blipFill>
                <a:blip r:embed="rId22"/>
                <a:stretch>
                  <a:fillRect/>
                </a:stretch>
              </p:blipFill>
              <p:spPr>
                <a:xfrm>
                  <a:off x="9039322" y="697352"/>
                  <a:ext cx="193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82326DDE-DE77-4A0D-A1F1-ACFB545A7D68}"/>
                    </a:ext>
                  </a:extLst>
                </p14:cNvPr>
                <p14:cNvContentPartPr/>
                <p14:nvPr/>
              </p14:nvContentPartPr>
              <p14:xfrm>
                <a:off x="9229402" y="667472"/>
                <a:ext cx="51120" cy="57240"/>
              </p14:xfrm>
            </p:contentPart>
          </mc:Choice>
          <mc:Fallback>
            <p:pic>
              <p:nvPicPr>
                <p:cNvPr id="18" name="Freihand 17">
                  <a:extLst>
                    <a:ext uri="{FF2B5EF4-FFF2-40B4-BE49-F238E27FC236}">
                      <a16:creationId xmlns:a16="http://schemas.microsoft.com/office/drawing/2014/main" id="{82326DDE-DE77-4A0D-A1F1-ACFB545A7D68}"/>
                    </a:ext>
                  </a:extLst>
                </p:cNvPr>
                <p:cNvPicPr/>
                <p:nvPr/>
              </p:nvPicPr>
              <p:blipFill>
                <a:blip r:embed="rId24"/>
                <a:stretch>
                  <a:fillRect/>
                </a:stretch>
              </p:blipFill>
              <p:spPr>
                <a:xfrm>
                  <a:off x="9225082" y="663152"/>
                  <a:ext cx="59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750710EB-399C-4BF0-883E-D0BFA8021AE6}"/>
                    </a:ext>
                  </a:extLst>
                </p14:cNvPr>
                <p14:cNvContentPartPr/>
                <p14:nvPr/>
              </p14:nvContentPartPr>
              <p14:xfrm>
                <a:off x="9332362" y="558752"/>
                <a:ext cx="81000" cy="135000"/>
              </p14:xfrm>
            </p:contentPart>
          </mc:Choice>
          <mc:Fallback>
            <p:pic>
              <p:nvPicPr>
                <p:cNvPr id="19" name="Freihand 18">
                  <a:extLst>
                    <a:ext uri="{FF2B5EF4-FFF2-40B4-BE49-F238E27FC236}">
                      <a16:creationId xmlns:a16="http://schemas.microsoft.com/office/drawing/2014/main" id="{750710EB-399C-4BF0-883E-D0BFA8021AE6}"/>
                    </a:ext>
                  </a:extLst>
                </p:cNvPr>
                <p:cNvPicPr/>
                <p:nvPr/>
              </p:nvPicPr>
              <p:blipFill>
                <a:blip r:embed="rId26"/>
                <a:stretch>
                  <a:fillRect/>
                </a:stretch>
              </p:blipFill>
              <p:spPr>
                <a:xfrm>
                  <a:off x="9328042" y="554432"/>
                  <a:ext cx="89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A7A73F0E-970F-40A4-8FF8-00258D5D6555}"/>
                    </a:ext>
                  </a:extLst>
                </p14:cNvPr>
                <p14:cNvContentPartPr/>
                <p14:nvPr/>
              </p14:nvContentPartPr>
              <p14:xfrm>
                <a:off x="9438202" y="528872"/>
                <a:ext cx="132840" cy="110520"/>
              </p14:xfrm>
            </p:contentPart>
          </mc:Choice>
          <mc:Fallback>
            <p:pic>
              <p:nvPicPr>
                <p:cNvPr id="20" name="Freihand 19">
                  <a:extLst>
                    <a:ext uri="{FF2B5EF4-FFF2-40B4-BE49-F238E27FC236}">
                      <a16:creationId xmlns:a16="http://schemas.microsoft.com/office/drawing/2014/main" id="{A7A73F0E-970F-40A4-8FF8-00258D5D6555}"/>
                    </a:ext>
                  </a:extLst>
                </p:cNvPr>
                <p:cNvPicPr/>
                <p:nvPr/>
              </p:nvPicPr>
              <p:blipFill>
                <a:blip r:embed="rId28"/>
                <a:stretch>
                  <a:fillRect/>
                </a:stretch>
              </p:blipFill>
              <p:spPr>
                <a:xfrm>
                  <a:off x="9433882" y="524552"/>
                  <a:ext cx="141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FF1595A0-2B95-4F44-8FA0-22070F8ECC0C}"/>
                    </a:ext>
                  </a:extLst>
                </p14:cNvPr>
                <p14:cNvContentPartPr/>
                <p14:nvPr/>
              </p14:nvContentPartPr>
              <p14:xfrm>
                <a:off x="9267202" y="539672"/>
                <a:ext cx="360" cy="360"/>
              </p14:xfrm>
            </p:contentPart>
          </mc:Choice>
          <mc:Fallback>
            <p:pic>
              <p:nvPicPr>
                <p:cNvPr id="21" name="Freihand 20">
                  <a:extLst>
                    <a:ext uri="{FF2B5EF4-FFF2-40B4-BE49-F238E27FC236}">
                      <a16:creationId xmlns:a16="http://schemas.microsoft.com/office/drawing/2014/main" id="{FF1595A0-2B95-4F44-8FA0-22070F8ECC0C}"/>
                    </a:ext>
                  </a:extLst>
                </p:cNvPr>
                <p:cNvPicPr/>
                <p:nvPr/>
              </p:nvPicPr>
              <p:blipFill>
                <a:blip r:embed="rId16"/>
                <a:stretch>
                  <a:fillRect/>
                </a:stretch>
              </p:blipFill>
              <p:spPr>
                <a:xfrm>
                  <a:off x="9262882" y="535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164A8BA8-09E3-4991-AC19-EE05145457D2}"/>
                    </a:ext>
                  </a:extLst>
                </p14:cNvPr>
                <p14:cNvContentPartPr/>
                <p14:nvPr/>
              </p14:nvContentPartPr>
              <p14:xfrm>
                <a:off x="9169642" y="589352"/>
                <a:ext cx="29160" cy="32760"/>
              </p14:xfrm>
            </p:contentPart>
          </mc:Choice>
          <mc:Fallback>
            <p:pic>
              <p:nvPicPr>
                <p:cNvPr id="24" name="Freihand 23">
                  <a:extLst>
                    <a:ext uri="{FF2B5EF4-FFF2-40B4-BE49-F238E27FC236}">
                      <a16:creationId xmlns:a16="http://schemas.microsoft.com/office/drawing/2014/main" id="{164A8BA8-09E3-4991-AC19-EE05145457D2}"/>
                    </a:ext>
                  </a:extLst>
                </p:cNvPr>
                <p:cNvPicPr/>
                <p:nvPr/>
              </p:nvPicPr>
              <p:blipFill>
                <a:blip r:embed="rId31"/>
                <a:stretch>
                  <a:fillRect/>
                </a:stretch>
              </p:blipFill>
              <p:spPr>
                <a:xfrm>
                  <a:off x="9165322" y="585032"/>
                  <a:ext cx="37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10FA803D-536D-4F6D-B0A8-B039B6CF1047}"/>
                    </a:ext>
                  </a:extLst>
                </p14:cNvPr>
                <p14:cNvContentPartPr/>
                <p14:nvPr/>
              </p14:nvContentPartPr>
              <p14:xfrm>
                <a:off x="9233002" y="547952"/>
                <a:ext cx="19800" cy="12960"/>
              </p14:xfrm>
            </p:contentPart>
          </mc:Choice>
          <mc:Fallback>
            <p:pic>
              <p:nvPicPr>
                <p:cNvPr id="25" name="Freihand 24">
                  <a:extLst>
                    <a:ext uri="{FF2B5EF4-FFF2-40B4-BE49-F238E27FC236}">
                      <a16:creationId xmlns:a16="http://schemas.microsoft.com/office/drawing/2014/main" id="{10FA803D-536D-4F6D-B0A8-B039B6CF1047}"/>
                    </a:ext>
                  </a:extLst>
                </p:cNvPr>
                <p:cNvPicPr/>
                <p:nvPr/>
              </p:nvPicPr>
              <p:blipFill>
                <a:blip r:embed="rId33"/>
                <a:stretch>
                  <a:fillRect/>
                </a:stretch>
              </p:blipFill>
              <p:spPr>
                <a:xfrm>
                  <a:off x="9228682" y="543632"/>
                  <a:ext cx="28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98303FC5-D09E-4EE1-AA2F-E6C3E66DECF6}"/>
                    </a:ext>
                  </a:extLst>
                </p14:cNvPr>
                <p14:cNvContentPartPr/>
                <p14:nvPr/>
              </p14:nvContentPartPr>
              <p14:xfrm>
                <a:off x="9677242" y="415472"/>
                <a:ext cx="137160" cy="168120"/>
              </p14:xfrm>
            </p:contentPart>
          </mc:Choice>
          <mc:Fallback>
            <p:pic>
              <p:nvPicPr>
                <p:cNvPr id="26" name="Freihand 25">
                  <a:extLst>
                    <a:ext uri="{FF2B5EF4-FFF2-40B4-BE49-F238E27FC236}">
                      <a16:creationId xmlns:a16="http://schemas.microsoft.com/office/drawing/2014/main" id="{98303FC5-D09E-4EE1-AA2F-E6C3E66DECF6}"/>
                    </a:ext>
                  </a:extLst>
                </p:cNvPr>
                <p:cNvPicPr/>
                <p:nvPr/>
              </p:nvPicPr>
              <p:blipFill>
                <a:blip r:embed="rId35"/>
                <a:stretch>
                  <a:fillRect/>
                </a:stretch>
              </p:blipFill>
              <p:spPr>
                <a:xfrm>
                  <a:off x="9672922" y="411152"/>
                  <a:ext cx="1458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C814A87B-BEAE-4BA9-83C5-8C7842975D26}"/>
                    </a:ext>
                  </a:extLst>
                </p14:cNvPr>
                <p14:cNvContentPartPr/>
                <p14:nvPr/>
              </p14:nvContentPartPr>
              <p14:xfrm>
                <a:off x="9827722" y="335912"/>
                <a:ext cx="180360" cy="179640"/>
              </p14:xfrm>
            </p:contentPart>
          </mc:Choice>
          <mc:Fallback>
            <p:pic>
              <p:nvPicPr>
                <p:cNvPr id="27" name="Freihand 26">
                  <a:extLst>
                    <a:ext uri="{FF2B5EF4-FFF2-40B4-BE49-F238E27FC236}">
                      <a16:creationId xmlns:a16="http://schemas.microsoft.com/office/drawing/2014/main" id="{C814A87B-BEAE-4BA9-83C5-8C7842975D26}"/>
                    </a:ext>
                  </a:extLst>
                </p:cNvPr>
                <p:cNvPicPr/>
                <p:nvPr/>
              </p:nvPicPr>
              <p:blipFill>
                <a:blip r:embed="rId37"/>
                <a:stretch>
                  <a:fillRect/>
                </a:stretch>
              </p:blipFill>
              <p:spPr>
                <a:xfrm>
                  <a:off x="9823402" y="331592"/>
                  <a:ext cx="189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5AF90965-5A3C-4CF0-92B4-B770270B7930}"/>
                    </a:ext>
                  </a:extLst>
                </p14:cNvPr>
                <p14:cNvContentPartPr/>
                <p14:nvPr/>
              </p14:nvContentPartPr>
              <p14:xfrm>
                <a:off x="10205002" y="345272"/>
                <a:ext cx="123120" cy="75600"/>
              </p14:xfrm>
            </p:contentPart>
          </mc:Choice>
          <mc:Fallback>
            <p:pic>
              <p:nvPicPr>
                <p:cNvPr id="28" name="Freihand 27">
                  <a:extLst>
                    <a:ext uri="{FF2B5EF4-FFF2-40B4-BE49-F238E27FC236}">
                      <a16:creationId xmlns:a16="http://schemas.microsoft.com/office/drawing/2014/main" id="{5AF90965-5A3C-4CF0-92B4-B770270B7930}"/>
                    </a:ext>
                  </a:extLst>
                </p:cNvPr>
                <p:cNvPicPr/>
                <p:nvPr/>
              </p:nvPicPr>
              <p:blipFill>
                <a:blip r:embed="rId39"/>
                <a:stretch>
                  <a:fillRect/>
                </a:stretch>
              </p:blipFill>
              <p:spPr>
                <a:xfrm>
                  <a:off x="10200682" y="340952"/>
                  <a:ext cx="131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5C5F994F-4F41-44B4-BC21-C9667480D5A8}"/>
                    </a:ext>
                  </a:extLst>
                </p14:cNvPr>
                <p14:cNvContentPartPr/>
                <p14:nvPr/>
              </p14:nvContentPartPr>
              <p14:xfrm>
                <a:off x="10380682" y="249152"/>
                <a:ext cx="105120" cy="98640"/>
              </p14:xfrm>
            </p:contentPart>
          </mc:Choice>
          <mc:Fallback>
            <p:pic>
              <p:nvPicPr>
                <p:cNvPr id="29" name="Freihand 28">
                  <a:extLst>
                    <a:ext uri="{FF2B5EF4-FFF2-40B4-BE49-F238E27FC236}">
                      <a16:creationId xmlns:a16="http://schemas.microsoft.com/office/drawing/2014/main" id="{5C5F994F-4F41-44B4-BC21-C9667480D5A8}"/>
                    </a:ext>
                  </a:extLst>
                </p:cNvPr>
                <p:cNvPicPr/>
                <p:nvPr/>
              </p:nvPicPr>
              <p:blipFill>
                <a:blip r:embed="rId41"/>
                <a:stretch>
                  <a:fillRect/>
                </a:stretch>
              </p:blipFill>
              <p:spPr>
                <a:xfrm>
                  <a:off x="10376362" y="244832"/>
                  <a:ext cx="113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6CFADAD5-A290-4195-A9B4-87C7A58BF256}"/>
                    </a:ext>
                  </a:extLst>
                </p14:cNvPr>
                <p14:cNvContentPartPr/>
                <p14:nvPr/>
              </p14:nvContentPartPr>
              <p14:xfrm>
                <a:off x="10517482" y="285872"/>
                <a:ext cx="64080" cy="56880"/>
              </p14:xfrm>
            </p:contentPart>
          </mc:Choice>
          <mc:Fallback>
            <p:pic>
              <p:nvPicPr>
                <p:cNvPr id="30" name="Freihand 29">
                  <a:extLst>
                    <a:ext uri="{FF2B5EF4-FFF2-40B4-BE49-F238E27FC236}">
                      <a16:creationId xmlns:a16="http://schemas.microsoft.com/office/drawing/2014/main" id="{6CFADAD5-A290-4195-A9B4-87C7A58BF256}"/>
                    </a:ext>
                  </a:extLst>
                </p:cNvPr>
                <p:cNvPicPr/>
                <p:nvPr/>
              </p:nvPicPr>
              <p:blipFill>
                <a:blip r:embed="rId43"/>
                <a:stretch>
                  <a:fillRect/>
                </a:stretch>
              </p:blipFill>
              <p:spPr>
                <a:xfrm>
                  <a:off x="10513162" y="281552"/>
                  <a:ext cx="72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FC5AD642-9425-450A-8D56-6616F1371689}"/>
                    </a:ext>
                  </a:extLst>
                </p14:cNvPr>
                <p14:cNvContentPartPr/>
                <p14:nvPr/>
              </p14:nvContentPartPr>
              <p14:xfrm>
                <a:off x="10593802" y="201632"/>
                <a:ext cx="98280" cy="120960"/>
              </p14:xfrm>
            </p:contentPart>
          </mc:Choice>
          <mc:Fallback>
            <p:pic>
              <p:nvPicPr>
                <p:cNvPr id="31" name="Freihand 30">
                  <a:extLst>
                    <a:ext uri="{FF2B5EF4-FFF2-40B4-BE49-F238E27FC236}">
                      <a16:creationId xmlns:a16="http://schemas.microsoft.com/office/drawing/2014/main" id="{FC5AD642-9425-450A-8D56-6616F1371689}"/>
                    </a:ext>
                  </a:extLst>
                </p:cNvPr>
                <p:cNvPicPr/>
                <p:nvPr/>
              </p:nvPicPr>
              <p:blipFill>
                <a:blip r:embed="rId45"/>
                <a:stretch>
                  <a:fillRect/>
                </a:stretch>
              </p:blipFill>
              <p:spPr>
                <a:xfrm>
                  <a:off x="10589482" y="197312"/>
                  <a:ext cx="106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4571D48F-BD1F-45A7-A2A7-80B85D535CD8}"/>
                    </a:ext>
                  </a:extLst>
                </p14:cNvPr>
                <p14:cNvContentPartPr/>
                <p14:nvPr/>
              </p14:nvContentPartPr>
              <p14:xfrm>
                <a:off x="10727002" y="235112"/>
                <a:ext cx="197640" cy="37440"/>
              </p14:xfrm>
            </p:contentPart>
          </mc:Choice>
          <mc:Fallback>
            <p:pic>
              <p:nvPicPr>
                <p:cNvPr id="32" name="Freihand 31">
                  <a:extLst>
                    <a:ext uri="{FF2B5EF4-FFF2-40B4-BE49-F238E27FC236}">
                      <a16:creationId xmlns:a16="http://schemas.microsoft.com/office/drawing/2014/main" id="{4571D48F-BD1F-45A7-A2A7-80B85D535CD8}"/>
                    </a:ext>
                  </a:extLst>
                </p:cNvPr>
                <p:cNvPicPr/>
                <p:nvPr/>
              </p:nvPicPr>
              <p:blipFill>
                <a:blip r:embed="rId47"/>
                <a:stretch>
                  <a:fillRect/>
                </a:stretch>
              </p:blipFill>
              <p:spPr>
                <a:xfrm>
                  <a:off x="10722682" y="230792"/>
                  <a:ext cx="2062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583E3508-84DE-47DE-9F52-55B29C1F5009}"/>
                    </a:ext>
                  </a:extLst>
                </p14:cNvPr>
                <p14:cNvContentPartPr/>
                <p14:nvPr/>
              </p14:nvContentPartPr>
              <p14:xfrm>
                <a:off x="10155322" y="278312"/>
                <a:ext cx="137520" cy="151560"/>
              </p14:xfrm>
            </p:contentPart>
          </mc:Choice>
          <mc:Fallback>
            <p:pic>
              <p:nvPicPr>
                <p:cNvPr id="35" name="Freihand 34">
                  <a:extLst>
                    <a:ext uri="{FF2B5EF4-FFF2-40B4-BE49-F238E27FC236}">
                      <a16:creationId xmlns:a16="http://schemas.microsoft.com/office/drawing/2014/main" id="{583E3508-84DE-47DE-9F52-55B29C1F5009}"/>
                    </a:ext>
                  </a:extLst>
                </p:cNvPr>
                <p:cNvPicPr/>
                <p:nvPr/>
              </p:nvPicPr>
              <p:blipFill>
                <a:blip r:embed="rId49"/>
                <a:stretch>
                  <a:fillRect/>
                </a:stretch>
              </p:blipFill>
              <p:spPr>
                <a:xfrm>
                  <a:off x="10151002" y="273992"/>
                  <a:ext cx="146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3DEBE938-CE76-4934-9815-4B79A11D7DDB}"/>
                    </a:ext>
                  </a:extLst>
                </p14:cNvPr>
                <p14:cNvContentPartPr/>
                <p14:nvPr/>
              </p14:nvContentPartPr>
              <p14:xfrm>
                <a:off x="8691922" y="1193792"/>
                <a:ext cx="64080" cy="144360"/>
              </p14:xfrm>
            </p:contentPart>
          </mc:Choice>
          <mc:Fallback>
            <p:pic>
              <p:nvPicPr>
                <p:cNvPr id="37" name="Freihand 36">
                  <a:extLst>
                    <a:ext uri="{FF2B5EF4-FFF2-40B4-BE49-F238E27FC236}">
                      <a16:creationId xmlns:a16="http://schemas.microsoft.com/office/drawing/2014/main" id="{3DEBE938-CE76-4934-9815-4B79A11D7DDB}"/>
                    </a:ext>
                  </a:extLst>
                </p:cNvPr>
                <p:cNvPicPr/>
                <p:nvPr/>
              </p:nvPicPr>
              <p:blipFill>
                <a:blip r:embed="rId51"/>
                <a:stretch>
                  <a:fillRect/>
                </a:stretch>
              </p:blipFill>
              <p:spPr>
                <a:xfrm>
                  <a:off x="8687602" y="1189472"/>
                  <a:ext cx="72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8E2ABF04-5FFD-48B8-9060-D5DED1D96DEA}"/>
                    </a:ext>
                  </a:extLst>
                </p14:cNvPr>
                <p14:cNvContentPartPr/>
                <p14:nvPr/>
              </p14:nvContentPartPr>
              <p14:xfrm>
                <a:off x="8537122" y="1126472"/>
                <a:ext cx="290160" cy="272160"/>
              </p14:xfrm>
            </p:contentPart>
          </mc:Choice>
          <mc:Fallback>
            <p:pic>
              <p:nvPicPr>
                <p:cNvPr id="38" name="Freihand 37">
                  <a:extLst>
                    <a:ext uri="{FF2B5EF4-FFF2-40B4-BE49-F238E27FC236}">
                      <a16:creationId xmlns:a16="http://schemas.microsoft.com/office/drawing/2014/main" id="{8E2ABF04-5FFD-48B8-9060-D5DED1D96DEA}"/>
                    </a:ext>
                  </a:extLst>
                </p:cNvPr>
                <p:cNvPicPr/>
                <p:nvPr/>
              </p:nvPicPr>
              <p:blipFill>
                <a:blip r:embed="rId53"/>
                <a:stretch>
                  <a:fillRect/>
                </a:stretch>
              </p:blipFill>
              <p:spPr>
                <a:xfrm>
                  <a:off x="8532802" y="1122152"/>
                  <a:ext cx="2988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E168E016-B353-4ABA-B069-934450AB2B73}"/>
                    </a:ext>
                  </a:extLst>
                </p14:cNvPr>
                <p14:cNvContentPartPr/>
                <p14:nvPr/>
              </p14:nvContentPartPr>
              <p14:xfrm>
                <a:off x="9395002" y="986432"/>
                <a:ext cx="112680" cy="65880"/>
              </p14:xfrm>
            </p:contentPart>
          </mc:Choice>
          <mc:Fallback>
            <p:pic>
              <p:nvPicPr>
                <p:cNvPr id="39" name="Freihand 38">
                  <a:extLst>
                    <a:ext uri="{FF2B5EF4-FFF2-40B4-BE49-F238E27FC236}">
                      <a16:creationId xmlns:a16="http://schemas.microsoft.com/office/drawing/2014/main" id="{E168E016-B353-4ABA-B069-934450AB2B73}"/>
                    </a:ext>
                  </a:extLst>
                </p:cNvPr>
                <p:cNvPicPr/>
                <p:nvPr/>
              </p:nvPicPr>
              <p:blipFill>
                <a:blip r:embed="rId55"/>
                <a:stretch>
                  <a:fillRect/>
                </a:stretch>
              </p:blipFill>
              <p:spPr>
                <a:xfrm>
                  <a:off x="9390682" y="982112"/>
                  <a:ext cx="121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2FF7A49E-4AA9-45E9-80FE-DCFA6297FF58}"/>
                    </a:ext>
                  </a:extLst>
                </p14:cNvPr>
                <p14:cNvContentPartPr/>
                <p14:nvPr/>
              </p14:nvContentPartPr>
              <p14:xfrm>
                <a:off x="10332442" y="667832"/>
                <a:ext cx="109440" cy="80640"/>
              </p14:xfrm>
            </p:contentPart>
          </mc:Choice>
          <mc:Fallback>
            <p:pic>
              <p:nvPicPr>
                <p:cNvPr id="41" name="Freihand 40">
                  <a:extLst>
                    <a:ext uri="{FF2B5EF4-FFF2-40B4-BE49-F238E27FC236}">
                      <a16:creationId xmlns:a16="http://schemas.microsoft.com/office/drawing/2014/main" id="{2FF7A49E-4AA9-45E9-80FE-DCFA6297FF58}"/>
                    </a:ext>
                  </a:extLst>
                </p:cNvPr>
                <p:cNvPicPr/>
                <p:nvPr/>
              </p:nvPicPr>
              <p:blipFill>
                <a:blip r:embed="rId57"/>
                <a:stretch>
                  <a:fillRect/>
                </a:stretch>
              </p:blipFill>
              <p:spPr>
                <a:xfrm>
                  <a:off x="10328122" y="663512"/>
                  <a:ext cx="118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07CAC199-4E64-4592-AA38-4EA18D735A38}"/>
                    </a:ext>
                  </a:extLst>
                </p14:cNvPr>
                <p14:cNvContentPartPr/>
                <p14:nvPr/>
              </p14:nvContentPartPr>
              <p14:xfrm>
                <a:off x="10682362" y="551912"/>
                <a:ext cx="77760" cy="41040"/>
              </p14:xfrm>
            </p:contentPart>
          </mc:Choice>
          <mc:Fallback>
            <p:pic>
              <p:nvPicPr>
                <p:cNvPr id="42" name="Freihand 41">
                  <a:extLst>
                    <a:ext uri="{FF2B5EF4-FFF2-40B4-BE49-F238E27FC236}">
                      <a16:creationId xmlns:a16="http://schemas.microsoft.com/office/drawing/2014/main" id="{07CAC199-4E64-4592-AA38-4EA18D735A38}"/>
                    </a:ext>
                  </a:extLst>
                </p:cNvPr>
                <p:cNvPicPr/>
                <p:nvPr/>
              </p:nvPicPr>
              <p:blipFill>
                <a:blip r:embed="rId59"/>
                <a:stretch>
                  <a:fillRect/>
                </a:stretch>
              </p:blipFill>
              <p:spPr>
                <a:xfrm>
                  <a:off x="10678042" y="547592"/>
                  <a:ext cx="864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1E8F8C56-C969-4B1F-A567-261B5522FCC7}"/>
                    </a:ext>
                  </a:extLst>
                </p14:cNvPr>
                <p14:cNvContentPartPr/>
                <p14:nvPr/>
              </p14:nvContentPartPr>
              <p14:xfrm>
                <a:off x="8860402" y="1558472"/>
                <a:ext cx="186120" cy="168480"/>
              </p14:xfrm>
            </p:contentPart>
          </mc:Choice>
          <mc:Fallback>
            <p:pic>
              <p:nvPicPr>
                <p:cNvPr id="43" name="Freihand 42">
                  <a:extLst>
                    <a:ext uri="{FF2B5EF4-FFF2-40B4-BE49-F238E27FC236}">
                      <a16:creationId xmlns:a16="http://schemas.microsoft.com/office/drawing/2014/main" id="{1E8F8C56-C969-4B1F-A567-261B5522FCC7}"/>
                    </a:ext>
                  </a:extLst>
                </p:cNvPr>
                <p:cNvPicPr/>
                <p:nvPr/>
              </p:nvPicPr>
              <p:blipFill>
                <a:blip r:embed="rId61"/>
                <a:stretch>
                  <a:fillRect/>
                </a:stretch>
              </p:blipFill>
              <p:spPr>
                <a:xfrm>
                  <a:off x="8856082" y="1554152"/>
                  <a:ext cx="194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135C3439-A80A-4AD6-967B-B0B9BACDE429}"/>
                    </a:ext>
                  </a:extLst>
                </p14:cNvPr>
                <p14:cNvContentPartPr/>
                <p14:nvPr/>
              </p14:nvContentPartPr>
              <p14:xfrm>
                <a:off x="9654562" y="1287392"/>
                <a:ext cx="95040" cy="58320"/>
              </p14:xfrm>
            </p:contentPart>
          </mc:Choice>
          <mc:Fallback>
            <p:pic>
              <p:nvPicPr>
                <p:cNvPr id="44" name="Freihand 43">
                  <a:extLst>
                    <a:ext uri="{FF2B5EF4-FFF2-40B4-BE49-F238E27FC236}">
                      <a16:creationId xmlns:a16="http://schemas.microsoft.com/office/drawing/2014/main" id="{135C3439-A80A-4AD6-967B-B0B9BACDE429}"/>
                    </a:ext>
                  </a:extLst>
                </p:cNvPr>
                <p:cNvPicPr/>
                <p:nvPr/>
              </p:nvPicPr>
              <p:blipFill>
                <a:blip r:embed="rId63"/>
                <a:stretch>
                  <a:fillRect/>
                </a:stretch>
              </p:blipFill>
              <p:spPr>
                <a:xfrm>
                  <a:off x="9650242" y="1283072"/>
                  <a:ext cx="103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7F8BE410-77AC-4630-80EF-F3A774311C16}"/>
                    </a:ext>
                  </a:extLst>
                </p14:cNvPr>
                <p14:cNvContentPartPr/>
                <p14:nvPr/>
              </p14:nvContentPartPr>
              <p14:xfrm>
                <a:off x="10418122" y="1015592"/>
                <a:ext cx="154800" cy="104040"/>
              </p14:xfrm>
            </p:contentPart>
          </mc:Choice>
          <mc:Fallback>
            <p:pic>
              <p:nvPicPr>
                <p:cNvPr id="45" name="Freihand 44">
                  <a:extLst>
                    <a:ext uri="{FF2B5EF4-FFF2-40B4-BE49-F238E27FC236}">
                      <a16:creationId xmlns:a16="http://schemas.microsoft.com/office/drawing/2014/main" id="{7F8BE410-77AC-4630-80EF-F3A774311C16}"/>
                    </a:ext>
                  </a:extLst>
                </p:cNvPr>
                <p:cNvPicPr/>
                <p:nvPr/>
              </p:nvPicPr>
              <p:blipFill>
                <a:blip r:embed="rId65"/>
                <a:stretch>
                  <a:fillRect/>
                </a:stretch>
              </p:blipFill>
              <p:spPr>
                <a:xfrm>
                  <a:off x="10413802" y="1011272"/>
                  <a:ext cx="163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F73170BD-0F40-4506-8ACD-F975C725B701}"/>
                    </a:ext>
                  </a:extLst>
                </p14:cNvPr>
                <p14:cNvContentPartPr/>
                <p14:nvPr/>
              </p14:nvContentPartPr>
              <p14:xfrm>
                <a:off x="10765522" y="894632"/>
                <a:ext cx="79920" cy="35640"/>
              </p14:xfrm>
            </p:contentPart>
          </mc:Choice>
          <mc:Fallback>
            <p:pic>
              <p:nvPicPr>
                <p:cNvPr id="46" name="Freihand 45">
                  <a:extLst>
                    <a:ext uri="{FF2B5EF4-FFF2-40B4-BE49-F238E27FC236}">
                      <a16:creationId xmlns:a16="http://schemas.microsoft.com/office/drawing/2014/main" id="{F73170BD-0F40-4506-8ACD-F975C725B701}"/>
                    </a:ext>
                  </a:extLst>
                </p:cNvPr>
                <p:cNvPicPr/>
                <p:nvPr/>
              </p:nvPicPr>
              <p:blipFill>
                <a:blip r:embed="rId67"/>
                <a:stretch>
                  <a:fillRect/>
                </a:stretch>
              </p:blipFill>
              <p:spPr>
                <a:xfrm>
                  <a:off x="10761202" y="890312"/>
                  <a:ext cx="88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3D9F28E5-6474-4BF8-B06A-CE6531D3BB71}"/>
                    </a:ext>
                  </a:extLst>
                </p14:cNvPr>
                <p14:cNvContentPartPr/>
                <p14:nvPr/>
              </p14:nvContentPartPr>
              <p14:xfrm>
                <a:off x="8023042" y="2158592"/>
                <a:ext cx="43920" cy="135360"/>
              </p14:xfrm>
            </p:contentPart>
          </mc:Choice>
          <mc:Fallback>
            <p:pic>
              <p:nvPicPr>
                <p:cNvPr id="47" name="Freihand 46">
                  <a:extLst>
                    <a:ext uri="{FF2B5EF4-FFF2-40B4-BE49-F238E27FC236}">
                      <a16:creationId xmlns:a16="http://schemas.microsoft.com/office/drawing/2014/main" id="{3D9F28E5-6474-4BF8-B06A-CE6531D3BB71}"/>
                    </a:ext>
                  </a:extLst>
                </p:cNvPr>
                <p:cNvPicPr/>
                <p:nvPr/>
              </p:nvPicPr>
              <p:blipFill>
                <a:blip r:embed="rId69"/>
                <a:stretch>
                  <a:fillRect/>
                </a:stretch>
              </p:blipFill>
              <p:spPr>
                <a:xfrm>
                  <a:off x="8018722" y="2154272"/>
                  <a:ext cx="52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714214E6-45F2-413E-BFAA-160CD8F208DA}"/>
                    </a:ext>
                  </a:extLst>
                </p14:cNvPr>
                <p14:cNvContentPartPr/>
                <p14:nvPr/>
              </p14:nvContentPartPr>
              <p14:xfrm>
                <a:off x="7895602" y="2093072"/>
                <a:ext cx="223920" cy="97920"/>
              </p14:xfrm>
            </p:contentPart>
          </mc:Choice>
          <mc:Fallback>
            <p:pic>
              <p:nvPicPr>
                <p:cNvPr id="48" name="Freihand 47">
                  <a:extLst>
                    <a:ext uri="{FF2B5EF4-FFF2-40B4-BE49-F238E27FC236}">
                      <a16:creationId xmlns:a16="http://schemas.microsoft.com/office/drawing/2014/main" id="{714214E6-45F2-413E-BFAA-160CD8F208DA}"/>
                    </a:ext>
                  </a:extLst>
                </p:cNvPr>
                <p:cNvPicPr/>
                <p:nvPr/>
              </p:nvPicPr>
              <p:blipFill>
                <a:blip r:embed="rId71"/>
                <a:stretch>
                  <a:fillRect/>
                </a:stretch>
              </p:blipFill>
              <p:spPr>
                <a:xfrm>
                  <a:off x="7891282" y="2088752"/>
                  <a:ext cx="232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41DB5FF6-22C1-4853-9F53-BC4BF90D3D18}"/>
                    </a:ext>
                  </a:extLst>
                </p14:cNvPr>
                <p14:cNvContentPartPr/>
                <p14:nvPr/>
              </p14:nvContentPartPr>
              <p14:xfrm>
                <a:off x="8155162" y="2093432"/>
                <a:ext cx="198360" cy="144000"/>
              </p14:xfrm>
            </p:contentPart>
          </mc:Choice>
          <mc:Fallback>
            <p:pic>
              <p:nvPicPr>
                <p:cNvPr id="49" name="Freihand 48">
                  <a:extLst>
                    <a:ext uri="{FF2B5EF4-FFF2-40B4-BE49-F238E27FC236}">
                      <a16:creationId xmlns:a16="http://schemas.microsoft.com/office/drawing/2014/main" id="{41DB5FF6-22C1-4853-9F53-BC4BF90D3D18}"/>
                    </a:ext>
                  </a:extLst>
                </p:cNvPr>
                <p:cNvPicPr/>
                <p:nvPr/>
              </p:nvPicPr>
              <p:blipFill>
                <a:blip r:embed="rId73"/>
                <a:stretch>
                  <a:fillRect/>
                </a:stretch>
              </p:blipFill>
              <p:spPr>
                <a:xfrm>
                  <a:off x="8150842" y="2089112"/>
                  <a:ext cx="2070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 name="Freihand 49">
                  <a:extLst>
                    <a:ext uri="{FF2B5EF4-FFF2-40B4-BE49-F238E27FC236}">
                      <a16:creationId xmlns:a16="http://schemas.microsoft.com/office/drawing/2014/main" id="{C98B3794-A49B-4CEC-BB4E-FFACA315A393}"/>
                    </a:ext>
                  </a:extLst>
                </p14:cNvPr>
                <p14:cNvContentPartPr/>
                <p14:nvPr/>
              </p14:nvContentPartPr>
              <p14:xfrm>
                <a:off x="8334802" y="2003792"/>
                <a:ext cx="75960" cy="194400"/>
              </p14:xfrm>
            </p:contentPart>
          </mc:Choice>
          <mc:Fallback>
            <p:pic>
              <p:nvPicPr>
                <p:cNvPr id="50" name="Freihand 49">
                  <a:extLst>
                    <a:ext uri="{FF2B5EF4-FFF2-40B4-BE49-F238E27FC236}">
                      <a16:creationId xmlns:a16="http://schemas.microsoft.com/office/drawing/2014/main" id="{C98B3794-A49B-4CEC-BB4E-FFACA315A393}"/>
                    </a:ext>
                  </a:extLst>
                </p:cNvPr>
                <p:cNvPicPr/>
                <p:nvPr/>
              </p:nvPicPr>
              <p:blipFill>
                <a:blip r:embed="rId75"/>
                <a:stretch>
                  <a:fillRect/>
                </a:stretch>
              </p:blipFill>
              <p:spPr>
                <a:xfrm>
                  <a:off x="8330482" y="1999472"/>
                  <a:ext cx="846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Freihand 50">
                  <a:extLst>
                    <a:ext uri="{FF2B5EF4-FFF2-40B4-BE49-F238E27FC236}">
                      <a16:creationId xmlns:a16="http://schemas.microsoft.com/office/drawing/2014/main" id="{81ECC1CB-CE33-4F49-8649-08CF7EF6A03C}"/>
                    </a:ext>
                  </a:extLst>
                </p14:cNvPr>
                <p14:cNvContentPartPr/>
                <p14:nvPr/>
              </p14:nvContentPartPr>
              <p14:xfrm>
                <a:off x="8384842" y="1953752"/>
                <a:ext cx="252360" cy="217800"/>
              </p14:xfrm>
            </p:contentPart>
          </mc:Choice>
          <mc:Fallback>
            <p:pic>
              <p:nvPicPr>
                <p:cNvPr id="51" name="Freihand 50">
                  <a:extLst>
                    <a:ext uri="{FF2B5EF4-FFF2-40B4-BE49-F238E27FC236}">
                      <a16:creationId xmlns:a16="http://schemas.microsoft.com/office/drawing/2014/main" id="{81ECC1CB-CE33-4F49-8649-08CF7EF6A03C}"/>
                    </a:ext>
                  </a:extLst>
                </p:cNvPr>
                <p:cNvPicPr/>
                <p:nvPr/>
              </p:nvPicPr>
              <p:blipFill>
                <a:blip r:embed="rId77"/>
                <a:stretch>
                  <a:fillRect/>
                </a:stretch>
              </p:blipFill>
              <p:spPr>
                <a:xfrm>
                  <a:off x="8380522" y="1949432"/>
                  <a:ext cx="2610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F4E37833-ECC3-4F63-90C3-E144315FBE69}"/>
                    </a:ext>
                  </a:extLst>
                </p14:cNvPr>
                <p14:cNvContentPartPr/>
                <p14:nvPr/>
              </p14:nvContentPartPr>
              <p14:xfrm>
                <a:off x="8845282" y="1937912"/>
                <a:ext cx="165960" cy="97200"/>
              </p14:xfrm>
            </p:contentPart>
          </mc:Choice>
          <mc:Fallback>
            <p:pic>
              <p:nvPicPr>
                <p:cNvPr id="52" name="Freihand 51">
                  <a:extLst>
                    <a:ext uri="{FF2B5EF4-FFF2-40B4-BE49-F238E27FC236}">
                      <a16:creationId xmlns:a16="http://schemas.microsoft.com/office/drawing/2014/main" id="{F4E37833-ECC3-4F63-90C3-E144315FBE69}"/>
                    </a:ext>
                  </a:extLst>
                </p:cNvPr>
                <p:cNvPicPr/>
                <p:nvPr/>
              </p:nvPicPr>
              <p:blipFill>
                <a:blip r:embed="rId79"/>
                <a:stretch>
                  <a:fillRect/>
                </a:stretch>
              </p:blipFill>
              <p:spPr>
                <a:xfrm>
                  <a:off x="8840962" y="1933592"/>
                  <a:ext cx="174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263C336E-2333-4A3E-9348-10271EDB9AC7}"/>
                    </a:ext>
                  </a:extLst>
                </p14:cNvPr>
                <p14:cNvContentPartPr/>
                <p14:nvPr/>
              </p14:nvContentPartPr>
              <p14:xfrm>
                <a:off x="8965882" y="1861952"/>
                <a:ext cx="35640" cy="4320"/>
              </p14:xfrm>
            </p:contentPart>
          </mc:Choice>
          <mc:Fallback>
            <p:pic>
              <p:nvPicPr>
                <p:cNvPr id="53" name="Freihand 52">
                  <a:extLst>
                    <a:ext uri="{FF2B5EF4-FFF2-40B4-BE49-F238E27FC236}">
                      <a16:creationId xmlns:a16="http://schemas.microsoft.com/office/drawing/2014/main" id="{263C336E-2333-4A3E-9348-10271EDB9AC7}"/>
                    </a:ext>
                  </a:extLst>
                </p:cNvPr>
                <p:cNvPicPr/>
                <p:nvPr/>
              </p:nvPicPr>
              <p:blipFill>
                <a:blip r:embed="rId81"/>
                <a:stretch>
                  <a:fillRect/>
                </a:stretch>
              </p:blipFill>
              <p:spPr>
                <a:xfrm>
                  <a:off x="8961562" y="1857632"/>
                  <a:ext cx="442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42EC0290-FF38-477B-A5AD-3F4FD8208E84}"/>
                    </a:ext>
                  </a:extLst>
                </p14:cNvPr>
                <p14:cNvContentPartPr/>
                <p14:nvPr/>
              </p14:nvContentPartPr>
              <p14:xfrm>
                <a:off x="9059482" y="1792472"/>
                <a:ext cx="108720" cy="148680"/>
              </p14:xfrm>
            </p:contentPart>
          </mc:Choice>
          <mc:Fallback>
            <p:pic>
              <p:nvPicPr>
                <p:cNvPr id="54" name="Freihand 53">
                  <a:extLst>
                    <a:ext uri="{FF2B5EF4-FFF2-40B4-BE49-F238E27FC236}">
                      <a16:creationId xmlns:a16="http://schemas.microsoft.com/office/drawing/2014/main" id="{42EC0290-FF38-477B-A5AD-3F4FD8208E84}"/>
                    </a:ext>
                  </a:extLst>
                </p:cNvPr>
                <p:cNvPicPr/>
                <p:nvPr/>
              </p:nvPicPr>
              <p:blipFill>
                <a:blip r:embed="rId83"/>
                <a:stretch>
                  <a:fillRect/>
                </a:stretch>
              </p:blipFill>
              <p:spPr>
                <a:xfrm>
                  <a:off x="9055162" y="1788152"/>
                  <a:ext cx="117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7780A144-6B40-4E49-8497-70CBA124045F}"/>
                    </a:ext>
                  </a:extLst>
                </p14:cNvPr>
                <p14:cNvContentPartPr/>
                <p14:nvPr/>
              </p14:nvContentPartPr>
              <p14:xfrm>
                <a:off x="9362242" y="1672952"/>
                <a:ext cx="303120" cy="169560"/>
              </p14:xfrm>
            </p:contentPart>
          </mc:Choice>
          <mc:Fallback>
            <p:pic>
              <p:nvPicPr>
                <p:cNvPr id="57" name="Freihand 56">
                  <a:extLst>
                    <a:ext uri="{FF2B5EF4-FFF2-40B4-BE49-F238E27FC236}">
                      <a16:creationId xmlns:a16="http://schemas.microsoft.com/office/drawing/2014/main" id="{7780A144-6B40-4E49-8497-70CBA124045F}"/>
                    </a:ext>
                  </a:extLst>
                </p:cNvPr>
                <p:cNvPicPr/>
                <p:nvPr/>
              </p:nvPicPr>
              <p:blipFill>
                <a:blip r:embed="rId85"/>
                <a:stretch>
                  <a:fillRect/>
                </a:stretch>
              </p:blipFill>
              <p:spPr>
                <a:xfrm>
                  <a:off x="9357922" y="1668632"/>
                  <a:ext cx="3117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Freihand 57">
                  <a:extLst>
                    <a:ext uri="{FF2B5EF4-FFF2-40B4-BE49-F238E27FC236}">
                      <a16:creationId xmlns:a16="http://schemas.microsoft.com/office/drawing/2014/main" id="{EC6B7610-E386-4213-A262-A25E14786F96}"/>
                    </a:ext>
                  </a:extLst>
                </p14:cNvPr>
                <p14:cNvContentPartPr/>
                <p14:nvPr/>
              </p14:nvContentPartPr>
              <p14:xfrm>
                <a:off x="9815482" y="1555232"/>
                <a:ext cx="168120" cy="152280"/>
              </p14:xfrm>
            </p:contentPart>
          </mc:Choice>
          <mc:Fallback>
            <p:pic>
              <p:nvPicPr>
                <p:cNvPr id="58" name="Freihand 57">
                  <a:extLst>
                    <a:ext uri="{FF2B5EF4-FFF2-40B4-BE49-F238E27FC236}">
                      <a16:creationId xmlns:a16="http://schemas.microsoft.com/office/drawing/2014/main" id="{EC6B7610-E386-4213-A262-A25E14786F96}"/>
                    </a:ext>
                  </a:extLst>
                </p:cNvPr>
                <p:cNvPicPr/>
                <p:nvPr/>
              </p:nvPicPr>
              <p:blipFill>
                <a:blip r:embed="rId87"/>
                <a:stretch>
                  <a:fillRect/>
                </a:stretch>
              </p:blipFill>
              <p:spPr>
                <a:xfrm>
                  <a:off x="9811162" y="1550912"/>
                  <a:ext cx="176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Freihand 58">
                  <a:extLst>
                    <a:ext uri="{FF2B5EF4-FFF2-40B4-BE49-F238E27FC236}">
                      <a16:creationId xmlns:a16="http://schemas.microsoft.com/office/drawing/2014/main" id="{F327E892-139A-4473-858D-6D28BCE9ECFA}"/>
                    </a:ext>
                  </a:extLst>
                </p14:cNvPr>
                <p14:cNvContentPartPr/>
                <p14:nvPr/>
              </p14:nvContentPartPr>
              <p14:xfrm>
                <a:off x="10068562" y="1482512"/>
                <a:ext cx="128160" cy="120960"/>
              </p14:xfrm>
            </p:contentPart>
          </mc:Choice>
          <mc:Fallback>
            <p:pic>
              <p:nvPicPr>
                <p:cNvPr id="59" name="Freihand 58">
                  <a:extLst>
                    <a:ext uri="{FF2B5EF4-FFF2-40B4-BE49-F238E27FC236}">
                      <a16:creationId xmlns:a16="http://schemas.microsoft.com/office/drawing/2014/main" id="{F327E892-139A-4473-858D-6D28BCE9ECFA}"/>
                    </a:ext>
                  </a:extLst>
                </p:cNvPr>
                <p:cNvPicPr/>
                <p:nvPr/>
              </p:nvPicPr>
              <p:blipFill>
                <a:blip r:embed="rId89"/>
                <a:stretch>
                  <a:fillRect/>
                </a:stretch>
              </p:blipFill>
              <p:spPr>
                <a:xfrm>
                  <a:off x="10064242" y="1478192"/>
                  <a:ext cx="136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90FA1E77-2BA3-4912-B7C8-F4FFF3835C6C}"/>
                    </a:ext>
                  </a:extLst>
                </p14:cNvPr>
                <p14:cNvContentPartPr/>
                <p14:nvPr/>
              </p14:nvContentPartPr>
              <p14:xfrm>
                <a:off x="10185562" y="1333472"/>
                <a:ext cx="382320" cy="202320"/>
              </p14:xfrm>
            </p:contentPart>
          </mc:Choice>
          <mc:Fallback>
            <p:pic>
              <p:nvPicPr>
                <p:cNvPr id="60" name="Freihand 59">
                  <a:extLst>
                    <a:ext uri="{FF2B5EF4-FFF2-40B4-BE49-F238E27FC236}">
                      <a16:creationId xmlns:a16="http://schemas.microsoft.com/office/drawing/2014/main" id="{90FA1E77-2BA3-4912-B7C8-F4FFF3835C6C}"/>
                    </a:ext>
                  </a:extLst>
                </p:cNvPr>
                <p:cNvPicPr/>
                <p:nvPr/>
              </p:nvPicPr>
              <p:blipFill>
                <a:blip r:embed="rId91"/>
                <a:stretch>
                  <a:fillRect/>
                </a:stretch>
              </p:blipFill>
              <p:spPr>
                <a:xfrm>
                  <a:off x="10181242" y="1329152"/>
                  <a:ext cx="3909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Freihand 60">
                  <a:extLst>
                    <a:ext uri="{FF2B5EF4-FFF2-40B4-BE49-F238E27FC236}">
                      <a16:creationId xmlns:a16="http://schemas.microsoft.com/office/drawing/2014/main" id="{798B6670-2B06-47A2-9AAB-D5FF2F6BD5B9}"/>
                    </a:ext>
                  </a:extLst>
                </p14:cNvPr>
                <p14:cNvContentPartPr/>
                <p14:nvPr/>
              </p14:nvContentPartPr>
              <p14:xfrm>
                <a:off x="10731682" y="1162832"/>
                <a:ext cx="323640" cy="201240"/>
              </p14:xfrm>
            </p:contentPart>
          </mc:Choice>
          <mc:Fallback>
            <p:pic>
              <p:nvPicPr>
                <p:cNvPr id="61" name="Freihand 60">
                  <a:extLst>
                    <a:ext uri="{FF2B5EF4-FFF2-40B4-BE49-F238E27FC236}">
                      <a16:creationId xmlns:a16="http://schemas.microsoft.com/office/drawing/2014/main" id="{798B6670-2B06-47A2-9AAB-D5FF2F6BD5B9}"/>
                    </a:ext>
                  </a:extLst>
                </p:cNvPr>
                <p:cNvPicPr/>
                <p:nvPr/>
              </p:nvPicPr>
              <p:blipFill>
                <a:blip r:embed="rId93"/>
                <a:stretch>
                  <a:fillRect/>
                </a:stretch>
              </p:blipFill>
              <p:spPr>
                <a:xfrm>
                  <a:off x="10727362" y="1158512"/>
                  <a:ext cx="3322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70D8DC6E-BAA3-43F8-99E6-A2B036F12E53}"/>
                    </a:ext>
                  </a:extLst>
                </p14:cNvPr>
                <p14:cNvContentPartPr/>
                <p14:nvPr/>
              </p14:nvContentPartPr>
              <p14:xfrm>
                <a:off x="11013562" y="1125032"/>
                <a:ext cx="28080" cy="1800"/>
              </p14:xfrm>
            </p:contentPart>
          </mc:Choice>
          <mc:Fallback>
            <p:pic>
              <p:nvPicPr>
                <p:cNvPr id="62" name="Freihand 61">
                  <a:extLst>
                    <a:ext uri="{FF2B5EF4-FFF2-40B4-BE49-F238E27FC236}">
                      <a16:creationId xmlns:a16="http://schemas.microsoft.com/office/drawing/2014/main" id="{70D8DC6E-BAA3-43F8-99E6-A2B036F12E53}"/>
                    </a:ext>
                  </a:extLst>
                </p:cNvPr>
                <p:cNvPicPr/>
                <p:nvPr/>
              </p:nvPicPr>
              <p:blipFill>
                <a:blip r:embed="rId95"/>
                <a:stretch>
                  <a:fillRect/>
                </a:stretch>
              </p:blipFill>
              <p:spPr>
                <a:xfrm>
                  <a:off x="11009242" y="1120712"/>
                  <a:ext cx="367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4170C3CF-4A7E-46AB-B75F-32443C973825}"/>
                    </a:ext>
                  </a:extLst>
                </p14:cNvPr>
                <p14:cNvContentPartPr/>
                <p14:nvPr/>
              </p14:nvContentPartPr>
              <p14:xfrm>
                <a:off x="11103202" y="1035032"/>
                <a:ext cx="118440" cy="160200"/>
              </p14:xfrm>
            </p:contentPart>
          </mc:Choice>
          <mc:Fallback>
            <p:pic>
              <p:nvPicPr>
                <p:cNvPr id="63" name="Freihand 62">
                  <a:extLst>
                    <a:ext uri="{FF2B5EF4-FFF2-40B4-BE49-F238E27FC236}">
                      <a16:creationId xmlns:a16="http://schemas.microsoft.com/office/drawing/2014/main" id="{4170C3CF-4A7E-46AB-B75F-32443C973825}"/>
                    </a:ext>
                  </a:extLst>
                </p:cNvPr>
                <p:cNvPicPr/>
                <p:nvPr/>
              </p:nvPicPr>
              <p:blipFill>
                <a:blip r:embed="rId97"/>
                <a:stretch>
                  <a:fillRect/>
                </a:stretch>
              </p:blipFill>
              <p:spPr>
                <a:xfrm>
                  <a:off x="11098882" y="1030712"/>
                  <a:ext cx="1270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19312383-B2A1-4ACD-BB94-83B435DB5833}"/>
                    </a:ext>
                  </a:extLst>
                </p14:cNvPr>
                <p14:cNvContentPartPr/>
                <p14:nvPr/>
              </p14:nvContentPartPr>
              <p14:xfrm>
                <a:off x="8544322" y="2398352"/>
                <a:ext cx="169920" cy="137520"/>
              </p14:xfrm>
            </p:contentPart>
          </mc:Choice>
          <mc:Fallback>
            <p:pic>
              <p:nvPicPr>
                <p:cNvPr id="66" name="Freihand 65">
                  <a:extLst>
                    <a:ext uri="{FF2B5EF4-FFF2-40B4-BE49-F238E27FC236}">
                      <a16:creationId xmlns:a16="http://schemas.microsoft.com/office/drawing/2014/main" id="{19312383-B2A1-4ACD-BB94-83B435DB5833}"/>
                    </a:ext>
                  </a:extLst>
                </p:cNvPr>
                <p:cNvPicPr/>
                <p:nvPr/>
              </p:nvPicPr>
              <p:blipFill>
                <a:blip r:embed="rId99"/>
                <a:stretch>
                  <a:fillRect/>
                </a:stretch>
              </p:blipFill>
              <p:spPr>
                <a:xfrm>
                  <a:off x="8540002" y="2394032"/>
                  <a:ext cx="178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5D265B40-2771-47C0-A497-39712036FE1C}"/>
                    </a:ext>
                  </a:extLst>
                </p14:cNvPr>
                <p14:cNvContentPartPr/>
                <p14:nvPr/>
              </p14:nvContentPartPr>
              <p14:xfrm>
                <a:off x="8680042" y="2369552"/>
                <a:ext cx="136080" cy="119880"/>
              </p14:xfrm>
            </p:contentPart>
          </mc:Choice>
          <mc:Fallback>
            <p:pic>
              <p:nvPicPr>
                <p:cNvPr id="67" name="Freihand 66">
                  <a:extLst>
                    <a:ext uri="{FF2B5EF4-FFF2-40B4-BE49-F238E27FC236}">
                      <a16:creationId xmlns:a16="http://schemas.microsoft.com/office/drawing/2014/main" id="{5D265B40-2771-47C0-A497-39712036FE1C}"/>
                    </a:ext>
                  </a:extLst>
                </p:cNvPr>
                <p:cNvPicPr/>
                <p:nvPr/>
              </p:nvPicPr>
              <p:blipFill>
                <a:blip r:embed="rId101"/>
                <a:stretch>
                  <a:fillRect/>
                </a:stretch>
              </p:blipFill>
              <p:spPr>
                <a:xfrm>
                  <a:off x="8675722" y="2365232"/>
                  <a:ext cx="144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8" name="Freihand 67">
                  <a:extLst>
                    <a:ext uri="{FF2B5EF4-FFF2-40B4-BE49-F238E27FC236}">
                      <a16:creationId xmlns:a16="http://schemas.microsoft.com/office/drawing/2014/main" id="{F095F5BE-0F0C-4E56-BD12-763DA41817DB}"/>
                    </a:ext>
                  </a:extLst>
                </p14:cNvPr>
                <p14:cNvContentPartPr/>
                <p14:nvPr/>
              </p14:nvContentPartPr>
              <p14:xfrm>
                <a:off x="8876962" y="2281712"/>
                <a:ext cx="200880" cy="109800"/>
              </p14:xfrm>
            </p:contentPart>
          </mc:Choice>
          <mc:Fallback>
            <p:pic>
              <p:nvPicPr>
                <p:cNvPr id="68" name="Freihand 67">
                  <a:extLst>
                    <a:ext uri="{FF2B5EF4-FFF2-40B4-BE49-F238E27FC236}">
                      <a16:creationId xmlns:a16="http://schemas.microsoft.com/office/drawing/2014/main" id="{F095F5BE-0F0C-4E56-BD12-763DA41817DB}"/>
                    </a:ext>
                  </a:extLst>
                </p:cNvPr>
                <p:cNvPicPr/>
                <p:nvPr/>
              </p:nvPicPr>
              <p:blipFill>
                <a:blip r:embed="rId103"/>
                <a:stretch>
                  <a:fillRect/>
                </a:stretch>
              </p:blipFill>
              <p:spPr>
                <a:xfrm>
                  <a:off x="8872642" y="2277392"/>
                  <a:ext cx="209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9" name="Freihand 68">
                  <a:extLst>
                    <a:ext uri="{FF2B5EF4-FFF2-40B4-BE49-F238E27FC236}">
                      <a16:creationId xmlns:a16="http://schemas.microsoft.com/office/drawing/2014/main" id="{A2E2F5EE-A862-44D3-B487-D15D1D93E182}"/>
                    </a:ext>
                  </a:extLst>
                </p14:cNvPr>
                <p14:cNvContentPartPr/>
                <p14:nvPr/>
              </p14:nvContentPartPr>
              <p14:xfrm>
                <a:off x="9033922" y="2211152"/>
                <a:ext cx="69120" cy="24840"/>
              </p14:xfrm>
            </p:contentPart>
          </mc:Choice>
          <mc:Fallback>
            <p:pic>
              <p:nvPicPr>
                <p:cNvPr id="69" name="Freihand 68">
                  <a:extLst>
                    <a:ext uri="{FF2B5EF4-FFF2-40B4-BE49-F238E27FC236}">
                      <a16:creationId xmlns:a16="http://schemas.microsoft.com/office/drawing/2014/main" id="{A2E2F5EE-A862-44D3-B487-D15D1D93E182}"/>
                    </a:ext>
                  </a:extLst>
                </p:cNvPr>
                <p:cNvPicPr/>
                <p:nvPr/>
              </p:nvPicPr>
              <p:blipFill>
                <a:blip r:embed="rId105"/>
                <a:stretch>
                  <a:fillRect/>
                </a:stretch>
              </p:blipFill>
              <p:spPr>
                <a:xfrm>
                  <a:off x="9029602" y="2206832"/>
                  <a:ext cx="77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0" name="Freihand 69">
                  <a:extLst>
                    <a:ext uri="{FF2B5EF4-FFF2-40B4-BE49-F238E27FC236}">
                      <a16:creationId xmlns:a16="http://schemas.microsoft.com/office/drawing/2014/main" id="{97A3D4C8-E87C-4D0F-B45B-E5443F56159D}"/>
                    </a:ext>
                  </a:extLst>
                </p14:cNvPr>
                <p14:cNvContentPartPr/>
                <p14:nvPr/>
              </p14:nvContentPartPr>
              <p14:xfrm>
                <a:off x="9110962" y="2097392"/>
                <a:ext cx="252360" cy="197640"/>
              </p14:xfrm>
            </p:contentPart>
          </mc:Choice>
          <mc:Fallback>
            <p:pic>
              <p:nvPicPr>
                <p:cNvPr id="70" name="Freihand 69">
                  <a:extLst>
                    <a:ext uri="{FF2B5EF4-FFF2-40B4-BE49-F238E27FC236}">
                      <a16:creationId xmlns:a16="http://schemas.microsoft.com/office/drawing/2014/main" id="{97A3D4C8-E87C-4D0F-B45B-E5443F56159D}"/>
                    </a:ext>
                  </a:extLst>
                </p:cNvPr>
                <p:cNvPicPr/>
                <p:nvPr/>
              </p:nvPicPr>
              <p:blipFill>
                <a:blip r:embed="rId107"/>
                <a:stretch>
                  <a:fillRect/>
                </a:stretch>
              </p:blipFill>
              <p:spPr>
                <a:xfrm>
                  <a:off x="9106642" y="2093072"/>
                  <a:ext cx="2610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1" name="Freihand 70">
                  <a:extLst>
                    <a:ext uri="{FF2B5EF4-FFF2-40B4-BE49-F238E27FC236}">
                      <a16:creationId xmlns:a16="http://schemas.microsoft.com/office/drawing/2014/main" id="{CC044105-D2A5-4DFA-AF95-A5DFA271D6F7}"/>
                    </a:ext>
                  </a:extLst>
                </p14:cNvPr>
                <p14:cNvContentPartPr/>
                <p14:nvPr/>
              </p14:nvContentPartPr>
              <p14:xfrm>
                <a:off x="9579322" y="1923872"/>
                <a:ext cx="527400" cy="205560"/>
              </p14:xfrm>
            </p:contentPart>
          </mc:Choice>
          <mc:Fallback>
            <p:pic>
              <p:nvPicPr>
                <p:cNvPr id="71" name="Freihand 70">
                  <a:extLst>
                    <a:ext uri="{FF2B5EF4-FFF2-40B4-BE49-F238E27FC236}">
                      <a16:creationId xmlns:a16="http://schemas.microsoft.com/office/drawing/2014/main" id="{CC044105-D2A5-4DFA-AF95-A5DFA271D6F7}"/>
                    </a:ext>
                  </a:extLst>
                </p:cNvPr>
                <p:cNvPicPr/>
                <p:nvPr/>
              </p:nvPicPr>
              <p:blipFill>
                <a:blip r:embed="rId109"/>
                <a:stretch>
                  <a:fillRect/>
                </a:stretch>
              </p:blipFill>
              <p:spPr>
                <a:xfrm>
                  <a:off x="9575002" y="1919552"/>
                  <a:ext cx="536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2" name="Freihand 71">
                  <a:extLst>
                    <a:ext uri="{FF2B5EF4-FFF2-40B4-BE49-F238E27FC236}">
                      <a16:creationId xmlns:a16="http://schemas.microsoft.com/office/drawing/2014/main" id="{095FDE2E-D672-4B75-97C5-3DC52EE2FF72}"/>
                    </a:ext>
                  </a:extLst>
                </p14:cNvPr>
                <p14:cNvContentPartPr/>
                <p14:nvPr/>
              </p14:nvContentPartPr>
              <p14:xfrm>
                <a:off x="10345042" y="1788152"/>
                <a:ext cx="64800" cy="97920"/>
              </p14:xfrm>
            </p:contentPart>
          </mc:Choice>
          <mc:Fallback>
            <p:pic>
              <p:nvPicPr>
                <p:cNvPr id="72" name="Freihand 71">
                  <a:extLst>
                    <a:ext uri="{FF2B5EF4-FFF2-40B4-BE49-F238E27FC236}">
                      <a16:creationId xmlns:a16="http://schemas.microsoft.com/office/drawing/2014/main" id="{095FDE2E-D672-4B75-97C5-3DC52EE2FF72}"/>
                    </a:ext>
                  </a:extLst>
                </p:cNvPr>
                <p:cNvPicPr/>
                <p:nvPr/>
              </p:nvPicPr>
              <p:blipFill>
                <a:blip r:embed="rId111"/>
                <a:stretch>
                  <a:fillRect/>
                </a:stretch>
              </p:blipFill>
              <p:spPr>
                <a:xfrm>
                  <a:off x="10340722" y="1783832"/>
                  <a:ext cx="73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3" name="Freihand 72">
                  <a:extLst>
                    <a:ext uri="{FF2B5EF4-FFF2-40B4-BE49-F238E27FC236}">
                      <a16:creationId xmlns:a16="http://schemas.microsoft.com/office/drawing/2014/main" id="{E115DFFC-2A3F-4282-B91D-4F6B960D6D42}"/>
                    </a:ext>
                  </a:extLst>
                </p14:cNvPr>
                <p14:cNvContentPartPr/>
                <p14:nvPr/>
              </p14:nvContentPartPr>
              <p14:xfrm>
                <a:off x="10239202" y="1679792"/>
                <a:ext cx="205920" cy="132480"/>
              </p14:xfrm>
            </p:contentPart>
          </mc:Choice>
          <mc:Fallback>
            <p:pic>
              <p:nvPicPr>
                <p:cNvPr id="73" name="Freihand 72">
                  <a:extLst>
                    <a:ext uri="{FF2B5EF4-FFF2-40B4-BE49-F238E27FC236}">
                      <a16:creationId xmlns:a16="http://schemas.microsoft.com/office/drawing/2014/main" id="{E115DFFC-2A3F-4282-B91D-4F6B960D6D42}"/>
                    </a:ext>
                  </a:extLst>
                </p:cNvPr>
                <p:cNvPicPr/>
                <p:nvPr/>
              </p:nvPicPr>
              <p:blipFill>
                <a:blip r:embed="rId113"/>
                <a:stretch>
                  <a:fillRect/>
                </a:stretch>
              </p:blipFill>
              <p:spPr>
                <a:xfrm>
                  <a:off x="10234882" y="1675472"/>
                  <a:ext cx="214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4" name="Freihand 73">
                  <a:extLst>
                    <a:ext uri="{FF2B5EF4-FFF2-40B4-BE49-F238E27FC236}">
                      <a16:creationId xmlns:a16="http://schemas.microsoft.com/office/drawing/2014/main" id="{B409778B-59A5-4862-B8E1-2425C1E13961}"/>
                    </a:ext>
                  </a:extLst>
                </p14:cNvPr>
                <p14:cNvContentPartPr/>
                <p14:nvPr/>
              </p14:nvContentPartPr>
              <p14:xfrm>
                <a:off x="10469242" y="1666112"/>
                <a:ext cx="282600" cy="144000"/>
              </p14:xfrm>
            </p:contentPart>
          </mc:Choice>
          <mc:Fallback>
            <p:pic>
              <p:nvPicPr>
                <p:cNvPr id="74" name="Freihand 73">
                  <a:extLst>
                    <a:ext uri="{FF2B5EF4-FFF2-40B4-BE49-F238E27FC236}">
                      <a16:creationId xmlns:a16="http://schemas.microsoft.com/office/drawing/2014/main" id="{B409778B-59A5-4862-B8E1-2425C1E13961}"/>
                    </a:ext>
                  </a:extLst>
                </p:cNvPr>
                <p:cNvPicPr/>
                <p:nvPr/>
              </p:nvPicPr>
              <p:blipFill>
                <a:blip r:embed="rId115"/>
                <a:stretch>
                  <a:fillRect/>
                </a:stretch>
              </p:blipFill>
              <p:spPr>
                <a:xfrm>
                  <a:off x="10464922" y="1661792"/>
                  <a:ext cx="291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5" name="Freihand 74">
                  <a:extLst>
                    <a:ext uri="{FF2B5EF4-FFF2-40B4-BE49-F238E27FC236}">
                      <a16:creationId xmlns:a16="http://schemas.microsoft.com/office/drawing/2014/main" id="{9EEF64EF-3BF9-4C2F-9190-8E1A3A4BA6FA}"/>
                    </a:ext>
                  </a:extLst>
                </p14:cNvPr>
                <p14:cNvContentPartPr/>
                <p14:nvPr/>
              </p14:nvContentPartPr>
              <p14:xfrm>
                <a:off x="10729162" y="1598072"/>
                <a:ext cx="117720" cy="93960"/>
              </p14:xfrm>
            </p:contentPart>
          </mc:Choice>
          <mc:Fallback>
            <p:pic>
              <p:nvPicPr>
                <p:cNvPr id="75" name="Freihand 74">
                  <a:extLst>
                    <a:ext uri="{FF2B5EF4-FFF2-40B4-BE49-F238E27FC236}">
                      <a16:creationId xmlns:a16="http://schemas.microsoft.com/office/drawing/2014/main" id="{9EEF64EF-3BF9-4C2F-9190-8E1A3A4BA6FA}"/>
                    </a:ext>
                  </a:extLst>
                </p:cNvPr>
                <p:cNvPicPr/>
                <p:nvPr/>
              </p:nvPicPr>
              <p:blipFill>
                <a:blip r:embed="rId117"/>
                <a:stretch>
                  <a:fillRect/>
                </a:stretch>
              </p:blipFill>
              <p:spPr>
                <a:xfrm>
                  <a:off x="10724842" y="1593752"/>
                  <a:ext cx="126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6" name="Freihand 75">
                  <a:extLst>
                    <a:ext uri="{FF2B5EF4-FFF2-40B4-BE49-F238E27FC236}">
                      <a16:creationId xmlns:a16="http://schemas.microsoft.com/office/drawing/2014/main" id="{8ADD04D8-F59F-4E36-ADE6-D86CD9725470}"/>
                    </a:ext>
                  </a:extLst>
                </p14:cNvPr>
                <p14:cNvContentPartPr/>
                <p14:nvPr/>
              </p14:nvContentPartPr>
              <p14:xfrm>
                <a:off x="10841842" y="1472432"/>
                <a:ext cx="140760" cy="172440"/>
              </p14:xfrm>
            </p:contentPart>
          </mc:Choice>
          <mc:Fallback>
            <p:pic>
              <p:nvPicPr>
                <p:cNvPr id="76" name="Freihand 75">
                  <a:extLst>
                    <a:ext uri="{FF2B5EF4-FFF2-40B4-BE49-F238E27FC236}">
                      <a16:creationId xmlns:a16="http://schemas.microsoft.com/office/drawing/2014/main" id="{8ADD04D8-F59F-4E36-ADE6-D86CD9725470}"/>
                    </a:ext>
                  </a:extLst>
                </p:cNvPr>
                <p:cNvPicPr/>
                <p:nvPr/>
              </p:nvPicPr>
              <p:blipFill>
                <a:blip r:embed="rId119"/>
                <a:stretch>
                  <a:fillRect/>
                </a:stretch>
              </p:blipFill>
              <p:spPr>
                <a:xfrm>
                  <a:off x="10837522" y="1468112"/>
                  <a:ext cx="149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Freihand 77">
                  <a:extLst>
                    <a:ext uri="{FF2B5EF4-FFF2-40B4-BE49-F238E27FC236}">
                      <a16:creationId xmlns:a16="http://schemas.microsoft.com/office/drawing/2014/main" id="{39148E39-9EBE-4F5C-BB5C-51AE1D343B41}"/>
                    </a:ext>
                  </a:extLst>
                </p14:cNvPr>
                <p14:cNvContentPartPr/>
                <p14:nvPr/>
              </p14:nvContentPartPr>
              <p14:xfrm>
                <a:off x="9802162" y="2298272"/>
                <a:ext cx="125280" cy="195480"/>
              </p14:xfrm>
            </p:contentPart>
          </mc:Choice>
          <mc:Fallback>
            <p:pic>
              <p:nvPicPr>
                <p:cNvPr id="78" name="Freihand 77">
                  <a:extLst>
                    <a:ext uri="{FF2B5EF4-FFF2-40B4-BE49-F238E27FC236}">
                      <a16:creationId xmlns:a16="http://schemas.microsoft.com/office/drawing/2014/main" id="{39148E39-9EBE-4F5C-BB5C-51AE1D343B41}"/>
                    </a:ext>
                  </a:extLst>
                </p:cNvPr>
                <p:cNvPicPr/>
                <p:nvPr/>
              </p:nvPicPr>
              <p:blipFill>
                <a:blip r:embed="rId121"/>
                <a:stretch>
                  <a:fillRect/>
                </a:stretch>
              </p:blipFill>
              <p:spPr>
                <a:xfrm>
                  <a:off x="9797842" y="2293952"/>
                  <a:ext cx="1339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Freihand 78">
                  <a:extLst>
                    <a:ext uri="{FF2B5EF4-FFF2-40B4-BE49-F238E27FC236}">
                      <a16:creationId xmlns:a16="http://schemas.microsoft.com/office/drawing/2014/main" id="{8C339F96-660C-4F1B-B231-5F96A0C1FA32}"/>
                    </a:ext>
                  </a:extLst>
                </p14:cNvPr>
                <p14:cNvContentPartPr/>
                <p14:nvPr/>
              </p14:nvContentPartPr>
              <p14:xfrm>
                <a:off x="9907282" y="2417072"/>
                <a:ext cx="34560" cy="49680"/>
              </p14:xfrm>
            </p:contentPart>
          </mc:Choice>
          <mc:Fallback>
            <p:pic>
              <p:nvPicPr>
                <p:cNvPr id="79" name="Freihand 78">
                  <a:extLst>
                    <a:ext uri="{FF2B5EF4-FFF2-40B4-BE49-F238E27FC236}">
                      <a16:creationId xmlns:a16="http://schemas.microsoft.com/office/drawing/2014/main" id="{8C339F96-660C-4F1B-B231-5F96A0C1FA32}"/>
                    </a:ext>
                  </a:extLst>
                </p:cNvPr>
                <p:cNvPicPr/>
                <p:nvPr/>
              </p:nvPicPr>
              <p:blipFill>
                <a:blip r:embed="rId123"/>
                <a:stretch>
                  <a:fillRect/>
                </a:stretch>
              </p:blipFill>
              <p:spPr>
                <a:xfrm>
                  <a:off x="9902962" y="2412752"/>
                  <a:ext cx="43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Freihand 79">
                  <a:extLst>
                    <a:ext uri="{FF2B5EF4-FFF2-40B4-BE49-F238E27FC236}">
                      <a16:creationId xmlns:a16="http://schemas.microsoft.com/office/drawing/2014/main" id="{CC4DB022-10EB-49D9-8C0E-E88B65048063}"/>
                    </a:ext>
                  </a:extLst>
                </p14:cNvPr>
                <p14:cNvContentPartPr/>
                <p14:nvPr/>
              </p14:nvContentPartPr>
              <p14:xfrm>
                <a:off x="10000162" y="2253272"/>
                <a:ext cx="237960" cy="130680"/>
              </p14:xfrm>
            </p:contentPart>
          </mc:Choice>
          <mc:Fallback>
            <p:pic>
              <p:nvPicPr>
                <p:cNvPr id="80" name="Freihand 79">
                  <a:extLst>
                    <a:ext uri="{FF2B5EF4-FFF2-40B4-BE49-F238E27FC236}">
                      <a16:creationId xmlns:a16="http://schemas.microsoft.com/office/drawing/2014/main" id="{CC4DB022-10EB-49D9-8C0E-E88B65048063}"/>
                    </a:ext>
                  </a:extLst>
                </p:cNvPr>
                <p:cNvPicPr/>
                <p:nvPr/>
              </p:nvPicPr>
              <p:blipFill>
                <a:blip r:embed="rId125"/>
                <a:stretch>
                  <a:fillRect/>
                </a:stretch>
              </p:blipFill>
              <p:spPr>
                <a:xfrm>
                  <a:off x="9995842" y="2248952"/>
                  <a:ext cx="246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Freihand 80">
                  <a:extLst>
                    <a:ext uri="{FF2B5EF4-FFF2-40B4-BE49-F238E27FC236}">
                      <a16:creationId xmlns:a16="http://schemas.microsoft.com/office/drawing/2014/main" id="{1476D38E-7BC3-4B2F-B785-910A5B6FFCA3}"/>
                    </a:ext>
                  </a:extLst>
                </p14:cNvPr>
                <p14:cNvContentPartPr/>
                <p14:nvPr/>
              </p14:nvContentPartPr>
              <p14:xfrm>
                <a:off x="10286002" y="2154272"/>
                <a:ext cx="148320" cy="98640"/>
              </p14:xfrm>
            </p:contentPart>
          </mc:Choice>
          <mc:Fallback>
            <p:pic>
              <p:nvPicPr>
                <p:cNvPr id="81" name="Freihand 80">
                  <a:extLst>
                    <a:ext uri="{FF2B5EF4-FFF2-40B4-BE49-F238E27FC236}">
                      <a16:creationId xmlns:a16="http://schemas.microsoft.com/office/drawing/2014/main" id="{1476D38E-7BC3-4B2F-B785-910A5B6FFCA3}"/>
                    </a:ext>
                  </a:extLst>
                </p:cNvPr>
                <p:cNvPicPr/>
                <p:nvPr/>
              </p:nvPicPr>
              <p:blipFill>
                <a:blip r:embed="rId127"/>
                <a:stretch>
                  <a:fillRect/>
                </a:stretch>
              </p:blipFill>
              <p:spPr>
                <a:xfrm>
                  <a:off x="10281682" y="2149952"/>
                  <a:ext cx="156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0CEB531C-463B-4DFF-B0C2-8DBBDEA0CF56}"/>
                    </a:ext>
                  </a:extLst>
                </p14:cNvPr>
                <p14:cNvContentPartPr/>
                <p14:nvPr/>
              </p14:nvContentPartPr>
              <p14:xfrm>
                <a:off x="10474282" y="2054912"/>
                <a:ext cx="201240" cy="97200"/>
              </p14:xfrm>
            </p:contentPart>
          </mc:Choice>
          <mc:Fallback>
            <p:pic>
              <p:nvPicPr>
                <p:cNvPr id="82" name="Freihand 81">
                  <a:extLst>
                    <a:ext uri="{FF2B5EF4-FFF2-40B4-BE49-F238E27FC236}">
                      <a16:creationId xmlns:a16="http://schemas.microsoft.com/office/drawing/2014/main" id="{0CEB531C-463B-4DFF-B0C2-8DBBDEA0CF56}"/>
                    </a:ext>
                  </a:extLst>
                </p:cNvPr>
                <p:cNvPicPr/>
                <p:nvPr/>
              </p:nvPicPr>
              <p:blipFill>
                <a:blip r:embed="rId129"/>
                <a:stretch>
                  <a:fillRect/>
                </a:stretch>
              </p:blipFill>
              <p:spPr>
                <a:xfrm>
                  <a:off x="10469962" y="2050592"/>
                  <a:ext cx="209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17D3A9E7-827F-43C4-B8B3-CB4523C2C8DC}"/>
                    </a:ext>
                  </a:extLst>
                </p14:cNvPr>
                <p14:cNvContentPartPr/>
                <p14:nvPr/>
              </p14:nvContentPartPr>
              <p14:xfrm>
                <a:off x="10817362" y="2041952"/>
                <a:ext cx="55800" cy="106200"/>
              </p14:xfrm>
            </p:contentPart>
          </mc:Choice>
          <mc:Fallback>
            <p:pic>
              <p:nvPicPr>
                <p:cNvPr id="84" name="Freihand 83">
                  <a:extLst>
                    <a:ext uri="{FF2B5EF4-FFF2-40B4-BE49-F238E27FC236}">
                      <a16:creationId xmlns:a16="http://schemas.microsoft.com/office/drawing/2014/main" id="{17D3A9E7-827F-43C4-B8B3-CB4523C2C8DC}"/>
                    </a:ext>
                  </a:extLst>
                </p:cNvPr>
                <p:cNvPicPr/>
                <p:nvPr/>
              </p:nvPicPr>
              <p:blipFill>
                <a:blip r:embed="rId131"/>
                <a:stretch>
                  <a:fillRect/>
                </a:stretch>
              </p:blipFill>
              <p:spPr>
                <a:xfrm>
                  <a:off x="10813042" y="2037632"/>
                  <a:ext cx="64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85863B40-830B-4CD3-A91B-EF7D2691A6A6}"/>
                    </a:ext>
                  </a:extLst>
                </p14:cNvPr>
                <p14:cNvContentPartPr/>
                <p14:nvPr/>
              </p14:nvContentPartPr>
              <p14:xfrm>
                <a:off x="10923922" y="1787072"/>
                <a:ext cx="120240" cy="211320"/>
              </p14:xfrm>
            </p:contentPart>
          </mc:Choice>
          <mc:Fallback>
            <p:pic>
              <p:nvPicPr>
                <p:cNvPr id="85" name="Freihand 84">
                  <a:extLst>
                    <a:ext uri="{FF2B5EF4-FFF2-40B4-BE49-F238E27FC236}">
                      <a16:creationId xmlns:a16="http://schemas.microsoft.com/office/drawing/2014/main" id="{85863B40-830B-4CD3-A91B-EF7D2691A6A6}"/>
                    </a:ext>
                  </a:extLst>
                </p:cNvPr>
                <p:cNvPicPr/>
                <p:nvPr/>
              </p:nvPicPr>
              <p:blipFill>
                <a:blip r:embed="rId133"/>
                <a:stretch>
                  <a:fillRect/>
                </a:stretch>
              </p:blipFill>
              <p:spPr>
                <a:xfrm>
                  <a:off x="10919602" y="1782752"/>
                  <a:ext cx="1288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Freihand 85">
                  <a:extLst>
                    <a:ext uri="{FF2B5EF4-FFF2-40B4-BE49-F238E27FC236}">
                      <a16:creationId xmlns:a16="http://schemas.microsoft.com/office/drawing/2014/main" id="{4F8E9B2D-60D9-47B9-8652-F669B43BF7B3}"/>
                    </a:ext>
                  </a:extLst>
                </p14:cNvPr>
                <p14:cNvContentPartPr/>
                <p14:nvPr/>
              </p14:nvContentPartPr>
              <p14:xfrm>
                <a:off x="11064322" y="1752512"/>
                <a:ext cx="166680" cy="105480"/>
              </p14:xfrm>
            </p:contentPart>
          </mc:Choice>
          <mc:Fallback>
            <p:pic>
              <p:nvPicPr>
                <p:cNvPr id="86" name="Freihand 85">
                  <a:extLst>
                    <a:ext uri="{FF2B5EF4-FFF2-40B4-BE49-F238E27FC236}">
                      <a16:creationId xmlns:a16="http://schemas.microsoft.com/office/drawing/2014/main" id="{4F8E9B2D-60D9-47B9-8652-F669B43BF7B3}"/>
                    </a:ext>
                  </a:extLst>
                </p:cNvPr>
                <p:cNvPicPr/>
                <p:nvPr/>
              </p:nvPicPr>
              <p:blipFill>
                <a:blip r:embed="rId135"/>
                <a:stretch>
                  <a:fillRect/>
                </a:stretch>
              </p:blipFill>
              <p:spPr>
                <a:xfrm>
                  <a:off x="11060002" y="1748192"/>
                  <a:ext cx="175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7" name="Freihand 86">
                  <a:extLst>
                    <a:ext uri="{FF2B5EF4-FFF2-40B4-BE49-F238E27FC236}">
                      <a16:creationId xmlns:a16="http://schemas.microsoft.com/office/drawing/2014/main" id="{E5A29B68-8492-42A5-B07F-2CBB3D4AF42E}"/>
                    </a:ext>
                  </a:extLst>
                </p14:cNvPr>
                <p14:cNvContentPartPr/>
                <p14:nvPr/>
              </p14:nvContentPartPr>
              <p14:xfrm>
                <a:off x="11247202" y="1692392"/>
                <a:ext cx="82800" cy="70920"/>
              </p14:xfrm>
            </p:contentPart>
          </mc:Choice>
          <mc:Fallback>
            <p:pic>
              <p:nvPicPr>
                <p:cNvPr id="87" name="Freihand 86">
                  <a:extLst>
                    <a:ext uri="{FF2B5EF4-FFF2-40B4-BE49-F238E27FC236}">
                      <a16:creationId xmlns:a16="http://schemas.microsoft.com/office/drawing/2014/main" id="{E5A29B68-8492-42A5-B07F-2CBB3D4AF42E}"/>
                    </a:ext>
                  </a:extLst>
                </p:cNvPr>
                <p:cNvPicPr/>
                <p:nvPr/>
              </p:nvPicPr>
              <p:blipFill>
                <a:blip r:embed="rId137"/>
                <a:stretch>
                  <a:fillRect/>
                </a:stretch>
              </p:blipFill>
              <p:spPr>
                <a:xfrm>
                  <a:off x="11242882" y="1688072"/>
                  <a:ext cx="91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9" name="Freihand 88">
                  <a:extLst>
                    <a:ext uri="{FF2B5EF4-FFF2-40B4-BE49-F238E27FC236}">
                      <a16:creationId xmlns:a16="http://schemas.microsoft.com/office/drawing/2014/main" id="{CB04CFD8-6B2B-4C4E-B845-0368896D14A1}"/>
                    </a:ext>
                  </a:extLst>
                </p14:cNvPr>
                <p14:cNvContentPartPr/>
                <p14:nvPr/>
              </p14:nvContentPartPr>
              <p14:xfrm>
                <a:off x="9176122" y="3009992"/>
                <a:ext cx="136800" cy="150120"/>
              </p14:xfrm>
            </p:contentPart>
          </mc:Choice>
          <mc:Fallback>
            <p:pic>
              <p:nvPicPr>
                <p:cNvPr id="89" name="Freihand 88">
                  <a:extLst>
                    <a:ext uri="{FF2B5EF4-FFF2-40B4-BE49-F238E27FC236}">
                      <a16:creationId xmlns:a16="http://schemas.microsoft.com/office/drawing/2014/main" id="{CB04CFD8-6B2B-4C4E-B845-0368896D14A1}"/>
                    </a:ext>
                  </a:extLst>
                </p:cNvPr>
                <p:cNvPicPr/>
                <p:nvPr/>
              </p:nvPicPr>
              <p:blipFill>
                <a:blip r:embed="rId139"/>
                <a:stretch>
                  <a:fillRect/>
                </a:stretch>
              </p:blipFill>
              <p:spPr>
                <a:xfrm>
                  <a:off x="9171802" y="3005672"/>
                  <a:ext cx="145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0" name="Freihand 89">
                  <a:extLst>
                    <a:ext uri="{FF2B5EF4-FFF2-40B4-BE49-F238E27FC236}">
                      <a16:creationId xmlns:a16="http://schemas.microsoft.com/office/drawing/2014/main" id="{19D9DF88-378E-48E1-BD50-A41F0F3FCB8F}"/>
                    </a:ext>
                  </a:extLst>
                </p14:cNvPr>
                <p14:cNvContentPartPr/>
                <p14:nvPr/>
              </p14:nvContentPartPr>
              <p14:xfrm>
                <a:off x="9349642" y="2962112"/>
                <a:ext cx="117720" cy="214920"/>
              </p14:xfrm>
            </p:contentPart>
          </mc:Choice>
          <mc:Fallback>
            <p:pic>
              <p:nvPicPr>
                <p:cNvPr id="90" name="Freihand 89">
                  <a:extLst>
                    <a:ext uri="{FF2B5EF4-FFF2-40B4-BE49-F238E27FC236}">
                      <a16:creationId xmlns:a16="http://schemas.microsoft.com/office/drawing/2014/main" id="{19D9DF88-378E-48E1-BD50-A41F0F3FCB8F}"/>
                    </a:ext>
                  </a:extLst>
                </p:cNvPr>
                <p:cNvPicPr/>
                <p:nvPr/>
              </p:nvPicPr>
              <p:blipFill>
                <a:blip r:embed="rId141"/>
                <a:stretch>
                  <a:fillRect/>
                </a:stretch>
              </p:blipFill>
              <p:spPr>
                <a:xfrm>
                  <a:off x="9345322" y="2957792"/>
                  <a:ext cx="1263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1" name="Freihand 90">
                  <a:extLst>
                    <a:ext uri="{FF2B5EF4-FFF2-40B4-BE49-F238E27FC236}">
                      <a16:creationId xmlns:a16="http://schemas.microsoft.com/office/drawing/2014/main" id="{379ACB39-DDD6-4B87-BBA4-D5D9F1EF7EFD}"/>
                    </a:ext>
                  </a:extLst>
                </p14:cNvPr>
                <p14:cNvContentPartPr/>
                <p14:nvPr/>
              </p14:nvContentPartPr>
              <p14:xfrm>
                <a:off x="9446842" y="2747912"/>
                <a:ext cx="231840" cy="243360"/>
              </p14:xfrm>
            </p:contentPart>
          </mc:Choice>
          <mc:Fallback>
            <p:pic>
              <p:nvPicPr>
                <p:cNvPr id="91" name="Freihand 90">
                  <a:extLst>
                    <a:ext uri="{FF2B5EF4-FFF2-40B4-BE49-F238E27FC236}">
                      <a16:creationId xmlns:a16="http://schemas.microsoft.com/office/drawing/2014/main" id="{379ACB39-DDD6-4B87-BBA4-D5D9F1EF7EFD}"/>
                    </a:ext>
                  </a:extLst>
                </p:cNvPr>
                <p:cNvPicPr/>
                <p:nvPr/>
              </p:nvPicPr>
              <p:blipFill>
                <a:blip r:embed="rId143"/>
                <a:stretch>
                  <a:fillRect/>
                </a:stretch>
              </p:blipFill>
              <p:spPr>
                <a:xfrm>
                  <a:off x="9442522" y="2743592"/>
                  <a:ext cx="2404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2" name="Freihand 91">
                  <a:extLst>
                    <a:ext uri="{FF2B5EF4-FFF2-40B4-BE49-F238E27FC236}">
                      <a16:creationId xmlns:a16="http://schemas.microsoft.com/office/drawing/2014/main" id="{9D8A0E5B-0B70-41F5-8C76-C0B5BE12E7BA}"/>
                    </a:ext>
                  </a:extLst>
                </p14:cNvPr>
                <p14:cNvContentPartPr/>
                <p14:nvPr/>
              </p14:nvContentPartPr>
              <p14:xfrm>
                <a:off x="9820522" y="2698952"/>
                <a:ext cx="221040" cy="93240"/>
              </p14:xfrm>
            </p:contentPart>
          </mc:Choice>
          <mc:Fallback>
            <p:pic>
              <p:nvPicPr>
                <p:cNvPr id="92" name="Freihand 91">
                  <a:extLst>
                    <a:ext uri="{FF2B5EF4-FFF2-40B4-BE49-F238E27FC236}">
                      <a16:creationId xmlns:a16="http://schemas.microsoft.com/office/drawing/2014/main" id="{9D8A0E5B-0B70-41F5-8C76-C0B5BE12E7BA}"/>
                    </a:ext>
                  </a:extLst>
                </p:cNvPr>
                <p:cNvPicPr/>
                <p:nvPr/>
              </p:nvPicPr>
              <p:blipFill>
                <a:blip r:embed="rId145"/>
                <a:stretch>
                  <a:fillRect/>
                </a:stretch>
              </p:blipFill>
              <p:spPr>
                <a:xfrm>
                  <a:off x="9816202" y="2694632"/>
                  <a:ext cx="229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3" name="Freihand 92">
                  <a:extLst>
                    <a:ext uri="{FF2B5EF4-FFF2-40B4-BE49-F238E27FC236}">
                      <a16:creationId xmlns:a16="http://schemas.microsoft.com/office/drawing/2014/main" id="{578DF33C-E8F2-4D55-A7BA-2BF0660150E6}"/>
                    </a:ext>
                  </a:extLst>
                </p14:cNvPr>
                <p14:cNvContentPartPr/>
                <p14:nvPr/>
              </p14:nvContentPartPr>
              <p14:xfrm>
                <a:off x="10073962" y="2558192"/>
                <a:ext cx="111960" cy="133560"/>
              </p14:xfrm>
            </p:contentPart>
          </mc:Choice>
          <mc:Fallback>
            <p:pic>
              <p:nvPicPr>
                <p:cNvPr id="93" name="Freihand 92">
                  <a:extLst>
                    <a:ext uri="{FF2B5EF4-FFF2-40B4-BE49-F238E27FC236}">
                      <a16:creationId xmlns:a16="http://schemas.microsoft.com/office/drawing/2014/main" id="{578DF33C-E8F2-4D55-A7BA-2BF0660150E6}"/>
                    </a:ext>
                  </a:extLst>
                </p:cNvPr>
                <p:cNvPicPr/>
                <p:nvPr/>
              </p:nvPicPr>
              <p:blipFill>
                <a:blip r:embed="rId147"/>
                <a:stretch>
                  <a:fillRect/>
                </a:stretch>
              </p:blipFill>
              <p:spPr>
                <a:xfrm>
                  <a:off x="10069642" y="2553872"/>
                  <a:ext cx="120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4" name="Freihand 93">
                  <a:extLst>
                    <a:ext uri="{FF2B5EF4-FFF2-40B4-BE49-F238E27FC236}">
                      <a16:creationId xmlns:a16="http://schemas.microsoft.com/office/drawing/2014/main" id="{E606F083-D13B-4A2D-ADDF-CFB10DE113E9}"/>
                    </a:ext>
                  </a:extLst>
                </p14:cNvPr>
                <p14:cNvContentPartPr/>
                <p14:nvPr/>
              </p14:nvContentPartPr>
              <p14:xfrm>
                <a:off x="10317322" y="2396912"/>
                <a:ext cx="111600" cy="184680"/>
              </p14:xfrm>
            </p:contentPart>
          </mc:Choice>
          <mc:Fallback>
            <p:pic>
              <p:nvPicPr>
                <p:cNvPr id="94" name="Freihand 93">
                  <a:extLst>
                    <a:ext uri="{FF2B5EF4-FFF2-40B4-BE49-F238E27FC236}">
                      <a16:creationId xmlns:a16="http://schemas.microsoft.com/office/drawing/2014/main" id="{E606F083-D13B-4A2D-ADDF-CFB10DE113E9}"/>
                    </a:ext>
                  </a:extLst>
                </p:cNvPr>
                <p:cNvPicPr/>
                <p:nvPr/>
              </p:nvPicPr>
              <p:blipFill>
                <a:blip r:embed="rId149"/>
                <a:stretch>
                  <a:fillRect/>
                </a:stretch>
              </p:blipFill>
              <p:spPr>
                <a:xfrm>
                  <a:off x="10313002" y="2392592"/>
                  <a:ext cx="120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5" name="Freihand 94">
                  <a:extLst>
                    <a:ext uri="{FF2B5EF4-FFF2-40B4-BE49-F238E27FC236}">
                      <a16:creationId xmlns:a16="http://schemas.microsoft.com/office/drawing/2014/main" id="{12B40528-E599-43BF-858C-B7EA6B8D0687}"/>
                    </a:ext>
                  </a:extLst>
                </p14:cNvPr>
                <p14:cNvContentPartPr/>
                <p14:nvPr/>
              </p14:nvContentPartPr>
              <p14:xfrm>
                <a:off x="10460602" y="2432552"/>
                <a:ext cx="73080" cy="63000"/>
              </p14:xfrm>
            </p:contentPart>
          </mc:Choice>
          <mc:Fallback>
            <p:pic>
              <p:nvPicPr>
                <p:cNvPr id="95" name="Freihand 94">
                  <a:extLst>
                    <a:ext uri="{FF2B5EF4-FFF2-40B4-BE49-F238E27FC236}">
                      <a16:creationId xmlns:a16="http://schemas.microsoft.com/office/drawing/2014/main" id="{12B40528-E599-43BF-858C-B7EA6B8D0687}"/>
                    </a:ext>
                  </a:extLst>
                </p:cNvPr>
                <p:cNvPicPr/>
                <p:nvPr/>
              </p:nvPicPr>
              <p:blipFill>
                <a:blip r:embed="rId151"/>
                <a:stretch>
                  <a:fillRect/>
                </a:stretch>
              </p:blipFill>
              <p:spPr>
                <a:xfrm>
                  <a:off x="10456282" y="2428232"/>
                  <a:ext cx="81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6" name="Freihand 95">
                  <a:extLst>
                    <a:ext uri="{FF2B5EF4-FFF2-40B4-BE49-F238E27FC236}">
                      <a16:creationId xmlns:a16="http://schemas.microsoft.com/office/drawing/2014/main" id="{8585EAB5-61FC-437E-A6A9-886FFE8BB5B9}"/>
                    </a:ext>
                  </a:extLst>
                </p14:cNvPr>
                <p14:cNvContentPartPr/>
                <p14:nvPr/>
              </p14:nvContentPartPr>
              <p14:xfrm>
                <a:off x="10549882" y="2258672"/>
                <a:ext cx="110520" cy="187920"/>
              </p14:xfrm>
            </p:contentPart>
          </mc:Choice>
          <mc:Fallback>
            <p:pic>
              <p:nvPicPr>
                <p:cNvPr id="96" name="Freihand 95">
                  <a:extLst>
                    <a:ext uri="{FF2B5EF4-FFF2-40B4-BE49-F238E27FC236}">
                      <a16:creationId xmlns:a16="http://schemas.microsoft.com/office/drawing/2014/main" id="{8585EAB5-61FC-437E-A6A9-886FFE8BB5B9}"/>
                    </a:ext>
                  </a:extLst>
                </p:cNvPr>
                <p:cNvPicPr/>
                <p:nvPr/>
              </p:nvPicPr>
              <p:blipFill>
                <a:blip r:embed="rId153"/>
                <a:stretch>
                  <a:fillRect/>
                </a:stretch>
              </p:blipFill>
              <p:spPr>
                <a:xfrm>
                  <a:off x="10545562" y="2254352"/>
                  <a:ext cx="119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7" name="Freihand 96">
                  <a:extLst>
                    <a:ext uri="{FF2B5EF4-FFF2-40B4-BE49-F238E27FC236}">
                      <a16:creationId xmlns:a16="http://schemas.microsoft.com/office/drawing/2014/main" id="{89CAF1DA-A581-4C7F-8884-CCD4F580970E}"/>
                    </a:ext>
                  </a:extLst>
                </p14:cNvPr>
                <p14:cNvContentPartPr/>
                <p14:nvPr/>
              </p14:nvContentPartPr>
              <p14:xfrm>
                <a:off x="10667602" y="2225192"/>
                <a:ext cx="114840" cy="227520"/>
              </p14:xfrm>
            </p:contentPart>
          </mc:Choice>
          <mc:Fallback>
            <p:pic>
              <p:nvPicPr>
                <p:cNvPr id="97" name="Freihand 96">
                  <a:extLst>
                    <a:ext uri="{FF2B5EF4-FFF2-40B4-BE49-F238E27FC236}">
                      <a16:creationId xmlns:a16="http://schemas.microsoft.com/office/drawing/2014/main" id="{89CAF1DA-A581-4C7F-8884-CCD4F580970E}"/>
                    </a:ext>
                  </a:extLst>
                </p:cNvPr>
                <p:cNvPicPr/>
                <p:nvPr/>
              </p:nvPicPr>
              <p:blipFill>
                <a:blip r:embed="rId155"/>
                <a:stretch>
                  <a:fillRect/>
                </a:stretch>
              </p:blipFill>
              <p:spPr>
                <a:xfrm>
                  <a:off x="10663282" y="2220872"/>
                  <a:ext cx="1234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8" name="Freihand 97">
                  <a:extLst>
                    <a:ext uri="{FF2B5EF4-FFF2-40B4-BE49-F238E27FC236}">
                      <a16:creationId xmlns:a16="http://schemas.microsoft.com/office/drawing/2014/main" id="{F985A5EF-C755-4893-B101-B7E62B87EBB2}"/>
                    </a:ext>
                  </a:extLst>
                </p14:cNvPr>
                <p14:cNvContentPartPr/>
                <p14:nvPr/>
              </p14:nvContentPartPr>
              <p14:xfrm>
                <a:off x="10808362" y="2203592"/>
                <a:ext cx="163080" cy="217080"/>
              </p14:xfrm>
            </p:contentPart>
          </mc:Choice>
          <mc:Fallback>
            <p:pic>
              <p:nvPicPr>
                <p:cNvPr id="98" name="Freihand 97">
                  <a:extLst>
                    <a:ext uri="{FF2B5EF4-FFF2-40B4-BE49-F238E27FC236}">
                      <a16:creationId xmlns:a16="http://schemas.microsoft.com/office/drawing/2014/main" id="{F985A5EF-C755-4893-B101-B7E62B87EBB2}"/>
                    </a:ext>
                  </a:extLst>
                </p:cNvPr>
                <p:cNvPicPr/>
                <p:nvPr/>
              </p:nvPicPr>
              <p:blipFill>
                <a:blip r:embed="rId157"/>
                <a:stretch>
                  <a:fillRect/>
                </a:stretch>
              </p:blipFill>
              <p:spPr>
                <a:xfrm>
                  <a:off x="10804042" y="2199272"/>
                  <a:ext cx="1717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9" name="Freihand 98">
                  <a:extLst>
                    <a:ext uri="{FF2B5EF4-FFF2-40B4-BE49-F238E27FC236}">
                      <a16:creationId xmlns:a16="http://schemas.microsoft.com/office/drawing/2014/main" id="{048D0DA5-1172-475E-9228-A60D27391B56}"/>
                    </a:ext>
                  </a:extLst>
                </p14:cNvPr>
                <p14:cNvContentPartPr/>
                <p14:nvPr/>
              </p14:nvContentPartPr>
              <p14:xfrm>
                <a:off x="11095282" y="2058872"/>
                <a:ext cx="104040" cy="244440"/>
              </p14:xfrm>
            </p:contentPart>
          </mc:Choice>
          <mc:Fallback>
            <p:pic>
              <p:nvPicPr>
                <p:cNvPr id="99" name="Freihand 98">
                  <a:extLst>
                    <a:ext uri="{FF2B5EF4-FFF2-40B4-BE49-F238E27FC236}">
                      <a16:creationId xmlns:a16="http://schemas.microsoft.com/office/drawing/2014/main" id="{048D0DA5-1172-475E-9228-A60D27391B56}"/>
                    </a:ext>
                  </a:extLst>
                </p:cNvPr>
                <p:cNvPicPr/>
                <p:nvPr/>
              </p:nvPicPr>
              <p:blipFill>
                <a:blip r:embed="rId159"/>
                <a:stretch>
                  <a:fillRect/>
                </a:stretch>
              </p:blipFill>
              <p:spPr>
                <a:xfrm>
                  <a:off x="11090962" y="2054552"/>
                  <a:ext cx="1126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0" name="Freihand 99">
                  <a:extLst>
                    <a:ext uri="{FF2B5EF4-FFF2-40B4-BE49-F238E27FC236}">
                      <a16:creationId xmlns:a16="http://schemas.microsoft.com/office/drawing/2014/main" id="{EFD25B2B-7078-44AC-930D-640B44006CBB}"/>
                    </a:ext>
                  </a:extLst>
                </p14:cNvPr>
                <p14:cNvContentPartPr/>
                <p14:nvPr/>
              </p14:nvContentPartPr>
              <p14:xfrm>
                <a:off x="11239282" y="2023952"/>
                <a:ext cx="63360" cy="96840"/>
              </p14:xfrm>
            </p:contentPart>
          </mc:Choice>
          <mc:Fallback>
            <p:pic>
              <p:nvPicPr>
                <p:cNvPr id="100" name="Freihand 99">
                  <a:extLst>
                    <a:ext uri="{FF2B5EF4-FFF2-40B4-BE49-F238E27FC236}">
                      <a16:creationId xmlns:a16="http://schemas.microsoft.com/office/drawing/2014/main" id="{EFD25B2B-7078-44AC-930D-640B44006CBB}"/>
                    </a:ext>
                  </a:extLst>
                </p:cNvPr>
                <p:cNvPicPr/>
                <p:nvPr/>
              </p:nvPicPr>
              <p:blipFill>
                <a:blip r:embed="rId161"/>
                <a:stretch>
                  <a:fillRect/>
                </a:stretch>
              </p:blipFill>
              <p:spPr>
                <a:xfrm>
                  <a:off x="11234962" y="2019632"/>
                  <a:ext cx="72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1" name="Freihand 100">
                  <a:extLst>
                    <a:ext uri="{FF2B5EF4-FFF2-40B4-BE49-F238E27FC236}">
                      <a16:creationId xmlns:a16="http://schemas.microsoft.com/office/drawing/2014/main" id="{FD58DD9E-A050-4856-A575-0D8F0F651111}"/>
                    </a:ext>
                  </a:extLst>
                </p14:cNvPr>
                <p14:cNvContentPartPr/>
                <p14:nvPr/>
              </p14:nvContentPartPr>
              <p14:xfrm>
                <a:off x="11317762" y="1957712"/>
                <a:ext cx="81000" cy="104760"/>
              </p14:xfrm>
            </p:contentPart>
          </mc:Choice>
          <mc:Fallback>
            <p:pic>
              <p:nvPicPr>
                <p:cNvPr id="101" name="Freihand 100">
                  <a:extLst>
                    <a:ext uri="{FF2B5EF4-FFF2-40B4-BE49-F238E27FC236}">
                      <a16:creationId xmlns:a16="http://schemas.microsoft.com/office/drawing/2014/main" id="{FD58DD9E-A050-4856-A575-0D8F0F651111}"/>
                    </a:ext>
                  </a:extLst>
                </p:cNvPr>
                <p:cNvPicPr/>
                <p:nvPr/>
              </p:nvPicPr>
              <p:blipFill>
                <a:blip r:embed="rId163"/>
                <a:stretch>
                  <a:fillRect/>
                </a:stretch>
              </p:blipFill>
              <p:spPr>
                <a:xfrm>
                  <a:off x="11313442" y="1953392"/>
                  <a:ext cx="89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2" name="Freihand 101">
                  <a:extLst>
                    <a:ext uri="{FF2B5EF4-FFF2-40B4-BE49-F238E27FC236}">
                      <a16:creationId xmlns:a16="http://schemas.microsoft.com/office/drawing/2014/main" id="{558EF06C-FB21-4860-87B0-D39BF4AE9DC5}"/>
                    </a:ext>
                  </a:extLst>
                </p14:cNvPr>
                <p14:cNvContentPartPr/>
                <p14:nvPr/>
              </p14:nvContentPartPr>
              <p14:xfrm>
                <a:off x="11385802" y="1905512"/>
                <a:ext cx="95760" cy="110520"/>
              </p14:xfrm>
            </p:contentPart>
          </mc:Choice>
          <mc:Fallback>
            <p:pic>
              <p:nvPicPr>
                <p:cNvPr id="102" name="Freihand 101">
                  <a:extLst>
                    <a:ext uri="{FF2B5EF4-FFF2-40B4-BE49-F238E27FC236}">
                      <a16:creationId xmlns:a16="http://schemas.microsoft.com/office/drawing/2014/main" id="{558EF06C-FB21-4860-87B0-D39BF4AE9DC5}"/>
                    </a:ext>
                  </a:extLst>
                </p:cNvPr>
                <p:cNvPicPr/>
                <p:nvPr/>
              </p:nvPicPr>
              <p:blipFill>
                <a:blip r:embed="rId165"/>
                <a:stretch>
                  <a:fillRect/>
                </a:stretch>
              </p:blipFill>
              <p:spPr>
                <a:xfrm>
                  <a:off x="11381482" y="1901192"/>
                  <a:ext cx="1044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 name="Freihand 102">
                  <a:extLst>
                    <a:ext uri="{FF2B5EF4-FFF2-40B4-BE49-F238E27FC236}">
                      <a16:creationId xmlns:a16="http://schemas.microsoft.com/office/drawing/2014/main" id="{D5FD6E6C-C2F7-4678-86EE-CC732439B9DF}"/>
                    </a:ext>
                  </a:extLst>
                </p14:cNvPr>
                <p14:cNvContentPartPr/>
                <p14:nvPr/>
              </p14:nvContentPartPr>
              <p14:xfrm>
                <a:off x="11460322" y="1868072"/>
                <a:ext cx="187920" cy="75240"/>
              </p14:xfrm>
            </p:contentPart>
          </mc:Choice>
          <mc:Fallback>
            <p:pic>
              <p:nvPicPr>
                <p:cNvPr id="103" name="Freihand 102">
                  <a:extLst>
                    <a:ext uri="{FF2B5EF4-FFF2-40B4-BE49-F238E27FC236}">
                      <a16:creationId xmlns:a16="http://schemas.microsoft.com/office/drawing/2014/main" id="{D5FD6E6C-C2F7-4678-86EE-CC732439B9DF}"/>
                    </a:ext>
                  </a:extLst>
                </p:cNvPr>
                <p:cNvPicPr/>
                <p:nvPr/>
              </p:nvPicPr>
              <p:blipFill>
                <a:blip r:embed="rId167"/>
                <a:stretch>
                  <a:fillRect/>
                </a:stretch>
              </p:blipFill>
              <p:spPr>
                <a:xfrm>
                  <a:off x="11456002" y="1863752"/>
                  <a:ext cx="196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4" name="Freihand 103">
                  <a:extLst>
                    <a:ext uri="{FF2B5EF4-FFF2-40B4-BE49-F238E27FC236}">
                      <a16:creationId xmlns:a16="http://schemas.microsoft.com/office/drawing/2014/main" id="{C1D8D275-8BD8-42FD-BDD3-5FA793975F00}"/>
                    </a:ext>
                  </a:extLst>
                </p14:cNvPr>
                <p14:cNvContentPartPr/>
                <p14:nvPr/>
              </p14:nvContentPartPr>
              <p14:xfrm>
                <a:off x="9869122" y="3058592"/>
                <a:ext cx="222120" cy="169560"/>
              </p14:xfrm>
            </p:contentPart>
          </mc:Choice>
          <mc:Fallback>
            <p:pic>
              <p:nvPicPr>
                <p:cNvPr id="104" name="Freihand 103">
                  <a:extLst>
                    <a:ext uri="{FF2B5EF4-FFF2-40B4-BE49-F238E27FC236}">
                      <a16:creationId xmlns:a16="http://schemas.microsoft.com/office/drawing/2014/main" id="{C1D8D275-8BD8-42FD-BDD3-5FA793975F00}"/>
                    </a:ext>
                  </a:extLst>
                </p:cNvPr>
                <p:cNvPicPr/>
                <p:nvPr/>
              </p:nvPicPr>
              <p:blipFill>
                <a:blip r:embed="rId169"/>
                <a:stretch>
                  <a:fillRect/>
                </a:stretch>
              </p:blipFill>
              <p:spPr>
                <a:xfrm>
                  <a:off x="9864802" y="3054272"/>
                  <a:ext cx="2307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5" name="Freihand 104">
                  <a:extLst>
                    <a:ext uri="{FF2B5EF4-FFF2-40B4-BE49-F238E27FC236}">
                      <a16:creationId xmlns:a16="http://schemas.microsoft.com/office/drawing/2014/main" id="{9AD06F84-3067-4D6C-A20F-494448B527F3}"/>
                    </a:ext>
                  </a:extLst>
                </p14:cNvPr>
                <p14:cNvContentPartPr/>
                <p14:nvPr/>
              </p14:nvContentPartPr>
              <p14:xfrm>
                <a:off x="10017802" y="2972192"/>
                <a:ext cx="38880" cy="12240"/>
              </p14:xfrm>
            </p:contentPart>
          </mc:Choice>
          <mc:Fallback>
            <p:pic>
              <p:nvPicPr>
                <p:cNvPr id="105" name="Freihand 104">
                  <a:extLst>
                    <a:ext uri="{FF2B5EF4-FFF2-40B4-BE49-F238E27FC236}">
                      <a16:creationId xmlns:a16="http://schemas.microsoft.com/office/drawing/2014/main" id="{9AD06F84-3067-4D6C-A20F-494448B527F3}"/>
                    </a:ext>
                  </a:extLst>
                </p:cNvPr>
                <p:cNvPicPr/>
                <p:nvPr/>
              </p:nvPicPr>
              <p:blipFill>
                <a:blip r:embed="rId171"/>
                <a:stretch>
                  <a:fillRect/>
                </a:stretch>
              </p:blipFill>
              <p:spPr>
                <a:xfrm>
                  <a:off x="10013482" y="2967872"/>
                  <a:ext cx="47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Freihand 105">
                  <a:extLst>
                    <a:ext uri="{FF2B5EF4-FFF2-40B4-BE49-F238E27FC236}">
                      <a16:creationId xmlns:a16="http://schemas.microsoft.com/office/drawing/2014/main" id="{0790BCA5-4621-4145-A42F-73A6C83AAF7B}"/>
                    </a:ext>
                  </a:extLst>
                </p14:cNvPr>
                <p14:cNvContentPartPr/>
                <p14:nvPr/>
              </p14:nvContentPartPr>
              <p14:xfrm>
                <a:off x="10118602" y="2817392"/>
                <a:ext cx="229680" cy="249840"/>
              </p14:xfrm>
            </p:contentPart>
          </mc:Choice>
          <mc:Fallback>
            <p:pic>
              <p:nvPicPr>
                <p:cNvPr id="106" name="Freihand 105">
                  <a:extLst>
                    <a:ext uri="{FF2B5EF4-FFF2-40B4-BE49-F238E27FC236}">
                      <a16:creationId xmlns:a16="http://schemas.microsoft.com/office/drawing/2014/main" id="{0790BCA5-4621-4145-A42F-73A6C83AAF7B}"/>
                    </a:ext>
                  </a:extLst>
                </p:cNvPr>
                <p:cNvPicPr/>
                <p:nvPr/>
              </p:nvPicPr>
              <p:blipFill>
                <a:blip r:embed="rId173"/>
                <a:stretch>
                  <a:fillRect/>
                </a:stretch>
              </p:blipFill>
              <p:spPr>
                <a:xfrm>
                  <a:off x="10114282" y="2813072"/>
                  <a:ext cx="2383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Freihand 106">
                  <a:extLst>
                    <a:ext uri="{FF2B5EF4-FFF2-40B4-BE49-F238E27FC236}">
                      <a16:creationId xmlns:a16="http://schemas.microsoft.com/office/drawing/2014/main" id="{1D5F63F3-ECED-42C0-882D-DD4FD0EEFD8A}"/>
                    </a:ext>
                  </a:extLst>
                </p14:cNvPr>
                <p14:cNvContentPartPr/>
                <p14:nvPr/>
              </p14:nvContentPartPr>
              <p14:xfrm>
                <a:off x="10476082" y="2723792"/>
                <a:ext cx="218880" cy="175680"/>
              </p14:xfrm>
            </p:contentPart>
          </mc:Choice>
          <mc:Fallback>
            <p:pic>
              <p:nvPicPr>
                <p:cNvPr id="107" name="Freihand 106">
                  <a:extLst>
                    <a:ext uri="{FF2B5EF4-FFF2-40B4-BE49-F238E27FC236}">
                      <a16:creationId xmlns:a16="http://schemas.microsoft.com/office/drawing/2014/main" id="{1D5F63F3-ECED-42C0-882D-DD4FD0EEFD8A}"/>
                    </a:ext>
                  </a:extLst>
                </p:cNvPr>
                <p:cNvPicPr/>
                <p:nvPr/>
              </p:nvPicPr>
              <p:blipFill>
                <a:blip r:embed="rId175"/>
                <a:stretch>
                  <a:fillRect/>
                </a:stretch>
              </p:blipFill>
              <p:spPr>
                <a:xfrm>
                  <a:off x="10471762" y="2719472"/>
                  <a:ext cx="227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8" name="Freihand 107">
                  <a:extLst>
                    <a:ext uri="{FF2B5EF4-FFF2-40B4-BE49-F238E27FC236}">
                      <a16:creationId xmlns:a16="http://schemas.microsoft.com/office/drawing/2014/main" id="{F67069AF-8C73-4D65-9920-7251C8E185C3}"/>
                    </a:ext>
                  </a:extLst>
                </p14:cNvPr>
                <p14:cNvContentPartPr/>
                <p14:nvPr/>
              </p14:nvContentPartPr>
              <p14:xfrm>
                <a:off x="10739242" y="2645672"/>
                <a:ext cx="110880" cy="90360"/>
              </p14:xfrm>
            </p:contentPart>
          </mc:Choice>
          <mc:Fallback>
            <p:pic>
              <p:nvPicPr>
                <p:cNvPr id="108" name="Freihand 107">
                  <a:extLst>
                    <a:ext uri="{FF2B5EF4-FFF2-40B4-BE49-F238E27FC236}">
                      <a16:creationId xmlns:a16="http://schemas.microsoft.com/office/drawing/2014/main" id="{F67069AF-8C73-4D65-9920-7251C8E185C3}"/>
                    </a:ext>
                  </a:extLst>
                </p:cNvPr>
                <p:cNvPicPr/>
                <p:nvPr/>
              </p:nvPicPr>
              <p:blipFill>
                <a:blip r:embed="rId177"/>
                <a:stretch>
                  <a:fillRect/>
                </a:stretch>
              </p:blipFill>
              <p:spPr>
                <a:xfrm>
                  <a:off x="10734922" y="2641352"/>
                  <a:ext cx="119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9" name="Freihand 108">
                  <a:extLst>
                    <a:ext uri="{FF2B5EF4-FFF2-40B4-BE49-F238E27FC236}">
                      <a16:creationId xmlns:a16="http://schemas.microsoft.com/office/drawing/2014/main" id="{31339C79-1453-40D6-AF58-DEA59FAAB5F9}"/>
                    </a:ext>
                  </a:extLst>
                </p14:cNvPr>
                <p14:cNvContentPartPr/>
                <p14:nvPr/>
              </p14:nvContentPartPr>
              <p14:xfrm>
                <a:off x="10864882" y="2614712"/>
                <a:ext cx="32760" cy="22320"/>
              </p14:xfrm>
            </p:contentPart>
          </mc:Choice>
          <mc:Fallback>
            <p:pic>
              <p:nvPicPr>
                <p:cNvPr id="109" name="Freihand 108">
                  <a:extLst>
                    <a:ext uri="{FF2B5EF4-FFF2-40B4-BE49-F238E27FC236}">
                      <a16:creationId xmlns:a16="http://schemas.microsoft.com/office/drawing/2014/main" id="{31339C79-1453-40D6-AF58-DEA59FAAB5F9}"/>
                    </a:ext>
                  </a:extLst>
                </p:cNvPr>
                <p:cNvPicPr/>
                <p:nvPr/>
              </p:nvPicPr>
              <p:blipFill>
                <a:blip r:embed="rId179"/>
                <a:stretch>
                  <a:fillRect/>
                </a:stretch>
              </p:blipFill>
              <p:spPr>
                <a:xfrm>
                  <a:off x="10860562" y="2610392"/>
                  <a:ext cx="41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0" name="Freihand 109">
                  <a:extLst>
                    <a:ext uri="{FF2B5EF4-FFF2-40B4-BE49-F238E27FC236}">
                      <a16:creationId xmlns:a16="http://schemas.microsoft.com/office/drawing/2014/main" id="{CCEA21B9-84AF-4676-9FC7-D7693CCF6DAE}"/>
                    </a:ext>
                  </a:extLst>
                </p14:cNvPr>
                <p14:cNvContentPartPr/>
                <p14:nvPr/>
              </p14:nvContentPartPr>
              <p14:xfrm>
                <a:off x="10880722" y="2493752"/>
                <a:ext cx="289440" cy="167400"/>
              </p14:xfrm>
            </p:contentPart>
          </mc:Choice>
          <mc:Fallback>
            <p:pic>
              <p:nvPicPr>
                <p:cNvPr id="110" name="Freihand 109">
                  <a:extLst>
                    <a:ext uri="{FF2B5EF4-FFF2-40B4-BE49-F238E27FC236}">
                      <a16:creationId xmlns:a16="http://schemas.microsoft.com/office/drawing/2014/main" id="{CCEA21B9-84AF-4676-9FC7-D7693CCF6DAE}"/>
                    </a:ext>
                  </a:extLst>
                </p:cNvPr>
                <p:cNvPicPr/>
                <p:nvPr/>
              </p:nvPicPr>
              <p:blipFill>
                <a:blip r:embed="rId181"/>
                <a:stretch>
                  <a:fillRect/>
                </a:stretch>
              </p:blipFill>
              <p:spPr>
                <a:xfrm>
                  <a:off x="10876402" y="2489432"/>
                  <a:ext cx="2980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1" name="Freihand 110">
                  <a:extLst>
                    <a:ext uri="{FF2B5EF4-FFF2-40B4-BE49-F238E27FC236}">
                      <a16:creationId xmlns:a16="http://schemas.microsoft.com/office/drawing/2014/main" id="{76C8DEA7-0C13-445A-9A88-242A3722E66C}"/>
                    </a:ext>
                  </a:extLst>
                </p14:cNvPr>
                <p14:cNvContentPartPr/>
                <p14:nvPr/>
              </p14:nvContentPartPr>
              <p14:xfrm>
                <a:off x="11201842" y="2389712"/>
                <a:ext cx="150840" cy="109440"/>
              </p14:xfrm>
            </p:contentPart>
          </mc:Choice>
          <mc:Fallback>
            <p:pic>
              <p:nvPicPr>
                <p:cNvPr id="111" name="Freihand 110">
                  <a:extLst>
                    <a:ext uri="{FF2B5EF4-FFF2-40B4-BE49-F238E27FC236}">
                      <a16:creationId xmlns:a16="http://schemas.microsoft.com/office/drawing/2014/main" id="{76C8DEA7-0C13-445A-9A88-242A3722E66C}"/>
                    </a:ext>
                  </a:extLst>
                </p:cNvPr>
                <p:cNvPicPr/>
                <p:nvPr/>
              </p:nvPicPr>
              <p:blipFill>
                <a:blip r:embed="rId183"/>
                <a:stretch>
                  <a:fillRect/>
                </a:stretch>
              </p:blipFill>
              <p:spPr>
                <a:xfrm>
                  <a:off x="11197522" y="2385392"/>
                  <a:ext cx="159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2" name="Freihand 111">
                  <a:extLst>
                    <a:ext uri="{FF2B5EF4-FFF2-40B4-BE49-F238E27FC236}">
                      <a16:creationId xmlns:a16="http://schemas.microsoft.com/office/drawing/2014/main" id="{A55A8E49-08AD-41CB-8EDF-17A0D3250287}"/>
                    </a:ext>
                  </a:extLst>
                </p14:cNvPr>
                <p14:cNvContentPartPr/>
                <p14:nvPr/>
              </p14:nvContentPartPr>
              <p14:xfrm>
                <a:off x="11385802" y="2264432"/>
                <a:ext cx="257400" cy="113760"/>
              </p14:xfrm>
            </p:contentPart>
          </mc:Choice>
          <mc:Fallback>
            <p:pic>
              <p:nvPicPr>
                <p:cNvPr id="112" name="Freihand 111">
                  <a:extLst>
                    <a:ext uri="{FF2B5EF4-FFF2-40B4-BE49-F238E27FC236}">
                      <a16:creationId xmlns:a16="http://schemas.microsoft.com/office/drawing/2014/main" id="{A55A8E49-08AD-41CB-8EDF-17A0D3250287}"/>
                    </a:ext>
                  </a:extLst>
                </p:cNvPr>
                <p:cNvPicPr/>
                <p:nvPr/>
              </p:nvPicPr>
              <p:blipFill>
                <a:blip r:embed="rId185"/>
                <a:stretch>
                  <a:fillRect/>
                </a:stretch>
              </p:blipFill>
              <p:spPr>
                <a:xfrm>
                  <a:off x="11381482" y="2260112"/>
                  <a:ext cx="266040" cy="12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6">
            <p14:nvContentPartPr>
              <p14:cNvPr id="114" name="Freihand 113">
                <a:extLst>
                  <a:ext uri="{FF2B5EF4-FFF2-40B4-BE49-F238E27FC236}">
                    <a16:creationId xmlns:a16="http://schemas.microsoft.com/office/drawing/2014/main" id="{061D099D-5694-4EA5-9789-E21E6789CFB3}"/>
                  </a:ext>
                </a:extLst>
              </p14:cNvPr>
              <p14:cNvContentPartPr/>
              <p14:nvPr/>
            </p14:nvContentPartPr>
            <p14:xfrm>
              <a:off x="1070362" y="3110432"/>
              <a:ext cx="1749960" cy="101160"/>
            </p14:xfrm>
          </p:contentPart>
        </mc:Choice>
        <mc:Fallback>
          <p:pic>
            <p:nvPicPr>
              <p:cNvPr id="114" name="Freihand 113">
                <a:extLst>
                  <a:ext uri="{FF2B5EF4-FFF2-40B4-BE49-F238E27FC236}">
                    <a16:creationId xmlns:a16="http://schemas.microsoft.com/office/drawing/2014/main" id="{061D099D-5694-4EA5-9789-E21E6789CFB3}"/>
                  </a:ext>
                </a:extLst>
              </p:cNvPr>
              <p:cNvPicPr/>
              <p:nvPr/>
            </p:nvPicPr>
            <p:blipFill>
              <a:blip r:embed="rId187"/>
              <a:stretch>
                <a:fillRect/>
              </a:stretch>
            </p:blipFill>
            <p:spPr>
              <a:xfrm>
                <a:off x="1066042" y="3106112"/>
                <a:ext cx="1758600" cy="109800"/>
              </a:xfrm>
              <a:prstGeom prst="rect">
                <a:avLst/>
              </a:prstGeom>
            </p:spPr>
          </p:pic>
        </mc:Fallback>
      </mc:AlternateContent>
      <p:grpSp>
        <p:nvGrpSpPr>
          <p:cNvPr id="188" name="Gruppieren 187">
            <a:extLst>
              <a:ext uri="{FF2B5EF4-FFF2-40B4-BE49-F238E27FC236}">
                <a16:creationId xmlns:a16="http://schemas.microsoft.com/office/drawing/2014/main" id="{BFE9BDC7-9511-468C-97D2-0352973FDA66}"/>
              </a:ext>
            </a:extLst>
          </p:cNvPr>
          <p:cNvGrpSpPr/>
          <p:nvPr/>
        </p:nvGrpSpPr>
        <p:grpSpPr>
          <a:xfrm>
            <a:off x="1764442" y="4674632"/>
            <a:ext cx="2571480" cy="1740600"/>
            <a:chOff x="1764442" y="4674632"/>
            <a:chExt cx="2571480" cy="1740600"/>
          </a:xfrm>
        </p:grpSpPr>
        <mc:AlternateContent xmlns:mc="http://schemas.openxmlformats.org/markup-compatibility/2006">
          <mc:Choice xmlns:p14="http://schemas.microsoft.com/office/powerpoint/2010/main" Requires="p14">
            <p:contentPart p14:bwMode="auto" r:id="rId188">
              <p14:nvContentPartPr>
                <p14:cNvPr id="144" name="Freihand 143">
                  <a:extLst>
                    <a:ext uri="{FF2B5EF4-FFF2-40B4-BE49-F238E27FC236}">
                      <a16:creationId xmlns:a16="http://schemas.microsoft.com/office/drawing/2014/main" id="{20CBE0E3-3AA5-4B8A-BE07-953A2BC16079}"/>
                    </a:ext>
                  </a:extLst>
                </p14:cNvPr>
                <p14:cNvContentPartPr/>
                <p14:nvPr/>
              </p14:nvContentPartPr>
              <p14:xfrm>
                <a:off x="2791882" y="4794152"/>
                <a:ext cx="168480" cy="204840"/>
              </p14:xfrm>
            </p:contentPart>
          </mc:Choice>
          <mc:Fallback>
            <p:pic>
              <p:nvPicPr>
                <p:cNvPr id="144" name="Freihand 143">
                  <a:extLst>
                    <a:ext uri="{FF2B5EF4-FFF2-40B4-BE49-F238E27FC236}">
                      <a16:creationId xmlns:a16="http://schemas.microsoft.com/office/drawing/2014/main" id="{20CBE0E3-3AA5-4B8A-BE07-953A2BC16079}"/>
                    </a:ext>
                  </a:extLst>
                </p:cNvPr>
                <p:cNvPicPr/>
                <p:nvPr/>
              </p:nvPicPr>
              <p:blipFill>
                <a:blip r:embed="rId189"/>
                <a:stretch>
                  <a:fillRect/>
                </a:stretch>
              </p:blipFill>
              <p:spPr>
                <a:xfrm>
                  <a:off x="2787562" y="4789832"/>
                  <a:ext cx="1771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5" name="Freihand 144">
                  <a:extLst>
                    <a:ext uri="{FF2B5EF4-FFF2-40B4-BE49-F238E27FC236}">
                      <a16:creationId xmlns:a16="http://schemas.microsoft.com/office/drawing/2014/main" id="{395BB971-3A75-4557-A1B9-76DF69653F7D}"/>
                    </a:ext>
                  </a:extLst>
                </p14:cNvPr>
                <p14:cNvContentPartPr/>
                <p14:nvPr/>
              </p14:nvContentPartPr>
              <p14:xfrm>
                <a:off x="2980162" y="4776152"/>
                <a:ext cx="27720" cy="236160"/>
              </p14:xfrm>
            </p:contentPart>
          </mc:Choice>
          <mc:Fallback>
            <p:pic>
              <p:nvPicPr>
                <p:cNvPr id="145" name="Freihand 144">
                  <a:extLst>
                    <a:ext uri="{FF2B5EF4-FFF2-40B4-BE49-F238E27FC236}">
                      <a16:creationId xmlns:a16="http://schemas.microsoft.com/office/drawing/2014/main" id="{395BB971-3A75-4557-A1B9-76DF69653F7D}"/>
                    </a:ext>
                  </a:extLst>
                </p:cNvPr>
                <p:cNvPicPr/>
                <p:nvPr/>
              </p:nvPicPr>
              <p:blipFill>
                <a:blip r:embed="rId191"/>
                <a:stretch>
                  <a:fillRect/>
                </a:stretch>
              </p:blipFill>
              <p:spPr>
                <a:xfrm>
                  <a:off x="2975842" y="4771832"/>
                  <a:ext cx="363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6" name="Freihand 145">
                  <a:extLst>
                    <a:ext uri="{FF2B5EF4-FFF2-40B4-BE49-F238E27FC236}">
                      <a16:creationId xmlns:a16="http://schemas.microsoft.com/office/drawing/2014/main" id="{27636EBD-F8F5-4D43-BCCC-6C4D09E2D2A1}"/>
                    </a:ext>
                  </a:extLst>
                </p14:cNvPr>
                <p14:cNvContentPartPr/>
                <p14:nvPr/>
              </p14:nvContentPartPr>
              <p14:xfrm>
                <a:off x="2862802" y="4872632"/>
                <a:ext cx="156600" cy="8640"/>
              </p14:xfrm>
            </p:contentPart>
          </mc:Choice>
          <mc:Fallback>
            <p:pic>
              <p:nvPicPr>
                <p:cNvPr id="146" name="Freihand 145">
                  <a:extLst>
                    <a:ext uri="{FF2B5EF4-FFF2-40B4-BE49-F238E27FC236}">
                      <a16:creationId xmlns:a16="http://schemas.microsoft.com/office/drawing/2014/main" id="{27636EBD-F8F5-4D43-BCCC-6C4D09E2D2A1}"/>
                    </a:ext>
                  </a:extLst>
                </p:cNvPr>
                <p:cNvPicPr/>
                <p:nvPr/>
              </p:nvPicPr>
              <p:blipFill>
                <a:blip r:embed="rId193"/>
                <a:stretch>
                  <a:fillRect/>
                </a:stretch>
              </p:blipFill>
              <p:spPr>
                <a:xfrm>
                  <a:off x="2858482" y="4868312"/>
                  <a:ext cx="165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7" name="Freihand 146">
                  <a:extLst>
                    <a:ext uri="{FF2B5EF4-FFF2-40B4-BE49-F238E27FC236}">
                      <a16:creationId xmlns:a16="http://schemas.microsoft.com/office/drawing/2014/main" id="{965F94CB-50F0-488B-B667-F3DF9F06ED6C}"/>
                    </a:ext>
                  </a:extLst>
                </p14:cNvPr>
                <p14:cNvContentPartPr/>
                <p14:nvPr/>
              </p14:nvContentPartPr>
              <p14:xfrm>
                <a:off x="3128122" y="5027792"/>
                <a:ext cx="307440" cy="381240"/>
              </p14:xfrm>
            </p:contentPart>
          </mc:Choice>
          <mc:Fallback>
            <p:pic>
              <p:nvPicPr>
                <p:cNvPr id="147" name="Freihand 146">
                  <a:extLst>
                    <a:ext uri="{FF2B5EF4-FFF2-40B4-BE49-F238E27FC236}">
                      <a16:creationId xmlns:a16="http://schemas.microsoft.com/office/drawing/2014/main" id="{965F94CB-50F0-488B-B667-F3DF9F06ED6C}"/>
                    </a:ext>
                  </a:extLst>
                </p:cNvPr>
                <p:cNvPicPr/>
                <p:nvPr/>
              </p:nvPicPr>
              <p:blipFill>
                <a:blip r:embed="rId195"/>
                <a:stretch>
                  <a:fillRect/>
                </a:stretch>
              </p:blipFill>
              <p:spPr>
                <a:xfrm>
                  <a:off x="3123802" y="5023472"/>
                  <a:ext cx="31608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8" name="Freihand 147">
                  <a:extLst>
                    <a:ext uri="{FF2B5EF4-FFF2-40B4-BE49-F238E27FC236}">
                      <a16:creationId xmlns:a16="http://schemas.microsoft.com/office/drawing/2014/main" id="{1FD79399-8D98-4824-9862-F794DDDA0953}"/>
                    </a:ext>
                  </a:extLst>
                </p14:cNvPr>
                <p14:cNvContentPartPr/>
                <p14:nvPr/>
              </p14:nvContentPartPr>
              <p14:xfrm>
                <a:off x="3080242" y="4934912"/>
                <a:ext cx="185400" cy="270360"/>
              </p14:xfrm>
            </p:contentPart>
          </mc:Choice>
          <mc:Fallback>
            <p:pic>
              <p:nvPicPr>
                <p:cNvPr id="148" name="Freihand 147">
                  <a:extLst>
                    <a:ext uri="{FF2B5EF4-FFF2-40B4-BE49-F238E27FC236}">
                      <a16:creationId xmlns:a16="http://schemas.microsoft.com/office/drawing/2014/main" id="{1FD79399-8D98-4824-9862-F794DDDA0953}"/>
                    </a:ext>
                  </a:extLst>
                </p:cNvPr>
                <p:cNvPicPr/>
                <p:nvPr/>
              </p:nvPicPr>
              <p:blipFill>
                <a:blip r:embed="rId197"/>
                <a:stretch>
                  <a:fillRect/>
                </a:stretch>
              </p:blipFill>
              <p:spPr>
                <a:xfrm>
                  <a:off x="3075922" y="4930592"/>
                  <a:ext cx="1940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9" name="Freihand 148">
                  <a:extLst>
                    <a:ext uri="{FF2B5EF4-FFF2-40B4-BE49-F238E27FC236}">
                      <a16:creationId xmlns:a16="http://schemas.microsoft.com/office/drawing/2014/main" id="{801D3B31-B322-4645-941F-5A48DD02D862}"/>
                    </a:ext>
                  </a:extLst>
                </p14:cNvPr>
                <p14:cNvContentPartPr/>
                <p14:nvPr/>
              </p14:nvContentPartPr>
              <p14:xfrm>
                <a:off x="3087802" y="5337032"/>
                <a:ext cx="141120" cy="105120"/>
              </p14:xfrm>
            </p:contentPart>
          </mc:Choice>
          <mc:Fallback>
            <p:pic>
              <p:nvPicPr>
                <p:cNvPr id="149" name="Freihand 148">
                  <a:extLst>
                    <a:ext uri="{FF2B5EF4-FFF2-40B4-BE49-F238E27FC236}">
                      <a16:creationId xmlns:a16="http://schemas.microsoft.com/office/drawing/2014/main" id="{801D3B31-B322-4645-941F-5A48DD02D862}"/>
                    </a:ext>
                  </a:extLst>
                </p:cNvPr>
                <p:cNvPicPr/>
                <p:nvPr/>
              </p:nvPicPr>
              <p:blipFill>
                <a:blip r:embed="rId199"/>
                <a:stretch>
                  <a:fillRect/>
                </a:stretch>
              </p:blipFill>
              <p:spPr>
                <a:xfrm>
                  <a:off x="3083482" y="5332712"/>
                  <a:ext cx="149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0" name="Freihand 149">
                  <a:extLst>
                    <a:ext uri="{FF2B5EF4-FFF2-40B4-BE49-F238E27FC236}">
                      <a16:creationId xmlns:a16="http://schemas.microsoft.com/office/drawing/2014/main" id="{1CB6DB20-AB72-4E4E-AFBC-EA96231F5507}"/>
                    </a:ext>
                  </a:extLst>
                </p14:cNvPr>
                <p14:cNvContentPartPr/>
                <p14:nvPr/>
              </p14:nvContentPartPr>
              <p14:xfrm>
                <a:off x="3470482" y="5602352"/>
                <a:ext cx="24840" cy="162360"/>
              </p14:xfrm>
            </p:contentPart>
          </mc:Choice>
          <mc:Fallback>
            <p:pic>
              <p:nvPicPr>
                <p:cNvPr id="150" name="Freihand 149">
                  <a:extLst>
                    <a:ext uri="{FF2B5EF4-FFF2-40B4-BE49-F238E27FC236}">
                      <a16:creationId xmlns:a16="http://schemas.microsoft.com/office/drawing/2014/main" id="{1CB6DB20-AB72-4E4E-AFBC-EA96231F5507}"/>
                    </a:ext>
                  </a:extLst>
                </p:cNvPr>
                <p:cNvPicPr/>
                <p:nvPr/>
              </p:nvPicPr>
              <p:blipFill>
                <a:blip r:embed="rId201"/>
                <a:stretch>
                  <a:fillRect/>
                </a:stretch>
              </p:blipFill>
              <p:spPr>
                <a:xfrm>
                  <a:off x="3466162" y="5598032"/>
                  <a:ext cx="33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1" name="Freihand 150">
                  <a:extLst>
                    <a:ext uri="{FF2B5EF4-FFF2-40B4-BE49-F238E27FC236}">
                      <a16:creationId xmlns:a16="http://schemas.microsoft.com/office/drawing/2014/main" id="{E3A8EC5B-691C-4C81-A9D6-810FFD3C74B2}"/>
                    </a:ext>
                  </a:extLst>
                </p14:cNvPr>
                <p14:cNvContentPartPr/>
                <p14:nvPr/>
              </p14:nvContentPartPr>
              <p14:xfrm>
                <a:off x="3353842" y="5533232"/>
                <a:ext cx="255960" cy="276840"/>
              </p14:xfrm>
            </p:contentPart>
          </mc:Choice>
          <mc:Fallback>
            <p:pic>
              <p:nvPicPr>
                <p:cNvPr id="151" name="Freihand 150">
                  <a:extLst>
                    <a:ext uri="{FF2B5EF4-FFF2-40B4-BE49-F238E27FC236}">
                      <a16:creationId xmlns:a16="http://schemas.microsoft.com/office/drawing/2014/main" id="{E3A8EC5B-691C-4C81-A9D6-810FFD3C74B2}"/>
                    </a:ext>
                  </a:extLst>
                </p:cNvPr>
                <p:cNvPicPr/>
                <p:nvPr/>
              </p:nvPicPr>
              <p:blipFill>
                <a:blip r:embed="rId203"/>
                <a:stretch>
                  <a:fillRect/>
                </a:stretch>
              </p:blipFill>
              <p:spPr>
                <a:xfrm>
                  <a:off x="3349522" y="5528912"/>
                  <a:ext cx="2646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4" name="Freihand 153">
                  <a:extLst>
                    <a:ext uri="{FF2B5EF4-FFF2-40B4-BE49-F238E27FC236}">
                      <a16:creationId xmlns:a16="http://schemas.microsoft.com/office/drawing/2014/main" id="{310C3E28-E00F-436B-8BCA-F32A7D15B917}"/>
                    </a:ext>
                  </a:extLst>
                </p14:cNvPr>
                <p14:cNvContentPartPr/>
                <p14:nvPr/>
              </p14:nvContentPartPr>
              <p14:xfrm>
                <a:off x="3095722" y="4824032"/>
                <a:ext cx="573480" cy="611640"/>
              </p14:xfrm>
            </p:contentPart>
          </mc:Choice>
          <mc:Fallback>
            <p:pic>
              <p:nvPicPr>
                <p:cNvPr id="154" name="Freihand 153">
                  <a:extLst>
                    <a:ext uri="{FF2B5EF4-FFF2-40B4-BE49-F238E27FC236}">
                      <a16:creationId xmlns:a16="http://schemas.microsoft.com/office/drawing/2014/main" id="{310C3E28-E00F-436B-8BCA-F32A7D15B917}"/>
                    </a:ext>
                  </a:extLst>
                </p:cNvPr>
                <p:cNvPicPr/>
                <p:nvPr/>
              </p:nvPicPr>
              <p:blipFill>
                <a:blip r:embed="rId205"/>
                <a:stretch>
                  <a:fillRect/>
                </a:stretch>
              </p:blipFill>
              <p:spPr>
                <a:xfrm>
                  <a:off x="3091402" y="4819712"/>
                  <a:ext cx="582120" cy="620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5" name="Freihand 154">
                  <a:extLst>
                    <a:ext uri="{FF2B5EF4-FFF2-40B4-BE49-F238E27FC236}">
                      <a16:creationId xmlns:a16="http://schemas.microsoft.com/office/drawing/2014/main" id="{D88D3052-EF68-4F48-B85A-9CFD77CCF277}"/>
                    </a:ext>
                  </a:extLst>
                </p14:cNvPr>
                <p14:cNvContentPartPr/>
                <p14:nvPr/>
              </p14:nvContentPartPr>
              <p14:xfrm>
                <a:off x="3504322" y="5343152"/>
                <a:ext cx="236880" cy="167400"/>
              </p14:xfrm>
            </p:contentPart>
          </mc:Choice>
          <mc:Fallback>
            <p:pic>
              <p:nvPicPr>
                <p:cNvPr id="155" name="Freihand 154">
                  <a:extLst>
                    <a:ext uri="{FF2B5EF4-FFF2-40B4-BE49-F238E27FC236}">
                      <a16:creationId xmlns:a16="http://schemas.microsoft.com/office/drawing/2014/main" id="{D88D3052-EF68-4F48-B85A-9CFD77CCF277}"/>
                    </a:ext>
                  </a:extLst>
                </p:cNvPr>
                <p:cNvPicPr/>
                <p:nvPr/>
              </p:nvPicPr>
              <p:blipFill>
                <a:blip r:embed="rId207"/>
                <a:stretch>
                  <a:fillRect/>
                </a:stretch>
              </p:blipFill>
              <p:spPr>
                <a:xfrm>
                  <a:off x="3500002" y="5338832"/>
                  <a:ext cx="2455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6" name="Freihand 155">
                  <a:extLst>
                    <a:ext uri="{FF2B5EF4-FFF2-40B4-BE49-F238E27FC236}">
                      <a16:creationId xmlns:a16="http://schemas.microsoft.com/office/drawing/2014/main" id="{C9399D07-58A0-4030-9662-F434AE5DC3BD}"/>
                    </a:ext>
                  </a:extLst>
                </p14:cNvPr>
                <p14:cNvContentPartPr/>
                <p14:nvPr/>
              </p14:nvContentPartPr>
              <p14:xfrm>
                <a:off x="3794842" y="4938512"/>
                <a:ext cx="143640" cy="216000"/>
              </p14:xfrm>
            </p:contentPart>
          </mc:Choice>
          <mc:Fallback>
            <p:pic>
              <p:nvPicPr>
                <p:cNvPr id="156" name="Freihand 155">
                  <a:extLst>
                    <a:ext uri="{FF2B5EF4-FFF2-40B4-BE49-F238E27FC236}">
                      <a16:creationId xmlns:a16="http://schemas.microsoft.com/office/drawing/2014/main" id="{C9399D07-58A0-4030-9662-F434AE5DC3BD}"/>
                    </a:ext>
                  </a:extLst>
                </p:cNvPr>
                <p:cNvPicPr/>
                <p:nvPr/>
              </p:nvPicPr>
              <p:blipFill>
                <a:blip r:embed="rId209"/>
                <a:stretch>
                  <a:fillRect/>
                </a:stretch>
              </p:blipFill>
              <p:spPr>
                <a:xfrm>
                  <a:off x="3790522" y="4934192"/>
                  <a:ext cx="1522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7" name="Freihand 156">
                  <a:extLst>
                    <a:ext uri="{FF2B5EF4-FFF2-40B4-BE49-F238E27FC236}">
                      <a16:creationId xmlns:a16="http://schemas.microsoft.com/office/drawing/2014/main" id="{DB3C28FA-2297-4FC4-8CD3-16441313BD04}"/>
                    </a:ext>
                  </a:extLst>
                </p14:cNvPr>
                <p14:cNvContentPartPr/>
                <p14:nvPr/>
              </p14:nvContentPartPr>
              <p14:xfrm>
                <a:off x="3973762" y="4987112"/>
                <a:ext cx="103320" cy="140760"/>
              </p14:xfrm>
            </p:contentPart>
          </mc:Choice>
          <mc:Fallback>
            <p:pic>
              <p:nvPicPr>
                <p:cNvPr id="157" name="Freihand 156">
                  <a:extLst>
                    <a:ext uri="{FF2B5EF4-FFF2-40B4-BE49-F238E27FC236}">
                      <a16:creationId xmlns:a16="http://schemas.microsoft.com/office/drawing/2014/main" id="{DB3C28FA-2297-4FC4-8CD3-16441313BD04}"/>
                    </a:ext>
                  </a:extLst>
                </p:cNvPr>
                <p:cNvPicPr/>
                <p:nvPr/>
              </p:nvPicPr>
              <p:blipFill>
                <a:blip r:embed="rId211"/>
                <a:stretch>
                  <a:fillRect/>
                </a:stretch>
              </p:blipFill>
              <p:spPr>
                <a:xfrm>
                  <a:off x="3969442" y="4982792"/>
                  <a:ext cx="111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8" name="Freihand 157">
                  <a:extLst>
                    <a:ext uri="{FF2B5EF4-FFF2-40B4-BE49-F238E27FC236}">
                      <a16:creationId xmlns:a16="http://schemas.microsoft.com/office/drawing/2014/main" id="{93CFF35D-B8C7-4182-907E-BDF25D2E659D}"/>
                    </a:ext>
                  </a:extLst>
                </p14:cNvPr>
                <p14:cNvContentPartPr/>
                <p14:nvPr/>
              </p14:nvContentPartPr>
              <p14:xfrm>
                <a:off x="4127482" y="4871552"/>
                <a:ext cx="28440" cy="237240"/>
              </p14:xfrm>
            </p:contentPart>
          </mc:Choice>
          <mc:Fallback>
            <p:pic>
              <p:nvPicPr>
                <p:cNvPr id="158" name="Freihand 157">
                  <a:extLst>
                    <a:ext uri="{FF2B5EF4-FFF2-40B4-BE49-F238E27FC236}">
                      <a16:creationId xmlns:a16="http://schemas.microsoft.com/office/drawing/2014/main" id="{93CFF35D-B8C7-4182-907E-BDF25D2E659D}"/>
                    </a:ext>
                  </a:extLst>
                </p:cNvPr>
                <p:cNvPicPr/>
                <p:nvPr/>
              </p:nvPicPr>
              <p:blipFill>
                <a:blip r:embed="rId213"/>
                <a:stretch>
                  <a:fillRect/>
                </a:stretch>
              </p:blipFill>
              <p:spPr>
                <a:xfrm>
                  <a:off x="4123162" y="4867232"/>
                  <a:ext cx="370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9" name="Freihand 158">
                  <a:extLst>
                    <a:ext uri="{FF2B5EF4-FFF2-40B4-BE49-F238E27FC236}">
                      <a16:creationId xmlns:a16="http://schemas.microsoft.com/office/drawing/2014/main" id="{551BEDC8-7F3C-46AD-B49F-5DE8BE6DEC74}"/>
                    </a:ext>
                  </a:extLst>
                </p14:cNvPr>
                <p14:cNvContentPartPr/>
                <p14:nvPr/>
              </p14:nvContentPartPr>
              <p14:xfrm>
                <a:off x="4185442" y="4908272"/>
                <a:ext cx="150480" cy="159480"/>
              </p14:xfrm>
            </p:contentPart>
          </mc:Choice>
          <mc:Fallback>
            <p:pic>
              <p:nvPicPr>
                <p:cNvPr id="159" name="Freihand 158">
                  <a:extLst>
                    <a:ext uri="{FF2B5EF4-FFF2-40B4-BE49-F238E27FC236}">
                      <a16:creationId xmlns:a16="http://schemas.microsoft.com/office/drawing/2014/main" id="{551BEDC8-7F3C-46AD-B49F-5DE8BE6DEC74}"/>
                    </a:ext>
                  </a:extLst>
                </p:cNvPr>
                <p:cNvPicPr/>
                <p:nvPr/>
              </p:nvPicPr>
              <p:blipFill>
                <a:blip r:embed="rId215"/>
                <a:stretch>
                  <a:fillRect/>
                </a:stretch>
              </p:blipFill>
              <p:spPr>
                <a:xfrm>
                  <a:off x="4181122" y="4903952"/>
                  <a:ext cx="159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1" name="Freihand 160">
                  <a:extLst>
                    <a:ext uri="{FF2B5EF4-FFF2-40B4-BE49-F238E27FC236}">
                      <a16:creationId xmlns:a16="http://schemas.microsoft.com/office/drawing/2014/main" id="{5DB1FCF8-7D8C-4A65-80C3-6952B908D46D}"/>
                    </a:ext>
                  </a:extLst>
                </p14:cNvPr>
                <p14:cNvContentPartPr/>
                <p14:nvPr/>
              </p14:nvContentPartPr>
              <p14:xfrm>
                <a:off x="2031922" y="5697032"/>
                <a:ext cx="205200" cy="162360"/>
              </p14:xfrm>
            </p:contentPart>
          </mc:Choice>
          <mc:Fallback>
            <p:pic>
              <p:nvPicPr>
                <p:cNvPr id="161" name="Freihand 160">
                  <a:extLst>
                    <a:ext uri="{FF2B5EF4-FFF2-40B4-BE49-F238E27FC236}">
                      <a16:creationId xmlns:a16="http://schemas.microsoft.com/office/drawing/2014/main" id="{5DB1FCF8-7D8C-4A65-80C3-6952B908D46D}"/>
                    </a:ext>
                  </a:extLst>
                </p:cNvPr>
                <p:cNvPicPr/>
                <p:nvPr/>
              </p:nvPicPr>
              <p:blipFill>
                <a:blip r:embed="rId217"/>
                <a:stretch>
                  <a:fillRect/>
                </a:stretch>
              </p:blipFill>
              <p:spPr>
                <a:xfrm>
                  <a:off x="2027602" y="5692712"/>
                  <a:ext cx="2138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2" name="Freihand 161">
                  <a:extLst>
                    <a:ext uri="{FF2B5EF4-FFF2-40B4-BE49-F238E27FC236}">
                      <a16:creationId xmlns:a16="http://schemas.microsoft.com/office/drawing/2014/main" id="{70CD63B5-60FC-4A36-AFF3-CE98B8B73EAE}"/>
                    </a:ext>
                  </a:extLst>
                </p14:cNvPr>
                <p14:cNvContentPartPr/>
                <p14:nvPr/>
              </p14:nvContentPartPr>
              <p14:xfrm>
                <a:off x="2439442" y="5683352"/>
                <a:ext cx="608400" cy="57960"/>
              </p14:xfrm>
            </p:contentPart>
          </mc:Choice>
          <mc:Fallback>
            <p:pic>
              <p:nvPicPr>
                <p:cNvPr id="162" name="Freihand 161">
                  <a:extLst>
                    <a:ext uri="{FF2B5EF4-FFF2-40B4-BE49-F238E27FC236}">
                      <a16:creationId xmlns:a16="http://schemas.microsoft.com/office/drawing/2014/main" id="{70CD63B5-60FC-4A36-AFF3-CE98B8B73EAE}"/>
                    </a:ext>
                  </a:extLst>
                </p:cNvPr>
                <p:cNvPicPr/>
                <p:nvPr/>
              </p:nvPicPr>
              <p:blipFill>
                <a:blip r:embed="rId219"/>
                <a:stretch>
                  <a:fillRect/>
                </a:stretch>
              </p:blipFill>
              <p:spPr>
                <a:xfrm>
                  <a:off x="2435122" y="5679032"/>
                  <a:ext cx="617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3" name="Freihand 162">
                  <a:extLst>
                    <a:ext uri="{FF2B5EF4-FFF2-40B4-BE49-F238E27FC236}">
                      <a16:creationId xmlns:a16="http://schemas.microsoft.com/office/drawing/2014/main" id="{A7A81F0D-EB71-45DA-B281-45230A6F73AE}"/>
                    </a:ext>
                  </a:extLst>
                </p14:cNvPr>
                <p14:cNvContentPartPr/>
                <p14:nvPr/>
              </p14:nvContentPartPr>
              <p14:xfrm>
                <a:off x="2998522" y="5628272"/>
                <a:ext cx="137520" cy="152640"/>
              </p14:xfrm>
            </p:contentPart>
          </mc:Choice>
          <mc:Fallback>
            <p:pic>
              <p:nvPicPr>
                <p:cNvPr id="163" name="Freihand 162">
                  <a:extLst>
                    <a:ext uri="{FF2B5EF4-FFF2-40B4-BE49-F238E27FC236}">
                      <a16:creationId xmlns:a16="http://schemas.microsoft.com/office/drawing/2014/main" id="{A7A81F0D-EB71-45DA-B281-45230A6F73AE}"/>
                    </a:ext>
                  </a:extLst>
                </p:cNvPr>
                <p:cNvPicPr/>
                <p:nvPr/>
              </p:nvPicPr>
              <p:blipFill>
                <a:blip r:embed="rId221"/>
                <a:stretch>
                  <a:fillRect/>
                </a:stretch>
              </p:blipFill>
              <p:spPr>
                <a:xfrm>
                  <a:off x="2994202" y="5623952"/>
                  <a:ext cx="146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5" name="Freihand 164">
                  <a:extLst>
                    <a:ext uri="{FF2B5EF4-FFF2-40B4-BE49-F238E27FC236}">
                      <a16:creationId xmlns:a16="http://schemas.microsoft.com/office/drawing/2014/main" id="{8C5C4F2A-CAFC-47B4-9567-0BF80437CA64}"/>
                    </a:ext>
                  </a:extLst>
                </p14:cNvPr>
                <p14:cNvContentPartPr/>
                <p14:nvPr/>
              </p14:nvContentPartPr>
              <p14:xfrm>
                <a:off x="2712682" y="5572832"/>
                <a:ext cx="108720" cy="64080"/>
              </p14:xfrm>
            </p:contentPart>
          </mc:Choice>
          <mc:Fallback>
            <p:pic>
              <p:nvPicPr>
                <p:cNvPr id="165" name="Freihand 164">
                  <a:extLst>
                    <a:ext uri="{FF2B5EF4-FFF2-40B4-BE49-F238E27FC236}">
                      <a16:creationId xmlns:a16="http://schemas.microsoft.com/office/drawing/2014/main" id="{8C5C4F2A-CAFC-47B4-9567-0BF80437CA64}"/>
                    </a:ext>
                  </a:extLst>
                </p:cNvPr>
                <p:cNvPicPr/>
                <p:nvPr/>
              </p:nvPicPr>
              <p:blipFill>
                <a:blip r:embed="rId223"/>
                <a:stretch>
                  <a:fillRect/>
                </a:stretch>
              </p:blipFill>
              <p:spPr>
                <a:xfrm>
                  <a:off x="2708362" y="5568512"/>
                  <a:ext cx="117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7" name="Freihand 166">
                  <a:extLst>
                    <a:ext uri="{FF2B5EF4-FFF2-40B4-BE49-F238E27FC236}">
                      <a16:creationId xmlns:a16="http://schemas.microsoft.com/office/drawing/2014/main" id="{7849F940-CFDB-4C39-A332-368F7CB69716}"/>
                    </a:ext>
                  </a:extLst>
                </p14:cNvPr>
                <p14:cNvContentPartPr/>
                <p14:nvPr/>
              </p14:nvContentPartPr>
              <p14:xfrm>
                <a:off x="2219122" y="5925632"/>
                <a:ext cx="74160" cy="64080"/>
              </p14:xfrm>
            </p:contentPart>
          </mc:Choice>
          <mc:Fallback>
            <p:pic>
              <p:nvPicPr>
                <p:cNvPr id="167" name="Freihand 166">
                  <a:extLst>
                    <a:ext uri="{FF2B5EF4-FFF2-40B4-BE49-F238E27FC236}">
                      <a16:creationId xmlns:a16="http://schemas.microsoft.com/office/drawing/2014/main" id="{7849F940-CFDB-4C39-A332-368F7CB69716}"/>
                    </a:ext>
                  </a:extLst>
                </p:cNvPr>
                <p:cNvPicPr/>
                <p:nvPr/>
              </p:nvPicPr>
              <p:blipFill>
                <a:blip r:embed="rId225"/>
                <a:stretch>
                  <a:fillRect/>
                </a:stretch>
              </p:blipFill>
              <p:spPr>
                <a:xfrm>
                  <a:off x="2214802" y="5921312"/>
                  <a:ext cx="82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8" name="Freihand 167">
                  <a:extLst>
                    <a:ext uri="{FF2B5EF4-FFF2-40B4-BE49-F238E27FC236}">
                      <a16:creationId xmlns:a16="http://schemas.microsoft.com/office/drawing/2014/main" id="{373C5927-08A1-4E80-B3A8-B068D06C89A2}"/>
                    </a:ext>
                  </a:extLst>
                </p14:cNvPr>
                <p14:cNvContentPartPr/>
                <p14:nvPr/>
              </p14:nvContentPartPr>
              <p14:xfrm>
                <a:off x="2187082" y="5868752"/>
                <a:ext cx="1217880" cy="297000"/>
              </p14:xfrm>
            </p:contentPart>
          </mc:Choice>
          <mc:Fallback>
            <p:pic>
              <p:nvPicPr>
                <p:cNvPr id="168" name="Freihand 167">
                  <a:extLst>
                    <a:ext uri="{FF2B5EF4-FFF2-40B4-BE49-F238E27FC236}">
                      <a16:creationId xmlns:a16="http://schemas.microsoft.com/office/drawing/2014/main" id="{373C5927-08A1-4E80-B3A8-B068D06C89A2}"/>
                    </a:ext>
                  </a:extLst>
                </p:cNvPr>
                <p:cNvPicPr/>
                <p:nvPr/>
              </p:nvPicPr>
              <p:blipFill>
                <a:blip r:embed="rId227"/>
                <a:stretch>
                  <a:fillRect/>
                </a:stretch>
              </p:blipFill>
              <p:spPr>
                <a:xfrm>
                  <a:off x="2182762" y="5864432"/>
                  <a:ext cx="122652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9" name="Freihand 168">
                  <a:extLst>
                    <a:ext uri="{FF2B5EF4-FFF2-40B4-BE49-F238E27FC236}">
                      <a16:creationId xmlns:a16="http://schemas.microsoft.com/office/drawing/2014/main" id="{9B15A4ED-7E1A-4F09-AEE6-76EEE35AB24F}"/>
                    </a:ext>
                  </a:extLst>
                </p14:cNvPr>
                <p14:cNvContentPartPr/>
                <p14:nvPr/>
              </p14:nvContentPartPr>
              <p14:xfrm>
                <a:off x="2149642" y="5902592"/>
                <a:ext cx="217440" cy="230760"/>
              </p14:xfrm>
            </p:contentPart>
          </mc:Choice>
          <mc:Fallback>
            <p:pic>
              <p:nvPicPr>
                <p:cNvPr id="169" name="Freihand 168">
                  <a:extLst>
                    <a:ext uri="{FF2B5EF4-FFF2-40B4-BE49-F238E27FC236}">
                      <a16:creationId xmlns:a16="http://schemas.microsoft.com/office/drawing/2014/main" id="{9B15A4ED-7E1A-4F09-AEE6-76EEE35AB24F}"/>
                    </a:ext>
                  </a:extLst>
                </p:cNvPr>
                <p:cNvPicPr/>
                <p:nvPr/>
              </p:nvPicPr>
              <p:blipFill>
                <a:blip r:embed="rId229"/>
                <a:stretch>
                  <a:fillRect/>
                </a:stretch>
              </p:blipFill>
              <p:spPr>
                <a:xfrm>
                  <a:off x="2145322" y="5898272"/>
                  <a:ext cx="2260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0" name="Freihand 169">
                  <a:extLst>
                    <a:ext uri="{FF2B5EF4-FFF2-40B4-BE49-F238E27FC236}">
                      <a16:creationId xmlns:a16="http://schemas.microsoft.com/office/drawing/2014/main" id="{E9C79A1F-8FCC-42BC-8DBD-FA5E0C2F0500}"/>
                    </a:ext>
                  </a:extLst>
                </p14:cNvPr>
                <p14:cNvContentPartPr/>
                <p14:nvPr/>
              </p14:nvContentPartPr>
              <p14:xfrm>
                <a:off x="2552122" y="6228392"/>
                <a:ext cx="153720" cy="186840"/>
              </p14:xfrm>
            </p:contentPart>
          </mc:Choice>
          <mc:Fallback>
            <p:pic>
              <p:nvPicPr>
                <p:cNvPr id="170" name="Freihand 169">
                  <a:extLst>
                    <a:ext uri="{FF2B5EF4-FFF2-40B4-BE49-F238E27FC236}">
                      <a16:creationId xmlns:a16="http://schemas.microsoft.com/office/drawing/2014/main" id="{E9C79A1F-8FCC-42BC-8DBD-FA5E0C2F0500}"/>
                    </a:ext>
                  </a:extLst>
                </p:cNvPr>
                <p:cNvPicPr/>
                <p:nvPr/>
              </p:nvPicPr>
              <p:blipFill>
                <a:blip r:embed="rId231"/>
                <a:stretch>
                  <a:fillRect/>
                </a:stretch>
              </p:blipFill>
              <p:spPr>
                <a:xfrm>
                  <a:off x="2547802" y="6224072"/>
                  <a:ext cx="162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1" name="Freihand 170">
                  <a:extLst>
                    <a:ext uri="{FF2B5EF4-FFF2-40B4-BE49-F238E27FC236}">
                      <a16:creationId xmlns:a16="http://schemas.microsoft.com/office/drawing/2014/main" id="{7E87D0AD-FA3A-4B32-8FB1-B12F793CF902}"/>
                    </a:ext>
                  </a:extLst>
                </p14:cNvPr>
                <p14:cNvContentPartPr/>
                <p14:nvPr/>
              </p14:nvContentPartPr>
              <p14:xfrm>
                <a:off x="2750482" y="6272672"/>
                <a:ext cx="128880" cy="91800"/>
              </p14:xfrm>
            </p:contentPart>
          </mc:Choice>
          <mc:Fallback>
            <p:pic>
              <p:nvPicPr>
                <p:cNvPr id="171" name="Freihand 170">
                  <a:extLst>
                    <a:ext uri="{FF2B5EF4-FFF2-40B4-BE49-F238E27FC236}">
                      <a16:creationId xmlns:a16="http://schemas.microsoft.com/office/drawing/2014/main" id="{7E87D0AD-FA3A-4B32-8FB1-B12F793CF902}"/>
                    </a:ext>
                  </a:extLst>
                </p:cNvPr>
                <p:cNvPicPr/>
                <p:nvPr/>
              </p:nvPicPr>
              <p:blipFill>
                <a:blip r:embed="rId233"/>
                <a:stretch>
                  <a:fillRect/>
                </a:stretch>
              </p:blipFill>
              <p:spPr>
                <a:xfrm>
                  <a:off x="2746162" y="6268352"/>
                  <a:ext cx="137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2" name="Freihand 171">
                  <a:extLst>
                    <a:ext uri="{FF2B5EF4-FFF2-40B4-BE49-F238E27FC236}">
                      <a16:creationId xmlns:a16="http://schemas.microsoft.com/office/drawing/2014/main" id="{235BBA4F-674C-416A-AB95-F13FD3FAC932}"/>
                    </a:ext>
                  </a:extLst>
                </p14:cNvPr>
                <p14:cNvContentPartPr/>
                <p14:nvPr/>
              </p14:nvContentPartPr>
              <p14:xfrm>
                <a:off x="2894842" y="6191672"/>
                <a:ext cx="158400" cy="138960"/>
              </p14:xfrm>
            </p:contentPart>
          </mc:Choice>
          <mc:Fallback>
            <p:pic>
              <p:nvPicPr>
                <p:cNvPr id="172" name="Freihand 171">
                  <a:extLst>
                    <a:ext uri="{FF2B5EF4-FFF2-40B4-BE49-F238E27FC236}">
                      <a16:creationId xmlns:a16="http://schemas.microsoft.com/office/drawing/2014/main" id="{235BBA4F-674C-416A-AB95-F13FD3FAC932}"/>
                    </a:ext>
                  </a:extLst>
                </p:cNvPr>
                <p:cNvPicPr/>
                <p:nvPr/>
              </p:nvPicPr>
              <p:blipFill>
                <a:blip r:embed="rId235"/>
                <a:stretch>
                  <a:fillRect/>
                </a:stretch>
              </p:blipFill>
              <p:spPr>
                <a:xfrm>
                  <a:off x="2890522" y="6187352"/>
                  <a:ext cx="167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3" name="Freihand 172">
                  <a:extLst>
                    <a:ext uri="{FF2B5EF4-FFF2-40B4-BE49-F238E27FC236}">
                      <a16:creationId xmlns:a16="http://schemas.microsoft.com/office/drawing/2014/main" id="{F4FA2044-19E8-4BAC-91E9-3F61321F97F8}"/>
                    </a:ext>
                  </a:extLst>
                </p14:cNvPr>
                <p14:cNvContentPartPr/>
                <p14:nvPr/>
              </p14:nvContentPartPr>
              <p14:xfrm>
                <a:off x="2879002" y="6184112"/>
                <a:ext cx="24840" cy="176760"/>
              </p14:xfrm>
            </p:contentPart>
          </mc:Choice>
          <mc:Fallback>
            <p:pic>
              <p:nvPicPr>
                <p:cNvPr id="173" name="Freihand 172">
                  <a:extLst>
                    <a:ext uri="{FF2B5EF4-FFF2-40B4-BE49-F238E27FC236}">
                      <a16:creationId xmlns:a16="http://schemas.microsoft.com/office/drawing/2014/main" id="{F4FA2044-19E8-4BAC-91E9-3F61321F97F8}"/>
                    </a:ext>
                  </a:extLst>
                </p:cNvPr>
                <p:cNvPicPr/>
                <p:nvPr/>
              </p:nvPicPr>
              <p:blipFill>
                <a:blip r:embed="rId237"/>
                <a:stretch>
                  <a:fillRect/>
                </a:stretch>
              </p:blipFill>
              <p:spPr>
                <a:xfrm>
                  <a:off x="2874682" y="6179792"/>
                  <a:ext cx="334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5" name="Freihand 174">
                  <a:extLst>
                    <a:ext uri="{FF2B5EF4-FFF2-40B4-BE49-F238E27FC236}">
                      <a16:creationId xmlns:a16="http://schemas.microsoft.com/office/drawing/2014/main" id="{479A5839-8DE0-48E2-BA6A-0553096F92D6}"/>
                    </a:ext>
                  </a:extLst>
                </p14:cNvPr>
                <p14:cNvContentPartPr/>
                <p14:nvPr/>
              </p14:nvContentPartPr>
              <p14:xfrm>
                <a:off x="2347282" y="5020952"/>
                <a:ext cx="409320" cy="501840"/>
              </p14:xfrm>
            </p:contentPart>
          </mc:Choice>
          <mc:Fallback>
            <p:pic>
              <p:nvPicPr>
                <p:cNvPr id="175" name="Freihand 174">
                  <a:extLst>
                    <a:ext uri="{FF2B5EF4-FFF2-40B4-BE49-F238E27FC236}">
                      <a16:creationId xmlns:a16="http://schemas.microsoft.com/office/drawing/2014/main" id="{479A5839-8DE0-48E2-BA6A-0553096F92D6}"/>
                    </a:ext>
                  </a:extLst>
                </p:cNvPr>
                <p:cNvPicPr/>
                <p:nvPr/>
              </p:nvPicPr>
              <p:blipFill>
                <a:blip r:embed="rId239"/>
                <a:stretch>
                  <a:fillRect/>
                </a:stretch>
              </p:blipFill>
              <p:spPr>
                <a:xfrm>
                  <a:off x="2342962" y="5016632"/>
                  <a:ext cx="41796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6" name="Freihand 175">
                  <a:extLst>
                    <a:ext uri="{FF2B5EF4-FFF2-40B4-BE49-F238E27FC236}">
                      <a16:creationId xmlns:a16="http://schemas.microsoft.com/office/drawing/2014/main" id="{0AC51CFC-C7FF-4A72-B919-89E3DD2C6129}"/>
                    </a:ext>
                  </a:extLst>
                </p14:cNvPr>
                <p14:cNvContentPartPr/>
                <p14:nvPr/>
              </p14:nvContentPartPr>
              <p14:xfrm>
                <a:off x="2244322" y="5394272"/>
                <a:ext cx="169560" cy="255600"/>
              </p14:xfrm>
            </p:contentPart>
          </mc:Choice>
          <mc:Fallback>
            <p:pic>
              <p:nvPicPr>
                <p:cNvPr id="176" name="Freihand 175">
                  <a:extLst>
                    <a:ext uri="{FF2B5EF4-FFF2-40B4-BE49-F238E27FC236}">
                      <a16:creationId xmlns:a16="http://schemas.microsoft.com/office/drawing/2014/main" id="{0AC51CFC-C7FF-4A72-B919-89E3DD2C6129}"/>
                    </a:ext>
                  </a:extLst>
                </p:cNvPr>
                <p:cNvPicPr/>
                <p:nvPr/>
              </p:nvPicPr>
              <p:blipFill>
                <a:blip r:embed="rId241"/>
                <a:stretch>
                  <a:fillRect/>
                </a:stretch>
              </p:blipFill>
              <p:spPr>
                <a:xfrm>
                  <a:off x="2240002" y="5389952"/>
                  <a:ext cx="1782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8" name="Freihand 177">
                  <a:extLst>
                    <a:ext uri="{FF2B5EF4-FFF2-40B4-BE49-F238E27FC236}">
                      <a16:creationId xmlns:a16="http://schemas.microsoft.com/office/drawing/2014/main" id="{90ACF6C4-58C8-468D-9220-39C13039D16F}"/>
                    </a:ext>
                  </a:extLst>
                </p14:cNvPr>
                <p14:cNvContentPartPr/>
                <p14:nvPr/>
              </p14:nvContentPartPr>
              <p14:xfrm>
                <a:off x="2557162" y="5242352"/>
                <a:ext cx="181440" cy="111240"/>
              </p14:xfrm>
            </p:contentPart>
          </mc:Choice>
          <mc:Fallback>
            <p:pic>
              <p:nvPicPr>
                <p:cNvPr id="178" name="Freihand 177">
                  <a:extLst>
                    <a:ext uri="{FF2B5EF4-FFF2-40B4-BE49-F238E27FC236}">
                      <a16:creationId xmlns:a16="http://schemas.microsoft.com/office/drawing/2014/main" id="{90ACF6C4-58C8-468D-9220-39C13039D16F}"/>
                    </a:ext>
                  </a:extLst>
                </p:cNvPr>
                <p:cNvPicPr/>
                <p:nvPr/>
              </p:nvPicPr>
              <p:blipFill>
                <a:blip r:embed="rId243"/>
                <a:stretch>
                  <a:fillRect/>
                </a:stretch>
              </p:blipFill>
              <p:spPr>
                <a:xfrm>
                  <a:off x="2552842" y="5238032"/>
                  <a:ext cx="190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0" name="Freihand 179">
                  <a:extLst>
                    <a:ext uri="{FF2B5EF4-FFF2-40B4-BE49-F238E27FC236}">
                      <a16:creationId xmlns:a16="http://schemas.microsoft.com/office/drawing/2014/main" id="{C4C7F1CF-9EBC-4C71-866A-32ECACDA8DD5}"/>
                    </a:ext>
                  </a:extLst>
                </p14:cNvPr>
                <p14:cNvContentPartPr/>
                <p14:nvPr/>
              </p14:nvContentPartPr>
              <p14:xfrm>
                <a:off x="1910602" y="4728992"/>
                <a:ext cx="759960" cy="865080"/>
              </p14:xfrm>
            </p:contentPart>
          </mc:Choice>
          <mc:Fallback>
            <p:pic>
              <p:nvPicPr>
                <p:cNvPr id="180" name="Freihand 179">
                  <a:extLst>
                    <a:ext uri="{FF2B5EF4-FFF2-40B4-BE49-F238E27FC236}">
                      <a16:creationId xmlns:a16="http://schemas.microsoft.com/office/drawing/2014/main" id="{C4C7F1CF-9EBC-4C71-866A-32ECACDA8DD5}"/>
                    </a:ext>
                  </a:extLst>
                </p:cNvPr>
                <p:cNvPicPr/>
                <p:nvPr/>
              </p:nvPicPr>
              <p:blipFill>
                <a:blip r:embed="rId245"/>
                <a:stretch>
                  <a:fillRect/>
                </a:stretch>
              </p:blipFill>
              <p:spPr>
                <a:xfrm>
                  <a:off x="1906282" y="4724672"/>
                  <a:ext cx="768600" cy="873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1" name="Freihand 180">
                  <a:extLst>
                    <a:ext uri="{FF2B5EF4-FFF2-40B4-BE49-F238E27FC236}">
                      <a16:creationId xmlns:a16="http://schemas.microsoft.com/office/drawing/2014/main" id="{6967DEA6-6645-4838-9927-885F9330650D}"/>
                    </a:ext>
                  </a:extLst>
                </p14:cNvPr>
                <p14:cNvContentPartPr/>
                <p14:nvPr/>
              </p14:nvContentPartPr>
              <p14:xfrm>
                <a:off x="2576242" y="4674632"/>
                <a:ext cx="165600" cy="198360"/>
              </p14:xfrm>
            </p:contentPart>
          </mc:Choice>
          <mc:Fallback>
            <p:pic>
              <p:nvPicPr>
                <p:cNvPr id="181" name="Freihand 180">
                  <a:extLst>
                    <a:ext uri="{FF2B5EF4-FFF2-40B4-BE49-F238E27FC236}">
                      <a16:creationId xmlns:a16="http://schemas.microsoft.com/office/drawing/2014/main" id="{6967DEA6-6645-4838-9927-885F9330650D}"/>
                    </a:ext>
                  </a:extLst>
                </p:cNvPr>
                <p:cNvPicPr/>
                <p:nvPr/>
              </p:nvPicPr>
              <p:blipFill>
                <a:blip r:embed="rId247"/>
                <a:stretch>
                  <a:fillRect/>
                </a:stretch>
              </p:blipFill>
              <p:spPr>
                <a:xfrm>
                  <a:off x="2571922" y="4670312"/>
                  <a:ext cx="174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3" name="Freihand 182">
                  <a:extLst>
                    <a:ext uri="{FF2B5EF4-FFF2-40B4-BE49-F238E27FC236}">
                      <a16:creationId xmlns:a16="http://schemas.microsoft.com/office/drawing/2014/main" id="{A2B89F53-AD45-4EAF-995B-EA86E5256369}"/>
                    </a:ext>
                  </a:extLst>
                </p14:cNvPr>
                <p14:cNvContentPartPr/>
                <p14:nvPr/>
              </p14:nvContentPartPr>
              <p14:xfrm>
                <a:off x="1764442" y="4830512"/>
                <a:ext cx="171360" cy="256680"/>
              </p14:xfrm>
            </p:contentPart>
          </mc:Choice>
          <mc:Fallback>
            <p:pic>
              <p:nvPicPr>
                <p:cNvPr id="183" name="Freihand 182">
                  <a:extLst>
                    <a:ext uri="{FF2B5EF4-FFF2-40B4-BE49-F238E27FC236}">
                      <a16:creationId xmlns:a16="http://schemas.microsoft.com/office/drawing/2014/main" id="{A2B89F53-AD45-4EAF-995B-EA86E5256369}"/>
                    </a:ext>
                  </a:extLst>
                </p:cNvPr>
                <p:cNvPicPr/>
                <p:nvPr/>
              </p:nvPicPr>
              <p:blipFill>
                <a:blip r:embed="rId249"/>
                <a:stretch>
                  <a:fillRect/>
                </a:stretch>
              </p:blipFill>
              <p:spPr>
                <a:xfrm>
                  <a:off x="1760122" y="4826192"/>
                  <a:ext cx="1800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4" name="Freihand 183">
                  <a:extLst>
                    <a:ext uri="{FF2B5EF4-FFF2-40B4-BE49-F238E27FC236}">
                      <a16:creationId xmlns:a16="http://schemas.microsoft.com/office/drawing/2014/main" id="{2DDFBDCF-C773-49E3-9A84-91F1C333C90F}"/>
                    </a:ext>
                  </a:extLst>
                </p14:cNvPr>
                <p14:cNvContentPartPr/>
                <p14:nvPr/>
              </p14:nvContentPartPr>
              <p14:xfrm>
                <a:off x="1943722" y="4863632"/>
                <a:ext cx="128160" cy="129240"/>
              </p14:xfrm>
            </p:contentPart>
          </mc:Choice>
          <mc:Fallback>
            <p:pic>
              <p:nvPicPr>
                <p:cNvPr id="184" name="Freihand 183">
                  <a:extLst>
                    <a:ext uri="{FF2B5EF4-FFF2-40B4-BE49-F238E27FC236}">
                      <a16:creationId xmlns:a16="http://schemas.microsoft.com/office/drawing/2014/main" id="{2DDFBDCF-C773-49E3-9A84-91F1C333C90F}"/>
                    </a:ext>
                  </a:extLst>
                </p:cNvPr>
                <p:cNvPicPr/>
                <p:nvPr/>
              </p:nvPicPr>
              <p:blipFill>
                <a:blip r:embed="rId251"/>
                <a:stretch>
                  <a:fillRect/>
                </a:stretch>
              </p:blipFill>
              <p:spPr>
                <a:xfrm>
                  <a:off x="1939402" y="4859312"/>
                  <a:ext cx="136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5" name="Freihand 184">
                  <a:extLst>
                    <a:ext uri="{FF2B5EF4-FFF2-40B4-BE49-F238E27FC236}">
                      <a16:creationId xmlns:a16="http://schemas.microsoft.com/office/drawing/2014/main" id="{84B751D0-D07E-4EE3-9993-73B4591EC5E5}"/>
                    </a:ext>
                  </a:extLst>
                </p14:cNvPr>
                <p14:cNvContentPartPr/>
                <p14:nvPr/>
              </p14:nvContentPartPr>
              <p14:xfrm>
                <a:off x="2099962" y="4873712"/>
                <a:ext cx="360" cy="360"/>
              </p14:xfrm>
            </p:contentPart>
          </mc:Choice>
          <mc:Fallback>
            <p:pic>
              <p:nvPicPr>
                <p:cNvPr id="185" name="Freihand 184">
                  <a:extLst>
                    <a:ext uri="{FF2B5EF4-FFF2-40B4-BE49-F238E27FC236}">
                      <a16:creationId xmlns:a16="http://schemas.microsoft.com/office/drawing/2014/main" id="{84B751D0-D07E-4EE3-9993-73B4591EC5E5}"/>
                    </a:ext>
                  </a:extLst>
                </p:cNvPr>
                <p:cNvPicPr/>
                <p:nvPr/>
              </p:nvPicPr>
              <p:blipFill>
                <a:blip r:embed="rId16"/>
                <a:stretch>
                  <a:fillRect/>
                </a:stretch>
              </p:blipFill>
              <p:spPr>
                <a:xfrm>
                  <a:off x="2095642" y="4869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86" name="Freihand 185">
                  <a:extLst>
                    <a:ext uri="{FF2B5EF4-FFF2-40B4-BE49-F238E27FC236}">
                      <a16:creationId xmlns:a16="http://schemas.microsoft.com/office/drawing/2014/main" id="{01A9C738-DCB2-482D-BCFC-7AAFEB462AFC}"/>
                    </a:ext>
                  </a:extLst>
                </p14:cNvPr>
                <p14:cNvContentPartPr/>
                <p14:nvPr/>
              </p14:nvContentPartPr>
              <p14:xfrm>
                <a:off x="2066122" y="4742312"/>
                <a:ext cx="73800" cy="166320"/>
              </p14:xfrm>
            </p:contentPart>
          </mc:Choice>
          <mc:Fallback>
            <p:pic>
              <p:nvPicPr>
                <p:cNvPr id="186" name="Freihand 185">
                  <a:extLst>
                    <a:ext uri="{FF2B5EF4-FFF2-40B4-BE49-F238E27FC236}">
                      <a16:creationId xmlns:a16="http://schemas.microsoft.com/office/drawing/2014/main" id="{01A9C738-DCB2-482D-BCFC-7AAFEB462AFC}"/>
                    </a:ext>
                  </a:extLst>
                </p:cNvPr>
                <p:cNvPicPr/>
                <p:nvPr/>
              </p:nvPicPr>
              <p:blipFill>
                <a:blip r:embed="rId254"/>
                <a:stretch>
                  <a:fillRect/>
                </a:stretch>
              </p:blipFill>
              <p:spPr>
                <a:xfrm>
                  <a:off x="2061802" y="4737992"/>
                  <a:ext cx="82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7" name="Freihand 186">
                  <a:extLst>
                    <a:ext uri="{FF2B5EF4-FFF2-40B4-BE49-F238E27FC236}">
                      <a16:creationId xmlns:a16="http://schemas.microsoft.com/office/drawing/2014/main" id="{9790B430-6652-4594-BA00-F9C244ACAA46}"/>
                    </a:ext>
                  </a:extLst>
                </p14:cNvPr>
                <p14:cNvContentPartPr/>
                <p14:nvPr/>
              </p14:nvContentPartPr>
              <p14:xfrm>
                <a:off x="2161162" y="4709912"/>
                <a:ext cx="126360" cy="133200"/>
              </p14:xfrm>
            </p:contentPart>
          </mc:Choice>
          <mc:Fallback>
            <p:pic>
              <p:nvPicPr>
                <p:cNvPr id="187" name="Freihand 186">
                  <a:extLst>
                    <a:ext uri="{FF2B5EF4-FFF2-40B4-BE49-F238E27FC236}">
                      <a16:creationId xmlns:a16="http://schemas.microsoft.com/office/drawing/2014/main" id="{9790B430-6652-4594-BA00-F9C244ACAA46}"/>
                    </a:ext>
                  </a:extLst>
                </p:cNvPr>
                <p:cNvPicPr/>
                <p:nvPr/>
              </p:nvPicPr>
              <p:blipFill>
                <a:blip r:embed="rId256"/>
                <a:stretch>
                  <a:fillRect/>
                </a:stretch>
              </p:blipFill>
              <p:spPr>
                <a:xfrm>
                  <a:off x="2156842" y="4705592"/>
                  <a:ext cx="135000" cy="141840"/>
                </a:xfrm>
                <a:prstGeom prst="rect">
                  <a:avLst/>
                </a:prstGeom>
              </p:spPr>
            </p:pic>
          </mc:Fallback>
        </mc:AlternateContent>
      </p:grpSp>
      <p:grpSp>
        <p:nvGrpSpPr>
          <p:cNvPr id="190" name="Gruppieren 189">
            <a:extLst>
              <a:ext uri="{FF2B5EF4-FFF2-40B4-BE49-F238E27FC236}">
                <a16:creationId xmlns:a16="http://schemas.microsoft.com/office/drawing/2014/main" id="{DEB1E522-E97D-497D-A833-D010381F587D}"/>
              </a:ext>
            </a:extLst>
          </p:cNvPr>
          <p:cNvGrpSpPr/>
          <p:nvPr/>
        </p:nvGrpSpPr>
        <p:grpSpPr>
          <a:xfrm>
            <a:off x="2214442" y="2769872"/>
            <a:ext cx="6342120" cy="1818360"/>
            <a:chOff x="2214442" y="2769872"/>
            <a:chExt cx="6342120" cy="1818360"/>
          </a:xfrm>
        </p:grpSpPr>
        <mc:AlternateContent xmlns:mc="http://schemas.openxmlformats.org/markup-compatibility/2006">
          <mc:Choice xmlns:p14="http://schemas.microsoft.com/office/powerpoint/2010/main" Requires="p14">
            <p:contentPart p14:bwMode="auto" r:id="rId257">
              <p14:nvContentPartPr>
                <p14:cNvPr id="115" name="Freihand 114">
                  <a:extLst>
                    <a:ext uri="{FF2B5EF4-FFF2-40B4-BE49-F238E27FC236}">
                      <a16:creationId xmlns:a16="http://schemas.microsoft.com/office/drawing/2014/main" id="{60EB26D4-7D1A-49F1-AB14-16264FEF7698}"/>
                    </a:ext>
                  </a:extLst>
                </p14:cNvPr>
                <p14:cNvContentPartPr/>
                <p14:nvPr/>
              </p14:nvContentPartPr>
              <p14:xfrm>
                <a:off x="4409722" y="2769872"/>
                <a:ext cx="4146840" cy="1505520"/>
              </p14:xfrm>
            </p:contentPart>
          </mc:Choice>
          <mc:Fallback>
            <p:pic>
              <p:nvPicPr>
                <p:cNvPr id="115" name="Freihand 114">
                  <a:extLst>
                    <a:ext uri="{FF2B5EF4-FFF2-40B4-BE49-F238E27FC236}">
                      <a16:creationId xmlns:a16="http://schemas.microsoft.com/office/drawing/2014/main" id="{60EB26D4-7D1A-49F1-AB14-16264FEF7698}"/>
                    </a:ext>
                  </a:extLst>
                </p:cNvPr>
                <p:cNvPicPr/>
                <p:nvPr/>
              </p:nvPicPr>
              <p:blipFill>
                <a:blip r:embed="rId258"/>
                <a:stretch>
                  <a:fillRect/>
                </a:stretch>
              </p:blipFill>
              <p:spPr>
                <a:xfrm>
                  <a:off x="4405402" y="2765552"/>
                  <a:ext cx="4155480" cy="1514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6" name="Freihand 115">
                  <a:extLst>
                    <a:ext uri="{FF2B5EF4-FFF2-40B4-BE49-F238E27FC236}">
                      <a16:creationId xmlns:a16="http://schemas.microsoft.com/office/drawing/2014/main" id="{2E08D0E1-B36B-4F1E-9CC5-90E52019A795}"/>
                    </a:ext>
                  </a:extLst>
                </p14:cNvPr>
                <p14:cNvContentPartPr/>
                <p14:nvPr/>
              </p14:nvContentPartPr>
              <p14:xfrm>
                <a:off x="4240162" y="4087832"/>
                <a:ext cx="275400" cy="156600"/>
              </p14:xfrm>
            </p:contentPart>
          </mc:Choice>
          <mc:Fallback>
            <p:pic>
              <p:nvPicPr>
                <p:cNvPr id="116" name="Freihand 115">
                  <a:extLst>
                    <a:ext uri="{FF2B5EF4-FFF2-40B4-BE49-F238E27FC236}">
                      <a16:creationId xmlns:a16="http://schemas.microsoft.com/office/drawing/2014/main" id="{2E08D0E1-B36B-4F1E-9CC5-90E52019A795}"/>
                    </a:ext>
                  </a:extLst>
                </p:cNvPr>
                <p:cNvPicPr/>
                <p:nvPr/>
              </p:nvPicPr>
              <p:blipFill>
                <a:blip r:embed="rId260"/>
                <a:stretch>
                  <a:fillRect/>
                </a:stretch>
              </p:blipFill>
              <p:spPr>
                <a:xfrm>
                  <a:off x="4235842" y="4083512"/>
                  <a:ext cx="284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7" name="Freihand 116">
                  <a:extLst>
                    <a:ext uri="{FF2B5EF4-FFF2-40B4-BE49-F238E27FC236}">
                      <a16:creationId xmlns:a16="http://schemas.microsoft.com/office/drawing/2014/main" id="{90C14D6A-1597-4FFE-A996-6BF22AD38472}"/>
                    </a:ext>
                  </a:extLst>
                </p14:cNvPr>
                <p14:cNvContentPartPr/>
                <p14:nvPr/>
              </p14:nvContentPartPr>
              <p14:xfrm>
                <a:off x="2214442" y="4106192"/>
                <a:ext cx="344520" cy="156960"/>
              </p14:xfrm>
            </p:contentPart>
          </mc:Choice>
          <mc:Fallback>
            <p:pic>
              <p:nvPicPr>
                <p:cNvPr id="117" name="Freihand 116">
                  <a:extLst>
                    <a:ext uri="{FF2B5EF4-FFF2-40B4-BE49-F238E27FC236}">
                      <a16:creationId xmlns:a16="http://schemas.microsoft.com/office/drawing/2014/main" id="{90C14D6A-1597-4FFE-A996-6BF22AD38472}"/>
                    </a:ext>
                  </a:extLst>
                </p:cNvPr>
                <p:cNvPicPr/>
                <p:nvPr/>
              </p:nvPicPr>
              <p:blipFill>
                <a:blip r:embed="rId262"/>
                <a:stretch>
                  <a:fillRect/>
                </a:stretch>
              </p:blipFill>
              <p:spPr>
                <a:xfrm>
                  <a:off x="2210122" y="4101872"/>
                  <a:ext cx="3531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8" name="Freihand 117">
                  <a:extLst>
                    <a:ext uri="{FF2B5EF4-FFF2-40B4-BE49-F238E27FC236}">
                      <a16:creationId xmlns:a16="http://schemas.microsoft.com/office/drawing/2014/main" id="{8E29A962-0C17-478A-B185-7F95FBF9A6DD}"/>
                    </a:ext>
                  </a:extLst>
                </p14:cNvPr>
                <p14:cNvContentPartPr/>
                <p14:nvPr/>
              </p14:nvContentPartPr>
              <p14:xfrm>
                <a:off x="2452402" y="4088552"/>
                <a:ext cx="28800" cy="2160"/>
              </p14:xfrm>
            </p:contentPart>
          </mc:Choice>
          <mc:Fallback>
            <p:pic>
              <p:nvPicPr>
                <p:cNvPr id="118" name="Freihand 117">
                  <a:extLst>
                    <a:ext uri="{FF2B5EF4-FFF2-40B4-BE49-F238E27FC236}">
                      <a16:creationId xmlns:a16="http://schemas.microsoft.com/office/drawing/2014/main" id="{8E29A962-0C17-478A-B185-7F95FBF9A6DD}"/>
                    </a:ext>
                  </a:extLst>
                </p:cNvPr>
                <p:cNvPicPr/>
                <p:nvPr/>
              </p:nvPicPr>
              <p:blipFill>
                <a:blip r:embed="rId264"/>
                <a:stretch>
                  <a:fillRect/>
                </a:stretch>
              </p:blipFill>
              <p:spPr>
                <a:xfrm>
                  <a:off x="2448082" y="4084232"/>
                  <a:ext cx="374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9" name="Freihand 118">
                  <a:extLst>
                    <a:ext uri="{FF2B5EF4-FFF2-40B4-BE49-F238E27FC236}">
                      <a16:creationId xmlns:a16="http://schemas.microsoft.com/office/drawing/2014/main" id="{24D6592B-C747-4ABD-998C-4D38D3AB08A6}"/>
                    </a:ext>
                  </a:extLst>
                </p14:cNvPr>
                <p14:cNvContentPartPr/>
                <p14:nvPr/>
              </p14:nvContentPartPr>
              <p14:xfrm>
                <a:off x="2751922" y="4057232"/>
                <a:ext cx="141480" cy="172440"/>
              </p14:xfrm>
            </p:contentPart>
          </mc:Choice>
          <mc:Fallback>
            <p:pic>
              <p:nvPicPr>
                <p:cNvPr id="119" name="Freihand 118">
                  <a:extLst>
                    <a:ext uri="{FF2B5EF4-FFF2-40B4-BE49-F238E27FC236}">
                      <a16:creationId xmlns:a16="http://schemas.microsoft.com/office/drawing/2014/main" id="{24D6592B-C747-4ABD-998C-4D38D3AB08A6}"/>
                    </a:ext>
                  </a:extLst>
                </p:cNvPr>
                <p:cNvPicPr/>
                <p:nvPr/>
              </p:nvPicPr>
              <p:blipFill>
                <a:blip r:embed="rId266"/>
                <a:stretch>
                  <a:fillRect/>
                </a:stretch>
              </p:blipFill>
              <p:spPr>
                <a:xfrm>
                  <a:off x="2747602" y="4052912"/>
                  <a:ext cx="150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20" name="Freihand 119">
                  <a:extLst>
                    <a:ext uri="{FF2B5EF4-FFF2-40B4-BE49-F238E27FC236}">
                      <a16:creationId xmlns:a16="http://schemas.microsoft.com/office/drawing/2014/main" id="{AD6E714A-614F-43EC-B4DE-B7DD505FB356}"/>
                    </a:ext>
                  </a:extLst>
                </p14:cNvPr>
                <p14:cNvContentPartPr/>
                <p14:nvPr/>
              </p14:nvContentPartPr>
              <p14:xfrm>
                <a:off x="2927962" y="4073072"/>
                <a:ext cx="156240" cy="121320"/>
              </p14:xfrm>
            </p:contentPart>
          </mc:Choice>
          <mc:Fallback>
            <p:pic>
              <p:nvPicPr>
                <p:cNvPr id="120" name="Freihand 119">
                  <a:extLst>
                    <a:ext uri="{FF2B5EF4-FFF2-40B4-BE49-F238E27FC236}">
                      <a16:creationId xmlns:a16="http://schemas.microsoft.com/office/drawing/2014/main" id="{AD6E714A-614F-43EC-B4DE-B7DD505FB356}"/>
                    </a:ext>
                  </a:extLst>
                </p:cNvPr>
                <p:cNvPicPr/>
                <p:nvPr/>
              </p:nvPicPr>
              <p:blipFill>
                <a:blip r:embed="rId268"/>
                <a:stretch>
                  <a:fillRect/>
                </a:stretch>
              </p:blipFill>
              <p:spPr>
                <a:xfrm>
                  <a:off x="2923642" y="4068752"/>
                  <a:ext cx="164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21" name="Freihand 120">
                  <a:extLst>
                    <a:ext uri="{FF2B5EF4-FFF2-40B4-BE49-F238E27FC236}">
                      <a16:creationId xmlns:a16="http://schemas.microsoft.com/office/drawing/2014/main" id="{4FA0877F-F66C-4526-A0BA-55E641C0D085}"/>
                    </a:ext>
                  </a:extLst>
                </p14:cNvPr>
                <p14:cNvContentPartPr/>
                <p14:nvPr/>
              </p14:nvContentPartPr>
              <p14:xfrm>
                <a:off x="3088162" y="4076672"/>
                <a:ext cx="105840" cy="109800"/>
              </p14:xfrm>
            </p:contentPart>
          </mc:Choice>
          <mc:Fallback>
            <p:pic>
              <p:nvPicPr>
                <p:cNvPr id="121" name="Freihand 120">
                  <a:extLst>
                    <a:ext uri="{FF2B5EF4-FFF2-40B4-BE49-F238E27FC236}">
                      <a16:creationId xmlns:a16="http://schemas.microsoft.com/office/drawing/2014/main" id="{4FA0877F-F66C-4526-A0BA-55E641C0D085}"/>
                    </a:ext>
                  </a:extLst>
                </p:cNvPr>
                <p:cNvPicPr/>
                <p:nvPr/>
              </p:nvPicPr>
              <p:blipFill>
                <a:blip r:embed="rId270"/>
                <a:stretch>
                  <a:fillRect/>
                </a:stretch>
              </p:blipFill>
              <p:spPr>
                <a:xfrm>
                  <a:off x="3083842" y="4072352"/>
                  <a:ext cx="114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24" name="Freihand 123">
                  <a:extLst>
                    <a:ext uri="{FF2B5EF4-FFF2-40B4-BE49-F238E27FC236}">
                      <a16:creationId xmlns:a16="http://schemas.microsoft.com/office/drawing/2014/main" id="{2A727EA9-7327-4540-9FC9-923CF6711F96}"/>
                    </a:ext>
                  </a:extLst>
                </p14:cNvPr>
                <p14:cNvContentPartPr/>
                <p14:nvPr/>
              </p14:nvContentPartPr>
              <p14:xfrm>
                <a:off x="3335842" y="4095392"/>
                <a:ext cx="347760" cy="118080"/>
              </p14:xfrm>
            </p:contentPart>
          </mc:Choice>
          <mc:Fallback>
            <p:pic>
              <p:nvPicPr>
                <p:cNvPr id="124" name="Freihand 123">
                  <a:extLst>
                    <a:ext uri="{FF2B5EF4-FFF2-40B4-BE49-F238E27FC236}">
                      <a16:creationId xmlns:a16="http://schemas.microsoft.com/office/drawing/2014/main" id="{2A727EA9-7327-4540-9FC9-923CF6711F96}"/>
                    </a:ext>
                  </a:extLst>
                </p:cNvPr>
                <p:cNvPicPr/>
                <p:nvPr/>
              </p:nvPicPr>
              <p:blipFill>
                <a:blip r:embed="rId272"/>
                <a:stretch>
                  <a:fillRect/>
                </a:stretch>
              </p:blipFill>
              <p:spPr>
                <a:xfrm>
                  <a:off x="3331522" y="4091072"/>
                  <a:ext cx="356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25" name="Freihand 124">
                  <a:extLst>
                    <a:ext uri="{FF2B5EF4-FFF2-40B4-BE49-F238E27FC236}">
                      <a16:creationId xmlns:a16="http://schemas.microsoft.com/office/drawing/2014/main" id="{919EBFFE-3D24-4E97-B5B6-D05B02B02BA2}"/>
                    </a:ext>
                  </a:extLst>
                </p14:cNvPr>
                <p14:cNvContentPartPr/>
                <p14:nvPr/>
              </p14:nvContentPartPr>
              <p14:xfrm>
                <a:off x="3600082" y="4064072"/>
                <a:ext cx="76320" cy="11520"/>
              </p14:xfrm>
            </p:contentPart>
          </mc:Choice>
          <mc:Fallback>
            <p:pic>
              <p:nvPicPr>
                <p:cNvPr id="125" name="Freihand 124">
                  <a:extLst>
                    <a:ext uri="{FF2B5EF4-FFF2-40B4-BE49-F238E27FC236}">
                      <a16:creationId xmlns:a16="http://schemas.microsoft.com/office/drawing/2014/main" id="{919EBFFE-3D24-4E97-B5B6-D05B02B02BA2}"/>
                    </a:ext>
                  </a:extLst>
                </p:cNvPr>
                <p:cNvPicPr/>
                <p:nvPr/>
              </p:nvPicPr>
              <p:blipFill>
                <a:blip r:embed="rId274"/>
                <a:stretch>
                  <a:fillRect/>
                </a:stretch>
              </p:blipFill>
              <p:spPr>
                <a:xfrm>
                  <a:off x="3595762" y="4059752"/>
                  <a:ext cx="84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26" name="Freihand 125">
                  <a:extLst>
                    <a:ext uri="{FF2B5EF4-FFF2-40B4-BE49-F238E27FC236}">
                      <a16:creationId xmlns:a16="http://schemas.microsoft.com/office/drawing/2014/main" id="{238F3B16-4AE1-484C-BFB3-6B4881268FA7}"/>
                    </a:ext>
                  </a:extLst>
                </p14:cNvPr>
                <p14:cNvContentPartPr/>
                <p14:nvPr/>
              </p14:nvContentPartPr>
              <p14:xfrm>
                <a:off x="3702682" y="4047152"/>
                <a:ext cx="133200" cy="104400"/>
              </p14:xfrm>
            </p:contentPart>
          </mc:Choice>
          <mc:Fallback>
            <p:pic>
              <p:nvPicPr>
                <p:cNvPr id="126" name="Freihand 125">
                  <a:extLst>
                    <a:ext uri="{FF2B5EF4-FFF2-40B4-BE49-F238E27FC236}">
                      <a16:creationId xmlns:a16="http://schemas.microsoft.com/office/drawing/2014/main" id="{238F3B16-4AE1-484C-BFB3-6B4881268FA7}"/>
                    </a:ext>
                  </a:extLst>
                </p:cNvPr>
                <p:cNvPicPr/>
                <p:nvPr/>
              </p:nvPicPr>
              <p:blipFill>
                <a:blip r:embed="rId276"/>
                <a:stretch>
                  <a:fillRect/>
                </a:stretch>
              </p:blipFill>
              <p:spPr>
                <a:xfrm>
                  <a:off x="3698362" y="4042832"/>
                  <a:ext cx="141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27" name="Freihand 126">
                  <a:extLst>
                    <a:ext uri="{FF2B5EF4-FFF2-40B4-BE49-F238E27FC236}">
                      <a16:creationId xmlns:a16="http://schemas.microsoft.com/office/drawing/2014/main" id="{A982365E-4743-4A5E-9FCA-D86B2A05D73C}"/>
                    </a:ext>
                  </a:extLst>
                </p14:cNvPr>
                <p14:cNvContentPartPr/>
                <p14:nvPr/>
              </p14:nvContentPartPr>
              <p14:xfrm>
                <a:off x="2348722" y="4340552"/>
                <a:ext cx="154800" cy="120240"/>
              </p14:xfrm>
            </p:contentPart>
          </mc:Choice>
          <mc:Fallback>
            <p:pic>
              <p:nvPicPr>
                <p:cNvPr id="127" name="Freihand 126">
                  <a:extLst>
                    <a:ext uri="{FF2B5EF4-FFF2-40B4-BE49-F238E27FC236}">
                      <a16:creationId xmlns:a16="http://schemas.microsoft.com/office/drawing/2014/main" id="{A982365E-4743-4A5E-9FCA-D86B2A05D73C}"/>
                    </a:ext>
                  </a:extLst>
                </p:cNvPr>
                <p:cNvPicPr/>
                <p:nvPr/>
              </p:nvPicPr>
              <p:blipFill>
                <a:blip r:embed="rId278"/>
                <a:stretch>
                  <a:fillRect/>
                </a:stretch>
              </p:blipFill>
              <p:spPr>
                <a:xfrm>
                  <a:off x="2344402" y="4336232"/>
                  <a:ext cx="163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28" name="Freihand 127">
                  <a:extLst>
                    <a:ext uri="{FF2B5EF4-FFF2-40B4-BE49-F238E27FC236}">
                      <a16:creationId xmlns:a16="http://schemas.microsoft.com/office/drawing/2014/main" id="{0F34BFD0-58A0-483A-B5EC-6FB58CA02827}"/>
                    </a:ext>
                  </a:extLst>
                </p14:cNvPr>
                <p14:cNvContentPartPr/>
                <p14:nvPr/>
              </p14:nvContentPartPr>
              <p14:xfrm>
                <a:off x="2494162" y="4389872"/>
                <a:ext cx="98280" cy="64080"/>
              </p14:xfrm>
            </p:contentPart>
          </mc:Choice>
          <mc:Fallback>
            <p:pic>
              <p:nvPicPr>
                <p:cNvPr id="128" name="Freihand 127">
                  <a:extLst>
                    <a:ext uri="{FF2B5EF4-FFF2-40B4-BE49-F238E27FC236}">
                      <a16:creationId xmlns:a16="http://schemas.microsoft.com/office/drawing/2014/main" id="{0F34BFD0-58A0-483A-B5EC-6FB58CA02827}"/>
                    </a:ext>
                  </a:extLst>
                </p:cNvPr>
                <p:cNvPicPr/>
                <p:nvPr/>
              </p:nvPicPr>
              <p:blipFill>
                <a:blip r:embed="rId280"/>
                <a:stretch>
                  <a:fillRect/>
                </a:stretch>
              </p:blipFill>
              <p:spPr>
                <a:xfrm>
                  <a:off x="2489842" y="4385552"/>
                  <a:ext cx="106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29" name="Freihand 128">
                  <a:extLst>
                    <a:ext uri="{FF2B5EF4-FFF2-40B4-BE49-F238E27FC236}">
                      <a16:creationId xmlns:a16="http://schemas.microsoft.com/office/drawing/2014/main" id="{F8D66778-BF65-4053-A51B-227B5ED06521}"/>
                    </a:ext>
                  </a:extLst>
                </p14:cNvPr>
                <p14:cNvContentPartPr/>
                <p14:nvPr/>
              </p14:nvContentPartPr>
              <p14:xfrm>
                <a:off x="2623042" y="4380152"/>
                <a:ext cx="42840" cy="84600"/>
              </p14:xfrm>
            </p:contentPart>
          </mc:Choice>
          <mc:Fallback>
            <p:pic>
              <p:nvPicPr>
                <p:cNvPr id="129" name="Freihand 128">
                  <a:extLst>
                    <a:ext uri="{FF2B5EF4-FFF2-40B4-BE49-F238E27FC236}">
                      <a16:creationId xmlns:a16="http://schemas.microsoft.com/office/drawing/2014/main" id="{F8D66778-BF65-4053-A51B-227B5ED06521}"/>
                    </a:ext>
                  </a:extLst>
                </p:cNvPr>
                <p:cNvPicPr/>
                <p:nvPr/>
              </p:nvPicPr>
              <p:blipFill>
                <a:blip r:embed="rId282"/>
                <a:stretch>
                  <a:fillRect/>
                </a:stretch>
              </p:blipFill>
              <p:spPr>
                <a:xfrm>
                  <a:off x="2618722" y="4375832"/>
                  <a:ext cx="51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0" name="Freihand 129">
                  <a:extLst>
                    <a:ext uri="{FF2B5EF4-FFF2-40B4-BE49-F238E27FC236}">
                      <a16:creationId xmlns:a16="http://schemas.microsoft.com/office/drawing/2014/main" id="{20217241-E427-4DD9-87BE-B9EECB8000B9}"/>
                    </a:ext>
                  </a:extLst>
                </p14:cNvPr>
                <p14:cNvContentPartPr/>
                <p14:nvPr/>
              </p14:nvContentPartPr>
              <p14:xfrm>
                <a:off x="2846242" y="4383392"/>
                <a:ext cx="14400" cy="96120"/>
              </p14:xfrm>
            </p:contentPart>
          </mc:Choice>
          <mc:Fallback>
            <p:pic>
              <p:nvPicPr>
                <p:cNvPr id="130" name="Freihand 129">
                  <a:extLst>
                    <a:ext uri="{FF2B5EF4-FFF2-40B4-BE49-F238E27FC236}">
                      <a16:creationId xmlns:a16="http://schemas.microsoft.com/office/drawing/2014/main" id="{20217241-E427-4DD9-87BE-B9EECB8000B9}"/>
                    </a:ext>
                  </a:extLst>
                </p:cNvPr>
                <p:cNvPicPr/>
                <p:nvPr/>
              </p:nvPicPr>
              <p:blipFill>
                <a:blip r:embed="rId284"/>
                <a:stretch>
                  <a:fillRect/>
                </a:stretch>
              </p:blipFill>
              <p:spPr>
                <a:xfrm>
                  <a:off x="2841922" y="4379072"/>
                  <a:ext cx="23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1" name="Freihand 130">
                  <a:extLst>
                    <a:ext uri="{FF2B5EF4-FFF2-40B4-BE49-F238E27FC236}">
                      <a16:creationId xmlns:a16="http://schemas.microsoft.com/office/drawing/2014/main" id="{D6A19F45-398E-4225-89AE-5C6B1687850F}"/>
                    </a:ext>
                  </a:extLst>
                </p14:cNvPr>
                <p14:cNvContentPartPr/>
                <p14:nvPr/>
              </p14:nvContentPartPr>
              <p14:xfrm>
                <a:off x="2776402" y="4316072"/>
                <a:ext cx="140400" cy="104760"/>
              </p14:xfrm>
            </p:contentPart>
          </mc:Choice>
          <mc:Fallback>
            <p:pic>
              <p:nvPicPr>
                <p:cNvPr id="131" name="Freihand 130">
                  <a:extLst>
                    <a:ext uri="{FF2B5EF4-FFF2-40B4-BE49-F238E27FC236}">
                      <a16:creationId xmlns:a16="http://schemas.microsoft.com/office/drawing/2014/main" id="{D6A19F45-398E-4225-89AE-5C6B1687850F}"/>
                    </a:ext>
                  </a:extLst>
                </p:cNvPr>
                <p:cNvPicPr/>
                <p:nvPr/>
              </p:nvPicPr>
              <p:blipFill>
                <a:blip r:embed="rId286"/>
                <a:stretch>
                  <a:fillRect/>
                </a:stretch>
              </p:blipFill>
              <p:spPr>
                <a:xfrm>
                  <a:off x="2772082" y="4311752"/>
                  <a:ext cx="149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2" name="Freihand 131">
                  <a:extLst>
                    <a:ext uri="{FF2B5EF4-FFF2-40B4-BE49-F238E27FC236}">
                      <a16:creationId xmlns:a16="http://schemas.microsoft.com/office/drawing/2014/main" id="{0E8822E1-C7C5-4FE7-B59C-249BEABD5174}"/>
                    </a:ext>
                  </a:extLst>
                </p14:cNvPr>
                <p14:cNvContentPartPr/>
                <p14:nvPr/>
              </p14:nvContentPartPr>
              <p14:xfrm>
                <a:off x="2941282" y="4394912"/>
                <a:ext cx="142560" cy="83520"/>
              </p14:xfrm>
            </p:contentPart>
          </mc:Choice>
          <mc:Fallback>
            <p:pic>
              <p:nvPicPr>
                <p:cNvPr id="132" name="Freihand 131">
                  <a:extLst>
                    <a:ext uri="{FF2B5EF4-FFF2-40B4-BE49-F238E27FC236}">
                      <a16:creationId xmlns:a16="http://schemas.microsoft.com/office/drawing/2014/main" id="{0E8822E1-C7C5-4FE7-B59C-249BEABD5174}"/>
                    </a:ext>
                  </a:extLst>
                </p:cNvPr>
                <p:cNvPicPr/>
                <p:nvPr/>
              </p:nvPicPr>
              <p:blipFill>
                <a:blip r:embed="rId288"/>
                <a:stretch>
                  <a:fillRect/>
                </a:stretch>
              </p:blipFill>
              <p:spPr>
                <a:xfrm>
                  <a:off x="2936962" y="4390592"/>
                  <a:ext cx="151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3" name="Freihand 132">
                  <a:extLst>
                    <a:ext uri="{FF2B5EF4-FFF2-40B4-BE49-F238E27FC236}">
                      <a16:creationId xmlns:a16="http://schemas.microsoft.com/office/drawing/2014/main" id="{52ACA532-5693-49F6-BAD6-DE5AF368422A}"/>
                    </a:ext>
                  </a:extLst>
                </p14:cNvPr>
                <p14:cNvContentPartPr/>
                <p14:nvPr/>
              </p14:nvContentPartPr>
              <p14:xfrm>
                <a:off x="3109402" y="4326872"/>
                <a:ext cx="91800" cy="132840"/>
              </p14:xfrm>
            </p:contentPart>
          </mc:Choice>
          <mc:Fallback>
            <p:pic>
              <p:nvPicPr>
                <p:cNvPr id="133" name="Freihand 132">
                  <a:extLst>
                    <a:ext uri="{FF2B5EF4-FFF2-40B4-BE49-F238E27FC236}">
                      <a16:creationId xmlns:a16="http://schemas.microsoft.com/office/drawing/2014/main" id="{52ACA532-5693-49F6-BAD6-DE5AF368422A}"/>
                    </a:ext>
                  </a:extLst>
                </p:cNvPr>
                <p:cNvPicPr/>
                <p:nvPr/>
              </p:nvPicPr>
              <p:blipFill>
                <a:blip r:embed="rId290"/>
                <a:stretch>
                  <a:fillRect/>
                </a:stretch>
              </p:blipFill>
              <p:spPr>
                <a:xfrm>
                  <a:off x="3105082" y="4322552"/>
                  <a:ext cx="100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4" name="Freihand 133">
                  <a:extLst>
                    <a:ext uri="{FF2B5EF4-FFF2-40B4-BE49-F238E27FC236}">
                      <a16:creationId xmlns:a16="http://schemas.microsoft.com/office/drawing/2014/main" id="{1188D20A-AE53-4AC0-8C1C-FF90C2E3D5C7}"/>
                    </a:ext>
                  </a:extLst>
                </p14:cNvPr>
                <p14:cNvContentPartPr/>
                <p14:nvPr/>
              </p14:nvContentPartPr>
              <p14:xfrm>
                <a:off x="3207322" y="4311392"/>
                <a:ext cx="35640" cy="108720"/>
              </p14:xfrm>
            </p:contentPart>
          </mc:Choice>
          <mc:Fallback>
            <p:pic>
              <p:nvPicPr>
                <p:cNvPr id="134" name="Freihand 133">
                  <a:extLst>
                    <a:ext uri="{FF2B5EF4-FFF2-40B4-BE49-F238E27FC236}">
                      <a16:creationId xmlns:a16="http://schemas.microsoft.com/office/drawing/2014/main" id="{1188D20A-AE53-4AC0-8C1C-FF90C2E3D5C7}"/>
                    </a:ext>
                  </a:extLst>
                </p:cNvPr>
                <p:cNvPicPr/>
                <p:nvPr/>
              </p:nvPicPr>
              <p:blipFill>
                <a:blip r:embed="rId292"/>
                <a:stretch>
                  <a:fillRect/>
                </a:stretch>
              </p:blipFill>
              <p:spPr>
                <a:xfrm>
                  <a:off x="3203002" y="4307072"/>
                  <a:ext cx="44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35" name="Freihand 134">
                  <a:extLst>
                    <a:ext uri="{FF2B5EF4-FFF2-40B4-BE49-F238E27FC236}">
                      <a16:creationId xmlns:a16="http://schemas.microsoft.com/office/drawing/2014/main" id="{F0ED2984-B52B-4F7E-86B3-7CF363CE6B82}"/>
                    </a:ext>
                  </a:extLst>
                </p14:cNvPr>
                <p14:cNvContentPartPr/>
                <p14:nvPr/>
              </p14:nvContentPartPr>
              <p14:xfrm>
                <a:off x="3249082" y="4372232"/>
                <a:ext cx="294840" cy="70200"/>
              </p14:xfrm>
            </p:contentPart>
          </mc:Choice>
          <mc:Fallback>
            <p:pic>
              <p:nvPicPr>
                <p:cNvPr id="135" name="Freihand 134">
                  <a:extLst>
                    <a:ext uri="{FF2B5EF4-FFF2-40B4-BE49-F238E27FC236}">
                      <a16:creationId xmlns:a16="http://schemas.microsoft.com/office/drawing/2014/main" id="{F0ED2984-B52B-4F7E-86B3-7CF363CE6B82}"/>
                    </a:ext>
                  </a:extLst>
                </p:cNvPr>
                <p:cNvPicPr/>
                <p:nvPr/>
              </p:nvPicPr>
              <p:blipFill>
                <a:blip r:embed="rId294"/>
                <a:stretch>
                  <a:fillRect/>
                </a:stretch>
              </p:blipFill>
              <p:spPr>
                <a:xfrm>
                  <a:off x="3244762" y="4367912"/>
                  <a:ext cx="303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8" name="Freihand 137">
                  <a:extLst>
                    <a:ext uri="{FF2B5EF4-FFF2-40B4-BE49-F238E27FC236}">
                      <a16:creationId xmlns:a16="http://schemas.microsoft.com/office/drawing/2014/main" id="{81435483-DE89-4ADB-9483-97870CB67F43}"/>
                    </a:ext>
                  </a:extLst>
                </p14:cNvPr>
                <p14:cNvContentPartPr/>
                <p14:nvPr/>
              </p14:nvContentPartPr>
              <p14:xfrm>
                <a:off x="3671362" y="4309592"/>
                <a:ext cx="268560" cy="278640"/>
              </p14:xfrm>
            </p:contentPart>
          </mc:Choice>
          <mc:Fallback>
            <p:pic>
              <p:nvPicPr>
                <p:cNvPr id="138" name="Freihand 137">
                  <a:extLst>
                    <a:ext uri="{FF2B5EF4-FFF2-40B4-BE49-F238E27FC236}">
                      <a16:creationId xmlns:a16="http://schemas.microsoft.com/office/drawing/2014/main" id="{81435483-DE89-4ADB-9483-97870CB67F43}"/>
                    </a:ext>
                  </a:extLst>
                </p:cNvPr>
                <p:cNvPicPr/>
                <p:nvPr/>
              </p:nvPicPr>
              <p:blipFill>
                <a:blip r:embed="rId296"/>
                <a:stretch>
                  <a:fillRect/>
                </a:stretch>
              </p:blipFill>
              <p:spPr>
                <a:xfrm>
                  <a:off x="3667042" y="4305272"/>
                  <a:ext cx="27720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39" name="Freihand 138">
                  <a:extLst>
                    <a:ext uri="{FF2B5EF4-FFF2-40B4-BE49-F238E27FC236}">
                      <a16:creationId xmlns:a16="http://schemas.microsoft.com/office/drawing/2014/main" id="{5EF9EC5C-1689-45F3-887A-E00C27B190E3}"/>
                    </a:ext>
                  </a:extLst>
                </p14:cNvPr>
                <p14:cNvContentPartPr/>
                <p14:nvPr/>
              </p14:nvContentPartPr>
              <p14:xfrm>
                <a:off x="3945322" y="4383032"/>
                <a:ext cx="79560" cy="82800"/>
              </p14:xfrm>
            </p:contentPart>
          </mc:Choice>
          <mc:Fallback>
            <p:pic>
              <p:nvPicPr>
                <p:cNvPr id="139" name="Freihand 138">
                  <a:extLst>
                    <a:ext uri="{FF2B5EF4-FFF2-40B4-BE49-F238E27FC236}">
                      <a16:creationId xmlns:a16="http://schemas.microsoft.com/office/drawing/2014/main" id="{5EF9EC5C-1689-45F3-887A-E00C27B190E3}"/>
                    </a:ext>
                  </a:extLst>
                </p:cNvPr>
                <p:cNvPicPr/>
                <p:nvPr/>
              </p:nvPicPr>
              <p:blipFill>
                <a:blip r:embed="rId298"/>
                <a:stretch>
                  <a:fillRect/>
                </a:stretch>
              </p:blipFill>
              <p:spPr>
                <a:xfrm>
                  <a:off x="3941002" y="4378712"/>
                  <a:ext cx="88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0" name="Freihand 139">
                  <a:extLst>
                    <a:ext uri="{FF2B5EF4-FFF2-40B4-BE49-F238E27FC236}">
                      <a16:creationId xmlns:a16="http://schemas.microsoft.com/office/drawing/2014/main" id="{0F238AAA-5993-4C00-A74A-5A9FB1E90062}"/>
                    </a:ext>
                  </a:extLst>
                </p14:cNvPr>
                <p14:cNvContentPartPr/>
                <p14:nvPr/>
              </p14:nvContentPartPr>
              <p14:xfrm>
                <a:off x="4026682" y="4378352"/>
                <a:ext cx="76680" cy="97920"/>
              </p14:xfrm>
            </p:contentPart>
          </mc:Choice>
          <mc:Fallback>
            <p:pic>
              <p:nvPicPr>
                <p:cNvPr id="140" name="Freihand 139">
                  <a:extLst>
                    <a:ext uri="{FF2B5EF4-FFF2-40B4-BE49-F238E27FC236}">
                      <a16:creationId xmlns:a16="http://schemas.microsoft.com/office/drawing/2014/main" id="{0F238AAA-5993-4C00-A74A-5A9FB1E90062}"/>
                    </a:ext>
                  </a:extLst>
                </p:cNvPr>
                <p:cNvPicPr/>
                <p:nvPr/>
              </p:nvPicPr>
              <p:blipFill>
                <a:blip r:embed="rId300"/>
                <a:stretch>
                  <a:fillRect/>
                </a:stretch>
              </p:blipFill>
              <p:spPr>
                <a:xfrm>
                  <a:off x="4022362" y="4374032"/>
                  <a:ext cx="85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1" name="Freihand 140">
                  <a:extLst>
                    <a:ext uri="{FF2B5EF4-FFF2-40B4-BE49-F238E27FC236}">
                      <a16:creationId xmlns:a16="http://schemas.microsoft.com/office/drawing/2014/main" id="{1132F490-7D91-4D45-9BDD-2E7A15D30234}"/>
                    </a:ext>
                  </a:extLst>
                </p14:cNvPr>
                <p14:cNvContentPartPr/>
                <p14:nvPr/>
              </p14:nvContentPartPr>
              <p14:xfrm>
                <a:off x="4054042" y="4303112"/>
                <a:ext cx="115920" cy="147960"/>
              </p14:xfrm>
            </p:contentPart>
          </mc:Choice>
          <mc:Fallback>
            <p:pic>
              <p:nvPicPr>
                <p:cNvPr id="141" name="Freihand 140">
                  <a:extLst>
                    <a:ext uri="{FF2B5EF4-FFF2-40B4-BE49-F238E27FC236}">
                      <a16:creationId xmlns:a16="http://schemas.microsoft.com/office/drawing/2014/main" id="{1132F490-7D91-4D45-9BDD-2E7A15D30234}"/>
                    </a:ext>
                  </a:extLst>
                </p:cNvPr>
                <p:cNvPicPr/>
                <p:nvPr/>
              </p:nvPicPr>
              <p:blipFill>
                <a:blip r:embed="rId302"/>
                <a:stretch>
                  <a:fillRect/>
                </a:stretch>
              </p:blipFill>
              <p:spPr>
                <a:xfrm>
                  <a:off x="4049722" y="4298792"/>
                  <a:ext cx="124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2" name="Freihand 141">
                  <a:extLst>
                    <a:ext uri="{FF2B5EF4-FFF2-40B4-BE49-F238E27FC236}">
                      <a16:creationId xmlns:a16="http://schemas.microsoft.com/office/drawing/2014/main" id="{1442DD82-E0B4-4C25-A76D-8159A11AA11E}"/>
                    </a:ext>
                  </a:extLst>
                </p14:cNvPr>
                <p14:cNvContentPartPr/>
                <p14:nvPr/>
              </p14:nvContentPartPr>
              <p14:xfrm>
                <a:off x="3987082" y="4274672"/>
                <a:ext cx="68400" cy="24480"/>
              </p14:xfrm>
            </p:contentPart>
          </mc:Choice>
          <mc:Fallback>
            <p:pic>
              <p:nvPicPr>
                <p:cNvPr id="142" name="Freihand 141">
                  <a:extLst>
                    <a:ext uri="{FF2B5EF4-FFF2-40B4-BE49-F238E27FC236}">
                      <a16:creationId xmlns:a16="http://schemas.microsoft.com/office/drawing/2014/main" id="{1442DD82-E0B4-4C25-A76D-8159A11AA11E}"/>
                    </a:ext>
                  </a:extLst>
                </p:cNvPr>
                <p:cNvPicPr/>
                <p:nvPr/>
              </p:nvPicPr>
              <p:blipFill>
                <a:blip r:embed="rId304"/>
                <a:stretch>
                  <a:fillRect/>
                </a:stretch>
              </p:blipFill>
              <p:spPr>
                <a:xfrm>
                  <a:off x="3982762" y="4270352"/>
                  <a:ext cx="77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9" name="Freihand 188">
                  <a:extLst>
                    <a:ext uri="{FF2B5EF4-FFF2-40B4-BE49-F238E27FC236}">
                      <a16:creationId xmlns:a16="http://schemas.microsoft.com/office/drawing/2014/main" id="{3D98AA7A-C9EE-4EA9-8BAC-F2CFD7EE58AC}"/>
                    </a:ext>
                  </a:extLst>
                </p14:cNvPr>
                <p14:cNvContentPartPr/>
                <p14:nvPr/>
              </p14:nvContentPartPr>
              <p14:xfrm>
                <a:off x="2862442" y="4005032"/>
                <a:ext cx="2726280" cy="87840"/>
              </p14:xfrm>
            </p:contentPart>
          </mc:Choice>
          <mc:Fallback>
            <p:pic>
              <p:nvPicPr>
                <p:cNvPr id="189" name="Freihand 188">
                  <a:extLst>
                    <a:ext uri="{FF2B5EF4-FFF2-40B4-BE49-F238E27FC236}">
                      <a16:creationId xmlns:a16="http://schemas.microsoft.com/office/drawing/2014/main" id="{3D98AA7A-C9EE-4EA9-8BAC-F2CFD7EE58AC}"/>
                    </a:ext>
                  </a:extLst>
                </p:cNvPr>
                <p:cNvPicPr/>
                <p:nvPr/>
              </p:nvPicPr>
              <p:blipFill>
                <a:blip r:embed="rId306"/>
                <a:stretch>
                  <a:fillRect/>
                </a:stretch>
              </p:blipFill>
              <p:spPr>
                <a:xfrm>
                  <a:off x="2858122" y="4000712"/>
                  <a:ext cx="2734920" cy="96480"/>
                </a:xfrm>
                <a:prstGeom prst="rect">
                  <a:avLst/>
                </a:prstGeom>
              </p:spPr>
            </p:pic>
          </mc:Fallback>
        </mc:AlternateContent>
      </p:grpSp>
    </p:spTree>
    <p:extLst>
      <p:ext uri="{BB962C8B-B14F-4D97-AF65-F5344CB8AC3E}">
        <p14:creationId xmlns:p14="http://schemas.microsoft.com/office/powerpoint/2010/main" val="4272802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250EE2A-729A-4DEA-829A-667F4C6D6427}"/>
                  </a:ext>
                </a:extLst>
              </p14:cNvPr>
              <p14:cNvContentPartPr/>
              <p14:nvPr/>
            </p14:nvContentPartPr>
            <p14:xfrm>
              <a:off x="2207242" y="2664752"/>
              <a:ext cx="4326120" cy="135000"/>
            </p14:xfrm>
          </p:contentPart>
        </mc:Choice>
        <mc:Fallback>
          <p:pic>
            <p:nvPicPr>
              <p:cNvPr id="2" name="Freihand 1">
                <a:extLst>
                  <a:ext uri="{FF2B5EF4-FFF2-40B4-BE49-F238E27FC236}">
                    <a16:creationId xmlns:a16="http://schemas.microsoft.com/office/drawing/2014/main" id="{3250EE2A-729A-4DEA-829A-667F4C6D6427}"/>
                  </a:ext>
                </a:extLst>
              </p:cNvPr>
              <p:cNvPicPr/>
              <p:nvPr/>
            </p:nvPicPr>
            <p:blipFill>
              <a:blip r:embed="rId4"/>
              <a:stretch>
                <a:fillRect/>
              </a:stretch>
            </p:blipFill>
            <p:spPr>
              <a:xfrm>
                <a:off x="2202922" y="2660432"/>
                <a:ext cx="4334760" cy="143640"/>
              </a:xfrm>
              <a:prstGeom prst="rect">
                <a:avLst/>
              </a:prstGeom>
            </p:spPr>
          </p:pic>
        </mc:Fallback>
      </mc:AlternateContent>
      <p:grpSp>
        <p:nvGrpSpPr>
          <p:cNvPr id="129" name="Gruppieren 128">
            <a:extLst>
              <a:ext uri="{FF2B5EF4-FFF2-40B4-BE49-F238E27FC236}">
                <a16:creationId xmlns:a16="http://schemas.microsoft.com/office/drawing/2014/main" id="{3322C9EF-C81E-4860-8964-830EA6ED1F41}"/>
              </a:ext>
            </a:extLst>
          </p:cNvPr>
          <p:cNvGrpSpPr/>
          <p:nvPr/>
        </p:nvGrpSpPr>
        <p:grpSpPr>
          <a:xfrm>
            <a:off x="4555882" y="2687792"/>
            <a:ext cx="7478640" cy="1382760"/>
            <a:chOff x="4555882" y="2687792"/>
            <a:chExt cx="7478640" cy="138276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E0555CB5-31DC-4DF8-A934-92792A45DCC2}"/>
                    </a:ext>
                  </a:extLst>
                </p14:cNvPr>
                <p14:cNvContentPartPr/>
                <p14:nvPr/>
              </p14:nvContentPartPr>
              <p14:xfrm>
                <a:off x="4555882" y="2904512"/>
                <a:ext cx="236520" cy="193320"/>
              </p14:xfrm>
            </p:contentPart>
          </mc:Choice>
          <mc:Fallback>
            <p:pic>
              <p:nvPicPr>
                <p:cNvPr id="6" name="Freihand 5">
                  <a:extLst>
                    <a:ext uri="{FF2B5EF4-FFF2-40B4-BE49-F238E27FC236}">
                      <a16:creationId xmlns:a16="http://schemas.microsoft.com/office/drawing/2014/main" id="{E0555CB5-31DC-4DF8-A934-92792A45DCC2}"/>
                    </a:ext>
                  </a:extLst>
                </p:cNvPr>
                <p:cNvPicPr/>
                <p:nvPr/>
              </p:nvPicPr>
              <p:blipFill>
                <a:blip r:embed="rId6"/>
                <a:stretch>
                  <a:fillRect/>
                </a:stretch>
              </p:blipFill>
              <p:spPr>
                <a:xfrm>
                  <a:off x="4551562" y="2900192"/>
                  <a:ext cx="2451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BE5D35E0-E7D9-4FB6-8770-4AFA7F439894}"/>
                    </a:ext>
                  </a:extLst>
                </p14:cNvPr>
                <p14:cNvContentPartPr/>
                <p14:nvPr/>
              </p14:nvContentPartPr>
              <p14:xfrm>
                <a:off x="4746322" y="2964272"/>
                <a:ext cx="70200" cy="181080"/>
              </p14:xfrm>
            </p:contentPart>
          </mc:Choice>
          <mc:Fallback>
            <p:pic>
              <p:nvPicPr>
                <p:cNvPr id="7" name="Freihand 6">
                  <a:extLst>
                    <a:ext uri="{FF2B5EF4-FFF2-40B4-BE49-F238E27FC236}">
                      <a16:creationId xmlns:a16="http://schemas.microsoft.com/office/drawing/2014/main" id="{BE5D35E0-E7D9-4FB6-8770-4AFA7F439894}"/>
                    </a:ext>
                  </a:extLst>
                </p:cNvPr>
                <p:cNvPicPr/>
                <p:nvPr/>
              </p:nvPicPr>
              <p:blipFill>
                <a:blip r:embed="rId8"/>
                <a:stretch>
                  <a:fillRect/>
                </a:stretch>
              </p:blipFill>
              <p:spPr>
                <a:xfrm>
                  <a:off x="4742002" y="2959952"/>
                  <a:ext cx="78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C02EE6D5-7845-4EE4-81CE-4C965169087D}"/>
                    </a:ext>
                  </a:extLst>
                </p14:cNvPr>
                <p14:cNvContentPartPr/>
                <p14:nvPr/>
              </p14:nvContentPartPr>
              <p14:xfrm>
                <a:off x="4928482" y="2945192"/>
                <a:ext cx="69480" cy="130680"/>
              </p14:xfrm>
            </p:contentPart>
          </mc:Choice>
          <mc:Fallback>
            <p:pic>
              <p:nvPicPr>
                <p:cNvPr id="9" name="Freihand 8">
                  <a:extLst>
                    <a:ext uri="{FF2B5EF4-FFF2-40B4-BE49-F238E27FC236}">
                      <a16:creationId xmlns:a16="http://schemas.microsoft.com/office/drawing/2014/main" id="{C02EE6D5-7845-4EE4-81CE-4C965169087D}"/>
                    </a:ext>
                  </a:extLst>
                </p:cNvPr>
                <p:cNvPicPr/>
                <p:nvPr/>
              </p:nvPicPr>
              <p:blipFill>
                <a:blip r:embed="rId10"/>
                <a:stretch>
                  <a:fillRect/>
                </a:stretch>
              </p:blipFill>
              <p:spPr>
                <a:xfrm>
                  <a:off x="4924162" y="2940872"/>
                  <a:ext cx="78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5757FC31-6837-4B43-97C8-AB05122B0C7B}"/>
                    </a:ext>
                  </a:extLst>
                </p14:cNvPr>
                <p14:cNvContentPartPr/>
                <p14:nvPr/>
              </p14:nvContentPartPr>
              <p14:xfrm>
                <a:off x="4972402" y="2950952"/>
                <a:ext cx="35640" cy="144360"/>
              </p14:xfrm>
            </p:contentPart>
          </mc:Choice>
          <mc:Fallback>
            <p:pic>
              <p:nvPicPr>
                <p:cNvPr id="10" name="Freihand 9">
                  <a:extLst>
                    <a:ext uri="{FF2B5EF4-FFF2-40B4-BE49-F238E27FC236}">
                      <a16:creationId xmlns:a16="http://schemas.microsoft.com/office/drawing/2014/main" id="{5757FC31-6837-4B43-97C8-AB05122B0C7B}"/>
                    </a:ext>
                  </a:extLst>
                </p:cNvPr>
                <p:cNvPicPr/>
                <p:nvPr/>
              </p:nvPicPr>
              <p:blipFill>
                <a:blip r:embed="rId12"/>
                <a:stretch>
                  <a:fillRect/>
                </a:stretch>
              </p:blipFill>
              <p:spPr>
                <a:xfrm>
                  <a:off x="4968082" y="2946632"/>
                  <a:ext cx="442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4283CD8F-44E3-4392-B528-91CE095942BA}"/>
                    </a:ext>
                  </a:extLst>
                </p14:cNvPr>
                <p14:cNvContentPartPr/>
                <p14:nvPr/>
              </p14:nvContentPartPr>
              <p14:xfrm>
                <a:off x="4947202" y="3006392"/>
                <a:ext cx="220320" cy="55440"/>
              </p14:xfrm>
            </p:contentPart>
          </mc:Choice>
          <mc:Fallback>
            <p:pic>
              <p:nvPicPr>
                <p:cNvPr id="11" name="Freihand 10">
                  <a:extLst>
                    <a:ext uri="{FF2B5EF4-FFF2-40B4-BE49-F238E27FC236}">
                      <a16:creationId xmlns:a16="http://schemas.microsoft.com/office/drawing/2014/main" id="{4283CD8F-44E3-4392-B528-91CE095942BA}"/>
                    </a:ext>
                  </a:extLst>
                </p:cNvPr>
                <p:cNvPicPr/>
                <p:nvPr/>
              </p:nvPicPr>
              <p:blipFill>
                <a:blip r:embed="rId14"/>
                <a:stretch>
                  <a:fillRect/>
                </a:stretch>
              </p:blipFill>
              <p:spPr>
                <a:xfrm>
                  <a:off x="4942882" y="3002072"/>
                  <a:ext cx="228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D13F9D34-9C34-4446-AB39-85270DA5F921}"/>
                    </a:ext>
                  </a:extLst>
                </p14:cNvPr>
                <p14:cNvContentPartPr/>
                <p14:nvPr/>
              </p14:nvContentPartPr>
              <p14:xfrm>
                <a:off x="5151682" y="3000992"/>
                <a:ext cx="58680" cy="70920"/>
              </p14:xfrm>
            </p:contentPart>
          </mc:Choice>
          <mc:Fallback>
            <p:pic>
              <p:nvPicPr>
                <p:cNvPr id="12" name="Freihand 11">
                  <a:extLst>
                    <a:ext uri="{FF2B5EF4-FFF2-40B4-BE49-F238E27FC236}">
                      <a16:creationId xmlns:a16="http://schemas.microsoft.com/office/drawing/2014/main" id="{D13F9D34-9C34-4446-AB39-85270DA5F921}"/>
                    </a:ext>
                  </a:extLst>
                </p:cNvPr>
                <p:cNvPicPr/>
                <p:nvPr/>
              </p:nvPicPr>
              <p:blipFill>
                <a:blip r:embed="rId16"/>
                <a:stretch>
                  <a:fillRect/>
                </a:stretch>
              </p:blipFill>
              <p:spPr>
                <a:xfrm>
                  <a:off x="5147362" y="2996672"/>
                  <a:ext cx="67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5ED99F1-40EB-4006-B0B1-0BD7C4B0486B}"/>
                    </a:ext>
                  </a:extLst>
                </p14:cNvPr>
                <p14:cNvContentPartPr/>
                <p14:nvPr/>
              </p14:nvContentPartPr>
              <p14:xfrm>
                <a:off x="5318362" y="2943752"/>
                <a:ext cx="107640" cy="102960"/>
              </p14:xfrm>
            </p:contentPart>
          </mc:Choice>
          <mc:Fallback>
            <p:pic>
              <p:nvPicPr>
                <p:cNvPr id="13" name="Freihand 12">
                  <a:extLst>
                    <a:ext uri="{FF2B5EF4-FFF2-40B4-BE49-F238E27FC236}">
                      <a16:creationId xmlns:a16="http://schemas.microsoft.com/office/drawing/2014/main" id="{35ED99F1-40EB-4006-B0B1-0BD7C4B0486B}"/>
                    </a:ext>
                  </a:extLst>
                </p:cNvPr>
                <p:cNvPicPr/>
                <p:nvPr/>
              </p:nvPicPr>
              <p:blipFill>
                <a:blip r:embed="rId18"/>
                <a:stretch>
                  <a:fillRect/>
                </a:stretch>
              </p:blipFill>
              <p:spPr>
                <a:xfrm>
                  <a:off x="5314042" y="2939432"/>
                  <a:ext cx="1162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99BB0AC6-2202-4F0C-B466-0F171439B6CC}"/>
                    </a:ext>
                  </a:extLst>
                </p14:cNvPr>
                <p14:cNvContentPartPr/>
                <p14:nvPr/>
              </p14:nvContentPartPr>
              <p14:xfrm>
                <a:off x="5439682" y="2978312"/>
                <a:ext cx="265320" cy="57600"/>
              </p14:xfrm>
            </p:contentPart>
          </mc:Choice>
          <mc:Fallback>
            <p:pic>
              <p:nvPicPr>
                <p:cNvPr id="14" name="Freihand 13">
                  <a:extLst>
                    <a:ext uri="{FF2B5EF4-FFF2-40B4-BE49-F238E27FC236}">
                      <a16:creationId xmlns:a16="http://schemas.microsoft.com/office/drawing/2014/main" id="{99BB0AC6-2202-4F0C-B466-0F171439B6CC}"/>
                    </a:ext>
                  </a:extLst>
                </p:cNvPr>
                <p:cNvPicPr/>
                <p:nvPr/>
              </p:nvPicPr>
              <p:blipFill>
                <a:blip r:embed="rId20"/>
                <a:stretch>
                  <a:fillRect/>
                </a:stretch>
              </p:blipFill>
              <p:spPr>
                <a:xfrm>
                  <a:off x="5435362" y="2973992"/>
                  <a:ext cx="273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64680FFB-1FC3-40B2-90D8-3893F0D72572}"/>
                    </a:ext>
                  </a:extLst>
                </p14:cNvPr>
                <p14:cNvContentPartPr/>
                <p14:nvPr/>
              </p14:nvContentPartPr>
              <p14:xfrm>
                <a:off x="5869162" y="2928632"/>
                <a:ext cx="20160" cy="100440"/>
              </p14:xfrm>
            </p:contentPart>
          </mc:Choice>
          <mc:Fallback>
            <p:pic>
              <p:nvPicPr>
                <p:cNvPr id="16" name="Freihand 15">
                  <a:extLst>
                    <a:ext uri="{FF2B5EF4-FFF2-40B4-BE49-F238E27FC236}">
                      <a16:creationId xmlns:a16="http://schemas.microsoft.com/office/drawing/2014/main" id="{64680FFB-1FC3-40B2-90D8-3893F0D72572}"/>
                    </a:ext>
                  </a:extLst>
                </p:cNvPr>
                <p:cNvPicPr/>
                <p:nvPr/>
              </p:nvPicPr>
              <p:blipFill>
                <a:blip r:embed="rId22"/>
                <a:stretch>
                  <a:fillRect/>
                </a:stretch>
              </p:blipFill>
              <p:spPr>
                <a:xfrm>
                  <a:off x="5864842" y="2924312"/>
                  <a:ext cx="28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4D63C7A8-31AF-43F7-A45F-BCBA692AA6B4}"/>
                    </a:ext>
                  </a:extLst>
                </p14:cNvPr>
                <p14:cNvContentPartPr/>
                <p14:nvPr/>
              </p14:nvContentPartPr>
              <p14:xfrm>
                <a:off x="5864482" y="2900192"/>
                <a:ext cx="131760" cy="38520"/>
              </p14:xfrm>
            </p:contentPart>
          </mc:Choice>
          <mc:Fallback>
            <p:pic>
              <p:nvPicPr>
                <p:cNvPr id="17" name="Freihand 16">
                  <a:extLst>
                    <a:ext uri="{FF2B5EF4-FFF2-40B4-BE49-F238E27FC236}">
                      <a16:creationId xmlns:a16="http://schemas.microsoft.com/office/drawing/2014/main" id="{4D63C7A8-31AF-43F7-A45F-BCBA692AA6B4}"/>
                    </a:ext>
                  </a:extLst>
                </p:cNvPr>
                <p:cNvPicPr/>
                <p:nvPr/>
              </p:nvPicPr>
              <p:blipFill>
                <a:blip r:embed="rId24"/>
                <a:stretch>
                  <a:fillRect/>
                </a:stretch>
              </p:blipFill>
              <p:spPr>
                <a:xfrm>
                  <a:off x="5860162" y="2895872"/>
                  <a:ext cx="1404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E248535E-1C9E-492C-B348-2198786356DF}"/>
                    </a:ext>
                  </a:extLst>
                </p14:cNvPr>
                <p14:cNvContentPartPr/>
                <p14:nvPr/>
              </p14:nvContentPartPr>
              <p14:xfrm>
                <a:off x="5870242" y="2943392"/>
                <a:ext cx="105840" cy="80280"/>
              </p14:xfrm>
            </p:contentPart>
          </mc:Choice>
          <mc:Fallback>
            <p:pic>
              <p:nvPicPr>
                <p:cNvPr id="18" name="Freihand 17">
                  <a:extLst>
                    <a:ext uri="{FF2B5EF4-FFF2-40B4-BE49-F238E27FC236}">
                      <a16:creationId xmlns:a16="http://schemas.microsoft.com/office/drawing/2014/main" id="{E248535E-1C9E-492C-B348-2198786356DF}"/>
                    </a:ext>
                  </a:extLst>
                </p:cNvPr>
                <p:cNvPicPr/>
                <p:nvPr/>
              </p:nvPicPr>
              <p:blipFill>
                <a:blip r:embed="rId26"/>
                <a:stretch>
                  <a:fillRect/>
                </a:stretch>
              </p:blipFill>
              <p:spPr>
                <a:xfrm>
                  <a:off x="5865922" y="2939072"/>
                  <a:ext cx="114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71AB7EBB-EF84-442B-8212-2B27C46B9ED7}"/>
                    </a:ext>
                  </a:extLst>
                </p14:cNvPr>
                <p14:cNvContentPartPr/>
                <p14:nvPr/>
              </p14:nvContentPartPr>
              <p14:xfrm>
                <a:off x="5974282" y="2896952"/>
                <a:ext cx="123840" cy="133560"/>
              </p14:xfrm>
            </p:contentPart>
          </mc:Choice>
          <mc:Fallback>
            <p:pic>
              <p:nvPicPr>
                <p:cNvPr id="19" name="Freihand 18">
                  <a:extLst>
                    <a:ext uri="{FF2B5EF4-FFF2-40B4-BE49-F238E27FC236}">
                      <a16:creationId xmlns:a16="http://schemas.microsoft.com/office/drawing/2014/main" id="{71AB7EBB-EF84-442B-8212-2B27C46B9ED7}"/>
                    </a:ext>
                  </a:extLst>
                </p:cNvPr>
                <p:cNvPicPr/>
                <p:nvPr/>
              </p:nvPicPr>
              <p:blipFill>
                <a:blip r:embed="rId28"/>
                <a:stretch>
                  <a:fillRect/>
                </a:stretch>
              </p:blipFill>
              <p:spPr>
                <a:xfrm>
                  <a:off x="5969962" y="2892632"/>
                  <a:ext cx="132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825E3BF2-B398-4298-9DF8-42FA17D348AC}"/>
                    </a:ext>
                  </a:extLst>
                </p14:cNvPr>
                <p14:cNvContentPartPr/>
                <p14:nvPr/>
              </p14:nvContentPartPr>
              <p14:xfrm>
                <a:off x="6095962" y="2884352"/>
                <a:ext cx="145080" cy="155880"/>
              </p14:xfrm>
            </p:contentPart>
          </mc:Choice>
          <mc:Fallback>
            <p:pic>
              <p:nvPicPr>
                <p:cNvPr id="20" name="Freihand 19">
                  <a:extLst>
                    <a:ext uri="{FF2B5EF4-FFF2-40B4-BE49-F238E27FC236}">
                      <a16:creationId xmlns:a16="http://schemas.microsoft.com/office/drawing/2014/main" id="{825E3BF2-B398-4298-9DF8-42FA17D348AC}"/>
                    </a:ext>
                  </a:extLst>
                </p:cNvPr>
                <p:cNvPicPr/>
                <p:nvPr/>
              </p:nvPicPr>
              <p:blipFill>
                <a:blip r:embed="rId30"/>
                <a:stretch>
                  <a:fillRect/>
                </a:stretch>
              </p:blipFill>
              <p:spPr>
                <a:xfrm>
                  <a:off x="6091642" y="2880032"/>
                  <a:ext cx="1537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8ECA67CE-62E7-4867-974D-37001DF35BB3}"/>
                    </a:ext>
                  </a:extLst>
                </p14:cNvPr>
                <p14:cNvContentPartPr/>
                <p14:nvPr/>
              </p14:nvContentPartPr>
              <p14:xfrm>
                <a:off x="6171202" y="2955992"/>
                <a:ext cx="37800" cy="61200"/>
              </p14:xfrm>
            </p:contentPart>
          </mc:Choice>
          <mc:Fallback>
            <p:pic>
              <p:nvPicPr>
                <p:cNvPr id="21" name="Freihand 20">
                  <a:extLst>
                    <a:ext uri="{FF2B5EF4-FFF2-40B4-BE49-F238E27FC236}">
                      <a16:creationId xmlns:a16="http://schemas.microsoft.com/office/drawing/2014/main" id="{8ECA67CE-62E7-4867-974D-37001DF35BB3}"/>
                    </a:ext>
                  </a:extLst>
                </p:cNvPr>
                <p:cNvPicPr/>
                <p:nvPr/>
              </p:nvPicPr>
              <p:blipFill>
                <a:blip r:embed="rId32"/>
                <a:stretch>
                  <a:fillRect/>
                </a:stretch>
              </p:blipFill>
              <p:spPr>
                <a:xfrm>
                  <a:off x="6166882" y="2951672"/>
                  <a:ext cx="46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5331B813-6395-4BFA-B057-08D336376672}"/>
                    </a:ext>
                  </a:extLst>
                </p14:cNvPr>
                <p14:cNvContentPartPr/>
                <p14:nvPr/>
              </p14:nvContentPartPr>
              <p14:xfrm>
                <a:off x="6240682" y="2972912"/>
                <a:ext cx="241920" cy="40320"/>
              </p14:xfrm>
            </p:contentPart>
          </mc:Choice>
          <mc:Fallback>
            <p:pic>
              <p:nvPicPr>
                <p:cNvPr id="22" name="Freihand 21">
                  <a:extLst>
                    <a:ext uri="{FF2B5EF4-FFF2-40B4-BE49-F238E27FC236}">
                      <a16:creationId xmlns:a16="http://schemas.microsoft.com/office/drawing/2014/main" id="{5331B813-6395-4BFA-B057-08D336376672}"/>
                    </a:ext>
                  </a:extLst>
                </p:cNvPr>
                <p:cNvPicPr/>
                <p:nvPr/>
              </p:nvPicPr>
              <p:blipFill>
                <a:blip r:embed="rId34"/>
                <a:stretch>
                  <a:fillRect/>
                </a:stretch>
              </p:blipFill>
              <p:spPr>
                <a:xfrm>
                  <a:off x="6236362" y="2968592"/>
                  <a:ext cx="250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9F6BE92D-749F-4AC1-95CC-C10F5D21AC05}"/>
                    </a:ext>
                  </a:extLst>
                </p14:cNvPr>
                <p14:cNvContentPartPr/>
                <p14:nvPr/>
              </p14:nvContentPartPr>
              <p14:xfrm>
                <a:off x="6505282" y="2976872"/>
                <a:ext cx="146880" cy="34200"/>
              </p14:xfrm>
            </p:contentPart>
          </mc:Choice>
          <mc:Fallback>
            <p:pic>
              <p:nvPicPr>
                <p:cNvPr id="23" name="Freihand 22">
                  <a:extLst>
                    <a:ext uri="{FF2B5EF4-FFF2-40B4-BE49-F238E27FC236}">
                      <a16:creationId xmlns:a16="http://schemas.microsoft.com/office/drawing/2014/main" id="{9F6BE92D-749F-4AC1-95CC-C10F5D21AC05}"/>
                    </a:ext>
                  </a:extLst>
                </p:cNvPr>
                <p:cNvPicPr/>
                <p:nvPr/>
              </p:nvPicPr>
              <p:blipFill>
                <a:blip r:embed="rId36"/>
                <a:stretch>
                  <a:fillRect/>
                </a:stretch>
              </p:blipFill>
              <p:spPr>
                <a:xfrm>
                  <a:off x="6500962" y="2972552"/>
                  <a:ext cx="155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6381E2DF-80D4-4D08-A64A-8392F0B6C89A}"/>
                    </a:ext>
                  </a:extLst>
                </p14:cNvPr>
                <p14:cNvContentPartPr/>
                <p14:nvPr/>
              </p14:nvContentPartPr>
              <p14:xfrm>
                <a:off x="6728122" y="2954552"/>
                <a:ext cx="204120" cy="72360"/>
              </p14:xfrm>
            </p:contentPart>
          </mc:Choice>
          <mc:Fallback>
            <p:pic>
              <p:nvPicPr>
                <p:cNvPr id="24" name="Freihand 23">
                  <a:extLst>
                    <a:ext uri="{FF2B5EF4-FFF2-40B4-BE49-F238E27FC236}">
                      <a16:creationId xmlns:a16="http://schemas.microsoft.com/office/drawing/2014/main" id="{6381E2DF-80D4-4D08-A64A-8392F0B6C89A}"/>
                    </a:ext>
                  </a:extLst>
                </p:cNvPr>
                <p:cNvPicPr/>
                <p:nvPr/>
              </p:nvPicPr>
              <p:blipFill>
                <a:blip r:embed="rId38"/>
                <a:stretch>
                  <a:fillRect/>
                </a:stretch>
              </p:blipFill>
              <p:spPr>
                <a:xfrm>
                  <a:off x="6723802" y="2950232"/>
                  <a:ext cx="212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F6CC8F54-3B8A-45C5-A3E3-EF00287A6E1C}"/>
                    </a:ext>
                  </a:extLst>
                </p14:cNvPr>
                <p14:cNvContentPartPr/>
                <p14:nvPr/>
              </p14:nvContentPartPr>
              <p14:xfrm>
                <a:off x="7054642" y="2841512"/>
                <a:ext cx="268560" cy="160200"/>
              </p14:xfrm>
            </p:contentPart>
          </mc:Choice>
          <mc:Fallback>
            <p:pic>
              <p:nvPicPr>
                <p:cNvPr id="26" name="Freihand 25">
                  <a:extLst>
                    <a:ext uri="{FF2B5EF4-FFF2-40B4-BE49-F238E27FC236}">
                      <a16:creationId xmlns:a16="http://schemas.microsoft.com/office/drawing/2014/main" id="{F6CC8F54-3B8A-45C5-A3E3-EF00287A6E1C}"/>
                    </a:ext>
                  </a:extLst>
                </p:cNvPr>
                <p:cNvPicPr/>
                <p:nvPr/>
              </p:nvPicPr>
              <p:blipFill>
                <a:blip r:embed="rId40"/>
                <a:stretch>
                  <a:fillRect/>
                </a:stretch>
              </p:blipFill>
              <p:spPr>
                <a:xfrm>
                  <a:off x="7050322" y="2837192"/>
                  <a:ext cx="2772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1C16BD67-DCCE-42F8-9794-5F07787F742F}"/>
                    </a:ext>
                  </a:extLst>
                </p14:cNvPr>
                <p14:cNvContentPartPr/>
                <p14:nvPr/>
              </p14:nvContentPartPr>
              <p14:xfrm>
                <a:off x="7274602" y="2761592"/>
                <a:ext cx="109800" cy="104040"/>
              </p14:xfrm>
            </p:contentPart>
          </mc:Choice>
          <mc:Fallback>
            <p:pic>
              <p:nvPicPr>
                <p:cNvPr id="27" name="Freihand 26">
                  <a:extLst>
                    <a:ext uri="{FF2B5EF4-FFF2-40B4-BE49-F238E27FC236}">
                      <a16:creationId xmlns:a16="http://schemas.microsoft.com/office/drawing/2014/main" id="{1C16BD67-DCCE-42F8-9794-5F07787F742F}"/>
                    </a:ext>
                  </a:extLst>
                </p:cNvPr>
                <p:cNvPicPr/>
                <p:nvPr/>
              </p:nvPicPr>
              <p:blipFill>
                <a:blip r:embed="rId42"/>
                <a:stretch>
                  <a:fillRect/>
                </a:stretch>
              </p:blipFill>
              <p:spPr>
                <a:xfrm>
                  <a:off x="7270282" y="2757272"/>
                  <a:ext cx="118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F82063E8-31F5-47B2-B104-D3B2818AE403}"/>
                    </a:ext>
                  </a:extLst>
                </p14:cNvPr>
                <p14:cNvContentPartPr/>
                <p14:nvPr/>
              </p14:nvContentPartPr>
              <p14:xfrm>
                <a:off x="7516882" y="2730272"/>
                <a:ext cx="109800" cy="79560"/>
              </p14:xfrm>
            </p:contentPart>
          </mc:Choice>
          <mc:Fallback>
            <p:pic>
              <p:nvPicPr>
                <p:cNvPr id="28" name="Freihand 27">
                  <a:extLst>
                    <a:ext uri="{FF2B5EF4-FFF2-40B4-BE49-F238E27FC236}">
                      <a16:creationId xmlns:a16="http://schemas.microsoft.com/office/drawing/2014/main" id="{F82063E8-31F5-47B2-B104-D3B2818AE403}"/>
                    </a:ext>
                  </a:extLst>
                </p:cNvPr>
                <p:cNvPicPr/>
                <p:nvPr/>
              </p:nvPicPr>
              <p:blipFill>
                <a:blip r:embed="rId44"/>
                <a:stretch>
                  <a:fillRect/>
                </a:stretch>
              </p:blipFill>
              <p:spPr>
                <a:xfrm>
                  <a:off x="7512562" y="2725952"/>
                  <a:ext cx="118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504B2CCB-8F54-44AF-9C9A-20CEEF33858E}"/>
                    </a:ext>
                  </a:extLst>
                </p14:cNvPr>
                <p14:cNvContentPartPr/>
                <p14:nvPr/>
              </p14:nvContentPartPr>
              <p14:xfrm>
                <a:off x="7571602" y="2791472"/>
                <a:ext cx="68400" cy="46800"/>
              </p14:xfrm>
            </p:contentPart>
          </mc:Choice>
          <mc:Fallback>
            <p:pic>
              <p:nvPicPr>
                <p:cNvPr id="29" name="Freihand 28">
                  <a:extLst>
                    <a:ext uri="{FF2B5EF4-FFF2-40B4-BE49-F238E27FC236}">
                      <a16:creationId xmlns:a16="http://schemas.microsoft.com/office/drawing/2014/main" id="{504B2CCB-8F54-44AF-9C9A-20CEEF33858E}"/>
                    </a:ext>
                  </a:extLst>
                </p:cNvPr>
                <p:cNvPicPr/>
                <p:nvPr/>
              </p:nvPicPr>
              <p:blipFill>
                <a:blip r:embed="rId46"/>
                <a:stretch>
                  <a:fillRect/>
                </a:stretch>
              </p:blipFill>
              <p:spPr>
                <a:xfrm>
                  <a:off x="7567282" y="2787152"/>
                  <a:ext cx="77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02E1550B-3E1D-4532-9CD7-2051FED6649F}"/>
                    </a:ext>
                  </a:extLst>
                </p14:cNvPr>
                <p14:cNvContentPartPr/>
                <p14:nvPr/>
              </p14:nvContentPartPr>
              <p14:xfrm>
                <a:off x="7652602" y="2784992"/>
                <a:ext cx="68400" cy="39600"/>
              </p14:xfrm>
            </p:contentPart>
          </mc:Choice>
          <mc:Fallback>
            <p:pic>
              <p:nvPicPr>
                <p:cNvPr id="30" name="Freihand 29">
                  <a:extLst>
                    <a:ext uri="{FF2B5EF4-FFF2-40B4-BE49-F238E27FC236}">
                      <a16:creationId xmlns:a16="http://schemas.microsoft.com/office/drawing/2014/main" id="{02E1550B-3E1D-4532-9CD7-2051FED6649F}"/>
                    </a:ext>
                  </a:extLst>
                </p:cNvPr>
                <p:cNvPicPr/>
                <p:nvPr/>
              </p:nvPicPr>
              <p:blipFill>
                <a:blip r:embed="rId48"/>
                <a:stretch>
                  <a:fillRect/>
                </a:stretch>
              </p:blipFill>
              <p:spPr>
                <a:xfrm>
                  <a:off x="7648282" y="2780672"/>
                  <a:ext cx="77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624962EA-F30B-43A0-83E9-EBF9963A870D}"/>
                    </a:ext>
                  </a:extLst>
                </p14:cNvPr>
                <p14:cNvContentPartPr/>
                <p14:nvPr/>
              </p14:nvContentPartPr>
              <p14:xfrm>
                <a:off x="7735402" y="2772032"/>
                <a:ext cx="69840" cy="54000"/>
              </p14:xfrm>
            </p:contentPart>
          </mc:Choice>
          <mc:Fallback>
            <p:pic>
              <p:nvPicPr>
                <p:cNvPr id="31" name="Freihand 30">
                  <a:extLst>
                    <a:ext uri="{FF2B5EF4-FFF2-40B4-BE49-F238E27FC236}">
                      <a16:creationId xmlns:a16="http://schemas.microsoft.com/office/drawing/2014/main" id="{624962EA-F30B-43A0-83E9-EBF9963A870D}"/>
                    </a:ext>
                  </a:extLst>
                </p:cNvPr>
                <p:cNvPicPr/>
                <p:nvPr/>
              </p:nvPicPr>
              <p:blipFill>
                <a:blip r:embed="rId50"/>
                <a:stretch>
                  <a:fillRect/>
                </a:stretch>
              </p:blipFill>
              <p:spPr>
                <a:xfrm>
                  <a:off x="7731082" y="2767712"/>
                  <a:ext cx="78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2E7222E7-AEAA-4D8F-A54F-64721CE25366}"/>
                    </a:ext>
                  </a:extLst>
                </p14:cNvPr>
                <p14:cNvContentPartPr/>
                <p14:nvPr/>
              </p14:nvContentPartPr>
              <p14:xfrm>
                <a:off x="7825762" y="2776352"/>
                <a:ext cx="209520" cy="35280"/>
              </p14:xfrm>
            </p:contentPart>
          </mc:Choice>
          <mc:Fallback>
            <p:pic>
              <p:nvPicPr>
                <p:cNvPr id="32" name="Freihand 31">
                  <a:extLst>
                    <a:ext uri="{FF2B5EF4-FFF2-40B4-BE49-F238E27FC236}">
                      <a16:creationId xmlns:a16="http://schemas.microsoft.com/office/drawing/2014/main" id="{2E7222E7-AEAA-4D8F-A54F-64721CE25366}"/>
                    </a:ext>
                  </a:extLst>
                </p:cNvPr>
                <p:cNvPicPr/>
                <p:nvPr/>
              </p:nvPicPr>
              <p:blipFill>
                <a:blip r:embed="rId52"/>
                <a:stretch>
                  <a:fillRect/>
                </a:stretch>
              </p:blipFill>
              <p:spPr>
                <a:xfrm>
                  <a:off x="7821442" y="2772032"/>
                  <a:ext cx="2181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BA1D0B74-7F19-47D4-A2C5-87316D2D6DAF}"/>
                    </a:ext>
                  </a:extLst>
                </p14:cNvPr>
                <p14:cNvContentPartPr/>
                <p14:nvPr/>
              </p14:nvContentPartPr>
              <p14:xfrm>
                <a:off x="7100002" y="3112232"/>
                <a:ext cx="289440" cy="80280"/>
              </p14:xfrm>
            </p:contentPart>
          </mc:Choice>
          <mc:Fallback>
            <p:pic>
              <p:nvPicPr>
                <p:cNvPr id="33" name="Freihand 32">
                  <a:extLst>
                    <a:ext uri="{FF2B5EF4-FFF2-40B4-BE49-F238E27FC236}">
                      <a16:creationId xmlns:a16="http://schemas.microsoft.com/office/drawing/2014/main" id="{BA1D0B74-7F19-47D4-A2C5-87316D2D6DAF}"/>
                    </a:ext>
                  </a:extLst>
                </p:cNvPr>
                <p:cNvPicPr/>
                <p:nvPr/>
              </p:nvPicPr>
              <p:blipFill>
                <a:blip r:embed="rId54"/>
                <a:stretch>
                  <a:fillRect/>
                </a:stretch>
              </p:blipFill>
              <p:spPr>
                <a:xfrm>
                  <a:off x="7095682" y="3107912"/>
                  <a:ext cx="298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F4B8224F-B7D7-4D6F-993A-2B965717F7A8}"/>
                    </a:ext>
                  </a:extLst>
                </p14:cNvPr>
                <p14:cNvContentPartPr/>
                <p14:nvPr/>
              </p14:nvContentPartPr>
              <p14:xfrm>
                <a:off x="7387282" y="3132392"/>
                <a:ext cx="39960" cy="127800"/>
              </p14:xfrm>
            </p:contentPart>
          </mc:Choice>
          <mc:Fallback>
            <p:pic>
              <p:nvPicPr>
                <p:cNvPr id="34" name="Freihand 33">
                  <a:extLst>
                    <a:ext uri="{FF2B5EF4-FFF2-40B4-BE49-F238E27FC236}">
                      <a16:creationId xmlns:a16="http://schemas.microsoft.com/office/drawing/2014/main" id="{F4B8224F-B7D7-4D6F-993A-2B965717F7A8}"/>
                    </a:ext>
                  </a:extLst>
                </p:cNvPr>
                <p:cNvPicPr/>
                <p:nvPr/>
              </p:nvPicPr>
              <p:blipFill>
                <a:blip r:embed="rId56"/>
                <a:stretch>
                  <a:fillRect/>
                </a:stretch>
              </p:blipFill>
              <p:spPr>
                <a:xfrm>
                  <a:off x="7382962" y="3128072"/>
                  <a:ext cx="48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B0E3196B-B33D-4A0C-B2F2-EC144901B579}"/>
                    </a:ext>
                  </a:extLst>
                </p14:cNvPr>
                <p14:cNvContentPartPr/>
                <p14:nvPr/>
              </p14:nvContentPartPr>
              <p14:xfrm>
                <a:off x="7528042" y="3049232"/>
                <a:ext cx="103680" cy="184680"/>
              </p14:xfrm>
            </p:contentPart>
          </mc:Choice>
          <mc:Fallback>
            <p:pic>
              <p:nvPicPr>
                <p:cNvPr id="35" name="Freihand 34">
                  <a:extLst>
                    <a:ext uri="{FF2B5EF4-FFF2-40B4-BE49-F238E27FC236}">
                      <a16:creationId xmlns:a16="http://schemas.microsoft.com/office/drawing/2014/main" id="{B0E3196B-B33D-4A0C-B2F2-EC144901B579}"/>
                    </a:ext>
                  </a:extLst>
                </p:cNvPr>
                <p:cNvPicPr/>
                <p:nvPr/>
              </p:nvPicPr>
              <p:blipFill>
                <a:blip r:embed="rId58"/>
                <a:stretch>
                  <a:fillRect/>
                </a:stretch>
              </p:blipFill>
              <p:spPr>
                <a:xfrm>
                  <a:off x="7523722" y="3044912"/>
                  <a:ext cx="1123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ACB28CDC-E3FA-414B-8FCD-627D79AE9762}"/>
                    </a:ext>
                  </a:extLst>
                </p14:cNvPr>
                <p14:cNvContentPartPr/>
                <p14:nvPr/>
              </p14:nvContentPartPr>
              <p14:xfrm>
                <a:off x="7623442" y="3133112"/>
                <a:ext cx="121680" cy="191880"/>
              </p14:xfrm>
            </p:contentPart>
          </mc:Choice>
          <mc:Fallback>
            <p:pic>
              <p:nvPicPr>
                <p:cNvPr id="36" name="Freihand 35">
                  <a:extLst>
                    <a:ext uri="{FF2B5EF4-FFF2-40B4-BE49-F238E27FC236}">
                      <a16:creationId xmlns:a16="http://schemas.microsoft.com/office/drawing/2014/main" id="{ACB28CDC-E3FA-414B-8FCD-627D79AE9762}"/>
                    </a:ext>
                  </a:extLst>
                </p:cNvPr>
                <p:cNvPicPr/>
                <p:nvPr/>
              </p:nvPicPr>
              <p:blipFill>
                <a:blip r:embed="rId60"/>
                <a:stretch>
                  <a:fillRect/>
                </a:stretch>
              </p:blipFill>
              <p:spPr>
                <a:xfrm>
                  <a:off x="7619122" y="3128792"/>
                  <a:ext cx="130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FE1DD6CD-AA76-47A8-88EB-E7DD11E4E5FC}"/>
                    </a:ext>
                  </a:extLst>
                </p14:cNvPr>
                <p14:cNvContentPartPr/>
                <p14:nvPr/>
              </p14:nvContentPartPr>
              <p14:xfrm>
                <a:off x="7758802" y="3121952"/>
                <a:ext cx="220680" cy="80640"/>
              </p14:xfrm>
            </p:contentPart>
          </mc:Choice>
          <mc:Fallback>
            <p:pic>
              <p:nvPicPr>
                <p:cNvPr id="37" name="Freihand 36">
                  <a:extLst>
                    <a:ext uri="{FF2B5EF4-FFF2-40B4-BE49-F238E27FC236}">
                      <a16:creationId xmlns:a16="http://schemas.microsoft.com/office/drawing/2014/main" id="{FE1DD6CD-AA76-47A8-88EB-E7DD11E4E5FC}"/>
                    </a:ext>
                  </a:extLst>
                </p:cNvPr>
                <p:cNvPicPr/>
                <p:nvPr/>
              </p:nvPicPr>
              <p:blipFill>
                <a:blip r:embed="rId62"/>
                <a:stretch>
                  <a:fillRect/>
                </a:stretch>
              </p:blipFill>
              <p:spPr>
                <a:xfrm>
                  <a:off x="7754482" y="3117632"/>
                  <a:ext cx="229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9339EAD1-A2A0-46B3-AB2C-1F498CE4759A}"/>
                    </a:ext>
                  </a:extLst>
                </p14:cNvPr>
                <p14:cNvContentPartPr/>
                <p14:nvPr/>
              </p14:nvContentPartPr>
              <p14:xfrm>
                <a:off x="8084602" y="2756192"/>
                <a:ext cx="114480" cy="417240"/>
              </p14:xfrm>
            </p:contentPart>
          </mc:Choice>
          <mc:Fallback>
            <p:pic>
              <p:nvPicPr>
                <p:cNvPr id="38" name="Freihand 37">
                  <a:extLst>
                    <a:ext uri="{FF2B5EF4-FFF2-40B4-BE49-F238E27FC236}">
                      <a16:creationId xmlns:a16="http://schemas.microsoft.com/office/drawing/2014/main" id="{9339EAD1-A2A0-46B3-AB2C-1F498CE4759A}"/>
                    </a:ext>
                  </a:extLst>
                </p:cNvPr>
                <p:cNvPicPr/>
                <p:nvPr/>
              </p:nvPicPr>
              <p:blipFill>
                <a:blip r:embed="rId64"/>
                <a:stretch>
                  <a:fillRect/>
                </a:stretch>
              </p:blipFill>
              <p:spPr>
                <a:xfrm>
                  <a:off x="8080282" y="2751872"/>
                  <a:ext cx="12312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3D918ABB-6AFF-4BD4-825F-32BC82217208}"/>
                    </a:ext>
                  </a:extLst>
                </p14:cNvPr>
                <p14:cNvContentPartPr/>
                <p14:nvPr/>
              </p14:nvContentPartPr>
              <p14:xfrm>
                <a:off x="8279362" y="2972912"/>
                <a:ext cx="93600" cy="24120"/>
              </p14:xfrm>
            </p:contentPart>
          </mc:Choice>
          <mc:Fallback>
            <p:pic>
              <p:nvPicPr>
                <p:cNvPr id="39" name="Freihand 38">
                  <a:extLst>
                    <a:ext uri="{FF2B5EF4-FFF2-40B4-BE49-F238E27FC236}">
                      <a16:creationId xmlns:a16="http://schemas.microsoft.com/office/drawing/2014/main" id="{3D918ABB-6AFF-4BD4-825F-32BC82217208}"/>
                    </a:ext>
                  </a:extLst>
                </p:cNvPr>
                <p:cNvPicPr/>
                <p:nvPr/>
              </p:nvPicPr>
              <p:blipFill>
                <a:blip r:embed="rId66"/>
                <a:stretch>
                  <a:fillRect/>
                </a:stretch>
              </p:blipFill>
              <p:spPr>
                <a:xfrm>
                  <a:off x="8275042" y="2968592"/>
                  <a:ext cx="1022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28CEBD39-8E5E-4408-9FC8-88494C2C22F3}"/>
                    </a:ext>
                  </a:extLst>
                </p14:cNvPr>
                <p14:cNvContentPartPr/>
                <p14:nvPr/>
              </p14:nvContentPartPr>
              <p14:xfrm>
                <a:off x="8446402" y="2907752"/>
                <a:ext cx="1800" cy="103320"/>
              </p14:xfrm>
            </p:contentPart>
          </mc:Choice>
          <mc:Fallback>
            <p:pic>
              <p:nvPicPr>
                <p:cNvPr id="40" name="Freihand 39">
                  <a:extLst>
                    <a:ext uri="{FF2B5EF4-FFF2-40B4-BE49-F238E27FC236}">
                      <a16:creationId xmlns:a16="http://schemas.microsoft.com/office/drawing/2014/main" id="{28CEBD39-8E5E-4408-9FC8-88494C2C22F3}"/>
                    </a:ext>
                  </a:extLst>
                </p:cNvPr>
                <p:cNvPicPr/>
                <p:nvPr/>
              </p:nvPicPr>
              <p:blipFill>
                <a:blip r:embed="rId68"/>
                <a:stretch>
                  <a:fillRect/>
                </a:stretch>
              </p:blipFill>
              <p:spPr>
                <a:xfrm>
                  <a:off x="8442082" y="2903432"/>
                  <a:ext cx="10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E29CD3EC-E225-4984-BEF3-8C5506A0059A}"/>
                    </a:ext>
                  </a:extLst>
                </p14:cNvPr>
                <p14:cNvContentPartPr/>
                <p14:nvPr/>
              </p14:nvContentPartPr>
              <p14:xfrm>
                <a:off x="8428402" y="2886152"/>
                <a:ext cx="103680" cy="36720"/>
              </p14:xfrm>
            </p:contentPart>
          </mc:Choice>
          <mc:Fallback>
            <p:pic>
              <p:nvPicPr>
                <p:cNvPr id="41" name="Freihand 40">
                  <a:extLst>
                    <a:ext uri="{FF2B5EF4-FFF2-40B4-BE49-F238E27FC236}">
                      <a16:creationId xmlns:a16="http://schemas.microsoft.com/office/drawing/2014/main" id="{E29CD3EC-E225-4984-BEF3-8C5506A0059A}"/>
                    </a:ext>
                  </a:extLst>
                </p:cNvPr>
                <p:cNvPicPr/>
                <p:nvPr/>
              </p:nvPicPr>
              <p:blipFill>
                <a:blip r:embed="rId70"/>
                <a:stretch>
                  <a:fillRect/>
                </a:stretch>
              </p:blipFill>
              <p:spPr>
                <a:xfrm>
                  <a:off x="8424082" y="2881832"/>
                  <a:ext cx="112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F3710392-0013-41D3-BEAB-1CF18CB4D467}"/>
                    </a:ext>
                  </a:extLst>
                </p14:cNvPr>
                <p14:cNvContentPartPr/>
                <p14:nvPr/>
              </p14:nvContentPartPr>
              <p14:xfrm>
                <a:off x="8434162" y="2932232"/>
                <a:ext cx="106920" cy="68040"/>
              </p14:xfrm>
            </p:contentPart>
          </mc:Choice>
          <mc:Fallback>
            <p:pic>
              <p:nvPicPr>
                <p:cNvPr id="42" name="Freihand 41">
                  <a:extLst>
                    <a:ext uri="{FF2B5EF4-FFF2-40B4-BE49-F238E27FC236}">
                      <a16:creationId xmlns:a16="http://schemas.microsoft.com/office/drawing/2014/main" id="{F3710392-0013-41D3-BEAB-1CF18CB4D467}"/>
                    </a:ext>
                  </a:extLst>
                </p:cNvPr>
                <p:cNvPicPr/>
                <p:nvPr/>
              </p:nvPicPr>
              <p:blipFill>
                <a:blip r:embed="rId72"/>
                <a:stretch>
                  <a:fillRect/>
                </a:stretch>
              </p:blipFill>
              <p:spPr>
                <a:xfrm>
                  <a:off x="8429842" y="2927912"/>
                  <a:ext cx="115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2BC8E23E-7C8D-4A81-A2FB-13F147E11B00}"/>
                    </a:ext>
                  </a:extLst>
                </p14:cNvPr>
                <p14:cNvContentPartPr/>
                <p14:nvPr/>
              </p14:nvContentPartPr>
              <p14:xfrm>
                <a:off x="8558362" y="2937992"/>
                <a:ext cx="110160" cy="64080"/>
              </p14:xfrm>
            </p:contentPart>
          </mc:Choice>
          <mc:Fallback>
            <p:pic>
              <p:nvPicPr>
                <p:cNvPr id="43" name="Freihand 42">
                  <a:extLst>
                    <a:ext uri="{FF2B5EF4-FFF2-40B4-BE49-F238E27FC236}">
                      <a16:creationId xmlns:a16="http://schemas.microsoft.com/office/drawing/2014/main" id="{2BC8E23E-7C8D-4A81-A2FB-13F147E11B00}"/>
                    </a:ext>
                  </a:extLst>
                </p:cNvPr>
                <p:cNvPicPr/>
                <p:nvPr/>
              </p:nvPicPr>
              <p:blipFill>
                <a:blip r:embed="rId74"/>
                <a:stretch>
                  <a:fillRect/>
                </a:stretch>
              </p:blipFill>
              <p:spPr>
                <a:xfrm>
                  <a:off x="8554042" y="2933672"/>
                  <a:ext cx="118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A7143CB1-4F9C-42FE-AF2B-203076D8B324}"/>
                    </a:ext>
                  </a:extLst>
                </p14:cNvPr>
                <p14:cNvContentPartPr/>
                <p14:nvPr/>
              </p14:nvContentPartPr>
              <p14:xfrm>
                <a:off x="8646922" y="2860232"/>
                <a:ext cx="85680" cy="136800"/>
              </p14:xfrm>
            </p:contentPart>
          </mc:Choice>
          <mc:Fallback>
            <p:pic>
              <p:nvPicPr>
                <p:cNvPr id="44" name="Freihand 43">
                  <a:extLst>
                    <a:ext uri="{FF2B5EF4-FFF2-40B4-BE49-F238E27FC236}">
                      <a16:creationId xmlns:a16="http://schemas.microsoft.com/office/drawing/2014/main" id="{A7143CB1-4F9C-42FE-AF2B-203076D8B324}"/>
                    </a:ext>
                  </a:extLst>
                </p:cNvPr>
                <p:cNvPicPr/>
                <p:nvPr/>
              </p:nvPicPr>
              <p:blipFill>
                <a:blip r:embed="rId76"/>
                <a:stretch>
                  <a:fillRect/>
                </a:stretch>
              </p:blipFill>
              <p:spPr>
                <a:xfrm>
                  <a:off x="8642602" y="2855912"/>
                  <a:ext cx="94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BA6ED128-263C-4FB9-81D9-888F53DC4D41}"/>
                    </a:ext>
                  </a:extLst>
                </p14:cNvPr>
                <p14:cNvContentPartPr/>
                <p14:nvPr/>
              </p14:nvContentPartPr>
              <p14:xfrm>
                <a:off x="8701642" y="2927912"/>
                <a:ext cx="100440" cy="59040"/>
              </p14:xfrm>
            </p:contentPart>
          </mc:Choice>
          <mc:Fallback>
            <p:pic>
              <p:nvPicPr>
                <p:cNvPr id="45" name="Freihand 44">
                  <a:extLst>
                    <a:ext uri="{FF2B5EF4-FFF2-40B4-BE49-F238E27FC236}">
                      <a16:creationId xmlns:a16="http://schemas.microsoft.com/office/drawing/2014/main" id="{BA6ED128-263C-4FB9-81D9-888F53DC4D41}"/>
                    </a:ext>
                  </a:extLst>
                </p:cNvPr>
                <p:cNvPicPr/>
                <p:nvPr/>
              </p:nvPicPr>
              <p:blipFill>
                <a:blip r:embed="rId78"/>
                <a:stretch>
                  <a:fillRect/>
                </a:stretch>
              </p:blipFill>
              <p:spPr>
                <a:xfrm>
                  <a:off x="8697322" y="2923592"/>
                  <a:ext cx="109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FC430505-09C4-49B2-B893-7BBEB457FB1B}"/>
                    </a:ext>
                  </a:extLst>
                </p14:cNvPr>
                <p14:cNvContentPartPr/>
                <p14:nvPr/>
              </p14:nvContentPartPr>
              <p14:xfrm>
                <a:off x="8822242" y="2817032"/>
                <a:ext cx="94320" cy="158400"/>
              </p14:xfrm>
            </p:contentPart>
          </mc:Choice>
          <mc:Fallback>
            <p:pic>
              <p:nvPicPr>
                <p:cNvPr id="46" name="Freihand 45">
                  <a:extLst>
                    <a:ext uri="{FF2B5EF4-FFF2-40B4-BE49-F238E27FC236}">
                      <a16:creationId xmlns:a16="http://schemas.microsoft.com/office/drawing/2014/main" id="{FC430505-09C4-49B2-B893-7BBEB457FB1B}"/>
                    </a:ext>
                  </a:extLst>
                </p:cNvPr>
                <p:cNvPicPr/>
                <p:nvPr/>
              </p:nvPicPr>
              <p:blipFill>
                <a:blip r:embed="rId80"/>
                <a:stretch>
                  <a:fillRect/>
                </a:stretch>
              </p:blipFill>
              <p:spPr>
                <a:xfrm>
                  <a:off x="8817922" y="2812712"/>
                  <a:ext cx="102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8A97A260-6A56-42E6-8885-21AF387FD01A}"/>
                    </a:ext>
                  </a:extLst>
                </p14:cNvPr>
                <p14:cNvContentPartPr/>
                <p14:nvPr/>
              </p14:nvContentPartPr>
              <p14:xfrm>
                <a:off x="8934202" y="2883272"/>
                <a:ext cx="154440" cy="74880"/>
              </p14:xfrm>
            </p:contentPart>
          </mc:Choice>
          <mc:Fallback>
            <p:pic>
              <p:nvPicPr>
                <p:cNvPr id="47" name="Freihand 46">
                  <a:extLst>
                    <a:ext uri="{FF2B5EF4-FFF2-40B4-BE49-F238E27FC236}">
                      <a16:creationId xmlns:a16="http://schemas.microsoft.com/office/drawing/2014/main" id="{8A97A260-6A56-42E6-8885-21AF387FD01A}"/>
                    </a:ext>
                  </a:extLst>
                </p:cNvPr>
                <p:cNvPicPr/>
                <p:nvPr/>
              </p:nvPicPr>
              <p:blipFill>
                <a:blip r:embed="rId82"/>
                <a:stretch>
                  <a:fillRect/>
                </a:stretch>
              </p:blipFill>
              <p:spPr>
                <a:xfrm>
                  <a:off x="8929882" y="2878952"/>
                  <a:ext cx="163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726078AF-E8BF-402F-B13B-13E0CD421AF9}"/>
                    </a:ext>
                  </a:extLst>
                </p14:cNvPr>
                <p14:cNvContentPartPr/>
                <p14:nvPr/>
              </p14:nvContentPartPr>
              <p14:xfrm>
                <a:off x="9089722" y="2847272"/>
                <a:ext cx="9360" cy="24120"/>
              </p14:xfrm>
            </p:contentPart>
          </mc:Choice>
          <mc:Fallback>
            <p:pic>
              <p:nvPicPr>
                <p:cNvPr id="48" name="Freihand 47">
                  <a:extLst>
                    <a:ext uri="{FF2B5EF4-FFF2-40B4-BE49-F238E27FC236}">
                      <a16:creationId xmlns:a16="http://schemas.microsoft.com/office/drawing/2014/main" id="{726078AF-E8BF-402F-B13B-13E0CD421AF9}"/>
                    </a:ext>
                  </a:extLst>
                </p:cNvPr>
                <p:cNvPicPr/>
                <p:nvPr/>
              </p:nvPicPr>
              <p:blipFill>
                <a:blip r:embed="rId84"/>
                <a:stretch>
                  <a:fillRect/>
                </a:stretch>
              </p:blipFill>
              <p:spPr>
                <a:xfrm>
                  <a:off x="9085402" y="2842952"/>
                  <a:ext cx="180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CB09B3D3-83DF-4023-988A-B568ECF2CC64}"/>
                    </a:ext>
                  </a:extLst>
                </p14:cNvPr>
                <p14:cNvContentPartPr/>
                <p14:nvPr/>
              </p14:nvContentPartPr>
              <p14:xfrm>
                <a:off x="9112402" y="2817032"/>
                <a:ext cx="352440" cy="241920"/>
              </p14:xfrm>
            </p:contentPart>
          </mc:Choice>
          <mc:Fallback>
            <p:pic>
              <p:nvPicPr>
                <p:cNvPr id="49" name="Freihand 48">
                  <a:extLst>
                    <a:ext uri="{FF2B5EF4-FFF2-40B4-BE49-F238E27FC236}">
                      <a16:creationId xmlns:a16="http://schemas.microsoft.com/office/drawing/2014/main" id="{CB09B3D3-83DF-4023-988A-B568ECF2CC64}"/>
                    </a:ext>
                  </a:extLst>
                </p:cNvPr>
                <p:cNvPicPr/>
                <p:nvPr/>
              </p:nvPicPr>
              <p:blipFill>
                <a:blip r:embed="rId86"/>
                <a:stretch>
                  <a:fillRect/>
                </a:stretch>
              </p:blipFill>
              <p:spPr>
                <a:xfrm>
                  <a:off x="9108082" y="2812712"/>
                  <a:ext cx="3610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09AD0097-CAC9-446E-8A2E-00C26EDB1AE1}"/>
                    </a:ext>
                  </a:extLst>
                </p14:cNvPr>
                <p14:cNvContentPartPr/>
                <p14:nvPr/>
              </p14:nvContentPartPr>
              <p14:xfrm>
                <a:off x="9503722" y="2687792"/>
                <a:ext cx="28080" cy="264600"/>
              </p14:xfrm>
            </p:contentPart>
          </mc:Choice>
          <mc:Fallback>
            <p:pic>
              <p:nvPicPr>
                <p:cNvPr id="50" name="Freihand 49">
                  <a:extLst>
                    <a:ext uri="{FF2B5EF4-FFF2-40B4-BE49-F238E27FC236}">
                      <a16:creationId xmlns:a16="http://schemas.microsoft.com/office/drawing/2014/main" id="{09AD0097-CAC9-446E-8A2E-00C26EDB1AE1}"/>
                    </a:ext>
                  </a:extLst>
                </p:cNvPr>
                <p:cNvPicPr/>
                <p:nvPr/>
              </p:nvPicPr>
              <p:blipFill>
                <a:blip r:embed="rId88"/>
                <a:stretch>
                  <a:fillRect/>
                </a:stretch>
              </p:blipFill>
              <p:spPr>
                <a:xfrm>
                  <a:off x="9499402" y="2683472"/>
                  <a:ext cx="367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E8524357-77AB-4F9C-A95E-8D866F4F6EAE}"/>
                    </a:ext>
                  </a:extLst>
                </p14:cNvPr>
                <p14:cNvContentPartPr/>
                <p14:nvPr/>
              </p14:nvContentPartPr>
              <p14:xfrm>
                <a:off x="7453162" y="2951312"/>
                <a:ext cx="554760" cy="476280"/>
              </p14:xfrm>
            </p:contentPart>
          </mc:Choice>
          <mc:Fallback>
            <p:pic>
              <p:nvPicPr>
                <p:cNvPr id="52" name="Freihand 51">
                  <a:extLst>
                    <a:ext uri="{FF2B5EF4-FFF2-40B4-BE49-F238E27FC236}">
                      <a16:creationId xmlns:a16="http://schemas.microsoft.com/office/drawing/2014/main" id="{E8524357-77AB-4F9C-A95E-8D866F4F6EAE}"/>
                    </a:ext>
                  </a:extLst>
                </p:cNvPr>
                <p:cNvPicPr/>
                <p:nvPr/>
              </p:nvPicPr>
              <p:blipFill>
                <a:blip r:embed="rId90"/>
                <a:stretch>
                  <a:fillRect/>
                </a:stretch>
              </p:blipFill>
              <p:spPr>
                <a:xfrm>
                  <a:off x="7448842" y="2946992"/>
                  <a:ext cx="56340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15053A40-0213-42EC-AA86-7357AC2C27C1}"/>
                    </a:ext>
                  </a:extLst>
                </p14:cNvPr>
                <p14:cNvContentPartPr/>
                <p14:nvPr/>
              </p14:nvContentPartPr>
              <p14:xfrm>
                <a:off x="8149762" y="3182072"/>
                <a:ext cx="453960" cy="68040"/>
              </p14:xfrm>
            </p:contentPart>
          </mc:Choice>
          <mc:Fallback>
            <p:pic>
              <p:nvPicPr>
                <p:cNvPr id="54" name="Freihand 53">
                  <a:extLst>
                    <a:ext uri="{FF2B5EF4-FFF2-40B4-BE49-F238E27FC236}">
                      <a16:creationId xmlns:a16="http://schemas.microsoft.com/office/drawing/2014/main" id="{15053A40-0213-42EC-AA86-7357AC2C27C1}"/>
                    </a:ext>
                  </a:extLst>
                </p:cNvPr>
                <p:cNvPicPr/>
                <p:nvPr/>
              </p:nvPicPr>
              <p:blipFill>
                <a:blip r:embed="rId92"/>
                <a:stretch>
                  <a:fillRect/>
                </a:stretch>
              </p:blipFill>
              <p:spPr>
                <a:xfrm>
                  <a:off x="8145442" y="3177752"/>
                  <a:ext cx="462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0DE00229-2F8B-4BD3-B31A-7818271B5BB0}"/>
                    </a:ext>
                  </a:extLst>
                </p14:cNvPr>
                <p14:cNvContentPartPr/>
                <p14:nvPr/>
              </p14:nvContentPartPr>
              <p14:xfrm>
                <a:off x="8521642" y="3125552"/>
                <a:ext cx="105120" cy="201960"/>
              </p14:xfrm>
            </p:contentPart>
          </mc:Choice>
          <mc:Fallback>
            <p:pic>
              <p:nvPicPr>
                <p:cNvPr id="55" name="Freihand 54">
                  <a:extLst>
                    <a:ext uri="{FF2B5EF4-FFF2-40B4-BE49-F238E27FC236}">
                      <a16:creationId xmlns:a16="http://schemas.microsoft.com/office/drawing/2014/main" id="{0DE00229-2F8B-4BD3-B31A-7818271B5BB0}"/>
                    </a:ext>
                  </a:extLst>
                </p:cNvPr>
                <p:cNvPicPr/>
                <p:nvPr/>
              </p:nvPicPr>
              <p:blipFill>
                <a:blip r:embed="rId94"/>
                <a:stretch>
                  <a:fillRect/>
                </a:stretch>
              </p:blipFill>
              <p:spPr>
                <a:xfrm>
                  <a:off x="8517322" y="3121232"/>
                  <a:ext cx="1137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C5C5DC6B-CF87-4C7F-B0DF-EC4ACF809023}"/>
                    </a:ext>
                  </a:extLst>
                </p14:cNvPr>
                <p14:cNvContentPartPr/>
                <p14:nvPr/>
              </p14:nvContentPartPr>
              <p14:xfrm>
                <a:off x="8799922" y="3149672"/>
                <a:ext cx="234360" cy="89280"/>
              </p14:xfrm>
            </p:contentPart>
          </mc:Choice>
          <mc:Fallback>
            <p:pic>
              <p:nvPicPr>
                <p:cNvPr id="57" name="Freihand 56">
                  <a:extLst>
                    <a:ext uri="{FF2B5EF4-FFF2-40B4-BE49-F238E27FC236}">
                      <a16:creationId xmlns:a16="http://schemas.microsoft.com/office/drawing/2014/main" id="{C5C5DC6B-CF87-4C7F-B0DF-EC4ACF809023}"/>
                    </a:ext>
                  </a:extLst>
                </p:cNvPr>
                <p:cNvPicPr/>
                <p:nvPr/>
              </p:nvPicPr>
              <p:blipFill>
                <a:blip r:embed="rId96"/>
                <a:stretch>
                  <a:fillRect/>
                </a:stretch>
              </p:blipFill>
              <p:spPr>
                <a:xfrm>
                  <a:off x="8795602" y="3145352"/>
                  <a:ext cx="243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67D8F13E-89DA-4155-98CE-7971427B29D7}"/>
                    </a:ext>
                  </a:extLst>
                </p14:cNvPr>
                <p14:cNvContentPartPr/>
                <p14:nvPr/>
              </p14:nvContentPartPr>
              <p14:xfrm>
                <a:off x="9041482" y="3125192"/>
                <a:ext cx="66240" cy="95040"/>
              </p14:xfrm>
            </p:contentPart>
          </mc:Choice>
          <mc:Fallback>
            <p:pic>
              <p:nvPicPr>
                <p:cNvPr id="58" name="Freihand 57">
                  <a:extLst>
                    <a:ext uri="{FF2B5EF4-FFF2-40B4-BE49-F238E27FC236}">
                      <a16:creationId xmlns:a16="http://schemas.microsoft.com/office/drawing/2014/main" id="{67D8F13E-89DA-4155-98CE-7971427B29D7}"/>
                    </a:ext>
                  </a:extLst>
                </p:cNvPr>
                <p:cNvPicPr/>
                <p:nvPr/>
              </p:nvPicPr>
              <p:blipFill>
                <a:blip r:embed="rId98"/>
                <a:stretch>
                  <a:fillRect/>
                </a:stretch>
              </p:blipFill>
              <p:spPr>
                <a:xfrm>
                  <a:off x="9037162" y="3120872"/>
                  <a:ext cx="74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1BB155AB-1BA6-4715-B6C1-96F90C2D9F2E}"/>
                    </a:ext>
                  </a:extLst>
                </p14:cNvPr>
                <p14:cNvContentPartPr/>
                <p14:nvPr/>
              </p14:nvContentPartPr>
              <p14:xfrm>
                <a:off x="8553682" y="3060392"/>
                <a:ext cx="136080" cy="57960"/>
              </p14:xfrm>
            </p:contentPart>
          </mc:Choice>
          <mc:Fallback>
            <p:pic>
              <p:nvPicPr>
                <p:cNvPr id="60" name="Freihand 59">
                  <a:extLst>
                    <a:ext uri="{FF2B5EF4-FFF2-40B4-BE49-F238E27FC236}">
                      <a16:creationId xmlns:a16="http://schemas.microsoft.com/office/drawing/2014/main" id="{1BB155AB-1BA6-4715-B6C1-96F90C2D9F2E}"/>
                    </a:ext>
                  </a:extLst>
                </p:cNvPr>
                <p:cNvPicPr/>
                <p:nvPr/>
              </p:nvPicPr>
              <p:blipFill>
                <a:blip r:embed="rId100"/>
                <a:stretch>
                  <a:fillRect/>
                </a:stretch>
              </p:blipFill>
              <p:spPr>
                <a:xfrm>
                  <a:off x="8549362" y="3056072"/>
                  <a:ext cx="144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088AC2C3-4CFD-4944-9886-BF27DFFAD242}"/>
                    </a:ext>
                  </a:extLst>
                </p14:cNvPr>
                <p14:cNvContentPartPr/>
                <p14:nvPr/>
              </p14:nvContentPartPr>
              <p14:xfrm>
                <a:off x="8682202" y="3016472"/>
                <a:ext cx="14400" cy="10440"/>
              </p14:xfrm>
            </p:contentPart>
          </mc:Choice>
          <mc:Fallback>
            <p:pic>
              <p:nvPicPr>
                <p:cNvPr id="61" name="Freihand 60">
                  <a:extLst>
                    <a:ext uri="{FF2B5EF4-FFF2-40B4-BE49-F238E27FC236}">
                      <a16:creationId xmlns:a16="http://schemas.microsoft.com/office/drawing/2014/main" id="{088AC2C3-4CFD-4944-9886-BF27DFFAD242}"/>
                    </a:ext>
                  </a:extLst>
                </p:cNvPr>
                <p:cNvPicPr/>
                <p:nvPr/>
              </p:nvPicPr>
              <p:blipFill>
                <a:blip r:embed="rId102"/>
                <a:stretch>
                  <a:fillRect/>
                </a:stretch>
              </p:blipFill>
              <p:spPr>
                <a:xfrm>
                  <a:off x="8677882" y="3012152"/>
                  <a:ext cx="230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D41A6191-A543-45AD-99EE-120F43CFEFC3}"/>
                    </a:ext>
                  </a:extLst>
                </p14:cNvPr>
                <p14:cNvContentPartPr/>
                <p14:nvPr/>
              </p14:nvContentPartPr>
              <p14:xfrm>
                <a:off x="8720362" y="2982992"/>
                <a:ext cx="179640" cy="125640"/>
              </p14:xfrm>
            </p:contentPart>
          </mc:Choice>
          <mc:Fallback>
            <p:pic>
              <p:nvPicPr>
                <p:cNvPr id="62" name="Freihand 61">
                  <a:extLst>
                    <a:ext uri="{FF2B5EF4-FFF2-40B4-BE49-F238E27FC236}">
                      <a16:creationId xmlns:a16="http://schemas.microsoft.com/office/drawing/2014/main" id="{D41A6191-A543-45AD-99EE-120F43CFEFC3}"/>
                    </a:ext>
                  </a:extLst>
                </p:cNvPr>
                <p:cNvPicPr/>
                <p:nvPr/>
              </p:nvPicPr>
              <p:blipFill>
                <a:blip r:embed="rId104"/>
                <a:stretch>
                  <a:fillRect/>
                </a:stretch>
              </p:blipFill>
              <p:spPr>
                <a:xfrm>
                  <a:off x="8716042" y="2978672"/>
                  <a:ext cx="188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4028766B-652E-45EE-A2BC-BC8057DADBB6}"/>
                    </a:ext>
                  </a:extLst>
                </p14:cNvPr>
                <p14:cNvContentPartPr/>
                <p14:nvPr/>
              </p14:nvContentPartPr>
              <p14:xfrm>
                <a:off x="8894602" y="3022592"/>
                <a:ext cx="81720" cy="114840"/>
              </p14:xfrm>
            </p:contentPart>
          </mc:Choice>
          <mc:Fallback>
            <p:pic>
              <p:nvPicPr>
                <p:cNvPr id="63" name="Freihand 62">
                  <a:extLst>
                    <a:ext uri="{FF2B5EF4-FFF2-40B4-BE49-F238E27FC236}">
                      <a16:creationId xmlns:a16="http://schemas.microsoft.com/office/drawing/2014/main" id="{4028766B-652E-45EE-A2BC-BC8057DADBB6}"/>
                    </a:ext>
                  </a:extLst>
                </p:cNvPr>
                <p:cNvPicPr/>
                <p:nvPr/>
              </p:nvPicPr>
              <p:blipFill>
                <a:blip r:embed="rId106"/>
                <a:stretch>
                  <a:fillRect/>
                </a:stretch>
              </p:blipFill>
              <p:spPr>
                <a:xfrm>
                  <a:off x="8890282" y="3018272"/>
                  <a:ext cx="90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69868E63-B82C-4562-9A29-C5CA21B01BE2}"/>
                    </a:ext>
                  </a:extLst>
                </p14:cNvPr>
                <p14:cNvContentPartPr/>
                <p14:nvPr/>
              </p14:nvContentPartPr>
              <p14:xfrm>
                <a:off x="8941402" y="2981192"/>
                <a:ext cx="360" cy="360"/>
              </p14:xfrm>
            </p:contentPart>
          </mc:Choice>
          <mc:Fallback>
            <p:pic>
              <p:nvPicPr>
                <p:cNvPr id="64" name="Freihand 63">
                  <a:extLst>
                    <a:ext uri="{FF2B5EF4-FFF2-40B4-BE49-F238E27FC236}">
                      <a16:creationId xmlns:a16="http://schemas.microsoft.com/office/drawing/2014/main" id="{69868E63-B82C-4562-9A29-C5CA21B01BE2}"/>
                    </a:ext>
                  </a:extLst>
                </p:cNvPr>
                <p:cNvPicPr/>
                <p:nvPr/>
              </p:nvPicPr>
              <p:blipFill>
                <a:blip r:embed="rId108"/>
                <a:stretch>
                  <a:fillRect/>
                </a:stretch>
              </p:blipFill>
              <p:spPr>
                <a:xfrm>
                  <a:off x="8937082" y="2976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A2D473AB-C387-491D-8B4B-CBAA5208BB22}"/>
                    </a:ext>
                  </a:extLst>
                </p14:cNvPr>
                <p14:cNvContentPartPr/>
                <p14:nvPr/>
              </p14:nvContentPartPr>
              <p14:xfrm>
                <a:off x="9204922" y="3073712"/>
                <a:ext cx="109800" cy="103320"/>
              </p14:xfrm>
            </p:contentPart>
          </mc:Choice>
          <mc:Fallback>
            <p:pic>
              <p:nvPicPr>
                <p:cNvPr id="65" name="Freihand 64">
                  <a:extLst>
                    <a:ext uri="{FF2B5EF4-FFF2-40B4-BE49-F238E27FC236}">
                      <a16:creationId xmlns:a16="http://schemas.microsoft.com/office/drawing/2014/main" id="{A2D473AB-C387-491D-8B4B-CBAA5208BB22}"/>
                    </a:ext>
                  </a:extLst>
                </p:cNvPr>
                <p:cNvPicPr/>
                <p:nvPr/>
              </p:nvPicPr>
              <p:blipFill>
                <a:blip r:embed="rId110"/>
                <a:stretch>
                  <a:fillRect/>
                </a:stretch>
              </p:blipFill>
              <p:spPr>
                <a:xfrm>
                  <a:off x="9200602" y="3069392"/>
                  <a:ext cx="118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B1D93449-5784-437C-BFB9-F1C3417E8F54}"/>
                    </a:ext>
                  </a:extLst>
                </p14:cNvPr>
                <p14:cNvContentPartPr/>
                <p14:nvPr/>
              </p14:nvContentPartPr>
              <p14:xfrm>
                <a:off x="9339922" y="3103952"/>
                <a:ext cx="165600" cy="60840"/>
              </p14:xfrm>
            </p:contentPart>
          </mc:Choice>
          <mc:Fallback>
            <p:pic>
              <p:nvPicPr>
                <p:cNvPr id="66" name="Freihand 65">
                  <a:extLst>
                    <a:ext uri="{FF2B5EF4-FFF2-40B4-BE49-F238E27FC236}">
                      <a16:creationId xmlns:a16="http://schemas.microsoft.com/office/drawing/2014/main" id="{B1D93449-5784-437C-BFB9-F1C3417E8F54}"/>
                    </a:ext>
                  </a:extLst>
                </p:cNvPr>
                <p:cNvPicPr/>
                <p:nvPr/>
              </p:nvPicPr>
              <p:blipFill>
                <a:blip r:embed="rId112"/>
                <a:stretch>
                  <a:fillRect/>
                </a:stretch>
              </p:blipFill>
              <p:spPr>
                <a:xfrm>
                  <a:off x="9335602" y="3099632"/>
                  <a:ext cx="174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01D57865-7EFB-4F00-8C49-5C8FF8861E57}"/>
                    </a:ext>
                  </a:extLst>
                </p14:cNvPr>
                <p14:cNvContentPartPr/>
                <p14:nvPr/>
              </p14:nvContentPartPr>
              <p14:xfrm>
                <a:off x="9641602" y="3083432"/>
                <a:ext cx="146520" cy="74520"/>
              </p14:xfrm>
            </p:contentPart>
          </mc:Choice>
          <mc:Fallback>
            <p:pic>
              <p:nvPicPr>
                <p:cNvPr id="67" name="Freihand 66">
                  <a:extLst>
                    <a:ext uri="{FF2B5EF4-FFF2-40B4-BE49-F238E27FC236}">
                      <a16:creationId xmlns:a16="http://schemas.microsoft.com/office/drawing/2014/main" id="{01D57865-7EFB-4F00-8C49-5C8FF8861E57}"/>
                    </a:ext>
                  </a:extLst>
                </p:cNvPr>
                <p:cNvPicPr/>
                <p:nvPr/>
              </p:nvPicPr>
              <p:blipFill>
                <a:blip r:embed="rId114"/>
                <a:stretch>
                  <a:fillRect/>
                </a:stretch>
              </p:blipFill>
              <p:spPr>
                <a:xfrm>
                  <a:off x="9637282" y="3079112"/>
                  <a:ext cx="155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B665A294-D58F-4F42-8072-4255EFA21FCE}"/>
                    </a:ext>
                  </a:extLst>
                </p14:cNvPr>
                <p14:cNvContentPartPr/>
                <p14:nvPr/>
              </p14:nvContentPartPr>
              <p14:xfrm>
                <a:off x="9793882" y="2965712"/>
                <a:ext cx="134280" cy="163800"/>
              </p14:xfrm>
            </p:contentPart>
          </mc:Choice>
          <mc:Fallback>
            <p:pic>
              <p:nvPicPr>
                <p:cNvPr id="68" name="Freihand 67">
                  <a:extLst>
                    <a:ext uri="{FF2B5EF4-FFF2-40B4-BE49-F238E27FC236}">
                      <a16:creationId xmlns:a16="http://schemas.microsoft.com/office/drawing/2014/main" id="{B665A294-D58F-4F42-8072-4255EFA21FCE}"/>
                    </a:ext>
                  </a:extLst>
                </p:cNvPr>
                <p:cNvPicPr/>
                <p:nvPr/>
              </p:nvPicPr>
              <p:blipFill>
                <a:blip r:embed="rId116"/>
                <a:stretch>
                  <a:fillRect/>
                </a:stretch>
              </p:blipFill>
              <p:spPr>
                <a:xfrm>
                  <a:off x="9789562" y="2961392"/>
                  <a:ext cx="142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EF7230C9-3114-413A-A5CF-8211DFE4BA83}"/>
                    </a:ext>
                  </a:extLst>
                </p14:cNvPr>
                <p14:cNvContentPartPr/>
                <p14:nvPr/>
              </p14:nvContentPartPr>
              <p14:xfrm>
                <a:off x="9854722" y="3081632"/>
                <a:ext cx="78120" cy="36360"/>
              </p14:xfrm>
            </p:contentPart>
          </mc:Choice>
          <mc:Fallback>
            <p:pic>
              <p:nvPicPr>
                <p:cNvPr id="69" name="Freihand 68">
                  <a:extLst>
                    <a:ext uri="{FF2B5EF4-FFF2-40B4-BE49-F238E27FC236}">
                      <a16:creationId xmlns:a16="http://schemas.microsoft.com/office/drawing/2014/main" id="{EF7230C9-3114-413A-A5CF-8211DFE4BA83}"/>
                    </a:ext>
                  </a:extLst>
                </p:cNvPr>
                <p:cNvPicPr/>
                <p:nvPr/>
              </p:nvPicPr>
              <p:blipFill>
                <a:blip r:embed="rId118"/>
                <a:stretch>
                  <a:fillRect/>
                </a:stretch>
              </p:blipFill>
              <p:spPr>
                <a:xfrm>
                  <a:off x="9850402" y="3077312"/>
                  <a:ext cx="867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99BACBA0-8FD9-4C3D-B1B8-CBEF90A3D3F4}"/>
                    </a:ext>
                  </a:extLst>
                </p14:cNvPr>
                <p14:cNvContentPartPr/>
                <p14:nvPr/>
              </p14:nvContentPartPr>
              <p14:xfrm>
                <a:off x="9951922" y="2949152"/>
                <a:ext cx="102960" cy="165240"/>
              </p14:xfrm>
            </p:contentPart>
          </mc:Choice>
          <mc:Fallback>
            <p:pic>
              <p:nvPicPr>
                <p:cNvPr id="70" name="Freihand 69">
                  <a:extLst>
                    <a:ext uri="{FF2B5EF4-FFF2-40B4-BE49-F238E27FC236}">
                      <a16:creationId xmlns:a16="http://schemas.microsoft.com/office/drawing/2014/main" id="{99BACBA0-8FD9-4C3D-B1B8-CBEF90A3D3F4}"/>
                    </a:ext>
                  </a:extLst>
                </p:cNvPr>
                <p:cNvPicPr/>
                <p:nvPr/>
              </p:nvPicPr>
              <p:blipFill>
                <a:blip r:embed="rId120"/>
                <a:stretch>
                  <a:fillRect/>
                </a:stretch>
              </p:blipFill>
              <p:spPr>
                <a:xfrm>
                  <a:off x="9947602" y="2944832"/>
                  <a:ext cx="1116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4AA71ADE-C710-4955-BEE7-BD5A2138CF3B}"/>
                    </a:ext>
                  </a:extLst>
                </p14:cNvPr>
                <p14:cNvContentPartPr/>
                <p14:nvPr/>
              </p14:nvContentPartPr>
              <p14:xfrm>
                <a:off x="10053442" y="3026192"/>
                <a:ext cx="367560" cy="68400"/>
              </p14:xfrm>
            </p:contentPart>
          </mc:Choice>
          <mc:Fallback>
            <p:pic>
              <p:nvPicPr>
                <p:cNvPr id="71" name="Freihand 70">
                  <a:extLst>
                    <a:ext uri="{FF2B5EF4-FFF2-40B4-BE49-F238E27FC236}">
                      <a16:creationId xmlns:a16="http://schemas.microsoft.com/office/drawing/2014/main" id="{4AA71ADE-C710-4955-BEE7-BD5A2138CF3B}"/>
                    </a:ext>
                  </a:extLst>
                </p:cNvPr>
                <p:cNvPicPr/>
                <p:nvPr/>
              </p:nvPicPr>
              <p:blipFill>
                <a:blip r:embed="rId122"/>
                <a:stretch>
                  <a:fillRect/>
                </a:stretch>
              </p:blipFill>
              <p:spPr>
                <a:xfrm>
                  <a:off x="10049122" y="3021872"/>
                  <a:ext cx="376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Freihand 71">
                  <a:extLst>
                    <a:ext uri="{FF2B5EF4-FFF2-40B4-BE49-F238E27FC236}">
                      <a16:creationId xmlns:a16="http://schemas.microsoft.com/office/drawing/2014/main" id="{6DD13878-FC1D-4617-9FBD-480987EC89AC}"/>
                    </a:ext>
                  </a:extLst>
                </p14:cNvPr>
                <p14:cNvContentPartPr/>
                <p14:nvPr/>
              </p14:nvContentPartPr>
              <p14:xfrm>
                <a:off x="10475362" y="2879312"/>
                <a:ext cx="429840" cy="171720"/>
              </p14:xfrm>
            </p:contentPart>
          </mc:Choice>
          <mc:Fallback>
            <p:pic>
              <p:nvPicPr>
                <p:cNvPr id="72" name="Freihand 71">
                  <a:extLst>
                    <a:ext uri="{FF2B5EF4-FFF2-40B4-BE49-F238E27FC236}">
                      <a16:creationId xmlns:a16="http://schemas.microsoft.com/office/drawing/2014/main" id="{6DD13878-FC1D-4617-9FBD-480987EC89AC}"/>
                    </a:ext>
                  </a:extLst>
                </p:cNvPr>
                <p:cNvPicPr/>
                <p:nvPr/>
              </p:nvPicPr>
              <p:blipFill>
                <a:blip r:embed="rId124"/>
                <a:stretch>
                  <a:fillRect/>
                </a:stretch>
              </p:blipFill>
              <p:spPr>
                <a:xfrm>
                  <a:off x="10471042" y="2874992"/>
                  <a:ext cx="438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0042DD47-DE37-47A4-B042-993F43B3492E}"/>
                    </a:ext>
                  </a:extLst>
                </p14:cNvPr>
                <p14:cNvContentPartPr/>
                <p14:nvPr/>
              </p14:nvContentPartPr>
              <p14:xfrm>
                <a:off x="10639522" y="2824592"/>
                <a:ext cx="41400" cy="3960"/>
              </p14:xfrm>
            </p:contentPart>
          </mc:Choice>
          <mc:Fallback>
            <p:pic>
              <p:nvPicPr>
                <p:cNvPr id="73" name="Freihand 72">
                  <a:extLst>
                    <a:ext uri="{FF2B5EF4-FFF2-40B4-BE49-F238E27FC236}">
                      <a16:creationId xmlns:a16="http://schemas.microsoft.com/office/drawing/2014/main" id="{0042DD47-DE37-47A4-B042-993F43B3492E}"/>
                    </a:ext>
                  </a:extLst>
                </p:cNvPr>
                <p:cNvPicPr/>
                <p:nvPr/>
              </p:nvPicPr>
              <p:blipFill>
                <a:blip r:embed="rId126"/>
                <a:stretch>
                  <a:fillRect/>
                </a:stretch>
              </p:blipFill>
              <p:spPr>
                <a:xfrm>
                  <a:off x="10635202" y="2820272"/>
                  <a:ext cx="50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76B0D5CA-FEE5-4EDA-9FA5-C0515BB97F49}"/>
                    </a:ext>
                  </a:extLst>
                </p14:cNvPr>
                <p14:cNvContentPartPr/>
                <p14:nvPr/>
              </p14:nvContentPartPr>
              <p14:xfrm>
                <a:off x="11058922" y="2807312"/>
                <a:ext cx="113760" cy="144000"/>
              </p14:xfrm>
            </p:contentPart>
          </mc:Choice>
          <mc:Fallback>
            <p:pic>
              <p:nvPicPr>
                <p:cNvPr id="75" name="Freihand 74">
                  <a:extLst>
                    <a:ext uri="{FF2B5EF4-FFF2-40B4-BE49-F238E27FC236}">
                      <a16:creationId xmlns:a16="http://schemas.microsoft.com/office/drawing/2014/main" id="{76B0D5CA-FEE5-4EDA-9FA5-C0515BB97F49}"/>
                    </a:ext>
                  </a:extLst>
                </p:cNvPr>
                <p:cNvPicPr/>
                <p:nvPr/>
              </p:nvPicPr>
              <p:blipFill>
                <a:blip r:embed="rId128"/>
                <a:stretch>
                  <a:fillRect/>
                </a:stretch>
              </p:blipFill>
              <p:spPr>
                <a:xfrm>
                  <a:off x="11054602" y="2802992"/>
                  <a:ext cx="1224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858CBB7B-10ED-48BD-B70D-86318F2A5E3C}"/>
                    </a:ext>
                  </a:extLst>
                </p14:cNvPr>
                <p14:cNvContentPartPr/>
                <p14:nvPr/>
              </p14:nvContentPartPr>
              <p14:xfrm>
                <a:off x="11071882" y="2867792"/>
                <a:ext cx="120600" cy="85680"/>
              </p14:xfrm>
            </p:contentPart>
          </mc:Choice>
          <mc:Fallback>
            <p:pic>
              <p:nvPicPr>
                <p:cNvPr id="76" name="Freihand 75">
                  <a:extLst>
                    <a:ext uri="{FF2B5EF4-FFF2-40B4-BE49-F238E27FC236}">
                      <a16:creationId xmlns:a16="http://schemas.microsoft.com/office/drawing/2014/main" id="{858CBB7B-10ED-48BD-B70D-86318F2A5E3C}"/>
                    </a:ext>
                  </a:extLst>
                </p:cNvPr>
                <p:cNvPicPr/>
                <p:nvPr/>
              </p:nvPicPr>
              <p:blipFill>
                <a:blip r:embed="rId130"/>
                <a:stretch>
                  <a:fillRect/>
                </a:stretch>
              </p:blipFill>
              <p:spPr>
                <a:xfrm>
                  <a:off x="11067562" y="2863472"/>
                  <a:ext cx="129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2C99A531-3299-4BC5-A689-BB3995290CBA}"/>
                    </a:ext>
                  </a:extLst>
                </p14:cNvPr>
                <p14:cNvContentPartPr/>
                <p14:nvPr/>
              </p14:nvContentPartPr>
              <p14:xfrm>
                <a:off x="11173762" y="2859872"/>
                <a:ext cx="102600" cy="77760"/>
              </p14:xfrm>
            </p:contentPart>
          </mc:Choice>
          <mc:Fallback>
            <p:pic>
              <p:nvPicPr>
                <p:cNvPr id="77" name="Freihand 76">
                  <a:extLst>
                    <a:ext uri="{FF2B5EF4-FFF2-40B4-BE49-F238E27FC236}">
                      <a16:creationId xmlns:a16="http://schemas.microsoft.com/office/drawing/2014/main" id="{2C99A531-3299-4BC5-A689-BB3995290CBA}"/>
                    </a:ext>
                  </a:extLst>
                </p:cNvPr>
                <p:cNvPicPr/>
                <p:nvPr/>
              </p:nvPicPr>
              <p:blipFill>
                <a:blip r:embed="rId132"/>
                <a:stretch>
                  <a:fillRect/>
                </a:stretch>
              </p:blipFill>
              <p:spPr>
                <a:xfrm>
                  <a:off x="11169442" y="2855552"/>
                  <a:ext cx="111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09307A52-3370-401C-B2D5-ADE8D60DEA5C}"/>
                    </a:ext>
                  </a:extLst>
                </p14:cNvPr>
                <p14:cNvContentPartPr/>
                <p14:nvPr/>
              </p14:nvContentPartPr>
              <p14:xfrm>
                <a:off x="11273482" y="2847272"/>
                <a:ext cx="64440" cy="101880"/>
              </p14:xfrm>
            </p:contentPart>
          </mc:Choice>
          <mc:Fallback>
            <p:pic>
              <p:nvPicPr>
                <p:cNvPr id="78" name="Freihand 77">
                  <a:extLst>
                    <a:ext uri="{FF2B5EF4-FFF2-40B4-BE49-F238E27FC236}">
                      <a16:creationId xmlns:a16="http://schemas.microsoft.com/office/drawing/2014/main" id="{09307A52-3370-401C-B2D5-ADE8D60DEA5C}"/>
                    </a:ext>
                  </a:extLst>
                </p:cNvPr>
                <p:cNvPicPr/>
                <p:nvPr/>
              </p:nvPicPr>
              <p:blipFill>
                <a:blip r:embed="rId134"/>
                <a:stretch>
                  <a:fillRect/>
                </a:stretch>
              </p:blipFill>
              <p:spPr>
                <a:xfrm>
                  <a:off x="11269162" y="2842952"/>
                  <a:ext cx="73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2CEF3A4B-5EB3-4A77-A31E-B59AEB740ED4}"/>
                    </a:ext>
                  </a:extLst>
                </p14:cNvPr>
                <p14:cNvContentPartPr/>
                <p14:nvPr/>
              </p14:nvContentPartPr>
              <p14:xfrm>
                <a:off x="11310202" y="2842952"/>
                <a:ext cx="112680" cy="179280"/>
              </p14:xfrm>
            </p:contentPart>
          </mc:Choice>
          <mc:Fallback>
            <p:pic>
              <p:nvPicPr>
                <p:cNvPr id="79" name="Freihand 78">
                  <a:extLst>
                    <a:ext uri="{FF2B5EF4-FFF2-40B4-BE49-F238E27FC236}">
                      <a16:creationId xmlns:a16="http://schemas.microsoft.com/office/drawing/2014/main" id="{2CEF3A4B-5EB3-4A77-A31E-B59AEB740ED4}"/>
                    </a:ext>
                  </a:extLst>
                </p:cNvPr>
                <p:cNvPicPr/>
                <p:nvPr/>
              </p:nvPicPr>
              <p:blipFill>
                <a:blip r:embed="rId136"/>
                <a:stretch>
                  <a:fillRect/>
                </a:stretch>
              </p:blipFill>
              <p:spPr>
                <a:xfrm>
                  <a:off x="11305882" y="2838632"/>
                  <a:ext cx="121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57304111-6E00-446A-9B71-EA389308E003}"/>
                    </a:ext>
                  </a:extLst>
                </p14:cNvPr>
                <p14:cNvContentPartPr/>
                <p14:nvPr/>
              </p14:nvContentPartPr>
              <p14:xfrm>
                <a:off x="11414242" y="2833232"/>
                <a:ext cx="261720" cy="63000"/>
              </p14:xfrm>
            </p:contentPart>
          </mc:Choice>
          <mc:Fallback>
            <p:pic>
              <p:nvPicPr>
                <p:cNvPr id="80" name="Freihand 79">
                  <a:extLst>
                    <a:ext uri="{FF2B5EF4-FFF2-40B4-BE49-F238E27FC236}">
                      <a16:creationId xmlns:a16="http://schemas.microsoft.com/office/drawing/2014/main" id="{57304111-6E00-446A-9B71-EA389308E003}"/>
                    </a:ext>
                  </a:extLst>
                </p:cNvPr>
                <p:cNvPicPr/>
                <p:nvPr/>
              </p:nvPicPr>
              <p:blipFill>
                <a:blip r:embed="rId138"/>
                <a:stretch>
                  <a:fillRect/>
                </a:stretch>
              </p:blipFill>
              <p:spPr>
                <a:xfrm>
                  <a:off x="11409922" y="2828912"/>
                  <a:ext cx="270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4EB302C8-BE93-4D32-86A0-48AD87994566}"/>
                    </a:ext>
                  </a:extLst>
                </p14:cNvPr>
                <p14:cNvContentPartPr/>
                <p14:nvPr/>
              </p14:nvContentPartPr>
              <p14:xfrm>
                <a:off x="11671642" y="2801192"/>
                <a:ext cx="99360" cy="74520"/>
              </p14:xfrm>
            </p:contentPart>
          </mc:Choice>
          <mc:Fallback>
            <p:pic>
              <p:nvPicPr>
                <p:cNvPr id="81" name="Freihand 80">
                  <a:extLst>
                    <a:ext uri="{FF2B5EF4-FFF2-40B4-BE49-F238E27FC236}">
                      <a16:creationId xmlns:a16="http://schemas.microsoft.com/office/drawing/2014/main" id="{4EB302C8-BE93-4D32-86A0-48AD87994566}"/>
                    </a:ext>
                  </a:extLst>
                </p:cNvPr>
                <p:cNvPicPr/>
                <p:nvPr/>
              </p:nvPicPr>
              <p:blipFill>
                <a:blip r:embed="rId140"/>
                <a:stretch>
                  <a:fillRect/>
                </a:stretch>
              </p:blipFill>
              <p:spPr>
                <a:xfrm>
                  <a:off x="11667322" y="2796872"/>
                  <a:ext cx="108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716D5F49-7A19-45D1-8FBF-1454BD54E963}"/>
                    </a:ext>
                  </a:extLst>
                </p14:cNvPr>
                <p14:cNvContentPartPr/>
                <p14:nvPr/>
              </p14:nvContentPartPr>
              <p14:xfrm>
                <a:off x="11765602" y="2800832"/>
                <a:ext cx="34560" cy="84240"/>
              </p14:xfrm>
            </p:contentPart>
          </mc:Choice>
          <mc:Fallback>
            <p:pic>
              <p:nvPicPr>
                <p:cNvPr id="82" name="Freihand 81">
                  <a:extLst>
                    <a:ext uri="{FF2B5EF4-FFF2-40B4-BE49-F238E27FC236}">
                      <a16:creationId xmlns:a16="http://schemas.microsoft.com/office/drawing/2014/main" id="{716D5F49-7A19-45D1-8FBF-1454BD54E963}"/>
                    </a:ext>
                  </a:extLst>
                </p:cNvPr>
                <p:cNvPicPr/>
                <p:nvPr/>
              </p:nvPicPr>
              <p:blipFill>
                <a:blip r:embed="rId142"/>
                <a:stretch>
                  <a:fillRect/>
                </a:stretch>
              </p:blipFill>
              <p:spPr>
                <a:xfrm>
                  <a:off x="11761282" y="2796512"/>
                  <a:ext cx="43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40CD8565-06A6-4CFE-AF20-44AF622703E3}"/>
                    </a:ext>
                  </a:extLst>
                </p14:cNvPr>
                <p14:cNvContentPartPr/>
                <p14:nvPr/>
              </p14:nvContentPartPr>
              <p14:xfrm>
                <a:off x="11818162" y="2806232"/>
                <a:ext cx="154440" cy="63720"/>
              </p14:xfrm>
            </p:contentPart>
          </mc:Choice>
          <mc:Fallback>
            <p:pic>
              <p:nvPicPr>
                <p:cNvPr id="83" name="Freihand 82">
                  <a:extLst>
                    <a:ext uri="{FF2B5EF4-FFF2-40B4-BE49-F238E27FC236}">
                      <a16:creationId xmlns:a16="http://schemas.microsoft.com/office/drawing/2014/main" id="{40CD8565-06A6-4CFE-AF20-44AF622703E3}"/>
                    </a:ext>
                  </a:extLst>
                </p:cNvPr>
                <p:cNvPicPr/>
                <p:nvPr/>
              </p:nvPicPr>
              <p:blipFill>
                <a:blip r:embed="rId144"/>
                <a:stretch>
                  <a:fillRect/>
                </a:stretch>
              </p:blipFill>
              <p:spPr>
                <a:xfrm>
                  <a:off x="11813842" y="2801912"/>
                  <a:ext cx="163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E19ACE61-5FA7-4284-8266-39FFD74C8615}"/>
                    </a:ext>
                  </a:extLst>
                </p14:cNvPr>
                <p14:cNvContentPartPr/>
                <p14:nvPr/>
              </p14:nvContentPartPr>
              <p14:xfrm>
                <a:off x="9066682" y="3348032"/>
                <a:ext cx="420840" cy="140040"/>
              </p14:xfrm>
            </p:contentPart>
          </mc:Choice>
          <mc:Fallback>
            <p:pic>
              <p:nvPicPr>
                <p:cNvPr id="85" name="Freihand 84">
                  <a:extLst>
                    <a:ext uri="{FF2B5EF4-FFF2-40B4-BE49-F238E27FC236}">
                      <a16:creationId xmlns:a16="http://schemas.microsoft.com/office/drawing/2014/main" id="{E19ACE61-5FA7-4284-8266-39FFD74C8615}"/>
                    </a:ext>
                  </a:extLst>
                </p:cNvPr>
                <p:cNvPicPr/>
                <p:nvPr/>
              </p:nvPicPr>
              <p:blipFill>
                <a:blip r:embed="rId146"/>
                <a:stretch>
                  <a:fillRect/>
                </a:stretch>
              </p:blipFill>
              <p:spPr>
                <a:xfrm>
                  <a:off x="9062362" y="3343712"/>
                  <a:ext cx="429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6" name="Freihand 85">
                  <a:extLst>
                    <a:ext uri="{FF2B5EF4-FFF2-40B4-BE49-F238E27FC236}">
                      <a16:creationId xmlns:a16="http://schemas.microsoft.com/office/drawing/2014/main" id="{F9CE1185-0177-40EE-9957-528698A652C6}"/>
                    </a:ext>
                  </a:extLst>
                </p14:cNvPr>
                <p14:cNvContentPartPr/>
                <p14:nvPr/>
              </p14:nvContentPartPr>
              <p14:xfrm>
                <a:off x="9515962" y="3299072"/>
                <a:ext cx="266760" cy="100080"/>
              </p14:xfrm>
            </p:contentPart>
          </mc:Choice>
          <mc:Fallback>
            <p:pic>
              <p:nvPicPr>
                <p:cNvPr id="86" name="Freihand 85">
                  <a:extLst>
                    <a:ext uri="{FF2B5EF4-FFF2-40B4-BE49-F238E27FC236}">
                      <a16:creationId xmlns:a16="http://schemas.microsoft.com/office/drawing/2014/main" id="{F9CE1185-0177-40EE-9957-528698A652C6}"/>
                    </a:ext>
                  </a:extLst>
                </p:cNvPr>
                <p:cNvPicPr/>
                <p:nvPr/>
              </p:nvPicPr>
              <p:blipFill>
                <a:blip r:embed="rId148"/>
                <a:stretch>
                  <a:fillRect/>
                </a:stretch>
              </p:blipFill>
              <p:spPr>
                <a:xfrm>
                  <a:off x="9511642" y="3294752"/>
                  <a:ext cx="275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7" name="Freihand 86">
                  <a:extLst>
                    <a:ext uri="{FF2B5EF4-FFF2-40B4-BE49-F238E27FC236}">
                      <a16:creationId xmlns:a16="http://schemas.microsoft.com/office/drawing/2014/main" id="{C1C455D4-D1E4-4A2B-881A-B499A531C2C2}"/>
                    </a:ext>
                  </a:extLst>
                </p14:cNvPr>
                <p14:cNvContentPartPr/>
                <p14:nvPr/>
              </p14:nvContentPartPr>
              <p14:xfrm>
                <a:off x="9910882" y="3320672"/>
                <a:ext cx="198000" cy="78120"/>
              </p14:xfrm>
            </p:contentPart>
          </mc:Choice>
          <mc:Fallback>
            <p:pic>
              <p:nvPicPr>
                <p:cNvPr id="87" name="Freihand 86">
                  <a:extLst>
                    <a:ext uri="{FF2B5EF4-FFF2-40B4-BE49-F238E27FC236}">
                      <a16:creationId xmlns:a16="http://schemas.microsoft.com/office/drawing/2014/main" id="{C1C455D4-D1E4-4A2B-881A-B499A531C2C2}"/>
                    </a:ext>
                  </a:extLst>
                </p:cNvPr>
                <p:cNvPicPr/>
                <p:nvPr/>
              </p:nvPicPr>
              <p:blipFill>
                <a:blip r:embed="rId150"/>
                <a:stretch>
                  <a:fillRect/>
                </a:stretch>
              </p:blipFill>
              <p:spPr>
                <a:xfrm>
                  <a:off x="9906562" y="3316352"/>
                  <a:ext cx="206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8" name="Freihand 87">
                  <a:extLst>
                    <a:ext uri="{FF2B5EF4-FFF2-40B4-BE49-F238E27FC236}">
                      <a16:creationId xmlns:a16="http://schemas.microsoft.com/office/drawing/2014/main" id="{32946045-C431-409D-B777-33E10DB46E52}"/>
                    </a:ext>
                  </a:extLst>
                </p14:cNvPr>
                <p14:cNvContentPartPr/>
                <p14:nvPr/>
              </p14:nvContentPartPr>
              <p14:xfrm>
                <a:off x="10076482" y="3272432"/>
                <a:ext cx="26640" cy="21240"/>
              </p14:xfrm>
            </p:contentPart>
          </mc:Choice>
          <mc:Fallback>
            <p:pic>
              <p:nvPicPr>
                <p:cNvPr id="88" name="Freihand 87">
                  <a:extLst>
                    <a:ext uri="{FF2B5EF4-FFF2-40B4-BE49-F238E27FC236}">
                      <a16:creationId xmlns:a16="http://schemas.microsoft.com/office/drawing/2014/main" id="{32946045-C431-409D-B777-33E10DB46E52}"/>
                    </a:ext>
                  </a:extLst>
                </p:cNvPr>
                <p:cNvPicPr/>
                <p:nvPr/>
              </p:nvPicPr>
              <p:blipFill>
                <a:blip r:embed="rId152"/>
                <a:stretch>
                  <a:fillRect/>
                </a:stretch>
              </p:blipFill>
              <p:spPr>
                <a:xfrm>
                  <a:off x="10072162" y="3268112"/>
                  <a:ext cx="352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9" name="Freihand 88">
                  <a:extLst>
                    <a:ext uri="{FF2B5EF4-FFF2-40B4-BE49-F238E27FC236}">
                      <a16:creationId xmlns:a16="http://schemas.microsoft.com/office/drawing/2014/main" id="{6765226C-EAC0-479D-B05B-E9BFC8B9FC00}"/>
                    </a:ext>
                  </a:extLst>
                </p14:cNvPr>
                <p14:cNvContentPartPr/>
                <p14:nvPr/>
              </p14:nvContentPartPr>
              <p14:xfrm>
                <a:off x="10242802" y="3263432"/>
                <a:ext cx="344160" cy="83880"/>
              </p14:xfrm>
            </p:contentPart>
          </mc:Choice>
          <mc:Fallback>
            <p:pic>
              <p:nvPicPr>
                <p:cNvPr id="89" name="Freihand 88">
                  <a:extLst>
                    <a:ext uri="{FF2B5EF4-FFF2-40B4-BE49-F238E27FC236}">
                      <a16:creationId xmlns:a16="http://schemas.microsoft.com/office/drawing/2014/main" id="{6765226C-EAC0-479D-B05B-E9BFC8B9FC00}"/>
                    </a:ext>
                  </a:extLst>
                </p:cNvPr>
                <p:cNvPicPr/>
                <p:nvPr/>
              </p:nvPicPr>
              <p:blipFill>
                <a:blip r:embed="rId154"/>
                <a:stretch>
                  <a:fillRect/>
                </a:stretch>
              </p:blipFill>
              <p:spPr>
                <a:xfrm>
                  <a:off x="10238482" y="3259112"/>
                  <a:ext cx="352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0" name="Freihand 89">
                  <a:extLst>
                    <a:ext uri="{FF2B5EF4-FFF2-40B4-BE49-F238E27FC236}">
                      <a16:creationId xmlns:a16="http://schemas.microsoft.com/office/drawing/2014/main" id="{ACCC8791-CB35-4FE0-A3A6-7A3EBDAA760C}"/>
                    </a:ext>
                  </a:extLst>
                </p14:cNvPr>
                <p14:cNvContentPartPr/>
                <p14:nvPr/>
              </p14:nvContentPartPr>
              <p14:xfrm>
                <a:off x="10500562" y="3164072"/>
                <a:ext cx="15120" cy="20160"/>
              </p14:xfrm>
            </p:contentPart>
          </mc:Choice>
          <mc:Fallback>
            <p:pic>
              <p:nvPicPr>
                <p:cNvPr id="90" name="Freihand 89">
                  <a:extLst>
                    <a:ext uri="{FF2B5EF4-FFF2-40B4-BE49-F238E27FC236}">
                      <a16:creationId xmlns:a16="http://schemas.microsoft.com/office/drawing/2014/main" id="{ACCC8791-CB35-4FE0-A3A6-7A3EBDAA760C}"/>
                    </a:ext>
                  </a:extLst>
                </p:cNvPr>
                <p:cNvPicPr/>
                <p:nvPr/>
              </p:nvPicPr>
              <p:blipFill>
                <a:blip r:embed="rId156"/>
                <a:stretch>
                  <a:fillRect/>
                </a:stretch>
              </p:blipFill>
              <p:spPr>
                <a:xfrm>
                  <a:off x="10496242" y="3159752"/>
                  <a:ext cx="23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2" name="Freihand 91">
                  <a:extLst>
                    <a:ext uri="{FF2B5EF4-FFF2-40B4-BE49-F238E27FC236}">
                      <a16:creationId xmlns:a16="http://schemas.microsoft.com/office/drawing/2014/main" id="{E947DB8E-4F72-49AC-9405-7926E1CCE5A8}"/>
                    </a:ext>
                  </a:extLst>
                </p14:cNvPr>
                <p14:cNvContentPartPr/>
                <p14:nvPr/>
              </p14:nvContentPartPr>
              <p14:xfrm>
                <a:off x="10737802" y="3221312"/>
                <a:ext cx="196920" cy="86040"/>
              </p14:xfrm>
            </p:contentPart>
          </mc:Choice>
          <mc:Fallback>
            <p:pic>
              <p:nvPicPr>
                <p:cNvPr id="92" name="Freihand 91">
                  <a:extLst>
                    <a:ext uri="{FF2B5EF4-FFF2-40B4-BE49-F238E27FC236}">
                      <a16:creationId xmlns:a16="http://schemas.microsoft.com/office/drawing/2014/main" id="{E947DB8E-4F72-49AC-9405-7926E1CCE5A8}"/>
                    </a:ext>
                  </a:extLst>
                </p:cNvPr>
                <p:cNvPicPr/>
                <p:nvPr/>
              </p:nvPicPr>
              <p:blipFill>
                <a:blip r:embed="rId158"/>
                <a:stretch>
                  <a:fillRect/>
                </a:stretch>
              </p:blipFill>
              <p:spPr>
                <a:xfrm>
                  <a:off x="10733482" y="3216992"/>
                  <a:ext cx="205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3" name="Freihand 92">
                  <a:extLst>
                    <a:ext uri="{FF2B5EF4-FFF2-40B4-BE49-F238E27FC236}">
                      <a16:creationId xmlns:a16="http://schemas.microsoft.com/office/drawing/2014/main" id="{268A34E0-260D-4824-BD26-1F7349CF1C0E}"/>
                    </a:ext>
                  </a:extLst>
                </p14:cNvPr>
                <p14:cNvContentPartPr/>
                <p14:nvPr/>
              </p14:nvContentPartPr>
              <p14:xfrm>
                <a:off x="10941202" y="3203672"/>
                <a:ext cx="64800" cy="72000"/>
              </p14:xfrm>
            </p:contentPart>
          </mc:Choice>
          <mc:Fallback>
            <p:pic>
              <p:nvPicPr>
                <p:cNvPr id="93" name="Freihand 92">
                  <a:extLst>
                    <a:ext uri="{FF2B5EF4-FFF2-40B4-BE49-F238E27FC236}">
                      <a16:creationId xmlns:a16="http://schemas.microsoft.com/office/drawing/2014/main" id="{268A34E0-260D-4824-BD26-1F7349CF1C0E}"/>
                    </a:ext>
                  </a:extLst>
                </p:cNvPr>
                <p:cNvPicPr/>
                <p:nvPr/>
              </p:nvPicPr>
              <p:blipFill>
                <a:blip r:embed="rId160"/>
                <a:stretch>
                  <a:fillRect/>
                </a:stretch>
              </p:blipFill>
              <p:spPr>
                <a:xfrm>
                  <a:off x="10936882" y="3199352"/>
                  <a:ext cx="73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4" name="Freihand 93">
                  <a:extLst>
                    <a:ext uri="{FF2B5EF4-FFF2-40B4-BE49-F238E27FC236}">
                      <a16:creationId xmlns:a16="http://schemas.microsoft.com/office/drawing/2014/main" id="{4461B226-1D22-4AFE-B842-67AFB7D470E6}"/>
                    </a:ext>
                  </a:extLst>
                </p14:cNvPr>
                <p14:cNvContentPartPr/>
                <p14:nvPr/>
              </p14:nvContentPartPr>
              <p14:xfrm>
                <a:off x="11037322" y="3130952"/>
                <a:ext cx="475920" cy="117360"/>
              </p14:xfrm>
            </p:contentPart>
          </mc:Choice>
          <mc:Fallback>
            <p:pic>
              <p:nvPicPr>
                <p:cNvPr id="94" name="Freihand 93">
                  <a:extLst>
                    <a:ext uri="{FF2B5EF4-FFF2-40B4-BE49-F238E27FC236}">
                      <a16:creationId xmlns:a16="http://schemas.microsoft.com/office/drawing/2014/main" id="{4461B226-1D22-4AFE-B842-67AFB7D470E6}"/>
                    </a:ext>
                  </a:extLst>
                </p:cNvPr>
                <p:cNvPicPr/>
                <p:nvPr/>
              </p:nvPicPr>
              <p:blipFill>
                <a:blip r:embed="rId162"/>
                <a:stretch>
                  <a:fillRect/>
                </a:stretch>
              </p:blipFill>
              <p:spPr>
                <a:xfrm>
                  <a:off x="11033002" y="3126632"/>
                  <a:ext cx="484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5" name="Freihand 94">
                  <a:extLst>
                    <a:ext uri="{FF2B5EF4-FFF2-40B4-BE49-F238E27FC236}">
                      <a16:creationId xmlns:a16="http://schemas.microsoft.com/office/drawing/2014/main" id="{D7913336-17DF-4F59-889C-556483DCB193}"/>
                    </a:ext>
                  </a:extLst>
                </p14:cNvPr>
                <p14:cNvContentPartPr/>
                <p14:nvPr/>
              </p14:nvContentPartPr>
              <p14:xfrm>
                <a:off x="11513242" y="3147872"/>
                <a:ext cx="66600" cy="82440"/>
              </p14:xfrm>
            </p:contentPart>
          </mc:Choice>
          <mc:Fallback>
            <p:pic>
              <p:nvPicPr>
                <p:cNvPr id="95" name="Freihand 94">
                  <a:extLst>
                    <a:ext uri="{FF2B5EF4-FFF2-40B4-BE49-F238E27FC236}">
                      <a16:creationId xmlns:a16="http://schemas.microsoft.com/office/drawing/2014/main" id="{D7913336-17DF-4F59-889C-556483DCB193}"/>
                    </a:ext>
                  </a:extLst>
                </p:cNvPr>
                <p:cNvPicPr/>
                <p:nvPr/>
              </p:nvPicPr>
              <p:blipFill>
                <a:blip r:embed="rId164"/>
                <a:stretch>
                  <a:fillRect/>
                </a:stretch>
              </p:blipFill>
              <p:spPr>
                <a:xfrm>
                  <a:off x="11508922" y="3143552"/>
                  <a:ext cx="75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6" name="Freihand 95">
                  <a:extLst>
                    <a:ext uri="{FF2B5EF4-FFF2-40B4-BE49-F238E27FC236}">
                      <a16:creationId xmlns:a16="http://schemas.microsoft.com/office/drawing/2014/main" id="{26029A34-6CB4-4932-B196-32F561BD0DA7}"/>
                    </a:ext>
                  </a:extLst>
                </p14:cNvPr>
                <p14:cNvContentPartPr/>
                <p14:nvPr/>
              </p14:nvContentPartPr>
              <p14:xfrm>
                <a:off x="9578242" y="3521552"/>
                <a:ext cx="154800" cy="188640"/>
              </p14:xfrm>
            </p:contentPart>
          </mc:Choice>
          <mc:Fallback>
            <p:pic>
              <p:nvPicPr>
                <p:cNvPr id="96" name="Freihand 95">
                  <a:extLst>
                    <a:ext uri="{FF2B5EF4-FFF2-40B4-BE49-F238E27FC236}">
                      <a16:creationId xmlns:a16="http://schemas.microsoft.com/office/drawing/2014/main" id="{26029A34-6CB4-4932-B196-32F561BD0DA7}"/>
                    </a:ext>
                  </a:extLst>
                </p:cNvPr>
                <p:cNvPicPr/>
                <p:nvPr/>
              </p:nvPicPr>
              <p:blipFill>
                <a:blip r:embed="rId166"/>
                <a:stretch>
                  <a:fillRect/>
                </a:stretch>
              </p:blipFill>
              <p:spPr>
                <a:xfrm>
                  <a:off x="9573922" y="3517232"/>
                  <a:ext cx="163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7" name="Freihand 96">
                  <a:extLst>
                    <a:ext uri="{FF2B5EF4-FFF2-40B4-BE49-F238E27FC236}">
                      <a16:creationId xmlns:a16="http://schemas.microsoft.com/office/drawing/2014/main" id="{4D94D486-206F-43B7-BB4D-5AD5CB17EE10}"/>
                    </a:ext>
                  </a:extLst>
                </p14:cNvPr>
                <p14:cNvContentPartPr/>
                <p14:nvPr/>
              </p14:nvContentPartPr>
              <p14:xfrm>
                <a:off x="9718282" y="3501392"/>
                <a:ext cx="336960" cy="169560"/>
              </p14:xfrm>
            </p:contentPart>
          </mc:Choice>
          <mc:Fallback>
            <p:pic>
              <p:nvPicPr>
                <p:cNvPr id="97" name="Freihand 96">
                  <a:extLst>
                    <a:ext uri="{FF2B5EF4-FFF2-40B4-BE49-F238E27FC236}">
                      <a16:creationId xmlns:a16="http://schemas.microsoft.com/office/drawing/2014/main" id="{4D94D486-206F-43B7-BB4D-5AD5CB17EE10}"/>
                    </a:ext>
                  </a:extLst>
                </p:cNvPr>
                <p:cNvPicPr/>
                <p:nvPr/>
              </p:nvPicPr>
              <p:blipFill>
                <a:blip r:embed="rId168"/>
                <a:stretch>
                  <a:fillRect/>
                </a:stretch>
              </p:blipFill>
              <p:spPr>
                <a:xfrm>
                  <a:off x="9713962" y="3497072"/>
                  <a:ext cx="3456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8" name="Freihand 97">
                  <a:extLst>
                    <a:ext uri="{FF2B5EF4-FFF2-40B4-BE49-F238E27FC236}">
                      <a16:creationId xmlns:a16="http://schemas.microsoft.com/office/drawing/2014/main" id="{E9A00A5C-6DC1-4147-B0B1-028557FE0C07}"/>
                    </a:ext>
                  </a:extLst>
                </p14:cNvPr>
                <p14:cNvContentPartPr/>
                <p14:nvPr/>
              </p14:nvContentPartPr>
              <p14:xfrm>
                <a:off x="9992962" y="3574472"/>
                <a:ext cx="47160" cy="52560"/>
              </p14:xfrm>
            </p:contentPart>
          </mc:Choice>
          <mc:Fallback>
            <p:pic>
              <p:nvPicPr>
                <p:cNvPr id="98" name="Freihand 97">
                  <a:extLst>
                    <a:ext uri="{FF2B5EF4-FFF2-40B4-BE49-F238E27FC236}">
                      <a16:creationId xmlns:a16="http://schemas.microsoft.com/office/drawing/2014/main" id="{E9A00A5C-6DC1-4147-B0B1-028557FE0C07}"/>
                    </a:ext>
                  </a:extLst>
                </p:cNvPr>
                <p:cNvPicPr/>
                <p:nvPr/>
              </p:nvPicPr>
              <p:blipFill>
                <a:blip r:embed="rId170"/>
                <a:stretch>
                  <a:fillRect/>
                </a:stretch>
              </p:blipFill>
              <p:spPr>
                <a:xfrm>
                  <a:off x="9988642" y="3570152"/>
                  <a:ext cx="55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9" name="Freihand 98">
                  <a:extLst>
                    <a:ext uri="{FF2B5EF4-FFF2-40B4-BE49-F238E27FC236}">
                      <a16:creationId xmlns:a16="http://schemas.microsoft.com/office/drawing/2014/main" id="{C96916C1-3ABF-4B3B-B1FC-7984C69BB211}"/>
                    </a:ext>
                  </a:extLst>
                </p14:cNvPr>
                <p14:cNvContentPartPr/>
                <p14:nvPr/>
              </p14:nvContentPartPr>
              <p14:xfrm>
                <a:off x="10070002" y="3529112"/>
                <a:ext cx="75960" cy="93600"/>
              </p14:xfrm>
            </p:contentPart>
          </mc:Choice>
          <mc:Fallback>
            <p:pic>
              <p:nvPicPr>
                <p:cNvPr id="99" name="Freihand 98">
                  <a:extLst>
                    <a:ext uri="{FF2B5EF4-FFF2-40B4-BE49-F238E27FC236}">
                      <a16:creationId xmlns:a16="http://schemas.microsoft.com/office/drawing/2014/main" id="{C96916C1-3ABF-4B3B-B1FC-7984C69BB211}"/>
                    </a:ext>
                  </a:extLst>
                </p:cNvPr>
                <p:cNvPicPr/>
                <p:nvPr/>
              </p:nvPicPr>
              <p:blipFill>
                <a:blip r:embed="rId172"/>
                <a:stretch>
                  <a:fillRect/>
                </a:stretch>
              </p:blipFill>
              <p:spPr>
                <a:xfrm>
                  <a:off x="10065682" y="3524792"/>
                  <a:ext cx="84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Freihand 101">
                  <a:extLst>
                    <a:ext uri="{FF2B5EF4-FFF2-40B4-BE49-F238E27FC236}">
                      <a16:creationId xmlns:a16="http://schemas.microsoft.com/office/drawing/2014/main" id="{A25070D5-314F-487D-91B7-643553F1F757}"/>
                    </a:ext>
                  </a:extLst>
                </p14:cNvPr>
                <p14:cNvContentPartPr/>
                <p14:nvPr/>
              </p14:nvContentPartPr>
              <p14:xfrm>
                <a:off x="10165762" y="3423992"/>
                <a:ext cx="400680" cy="209160"/>
              </p14:xfrm>
            </p:contentPart>
          </mc:Choice>
          <mc:Fallback>
            <p:pic>
              <p:nvPicPr>
                <p:cNvPr id="102" name="Freihand 101">
                  <a:extLst>
                    <a:ext uri="{FF2B5EF4-FFF2-40B4-BE49-F238E27FC236}">
                      <a16:creationId xmlns:a16="http://schemas.microsoft.com/office/drawing/2014/main" id="{A25070D5-314F-487D-91B7-643553F1F757}"/>
                    </a:ext>
                  </a:extLst>
                </p:cNvPr>
                <p:cNvPicPr/>
                <p:nvPr/>
              </p:nvPicPr>
              <p:blipFill>
                <a:blip r:embed="rId174"/>
                <a:stretch>
                  <a:fillRect/>
                </a:stretch>
              </p:blipFill>
              <p:spPr>
                <a:xfrm>
                  <a:off x="10161442" y="3419672"/>
                  <a:ext cx="4093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 name="Freihand 102">
                  <a:extLst>
                    <a:ext uri="{FF2B5EF4-FFF2-40B4-BE49-F238E27FC236}">
                      <a16:creationId xmlns:a16="http://schemas.microsoft.com/office/drawing/2014/main" id="{F1FE9A20-7442-4893-AC1A-17C998B2AC10}"/>
                    </a:ext>
                  </a:extLst>
                </p14:cNvPr>
                <p14:cNvContentPartPr/>
                <p14:nvPr/>
              </p14:nvContentPartPr>
              <p14:xfrm>
                <a:off x="10481482" y="3434432"/>
                <a:ext cx="44640" cy="19800"/>
              </p14:xfrm>
            </p:contentPart>
          </mc:Choice>
          <mc:Fallback>
            <p:pic>
              <p:nvPicPr>
                <p:cNvPr id="103" name="Freihand 102">
                  <a:extLst>
                    <a:ext uri="{FF2B5EF4-FFF2-40B4-BE49-F238E27FC236}">
                      <a16:creationId xmlns:a16="http://schemas.microsoft.com/office/drawing/2014/main" id="{F1FE9A20-7442-4893-AC1A-17C998B2AC10}"/>
                    </a:ext>
                  </a:extLst>
                </p:cNvPr>
                <p:cNvPicPr/>
                <p:nvPr/>
              </p:nvPicPr>
              <p:blipFill>
                <a:blip r:embed="rId176"/>
                <a:stretch>
                  <a:fillRect/>
                </a:stretch>
              </p:blipFill>
              <p:spPr>
                <a:xfrm>
                  <a:off x="10477162" y="3430112"/>
                  <a:ext cx="53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4" name="Freihand 103">
                  <a:extLst>
                    <a:ext uri="{FF2B5EF4-FFF2-40B4-BE49-F238E27FC236}">
                      <a16:creationId xmlns:a16="http://schemas.microsoft.com/office/drawing/2014/main" id="{82DBA89C-B7FD-4EDA-82E1-A134564F24DE}"/>
                    </a:ext>
                  </a:extLst>
                </p14:cNvPr>
                <p14:cNvContentPartPr/>
                <p14:nvPr/>
              </p14:nvContentPartPr>
              <p14:xfrm>
                <a:off x="10594522" y="3483032"/>
                <a:ext cx="92520" cy="57240"/>
              </p14:xfrm>
            </p:contentPart>
          </mc:Choice>
          <mc:Fallback>
            <p:pic>
              <p:nvPicPr>
                <p:cNvPr id="104" name="Freihand 103">
                  <a:extLst>
                    <a:ext uri="{FF2B5EF4-FFF2-40B4-BE49-F238E27FC236}">
                      <a16:creationId xmlns:a16="http://schemas.microsoft.com/office/drawing/2014/main" id="{82DBA89C-B7FD-4EDA-82E1-A134564F24DE}"/>
                    </a:ext>
                  </a:extLst>
                </p:cNvPr>
                <p:cNvPicPr/>
                <p:nvPr/>
              </p:nvPicPr>
              <p:blipFill>
                <a:blip r:embed="rId178"/>
                <a:stretch>
                  <a:fillRect/>
                </a:stretch>
              </p:blipFill>
              <p:spPr>
                <a:xfrm>
                  <a:off x="10590202" y="3478712"/>
                  <a:ext cx="1011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5" name="Freihand 104">
                  <a:extLst>
                    <a:ext uri="{FF2B5EF4-FFF2-40B4-BE49-F238E27FC236}">
                      <a16:creationId xmlns:a16="http://schemas.microsoft.com/office/drawing/2014/main" id="{A1DBCAF0-82AC-4248-AFAA-8A8261418409}"/>
                    </a:ext>
                  </a:extLst>
                </p14:cNvPr>
                <p14:cNvContentPartPr/>
                <p14:nvPr/>
              </p14:nvContentPartPr>
              <p14:xfrm>
                <a:off x="10707922" y="3372512"/>
                <a:ext cx="435240" cy="174240"/>
              </p14:xfrm>
            </p:contentPart>
          </mc:Choice>
          <mc:Fallback>
            <p:pic>
              <p:nvPicPr>
                <p:cNvPr id="105" name="Freihand 104">
                  <a:extLst>
                    <a:ext uri="{FF2B5EF4-FFF2-40B4-BE49-F238E27FC236}">
                      <a16:creationId xmlns:a16="http://schemas.microsoft.com/office/drawing/2014/main" id="{A1DBCAF0-82AC-4248-AFAA-8A8261418409}"/>
                    </a:ext>
                  </a:extLst>
                </p:cNvPr>
                <p:cNvPicPr/>
                <p:nvPr/>
              </p:nvPicPr>
              <p:blipFill>
                <a:blip r:embed="rId180"/>
                <a:stretch>
                  <a:fillRect/>
                </a:stretch>
              </p:blipFill>
              <p:spPr>
                <a:xfrm>
                  <a:off x="10703602" y="3368192"/>
                  <a:ext cx="443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6" name="Freihand 105">
                  <a:extLst>
                    <a:ext uri="{FF2B5EF4-FFF2-40B4-BE49-F238E27FC236}">
                      <a16:creationId xmlns:a16="http://schemas.microsoft.com/office/drawing/2014/main" id="{23E511C0-C04A-4C69-8F02-0701FCACC98B}"/>
                    </a:ext>
                  </a:extLst>
                </p14:cNvPr>
                <p14:cNvContentPartPr/>
                <p14:nvPr/>
              </p14:nvContentPartPr>
              <p14:xfrm>
                <a:off x="11302282" y="3373952"/>
                <a:ext cx="327600" cy="157320"/>
              </p14:xfrm>
            </p:contentPart>
          </mc:Choice>
          <mc:Fallback>
            <p:pic>
              <p:nvPicPr>
                <p:cNvPr id="106" name="Freihand 105">
                  <a:extLst>
                    <a:ext uri="{FF2B5EF4-FFF2-40B4-BE49-F238E27FC236}">
                      <a16:creationId xmlns:a16="http://schemas.microsoft.com/office/drawing/2014/main" id="{23E511C0-C04A-4C69-8F02-0701FCACC98B}"/>
                    </a:ext>
                  </a:extLst>
                </p:cNvPr>
                <p:cNvPicPr/>
                <p:nvPr/>
              </p:nvPicPr>
              <p:blipFill>
                <a:blip r:embed="rId182"/>
                <a:stretch>
                  <a:fillRect/>
                </a:stretch>
              </p:blipFill>
              <p:spPr>
                <a:xfrm>
                  <a:off x="11297962" y="3369632"/>
                  <a:ext cx="336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7" name="Freihand 106">
                  <a:extLst>
                    <a:ext uri="{FF2B5EF4-FFF2-40B4-BE49-F238E27FC236}">
                      <a16:creationId xmlns:a16="http://schemas.microsoft.com/office/drawing/2014/main" id="{D5094983-A58C-4D6B-AD87-9CE0F6F95EAD}"/>
                    </a:ext>
                  </a:extLst>
                </p14:cNvPr>
                <p14:cNvContentPartPr/>
                <p14:nvPr/>
              </p14:nvContentPartPr>
              <p14:xfrm>
                <a:off x="11572642" y="3317792"/>
                <a:ext cx="360" cy="360"/>
              </p14:xfrm>
            </p:contentPart>
          </mc:Choice>
          <mc:Fallback>
            <p:pic>
              <p:nvPicPr>
                <p:cNvPr id="107" name="Freihand 106">
                  <a:extLst>
                    <a:ext uri="{FF2B5EF4-FFF2-40B4-BE49-F238E27FC236}">
                      <a16:creationId xmlns:a16="http://schemas.microsoft.com/office/drawing/2014/main" id="{D5094983-A58C-4D6B-AD87-9CE0F6F95EAD}"/>
                    </a:ext>
                  </a:extLst>
                </p:cNvPr>
                <p:cNvPicPr/>
                <p:nvPr/>
              </p:nvPicPr>
              <p:blipFill>
                <a:blip r:embed="rId108"/>
                <a:stretch>
                  <a:fillRect/>
                </a:stretch>
              </p:blipFill>
              <p:spPr>
                <a:xfrm>
                  <a:off x="11568322" y="3313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9" name="Freihand 108">
                  <a:extLst>
                    <a:ext uri="{FF2B5EF4-FFF2-40B4-BE49-F238E27FC236}">
                      <a16:creationId xmlns:a16="http://schemas.microsoft.com/office/drawing/2014/main" id="{0856342A-510F-43C4-9672-1AF46CD4BD83}"/>
                    </a:ext>
                  </a:extLst>
                </p14:cNvPr>
                <p14:cNvContentPartPr/>
                <p14:nvPr/>
              </p14:nvContentPartPr>
              <p14:xfrm>
                <a:off x="9941482" y="3896672"/>
                <a:ext cx="58320" cy="118800"/>
              </p14:xfrm>
            </p:contentPart>
          </mc:Choice>
          <mc:Fallback>
            <p:pic>
              <p:nvPicPr>
                <p:cNvPr id="109" name="Freihand 108">
                  <a:extLst>
                    <a:ext uri="{FF2B5EF4-FFF2-40B4-BE49-F238E27FC236}">
                      <a16:creationId xmlns:a16="http://schemas.microsoft.com/office/drawing/2014/main" id="{0856342A-510F-43C4-9672-1AF46CD4BD83}"/>
                    </a:ext>
                  </a:extLst>
                </p:cNvPr>
                <p:cNvPicPr/>
                <p:nvPr/>
              </p:nvPicPr>
              <p:blipFill>
                <a:blip r:embed="rId185"/>
                <a:stretch>
                  <a:fillRect/>
                </a:stretch>
              </p:blipFill>
              <p:spPr>
                <a:xfrm>
                  <a:off x="9937162" y="3892352"/>
                  <a:ext cx="66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0" name="Freihand 109">
                  <a:extLst>
                    <a:ext uri="{FF2B5EF4-FFF2-40B4-BE49-F238E27FC236}">
                      <a16:creationId xmlns:a16="http://schemas.microsoft.com/office/drawing/2014/main" id="{DDACDE23-F746-4FB2-AC3F-5CD4778CBF94}"/>
                    </a:ext>
                  </a:extLst>
                </p14:cNvPr>
                <p14:cNvContentPartPr/>
                <p14:nvPr/>
              </p14:nvContentPartPr>
              <p14:xfrm>
                <a:off x="9880282" y="4007552"/>
                <a:ext cx="214560" cy="63000"/>
              </p14:xfrm>
            </p:contentPart>
          </mc:Choice>
          <mc:Fallback>
            <p:pic>
              <p:nvPicPr>
                <p:cNvPr id="110" name="Freihand 109">
                  <a:extLst>
                    <a:ext uri="{FF2B5EF4-FFF2-40B4-BE49-F238E27FC236}">
                      <a16:creationId xmlns:a16="http://schemas.microsoft.com/office/drawing/2014/main" id="{DDACDE23-F746-4FB2-AC3F-5CD4778CBF94}"/>
                    </a:ext>
                  </a:extLst>
                </p:cNvPr>
                <p:cNvPicPr/>
                <p:nvPr/>
              </p:nvPicPr>
              <p:blipFill>
                <a:blip r:embed="rId187"/>
                <a:stretch>
                  <a:fillRect/>
                </a:stretch>
              </p:blipFill>
              <p:spPr>
                <a:xfrm>
                  <a:off x="9875962" y="4003232"/>
                  <a:ext cx="223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1" name="Freihand 110">
                  <a:extLst>
                    <a:ext uri="{FF2B5EF4-FFF2-40B4-BE49-F238E27FC236}">
                      <a16:creationId xmlns:a16="http://schemas.microsoft.com/office/drawing/2014/main" id="{6EDA1144-919D-46D5-9BA5-BE46F3C0E6E3}"/>
                    </a:ext>
                  </a:extLst>
                </p14:cNvPr>
                <p14:cNvContentPartPr/>
                <p14:nvPr/>
              </p14:nvContentPartPr>
              <p14:xfrm>
                <a:off x="9843202" y="3821792"/>
                <a:ext cx="192600" cy="83520"/>
              </p14:xfrm>
            </p:contentPart>
          </mc:Choice>
          <mc:Fallback>
            <p:pic>
              <p:nvPicPr>
                <p:cNvPr id="111" name="Freihand 110">
                  <a:extLst>
                    <a:ext uri="{FF2B5EF4-FFF2-40B4-BE49-F238E27FC236}">
                      <a16:creationId xmlns:a16="http://schemas.microsoft.com/office/drawing/2014/main" id="{6EDA1144-919D-46D5-9BA5-BE46F3C0E6E3}"/>
                    </a:ext>
                  </a:extLst>
                </p:cNvPr>
                <p:cNvPicPr/>
                <p:nvPr/>
              </p:nvPicPr>
              <p:blipFill>
                <a:blip r:embed="rId189"/>
                <a:stretch>
                  <a:fillRect/>
                </a:stretch>
              </p:blipFill>
              <p:spPr>
                <a:xfrm>
                  <a:off x="9838882" y="3817472"/>
                  <a:ext cx="201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2" name="Freihand 111">
                  <a:extLst>
                    <a:ext uri="{FF2B5EF4-FFF2-40B4-BE49-F238E27FC236}">
                      <a16:creationId xmlns:a16="http://schemas.microsoft.com/office/drawing/2014/main" id="{E5F5F67D-A2F0-4763-B523-35D15A32890B}"/>
                    </a:ext>
                  </a:extLst>
                </p14:cNvPr>
                <p14:cNvContentPartPr/>
                <p14:nvPr/>
              </p14:nvContentPartPr>
              <p14:xfrm>
                <a:off x="10081162" y="3905672"/>
                <a:ext cx="129960" cy="81720"/>
              </p14:xfrm>
            </p:contentPart>
          </mc:Choice>
          <mc:Fallback>
            <p:pic>
              <p:nvPicPr>
                <p:cNvPr id="112" name="Freihand 111">
                  <a:extLst>
                    <a:ext uri="{FF2B5EF4-FFF2-40B4-BE49-F238E27FC236}">
                      <a16:creationId xmlns:a16="http://schemas.microsoft.com/office/drawing/2014/main" id="{E5F5F67D-A2F0-4763-B523-35D15A32890B}"/>
                    </a:ext>
                  </a:extLst>
                </p:cNvPr>
                <p:cNvPicPr/>
                <p:nvPr/>
              </p:nvPicPr>
              <p:blipFill>
                <a:blip r:embed="rId191"/>
                <a:stretch>
                  <a:fillRect/>
                </a:stretch>
              </p:blipFill>
              <p:spPr>
                <a:xfrm>
                  <a:off x="10076842" y="3901352"/>
                  <a:ext cx="138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3" name="Freihand 112">
                  <a:extLst>
                    <a:ext uri="{FF2B5EF4-FFF2-40B4-BE49-F238E27FC236}">
                      <a16:creationId xmlns:a16="http://schemas.microsoft.com/office/drawing/2014/main" id="{9007A969-9327-4A0C-8951-41B51AA036AE}"/>
                    </a:ext>
                  </a:extLst>
                </p14:cNvPr>
                <p14:cNvContentPartPr/>
                <p14:nvPr/>
              </p14:nvContentPartPr>
              <p14:xfrm>
                <a:off x="10243162" y="3858152"/>
                <a:ext cx="203760" cy="122040"/>
              </p14:xfrm>
            </p:contentPart>
          </mc:Choice>
          <mc:Fallback>
            <p:pic>
              <p:nvPicPr>
                <p:cNvPr id="113" name="Freihand 112">
                  <a:extLst>
                    <a:ext uri="{FF2B5EF4-FFF2-40B4-BE49-F238E27FC236}">
                      <a16:creationId xmlns:a16="http://schemas.microsoft.com/office/drawing/2014/main" id="{9007A969-9327-4A0C-8951-41B51AA036AE}"/>
                    </a:ext>
                  </a:extLst>
                </p:cNvPr>
                <p:cNvPicPr/>
                <p:nvPr/>
              </p:nvPicPr>
              <p:blipFill>
                <a:blip r:embed="rId193"/>
                <a:stretch>
                  <a:fillRect/>
                </a:stretch>
              </p:blipFill>
              <p:spPr>
                <a:xfrm>
                  <a:off x="10238842" y="3853832"/>
                  <a:ext cx="212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4" name="Freihand 113">
                  <a:extLst>
                    <a:ext uri="{FF2B5EF4-FFF2-40B4-BE49-F238E27FC236}">
                      <a16:creationId xmlns:a16="http://schemas.microsoft.com/office/drawing/2014/main" id="{0CD130A4-5921-446B-B221-C1AC8392A5FC}"/>
                    </a:ext>
                  </a:extLst>
                </p14:cNvPr>
                <p14:cNvContentPartPr/>
                <p14:nvPr/>
              </p14:nvContentPartPr>
              <p14:xfrm>
                <a:off x="10432522" y="3821792"/>
                <a:ext cx="107640" cy="137160"/>
              </p14:xfrm>
            </p:contentPart>
          </mc:Choice>
          <mc:Fallback>
            <p:pic>
              <p:nvPicPr>
                <p:cNvPr id="114" name="Freihand 113">
                  <a:extLst>
                    <a:ext uri="{FF2B5EF4-FFF2-40B4-BE49-F238E27FC236}">
                      <a16:creationId xmlns:a16="http://schemas.microsoft.com/office/drawing/2014/main" id="{0CD130A4-5921-446B-B221-C1AC8392A5FC}"/>
                    </a:ext>
                  </a:extLst>
                </p:cNvPr>
                <p:cNvPicPr/>
                <p:nvPr/>
              </p:nvPicPr>
              <p:blipFill>
                <a:blip r:embed="rId195"/>
                <a:stretch>
                  <a:fillRect/>
                </a:stretch>
              </p:blipFill>
              <p:spPr>
                <a:xfrm>
                  <a:off x="10428202" y="3817472"/>
                  <a:ext cx="116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5" name="Freihand 114">
                  <a:extLst>
                    <a:ext uri="{FF2B5EF4-FFF2-40B4-BE49-F238E27FC236}">
                      <a16:creationId xmlns:a16="http://schemas.microsoft.com/office/drawing/2014/main" id="{5D6AD1DD-CBEE-4E86-84F9-B364236682F7}"/>
                    </a:ext>
                  </a:extLst>
                </p14:cNvPr>
                <p14:cNvContentPartPr/>
                <p14:nvPr/>
              </p14:nvContentPartPr>
              <p14:xfrm>
                <a:off x="10537282" y="3724232"/>
                <a:ext cx="120600" cy="207720"/>
              </p14:xfrm>
            </p:contentPart>
          </mc:Choice>
          <mc:Fallback>
            <p:pic>
              <p:nvPicPr>
                <p:cNvPr id="115" name="Freihand 114">
                  <a:extLst>
                    <a:ext uri="{FF2B5EF4-FFF2-40B4-BE49-F238E27FC236}">
                      <a16:creationId xmlns:a16="http://schemas.microsoft.com/office/drawing/2014/main" id="{5D6AD1DD-CBEE-4E86-84F9-B364236682F7}"/>
                    </a:ext>
                  </a:extLst>
                </p:cNvPr>
                <p:cNvPicPr/>
                <p:nvPr/>
              </p:nvPicPr>
              <p:blipFill>
                <a:blip r:embed="rId197"/>
                <a:stretch>
                  <a:fillRect/>
                </a:stretch>
              </p:blipFill>
              <p:spPr>
                <a:xfrm>
                  <a:off x="10532962" y="3719912"/>
                  <a:ext cx="1292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Freihand 116">
                  <a:extLst>
                    <a:ext uri="{FF2B5EF4-FFF2-40B4-BE49-F238E27FC236}">
                      <a16:creationId xmlns:a16="http://schemas.microsoft.com/office/drawing/2014/main" id="{74236485-2ADD-4502-9AEC-33C4DBAE25C2}"/>
                    </a:ext>
                  </a:extLst>
                </p14:cNvPr>
                <p14:cNvContentPartPr/>
                <p14:nvPr/>
              </p14:nvContentPartPr>
              <p14:xfrm>
                <a:off x="10670122" y="3708032"/>
                <a:ext cx="138240" cy="163080"/>
              </p14:xfrm>
            </p:contentPart>
          </mc:Choice>
          <mc:Fallback>
            <p:pic>
              <p:nvPicPr>
                <p:cNvPr id="117" name="Freihand 116">
                  <a:extLst>
                    <a:ext uri="{FF2B5EF4-FFF2-40B4-BE49-F238E27FC236}">
                      <a16:creationId xmlns:a16="http://schemas.microsoft.com/office/drawing/2014/main" id="{74236485-2ADD-4502-9AEC-33C4DBAE25C2}"/>
                    </a:ext>
                  </a:extLst>
                </p:cNvPr>
                <p:cNvPicPr/>
                <p:nvPr/>
              </p:nvPicPr>
              <p:blipFill>
                <a:blip r:embed="rId199"/>
                <a:stretch>
                  <a:fillRect/>
                </a:stretch>
              </p:blipFill>
              <p:spPr>
                <a:xfrm>
                  <a:off x="10665802" y="3703712"/>
                  <a:ext cx="146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483328E4-5848-4F0F-956B-A1CFCB391417}"/>
                    </a:ext>
                  </a:extLst>
                </p14:cNvPr>
                <p14:cNvContentPartPr/>
                <p14:nvPr/>
              </p14:nvContentPartPr>
              <p14:xfrm>
                <a:off x="10763362" y="3651152"/>
                <a:ext cx="8640" cy="21960"/>
              </p14:xfrm>
            </p:contentPart>
          </mc:Choice>
          <mc:Fallback>
            <p:pic>
              <p:nvPicPr>
                <p:cNvPr id="118" name="Freihand 117">
                  <a:extLst>
                    <a:ext uri="{FF2B5EF4-FFF2-40B4-BE49-F238E27FC236}">
                      <a16:creationId xmlns:a16="http://schemas.microsoft.com/office/drawing/2014/main" id="{483328E4-5848-4F0F-956B-A1CFCB391417}"/>
                    </a:ext>
                  </a:extLst>
                </p:cNvPr>
                <p:cNvPicPr/>
                <p:nvPr/>
              </p:nvPicPr>
              <p:blipFill>
                <a:blip r:embed="rId201"/>
                <a:stretch>
                  <a:fillRect/>
                </a:stretch>
              </p:blipFill>
              <p:spPr>
                <a:xfrm>
                  <a:off x="10759042" y="3646832"/>
                  <a:ext cx="17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9" name="Freihand 118">
                  <a:extLst>
                    <a:ext uri="{FF2B5EF4-FFF2-40B4-BE49-F238E27FC236}">
                      <a16:creationId xmlns:a16="http://schemas.microsoft.com/office/drawing/2014/main" id="{D0DA2359-D7D7-493D-AD2D-193179725784}"/>
                    </a:ext>
                  </a:extLst>
                </p14:cNvPr>
                <p14:cNvContentPartPr/>
                <p14:nvPr/>
              </p14:nvContentPartPr>
              <p14:xfrm>
                <a:off x="10805122" y="3769952"/>
                <a:ext cx="146880" cy="52560"/>
              </p14:xfrm>
            </p:contentPart>
          </mc:Choice>
          <mc:Fallback>
            <p:pic>
              <p:nvPicPr>
                <p:cNvPr id="119" name="Freihand 118">
                  <a:extLst>
                    <a:ext uri="{FF2B5EF4-FFF2-40B4-BE49-F238E27FC236}">
                      <a16:creationId xmlns:a16="http://schemas.microsoft.com/office/drawing/2014/main" id="{D0DA2359-D7D7-493D-AD2D-193179725784}"/>
                    </a:ext>
                  </a:extLst>
                </p:cNvPr>
                <p:cNvPicPr/>
                <p:nvPr/>
              </p:nvPicPr>
              <p:blipFill>
                <a:blip r:embed="rId203"/>
                <a:stretch>
                  <a:fillRect/>
                </a:stretch>
              </p:blipFill>
              <p:spPr>
                <a:xfrm>
                  <a:off x="10800802" y="3765632"/>
                  <a:ext cx="155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0" name="Freihand 119">
                  <a:extLst>
                    <a:ext uri="{FF2B5EF4-FFF2-40B4-BE49-F238E27FC236}">
                      <a16:creationId xmlns:a16="http://schemas.microsoft.com/office/drawing/2014/main" id="{7F12E316-FB24-4453-A3C9-2C3FDA98D06A}"/>
                    </a:ext>
                  </a:extLst>
                </p14:cNvPr>
                <p14:cNvContentPartPr/>
                <p14:nvPr/>
              </p14:nvContentPartPr>
              <p14:xfrm>
                <a:off x="10976842" y="3746552"/>
                <a:ext cx="181800" cy="64800"/>
              </p14:xfrm>
            </p:contentPart>
          </mc:Choice>
          <mc:Fallback>
            <p:pic>
              <p:nvPicPr>
                <p:cNvPr id="120" name="Freihand 119">
                  <a:extLst>
                    <a:ext uri="{FF2B5EF4-FFF2-40B4-BE49-F238E27FC236}">
                      <a16:creationId xmlns:a16="http://schemas.microsoft.com/office/drawing/2014/main" id="{7F12E316-FB24-4453-A3C9-2C3FDA98D06A}"/>
                    </a:ext>
                  </a:extLst>
                </p:cNvPr>
                <p:cNvPicPr/>
                <p:nvPr/>
              </p:nvPicPr>
              <p:blipFill>
                <a:blip r:embed="rId205"/>
                <a:stretch>
                  <a:fillRect/>
                </a:stretch>
              </p:blipFill>
              <p:spPr>
                <a:xfrm>
                  <a:off x="10972522" y="3742232"/>
                  <a:ext cx="190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1" name="Freihand 120">
                  <a:extLst>
                    <a:ext uri="{FF2B5EF4-FFF2-40B4-BE49-F238E27FC236}">
                      <a16:creationId xmlns:a16="http://schemas.microsoft.com/office/drawing/2014/main" id="{E1684EE2-CCFC-491F-9C9B-EAFBE93F5655}"/>
                    </a:ext>
                  </a:extLst>
                </p14:cNvPr>
                <p14:cNvContentPartPr/>
                <p14:nvPr/>
              </p14:nvContentPartPr>
              <p14:xfrm>
                <a:off x="10614322" y="3686792"/>
                <a:ext cx="51840" cy="11880"/>
              </p14:xfrm>
            </p:contentPart>
          </mc:Choice>
          <mc:Fallback>
            <p:pic>
              <p:nvPicPr>
                <p:cNvPr id="121" name="Freihand 120">
                  <a:extLst>
                    <a:ext uri="{FF2B5EF4-FFF2-40B4-BE49-F238E27FC236}">
                      <a16:creationId xmlns:a16="http://schemas.microsoft.com/office/drawing/2014/main" id="{E1684EE2-CCFC-491F-9C9B-EAFBE93F5655}"/>
                    </a:ext>
                  </a:extLst>
                </p:cNvPr>
                <p:cNvPicPr/>
                <p:nvPr/>
              </p:nvPicPr>
              <p:blipFill>
                <a:blip r:embed="rId207"/>
                <a:stretch>
                  <a:fillRect/>
                </a:stretch>
              </p:blipFill>
              <p:spPr>
                <a:xfrm>
                  <a:off x="10610002" y="3682472"/>
                  <a:ext cx="60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3" name="Freihand 122">
                  <a:extLst>
                    <a:ext uri="{FF2B5EF4-FFF2-40B4-BE49-F238E27FC236}">
                      <a16:creationId xmlns:a16="http://schemas.microsoft.com/office/drawing/2014/main" id="{E22114CB-4DCF-4EC4-9451-A49543093362}"/>
                    </a:ext>
                  </a:extLst>
                </p14:cNvPr>
                <p14:cNvContentPartPr/>
                <p14:nvPr/>
              </p14:nvContentPartPr>
              <p14:xfrm>
                <a:off x="11268442" y="3695792"/>
                <a:ext cx="146160" cy="227880"/>
              </p14:xfrm>
            </p:contentPart>
          </mc:Choice>
          <mc:Fallback>
            <p:pic>
              <p:nvPicPr>
                <p:cNvPr id="123" name="Freihand 122">
                  <a:extLst>
                    <a:ext uri="{FF2B5EF4-FFF2-40B4-BE49-F238E27FC236}">
                      <a16:creationId xmlns:a16="http://schemas.microsoft.com/office/drawing/2014/main" id="{E22114CB-4DCF-4EC4-9451-A49543093362}"/>
                    </a:ext>
                  </a:extLst>
                </p:cNvPr>
                <p:cNvPicPr/>
                <p:nvPr/>
              </p:nvPicPr>
              <p:blipFill>
                <a:blip r:embed="rId209"/>
                <a:stretch>
                  <a:fillRect/>
                </a:stretch>
              </p:blipFill>
              <p:spPr>
                <a:xfrm>
                  <a:off x="11264122" y="3691472"/>
                  <a:ext cx="1548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4" name="Freihand 123">
                  <a:extLst>
                    <a:ext uri="{FF2B5EF4-FFF2-40B4-BE49-F238E27FC236}">
                      <a16:creationId xmlns:a16="http://schemas.microsoft.com/office/drawing/2014/main" id="{01641AD2-F573-4657-B477-DCA2EBC416B0}"/>
                    </a:ext>
                  </a:extLst>
                </p14:cNvPr>
                <p14:cNvContentPartPr/>
                <p14:nvPr/>
              </p14:nvContentPartPr>
              <p14:xfrm>
                <a:off x="11443042" y="3669152"/>
                <a:ext cx="22320" cy="57960"/>
              </p14:xfrm>
            </p:contentPart>
          </mc:Choice>
          <mc:Fallback>
            <p:pic>
              <p:nvPicPr>
                <p:cNvPr id="124" name="Freihand 123">
                  <a:extLst>
                    <a:ext uri="{FF2B5EF4-FFF2-40B4-BE49-F238E27FC236}">
                      <a16:creationId xmlns:a16="http://schemas.microsoft.com/office/drawing/2014/main" id="{01641AD2-F573-4657-B477-DCA2EBC416B0}"/>
                    </a:ext>
                  </a:extLst>
                </p:cNvPr>
                <p:cNvPicPr/>
                <p:nvPr/>
              </p:nvPicPr>
              <p:blipFill>
                <a:blip r:embed="rId211"/>
                <a:stretch>
                  <a:fillRect/>
                </a:stretch>
              </p:blipFill>
              <p:spPr>
                <a:xfrm>
                  <a:off x="11438722" y="3664832"/>
                  <a:ext cx="309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5" name="Freihand 124">
                  <a:extLst>
                    <a:ext uri="{FF2B5EF4-FFF2-40B4-BE49-F238E27FC236}">
                      <a16:creationId xmlns:a16="http://schemas.microsoft.com/office/drawing/2014/main" id="{57915714-0A72-4780-89EA-2961FE8EE4A5}"/>
                    </a:ext>
                  </a:extLst>
                </p14:cNvPr>
                <p14:cNvContentPartPr/>
                <p14:nvPr/>
              </p14:nvContentPartPr>
              <p14:xfrm>
                <a:off x="11429722" y="3563312"/>
                <a:ext cx="271440" cy="249480"/>
              </p14:xfrm>
            </p:contentPart>
          </mc:Choice>
          <mc:Fallback>
            <p:pic>
              <p:nvPicPr>
                <p:cNvPr id="125" name="Freihand 124">
                  <a:extLst>
                    <a:ext uri="{FF2B5EF4-FFF2-40B4-BE49-F238E27FC236}">
                      <a16:creationId xmlns:a16="http://schemas.microsoft.com/office/drawing/2014/main" id="{57915714-0A72-4780-89EA-2961FE8EE4A5}"/>
                    </a:ext>
                  </a:extLst>
                </p:cNvPr>
                <p:cNvPicPr/>
                <p:nvPr/>
              </p:nvPicPr>
              <p:blipFill>
                <a:blip r:embed="rId213"/>
                <a:stretch>
                  <a:fillRect/>
                </a:stretch>
              </p:blipFill>
              <p:spPr>
                <a:xfrm>
                  <a:off x="11425402" y="3558992"/>
                  <a:ext cx="2800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6" name="Freihand 125">
                  <a:extLst>
                    <a:ext uri="{FF2B5EF4-FFF2-40B4-BE49-F238E27FC236}">
                      <a16:creationId xmlns:a16="http://schemas.microsoft.com/office/drawing/2014/main" id="{45DB3121-0CE5-4279-A27E-309906E901BD}"/>
                    </a:ext>
                  </a:extLst>
                </p14:cNvPr>
                <p14:cNvContentPartPr/>
                <p14:nvPr/>
              </p14:nvContentPartPr>
              <p14:xfrm>
                <a:off x="11702602" y="3525152"/>
                <a:ext cx="144000" cy="323280"/>
              </p14:xfrm>
            </p:contentPart>
          </mc:Choice>
          <mc:Fallback>
            <p:pic>
              <p:nvPicPr>
                <p:cNvPr id="126" name="Freihand 125">
                  <a:extLst>
                    <a:ext uri="{FF2B5EF4-FFF2-40B4-BE49-F238E27FC236}">
                      <a16:creationId xmlns:a16="http://schemas.microsoft.com/office/drawing/2014/main" id="{45DB3121-0CE5-4279-A27E-309906E901BD}"/>
                    </a:ext>
                  </a:extLst>
                </p:cNvPr>
                <p:cNvPicPr/>
                <p:nvPr/>
              </p:nvPicPr>
              <p:blipFill>
                <a:blip r:embed="rId215"/>
                <a:stretch>
                  <a:fillRect/>
                </a:stretch>
              </p:blipFill>
              <p:spPr>
                <a:xfrm>
                  <a:off x="11698282" y="3520832"/>
                  <a:ext cx="1526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7" name="Freihand 126">
                  <a:extLst>
                    <a:ext uri="{FF2B5EF4-FFF2-40B4-BE49-F238E27FC236}">
                      <a16:creationId xmlns:a16="http://schemas.microsoft.com/office/drawing/2014/main" id="{C44F1D7E-672E-4577-8E0E-6F8835BB4566}"/>
                    </a:ext>
                  </a:extLst>
                </p14:cNvPr>
                <p14:cNvContentPartPr/>
                <p14:nvPr/>
              </p14:nvContentPartPr>
              <p14:xfrm>
                <a:off x="11521882" y="3543872"/>
                <a:ext cx="111600" cy="28080"/>
              </p14:xfrm>
            </p:contentPart>
          </mc:Choice>
          <mc:Fallback>
            <p:pic>
              <p:nvPicPr>
                <p:cNvPr id="127" name="Freihand 126">
                  <a:extLst>
                    <a:ext uri="{FF2B5EF4-FFF2-40B4-BE49-F238E27FC236}">
                      <a16:creationId xmlns:a16="http://schemas.microsoft.com/office/drawing/2014/main" id="{C44F1D7E-672E-4577-8E0E-6F8835BB4566}"/>
                    </a:ext>
                  </a:extLst>
                </p:cNvPr>
                <p:cNvPicPr/>
                <p:nvPr/>
              </p:nvPicPr>
              <p:blipFill>
                <a:blip r:embed="rId217"/>
                <a:stretch>
                  <a:fillRect/>
                </a:stretch>
              </p:blipFill>
              <p:spPr>
                <a:xfrm>
                  <a:off x="11517562" y="3539552"/>
                  <a:ext cx="120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8" name="Freihand 127">
                  <a:extLst>
                    <a:ext uri="{FF2B5EF4-FFF2-40B4-BE49-F238E27FC236}">
                      <a16:creationId xmlns:a16="http://schemas.microsoft.com/office/drawing/2014/main" id="{58B9B522-C33D-4EED-8672-BA5655511F70}"/>
                    </a:ext>
                  </a:extLst>
                </p14:cNvPr>
                <p14:cNvContentPartPr/>
                <p14:nvPr/>
              </p14:nvContentPartPr>
              <p14:xfrm>
                <a:off x="11180602" y="3742952"/>
                <a:ext cx="853920" cy="219240"/>
              </p14:xfrm>
            </p:contentPart>
          </mc:Choice>
          <mc:Fallback>
            <p:pic>
              <p:nvPicPr>
                <p:cNvPr id="128" name="Freihand 127">
                  <a:extLst>
                    <a:ext uri="{FF2B5EF4-FFF2-40B4-BE49-F238E27FC236}">
                      <a16:creationId xmlns:a16="http://schemas.microsoft.com/office/drawing/2014/main" id="{58B9B522-C33D-4EED-8672-BA5655511F70}"/>
                    </a:ext>
                  </a:extLst>
                </p:cNvPr>
                <p:cNvPicPr/>
                <p:nvPr/>
              </p:nvPicPr>
              <p:blipFill>
                <a:blip r:embed="rId219"/>
                <a:stretch>
                  <a:fillRect/>
                </a:stretch>
              </p:blipFill>
              <p:spPr>
                <a:xfrm>
                  <a:off x="11176282" y="3738632"/>
                  <a:ext cx="862560" cy="227880"/>
                </a:xfrm>
                <a:prstGeom prst="rect">
                  <a:avLst/>
                </a:prstGeom>
              </p:spPr>
            </p:pic>
          </mc:Fallback>
        </mc:AlternateContent>
      </p:grpSp>
      <p:grpSp>
        <p:nvGrpSpPr>
          <p:cNvPr id="132" name="Gruppieren 131">
            <a:extLst>
              <a:ext uri="{FF2B5EF4-FFF2-40B4-BE49-F238E27FC236}">
                <a16:creationId xmlns:a16="http://schemas.microsoft.com/office/drawing/2014/main" id="{0D839F3A-EF8D-447D-99F1-EB95229BB7ED}"/>
              </a:ext>
            </a:extLst>
          </p:cNvPr>
          <p:cNvGrpSpPr/>
          <p:nvPr/>
        </p:nvGrpSpPr>
        <p:grpSpPr>
          <a:xfrm>
            <a:off x="2842642" y="4212392"/>
            <a:ext cx="2339640" cy="75600"/>
            <a:chOff x="2842642" y="4212392"/>
            <a:chExt cx="2339640" cy="75600"/>
          </a:xfrm>
        </p:grpSpPr>
        <mc:AlternateContent xmlns:mc="http://schemas.openxmlformats.org/markup-compatibility/2006">
          <mc:Choice xmlns:p14="http://schemas.microsoft.com/office/powerpoint/2010/main" Requires="p14">
            <p:contentPart p14:bwMode="auto" r:id="rId220">
              <p14:nvContentPartPr>
                <p14:cNvPr id="130" name="Freihand 129">
                  <a:extLst>
                    <a:ext uri="{FF2B5EF4-FFF2-40B4-BE49-F238E27FC236}">
                      <a16:creationId xmlns:a16="http://schemas.microsoft.com/office/drawing/2014/main" id="{EAFB2D0D-83FB-4996-91A3-8AEEED85B71E}"/>
                    </a:ext>
                  </a:extLst>
                </p14:cNvPr>
                <p14:cNvContentPartPr/>
                <p14:nvPr/>
              </p14:nvContentPartPr>
              <p14:xfrm>
                <a:off x="2842642" y="4212392"/>
                <a:ext cx="1269720" cy="54720"/>
              </p14:xfrm>
            </p:contentPart>
          </mc:Choice>
          <mc:Fallback>
            <p:pic>
              <p:nvPicPr>
                <p:cNvPr id="130" name="Freihand 129">
                  <a:extLst>
                    <a:ext uri="{FF2B5EF4-FFF2-40B4-BE49-F238E27FC236}">
                      <a16:creationId xmlns:a16="http://schemas.microsoft.com/office/drawing/2014/main" id="{EAFB2D0D-83FB-4996-91A3-8AEEED85B71E}"/>
                    </a:ext>
                  </a:extLst>
                </p:cNvPr>
                <p:cNvPicPr/>
                <p:nvPr/>
              </p:nvPicPr>
              <p:blipFill>
                <a:blip r:embed="rId221"/>
                <a:stretch>
                  <a:fillRect/>
                </a:stretch>
              </p:blipFill>
              <p:spPr>
                <a:xfrm>
                  <a:off x="2838322" y="4208072"/>
                  <a:ext cx="1278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1" name="Freihand 130">
                  <a:extLst>
                    <a:ext uri="{FF2B5EF4-FFF2-40B4-BE49-F238E27FC236}">
                      <a16:creationId xmlns:a16="http://schemas.microsoft.com/office/drawing/2014/main" id="{68AF4A3D-0E52-4534-B8ED-5F0DF823D207}"/>
                    </a:ext>
                  </a:extLst>
                </p14:cNvPr>
                <p14:cNvContentPartPr/>
                <p14:nvPr/>
              </p14:nvContentPartPr>
              <p14:xfrm>
                <a:off x="3795562" y="4219952"/>
                <a:ext cx="1386720" cy="68040"/>
              </p14:xfrm>
            </p:contentPart>
          </mc:Choice>
          <mc:Fallback>
            <p:pic>
              <p:nvPicPr>
                <p:cNvPr id="131" name="Freihand 130">
                  <a:extLst>
                    <a:ext uri="{FF2B5EF4-FFF2-40B4-BE49-F238E27FC236}">
                      <a16:creationId xmlns:a16="http://schemas.microsoft.com/office/drawing/2014/main" id="{68AF4A3D-0E52-4534-B8ED-5F0DF823D207}"/>
                    </a:ext>
                  </a:extLst>
                </p:cNvPr>
                <p:cNvPicPr/>
                <p:nvPr/>
              </p:nvPicPr>
              <p:blipFill>
                <a:blip r:embed="rId223"/>
                <a:stretch>
                  <a:fillRect/>
                </a:stretch>
              </p:blipFill>
              <p:spPr>
                <a:xfrm>
                  <a:off x="3791242" y="4215632"/>
                  <a:ext cx="139536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4">
            <p14:nvContentPartPr>
              <p14:cNvPr id="133" name="Freihand 132">
                <a:extLst>
                  <a:ext uri="{FF2B5EF4-FFF2-40B4-BE49-F238E27FC236}">
                    <a16:creationId xmlns:a16="http://schemas.microsoft.com/office/drawing/2014/main" id="{77239938-5373-45B4-9326-A7AB40F27267}"/>
                  </a:ext>
                </a:extLst>
              </p14:cNvPr>
              <p14:cNvContentPartPr/>
              <p14:nvPr/>
            </p14:nvContentPartPr>
            <p14:xfrm>
              <a:off x="3653362" y="4730072"/>
              <a:ext cx="2932560" cy="75240"/>
            </p14:xfrm>
          </p:contentPart>
        </mc:Choice>
        <mc:Fallback>
          <p:pic>
            <p:nvPicPr>
              <p:cNvPr id="133" name="Freihand 132">
                <a:extLst>
                  <a:ext uri="{FF2B5EF4-FFF2-40B4-BE49-F238E27FC236}">
                    <a16:creationId xmlns:a16="http://schemas.microsoft.com/office/drawing/2014/main" id="{77239938-5373-45B4-9326-A7AB40F27267}"/>
                  </a:ext>
                </a:extLst>
              </p:cNvPr>
              <p:cNvPicPr/>
              <p:nvPr/>
            </p:nvPicPr>
            <p:blipFill>
              <a:blip r:embed="rId225"/>
              <a:stretch>
                <a:fillRect/>
              </a:stretch>
            </p:blipFill>
            <p:spPr>
              <a:xfrm>
                <a:off x="3649042" y="4725752"/>
                <a:ext cx="2941200" cy="8388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9" name="Gruppieren 38">
            <a:extLst>
              <a:ext uri="{FF2B5EF4-FFF2-40B4-BE49-F238E27FC236}">
                <a16:creationId xmlns:a16="http://schemas.microsoft.com/office/drawing/2014/main" id="{430F7C0E-D9D8-4C4A-8E8C-15703B2E1421}"/>
              </a:ext>
            </a:extLst>
          </p:cNvPr>
          <p:cNvGrpSpPr/>
          <p:nvPr/>
        </p:nvGrpSpPr>
        <p:grpSpPr>
          <a:xfrm>
            <a:off x="4342042" y="1501592"/>
            <a:ext cx="1062000" cy="260640"/>
            <a:chOff x="4342042" y="1501592"/>
            <a:chExt cx="1062000" cy="2606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1679AA0-A332-432C-BFCD-2D244EAB28D6}"/>
                    </a:ext>
                  </a:extLst>
                </p14:cNvPr>
                <p14:cNvContentPartPr/>
                <p14:nvPr/>
              </p14:nvContentPartPr>
              <p14:xfrm>
                <a:off x="4342042" y="1591232"/>
                <a:ext cx="144360" cy="135000"/>
              </p14:xfrm>
            </p:contentPart>
          </mc:Choice>
          <mc:Fallback>
            <p:pic>
              <p:nvPicPr>
                <p:cNvPr id="2" name="Freihand 1">
                  <a:extLst>
                    <a:ext uri="{FF2B5EF4-FFF2-40B4-BE49-F238E27FC236}">
                      <a16:creationId xmlns:a16="http://schemas.microsoft.com/office/drawing/2014/main" id="{C1679AA0-A332-432C-BFCD-2D244EAB28D6}"/>
                    </a:ext>
                  </a:extLst>
                </p:cNvPr>
                <p:cNvPicPr/>
                <p:nvPr/>
              </p:nvPicPr>
              <p:blipFill>
                <a:blip r:embed="rId4"/>
                <a:stretch>
                  <a:fillRect/>
                </a:stretch>
              </p:blipFill>
              <p:spPr>
                <a:xfrm>
                  <a:off x="4337722" y="1586912"/>
                  <a:ext cx="1530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27DDF4C0-04DC-440F-B6C8-37B6DFBE14CA}"/>
                    </a:ext>
                  </a:extLst>
                </p14:cNvPr>
                <p14:cNvContentPartPr/>
                <p14:nvPr/>
              </p14:nvContentPartPr>
              <p14:xfrm>
                <a:off x="4454362" y="1621472"/>
                <a:ext cx="106920" cy="140760"/>
              </p14:xfrm>
            </p:contentPart>
          </mc:Choice>
          <mc:Fallback>
            <p:pic>
              <p:nvPicPr>
                <p:cNvPr id="6" name="Freihand 5">
                  <a:extLst>
                    <a:ext uri="{FF2B5EF4-FFF2-40B4-BE49-F238E27FC236}">
                      <a16:creationId xmlns:a16="http://schemas.microsoft.com/office/drawing/2014/main" id="{27DDF4C0-04DC-440F-B6C8-37B6DFBE14CA}"/>
                    </a:ext>
                  </a:extLst>
                </p:cNvPr>
                <p:cNvPicPr/>
                <p:nvPr/>
              </p:nvPicPr>
              <p:blipFill>
                <a:blip r:embed="rId6"/>
                <a:stretch>
                  <a:fillRect/>
                </a:stretch>
              </p:blipFill>
              <p:spPr>
                <a:xfrm>
                  <a:off x="4450042" y="1617152"/>
                  <a:ext cx="115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3BA5E22-3B75-4BFA-8448-3CC8A5561C6F}"/>
                    </a:ext>
                  </a:extLst>
                </p14:cNvPr>
                <p14:cNvContentPartPr/>
                <p14:nvPr/>
              </p14:nvContentPartPr>
              <p14:xfrm>
                <a:off x="4691962" y="1624712"/>
                <a:ext cx="123840" cy="84960"/>
              </p14:xfrm>
            </p:contentPart>
          </mc:Choice>
          <mc:Fallback>
            <p:pic>
              <p:nvPicPr>
                <p:cNvPr id="8" name="Freihand 7">
                  <a:extLst>
                    <a:ext uri="{FF2B5EF4-FFF2-40B4-BE49-F238E27FC236}">
                      <a16:creationId xmlns:a16="http://schemas.microsoft.com/office/drawing/2014/main" id="{03BA5E22-3B75-4BFA-8448-3CC8A5561C6F}"/>
                    </a:ext>
                  </a:extLst>
                </p:cNvPr>
                <p:cNvPicPr/>
                <p:nvPr/>
              </p:nvPicPr>
              <p:blipFill>
                <a:blip r:embed="rId8"/>
                <a:stretch>
                  <a:fillRect/>
                </a:stretch>
              </p:blipFill>
              <p:spPr>
                <a:xfrm>
                  <a:off x="4687642" y="1620392"/>
                  <a:ext cx="132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55E8B0B2-F5AA-4A1D-8E1D-3CAB7DDC89DD}"/>
                    </a:ext>
                  </a:extLst>
                </p14:cNvPr>
                <p14:cNvContentPartPr/>
                <p14:nvPr/>
              </p14:nvContentPartPr>
              <p14:xfrm>
                <a:off x="4818322" y="1602752"/>
                <a:ext cx="119880" cy="90720"/>
              </p14:xfrm>
            </p:contentPart>
          </mc:Choice>
          <mc:Fallback>
            <p:pic>
              <p:nvPicPr>
                <p:cNvPr id="9" name="Freihand 8">
                  <a:extLst>
                    <a:ext uri="{FF2B5EF4-FFF2-40B4-BE49-F238E27FC236}">
                      <a16:creationId xmlns:a16="http://schemas.microsoft.com/office/drawing/2014/main" id="{55E8B0B2-F5AA-4A1D-8E1D-3CAB7DDC89DD}"/>
                    </a:ext>
                  </a:extLst>
                </p:cNvPr>
                <p:cNvPicPr/>
                <p:nvPr/>
              </p:nvPicPr>
              <p:blipFill>
                <a:blip r:embed="rId10"/>
                <a:stretch>
                  <a:fillRect/>
                </a:stretch>
              </p:blipFill>
              <p:spPr>
                <a:xfrm>
                  <a:off x="4814002" y="1598432"/>
                  <a:ext cx="128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120DDAD7-3B0E-469D-B00C-EDCF597C8EC4}"/>
                    </a:ext>
                  </a:extLst>
                </p14:cNvPr>
                <p14:cNvContentPartPr/>
                <p14:nvPr/>
              </p14:nvContentPartPr>
              <p14:xfrm>
                <a:off x="4917682" y="1501592"/>
                <a:ext cx="86760" cy="165600"/>
              </p14:xfrm>
            </p:contentPart>
          </mc:Choice>
          <mc:Fallback>
            <p:pic>
              <p:nvPicPr>
                <p:cNvPr id="10" name="Freihand 9">
                  <a:extLst>
                    <a:ext uri="{FF2B5EF4-FFF2-40B4-BE49-F238E27FC236}">
                      <a16:creationId xmlns:a16="http://schemas.microsoft.com/office/drawing/2014/main" id="{120DDAD7-3B0E-469D-B00C-EDCF597C8EC4}"/>
                    </a:ext>
                  </a:extLst>
                </p:cNvPr>
                <p:cNvPicPr/>
                <p:nvPr/>
              </p:nvPicPr>
              <p:blipFill>
                <a:blip r:embed="rId12"/>
                <a:stretch>
                  <a:fillRect/>
                </a:stretch>
              </p:blipFill>
              <p:spPr>
                <a:xfrm>
                  <a:off x="4913362" y="1497272"/>
                  <a:ext cx="95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5956FC14-A980-4FAC-888F-2FC68494035A}"/>
                    </a:ext>
                  </a:extLst>
                </p14:cNvPr>
                <p14:cNvContentPartPr/>
                <p14:nvPr/>
              </p14:nvContentPartPr>
              <p14:xfrm>
                <a:off x="5037562" y="1576832"/>
                <a:ext cx="93240" cy="88200"/>
              </p14:xfrm>
            </p:contentPart>
          </mc:Choice>
          <mc:Fallback>
            <p:pic>
              <p:nvPicPr>
                <p:cNvPr id="11" name="Freihand 10">
                  <a:extLst>
                    <a:ext uri="{FF2B5EF4-FFF2-40B4-BE49-F238E27FC236}">
                      <a16:creationId xmlns:a16="http://schemas.microsoft.com/office/drawing/2014/main" id="{5956FC14-A980-4FAC-888F-2FC68494035A}"/>
                    </a:ext>
                  </a:extLst>
                </p:cNvPr>
                <p:cNvPicPr/>
                <p:nvPr/>
              </p:nvPicPr>
              <p:blipFill>
                <a:blip r:embed="rId14"/>
                <a:stretch>
                  <a:fillRect/>
                </a:stretch>
              </p:blipFill>
              <p:spPr>
                <a:xfrm>
                  <a:off x="5033242" y="1572512"/>
                  <a:ext cx="101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1D4349F1-B702-43E8-B479-4E4B45F4B0B8}"/>
                    </a:ext>
                  </a:extLst>
                </p14:cNvPr>
                <p14:cNvContentPartPr/>
                <p14:nvPr/>
              </p14:nvContentPartPr>
              <p14:xfrm>
                <a:off x="5171122" y="1584392"/>
                <a:ext cx="232920" cy="83520"/>
              </p14:xfrm>
            </p:contentPart>
          </mc:Choice>
          <mc:Fallback>
            <p:pic>
              <p:nvPicPr>
                <p:cNvPr id="12" name="Freihand 11">
                  <a:extLst>
                    <a:ext uri="{FF2B5EF4-FFF2-40B4-BE49-F238E27FC236}">
                      <a16:creationId xmlns:a16="http://schemas.microsoft.com/office/drawing/2014/main" id="{1D4349F1-B702-43E8-B479-4E4B45F4B0B8}"/>
                    </a:ext>
                  </a:extLst>
                </p:cNvPr>
                <p:cNvPicPr/>
                <p:nvPr/>
              </p:nvPicPr>
              <p:blipFill>
                <a:blip r:embed="rId16"/>
                <a:stretch>
                  <a:fillRect/>
                </a:stretch>
              </p:blipFill>
              <p:spPr>
                <a:xfrm>
                  <a:off x="5166802" y="1580072"/>
                  <a:ext cx="241560" cy="92160"/>
                </a:xfrm>
                <a:prstGeom prst="rect">
                  <a:avLst/>
                </a:prstGeom>
              </p:spPr>
            </p:pic>
          </mc:Fallback>
        </mc:AlternateContent>
      </p:grpSp>
      <p:grpSp>
        <p:nvGrpSpPr>
          <p:cNvPr id="38" name="Gruppieren 37">
            <a:extLst>
              <a:ext uri="{FF2B5EF4-FFF2-40B4-BE49-F238E27FC236}">
                <a16:creationId xmlns:a16="http://schemas.microsoft.com/office/drawing/2014/main" id="{A15DE55B-858B-477E-B99B-43012A1C6203}"/>
              </a:ext>
            </a:extLst>
          </p:cNvPr>
          <p:cNvGrpSpPr/>
          <p:nvPr/>
        </p:nvGrpSpPr>
        <p:grpSpPr>
          <a:xfrm>
            <a:off x="5596282" y="1500152"/>
            <a:ext cx="406440" cy="158760"/>
            <a:chOff x="5596282" y="1500152"/>
            <a:chExt cx="406440" cy="15876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FDB30B9A-129E-4048-9CE1-34ED8C06DE14}"/>
                    </a:ext>
                  </a:extLst>
                </p14:cNvPr>
                <p14:cNvContentPartPr/>
                <p14:nvPr/>
              </p14:nvContentPartPr>
              <p14:xfrm>
                <a:off x="5596282" y="1579712"/>
                <a:ext cx="158760" cy="79200"/>
              </p14:xfrm>
            </p:contentPart>
          </mc:Choice>
          <mc:Fallback>
            <p:pic>
              <p:nvPicPr>
                <p:cNvPr id="13" name="Freihand 12">
                  <a:extLst>
                    <a:ext uri="{FF2B5EF4-FFF2-40B4-BE49-F238E27FC236}">
                      <a16:creationId xmlns:a16="http://schemas.microsoft.com/office/drawing/2014/main" id="{FDB30B9A-129E-4048-9CE1-34ED8C06DE14}"/>
                    </a:ext>
                  </a:extLst>
                </p:cNvPr>
                <p:cNvPicPr/>
                <p:nvPr/>
              </p:nvPicPr>
              <p:blipFill>
                <a:blip r:embed="rId18"/>
                <a:stretch>
                  <a:fillRect/>
                </a:stretch>
              </p:blipFill>
              <p:spPr>
                <a:xfrm>
                  <a:off x="5591962" y="1575392"/>
                  <a:ext cx="167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2BB7CDA5-96EC-4F88-BC49-EDF75E1A8D0E}"/>
                    </a:ext>
                  </a:extLst>
                </p14:cNvPr>
                <p14:cNvContentPartPr/>
                <p14:nvPr/>
              </p14:nvContentPartPr>
              <p14:xfrm>
                <a:off x="5744962" y="1500152"/>
                <a:ext cx="97200" cy="134640"/>
              </p14:xfrm>
            </p:contentPart>
          </mc:Choice>
          <mc:Fallback>
            <p:pic>
              <p:nvPicPr>
                <p:cNvPr id="14" name="Freihand 13">
                  <a:extLst>
                    <a:ext uri="{FF2B5EF4-FFF2-40B4-BE49-F238E27FC236}">
                      <a16:creationId xmlns:a16="http://schemas.microsoft.com/office/drawing/2014/main" id="{2BB7CDA5-96EC-4F88-BC49-EDF75E1A8D0E}"/>
                    </a:ext>
                  </a:extLst>
                </p:cNvPr>
                <p:cNvPicPr/>
                <p:nvPr/>
              </p:nvPicPr>
              <p:blipFill>
                <a:blip r:embed="rId20"/>
                <a:stretch>
                  <a:fillRect/>
                </a:stretch>
              </p:blipFill>
              <p:spPr>
                <a:xfrm>
                  <a:off x="5740642" y="1495832"/>
                  <a:ext cx="105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B8FB8AD9-1CC3-4F8E-8768-A23F4C84B7C0}"/>
                    </a:ext>
                  </a:extLst>
                </p14:cNvPr>
                <p14:cNvContentPartPr/>
                <p14:nvPr/>
              </p14:nvContentPartPr>
              <p14:xfrm>
                <a:off x="5848642" y="1553072"/>
                <a:ext cx="93600" cy="84240"/>
              </p14:xfrm>
            </p:contentPart>
          </mc:Choice>
          <mc:Fallback>
            <p:pic>
              <p:nvPicPr>
                <p:cNvPr id="15" name="Freihand 14">
                  <a:extLst>
                    <a:ext uri="{FF2B5EF4-FFF2-40B4-BE49-F238E27FC236}">
                      <a16:creationId xmlns:a16="http://schemas.microsoft.com/office/drawing/2014/main" id="{B8FB8AD9-1CC3-4F8E-8768-A23F4C84B7C0}"/>
                    </a:ext>
                  </a:extLst>
                </p:cNvPr>
                <p:cNvPicPr/>
                <p:nvPr/>
              </p:nvPicPr>
              <p:blipFill>
                <a:blip r:embed="rId22"/>
                <a:stretch>
                  <a:fillRect/>
                </a:stretch>
              </p:blipFill>
              <p:spPr>
                <a:xfrm>
                  <a:off x="5844322" y="1548752"/>
                  <a:ext cx="102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98716657-21D7-41AD-832D-823C2D95B2C0}"/>
                    </a:ext>
                  </a:extLst>
                </p14:cNvPr>
                <p14:cNvContentPartPr/>
                <p14:nvPr/>
              </p14:nvContentPartPr>
              <p14:xfrm>
                <a:off x="5947642" y="1548752"/>
                <a:ext cx="55080" cy="86040"/>
              </p14:xfrm>
            </p:contentPart>
          </mc:Choice>
          <mc:Fallback>
            <p:pic>
              <p:nvPicPr>
                <p:cNvPr id="16" name="Freihand 15">
                  <a:extLst>
                    <a:ext uri="{FF2B5EF4-FFF2-40B4-BE49-F238E27FC236}">
                      <a16:creationId xmlns:a16="http://schemas.microsoft.com/office/drawing/2014/main" id="{98716657-21D7-41AD-832D-823C2D95B2C0}"/>
                    </a:ext>
                  </a:extLst>
                </p:cNvPr>
                <p:cNvPicPr/>
                <p:nvPr/>
              </p:nvPicPr>
              <p:blipFill>
                <a:blip r:embed="rId24"/>
                <a:stretch>
                  <a:fillRect/>
                </a:stretch>
              </p:blipFill>
              <p:spPr>
                <a:xfrm>
                  <a:off x="5943322" y="1544432"/>
                  <a:ext cx="63720" cy="94680"/>
                </a:xfrm>
                <a:prstGeom prst="rect">
                  <a:avLst/>
                </a:prstGeom>
              </p:spPr>
            </p:pic>
          </mc:Fallback>
        </mc:AlternateContent>
      </p:grpSp>
      <p:grpSp>
        <p:nvGrpSpPr>
          <p:cNvPr id="37" name="Gruppieren 36">
            <a:extLst>
              <a:ext uri="{FF2B5EF4-FFF2-40B4-BE49-F238E27FC236}">
                <a16:creationId xmlns:a16="http://schemas.microsoft.com/office/drawing/2014/main" id="{C8F88EF1-5D8F-42C8-AC47-5DFB73573531}"/>
              </a:ext>
            </a:extLst>
          </p:cNvPr>
          <p:cNvGrpSpPr/>
          <p:nvPr/>
        </p:nvGrpSpPr>
        <p:grpSpPr>
          <a:xfrm>
            <a:off x="6202522" y="1465592"/>
            <a:ext cx="447120" cy="164160"/>
            <a:chOff x="6202522" y="1465592"/>
            <a:chExt cx="447120" cy="164160"/>
          </a:xfrm>
        </p:grpSpPr>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B3534360-22BB-4652-8B48-D952ECFD7D1B}"/>
                    </a:ext>
                  </a:extLst>
                </p14:cNvPr>
                <p14:cNvContentPartPr/>
                <p14:nvPr/>
              </p14:nvContentPartPr>
              <p14:xfrm>
                <a:off x="6202522" y="1528592"/>
                <a:ext cx="341640" cy="101160"/>
              </p14:xfrm>
            </p:contentPart>
          </mc:Choice>
          <mc:Fallback>
            <p:pic>
              <p:nvPicPr>
                <p:cNvPr id="17" name="Freihand 16">
                  <a:extLst>
                    <a:ext uri="{FF2B5EF4-FFF2-40B4-BE49-F238E27FC236}">
                      <a16:creationId xmlns:a16="http://schemas.microsoft.com/office/drawing/2014/main" id="{B3534360-22BB-4652-8B48-D952ECFD7D1B}"/>
                    </a:ext>
                  </a:extLst>
                </p:cNvPr>
                <p:cNvPicPr/>
                <p:nvPr/>
              </p:nvPicPr>
              <p:blipFill>
                <a:blip r:embed="rId26"/>
                <a:stretch>
                  <a:fillRect/>
                </a:stretch>
              </p:blipFill>
              <p:spPr>
                <a:xfrm>
                  <a:off x="6198202" y="1524272"/>
                  <a:ext cx="350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D2242AA4-831F-4490-956A-ACC9080C21E0}"/>
                    </a:ext>
                  </a:extLst>
                </p14:cNvPr>
                <p14:cNvContentPartPr/>
                <p14:nvPr/>
              </p14:nvContentPartPr>
              <p14:xfrm>
                <a:off x="6491242" y="1492952"/>
                <a:ext cx="49320" cy="12960"/>
              </p14:xfrm>
            </p:contentPart>
          </mc:Choice>
          <mc:Fallback>
            <p:pic>
              <p:nvPicPr>
                <p:cNvPr id="18" name="Freihand 17">
                  <a:extLst>
                    <a:ext uri="{FF2B5EF4-FFF2-40B4-BE49-F238E27FC236}">
                      <a16:creationId xmlns:a16="http://schemas.microsoft.com/office/drawing/2014/main" id="{D2242AA4-831F-4490-956A-ACC9080C21E0}"/>
                    </a:ext>
                  </a:extLst>
                </p:cNvPr>
                <p:cNvPicPr/>
                <p:nvPr/>
              </p:nvPicPr>
              <p:blipFill>
                <a:blip r:embed="rId28"/>
                <a:stretch>
                  <a:fillRect/>
                </a:stretch>
              </p:blipFill>
              <p:spPr>
                <a:xfrm>
                  <a:off x="6486922" y="1488632"/>
                  <a:ext cx="57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6B790559-C883-49F0-BD7E-DB6642E4A889}"/>
                    </a:ext>
                  </a:extLst>
                </p14:cNvPr>
                <p14:cNvContentPartPr/>
                <p14:nvPr/>
              </p14:nvContentPartPr>
              <p14:xfrm>
                <a:off x="6540202" y="1465592"/>
                <a:ext cx="109440" cy="110880"/>
              </p14:xfrm>
            </p:contentPart>
          </mc:Choice>
          <mc:Fallback>
            <p:pic>
              <p:nvPicPr>
                <p:cNvPr id="19" name="Freihand 18">
                  <a:extLst>
                    <a:ext uri="{FF2B5EF4-FFF2-40B4-BE49-F238E27FC236}">
                      <a16:creationId xmlns:a16="http://schemas.microsoft.com/office/drawing/2014/main" id="{6B790559-C883-49F0-BD7E-DB6642E4A889}"/>
                    </a:ext>
                  </a:extLst>
                </p:cNvPr>
                <p:cNvPicPr/>
                <p:nvPr/>
              </p:nvPicPr>
              <p:blipFill>
                <a:blip r:embed="rId30"/>
                <a:stretch>
                  <a:fillRect/>
                </a:stretch>
              </p:blipFill>
              <p:spPr>
                <a:xfrm>
                  <a:off x="6535882" y="1461272"/>
                  <a:ext cx="118080" cy="11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F504AB9D-9A05-40B9-8B90-F8CFCE7F1D64}"/>
                  </a:ext>
                </a:extLst>
              </p14:cNvPr>
              <p14:cNvContentPartPr/>
              <p14:nvPr/>
            </p14:nvContentPartPr>
            <p14:xfrm>
              <a:off x="6831082" y="1488272"/>
              <a:ext cx="273600" cy="99360"/>
            </p14:xfrm>
          </p:contentPart>
        </mc:Choice>
        <mc:Fallback>
          <p:pic>
            <p:nvPicPr>
              <p:cNvPr id="20" name="Freihand 19">
                <a:extLst>
                  <a:ext uri="{FF2B5EF4-FFF2-40B4-BE49-F238E27FC236}">
                    <a16:creationId xmlns:a16="http://schemas.microsoft.com/office/drawing/2014/main" id="{F504AB9D-9A05-40B9-8B90-F8CFCE7F1D64}"/>
                  </a:ext>
                </a:extLst>
              </p:cNvPr>
              <p:cNvPicPr/>
              <p:nvPr/>
            </p:nvPicPr>
            <p:blipFill>
              <a:blip r:embed="rId32"/>
              <a:stretch>
                <a:fillRect/>
              </a:stretch>
            </p:blipFill>
            <p:spPr>
              <a:xfrm>
                <a:off x="6826762" y="1483952"/>
                <a:ext cx="282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4E52875B-EB04-4076-B9A2-40FF1ED6081F}"/>
                  </a:ext>
                </a:extLst>
              </p14:cNvPr>
              <p14:cNvContentPartPr/>
              <p14:nvPr/>
            </p14:nvContentPartPr>
            <p14:xfrm>
              <a:off x="7116562" y="1492592"/>
              <a:ext cx="100080" cy="56880"/>
            </p14:xfrm>
          </p:contentPart>
        </mc:Choice>
        <mc:Fallback>
          <p:pic>
            <p:nvPicPr>
              <p:cNvPr id="21" name="Freihand 20">
                <a:extLst>
                  <a:ext uri="{FF2B5EF4-FFF2-40B4-BE49-F238E27FC236}">
                    <a16:creationId xmlns:a16="http://schemas.microsoft.com/office/drawing/2014/main" id="{4E52875B-EB04-4076-B9A2-40FF1ED6081F}"/>
                  </a:ext>
                </a:extLst>
              </p:cNvPr>
              <p:cNvPicPr/>
              <p:nvPr/>
            </p:nvPicPr>
            <p:blipFill>
              <a:blip r:embed="rId34"/>
              <a:stretch>
                <a:fillRect/>
              </a:stretch>
            </p:blipFill>
            <p:spPr>
              <a:xfrm>
                <a:off x="7112242" y="1488272"/>
                <a:ext cx="108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F8655615-9AB2-4331-882D-4DF0E09CB9A0}"/>
                  </a:ext>
                </a:extLst>
              </p14:cNvPr>
              <p14:cNvContentPartPr/>
              <p14:nvPr/>
            </p14:nvContentPartPr>
            <p14:xfrm>
              <a:off x="7239682" y="1420592"/>
              <a:ext cx="137160" cy="105120"/>
            </p14:xfrm>
          </p:contentPart>
        </mc:Choice>
        <mc:Fallback>
          <p:pic>
            <p:nvPicPr>
              <p:cNvPr id="22" name="Freihand 21">
                <a:extLst>
                  <a:ext uri="{FF2B5EF4-FFF2-40B4-BE49-F238E27FC236}">
                    <a16:creationId xmlns:a16="http://schemas.microsoft.com/office/drawing/2014/main" id="{F8655615-9AB2-4331-882D-4DF0E09CB9A0}"/>
                  </a:ext>
                </a:extLst>
              </p:cNvPr>
              <p:cNvPicPr/>
              <p:nvPr/>
            </p:nvPicPr>
            <p:blipFill>
              <a:blip r:embed="rId36"/>
              <a:stretch>
                <a:fillRect/>
              </a:stretch>
            </p:blipFill>
            <p:spPr>
              <a:xfrm>
                <a:off x="7235362" y="1416272"/>
                <a:ext cx="145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BD0BE7B7-0356-4F80-9F52-CF5E6720B492}"/>
                  </a:ext>
                </a:extLst>
              </p14:cNvPr>
              <p14:cNvContentPartPr/>
              <p14:nvPr/>
            </p14:nvContentPartPr>
            <p14:xfrm>
              <a:off x="7388722" y="1403312"/>
              <a:ext cx="92880" cy="133200"/>
            </p14:xfrm>
          </p:contentPart>
        </mc:Choice>
        <mc:Fallback>
          <p:pic>
            <p:nvPicPr>
              <p:cNvPr id="23" name="Freihand 22">
                <a:extLst>
                  <a:ext uri="{FF2B5EF4-FFF2-40B4-BE49-F238E27FC236}">
                    <a16:creationId xmlns:a16="http://schemas.microsoft.com/office/drawing/2014/main" id="{BD0BE7B7-0356-4F80-9F52-CF5E6720B492}"/>
                  </a:ext>
                </a:extLst>
              </p:cNvPr>
              <p:cNvPicPr/>
              <p:nvPr/>
            </p:nvPicPr>
            <p:blipFill>
              <a:blip r:embed="rId38"/>
              <a:stretch>
                <a:fillRect/>
              </a:stretch>
            </p:blipFill>
            <p:spPr>
              <a:xfrm>
                <a:off x="7384402" y="1398992"/>
                <a:ext cx="101520" cy="141840"/>
              </a:xfrm>
              <a:prstGeom prst="rect">
                <a:avLst/>
              </a:prstGeom>
            </p:spPr>
          </p:pic>
        </mc:Fallback>
      </mc:AlternateContent>
      <p:grpSp>
        <p:nvGrpSpPr>
          <p:cNvPr id="63" name="Gruppieren 62">
            <a:extLst>
              <a:ext uri="{FF2B5EF4-FFF2-40B4-BE49-F238E27FC236}">
                <a16:creationId xmlns:a16="http://schemas.microsoft.com/office/drawing/2014/main" id="{BF8997A1-65F1-41D1-A656-42E801D66569}"/>
              </a:ext>
            </a:extLst>
          </p:cNvPr>
          <p:cNvGrpSpPr/>
          <p:nvPr/>
        </p:nvGrpSpPr>
        <p:grpSpPr>
          <a:xfrm>
            <a:off x="7637482" y="1304672"/>
            <a:ext cx="3067920" cy="715680"/>
            <a:chOff x="7637482" y="1304672"/>
            <a:chExt cx="3067920" cy="715680"/>
          </a:xfrm>
        </p:grpSpPr>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42F0152A-927B-4C5E-8D81-C949FB055B99}"/>
                    </a:ext>
                  </a:extLst>
                </p14:cNvPr>
                <p14:cNvContentPartPr/>
                <p14:nvPr/>
              </p14:nvContentPartPr>
              <p14:xfrm>
                <a:off x="7637482" y="1469192"/>
                <a:ext cx="211680" cy="51840"/>
              </p14:xfrm>
            </p:contentPart>
          </mc:Choice>
          <mc:Fallback>
            <p:pic>
              <p:nvPicPr>
                <p:cNvPr id="24" name="Freihand 23">
                  <a:extLst>
                    <a:ext uri="{FF2B5EF4-FFF2-40B4-BE49-F238E27FC236}">
                      <a16:creationId xmlns:a16="http://schemas.microsoft.com/office/drawing/2014/main" id="{42F0152A-927B-4C5E-8D81-C949FB055B99}"/>
                    </a:ext>
                  </a:extLst>
                </p:cNvPr>
                <p:cNvPicPr/>
                <p:nvPr/>
              </p:nvPicPr>
              <p:blipFill>
                <a:blip r:embed="rId40"/>
                <a:stretch>
                  <a:fillRect/>
                </a:stretch>
              </p:blipFill>
              <p:spPr>
                <a:xfrm>
                  <a:off x="7633162" y="1464872"/>
                  <a:ext cx="220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0269E03A-8B13-489A-8CA2-4BF7C69D0622}"/>
                    </a:ext>
                  </a:extLst>
                </p14:cNvPr>
                <p14:cNvContentPartPr/>
                <p14:nvPr/>
              </p14:nvContentPartPr>
              <p14:xfrm>
                <a:off x="7834402" y="1390352"/>
                <a:ext cx="360" cy="360"/>
              </p14:xfrm>
            </p:contentPart>
          </mc:Choice>
          <mc:Fallback>
            <p:pic>
              <p:nvPicPr>
                <p:cNvPr id="25" name="Freihand 24">
                  <a:extLst>
                    <a:ext uri="{FF2B5EF4-FFF2-40B4-BE49-F238E27FC236}">
                      <a16:creationId xmlns:a16="http://schemas.microsoft.com/office/drawing/2014/main" id="{0269E03A-8B13-489A-8CA2-4BF7C69D0622}"/>
                    </a:ext>
                  </a:extLst>
                </p:cNvPr>
                <p:cNvPicPr/>
                <p:nvPr/>
              </p:nvPicPr>
              <p:blipFill>
                <a:blip r:embed="rId42"/>
                <a:stretch>
                  <a:fillRect/>
                </a:stretch>
              </p:blipFill>
              <p:spPr>
                <a:xfrm>
                  <a:off x="7830082" y="1386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E167FBB8-571B-412F-A0E8-B47C452E2E3D}"/>
                    </a:ext>
                  </a:extLst>
                </p14:cNvPr>
                <p14:cNvContentPartPr/>
                <p14:nvPr/>
              </p14:nvContentPartPr>
              <p14:xfrm>
                <a:off x="8035642" y="1317272"/>
                <a:ext cx="124560" cy="208080"/>
              </p14:xfrm>
            </p:contentPart>
          </mc:Choice>
          <mc:Fallback>
            <p:pic>
              <p:nvPicPr>
                <p:cNvPr id="26" name="Freihand 25">
                  <a:extLst>
                    <a:ext uri="{FF2B5EF4-FFF2-40B4-BE49-F238E27FC236}">
                      <a16:creationId xmlns:a16="http://schemas.microsoft.com/office/drawing/2014/main" id="{E167FBB8-571B-412F-A0E8-B47C452E2E3D}"/>
                    </a:ext>
                  </a:extLst>
                </p:cNvPr>
                <p:cNvPicPr/>
                <p:nvPr/>
              </p:nvPicPr>
              <p:blipFill>
                <a:blip r:embed="rId44"/>
                <a:stretch>
                  <a:fillRect/>
                </a:stretch>
              </p:blipFill>
              <p:spPr>
                <a:xfrm>
                  <a:off x="8031322" y="1312952"/>
                  <a:ext cx="1332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7DA427DC-974D-48D6-ADEC-D492A4597CA6}"/>
                    </a:ext>
                  </a:extLst>
                </p14:cNvPr>
                <p14:cNvContentPartPr/>
                <p14:nvPr/>
              </p14:nvContentPartPr>
              <p14:xfrm>
                <a:off x="8180362" y="1315112"/>
                <a:ext cx="178920" cy="152640"/>
              </p14:xfrm>
            </p:contentPart>
          </mc:Choice>
          <mc:Fallback>
            <p:pic>
              <p:nvPicPr>
                <p:cNvPr id="27" name="Freihand 26">
                  <a:extLst>
                    <a:ext uri="{FF2B5EF4-FFF2-40B4-BE49-F238E27FC236}">
                      <a16:creationId xmlns:a16="http://schemas.microsoft.com/office/drawing/2014/main" id="{7DA427DC-974D-48D6-ADEC-D492A4597CA6}"/>
                    </a:ext>
                  </a:extLst>
                </p:cNvPr>
                <p:cNvPicPr/>
                <p:nvPr/>
              </p:nvPicPr>
              <p:blipFill>
                <a:blip r:embed="rId46"/>
                <a:stretch>
                  <a:fillRect/>
                </a:stretch>
              </p:blipFill>
              <p:spPr>
                <a:xfrm>
                  <a:off x="8176042" y="1310792"/>
                  <a:ext cx="187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216A372E-8E19-4E29-8A31-5BDFC15B2778}"/>
                    </a:ext>
                  </a:extLst>
                </p14:cNvPr>
                <p14:cNvContentPartPr/>
                <p14:nvPr/>
              </p14:nvContentPartPr>
              <p14:xfrm>
                <a:off x="8359282" y="1324112"/>
                <a:ext cx="104760" cy="128880"/>
              </p14:xfrm>
            </p:contentPart>
          </mc:Choice>
          <mc:Fallback>
            <p:pic>
              <p:nvPicPr>
                <p:cNvPr id="28" name="Freihand 27">
                  <a:extLst>
                    <a:ext uri="{FF2B5EF4-FFF2-40B4-BE49-F238E27FC236}">
                      <a16:creationId xmlns:a16="http://schemas.microsoft.com/office/drawing/2014/main" id="{216A372E-8E19-4E29-8A31-5BDFC15B2778}"/>
                    </a:ext>
                  </a:extLst>
                </p:cNvPr>
                <p:cNvPicPr/>
                <p:nvPr/>
              </p:nvPicPr>
              <p:blipFill>
                <a:blip r:embed="rId48"/>
                <a:stretch>
                  <a:fillRect/>
                </a:stretch>
              </p:blipFill>
              <p:spPr>
                <a:xfrm>
                  <a:off x="8354962" y="1319792"/>
                  <a:ext cx="113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39E50813-FC12-427B-85EE-03981BCC36D0}"/>
                    </a:ext>
                  </a:extLst>
                </p14:cNvPr>
                <p14:cNvContentPartPr/>
                <p14:nvPr/>
              </p14:nvContentPartPr>
              <p14:xfrm>
                <a:off x="8573842" y="1381712"/>
                <a:ext cx="239040" cy="95040"/>
              </p14:xfrm>
            </p:contentPart>
          </mc:Choice>
          <mc:Fallback>
            <p:pic>
              <p:nvPicPr>
                <p:cNvPr id="29" name="Freihand 28">
                  <a:extLst>
                    <a:ext uri="{FF2B5EF4-FFF2-40B4-BE49-F238E27FC236}">
                      <a16:creationId xmlns:a16="http://schemas.microsoft.com/office/drawing/2014/main" id="{39E50813-FC12-427B-85EE-03981BCC36D0}"/>
                    </a:ext>
                  </a:extLst>
                </p:cNvPr>
                <p:cNvPicPr/>
                <p:nvPr/>
              </p:nvPicPr>
              <p:blipFill>
                <a:blip r:embed="rId50"/>
                <a:stretch>
                  <a:fillRect/>
                </a:stretch>
              </p:blipFill>
              <p:spPr>
                <a:xfrm>
                  <a:off x="8569522" y="1377392"/>
                  <a:ext cx="247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B5868BDF-A14E-4B3B-81E6-A61603A1DCCB}"/>
                    </a:ext>
                  </a:extLst>
                </p14:cNvPr>
                <p14:cNvContentPartPr/>
                <p14:nvPr/>
              </p14:nvContentPartPr>
              <p14:xfrm>
                <a:off x="8970202" y="1380272"/>
                <a:ext cx="189720" cy="66240"/>
              </p14:xfrm>
            </p:contentPart>
          </mc:Choice>
          <mc:Fallback>
            <p:pic>
              <p:nvPicPr>
                <p:cNvPr id="30" name="Freihand 29">
                  <a:extLst>
                    <a:ext uri="{FF2B5EF4-FFF2-40B4-BE49-F238E27FC236}">
                      <a16:creationId xmlns:a16="http://schemas.microsoft.com/office/drawing/2014/main" id="{B5868BDF-A14E-4B3B-81E6-A61603A1DCCB}"/>
                    </a:ext>
                  </a:extLst>
                </p:cNvPr>
                <p:cNvPicPr/>
                <p:nvPr/>
              </p:nvPicPr>
              <p:blipFill>
                <a:blip r:embed="rId52"/>
                <a:stretch>
                  <a:fillRect/>
                </a:stretch>
              </p:blipFill>
              <p:spPr>
                <a:xfrm>
                  <a:off x="8965882" y="1375952"/>
                  <a:ext cx="198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3B574C8D-63F4-4DBF-A2F2-845046E1EB04}"/>
                    </a:ext>
                  </a:extLst>
                </p14:cNvPr>
                <p14:cNvContentPartPr/>
                <p14:nvPr/>
              </p14:nvContentPartPr>
              <p14:xfrm>
                <a:off x="9189082" y="1358312"/>
                <a:ext cx="51480" cy="75960"/>
              </p14:xfrm>
            </p:contentPart>
          </mc:Choice>
          <mc:Fallback>
            <p:pic>
              <p:nvPicPr>
                <p:cNvPr id="31" name="Freihand 30">
                  <a:extLst>
                    <a:ext uri="{FF2B5EF4-FFF2-40B4-BE49-F238E27FC236}">
                      <a16:creationId xmlns:a16="http://schemas.microsoft.com/office/drawing/2014/main" id="{3B574C8D-63F4-4DBF-A2F2-845046E1EB04}"/>
                    </a:ext>
                  </a:extLst>
                </p:cNvPr>
                <p:cNvPicPr/>
                <p:nvPr/>
              </p:nvPicPr>
              <p:blipFill>
                <a:blip r:embed="rId54"/>
                <a:stretch>
                  <a:fillRect/>
                </a:stretch>
              </p:blipFill>
              <p:spPr>
                <a:xfrm>
                  <a:off x="9184762" y="1353992"/>
                  <a:ext cx="60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76C575A1-2B4D-4840-A604-F9BE4240EBDC}"/>
                    </a:ext>
                  </a:extLst>
                </p14:cNvPr>
                <p14:cNvContentPartPr/>
                <p14:nvPr/>
              </p14:nvContentPartPr>
              <p14:xfrm>
                <a:off x="9271882" y="1334192"/>
                <a:ext cx="93960" cy="87840"/>
              </p14:xfrm>
            </p:contentPart>
          </mc:Choice>
          <mc:Fallback>
            <p:pic>
              <p:nvPicPr>
                <p:cNvPr id="32" name="Freihand 31">
                  <a:extLst>
                    <a:ext uri="{FF2B5EF4-FFF2-40B4-BE49-F238E27FC236}">
                      <a16:creationId xmlns:a16="http://schemas.microsoft.com/office/drawing/2014/main" id="{76C575A1-2B4D-4840-A604-F9BE4240EBDC}"/>
                    </a:ext>
                  </a:extLst>
                </p:cNvPr>
                <p:cNvPicPr/>
                <p:nvPr/>
              </p:nvPicPr>
              <p:blipFill>
                <a:blip r:embed="rId56"/>
                <a:stretch>
                  <a:fillRect/>
                </a:stretch>
              </p:blipFill>
              <p:spPr>
                <a:xfrm>
                  <a:off x="9267562" y="1329872"/>
                  <a:ext cx="102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F575BA65-7897-4C96-8122-5A504388D0E1}"/>
                    </a:ext>
                  </a:extLst>
                </p14:cNvPr>
                <p14:cNvContentPartPr/>
                <p14:nvPr/>
              </p14:nvContentPartPr>
              <p14:xfrm>
                <a:off x="9373042" y="1304672"/>
                <a:ext cx="92160" cy="120600"/>
              </p14:xfrm>
            </p:contentPart>
          </mc:Choice>
          <mc:Fallback>
            <p:pic>
              <p:nvPicPr>
                <p:cNvPr id="33" name="Freihand 32">
                  <a:extLst>
                    <a:ext uri="{FF2B5EF4-FFF2-40B4-BE49-F238E27FC236}">
                      <a16:creationId xmlns:a16="http://schemas.microsoft.com/office/drawing/2014/main" id="{F575BA65-7897-4C96-8122-5A504388D0E1}"/>
                    </a:ext>
                  </a:extLst>
                </p:cNvPr>
                <p:cNvPicPr/>
                <p:nvPr/>
              </p:nvPicPr>
              <p:blipFill>
                <a:blip r:embed="rId58"/>
                <a:stretch>
                  <a:fillRect/>
                </a:stretch>
              </p:blipFill>
              <p:spPr>
                <a:xfrm>
                  <a:off x="9368722" y="1300352"/>
                  <a:ext cx="100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B49D8485-5BEB-4A46-BCEE-D4EB0A95872A}"/>
                    </a:ext>
                  </a:extLst>
                </p14:cNvPr>
                <p14:cNvContentPartPr/>
                <p14:nvPr/>
              </p14:nvContentPartPr>
              <p14:xfrm>
                <a:off x="9464842" y="1317992"/>
                <a:ext cx="193680" cy="81000"/>
              </p14:xfrm>
            </p:contentPart>
          </mc:Choice>
          <mc:Fallback>
            <p:pic>
              <p:nvPicPr>
                <p:cNvPr id="34" name="Freihand 33">
                  <a:extLst>
                    <a:ext uri="{FF2B5EF4-FFF2-40B4-BE49-F238E27FC236}">
                      <a16:creationId xmlns:a16="http://schemas.microsoft.com/office/drawing/2014/main" id="{B49D8485-5BEB-4A46-BCEE-D4EB0A95872A}"/>
                    </a:ext>
                  </a:extLst>
                </p:cNvPr>
                <p:cNvPicPr/>
                <p:nvPr/>
              </p:nvPicPr>
              <p:blipFill>
                <a:blip r:embed="rId60"/>
                <a:stretch>
                  <a:fillRect/>
                </a:stretch>
              </p:blipFill>
              <p:spPr>
                <a:xfrm>
                  <a:off x="9460522" y="1313672"/>
                  <a:ext cx="202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06D42379-EF0A-444C-B800-48F06D3D58D9}"/>
                    </a:ext>
                  </a:extLst>
                </p14:cNvPr>
                <p14:cNvContentPartPr/>
                <p14:nvPr/>
              </p14:nvContentPartPr>
              <p14:xfrm>
                <a:off x="7913962" y="1778072"/>
                <a:ext cx="100800" cy="114480"/>
              </p14:xfrm>
            </p:contentPart>
          </mc:Choice>
          <mc:Fallback>
            <p:pic>
              <p:nvPicPr>
                <p:cNvPr id="40" name="Freihand 39">
                  <a:extLst>
                    <a:ext uri="{FF2B5EF4-FFF2-40B4-BE49-F238E27FC236}">
                      <a16:creationId xmlns:a16="http://schemas.microsoft.com/office/drawing/2014/main" id="{06D42379-EF0A-444C-B800-48F06D3D58D9}"/>
                    </a:ext>
                  </a:extLst>
                </p:cNvPr>
                <p:cNvPicPr/>
                <p:nvPr/>
              </p:nvPicPr>
              <p:blipFill>
                <a:blip r:embed="rId62"/>
                <a:stretch>
                  <a:fillRect/>
                </a:stretch>
              </p:blipFill>
              <p:spPr>
                <a:xfrm>
                  <a:off x="7909642" y="1773752"/>
                  <a:ext cx="109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7D856A9D-77E4-49F3-B8FC-BBCDF6AEFE1E}"/>
                    </a:ext>
                  </a:extLst>
                </p14:cNvPr>
                <p14:cNvContentPartPr/>
                <p14:nvPr/>
              </p14:nvContentPartPr>
              <p14:xfrm>
                <a:off x="8062642" y="1768352"/>
                <a:ext cx="78840" cy="105840"/>
              </p14:xfrm>
            </p:contentPart>
          </mc:Choice>
          <mc:Fallback>
            <p:pic>
              <p:nvPicPr>
                <p:cNvPr id="41" name="Freihand 40">
                  <a:extLst>
                    <a:ext uri="{FF2B5EF4-FFF2-40B4-BE49-F238E27FC236}">
                      <a16:creationId xmlns:a16="http://schemas.microsoft.com/office/drawing/2014/main" id="{7D856A9D-77E4-49F3-B8FC-BBCDF6AEFE1E}"/>
                    </a:ext>
                  </a:extLst>
                </p:cNvPr>
                <p:cNvPicPr/>
                <p:nvPr/>
              </p:nvPicPr>
              <p:blipFill>
                <a:blip r:embed="rId64"/>
                <a:stretch>
                  <a:fillRect/>
                </a:stretch>
              </p:blipFill>
              <p:spPr>
                <a:xfrm>
                  <a:off x="8058322" y="1764032"/>
                  <a:ext cx="87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53A93404-ACAF-4769-9B24-EDA21C72963F}"/>
                    </a:ext>
                  </a:extLst>
                </p14:cNvPr>
                <p14:cNvContentPartPr/>
                <p14:nvPr/>
              </p14:nvContentPartPr>
              <p14:xfrm>
                <a:off x="8171362" y="1765112"/>
                <a:ext cx="34920" cy="27360"/>
              </p14:xfrm>
            </p:contentPart>
          </mc:Choice>
          <mc:Fallback>
            <p:pic>
              <p:nvPicPr>
                <p:cNvPr id="42" name="Freihand 41">
                  <a:extLst>
                    <a:ext uri="{FF2B5EF4-FFF2-40B4-BE49-F238E27FC236}">
                      <a16:creationId xmlns:a16="http://schemas.microsoft.com/office/drawing/2014/main" id="{53A93404-ACAF-4769-9B24-EDA21C72963F}"/>
                    </a:ext>
                  </a:extLst>
                </p:cNvPr>
                <p:cNvPicPr/>
                <p:nvPr/>
              </p:nvPicPr>
              <p:blipFill>
                <a:blip r:embed="rId66"/>
                <a:stretch>
                  <a:fillRect/>
                </a:stretch>
              </p:blipFill>
              <p:spPr>
                <a:xfrm>
                  <a:off x="8167042" y="1760792"/>
                  <a:ext cx="43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25565388-8739-4509-B35D-364C32999505}"/>
                    </a:ext>
                  </a:extLst>
                </p14:cNvPr>
                <p14:cNvContentPartPr/>
                <p14:nvPr/>
              </p14:nvContentPartPr>
              <p14:xfrm>
                <a:off x="8039602" y="1743512"/>
                <a:ext cx="144000" cy="276840"/>
              </p14:xfrm>
            </p:contentPart>
          </mc:Choice>
          <mc:Fallback>
            <p:pic>
              <p:nvPicPr>
                <p:cNvPr id="43" name="Freihand 42">
                  <a:extLst>
                    <a:ext uri="{FF2B5EF4-FFF2-40B4-BE49-F238E27FC236}">
                      <a16:creationId xmlns:a16="http://schemas.microsoft.com/office/drawing/2014/main" id="{25565388-8739-4509-B35D-364C32999505}"/>
                    </a:ext>
                  </a:extLst>
                </p:cNvPr>
                <p:cNvPicPr/>
                <p:nvPr/>
              </p:nvPicPr>
              <p:blipFill>
                <a:blip r:embed="rId68"/>
                <a:stretch>
                  <a:fillRect/>
                </a:stretch>
              </p:blipFill>
              <p:spPr>
                <a:xfrm>
                  <a:off x="8035282" y="1739192"/>
                  <a:ext cx="1526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5ABDD7F3-3332-40BF-A202-27CEFDED0515}"/>
                    </a:ext>
                  </a:extLst>
                </p14:cNvPr>
                <p14:cNvContentPartPr/>
                <p14:nvPr/>
              </p14:nvContentPartPr>
              <p14:xfrm>
                <a:off x="8254882" y="1823792"/>
                <a:ext cx="4320" cy="35640"/>
              </p14:xfrm>
            </p:contentPart>
          </mc:Choice>
          <mc:Fallback>
            <p:pic>
              <p:nvPicPr>
                <p:cNvPr id="44" name="Freihand 43">
                  <a:extLst>
                    <a:ext uri="{FF2B5EF4-FFF2-40B4-BE49-F238E27FC236}">
                      <a16:creationId xmlns:a16="http://schemas.microsoft.com/office/drawing/2014/main" id="{5ABDD7F3-3332-40BF-A202-27CEFDED0515}"/>
                    </a:ext>
                  </a:extLst>
                </p:cNvPr>
                <p:cNvPicPr/>
                <p:nvPr/>
              </p:nvPicPr>
              <p:blipFill>
                <a:blip r:embed="rId70"/>
                <a:stretch>
                  <a:fillRect/>
                </a:stretch>
              </p:blipFill>
              <p:spPr>
                <a:xfrm>
                  <a:off x="8250562" y="1819472"/>
                  <a:ext cx="12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AD29BCF5-A9D0-4295-B511-22A903CF5DF3}"/>
                    </a:ext>
                  </a:extLst>
                </p14:cNvPr>
                <p14:cNvContentPartPr/>
                <p14:nvPr/>
              </p14:nvContentPartPr>
              <p14:xfrm>
                <a:off x="8497882" y="1691672"/>
                <a:ext cx="221040" cy="131400"/>
              </p14:xfrm>
            </p:contentPart>
          </mc:Choice>
          <mc:Fallback>
            <p:pic>
              <p:nvPicPr>
                <p:cNvPr id="45" name="Freihand 44">
                  <a:extLst>
                    <a:ext uri="{FF2B5EF4-FFF2-40B4-BE49-F238E27FC236}">
                      <a16:creationId xmlns:a16="http://schemas.microsoft.com/office/drawing/2014/main" id="{AD29BCF5-A9D0-4295-B511-22A903CF5DF3}"/>
                    </a:ext>
                  </a:extLst>
                </p:cNvPr>
                <p:cNvPicPr/>
                <p:nvPr/>
              </p:nvPicPr>
              <p:blipFill>
                <a:blip r:embed="rId72"/>
                <a:stretch>
                  <a:fillRect/>
                </a:stretch>
              </p:blipFill>
              <p:spPr>
                <a:xfrm>
                  <a:off x="8493562" y="1687352"/>
                  <a:ext cx="229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FBEDA9C6-E654-4A25-97AE-7B46FB511368}"/>
                    </a:ext>
                  </a:extLst>
                </p14:cNvPr>
                <p14:cNvContentPartPr/>
                <p14:nvPr/>
              </p14:nvContentPartPr>
              <p14:xfrm>
                <a:off x="8728282" y="1742072"/>
                <a:ext cx="128520" cy="55440"/>
              </p14:xfrm>
            </p:contentPart>
          </mc:Choice>
          <mc:Fallback>
            <p:pic>
              <p:nvPicPr>
                <p:cNvPr id="46" name="Freihand 45">
                  <a:extLst>
                    <a:ext uri="{FF2B5EF4-FFF2-40B4-BE49-F238E27FC236}">
                      <a16:creationId xmlns:a16="http://schemas.microsoft.com/office/drawing/2014/main" id="{FBEDA9C6-E654-4A25-97AE-7B46FB511368}"/>
                    </a:ext>
                  </a:extLst>
                </p:cNvPr>
                <p:cNvPicPr/>
                <p:nvPr/>
              </p:nvPicPr>
              <p:blipFill>
                <a:blip r:embed="rId74"/>
                <a:stretch>
                  <a:fillRect/>
                </a:stretch>
              </p:blipFill>
              <p:spPr>
                <a:xfrm>
                  <a:off x="8723962" y="1737752"/>
                  <a:ext cx="1371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3D01AECF-5D44-4683-A7E1-A777AE3FDE71}"/>
                    </a:ext>
                  </a:extLst>
                </p14:cNvPr>
                <p14:cNvContentPartPr/>
                <p14:nvPr/>
              </p14:nvContentPartPr>
              <p14:xfrm>
                <a:off x="8873362" y="1635512"/>
                <a:ext cx="36720" cy="170640"/>
              </p14:xfrm>
            </p:contentPart>
          </mc:Choice>
          <mc:Fallback>
            <p:pic>
              <p:nvPicPr>
                <p:cNvPr id="47" name="Freihand 46">
                  <a:extLst>
                    <a:ext uri="{FF2B5EF4-FFF2-40B4-BE49-F238E27FC236}">
                      <a16:creationId xmlns:a16="http://schemas.microsoft.com/office/drawing/2014/main" id="{3D01AECF-5D44-4683-A7E1-A777AE3FDE71}"/>
                    </a:ext>
                  </a:extLst>
                </p:cNvPr>
                <p:cNvPicPr/>
                <p:nvPr/>
              </p:nvPicPr>
              <p:blipFill>
                <a:blip r:embed="rId76"/>
                <a:stretch>
                  <a:fillRect/>
                </a:stretch>
              </p:blipFill>
              <p:spPr>
                <a:xfrm>
                  <a:off x="8869042" y="1631192"/>
                  <a:ext cx="453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B3F63643-F311-4D29-8091-F71C65A1388A}"/>
                    </a:ext>
                  </a:extLst>
                </p14:cNvPr>
                <p14:cNvContentPartPr/>
                <p14:nvPr/>
              </p14:nvContentPartPr>
              <p14:xfrm>
                <a:off x="8934202" y="1647752"/>
                <a:ext cx="108360" cy="126720"/>
              </p14:xfrm>
            </p:contentPart>
          </mc:Choice>
          <mc:Fallback>
            <p:pic>
              <p:nvPicPr>
                <p:cNvPr id="48" name="Freihand 47">
                  <a:extLst>
                    <a:ext uri="{FF2B5EF4-FFF2-40B4-BE49-F238E27FC236}">
                      <a16:creationId xmlns:a16="http://schemas.microsoft.com/office/drawing/2014/main" id="{B3F63643-F311-4D29-8091-F71C65A1388A}"/>
                    </a:ext>
                  </a:extLst>
                </p:cNvPr>
                <p:cNvPicPr/>
                <p:nvPr/>
              </p:nvPicPr>
              <p:blipFill>
                <a:blip r:embed="rId78"/>
                <a:stretch>
                  <a:fillRect/>
                </a:stretch>
              </p:blipFill>
              <p:spPr>
                <a:xfrm>
                  <a:off x="8929882" y="1643432"/>
                  <a:ext cx="117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C0A2FE19-62AF-4461-BFE0-3DA5C2EC6F30}"/>
                    </a:ext>
                  </a:extLst>
                </p14:cNvPr>
                <p14:cNvContentPartPr/>
                <p14:nvPr/>
              </p14:nvContentPartPr>
              <p14:xfrm>
                <a:off x="9181882" y="1631912"/>
                <a:ext cx="93960" cy="118800"/>
              </p14:xfrm>
            </p:contentPart>
          </mc:Choice>
          <mc:Fallback>
            <p:pic>
              <p:nvPicPr>
                <p:cNvPr id="49" name="Freihand 48">
                  <a:extLst>
                    <a:ext uri="{FF2B5EF4-FFF2-40B4-BE49-F238E27FC236}">
                      <a16:creationId xmlns:a16="http://schemas.microsoft.com/office/drawing/2014/main" id="{C0A2FE19-62AF-4461-BFE0-3DA5C2EC6F30}"/>
                    </a:ext>
                  </a:extLst>
                </p:cNvPr>
                <p:cNvPicPr/>
                <p:nvPr/>
              </p:nvPicPr>
              <p:blipFill>
                <a:blip r:embed="rId80"/>
                <a:stretch>
                  <a:fillRect/>
                </a:stretch>
              </p:blipFill>
              <p:spPr>
                <a:xfrm>
                  <a:off x="9177562" y="1627592"/>
                  <a:ext cx="102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6F570DBC-05D7-4ABD-A1A7-E9F2EC12FD25}"/>
                    </a:ext>
                  </a:extLst>
                </p14:cNvPr>
                <p14:cNvContentPartPr/>
                <p14:nvPr/>
              </p14:nvContentPartPr>
              <p14:xfrm>
                <a:off x="9201682" y="1686992"/>
                <a:ext cx="157680" cy="7200"/>
              </p14:xfrm>
            </p:contentPart>
          </mc:Choice>
          <mc:Fallback>
            <p:pic>
              <p:nvPicPr>
                <p:cNvPr id="50" name="Freihand 49">
                  <a:extLst>
                    <a:ext uri="{FF2B5EF4-FFF2-40B4-BE49-F238E27FC236}">
                      <a16:creationId xmlns:a16="http://schemas.microsoft.com/office/drawing/2014/main" id="{6F570DBC-05D7-4ABD-A1A7-E9F2EC12FD25}"/>
                    </a:ext>
                  </a:extLst>
                </p:cNvPr>
                <p:cNvPicPr/>
                <p:nvPr/>
              </p:nvPicPr>
              <p:blipFill>
                <a:blip r:embed="rId82"/>
                <a:stretch>
                  <a:fillRect/>
                </a:stretch>
              </p:blipFill>
              <p:spPr>
                <a:xfrm>
                  <a:off x="9197362" y="1682672"/>
                  <a:ext cx="166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7E8B5949-8028-4AA7-A456-B6E8A0B9D0E6}"/>
                    </a:ext>
                  </a:extLst>
                </p14:cNvPr>
                <p14:cNvContentPartPr/>
                <p14:nvPr/>
              </p14:nvContentPartPr>
              <p14:xfrm>
                <a:off x="9316882" y="1675472"/>
                <a:ext cx="79200" cy="66600"/>
              </p14:xfrm>
            </p:contentPart>
          </mc:Choice>
          <mc:Fallback>
            <p:pic>
              <p:nvPicPr>
                <p:cNvPr id="51" name="Freihand 50">
                  <a:extLst>
                    <a:ext uri="{FF2B5EF4-FFF2-40B4-BE49-F238E27FC236}">
                      <a16:creationId xmlns:a16="http://schemas.microsoft.com/office/drawing/2014/main" id="{7E8B5949-8028-4AA7-A456-B6E8A0B9D0E6}"/>
                    </a:ext>
                  </a:extLst>
                </p:cNvPr>
                <p:cNvPicPr/>
                <p:nvPr/>
              </p:nvPicPr>
              <p:blipFill>
                <a:blip r:embed="rId84"/>
                <a:stretch>
                  <a:fillRect/>
                </a:stretch>
              </p:blipFill>
              <p:spPr>
                <a:xfrm>
                  <a:off x="9312562" y="1671152"/>
                  <a:ext cx="87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7A23EE0F-8614-4333-AF44-15CCAE85CC57}"/>
                    </a:ext>
                  </a:extLst>
                </p14:cNvPr>
                <p14:cNvContentPartPr/>
                <p14:nvPr/>
              </p14:nvContentPartPr>
              <p14:xfrm>
                <a:off x="9414442" y="1650272"/>
                <a:ext cx="58320" cy="187200"/>
              </p14:xfrm>
            </p:contentPart>
          </mc:Choice>
          <mc:Fallback>
            <p:pic>
              <p:nvPicPr>
                <p:cNvPr id="52" name="Freihand 51">
                  <a:extLst>
                    <a:ext uri="{FF2B5EF4-FFF2-40B4-BE49-F238E27FC236}">
                      <a16:creationId xmlns:a16="http://schemas.microsoft.com/office/drawing/2014/main" id="{7A23EE0F-8614-4333-AF44-15CCAE85CC57}"/>
                    </a:ext>
                  </a:extLst>
                </p:cNvPr>
                <p:cNvPicPr/>
                <p:nvPr/>
              </p:nvPicPr>
              <p:blipFill>
                <a:blip r:embed="rId86"/>
                <a:stretch>
                  <a:fillRect/>
                </a:stretch>
              </p:blipFill>
              <p:spPr>
                <a:xfrm>
                  <a:off x="9410122" y="1645952"/>
                  <a:ext cx="669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D248F23B-3729-4899-9BAD-24AEB9630D7F}"/>
                    </a:ext>
                  </a:extLst>
                </p14:cNvPr>
                <p14:cNvContentPartPr/>
                <p14:nvPr/>
              </p14:nvContentPartPr>
              <p14:xfrm>
                <a:off x="9467002" y="1638392"/>
                <a:ext cx="81720" cy="171360"/>
              </p14:xfrm>
            </p:contentPart>
          </mc:Choice>
          <mc:Fallback>
            <p:pic>
              <p:nvPicPr>
                <p:cNvPr id="53" name="Freihand 52">
                  <a:extLst>
                    <a:ext uri="{FF2B5EF4-FFF2-40B4-BE49-F238E27FC236}">
                      <a16:creationId xmlns:a16="http://schemas.microsoft.com/office/drawing/2014/main" id="{D248F23B-3729-4899-9BAD-24AEB9630D7F}"/>
                    </a:ext>
                  </a:extLst>
                </p:cNvPr>
                <p:cNvPicPr/>
                <p:nvPr/>
              </p:nvPicPr>
              <p:blipFill>
                <a:blip r:embed="rId88"/>
                <a:stretch>
                  <a:fillRect/>
                </a:stretch>
              </p:blipFill>
              <p:spPr>
                <a:xfrm>
                  <a:off x="9462682" y="1634072"/>
                  <a:ext cx="903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BE7525FC-5886-4412-900D-9DEC024120D6}"/>
                    </a:ext>
                  </a:extLst>
                </p14:cNvPr>
                <p14:cNvContentPartPr/>
                <p14:nvPr/>
              </p14:nvContentPartPr>
              <p14:xfrm>
                <a:off x="9573562" y="1602032"/>
                <a:ext cx="234360" cy="75600"/>
              </p14:xfrm>
            </p:contentPart>
          </mc:Choice>
          <mc:Fallback>
            <p:pic>
              <p:nvPicPr>
                <p:cNvPr id="54" name="Freihand 53">
                  <a:extLst>
                    <a:ext uri="{FF2B5EF4-FFF2-40B4-BE49-F238E27FC236}">
                      <a16:creationId xmlns:a16="http://schemas.microsoft.com/office/drawing/2014/main" id="{BE7525FC-5886-4412-900D-9DEC024120D6}"/>
                    </a:ext>
                  </a:extLst>
                </p:cNvPr>
                <p:cNvPicPr/>
                <p:nvPr/>
              </p:nvPicPr>
              <p:blipFill>
                <a:blip r:embed="rId90"/>
                <a:stretch>
                  <a:fillRect/>
                </a:stretch>
              </p:blipFill>
              <p:spPr>
                <a:xfrm>
                  <a:off x="9569242" y="1597712"/>
                  <a:ext cx="243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7F8E3B64-68FC-4A93-8E5B-3C7653B9A077}"/>
                    </a:ext>
                  </a:extLst>
                </p14:cNvPr>
                <p14:cNvContentPartPr/>
                <p14:nvPr/>
              </p14:nvContentPartPr>
              <p14:xfrm>
                <a:off x="9809002" y="1595192"/>
                <a:ext cx="91080" cy="51120"/>
              </p14:xfrm>
            </p:contentPart>
          </mc:Choice>
          <mc:Fallback>
            <p:pic>
              <p:nvPicPr>
                <p:cNvPr id="55" name="Freihand 54">
                  <a:extLst>
                    <a:ext uri="{FF2B5EF4-FFF2-40B4-BE49-F238E27FC236}">
                      <a16:creationId xmlns:a16="http://schemas.microsoft.com/office/drawing/2014/main" id="{7F8E3B64-68FC-4A93-8E5B-3C7653B9A077}"/>
                    </a:ext>
                  </a:extLst>
                </p:cNvPr>
                <p:cNvPicPr/>
                <p:nvPr/>
              </p:nvPicPr>
              <p:blipFill>
                <a:blip r:embed="rId92"/>
                <a:stretch>
                  <a:fillRect/>
                </a:stretch>
              </p:blipFill>
              <p:spPr>
                <a:xfrm>
                  <a:off x="9804682" y="1590872"/>
                  <a:ext cx="99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27577159-9F56-4C87-8099-9EFA84E0F772}"/>
                    </a:ext>
                  </a:extLst>
                </p14:cNvPr>
                <p14:cNvContentPartPr/>
                <p14:nvPr/>
              </p14:nvContentPartPr>
              <p14:xfrm>
                <a:off x="9906202" y="1547312"/>
                <a:ext cx="91080" cy="78480"/>
              </p14:xfrm>
            </p:contentPart>
          </mc:Choice>
          <mc:Fallback>
            <p:pic>
              <p:nvPicPr>
                <p:cNvPr id="56" name="Freihand 55">
                  <a:extLst>
                    <a:ext uri="{FF2B5EF4-FFF2-40B4-BE49-F238E27FC236}">
                      <a16:creationId xmlns:a16="http://schemas.microsoft.com/office/drawing/2014/main" id="{27577159-9F56-4C87-8099-9EFA84E0F772}"/>
                    </a:ext>
                  </a:extLst>
                </p:cNvPr>
                <p:cNvPicPr/>
                <p:nvPr/>
              </p:nvPicPr>
              <p:blipFill>
                <a:blip r:embed="rId94"/>
                <a:stretch>
                  <a:fillRect/>
                </a:stretch>
              </p:blipFill>
              <p:spPr>
                <a:xfrm>
                  <a:off x="9901882" y="1542992"/>
                  <a:ext cx="99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88CA6988-C912-4D9B-AA6F-0E64697783C3}"/>
                    </a:ext>
                  </a:extLst>
                </p14:cNvPr>
                <p14:cNvContentPartPr/>
                <p14:nvPr/>
              </p14:nvContentPartPr>
              <p14:xfrm>
                <a:off x="10185562" y="1479632"/>
                <a:ext cx="6840" cy="146880"/>
              </p14:xfrm>
            </p:contentPart>
          </mc:Choice>
          <mc:Fallback>
            <p:pic>
              <p:nvPicPr>
                <p:cNvPr id="57" name="Freihand 56">
                  <a:extLst>
                    <a:ext uri="{FF2B5EF4-FFF2-40B4-BE49-F238E27FC236}">
                      <a16:creationId xmlns:a16="http://schemas.microsoft.com/office/drawing/2014/main" id="{88CA6988-C912-4D9B-AA6F-0E64697783C3}"/>
                    </a:ext>
                  </a:extLst>
                </p:cNvPr>
                <p:cNvPicPr/>
                <p:nvPr/>
              </p:nvPicPr>
              <p:blipFill>
                <a:blip r:embed="rId96"/>
                <a:stretch>
                  <a:fillRect/>
                </a:stretch>
              </p:blipFill>
              <p:spPr>
                <a:xfrm>
                  <a:off x="10181242" y="1475312"/>
                  <a:ext cx="15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7E6457C1-34FC-44C8-BE30-4F5055F25F2A}"/>
                    </a:ext>
                  </a:extLst>
                </p14:cNvPr>
                <p14:cNvContentPartPr/>
                <p14:nvPr/>
              </p14:nvContentPartPr>
              <p14:xfrm>
                <a:off x="10126162" y="1439672"/>
                <a:ext cx="144000" cy="142560"/>
              </p14:xfrm>
            </p:contentPart>
          </mc:Choice>
          <mc:Fallback>
            <p:pic>
              <p:nvPicPr>
                <p:cNvPr id="58" name="Freihand 57">
                  <a:extLst>
                    <a:ext uri="{FF2B5EF4-FFF2-40B4-BE49-F238E27FC236}">
                      <a16:creationId xmlns:a16="http://schemas.microsoft.com/office/drawing/2014/main" id="{7E6457C1-34FC-44C8-BE30-4F5055F25F2A}"/>
                    </a:ext>
                  </a:extLst>
                </p:cNvPr>
                <p:cNvPicPr/>
                <p:nvPr/>
              </p:nvPicPr>
              <p:blipFill>
                <a:blip r:embed="rId98"/>
                <a:stretch>
                  <a:fillRect/>
                </a:stretch>
              </p:blipFill>
              <p:spPr>
                <a:xfrm>
                  <a:off x="10121842" y="1435352"/>
                  <a:ext cx="152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2059F7D6-5FE2-49C9-8788-1FED4498C5C4}"/>
                    </a:ext>
                  </a:extLst>
                </p14:cNvPr>
                <p14:cNvContentPartPr/>
                <p14:nvPr/>
              </p14:nvContentPartPr>
              <p14:xfrm>
                <a:off x="10294282" y="1487192"/>
                <a:ext cx="74880" cy="86400"/>
              </p14:xfrm>
            </p:contentPart>
          </mc:Choice>
          <mc:Fallback>
            <p:pic>
              <p:nvPicPr>
                <p:cNvPr id="59" name="Freihand 58">
                  <a:extLst>
                    <a:ext uri="{FF2B5EF4-FFF2-40B4-BE49-F238E27FC236}">
                      <a16:creationId xmlns:a16="http://schemas.microsoft.com/office/drawing/2014/main" id="{2059F7D6-5FE2-49C9-8788-1FED4498C5C4}"/>
                    </a:ext>
                  </a:extLst>
                </p:cNvPr>
                <p:cNvPicPr/>
                <p:nvPr/>
              </p:nvPicPr>
              <p:blipFill>
                <a:blip r:embed="rId100"/>
                <a:stretch>
                  <a:fillRect/>
                </a:stretch>
              </p:blipFill>
              <p:spPr>
                <a:xfrm>
                  <a:off x="10289962" y="1482872"/>
                  <a:ext cx="83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B6C92B73-6E76-4E07-8097-7B1844F8FC8B}"/>
                    </a:ext>
                  </a:extLst>
                </p14:cNvPr>
                <p14:cNvContentPartPr/>
                <p14:nvPr/>
              </p14:nvContentPartPr>
              <p14:xfrm>
                <a:off x="10380322" y="1465952"/>
                <a:ext cx="84960" cy="180360"/>
              </p14:xfrm>
            </p:contentPart>
          </mc:Choice>
          <mc:Fallback>
            <p:pic>
              <p:nvPicPr>
                <p:cNvPr id="60" name="Freihand 59">
                  <a:extLst>
                    <a:ext uri="{FF2B5EF4-FFF2-40B4-BE49-F238E27FC236}">
                      <a16:creationId xmlns:a16="http://schemas.microsoft.com/office/drawing/2014/main" id="{B6C92B73-6E76-4E07-8097-7B1844F8FC8B}"/>
                    </a:ext>
                  </a:extLst>
                </p:cNvPr>
                <p:cNvPicPr/>
                <p:nvPr/>
              </p:nvPicPr>
              <p:blipFill>
                <a:blip r:embed="rId102"/>
                <a:stretch>
                  <a:fillRect/>
                </a:stretch>
              </p:blipFill>
              <p:spPr>
                <a:xfrm>
                  <a:off x="10376002" y="1461632"/>
                  <a:ext cx="936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5853ECCB-8B55-48CC-921F-E15A1985C6BE}"/>
                    </a:ext>
                  </a:extLst>
                </p14:cNvPr>
                <p14:cNvContentPartPr/>
                <p14:nvPr/>
              </p14:nvContentPartPr>
              <p14:xfrm>
                <a:off x="10487242" y="1353632"/>
                <a:ext cx="176400" cy="152640"/>
              </p14:xfrm>
            </p:contentPart>
          </mc:Choice>
          <mc:Fallback>
            <p:pic>
              <p:nvPicPr>
                <p:cNvPr id="61" name="Freihand 60">
                  <a:extLst>
                    <a:ext uri="{FF2B5EF4-FFF2-40B4-BE49-F238E27FC236}">
                      <a16:creationId xmlns:a16="http://schemas.microsoft.com/office/drawing/2014/main" id="{5853ECCB-8B55-48CC-921F-E15A1985C6BE}"/>
                    </a:ext>
                  </a:extLst>
                </p:cNvPr>
                <p:cNvPicPr/>
                <p:nvPr/>
              </p:nvPicPr>
              <p:blipFill>
                <a:blip r:embed="rId104"/>
                <a:stretch>
                  <a:fillRect/>
                </a:stretch>
              </p:blipFill>
              <p:spPr>
                <a:xfrm>
                  <a:off x="10482922" y="1349312"/>
                  <a:ext cx="185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5C02E8D6-2ABB-4A5E-84D2-FDAD25BE64B1}"/>
                    </a:ext>
                  </a:extLst>
                </p14:cNvPr>
                <p14:cNvContentPartPr/>
                <p14:nvPr/>
              </p14:nvContentPartPr>
              <p14:xfrm>
                <a:off x="10574722" y="1397912"/>
                <a:ext cx="130680" cy="37080"/>
              </p14:xfrm>
            </p:contentPart>
          </mc:Choice>
          <mc:Fallback>
            <p:pic>
              <p:nvPicPr>
                <p:cNvPr id="62" name="Freihand 61">
                  <a:extLst>
                    <a:ext uri="{FF2B5EF4-FFF2-40B4-BE49-F238E27FC236}">
                      <a16:creationId xmlns:a16="http://schemas.microsoft.com/office/drawing/2014/main" id="{5C02E8D6-2ABB-4A5E-84D2-FDAD25BE64B1}"/>
                    </a:ext>
                  </a:extLst>
                </p:cNvPr>
                <p:cNvPicPr/>
                <p:nvPr/>
              </p:nvPicPr>
              <p:blipFill>
                <a:blip r:embed="rId106"/>
                <a:stretch>
                  <a:fillRect/>
                </a:stretch>
              </p:blipFill>
              <p:spPr>
                <a:xfrm>
                  <a:off x="10570402" y="1393592"/>
                  <a:ext cx="139320" cy="4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90A745B0-97C2-4A05-BE24-778BF9FB8B87}"/>
                  </a:ext>
                </a:extLst>
              </p14:cNvPr>
              <p14:cNvContentPartPr/>
              <p14:nvPr/>
            </p14:nvContentPartPr>
            <p14:xfrm>
              <a:off x="2827522" y="2657912"/>
              <a:ext cx="6876360" cy="105480"/>
            </p14:xfrm>
          </p:contentPart>
        </mc:Choice>
        <mc:Fallback>
          <p:pic>
            <p:nvPicPr>
              <p:cNvPr id="64" name="Freihand 63">
                <a:extLst>
                  <a:ext uri="{FF2B5EF4-FFF2-40B4-BE49-F238E27FC236}">
                    <a16:creationId xmlns:a16="http://schemas.microsoft.com/office/drawing/2014/main" id="{90A745B0-97C2-4A05-BE24-778BF9FB8B87}"/>
                  </a:ext>
                </a:extLst>
              </p:cNvPr>
              <p:cNvPicPr/>
              <p:nvPr/>
            </p:nvPicPr>
            <p:blipFill>
              <a:blip r:embed="rId108"/>
              <a:stretch>
                <a:fillRect/>
              </a:stretch>
            </p:blipFill>
            <p:spPr>
              <a:xfrm>
                <a:off x="2823202" y="2653592"/>
                <a:ext cx="6885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B0263D08-9D3F-40FA-9FEE-B073443AC85F}"/>
                  </a:ext>
                </a:extLst>
              </p14:cNvPr>
              <p14:cNvContentPartPr/>
              <p14:nvPr/>
            </p14:nvContentPartPr>
            <p14:xfrm>
              <a:off x="3272842" y="3026912"/>
              <a:ext cx="3145320" cy="37440"/>
            </p14:xfrm>
          </p:contentPart>
        </mc:Choice>
        <mc:Fallback>
          <p:pic>
            <p:nvPicPr>
              <p:cNvPr id="65" name="Freihand 64">
                <a:extLst>
                  <a:ext uri="{FF2B5EF4-FFF2-40B4-BE49-F238E27FC236}">
                    <a16:creationId xmlns:a16="http://schemas.microsoft.com/office/drawing/2014/main" id="{B0263D08-9D3F-40FA-9FEE-B073443AC85F}"/>
                  </a:ext>
                </a:extLst>
              </p:cNvPr>
              <p:cNvPicPr/>
              <p:nvPr/>
            </p:nvPicPr>
            <p:blipFill>
              <a:blip r:embed="rId110"/>
              <a:stretch>
                <a:fillRect/>
              </a:stretch>
            </p:blipFill>
            <p:spPr>
              <a:xfrm>
                <a:off x="3268522" y="3022592"/>
                <a:ext cx="3153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00" name="Freihand 199">
                <a:extLst>
                  <a:ext uri="{FF2B5EF4-FFF2-40B4-BE49-F238E27FC236}">
                    <a16:creationId xmlns:a16="http://schemas.microsoft.com/office/drawing/2014/main" id="{E850FB04-26F7-4E86-AABA-E9B6F7DA093B}"/>
                  </a:ext>
                </a:extLst>
              </p14:cNvPr>
              <p14:cNvContentPartPr/>
              <p14:nvPr/>
            </p14:nvContentPartPr>
            <p14:xfrm>
              <a:off x="2408482" y="5755352"/>
              <a:ext cx="5289480" cy="198720"/>
            </p14:xfrm>
          </p:contentPart>
        </mc:Choice>
        <mc:Fallback>
          <p:pic>
            <p:nvPicPr>
              <p:cNvPr id="200" name="Freihand 199">
                <a:extLst>
                  <a:ext uri="{FF2B5EF4-FFF2-40B4-BE49-F238E27FC236}">
                    <a16:creationId xmlns:a16="http://schemas.microsoft.com/office/drawing/2014/main" id="{E850FB04-26F7-4E86-AABA-E9B6F7DA093B}"/>
                  </a:ext>
                </a:extLst>
              </p:cNvPr>
              <p:cNvPicPr/>
              <p:nvPr/>
            </p:nvPicPr>
            <p:blipFill>
              <a:blip r:embed="rId112"/>
              <a:stretch>
                <a:fillRect/>
              </a:stretch>
            </p:blipFill>
            <p:spPr>
              <a:xfrm>
                <a:off x="2404162" y="5751032"/>
                <a:ext cx="5298120" cy="207360"/>
              </a:xfrm>
              <a:prstGeom prst="rect">
                <a:avLst/>
              </a:prstGeom>
            </p:spPr>
          </p:pic>
        </mc:Fallback>
      </mc:AlternateContent>
      <p:grpSp>
        <p:nvGrpSpPr>
          <p:cNvPr id="203" name="Gruppieren 202">
            <a:extLst>
              <a:ext uri="{FF2B5EF4-FFF2-40B4-BE49-F238E27FC236}">
                <a16:creationId xmlns:a16="http://schemas.microsoft.com/office/drawing/2014/main" id="{A56DC818-E07A-40A7-8C44-1CFD1C376A1F}"/>
              </a:ext>
            </a:extLst>
          </p:cNvPr>
          <p:cNvGrpSpPr/>
          <p:nvPr/>
        </p:nvGrpSpPr>
        <p:grpSpPr>
          <a:xfrm>
            <a:off x="1594162" y="4704152"/>
            <a:ext cx="6240960" cy="1988640"/>
            <a:chOff x="1594162" y="4704152"/>
            <a:chExt cx="6240960" cy="1988640"/>
          </a:xfrm>
        </p:grpSpPr>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6B69DF27-F95E-4CF7-AFD0-E695F5C5F753}"/>
                    </a:ext>
                  </a:extLst>
                </p14:cNvPr>
                <p14:cNvContentPartPr/>
                <p14:nvPr/>
              </p14:nvContentPartPr>
              <p14:xfrm>
                <a:off x="1721962" y="5027072"/>
                <a:ext cx="19080" cy="162720"/>
              </p14:xfrm>
            </p:contentPart>
          </mc:Choice>
          <mc:Fallback>
            <p:pic>
              <p:nvPicPr>
                <p:cNvPr id="66" name="Freihand 65">
                  <a:extLst>
                    <a:ext uri="{FF2B5EF4-FFF2-40B4-BE49-F238E27FC236}">
                      <a16:creationId xmlns:a16="http://schemas.microsoft.com/office/drawing/2014/main" id="{6B69DF27-F95E-4CF7-AFD0-E695F5C5F753}"/>
                    </a:ext>
                  </a:extLst>
                </p:cNvPr>
                <p:cNvPicPr/>
                <p:nvPr/>
              </p:nvPicPr>
              <p:blipFill>
                <a:blip r:embed="rId114"/>
                <a:stretch>
                  <a:fillRect/>
                </a:stretch>
              </p:blipFill>
              <p:spPr>
                <a:xfrm>
                  <a:off x="1717642" y="5022752"/>
                  <a:ext cx="27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040ADE16-C0A6-4F00-80F5-731366021793}"/>
                    </a:ext>
                  </a:extLst>
                </p14:cNvPr>
                <p14:cNvContentPartPr/>
                <p14:nvPr/>
              </p14:nvContentPartPr>
              <p14:xfrm>
                <a:off x="1594162" y="4963352"/>
                <a:ext cx="240480" cy="244800"/>
              </p14:xfrm>
            </p:contentPart>
          </mc:Choice>
          <mc:Fallback>
            <p:pic>
              <p:nvPicPr>
                <p:cNvPr id="67" name="Freihand 66">
                  <a:extLst>
                    <a:ext uri="{FF2B5EF4-FFF2-40B4-BE49-F238E27FC236}">
                      <a16:creationId xmlns:a16="http://schemas.microsoft.com/office/drawing/2014/main" id="{040ADE16-C0A6-4F00-80F5-731366021793}"/>
                    </a:ext>
                  </a:extLst>
                </p:cNvPr>
                <p:cNvPicPr/>
                <p:nvPr/>
              </p:nvPicPr>
              <p:blipFill>
                <a:blip r:embed="rId116"/>
                <a:stretch>
                  <a:fillRect/>
                </a:stretch>
              </p:blipFill>
              <p:spPr>
                <a:xfrm>
                  <a:off x="1589842" y="4959032"/>
                  <a:ext cx="2491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0342A174-4E08-47C6-8248-9B1DC7855AD5}"/>
                    </a:ext>
                  </a:extLst>
                </p14:cNvPr>
                <p14:cNvContentPartPr/>
                <p14:nvPr/>
              </p14:nvContentPartPr>
              <p14:xfrm>
                <a:off x="1902682" y="4987832"/>
                <a:ext cx="16560" cy="157320"/>
              </p14:xfrm>
            </p:contentPart>
          </mc:Choice>
          <mc:Fallback>
            <p:pic>
              <p:nvPicPr>
                <p:cNvPr id="68" name="Freihand 67">
                  <a:extLst>
                    <a:ext uri="{FF2B5EF4-FFF2-40B4-BE49-F238E27FC236}">
                      <a16:creationId xmlns:a16="http://schemas.microsoft.com/office/drawing/2014/main" id="{0342A174-4E08-47C6-8248-9B1DC7855AD5}"/>
                    </a:ext>
                  </a:extLst>
                </p:cNvPr>
                <p:cNvPicPr/>
                <p:nvPr/>
              </p:nvPicPr>
              <p:blipFill>
                <a:blip r:embed="rId118"/>
                <a:stretch>
                  <a:fillRect/>
                </a:stretch>
              </p:blipFill>
              <p:spPr>
                <a:xfrm>
                  <a:off x="1898362" y="4983512"/>
                  <a:ext cx="25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44FE0E86-0861-4D94-86D6-DA203336E5A4}"/>
                    </a:ext>
                  </a:extLst>
                </p14:cNvPr>
                <p14:cNvContentPartPr/>
                <p14:nvPr/>
              </p14:nvContentPartPr>
              <p14:xfrm>
                <a:off x="2036962" y="5003312"/>
                <a:ext cx="23400" cy="179280"/>
              </p14:xfrm>
            </p:contentPart>
          </mc:Choice>
          <mc:Fallback>
            <p:pic>
              <p:nvPicPr>
                <p:cNvPr id="69" name="Freihand 68">
                  <a:extLst>
                    <a:ext uri="{FF2B5EF4-FFF2-40B4-BE49-F238E27FC236}">
                      <a16:creationId xmlns:a16="http://schemas.microsoft.com/office/drawing/2014/main" id="{44FE0E86-0861-4D94-86D6-DA203336E5A4}"/>
                    </a:ext>
                  </a:extLst>
                </p:cNvPr>
                <p:cNvPicPr/>
                <p:nvPr/>
              </p:nvPicPr>
              <p:blipFill>
                <a:blip r:embed="rId120"/>
                <a:stretch>
                  <a:fillRect/>
                </a:stretch>
              </p:blipFill>
              <p:spPr>
                <a:xfrm>
                  <a:off x="2032642" y="4998992"/>
                  <a:ext cx="32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C9CDB3BA-AD9A-4DAA-B2AC-8DD9C5DEABD8}"/>
                    </a:ext>
                  </a:extLst>
                </p14:cNvPr>
                <p14:cNvContentPartPr/>
                <p14:nvPr/>
              </p14:nvContentPartPr>
              <p14:xfrm>
                <a:off x="1939402" y="4975232"/>
                <a:ext cx="218160" cy="85320"/>
              </p14:xfrm>
            </p:contentPart>
          </mc:Choice>
          <mc:Fallback>
            <p:pic>
              <p:nvPicPr>
                <p:cNvPr id="70" name="Freihand 69">
                  <a:extLst>
                    <a:ext uri="{FF2B5EF4-FFF2-40B4-BE49-F238E27FC236}">
                      <a16:creationId xmlns:a16="http://schemas.microsoft.com/office/drawing/2014/main" id="{C9CDB3BA-AD9A-4DAA-B2AC-8DD9C5DEABD8}"/>
                    </a:ext>
                  </a:extLst>
                </p:cNvPr>
                <p:cNvPicPr/>
                <p:nvPr/>
              </p:nvPicPr>
              <p:blipFill>
                <a:blip r:embed="rId122"/>
                <a:stretch>
                  <a:fillRect/>
                </a:stretch>
              </p:blipFill>
              <p:spPr>
                <a:xfrm>
                  <a:off x="1935082" y="4970912"/>
                  <a:ext cx="226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3EBC06B1-6019-4110-A769-2EEADFE37459}"/>
                    </a:ext>
                  </a:extLst>
                </p14:cNvPr>
                <p14:cNvContentPartPr/>
                <p14:nvPr/>
              </p14:nvContentPartPr>
              <p14:xfrm>
                <a:off x="2354482" y="5081072"/>
                <a:ext cx="208080" cy="15840"/>
              </p14:xfrm>
            </p:contentPart>
          </mc:Choice>
          <mc:Fallback>
            <p:pic>
              <p:nvPicPr>
                <p:cNvPr id="71" name="Freihand 70">
                  <a:extLst>
                    <a:ext uri="{FF2B5EF4-FFF2-40B4-BE49-F238E27FC236}">
                      <a16:creationId xmlns:a16="http://schemas.microsoft.com/office/drawing/2014/main" id="{3EBC06B1-6019-4110-A769-2EEADFE37459}"/>
                    </a:ext>
                  </a:extLst>
                </p:cNvPr>
                <p:cNvPicPr/>
                <p:nvPr/>
              </p:nvPicPr>
              <p:blipFill>
                <a:blip r:embed="rId124"/>
                <a:stretch>
                  <a:fillRect/>
                </a:stretch>
              </p:blipFill>
              <p:spPr>
                <a:xfrm>
                  <a:off x="2350162" y="5076752"/>
                  <a:ext cx="216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D152BC03-379D-4BC3-847F-800A914A783D}"/>
                    </a:ext>
                  </a:extLst>
                </p14:cNvPr>
                <p14:cNvContentPartPr/>
                <p14:nvPr/>
              </p14:nvContentPartPr>
              <p14:xfrm>
                <a:off x="2386522" y="5126432"/>
                <a:ext cx="214560" cy="11880"/>
              </p14:xfrm>
            </p:contentPart>
          </mc:Choice>
          <mc:Fallback>
            <p:pic>
              <p:nvPicPr>
                <p:cNvPr id="72" name="Freihand 71">
                  <a:extLst>
                    <a:ext uri="{FF2B5EF4-FFF2-40B4-BE49-F238E27FC236}">
                      <a16:creationId xmlns:a16="http://schemas.microsoft.com/office/drawing/2014/main" id="{D152BC03-379D-4BC3-847F-800A914A783D}"/>
                    </a:ext>
                  </a:extLst>
                </p:cNvPr>
                <p:cNvPicPr/>
                <p:nvPr/>
              </p:nvPicPr>
              <p:blipFill>
                <a:blip r:embed="rId126"/>
                <a:stretch>
                  <a:fillRect/>
                </a:stretch>
              </p:blipFill>
              <p:spPr>
                <a:xfrm>
                  <a:off x="2382202" y="5122112"/>
                  <a:ext cx="223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8DC1F905-10CF-428A-9633-3C9B2A033C83}"/>
                    </a:ext>
                  </a:extLst>
                </p14:cNvPr>
                <p14:cNvContentPartPr/>
                <p14:nvPr/>
              </p14:nvContentPartPr>
              <p14:xfrm>
                <a:off x="2873242" y="5019512"/>
                <a:ext cx="140040" cy="249480"/>
              </p14:xfrm>
            </p:contentPart>
          </mc:Choice>
          <mc:Fallback>
            <p:pic>
              <p:nvPicPr>
                <p:cNvPr id="75" name="Freihand 74">
                  <a:extLst>
                    <a:ext uri="{FF2B5EF4-FFF2-40B4-BE49-F238E27FC236}">
                      <a16:creationId xmlns:a16="http://schemas.microsoft.com/office/drawing/2014/main" id="{8DC1F905-10CF-428A-9633-3C9B2A033C83}"/>
                    </a:ext>
                  </a:extLst>
                </p:cNvPr>
                <p:cNvPicPr/>
                <p:nvPr/>
              </p:nvPicPr>
              <p:blipFill>
                <a:blip r:embed="rId128"/>
                <a:stretch>
                  <a:fillRect/>
                </a:stretch>
              </p:blipFill>
              <p:spPr>
                <a:xfrm>
                  <a:off x="2868922" y="5015192"/>
                  <a:ext cx="1486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54223ADB-3D1D-444D-94CA-FF076E254041}"/>
                    </a:ext>
                  </a:extLst>
                </p14:cNvPr>
                <p14:cNvContentPartPr/>
                <p14:nvPr/>
              </p14:nvContentPartPr>
              <p14:xfrm>
                <a:off x="2991322" y="5091152"/>
                <a:ext cx="135000" cy="95040"/>
              </p14:xfrm>
            </p:contentPart>
          </mc:Choice>
          <mc:Fallback>
            <p:pic>
              <p:nvPicPr>
                <p:cNvPr id="76" name="Freihand 75">
                  <a:extLst>
                    <a:ext uri="{FF2B5EF4-FFF2-40B4-BE49-F238E27FC236}">
                      <a16:creationId xmlns:a16="http://schemas.microsoft.com/office/drawing/2014/main" id="{54223ADB-3D1D-444D-94CA-FF076E254041}"/>
                    </a:ext>
                  </a:extLst>
                </p:cNvPr>
                <p:cNvPicPr/>
                <p:nvPr/>
              </p:nvPicPr>
              <p:blipFill>
                <a:blip r:embed="rId130"/>
                <a:stretch>
                  <a:fillRect/>
                </a:stretch>
              </p:blipFill>
              <p:spPr>
                <a:xfrm>
                  <a:off x="2987002" y="5086832"/>
                  <a:ext cx="143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7467FBB5-B327-4FB8-9AC4-7569A807BB24}"/>
                    </a:ext>
                  </a:extLst>
                </p14:cNvPr>
                <p14:cNvContentPartPr/>
                <p14:nvPr/>
              </p14:nvContentPartPr>
              <p14:xfrm>
                <a:off x="3305962" y="5005112"/>
                <a:ext cx="127800" cy="124920"/>
              </p14:xfrm>
            </p:contentPart>
          </mc:Choice>
          <mc:Fallback>
            <p:pic>
              <p:nvPicPr>
                <p:cNvPr id="77" name="Freihand 76">
                  <a:extLst>
                    <a:ext uri="{FF2B5EF4-FFF2-40B4-BE49-F238E27FC236}">
                      <a16:creationId xmlns:a16="http://schemas.microsoft.com/office/drawing/2014/main" id="{7467FBB5-B327-4FB8-9AC4-7569A807BB24}"/>
                    </a:ext>
                  </a:extLst>
                </p:cNvPr>
                <p:cNvPicPr/>
                <p:nvPr/>
              </p:nvPicPr>
              <p:blipFill>
                <a:blip r:embed="rId132"/>
                <a:stretch>
                  <a:fillRect/>
                </a:stretch>
              </p:blipFill>
              <p:spPr>
                <a:xfrm>
                  <a:off x="3301642" y="5000792"/>
                  <a:ext cx="136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D981BD7D-C583-4571-AE24-67A9243DE15A}"/>
                    </a:ext>
                  </a:extLst>
                </p14:cNvPr>
                <p14:cNvContentPartPr/>
                <p14:nvPr/>
              </p14:nvContentPartPr>
              <p14:xfrm>
                <a:off x="3305962" y="5008352"/>
                <a:ext cx="120600" cy="75600"/>
              </p14:xfrm>
            </p:contentPart>
          </mc:Choice>
          <mc:Fallback>
            <p:pic>
              <p:nvPicPr>
                <p:cNvPr id="78" name="Freihand 77">
                  <a:extLst>
                    <a:ext uri="{FF2B5EF4-FFF2-40B4-BE49-F238E27FC236}">
                      <a16:creationId xmlns:a16="http://schemas.microsoft.com/office/drawing/2014/main" id="{D981BD7D-C583-4571-AE24-67A9243DE15A}"/>
                    </a:ext>
                  </a:extLst>
                </p:cNvPr>
                <p:cNvPicPr/>
                <p:nvPr/>
              </p:nvPicPr>
              <p:blipFill>
                <a:blip r:embed="rId134"/>
                <a:stretch>
                  <a:fillRect/>
                </a:stretch>
              </p:blipFill>
              <p:spPr>
                <a:xfrm>
                  <a:off x="3301642" y="5004032"/>
                  <a:ext cx="129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567543AC-9ACE-42B2-BD7B-0916FA3C8E51}"/>
                    </a:ext>
                  </a:extLst>
                </p14:cNvPr>
                <p14:cNvContentPartPr/>
                <p14:nvPr/>
              </p14:nvContentPartPr>
              <p14:xfrm>
                <a:off x="3478042" y="5077832"/>
                <a:ext cx="82800" cy="90720"/>
              </p14:xfrm>
            </p:contentPart>
          </mc:Choice>
          <mc:Fallback>
            <p:pic>
              <p:nvPicPr>
                <p:cNvPr id="79" name="Freihand 78">
                  <a:extLst>
                    <a:ext uri="{FF2B5EF4-FFF2-40B4-BE49-F238E27FC236}">
                      <a16:creationId xmlns:a16="http://schemas.microsoft.com/office/drawing/2014/main" id="{567543AC-9ACE-42B2-BD7B-0916FA3C8E51}"/>
                    </a:ext>
                  </a:extLst>
                </p:cNvPr>
                <p:cNvPicPr/>
                <p:nvPr/>
              </p:nvPicPr>
              <p:blipFill>
                <a:blip r:embed="rId136"/>
                <a:stretch>
                  <a:fillRect/>
                </a:stretch>
              </p:blipFill>
              <p:spPr>
                <a:xfrm>
                  <a:off x="3473722" y="5073512"/>
                  <a:ext cx="91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284F56F9-8978-41BE-9770-5B5E15756D82}"/>
                    </a:ext>
                  </a:extLst>
                </p14:cNvPr>
                <p14:cNvContentPartPr/>
                <p14:nvPr/>
              </p14:nvContentPartPr>
              <p14:xfrm>
                <a:off x="3813562" y="5010152"/>
                <a:ext cx="13320" cy="140760"/>
              </p14:xfrm>
            </p:contentPart>
          </mc:Choice>
          <mc:Fallback>
            <p:pic>
              <p:nvPicPr>
                <p:cNvPr id="80" name="Freihand 79">
                  <a:extLst>
                    <a:ext uri="{FF2B5EF4-FFF2-40B4-BE49-F238E27FC236}">
                      <a16:creationId xmlns:a16="http://schemas.microsoft.com/office/drawing/2014/main" id="{284F56F9-8978-41BE-9770-5B5E15756D82}"/>
                    </a:ext>
                  </a:extLst>
                </p:cNvPr>
                <p:cNvPicPr/>
                <p:nvPr/>
              </p:nvPicPr>
              <p:blipFill>
                <a:blip r:embed="rId138"/>
                <a:stretch>
                  <a:fillRect/>
                </a:stretch>
              </p:blipFill>
              <p:spPr>
                <a:xfrm>
                  <a:off x="3809242" y="5005832"/>
                  <a:ext cx="21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C693EF8F-1899-4B75-BC66-AE7DCF2D0024}"/>
                    </a:ext>
                  </a:extLst>
                </p14:cNvPr>
                <p14:cNvContentPartPr/>
                <p14:nvPr/>
              </p14:nvContentPartPr>
              <p14:xfrm>
                <a:off x="3739042" y="5055152"/>
                <a:ext cx="159840" cy="13320"/>
              </p14:xfrm>
            </p:contentPart>
          </mc:Choice>
          <mc:Fallback>
            <p:pic>
              <p:nvPicPr>
                <p:cNvPr id="81" name="Freihand 80">
                  <a:extLst>
                    <a:ext uri="{FF2B5EF4-FFF2-40B4-BE49-F238E27FC236}">
                      <a16:creationId xmlns:a16="http://schemas.microsoft.com/office/drawing/2014/main" id="{C693EF8F-1899-4B75-BC66-AE7DCF2D0024}"/>
                    </a:ext>
                  </a:extLst>
                </p:cNvPr>
                <p:cNvPicPr/>
                <p:nvPr/>
              </p:nvPicPr>
              <p:blipFill>
                <a:blip r:embed="rId140"/>
                <a:stretch>
                  <a:fillRect/>
                </a:stretch>
              </p:blipFill>
              <p:spPr>
                <a:xfrm>
                  <a:off x="3734722" y="5050832"/>
                  <a:ext cx="168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E45F2EAE-E7A9-4E5B-957E-C17B28081AF6}"/>
                    </a:ext>
                  </a:extLst>
                </p14:cNvPr>
                <p14:cNvContentPartPr/>
                <p14:nvPr/>
              </p14:nvContentPartPr>
              <p14:xfrm>
                <a:off x="3901402" y="4994672"/>
                <a:ext cx="235440" cy="244440"/>
              </p14:xfrm>
            </p:contentPart>
          </mc:Choice>
          <mc:Fallback>
            <p:pic>
              <p:nvPicPr>
                <p:cNvPr id="82" name="Freihand 81">
                  <a:extLst>
                    <a:ext uri="{FF2B5EF4-FFF2-40B4-BE49-F238E27FC236}">
                      <a16:creationId xmlns:a16="http://schemas.microsoft.com/office/drawing/2014/main" id="{E45F2EAE-E7A9-4E5B-957E-C17B28081AF6}"/>
                    </a:ext>
                  </a:extLst>
                </p:cNvPr>
                <p:cNvPicPr/>
                <p:nvPr/>
              </p:nvPicPr>
              <p:blipFill>
                <a:blip r:embed="rId142"/>
                <a:stretch>
                  <a:fillRect/>
                </a:stretch>
              </p:blipFill>
              <p:spPr>
                <a:xfrm>
                  <a:off x="3897082" y="4990352"/>
                  <a:ext cx="2440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5569679F-3216-4815-BB53-E0DC30918150}"/>
                    </a:ext>
                  </a:extLst>
                </p14:cNvPr>
                <p14:cNvContentPartPr/>
                <p14:nvPr/>
              </p14:nvContentPartPr>
              <p14:xfrm>
                <a:off x="4176082" y="5013392"/>
                <a:ext cx="105120" cy="96480"/>
              </p14:xfrm>
            </p:contentPart>
          </mc:Choice>
          <mc:Fallback>
            <p:pic>
              <p:nvPicPr>
                <p:cNvPr id="83" name="Freihand 82">
                  <a:extLst>
                    <a:ext uri="{FF2B5EF4-FFF2-40B4-BE49-F238E27FC236}">
                      <a16:creationId xmlns:a16="http://schemas.microsoft.com/office/drawing/2014/main" id="{5569679F-3216-4815-BB53-E0DC30918150}"/>
                    </a:ext>
                  </a:extLst>
                </p:cNvPr>
                <p:cNvPicPr/>
                <p:nvPr/>
              </p:nvPicPr>
              <p:blipFill>
                <a:blip r:embed="rId144"/>
                <a:stretch>
                  <a:fillRect/>
                </a:stretch>
              </p:blipFill>
              <p:spPr>
                <a:xfrm>
                  <a:off x="4171762" y="5009072"/>
                  <a:ext cx="113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3B9EF438-EBBA-436C-94D6-A998D3086386}"/>
                    </a:ext>
                  </a:extLst>
                </p14:cNvPr>
                <p14:cNvContentPartPr/>
                <p14:nvPr/>
              </p14:nvContentPartPr>
              <p14:xfrm>
                <a:off x="4151602" y="5037512"/>
                <a:ext cx="271440" cy="138240"/>
              </p14:xfrm>
            </p:contentPart>
          </mc:Choice>
          <mc:Fallback>
            <p:pic>
              <p:nvPicPr>
                <p:cNvPr id="84" name="Freihand 83">
                  <a:extLst>
                    <a:ext uri="{FF2B5EF4-FFF2-40B4-BE49-F238E27FC236}">
                      <a16:creationId xmlns:a16="http://schemas.microsoft.com/office/drawing/2014/main" id="{3B9EF438-EBBA-436C-94D6-A998D3086386}"/>
                    </a:ext>
                  </a:extLst>
                </p:cNvPr>
                <p:cNvPicPr/>
                <p:nvPr/>
              </p:nvPicPr>
              <p:blipFill>
                <a:blip r:embed="rId146"/>
                <a:stretch>
                  <a:fillRect/>
                </a:stretch>
              </p:blipFill>
              <p:spPr>
                <a:xfrm>
                  <a:off x="4147282" y="5033192"/>
                  <a:ext cx="280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741DE04A-160A-4837-9C1A-C244573667D1}"/>
                    </a:ext>
                  </a:extLst>
                </p14:cNvPr>
                <p14:cNvContentPartPr/>
                <p14:nvPr/>
              </p14:nvContentPartPr>
              <p14:xfrm>
                <a:off x="4477042" y="5023832"/>
                <a:ext cx="151920" cy="115200"/>
              </p14:xfrm>
            </p:contentPart>
          </mc:Choice>
          <mc:Fallback>
            <p:pic>
              <p:nvPicPr>
                <p:cNvPr id="85" name="Freihand 84">
                  <a:extLst>
                    <a:ext uri="{FF2B5EF4-FFF2-40B4-BE49-F238E27FC236}">
                      <a16:creationId xmlns:a16="http://schemas.microsoft.com/office/drawing/2014/main" id="{741DE04A-160A-4837-9C1A-C244573667D1}"/>
                    </a:ext>
                  </a:extLst>
                </p:cNvPr>
                <p:cNvPicPr/>
                <p:nvPr/>
              </p:nvPicPr>
              <p:blipFill>
                <a:blip r:embed="rId148"/>
                <a:stretch>
                  <a:fillRect/>
                </a:stretch>
              </p:blipFill>
              <p:spPr>
                <a:xfrm>
                  <a:off x="4472722" y="5019512"/>
                  <a:ext cx="160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7" name="Freihand 96">
                  <a:extLst>
                    <a:ext uri="{FF2B5EF4-FFF2-40B4-BE49-F238E27FC236}">
                      <a16:creationId xmlns:a16="http://schemas.microsoft.com/office/drawing/2014/main" id="{B824920D-27D8-405D-BEAF-3E3B919DE3E8}"/>
                    </a:ext>
                  </a:extLst>
                </p14:cNvPr>
                <p14:cNvContentPartPr/>
                <p14:nvPr/>
              </p14:nvContentPartPr>
              <p14:xfrm>
                <a:off x="2988802" y="5295632"/>
                <a:ext cx="378360" cy="185040"/>
              </p14:xfrm>
            </p:contentPart>
          </mc:Choice>
          <mc:Fallback>
            <p:pic>
              <p:nvPicPr>
                <p:cNvPr id="97" name="Freihand 96">
                  <a:extLst>
                    <a:ext uri="{FF2B5EF4-FFF2-40B4-BE49-F238E27FC236}">
                      <a16:creationId xmlns:a16="http://schemas.microsoft.com/office/drawing/2014/main" id="{B824920D-27D8-405D-BEAF-3E3B919DE3E8}"/>
                    </a:ext>
                  </a:extLst>
                </p:cNvPr>
                <p:cNvPicPr/>
                <p:nvPr/>
              </p:nvPicPr>
              <p:blipFill>
                <a:blip r:embed="rId150"/>
                <a:stretch>
                  <a:fillRect/>
                </a:stretch>
              </p:blipFill>
              <p:spPr>
                <a:xfrm>
                  <a:off x="2984482" y="5291312"/>
                  <a:ext cx="3870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8" name="Freihand 97">
                  <a:extLst>
                    <a:ext uri="{FF2B5EF4-FFF2-40B4-BE49-F238E27FC236}">
                      <a16:creationId xmlns:a16="http://schemas.microsoft.com/office/drawing/2014/main" id="{817F67D3-AD59-4F3E-B7C0-D1A92F4F8C41}"/>
                    </a:ext>
                  </a:extLst>
                </p14:cNvPr>
                <p14:cNvContentPartPr/>
                <p14:nvPr/>
              </p14:nvContentPartPr>
              <p14:xfrm>
                <a:off x="3760282" y="5241992"/>
                <a:ext cx="216360" cy="213480"/>
              </p14:xfrm>
            </p:contentPart>
          </mc:Choice>
          <mc:Fallback>
            <p:pic>
              <p:nvPicPr>
                <p:cNvPr id="98" name="Freihand 97">
                  <a:extLst>
                    <a:ext uri="{FF2B5EF4-FFF2-40B4-BE49-F238E27FC236}">
                      <a16:creationId xmlns:a16="http://schemas.microsoft.com/office/drawing/2014/main" id="{817F67D3-AD59-4F3E-B7C0-D1A92F4F8C41}"/>
                    </a:ext>
                  </a:extLst>
                </p:cNvPr>
                <p:cNvPicPr/>
                <p:nvPr/>
              </p:nvPicPr>
              <p:blipFill>
                <a:blip r:embed="rId152"/>
                <a:stretch>
                  <a:fillRect/>
                </a:stretch>
              </p:blipFill>
              <p:spPr>
                <a:xfrm>
                  <a:off x="3755962" y="5237672"/>
                  <a:ext cx="2250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0" name="Freihand 99">
                  <a:extLst>
                    <a:ext uri="{FF2B5EF4-FFF2-40B4-BE49-F238E27FC236}">
                      <a16:creationId xmlns:a16="http://schemas.microsoft.com/office/drawing/2014/main" id="{81F736A4-EEC7-482C-B62F-4070EA931773}"/>
                    </a:ext>
                  </a:extLst>
                </p14:cNvPr>
                <p14:cNvContentPartPr/>
                <p14:nvPr/>
              </p14:nvContentPartPr>
              <p14:xfrm>
                <a:off x="4169962" y="5246312"/>
                <a:ext cx="1858320" cy="308160"/>
              </p14:xfrm>
            </p:contentPart>
          </mc:Choice>
          <mc:Fallback>
            <p:pic>
              <p:nvPicPr>
                <p:cNvPr id="100" name="Freihand 99">
                  <a:extLst>
                    <a:ext uri="{FF2B5EF4-FFF2-40B4-BE49-F238E27FC236}">
                      <a16:creationId xmlns:a16="http://schemas.microsoft.com/office/drawing/2014/main" id="{81F736A4-EEC7-482C-B62F-4070EA931773}"/>
                    </a:ext>
                  </a:extLst>
                </p:cNvPr>
                <p:cNvPicPr/>
                <p:nvPr/>
              </p:nvPicPr>
              <p:blipFill>
                <a:blip r:embed="rId154"/>
                <a:stretch>
                  <a:fillRect/>
                </a:stretch>
              </p:blipFill>
              <p:spPr>
                <a:xfrm>
                  <a:off x="4165642" y="5241992"/>
                  <a:ext cx="18669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2" name="Freihand 101">
                  <a:extLst>
                    <a:ext uri="{FF2B5EF4-FFF2-40B4-BE49-F238E27FC236}">
                      <a16:creationId xmlns:a16="http://schemas.microsoft.com/office/drawing/2014/main" id="{55B68880-45EA-4D2B-B82D-4884B7410FE2}"/>
                    </a:ext>
                  </a:extLst>
                </p14:cNvPr>
                <p14:cNvContentPartPr/>
                <p14:nvPr/>
              </p14:nvContentPartPr>
              <p14:xfrm>
                <a:off x="3219202" y="5676872"/>
                <a:ext cx="490680" cy="118800"/>
              </p14:xfrm>
            </p:contentPart>
          </mc:Choice>
          <mc:Fallback>
            <p:pic>
              <p:nvPicPr>
                <p:cNvPr id="102" name="Freihand 101">
                  <a:extLst>
                    <a:ext uri="{FF2B5EF4-FFF2-40B4-BE49-F238E27FC236}">
                      <a16:creationId xmlns:a16="http://schemas.microsoft.com/office/drawing/2014/main" id="{55B68880-45EA-4D2B-B82D-4884B7410FE2}"/>
                    </a:ext>
                  </a:extLst>
                </p:cNvPr>
                <p:cNvPicPr/>
                <p:nvPr/>
              </p:nvPicPr>
              <p:blipFill>
                <a:blip r:embed="rId156"/>
                <a:stretch>
                  <a:fillRect/>
                </a:stretch>
              </p:blipFill>
              <p:spPr>
                <a:xfrm>
                  <a:off x="3214882" y="5672552"/>
                  <a:ext cx="499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3" name="Freihand 102">
                  <a:extLst>
                    <a:ext uri="{FF2B5EF4-FFF2-40B4-BE49-F238E27FC236}">
                      <a16:creationId xmlns:a16="http://schemas.microsoft.com/office/drawing/2014/main" id="{7EF379F2-D5D3-475F-A5B2-1B2CC72FDDD3}"/>
                    </a:ext>
                  </a:extLst>
                </p14:cNvPr>
                <p14:cNvContentPartPr/>
                <p14:nvPr/>
              </p14:nvContentPartPr>
              <p14:xfrm>
                <a:off x="3707722" y="5612072"/>
                <a:ext cx="147240" cy="150480"/>
              </p14:xfrm>
            </p:contentPart>
          </mc:Choice>
          <mc:Fallback>
            <p:pic>
              <p:nvPicPr>
                <p:cNvPr id="103" name="Freihand 102">
                  <a:extLst>
                    <a:ext uri="{FF2B5EF4-FFF2-40B4-BE49-F238E27FC236}">
                      <a16:creationId xmlns:a16="http://schemas.microsoft.com/office/drawing/2014/main" id="{7EF379F2-D5D3-475F-A5B2-1B2CC72FDDD3}"/>
                    </a:ext>
                  </a:extLst>
                </p:cNvPr>
                <p:cNvPicPr/>
                <p:nvPr/>
              </p:nvPicPr>
              <p:blipFill>
                <a:blip r:embed="rId158"/>
                <a:stretch>
                  <a:fillRect/>
                </a:stretch>
              </p:blipFill>
              <p:spPr>
                <a:xfrm>
                  <a:off x="3703402" y="5607752"/>
                  <a:ext cx="155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4" name="Freihand 103">
                  <a:extLst>
                    <a:ext uri="{FF2B5EF4-FFF2-40B4-BE49-F238E27FC236}">
                      <a16:creationId xmlns:a16="http://schemas.microsoft.com/office/drawing/2014/main" id="{CA51046A-E7A0-4E56-96EE-B6CF5F62B9B7}"/>
                    </a:ext>
                  </a:extLst>
                </p14:cNvPr>
                <p14:cNvContentPartPr/>
                <p14:nvPr/>
              </p14:nvContentPartPr>
              <p14:xfrm>
                <a:off x="3854242" y="5649872"/>
                <a:ext cx="233280" cy="112680"/>
              </p14:xfrm>
            </p:contentPart>
          </mc:Choice>
          <mc:Fallback>
            <p:pic>
              <p:nvPicPr>
                <p:cNvPr id="104" name="Freihand 103">
                  <a:extLst>
                    <a:ext uri="{FF2B5EF4-FFF2-40B4-BE49-F238E27FC236}">
                      <a16:creationId xmlns:a16="http://schemas.microsoft.com/office/drawing/2014/main" id="{CA51046A-E7A0-4E56-96EE-B6CF5F62B9B7}"/>
                    </a:ext>
                  </a:extLst>
                </p:cNvPr>
                <p:cNvPicPr/>
                <p:nvPr/>
              </p:nvPicPr>
              <p:blipFill>
                <a:blip r:embed="rId160"/>
                <a:stretch>
                  <a:fillRect/>
                </a:stretch>
              </p:blipFill>
              <p:spPr>
                <a:xfrm>
                  <a:off x="3849922" y="5645552"/>
                  <a:ext cx="241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6" name="Freihand 105">
                  <a:extLst>
                    <a:ext uri="{FF2B5EF4-FFF2-40B4-BE49-F238E27FC236}">
                      <a16:creationId xmlns:a16="http://schemas.microsoft.com/office/drawing/2014/main" id="{996363C2-947A-423F-92F7-95575DE55890}"/>
                    </a:ext>
                  </a:extLst>
                </p14:cNvPr>
                <p14:cNvContentPartPr/>
                <p14:nvPr/>
              </p14:nvContentPartPr>
              <p14:xfrm>
                <a:off x="2557522" y="5667152"/>
                <a:ext cx="26640" cy="155520"/>
              </p14:xfrm>
            </p:contentPart>
          </mc:Choice>
          <mc:Fallback>
            <p:pic>
              <p:nvPicPr>
                <p:cNvPr id="106" name="Freihand 105">
                  <a:extLst>
                    <a:ext uri="{FF2B5EF4-FFF2-40B4-BE49-F238E27FC236}">
                      <a16:creationId xmlns:a16="http://schemas.microsoft.com/office/drawing/2014/main" id="{996363C2-947A-423F-92F7-95575DE55890}"/>
                    </a:ext>
                  </a:extLst>
                </p:cNvPr>
                <p:cNvPicPr/>
                <p:nvPr/>
              </p:nvPicPr>
              <p:blipFill>
                <a:blip r:embed="rId162"/>
                <a:stretch>
                  <a:fillRect/>
                </a:stretch>
              </p:blipFill>
              <p:spPr>
                <a:xfrm>
                  <a:off x="2553202" y="5662832"/>
                  <a:ext cx="35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7" name="Freihand 106">
                  <a:extLst>
                    <a:ext uri="{FF2B5EF4-FFF2-40B4-BE49-F238E27FC236}">
                      <a16:creationId xmlns:a16="http://schemas.microsoft.com/office/drawing/2014/main" id="{91CA6158-7640-49F7-B466-7827CBBE4CCA}"/>
                    </a:ext>
                  </a:extLst>
                </p14:cNvPr>
                <p14:cNvContentPartPr/>
                <p14:nvPr/>
              </p14:nvContentPartPr>
              <p14:xfrm>
                <a:off x="2458162" y="5632232"/>
                <a:ext cx="217800" cy="100440"/>
              </p14:xfrm>
            </p:contentPart>
          </mc:Choice>
          <mc:Fallback>
            <p:pic>
              <p:nvPicPr>
                <p:cNvPr id="107" name="Freihand 106">
                  <a:extLst>
                    <a:ext uri="{FF2B5EF4-FFF2-40B4-BE49-F238E27FC236}">
                      <a16:creationId xmlns:a16="http://schemas.microsoft.com/office/drawing/2014/main" id="{91CA6158-7640-49F7-B466-7827CBBE4CCA}"/>
                    </a:ext>
                  </a:extLst>
                </p:cNvPr>
                <p:cNvPicPr/>
                <p:nvPr/>
              </p:nvPicPr>
              <p:blipFill>
                <a:blip r:embed="rId164"/>
                <a:stretch>
                  <a:fillRect/>
                </a:stretch>
              </p:blipFill>
              <p:spPr>
                <a:xfrm>
                  <a:off x="2453842" y="5627912"/>
                  <a:ext cx="226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8" name="Freihand 107">
                  <a:extLst>
                    <a:ext uri="{FF2B5EF4-FFF2-40B4-BE49-F238E27FC236}">
                      <a16:creationId xmlns:a16="http://schemas.microsoft.com/office/drawing/2014/main" id="{C29D712F-3528-42D3-BC1E-B25AFFC6D824}"/>
                    </a:ext>
                  </a:extLst>
                </p14:cNvPr>
                <p14:cNvContentPartPr/>
                <p14:nvPr/>
              </p14:nvContentPartPr>
              <p14:xfrm>
                <a:off x="2660482" y="5685872"/>
                <a:ext cx="205920" cy="101160"/>
              </p14:xfrm>
            </p:contentPart>
          </mc:Choice>
          <mc:Fallback>
            <p:pic>
              <p:nvPicPr>
                <p:cNvPr id="108" name="Freihand 107">
                  <a:extLst>
                    <a:ext uri="{FF2B5EF4-FFF2-40B4-BE49-F238E27FC236}">
                      <a16:creationId xmlns:a16="http://schemas.microsoft.com/office/drawing/2014/main" id="{C29D712F-3528-42D3-BC1E-B25AFFC6D824}"/>
                    </a:ext>
                  </a:extLst>
                </p:cNvPr>
                <p:cNvPicPr/>
                <p:nvPr/>
              </p:nvPicPr>
              <p:blipFill>
                <a:blip r:embed="rId166"/>
                <a:stretch>
                  <a:fillRect/>
                </a:stretch>
              </p:blipFill>
              <p:spPr>
                <a:xfrm>
                  <a:off x="2656162" y="5681552"/>
                  <a:ext cx="214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9" name="Freihand 108">
                  <a:extLst>
                    <a:ext uri="{FF2B5EF4-FFF2-40B4-BE49-F238E27FC236}">
                      <a16:creationId xmlns:a16="http://schemas.microsoft.com/office/drawing/2014/main" id="{7DB12551-D701-46B9-AE4D-0095337908A2}"/>
                    </a:ext>
                  </a:extLst>
                </p14:cNvPr>
                <p14:cNvContentPartPr/>
                <p14:nvPr/>
              </p14:nvContentPartPr>
              <p14:xfrm>
                <a:off x="2859562" y="5656352"/>
                <a:ext cx="16920" cy="14760"/>
              </p14:xfrm>
            </p:contentPart>
          </mc:Choice>
          <mc:Fallback>
            <p:pic>
              <p:nvPicPr>
                <p:cNvPr id="109" name="Freihand 108">
                  <a:extLst>
                    <a:ext uri="{FF2B5EF4-FFF2-40B4-BE49-F238E27FC236}">
                      <a16:creationId xmlns:a16="http://schemas.microsoft.com/office/drawing/2014/main" id="{7DB12551-D701-46B9-AE4D-0095337908A2}"/>
                    </a:ext>
                  </a:extLst>
                </p:cNvPr>
                <p:cNvPicPr/>
                <p:nvPr/>
              </p:nvPicPr>
              <p:blipFill>
                <a:blip r:embed="rId168"/>
                <a:stretch>
                  <a:fillRect/>
                </a:stretch>
              </p:blipFill>
              <p:spPr>
                <a:xfrm>
                  <a:off x="2855242" y="5652032"/>
                  <a:ext cx="25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0" name="Freihand 109">
                  <a:extLst>
                    <a:ext uri="{FF2B5EF4-FFF2-40B4-BE49-F238E27FC236}">
                      <a16:creationId xmlns:a16="http://schemas.microsoft.com/office/drawing/2014/main" id="{33CC91F5-DF80-4E8D-B3D2-359E2EA86857}"/>
                    </a:ext>
                  </a:extLst>
                </p14:cNvPr>
                <p14:cNvContentPartPr/>
                <p14:nvPr/>
              </p14:nvContentPartPr>
              <p14:xfrm>
                <a:off x="2876122" y="5672192"/>
                <a:ext cx="191520" cy="133920"/>
              </p14:xfrm>
            </p:contentPart>
          </mc:Choice>
          <mc:Fallback>
            <p:pic>
              <p:nvPicPr>
                <p:cNvPr id="110" name="Freihand 109">
                  <a:extLst>
                    <a:ext uri="{FF2B5EF4-FFF2-40B4-BE49-F238E27FC236}">
                      <a16:creationId xmlns:a16="http://schemas.microsoft.com/office/drawing/2014/main" id="{33CC91F5-DF80-4E8D-B3D2-359E2EA86857}"/>
                    </a:ext>
                  </a:extLst>
                </p:cNvPr>
                <p:cNvPicPr/>
                <p:nvPr/>
              </p:nvPicPr>
              <p:blipFill>
                <a:blip r:embed="rId170"/>
                <a:stretch>
                  <a:fillRect/>
                </a:stretch>
              </p:blipFill>
              <p:spPr>
                <a:xfrm>
                  <a:off x="2871802" y="5667872"/>
                  <a:ext cx="200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2" name="Freihand 111">
                  <a:extLst>
                    <a:ext uri="{FF2B5EF4-FFF2-40B4-BE49-F238E27FC236}">
                      <a16:creationId xmlns:a16="http://schemas.microsoft.com/office/drawing/2014/main" id="{70E35F9C-180C-4465-A9F8-4B7B780A2BD5}"/>
                    </a:ext>
                  </a:extLst>
                </p14:cNvPr>
                <p14:cNvContentPartPr/>
                <p14:nvPr/>
              </p14:nvContentPartPr>
              <p14:xfrm>
                <a:off x="4240882" y="5692352"/>
                <a:ext cx="210240" cy="92520"/>
              </p14:xfrm>
            </p:contentPart>
          </mc:Choice>
          <mc:Fallback>
            <p:pic>
              <p:nvPicPr>
                <p:cNvPr id="112" name="Freihand 111">
                  <a:extLst>
                    <a:ext uri="{FF2B5EF4-FFF2-40B4-BE49-F238E27FC236}">
                      <a16:creationId xmlns:a16="http://schemas.microsoft.com/office/drawing/2014/main" id="{70E35F9C-180C-4465-A9F8-4B7B780A2BD5}"/>
                    </a:ext>
                  </a:extLst>
                </p:cNvPr>
                <p:cNvPicPr/>
                <p:nvPr/>
              </p:nvPicPr>
              <p:blipFill>
                <a:blip r:embed="rId172"/>
                <a:stretch>
                  <a:fillRect/>
                </a:stretch>
              </p:blipFill>
              <p:spPr>
                <a:xfrm>
                  <a:off x="4236562" y="5688032"/>
                  <a:ext cx="218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3" name="Freihand 112">
                  <a:extLst>
                    <a:ext uri="{FF2B5EF4-FFF2-40B4-BE49-F238E27FC236}">
                      <a16:creationId xmlns:a16="http://schemas.microsoft.com/office/drawing/2014/main" id="{55A90F41-5DA0-4578-BF69-562B46037EA6}"/>
                    </a:ext>
                  </a:extLst>
                </p14:cNvPr>
                <p14:cNvContentPartPr/>
                <p14:nvPr/>
              </p14:nvContentPartPr>
              <p14:xfrm>
                <a:off x="4441402" y="5626112"/>
                <a:ext cx="16560" cy="1800"/>
              </p14:xfrm>
            </p:contentPart>
          </mc:Choice>
          <mc:Fallback>
            <p:pic>
              <p:nvPicPr>
                <p:cNvPr id="113" name="Freihand 112">
                  <a:extLst>
                    <a:ext uri="{FF2B5EF4-FFF2-40B4-BE49-F238E27FC236}">
                      <a16:creationId xmlns:a16="http://schemas.microsoft.com/office/drawing/2014/main" id="{55A90F41-5DA0-4578-BF69-562B46037EA6}"/>
                    </a:ext>
                  </a:extLst>
                </p:cNvPr>
                <p:cNvPicPr/>
                <p:nvPr/>
              </p:nvPicPr>
              <p:blipFill>
                <a:blip r:embed="rId174"/>
                <a:stretch>
                  <a:fillRect/>
                </a:stretch>
              </p:blipFill>
              <p:spPr>
                <a:xfrm>
                  <a:off x="4437082" y="5621792"/>
                  <a:ext cx="252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4" name="Freihand 113">
                  <a:extLst>
                    <a:ext uri="{FF2B5EF4-FFF2-40B4-BE49-F238E27FC236}">
                      <a16:creationId xmlns:a16="http://schemas.microsoft.com/office/drawing/2014/main" id="{6AB905C8-6E68-4474-9100-F1356E02CBE9}"/>
                    </a:ext>
                  </a:extLst>
                </p14:cNvPr>
                <p14:cNvContentPartPr/>
                <p14:nvPr/>
              </p14:nvContentPartPr>
              <p14:xfrm>
                <a:off x="4644082" y="5595872"/>
                <a:ext cx="121320" cy="159120"/>
              </p14:xfrm>
            </p:contentPart>
          </mc:Choice>
          <mc:Fallback>
            <p:pic>
              <p:nvPicPr>
                <p:cNvPr id="114" name="Freihand 113">
                  <a:extLst>
                    <a:ext uri="{FF2B5EF4-FFF2-40B4-BE49-F238E27FC236}">
                      <a16:creationId xmlns:a16="http://schemas.microsoft.com/office/drawing/2014/main" id="{6AB905C8-6E68-4474-9100-F1356E02CBE9}"/>
                    </a:ext>
                  </a:extLst>
                </p:cNvPr>
                <p:cNvPicPr/>
                <p:nvPr/>
              </p:nvPicPr>
              <p:blipFill>
                <a:blip r:embed="rId176"/>
                <a:stretch>
                  <a:fillRect/>
                </a:stretch>
              </p:blipFill>
              <p:spPr>
                <a:xfrm>
                  <a:off x="4639762" y="5591552"/>
                  <a:ext cx="129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5" name="Freihand 114">
                  <a:extLst>
                    <a:ext uri="{FF2B5EF4-FFF2-40B4-BE49-F238E27FC236}">
                      <a16:creationId xmlns:a16="http://schemas.microsoft.com/office/drawing/2014/main" id="{87AD2E81-CAF9-42F3-8ACE-CAC3EB7265A4}"/>
                    </a:ext>
                  </a:extLst>
                </p14:cNvPr>
                <p14:cNvContentPartPr/>
                <p14:nvPr/>
              </p14:nvContentPartPr>
              <p14:xfrm>
                <a:off x="4803562" y="5560952"/>
                <a:ext cx="233640" cy="155520"/>
              </p14:xfrm>
            </p:contentPart>
          </mc:Choice>
          <mc:Fallback>
            <p:pic>
              <p:nvPicPr>
                <p:cNvPr id="115" name="Freihand 114">
                  <a:extLst>
                    <a:ext uri="{FF2B5EF4-FFF2-40B4-BE49-F238E27FC236}">
                      <a16:creationId xmlns:a16="http://schemas.microsoft.com/office/drawing/2014/main" id="{87AD2E81-CAF9-42F3-8ACE-CAC3EB7265A4}"/>
                    </a:ext>
                  </a:extLst>
                </p:cNvPr>
                <p:cNvPicPr/>
                <p:nvPr/>
              </p:nvPicPr>
              <p:blipFill>
                <a:blip r:embed="rId178"/>
                <a:stretch>
                  <a:fillRect/>
                </a:stretch>
              </p:blipFill>
              <p:spPr>
                <a:xfrm>
                  <a:off x="4799242" y="5556632"/>
                  <a:ext cx="242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6" name="Freihand 115">
                  <a:extLst>
                    <a:ext uri="{FF2B5EF4-FFF2-40B4-BE49-F238E27FC236}">
                      <a16:creationId xmlns:a16="http://schemas.microsoft.com/office/drawing/2014/main" id="{1BAFAB0F-93CA-4183-B32A-01AC4EA81A04}"/>
                    </a:ext>
                  </a:extLst>
                </p14:cNvPr>
                <p14:cNvContentPartPr/>
                <p14:nvPr/>
              </p14:nvContentPartPr>
              <p14:xfrm>
                <a:off x="5020642" y="5591552"/>
                <a:ext cx="136440" cy="110160"/>
              </p14:xfrm>
            </p:contentPart>
          </mc:Choice>
          <mc:Fallback>
            <p:pic>
              <p:nvPicPr>
                <p:cNvPr id="116" name="Freihand 115">
                  <a:extLst>
                    <a:ext uri="{FF2B5EF4-FFF2-40B4-BE49-F238E27FC236}">
                      <a16:creationId xmlns:a16="http://schemas.microsoft.com/office/drawing/2014/main" id="{1BAFAB0F-93CA-4183-B32A-01AC4EA81A04}"/>
                    </a:ext>
                  </a:extLst>
                </p:cNvPr>
                <p:cNvPicPr/>
                <p:nvPr/>
              </p:nvPicPr>
              <p:blipFill>
                <a:blip r:embed="rId180"/>
                <a:stretch>
                  <a:fillRect/>
                </a:stretch>
              </p:blipFill>
              <p:spPr>
                <a:xfrm>
                  <a:off x="5016322" y="5587232"/>
                  <a:ext cx="145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7" name="Freihand 116">
                  <a:extLst>
                    <a:ext uri="{FF2B5EF4-FFF2-40B4-BE49-F238E27FC236}">
                      <a16:creationId xmlns:a16="http://schemas.microsoft.com/office/drawing/2014/main" id="{31BE6B7F-D1D9-4D14-A11A-5E664D63AAD3}"/>
                    </a:ext>
                  </a:extLst>
                </p14:cNvPr>
                <p14:cNvContentPartPr/>
                <p14:nvPr/>
              </p14:nvContentPartPr>
              <p14:xfrm>
                <a:off x="5329882" y="5551952"/>
                <a:ext cx="115560" cy="122400"/>
              </p14:xfrm>
            </p:contentPart>
          </mc:Choice>
          <mc:Fallback>
            <p:pic>
              <p:nvPicPr>
                <p:cNvPr id="117" name="Freihand 116">
                  <a:extLst>
                    <a:ext uri="{FF2B5EF4-FFF2-40B4-BE49-F238E27FC236}">
                      <a16:creationId xmlns:a16="http://schemas.microsoft.com/office/drawing/2014/main" id="{31BE6B7F-D1D9-4D14-A11A-5E664D63AAD3}"/>
                    </a:ext>
                  </a:extLst>
                </p:cNvPr>
                <p:cNvPicPr/>
                <p:nvPr/>
              </p:nvPicPr>
              <p:blipFill>
                <a:blip r:embed="rId182"/>
                <a:stretch>
                  <a:fillRect/>
                </a:stretch>
              </p:blipFill>
              <p:spPr>
                <a:xfrm>
                  <a:off x="5325562" y="5547632"/>
                  <a:ext cx="124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8" name="Freihand 117">
                  <a:extLst>
                    <a:ext uri="{FF2B5EF4-FFF2-40B4-BE49-F238E27FC236}">
                      <a16:creationId xmlns:a16="http://schemas.microsoft.com/office/drawing/2014/main" id="{D1DDB431-9A3D-4D69-8A8F-80E6C81B7D28}"/>
                    </a:ext>
                  </a:extLst>
                </p14:cNvPr>
                <p14:cNvContentPartPr/>
                <p14:nvPr/>
              </p14:nvContentPartPr>
              <p14:xfrm>
                <a:off x="5486122" y="5576072"/>
                <a:ext cx="293400" cy="90720"/>
              </p14:xfrm>
            </p:contentPart>
          </mc:Choice>
          <mc:Fallback>
            <p:pic>
              <p:nvPicPr>
                <p:cNvPr id="118" name="Freihand 117">
                  <a:extLst>
                    <a:ext uri="{FF2B5EF4-FFF2-40B4-BE49-F238E27FC236}">
                      <a16:creationId xmlns:a16="http://schemas.microsoft.com/office/drawing/2014/main" id="{D1DDB431-9A3D-4D69-8A8F-80E6C81B7D28}"/>
                    </a:ext>
                  </a:extLst>
                </p:cNvPr>
                <p:cNvPicPr/>
                <p:nvPr/>
              </p:nvPicPr>
              <p:blipFill>
                <a:blip r:embed="rId184"/>
                <a:stretch>
                  <a:fillRect/>
                </a:stretch>
              </p:blipFill>
              <p:spPr>
                <a:xfrm>
                  <a:off x="5481802" y="5571752"/>
                  <a:ext cx="302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9" name="Freihand 118">
                  <a:extLst>
                    <a:ext uri="{FF2B5EF4-FFF2-40B4-BE49-F238E27FC236}">
                      <a16:creationId xmlns:a16="http://schemas.microsoft.com/office/drawing/2014/main" id="{841369FD-4DFD-4EA4-AC41-A9235F2A34BC}"/>
                    </a:ext>
                  </a:extLst>
                </p14:cNvPr>
                <p14:cNvContentPartPr/>
                <p14:nvPr/>
              </p14:nvContentPartPr>
              <p14:xfrm>
                <a:off x="5869162" y="5637992"/>
                <a:ext cx="360" cy="360"/>
              </p14:xfrm>
            </p:contentPart>
          </mc:Choice>
          <mc:Fallback>
            <p:pic>
              <p:nvPicPr>
                <p:cNvPr id="119" name="Freihand 118">
                  <a:extLst>
                    <a:ext uri="{FF2B5EF4-FFF2-40B4-BE49-F238E27FC236}">
                      <a16:creationId xmlns:a16="http://schemas.microsoft.com/office/drawing/2014/main" id="{841369FD-4DFD-4EA4-AC41-A9235F2A34BC}"/>
                    </a:ext>
                  </a:extLst>
                </p:cNvPr>
                <p:cNvPicPr/>
                <p:nvPr/>
              </p:nvPicPr>
              <p:blipFill>
                <a:blip r:embed="rId42"/>
                <a:stretch>
                  <a:fillRect/>
                </a:stretch>
              </p:blipFill>
              <p:spPr>
                <a:xfrm>
                  <a:off x="5864842" y="5633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0" name="Freihand 119">
                  <a:extLst>
                    <a:ext uri="{FF2B5EF4-FFF2-40B4-BE49-F238E27FC236}">
                      <a16:creationId xmlns:a16="http://schemas.microsoft.com/office/drawing/2014/main" id="{3703BD94-ADE6-48E8-BB06-CD6578E412F4}"/>
                    </a:ext>
                  </a:extLst>
                </p14:cNvPr>
                <p14:cNvContentPartPr/>
                <p14:nvPr/>
              </p14:nvContentPartPr>
              <p14:xfrm>
                <a:off x="6115042" y="5526752"/>
                <a:ext cx="148680" cy="103680"/>
              </p14:xfrm>
            </p:contentPart>
          </mc:Choice>
          <mc:Fallback>
            <p:pic>
              <p:nvPicPr>
                <p:cNvPr id="120" name="Freihand 119">
                  <a:extLst>
                    <a:ext uri="{FF2B5EF4-FFF2-40B4-BE49-F238E27FC236}">
                      <a16:creationId xmlns:a16="http://schemas.microsoft.com/office/drawing/2014/main" id="{3703BD94-ADE6-48E8-BB06-CD6578E412F4}"/>
                    </a:ext>
                  </a:extLst>
                </p:cNvPr>
                <p:cNvPicPr/>
                <p:nvPr/>
              </p:nvPicPr>
              <p:blipFill>
                <a:blip r:embed="rId187"/>
                <a:stretch>
                  <a:fillRect/>
                </a:stretch>
              </p:blipFill>
              <p:spPr>
                <a:xfrm>
                  <a:off x="6110722" y="5522432"/>
                  <a:ext cx="157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1" name="Freihand 120">
                  <a:extLst>
                    <a:ext uri="{FF2B5EF4-FFF2-40B4-BE49-F238E27FC236}">
                      <a16:creationId xmlns:a16="http://schemas.microsoft.com/office/drawing/2014/main" id="{6DA9A150-D9F1-4C93-9E09-1A7D1A22BE07}"/>
                    </a:ext>
                  </a:extLst>
                </p14:cNvPr>
                <p14:cNvContentPartPr/>
                <p14:nvPr/>
              </p14:nvContentPartPr>
              <p14:xfrm>
                <a:off x="6036922" y="5547632"/>
                <a:ext cx="238320" cy="19800"/>
              </p14:xfrm>
            </p:contentPart>
          </mc:Choice>
          <mc:Fallback>
            <p:pic>
              <p:nvPicPr>
                <p:cNvPr id="121" name="Freihand 120">
                  <a:extLst>
                    <a:ext uri="{FF2B5EF4-FFF2-40B4-BE49-F238E27FC236}">
                      <a16:creationId xmlns:a16="http://schemas.microsoft.com/office/drawing/2014/main" id="{6DA9A150-D9F1-4C93-9E09-1A7D1A22BE07}"/>
                    </a:ext>
                  </a:extLst>
                </p:cNvPr>
                <p:cNvPicPr/>
                <p:nvPr/>
              </p:nvPicPr>
              <p:blipFill>
                <a:blip r:embed="rId189"/>
                <a:stretch>
                  <a:fillRect/>
                </a:stretch>
              </p:blipFill>
              <p:spPr>
                <a:xfrm>
                  <a:off x="6032602" y="5543312"/>
                  <a:ext cx="246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2" name="Freihand 121">
                  <a:extLst>
                    <a:ext uri="{FF2B5EF4-FFF2-40B4-BE49-F238E27FC236}">
                      <a16:creationId xmlns:a16="http://schemas.microsoft.com/office/drawing/2014/main" id="{13FBFB6B-BC8A-4D35-90B0-880D2F68B3A8}"/>
                    </a:ext>
                  </a:extLst>
                </p14:cNvPr>
                <p14:cNvContentPartPr/>
                <p14:nvPr/>
              </p14:nvContentPartPr>
              <p14:xfrm>
                <a:off x="6072202" y="5563832"/>
                <a:ext cx="188640" cy="22320"/>
              </p14:xfrm>
            </p:contentPart>
          </mc:Choice>
          <mc:Fallback>
            <p:pic>
              <p:nvPicPr>
                <p:cNvPr id="122" name="Freihand 121">
                  <a:extLst>
                    <a:ext uri="{FF2B5EF4-FFF2-40B4-BE49-F238E27FC236}">
                      <a16:creationId xmlns:a16="http://schemas.microsoft.com/office/drawing/2014/main" id="{13FBFB6B-BC8A-4D35-90B0-880D2F68B3A8}"/>
                    </a:ext>
                  </a:extLst>
                </p:cNvPr>
                <p:cNvPicPr/>
                <p:nvPr/>
              </p:nvPicPr>
              <p:blipFill>
                <a:blip r:embed="rId191"/>
                <a:stretch>
                  <a:fillRect/>
                </a:stretch>
              </p:blipFill>
              <p:spPr>
                <a:xfrm>
                  <a:off x="6067882" y="5559512"/>
                  <a:ext cx="1972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3" name="Freihand 122">
                  <a:extLst>
                    <a:ext uri="{FF2B5EF4-FFF2-40B4-BE49-F238E27FC236}">
                      <a16:creationId xmlns:a16="http://schemas.microsoft.com/office/drawing/2014/main" id="{843A78CE-E1F8-4A08-A14F-831F5C6E4642}"/>
                    </a:ext>
                  </a:extLst>
                </p14:cNvPr>
                <p14:cNvContentPartPr/>
                <p14:nvPr/>
              </p14:nvContentPartPr>
              <p14:xfrm>
                <a:off x="6420682" y="5507672"/>
                <a:ext cx="478800" cy="226440"/>
              </p14:xfrm>
            </p:contentPart>
          </mc:Choice>
          <mc:Fallback>
            <p:pic>
              <p:nvPicPr>
                <p:cNvPr id="123" name="Freihand 122">
                  <a:extLst>
                    <a:ext uri="{FF2B5EF4-FFF2-40B4-BE49-F238E27FC236}">
                      <a16:creationId xmlns:a16="http://schemas.microsoft.com/office/drawing/2014/main" id="{843A78CE-E1F8-4A08-A14F-831F5C6E4642}"/>
                    </a:ext>
                  </a:extLst>
                </p:cNvPr>
                <p:cNvPicPr/>
                <p:nvPr/>
              </p:nvPicPr>
              <p:blipFill>
                <a:blip r:embed="rId193"/>
                <a:stretch>
                  <a:fillRect/>
                </a:stretch>
              </p:blipFill>
              <p:spPr>
                <a:xfrm>
                  <a:off x="6416362" y="5503352"/>
                  <a:ext cx="4874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4" name="Freihand 123">
                  <a:extLst>
                    <a:ext uri="{FF2B5EF4-FFF2-40B4-BE49-F238E27FC236}">
                      <a16:creationId xmlns:a16="http://schemas.microsoft.com/office/drawing/2014/main" id="{1293060A-F198-49E5-B0E7-EC5ACE5A2D6C}"/>
                    </a:ext>
                  </a:extLst>
                </p14:cNvPr>
                <p14:cNvContentPartPr/>
                <p14:nvPr/>
              </p14:nvContentPartPr>
              <p14:xfrm>
                <a:off x="6968962" y="5508392"/>
                <a:ext cx="91800" cy="48600"/>
              </p14:xfrm>
            </p:contentPart>
          </mc:Choice>
          <mc:Fallback>
            <p:pic>
              <p:nvPicPr>
                <p:cNvPr id="124" name="Freihand 123">
                  <a:extLst>
                    <a:ext uri="{FF2B5EF4-FFF2-40B4-BE49-F238E27FC236}">
                      <a16:creationId xmlns:a16="http://schemas.microsoft.com/office/drawing/2014/main" id="{1293060A-F198-49E5-B0E7-EC5ACE5A2D6C}"/>
                    </a:ext>
                  </a:extLst>
                </p:cNvPr>
                <p:cNvPicPr/>
                <p:nvPr/>
              </p:nvPicPr>
              <p:blipFill>
                <a:blip r:embed="rId195"/>
                <a:stretch>
                  <a:fillRect/>
                </a:stretch>
              </p:blipFill>
              <p:spPr>
                <a:xfrm>
                  <a:off x="6964642" y="5504072"/>
                  <a:ext cx="1004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5" name="Freihand 124">
                  <a:extLst>
                    <a:ext uri="{FF2B5EF4-FFF2-40B4-BE49-F238E27FC236}">
                      <a16:creationId xmlns:a16="http://schemas.microsoft.com/office/drawing/2014/main" id="{A36E1D84-87ED-4C22-B9FD-48542D0FD60A}"/>
                    </a:ext>
                  </a:extLst>
                </p14:cNvPr>
                <p14:cNvContentPartPr/>
                <p14:nvPr/>
              </p14:nvContentPartPr>
              <p14:xfrm>
                <a:off x="7079482" y="5471672"/>
                <a:ext cx="90360" cy="73440"/>
              </p14:xfrm>
            </p:contentPart>
          </mc:Choice>
          <mc:Fallback>
            <p:pic>
              <p:nvPicPr>
                <p:cNvPr id="125" name="Freihand 124">
                  <a:extLst>
                    <a:ext uri="{FF2B5EF4-FFF2-40B4-BE49-F238E27FC236}">
                      <a16:creationId xmlns:a16="http://schemas.microsoft.com/office/drawing/2014/main" id="{A36E1D84-87ED-4C22-B9FD-48542D0FD60A}"/>
                    </a:ext>
                  </a:extLst>
                </p:cNvPr>
                <p:cNvPicPr/>
                <p:nvPr/>
              </p:nvPicPr>
              <p:blipFill>
                <a:blip r:embed="rId197"/>
                <a:stretch>
                  <a:fillRect/>
                </a:stretch>
              </p:blipFill>
              <p:spPr>
                <a:xfrm>
                  <a:off x="7075162" y="5467352"/>
                  <a:ext cx="99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6" name="Freihand 125">
                  <a:extLst>
                    <a:ext uri="{FF2B5EF4-FFF2-40B4-BE49-F238E27FC236}">
                      <a16:creationId xmlns:a16="http://schemas.microsoft.com/office/drawing/2014/main" id="{94E50120-F3B6-4867-8379-AD9BBEB0EF89}"/>
                    </a:ext>
                  </a:extLst>
                </p14:cNvPr>
                <p14:cNvContentPartPr/>
                <p14:nvPr/>
              </p14:nvContentPartPr>
              <p14:xfrm>
                <a:off x="7219162" y="5437832"/>
                <a:ext cx="77040" cy="108360"/>
              </p14:xfrm>
            </p:contentPart>
          </mc:Choice>
          <mc:Fallback>
            <p:pic>
              <p:nvPicPr>
                <p:cNvPr id="126" name="Freihand 125">
                  <a:extLst>
                    <a:ext uri="{FF2B5EF4-FFF2-40B4-BE49-F238E27FC236}">
                      <a16:creationId xmlns:a16="http://schemas.microsoft.com/office/drawing/2014/main" id="{94E50120-F3B6-4867-8379-AD9BBEB0EF89}"/>
                    </a:ext>
                  </a:extLst>
                </p:cNvPr>
                <p:cNvPicPr/>
                <p:nvPr/>
              </p:nvPicPr>
              <p:blipFill>
                <a:blip r:embed="rId199"/>
                <a:stretch>
                  <a:fillRect/>
                </a:stretch>
              </p:blipFill>
              <p:spPr>
                <a:xfrm>
                  <a:off x="7214842" y="5433512"/>
                  <a:ext cx="85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7" name="Freihand 126">
                  <a:extLst>
                    <a:ext uri="{FF2B5EF4-FFF2-40B4-BE49-F238E27FC236}">
                      <a16:creationId xmlns:a16="http://schemas.microsoft.com/office/drawing/2014/main" id="{69ACBC7B-C9EA-4738-800E-444F67008420}"/>
                    </a:ext>
                  </a:extLst>
                </p14:cNvPr>
                <p14:cNvContentPartPr/>
                <p14:nvPr/>
              </p14:nvContentPartPr>
              <p14:xfrm>
                <a:off x="7326082" y="5445032"/>
                <a:ext cx="274320" cy="74880"/>
              </p14:xfrm>
            </p:contentPart>
          </mc:Choice>
          <mc:Fallback>
            <p:pic>
              <p:nvPicPr>
                <p:cNvPr id="127" name="Freihand 126">
                  <a:extLst>
                    <a:ext uri="{FF2B5EF4-FFF2-40B4-BE49-F238E27FC236}">
                      <a16:creationId xmlns:a16="http://schemas.microsoft.com/office/drawing/2014/main" id="{69ACBC7B-C9EA-4738-800E-444F67008420}"/>
                    </a:ext>
                  </a:extLst>
                </p:cNvPr>
                <p:cNvPicPr/>
                <p:nvPr/>
              </p:nvPicPr>
              <p:blipFill>
                <a:blip r:embed="rId201"/>
                <a:stretch>
                  <a:fillRect/>
                </a:stretch>
              </p:blipFill>
              <p:spPr>
                <a:xfrm>
                  <a:off x="7321762" y="5440712"/>
                  <a:ext cx="282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8" name="Freihand 127">
                  <a:extLst>
                    <a:ext uri="{FF2B5EF4-FFF2-40B4-BE49-F238E27FC236}">
                      <a16:creationId xmlns:a16="http://schemas.microsoft.com/office/drawing/2014/main" id="{8E8831D2-6D5A-4DC6-B15F-32AD44BDA0D3}"/>
                    </a:ext>
                  </a:extLst>
                </p14:cNvPr>
                <p14:cNvContentPartPr/>
                <p14:nvPr/>
              </p14:nvContentPartPr>
              <p14:xfrm>
                <a:off x="7659082" y="5325512"/>
                <a:ext cx="31680" cy="217080"/>
              </p14:xfrm>
            </p:contentPart>
          </mc:Choice>
          <mc:Fallback>
            <p:pic>
              <p:nvPicPr>
                <p:cNvPr id="128" name="Freihand 127">
                  <a:extLst>
                    <a:ext uri="{FF2B5EF4-FFF2-40B4-BE49-F238E27FC236}">
                      <a16:creationId xmlns:a16="http://schemas.microsoft.com/office/drawing/2014/main" id="{8E8831D2-6D5A-4DC6-B15F-32AD44BDA0D3}"/>
                    </a:ext>
                  </a:extLst>
                </p:cNvPr>
                <p:cNvPicPr/>
                <p:nvPr/>
              </p:nvPicPr>
              <p:blipFill>
                <a:blip r:embed="rId203"/>
                <a:stretch>
                  <a:fillRect/>
                </a:stretch>
              </p:blipFill>
              <p:spPr>
                <a:xfrm>
                  <a:off x="7654762" y="5321192"/>
                  <a:ext cx="403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0" name="Freihand 129">
                  <a:extLst>
                    <a:ext uri="{FF2B5EF4-FFF2-40B4-BE49-F238E27FC236}">
                      <a16:creationId xmlns:a16="http://schemas.microsoft.com/office/drawing/2014/main" id="{628FAFB8-8F16-42BF-A285-D01D6863BC83}"/>
                    </a:ext>
                  </a:extLst>
                </p14:cNvPr>
                <p14:cNvContentPartPr/>
                <p14:nvPr/>
              </p14:nvContentPartPr>
              <p14:xfrm>
                <a:off x="3305962" y="5204192"/>
                <a:ext cx="262080" cy="21600"/>
              </p14:xfrm>
            </p:contentPart>
          </mc:Choice>
          <mc:Fallback>
            <p:pic>
              <p:nvPicPr>
                <p:cNvPr id="130" name="Freihand 129">
                  <a:extLst>
                    <a:ext uri="{FF2B5EF4-FFF2-40B4-BE49-F238E27FC236}">
                      <a16:creationId xmlns:a16="http://schemas.microsoft.com/office/drawing/2014/main" id="{628FAFB8-8F16-42BF-A285-D01D6863BC83}"/>
                    </a:ext>
                  </a:extLst>
                </p:cNvPr>
                <p:cNvPicPr/>
                <p:nvPr/>
              </p:nvPicPr>
              <p:blipFill>
                <a:blip r:embed="rId205"/>
                <a:stretch>
                  <a:fillRect/>
                </a:stretch>
              </p:blipFill>
              <p:spPr>
                <a:xfrm>
                  <a:off x="3301642" y="5199872"/>
                  <a:ext cx="270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2" name="Freihand 131">
                  <a:extLst>
                    <a:ext uri="{FF2B5EF4-FFF2-40B4-BE49-F238E27FC236}">
                      <a16:creationId xmlns:a16="http://schemas.microsoft.com/office/drawing/2014/main" id="{AF96F3DB-3A88-45C1-A18D-FC8DB207243D}"/>
                    </a:ext>
                  </a:extLst>
                </p14:cNvPr>
                <p14:cNvContentPartPr/>
                <p14:nvPr/>
              </p14:nvContentPartPr>
              <p14:xfrm>
                <a:off x="4433842" y="5188352"/>
                <a:ext cx="199440" cy="20520"/>
              </p14:xfrm>
            </p:contentPart>
          </mc:Choice>
          <mc:Fallback>
            <p:pic>
              <p:nvPicPr>
                <p:cNvPr id="132" name="Freihand 131">
                  <a:extLst>
                    <a:ext uri="{FF2B5EF4-FFF2-40B4-BE49-F238E27FC236}">
                      <a16:creationId xmlns:a16="http://schemas.microsoft.com/office/drawing/2014/main" id="{AF96F3DB-3A88-45C1-A18D-FC8DB207243D}"/>
                    </a:ext>
                  </a:extLst>
                </p:cNvPr>
                <p:cNvPicPr/>
                <p:nvPr/>
              </p:nvPicPr>
              <p:blipFill>
                <a:blip r:embed="rId207"/>
                <a:stretch>
                  <a:fillRect/>
                </a:stretch>
              </p:blipFill>
              <p:spPr>
                <a:xfrm>
                  <a:off x="4429522" y="5184032"/>
                  <a:ext cx="208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86" name="Freihand 85">
                  <a:extLst>
                    <a:ext uri="{FF2B5EF4-FFF2-40B4-BE49-F238E27FC236}">
                      <a16:creationId xmlns:a16="http://schemas.microsoft.com/office/drawing/2014/main" id="{7345F7BE-A2F9-47F1-9066-49C62B5F4ED8}"/>
                    </a:ext>
                  </a:extLst>
                </p14:cNvPr>
                <p14:cNvContentPartPr/>
                <p14:nvPr/>
              </p14:nvContentPartPr>
              <p14:xfrm>
                <a:off x="5022442" y="5112032"/>
                <a:ext cx="203400" cy="30600"/>
              </p14:xfrm>
            </p:contentPart>
          </mc:Choice>
          <mc:Fallback>
            <p:pic>
              <p:nvPicPr>
                <p:cNvPr id="86" name="Freihand 85">
                  <a:extLst>
                    <a:ext uri="{FF2B5EF4-FFF2-40B4-BE49-F238E27FC236}">
                      <a16:creationId xmlns:a16="http://schemas.microsoft.com/office/drawing/2014/main" id="{7345F7BE-A2F9-47F1-9066-49C62B5F4ED8}"/>
                    </a:ext>
                  </a:extLst>
                </p:cNvPr>
                <p:cNvPicPr/>
                <p:nvPr/>
              </p:nvPicPr>
              <p:blipFill>
                <a:blip r:embed="rId209"/>
                <a:stretch>
                  <a:fillRect/>
                </a:stretch>
              </p:blipFill>
              <p:spPr>
                <a:xfrm>
                  <a:off x="5018122" y="5107712"/>
                  <a:ext cx="212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87" name="Freihand 86">
                  <a:extLst>
                    <a:ext uri="{FF2B5EF4-FFF2-40B4-BE49-F238E27FC236}">
                      <a16:creationId xmlns:a16="http://schemas.microsoft.com/office/drawing/2014/main" id="{25207933-D6D1-4780-8997-A92570D5E27E}"/>
                    </a:ext>
                  </a:extLst>
                </p14:cNvPr>
                <p14:cNvContentPartPr/>
                <p14:nvPr/>
              </p14:nvContentPartPr>
              <p14:xfrm>
                <a:off x="5419162" y="5111312"/>
                <a:ext cx="222120" cy="16560"/>
              </p14:xfrm>
            </p:contentPart>
          </mc:Choice>
          <mc:Fallback>
            <p:pic>
              <p:nvPicPr>
                <p:cNvPr id="87" name="Freihand 86">
                  <a:extLst>
                    <a:ext uri="{FF2B5EF4-FFF2-40B4-BE49-F238E27FC236}">
                      <a16:creationId xmlns:a16="http://schemas.microsoft.com/office/drawing/2014/main" id="{25207933-D6D1-4780-8997-A92570D5E27E}"/>
                    </a:ext>
                  </a:extLst>
                </p:cNvPr>
                <p:cNvPicPr/>
                <p:nvPr/>
              </p:nvPicPr>
              <p:blipFill>
                <a:blip r:embed="rId211"/>
                <a:stretch>
                  <a:fillRect/>
                </a:stretch>
              </p:blipFill>
              <p:spPr>
                <a:xfrm>
                  <a:off x="5414842" y="5106992"/>
                  <a:ext cx="230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88" name="Freihand 87">
                  <a:extLst>
                    <a:ext uri="{FF2B5EF4-FFF2-40B4-BE49-F238E27FC236}">
                      <a16:creationId xmlns:a16="http://schemas.microsoft.com/office/drawing/2014/main" id="{53E9B833-D7A5-4B2F-B56A-2EF960DDE640}"/>
                    </a:ext>
                  </a:extLst>
                </p14:cNvPr>
                <p14:cNvContentPartPr/>
                <p14:nvPr/>
              </p14:nvContentPartPr>
              <p14:xfrm>
                <a:off x="5805082" y="4984952"/>
                <a:ext cx="39240" cy="285480"/>
              </p14:xfrm>
            </p:contentPart>
          </mc:Choice>
          <mc:Fallback>
            <p:pic>
              <p:nvPicPr>
                <p:cNvPr id="88" name="Freihand 87">
                  <a:extLst>
                    <a:ext uri="{FF2B5EF4-FFF2-40B4-BE49-F238E27FC236}">
                      <a16:creationId xmlns:a16="http://schemas.microsoft.com/office/drawing/2014/main" id="{53E9B833-D7A5-4B2F-B56A-2EF960DDE640}"/>
                    </a:ext>
                  </a:extLst>
                </p:cNvPr>
                <p:cNvPicPr/>
                <p:nvPr/>
              </p:nvPicPr>
              <p:blipFill>
                <a:blip r:embed="rId213"/>
                <a:stretch>
                  <a:fillRect/>
                </a:stretch>
              </p:blipFill>
              <p:spPr>
                <a:xfrm>
                  <a:off x="5800762" y="4980632"/>
                  <a:ext cx="478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89" name="Freihand 88">
                  <a:extLst>
                    <a:ext uri="{FF2B5EF4-FFF2-40B4-BE49-F238E27FC236}">
                      <a16:creationId xmlns:a16="http://schemas.microsoft.com/office/drawing/2014/main" id="{51B2ABDF-A99F-4C09-AF7D-BC2111F821E0}"/>
                    </a:ext>
                  </a:extLst>
                </p14:cNvPr>
                <p14:cNvContentPartPr/>
                <p14:nvPr/>
              </p14:nvContentPartPr>
              <p14:xfrm>
                <a:off x="5732002" y="5049752"/>
                <a:ext cx="187920" cy="25200"/>
              </p14:xfrm>
            </p:contentPart>
          </mc:Choice>
          <mc:Fallback>
            <p:pic>
              <p:nvPicPr>
                <p:cNvPr id="89" name="Freihand 88">
                  <a:extLst>
                    <a:ext uri="{FF2B5EF4-FFF2-40B4-BE49-F238E27FC236}">
                      <a16:creationId xmlns:a16="http://schemas.microsoft.com/office/drawing/2014/main" id="{51B2ABDF-A99F-4C09-AF7D-BC2111F821E0}"/>
                    </a:ext>
                  </a:extLst>
                </p:cNvPr>
                <p:cNvPicPr/>
                <p:nvPr/>
              </p:nvPicPr>
              <p:blipFill>
                <a:blip r:embed="rId215"/>
                <a:stretch>
                  <a:fillRect/>
                </a:stretch>
              </p:blipFill>
              <p:spPr>
                <a:xfrm>
                  <a:off x="5727682" y="5045432"/>
                  <a:ext cx="196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90" name="Freihand 89">
                  <a:extLst>
                    <a:ext uri="{FF2B5EF4-FFF2-40B4-BE49-F238E27FC236}">
                      <a16:creationId xmlns:a16="http://schemas.microsoft.com/office/drawing/2014/main" id="{E01AB47E-9D2B-401E-9380-5DA6CCCA1A60}"/>
                    </a:ext>
                  </a:extLst>
                </p14:cNvPr>
                <p14:cNvContentPartPr/>
                <p14:nvPr/>
              </p14:nvContentPartPr>
              <p14:xfrm>
                <a:off x="6006682" y="4980272"/>
                <a:ext cx="180720" cy="244440"/>
              </p14:xfrm>
            </p:contentPart>
          </mc:Choice>
          <mc:Fallback>
            <p:pic>
              <p:nvPicPr>
                <p:cNvPr id="90" name="Freihand 89">
                  <a:extLst>
                    <a:ext uri="{FF2B5EF4-FFF2-40B4-BE49-F238E27FC236}">
                      <a16:creationId xmlns:a16="http://schemas.microsoft.com/office/drawing/2014/main" id="{E01AB47E-9D2B-401E-9380-5DA6CCCA1A60}"/>
                    </a:ext>
                  </a:extLst>
                </p:cNvPr>
                <p:cNvPicPr/>
                <p:nvPr/>
              </p:nvPicPr>
              <p:blipFill>
                <a:blip r:embed="rId217"/>
                <a:stretch>
                  <a:fillRect/>
                </a:stretch>
              </p:blipFill>
              <p:spPr>
                <a:xfrm>
                  <a:off x="6002362" y="4975952"/>
                  <a:ext cx="1893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91" name="Freihand 90">
                  <a:extLst>
                    <a:ext uri="{FF2B5EF4-FFF2-40B4-BE49-F238E27FC236}">
                      <a16:creationId xmlns:a16="http://schemas.microsoft.com/office/drawing/2014/main" id="{B2BC9A08-DFBF-47F9-96C8-7F3B011183A7}"/>
                    </a:ext>
                  </a:extLst>
                </p14:cNvPr>
                <p14:cNvContentPartPr/>
                <p14:nvPr/>
              </p14:nvContentPartPr>
              <p14:xfrm>
                <a:off x="6201082" y="5038592"/>
                <a:ext cx="105120" cy="108000"/>
              </p14:xfrm>
            </p:contentPart>
          </mc:Choice>
          <mc:Fallback>
            <p:pic>
              <p:nvPicPr>
                <p:cNvPr id="91" name="Freihand 90">
                  <a:extLst>
                    <a:ext uri="{FF2B5EF4-FFF2-40B4-BE49-F238E27FC236}">
                      <a16:creationId xmlns:a16="http://schemas.microsoft.com/office/drawing/2014/main" id="{B2BC9A08-DFBF-47F9-96C8-7F3B011183A7}"/>
                    </a:ext>
                  </a:extLst>
                </p:cNvPr>
                <p:cNvPicPr/>
                <p:nvPr/>
              </p:nvPicPr>
              <p:blipFill>
                <a:blip r:embed="rId219"/>
                <a:stretch>
                  <a:fillRect/>
                </a:stretch>
              </p:blipFill>
              <p:spPr>
                <a:xfrm>
                  <a:off x="6196762" y="5034272"/>
                  <a:ext cx="113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92" name="Freihand 91">
                  <a:extLst>
                    <a:ext uri="{FF2B5EF4-FFF2-40B4-BE49-F238E27FC236}">
                      <a16:creationId xmlns:a16="http://schemas.microsoft.com/office/drawing/2014/main" id="{29AC42FA-423F-496C-BBB4-BB1F52DE1E14}"/>
                    </a:ext>
                  </a:extLst>
                </p14:cNvPr>
                <p14:cNvContentPartPr/>
                <p14:nvPr/>
              </p14:nvContentPartPr>
              <p14:xfrm>
                <a:off x="6367042" y="4969472"/>
                <a:ext cx="125640" cy="123480"/>
              </p14:xfrm>
            </p:contentPart>
          </mc:Choice>
          <mc:Fallback>
            <p:pic>
              <p:nvPicPr>
                <p:cNvPr id="92" name="Freihand 91">
                  <a:extLst>
                    <a:ext uri="{FF2B5EF4-FFF2-40B4-BE49-F238E27FC236}">
                      <a16:creationId xmlns:a16="http://schemas.microsoft.com/office/drawing/2014/main" id="{29AC42FA-423F-496C-BBB4-BB1F52DE1E14}"/>
                    </a:ext>
                  </a:extLst>
                </p:cNvPr>
                <p:cNvPicPr/>
                <p:nvPr/>
              </p:nvPicPr>
              <p:blipFill>
                <a:blip r:embed="rId221"/>
                <a:stretch>
                  <a:fillRect/>
                </a:stretch>
              </p:blipFill>
              <p:spPr>
                <a:xfrm>
                  <a:off x="6362722" y="4965152"/>
                  <a:ext cx="134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93" name="Freihand 92">
                  <a:extLst>
                    <a:ext uri="{FF2B5EF4-FFF2-40B4-BE49-F238E27FC236}">
                      <a16:creationId xmlns:a16="http://schemas.microsoft.com/office/drawing/2014/main" id="{E15B62F1-8F47-4D03-8707-4EE9177620F9}"/>
                    </a:ext>
                  </a:extLst>
                </p14:cNvPr>
                <p14:cNvContentPartPr/>
                <p14:nvPr/>
              </p14:nvContentPartPr>
              <p14:xfrm>
                <a:off x="6369202" y="5006192"/>
                <a:ext cx="119160" cy="66600"/>
              </p14:xfrm>
            </p:contentPart>
          </mc:Choice>
          <mc:Fallback>
            <p:pic>
              <p:nvPicPr>
                <p:cNvPr id="93" name="Freihand 92">
                  <a:extLst>
                    <a:ext uri="{FF2B5EF4-FFF2-40B4-BE49-F238E27FC236}">
                      <a16:creationId xmlns:a16="http://schemas.microsoft.com/office/drawing/2014/main" id="{E15B62F1-8F47-4D03-8707-4EE9177620F9}"/>
                    </a:ext>
                  </a:extLst>
                </p:cNvPr>
                <p:cNvPicPr/>
                <p:nvPr/>
              </p:nvPicPr>
              <p:blipFill>
                <a:blip r:embed="rId223"/>
                <a:stretch>
                  <a:fillRect/>
                </a:stretch>
              </p:blipFill>
              <p:spPr>
                <a:xfrm>
                  <a:off x="6364882" y="5001872"/>
                  <a:ext cx="127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94" name="Freihand 93">
                  <a:extLst>
                    <a:ext uri="{FF2B5EF4-FFF2-40B4-BE49-F238E27FC236}">
                      <a16:creationId xmlns:a16="http://schemas.microsoft.com/office/drawing/2014/main" id="{2FFC0817-BA13-47A0-A23E-BB20F1B69AD7}"/>
                    </a:ext>
                  </a:extLst>
                </p14:cNvPr>
                <p14:cNvContentPartPr/>
                <p14:nvPr/>
              </p14:nvContentPartPr>
              <p14:xfrm>
                <a:off x="6531922" y="5063792"/>
                <a:ext cx="105120" cy="122760"/>
              </p14:xfrm>
            </p:contentPart>
          </mc:Choice>
          <mc:Fallback>
            <p:pic>
              <p:nvPicPr>
                <p:cNvPr id="94" name="Freihand 93">
                  <a:extLst>
                    <a:ext uri="{FF2B5EF4-FFF2-40B4-BE49-F238E27FC236}">
                      <a16:creationId xmlns:a16="http://schemas.microsoft.com/office/drawing/2014/main" id="{2FFC0817-BA13-47A0-A23E-BB20F1B69AD7}"/>
                    </a:ext>
                  </a:extLst>
                </p:cNvPr>
                <p:cNvPicPr/>
                <p:nvPr/>
              </p:nvPicPr>
              <p:blipFill>
                <a:blip r:embed="rId225"/>
                <a:stretch>
                  <a:fillRect/>
                </a:stretch>
              </p:blipFill>
              <p:spPr>
                <a:xfrm>
                  <a:off x="6527602" y="5059472"/>
                  <a:ext cx="113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4" name="Freihand 133">
                  <a:extLst>
                    <a:ext uri="{FF2B5EF4-FFF2-40B4-BE49-F238E27FC236}">
                      <a16:creationId xmlns:a16="http://schemas.microsoft.com/office/drawing/2014/main" id="{B7128EFA-3D5D-439A-811D-717B19B42C79}"/>
                    </a:ext>
                  </a:extLst>
                </p14:cNvPr>
                <p14:cNvContentPartPr/>
                <p14:nvPr/>
              </p14:nvContentPartPr>
              <p14:xfrm>
                <a:off x="6394762" y="5203112"/>
                <a:ext cx="205920" cy="4680"/>
              </p14:xfrm>
            </p:contentPart>
          </mc:Choice>
          <mc:Fallback>
            <p:pic>
              <p:nvPicPr>
                <p:cNvPr id="134" name="Freihand 133">
                  <a:extLst>
                    <a:ext uri="{FF2B5EF4-FFF2-40B4-BE49-F238E27FC236}">
                      <a16:creationId xmlns:a16="http://schemas.microsoft.com/office/drawing/2014/main" id="{B7128EFA-3D5D-439A-811D-717B19B42C79}"/>
                    </a:ext>
                  </a:extLst>
                </p:cNvPr>
                <p:cNvPicPr/>
                <p:nvPr/>
              </p:nvPicPr>
              <p:blipFill>
                <a:blip r:embed="rId227"/>
                <a:stretch>
                  <a:fillRect/>
                </a:stretch>
              </p:blipFill>
              <p:spPr>
                <a:xfrm>
                  <a:off x="6390442" y="5198792"/>
                  <a:ext cx="214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6" name="Freihand 135">
                  <a:extLst>
                    <a:ext uri="{FF2B5EF4-FFF2-40B4-BE49-F238E27FC236}">
                      <a16:creationId xmlns:a16="http://schemas.microsoft.com/office/drawing/2014/main" id="{D1A43E86-9F99-4DF0-8122-E28E2AA9849B}"/>
                    </a:ext>
                  </a:extLst>
                </p14:cNvPr>
                <p14:cNvContentPartPr/>
                <p14:nvPr/>
              </p14:nvContentPartPr>
              <p14:xfrm>
                <a:off x="2695042" y="6063872"/>
                <a:ext cx="128160" cy="18720"/>
              </p14:xfrm>
            </p:contentPart>
          </mc:Choice>
          <mc:Fallback>
            <p:pic>
              <p:nvPicPr>
                <p:cNvPr id="136" name="Freihand 135">
                  <a:extLst>
                    <a:ext uri="{FF2B5EF4-FFF2-40B4-BE49-F238E27FC236}">
                      <a16:creationId xmlns:a16="http://schemas.microsoft.com/office/drawing/2014/main" id="{D1A43E86-9F99-4DF0-8122-E28E2AA9849B}"/>
                    </a:ext>
                  </a:extLst>
                </p:cNvPr>
                <p:cNvPicPr/>
                <p:nvPr/>
              </p:nvPicPr>
              <p:blipFill>
                <a:blip r:embed="rId229"/>
                <a:stretch>
                  <a:fillRect/>
                </a:stretch>
              </p:blipFill>
              <p:spPr>
                <a:xfrm>
                  <a:off x="2690722" y="6059552"/>
                  <a:ext cx="136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7" name="Freihand 136">
                  <a:extLst>
                    <a:ext uri="{FF2B5EF4-FFF2-40B4-BE49-F238E27FC236}">
                      <a16:creationId xmlns:a16="http://schemas.microsoft.com/office/drawing/2014/main" id="{9540A41A-AB0A-4907-9553-4FC44FE30F90}"/>
                    </a:ext>
                  </a:extLst>
                </p14:cNvPr>
                <p14:cNvContentPartPr/>
                <p14:nvPr/>
              </p14:nvContentPartPr>
              <p14:xfrm>
                <a:off x="2719522" y="6097352"/>
                <a:ext cx="106560" cy="25560"/>
              </p14:xfrm>
            </p:contentPart>
          </mc:Choice>
          <mc:Fallback>
            <p:pic>
              <p:nvPicPr>
                <p:cNvPr id="137" name="Freihand 136">
                  <a:extLst>
                    <a:ext uri="{FF2B5EF4-FFF2-40B4-BE49-F238E27FC236}">
                      <a16:creationId xmlns:a16="http://schemas.microsoft.com/office/drawing/2014/main" id="{9540A41A-AB0A-4907-9553-4FC44FE30F90}"/>
                    </a:ext>
                  </a:extLst>
                </p:cNvPr>
                <p:cNvPicPr/>
                <p:nvPr/>
              </p:nvPicPr>
              <p:blipFill>
                <a:blip r:embed="rId231"/>
                <a:stretch>
                  <a:fillRect/>
                </a:stretch>
              </p:blipFill>
              <p:spPr>
                <a:xfrm>
                  <a:off x="2715202" y="6093032"/>
                  <a:ext cx="115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8" name="Freihand 137">
                  <a:extLst>
                    <a:ext uri="{FF2B5EF4-FFF2-40B4-BE49-F238E27FC236}">
                      <a16:creationId xmlns:a16="http://schemas.microsoft.com/office/drawing/2014/main" id="{554B9B0C-3D58-4086-AA8C-BDCB4FC51EB0}"/>
                    </a:ext>
                  </a:extLst>
                </p14:cNvPr>
                <p14:cNvContentPartPr/>
                <p14:nvPr/>
              </p14:nvContentPartPr>
              <p14:xfrm>
                <a:off x="2857762" y="6012032"/>
                <a:ext cx="24840" cy="138600"/>
              </p14:xfrm>
            </p:contentPart>
          </mc:Choice>
          <mc:Fallback>
            <p:pic>
              <p:nvPicPr>
                <p:cNvPr id="138" name="Freihand 137">
                  <a:extLst>
                    <a:ext uri="{FF2B5EF4-FFF2-40B4-BE49-F238E27FC236}">
                      <a16:creationId xmlns:a16="http://schemas.microsoft.com/office/drawing/2014/main" id="{554B9B0C-3D58-4086-AA8C-BDCB4FC51EB0}"/>
                    </a:ext>
                  </a:extLst>
                </p:cNvPr>
                <p:cNvPicPr/>
                <p:nvPr/>
              </p:nvPicPr>
              <p:blipFill>
                <a:blip r:embed="rId233"/>
                <a:stretch>
                  <a:fillRect/>
                </a:stretch>
              </p:blipFill>
              <p:spPr>
                <a:xfrm>
                  <a:off x="2853442" y="6007712"/>
                  <a:ext cx="33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9" name="Freihand 138">
                  <a:extLst>
                    <a:ext uri="{FF2B5EF4-FFF2-40B4-BE49-F238E27FC236}">
                      <a16:creationId xmlns:a16="http://schemas.microsoft.com/office/drawing/2014/main" id="{155504DF-834E-4C73-9AF4-C5FC3F5692E6}"/>
                    </a:ext>
                  </a:extLst>
                </p14:cNvPr>
                <p14:cNvContentPartPr/>
                <p14:nvPr/>
              </p14:nvContentPartPr>
              <p14:xfrm>
                <a:off x="3044962" y="6043712"/>
                <a:ext cx="286920" cy="75960"/>
              </p14:xfrm>
            </p:contentPart>
          </mc:Choice>
          <mc:Fallback>
            <p:pic>
              <p:nvPicPr>
                <p:cNvPr id="139" name="Freihand 138">
                  <a:extLst>
                    <a:ext uri="{FF2B5EF4-FFF2-40B4-BE49-F238E27FC236}">
                      <a16:creationId xmlns:a16="http://schemas.microsoft.com/office/drawing/2014/main" id="{155504DF-834E-4C73-9AF4-C5FC3F5692E6}"/>
                    </a:ext>
                  </a:extLst>
                </p:cNvPr>
                <p:cNvPicPr/>
                <p:nvPr/>
              </p:nvPicPr>
              <p:blipFill>
                <a:blip r:embed="rId235"/>
                <a:stretch>
                  <a:fillRect/>
                </a:stretch>
              </p:blipFill>
              <p:spPr>
                <a:xfrm>
                  <a:off x="3040642" y="6039392"/>
                  <a:ext cx="295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0" name="Freihand 139">
                  <a:extLst>
                    <a:ext uri="{FF2B5EF4-FFF2-40B4-BE49-F238E27FC236}">
                      <a16:creationId xmlns:a16="http://schemas.microsoft.com/office/drawing/2014/main" id="{5E0BCD3C-E237-41A0-94ED-9EA6790AF958}"/>
                    </a:ext>
                  </a:extLst>
                </p14:cNvPr>
                <p14:cNvContentPartPr/>
                <p14:nvPr/>
              </p14:nvContentPartPr>
              <p14:xfrm>
                <a:off x="3282562" y="5985752"/>
                <a:ext cx="70560" cy="7560"/>
              </p14:xfrm>
            </p:contentPart>
          </mc:Choice>
          <mc:Fallback>
            <p:pic>
              <p:nvPicPr>
                <p:cNvPr id="140" name="Freihand 139">
                  <a:extLst>
                    <a:ext uri="{FF2B5EF4-FFF2-40B4-BE49-F238E27FC236}">
                      <a16:creationId xmlns:a16="http://schemas.microsoft.com/office/drawing/2014/main" id="{5E0BCD3C-E237-41A0-94ED-9EA6790AF958}"/>
                    </a:ext>
                  </a:extLst>
                </p:cNvPr>
                <p:cNvPicPr/>
                <p:nvPr/>
              </p:nvPicPr>
              <p:blipFill>
                <a:blip r:embed="rId237"/>
                <a:stretch>
                  <a:fillRect/>
                </a:stretch>
              </p:blipFill>
              <p:spPr>
                <a:xfrm>
                  <a:off x="3278242" y="5981432"/>
                  <a:ext cx="792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1" name="Freihand 140">
                  <a:extLst>
                    <a:ext uri="{FF2B5EF4-FFF2-40B4-BE49-F238E27FC236}">
                      <a16:creationId xmlns:a16="http://schemas.microsoft.com/office/drawing/2014/main" id="{CA81CDD5-DE33-49CD-A4F1-646E884802D0}"/>
                    </a:ext>
                  </a:extLst>
                </p14:cNvPr>
                <p14:cNvContentPartPr/>
                <p14:nvPr/>
              </p14:nvContentPartPr>
              <p14:xfrm>
                <a:off x="3401002" y="5976752"/>
                <a:ext cx="133920" cy="95040"/>
              </p14:xfrm>
            </p:contentPart>
          </mc:Choice>
          <mc:Fallback>
            <p:pic>
              <p:nvPicPr>
                <p:cNvPr id="141" name="Freihand 140">
                  <a:extLst>
                    <a:ext uri="{FF2B5EF4-FFF2-40B4-BE49-F238E27FC236}">
                      <a16:creationId xmlns:a16="http://schemas.microsoft.com/office/drawing/2014/main" id="{CA81CDD5-DE33-49CD-A4F1-646E884802D0}"/>
                    </a:ext>
                  </a:extLst>
                </p:cNvPr>
                <p:cNvPicPr/>
                <p:nvPr/>
              </p:nvPicPr>
              <p:blipFill>
                <a:blip r:embed="rId239"/>
                <a:stretch>
                  <a:fillRect/>
                </a:stretch>
              </p:blipFill>
              <p:spPr>
                <a:xfrm>
                  <a:off x="3396682" y="5972432"/>
                  <a:ext cx="142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2" name="Freihand 141">
                  <a:extLst>
                    <a:ext uri="{FF2B5EF4-FFF2-40B4-BE49-F238E27FC236}">
                      <a16:creationId xmlns:a16="http://schemas.microsoft.com/office/drawing/2014/main" id="{EFAF2BD2-9EA4-4BEF-91AA-AA87D8CE98C4}"/>
                    </a:ext>
                  </a:extLst>
                </p14:cNvPr>
                <p14:cNvContentPartPr/>
                <p14:nvPr/>
              </p14:nvContentPartPr>
              <p14:xfrm>
                <a:off x="3697282" y="5982512"/>
                <a:ext cx="276480" cy="102600"/>
              </p14:xfrm>
            </p:contentPart>
          </mc:Choice>
          <mc:Fallback>
            <p:pic>
              <p:nvPicPr>
                <p:cNvPr id="142" name="Freihand 141">
                  <a:extLst>
                    <a:ext uri="{FF2B5EF4-FFF2-40B4-BE49-F238E27FC236}">
                      <a16:creationId xmlns:a16="http://schemas.microsoft.com/office/drawing/2014/main" id="{EFAF2BD2-9EA4-4BEF-91AA-AA87D8CE98C4}"/>
                    </a:ext>
                  </a:extLst>
                </p:cNvPr>
                <p:cNvPicPr/>
                <p:nvPr/>
              </p:nvPicPr>
              <p:blipFill>
                <a:blip r:embed="rId241"/>
                <a:stretch>
                  <a:fillRect/>
                </a:stretch>
              </p:blipFill>
              <p:spPr>
                <a:xfrm>
                  <a:off x="3692962" y="5978192"/>
                  <a:ext cx="285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3" name="Freihand 142">
                  <a:extLst>
                    <a:ext uri="{FF2B5EF4-FFF2-40B4-BE49-F238E27FC236}">
                      <a16:creationId xmlns:a16="http://schemas.microsoft.com/office/drawing/2014/main" id="{B0AA09F9-B048-4E17-A2FF-5BC5C697C4BB}"/>
                    </a:ext>
                  </a:extLst>
                </p14:cNvPr>
                <p14:cNvContentPartPr/>
                <p14:nvPr/>
              </p14:nvContentPartPr>
              <p14:xfrm>
                <a:off x="3933082" y="5941112"/>
                <a:ext cx="360" cy="360"/>
              </p14:xfrm>
            </p:contentPart>
          </mc:Choice>
          <mc:Fallback>
            <p:pic>
              <p:nvPicPr>
                <p:cNvPr id="143" name="Freihand 142">
                  <a:extLst>
                    <a:ext uri="{FF2B5EF4-FFF2-40B4-BE49-F238E27FC236}">
                      <a16:creationId xmlns:a16="http://schemas.microsoft.com/office/drawing/2014/main" id="{B0AA09F9-B048-4E17-A2FF-5BC5C697C4BB}"/>
                    </a:ext>
                  </a:extLst>
                </p:cNvPr>
                <p:cNvPicPr/>
                <p:nvPr/>
              </p:nvPicPr>
              <p:blipFill>
                <a:blip r:embed="rId42"/>
                <a:stretch>
                  <a:fillRect/>
                </a:stretch>
              </p:blipFill>
              <p:spPr>
                <a:xfrm>
                  <a:off x="3928762" y="5936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4" name="Freihand 143">
                  <a:extLst>
                    <a:ext uri="{FF2B5EF4-FFF2-40B4-BE49-F238E27FC236}">
                      <a16:creationId xmlns:a16="http://schemas.microsoft.com/office/drawing/2014/main" id="{3F7C1DF6-3589-4B18-B5FF-C129FEB3D3C1}"/>
                    </a:ext>
                  </a:extLst>
                </p14:cNvPr>
                <p14:cNvContentPartPr/>
                <p14:nvPr/>
              </p14:nvContentPartPr>
              <p14:xfrm>
                <a:off x="4128562" y="6015632"/>
                <a:ext cx="174960" cy="215280"/>
              </p14:xfrm>
            </p:contentPart>
          </mc:Choice>
          <mc:Fallback>
            <p:pic>
              <p:nvPicPr>
                <p:cNvPr id="144" name="Freihand 143">
                  <a:extLst>
                    <a:ext uri="{FF2B5EF4-FFF2-40B4-BE49-F238E27FC236}">
                      <a16:creationId xmlns:a16="http://schemas.microsoft.com/office/drawing/2014/main" id="{3F7C1DF6-3589-4B18-B5FF-C129FEB3D3C1}"/>
                    </a:ext>
                  </a:extLst>
                </p:cNvPr>
                <p:cNvPicPr/>
                <p:nvPr/>
              </p:nvPicPr>
              <p:blipFill>
                <a:blip r:embed="rId244"/>
                <a:stretch>
                  <a:fillRect/>
                </a:stretch>
              </p:blipFill>
              <p:spPr>
                <a:xfrm>
                  <a:off x="4124242" y="6011312"/>
                  <a:ext cx="1836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5" name="Freihand 144">
                  <a:extLst>
                    <a:ext uri="{FF2B5EF4-FFF2-40B4-BE49-F238E27FC236}">
                      <a16:creationId xmlns:a16="http://schemas.microsoft.com/office/drawing/2014/main" id="{2E490906-5A98-48E2-944D-F7DF94068E8C}"/>
                    </a:ext>
                  </a:extLst>
                </p14:cNvPr>
                <p14:cNvContentPartPr/>
                <p14:nvPr/>
              </p14:nvContentPartPr>
              <p14:xfrm>
                <a:off x="4338802" y="5990792"/>
                <a:ext cx="99720" cy="77400"/>
              </p14:xfrm>
            </p:contentPart>
          </mc:Choice>
          <mc:Fallback>
            <p:pic>
              <p:nvPicPr>
                <p:cNvPr id="145" name="Freihand 144">
                  <a:extLst>
                    <a:ext uri="{FF2B5EF4-FFF2-40B4-BE49-F238E27FC236}">
                      <a16:creationId xmlns:a16="http://schemas.microsoft.com/office/drawing/2014/main" id="{2E490906-5A98-48E2-944D-F7DF94068E8C}"/>
                    </a:ext>
                  </a:extLst>
                </p:cNvPr>
                <p:cNvPicPr/>
                <p:nvPr/>
              </p:nvPicPr>
              <p:blipFill>
                <a:blip r:embed="rId246"/>
                <a:stretch>
                  <a:fillRect/>
                </a:stretch>
              </p:blipFill>
              <p:spPr>
                <a:xfrm>
                  <a:off x="4334482" y="5986472"/>
                  <a:ext cx="108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6" name="Freihand 145">
                  <a:extLst>
                    <a:ext uri="{FF2B5EF4-FFF2-40B4-BE49-F238E27FC236}">
                      <a16:creationId xmlns:a16="http://schemas.microsoft.com/office/drawing/2014/main" id="{2AAFB747-A841-43CE-9747-56358A87E4F8}"/>
                    </a:ext>
                  </a:extLst>
                </p14:cNvPr>
                <p14:cNvContentPartPr/>
                <p14:nvPr/>
              </p14:nvContentPartPr>
              <p14:xfrm>
                <a:off x="4434202" y="6000152"/>
                <a:ext cx="341280" cy="60120"/>
              </p14:xfrm>
            </p:contentPart>
          </mc:Choice>
          <mc:Fallback>
            <p:pic>
              <p:nvPicPr>
                <p:cNvPr id="146" name="Freihand 145">
                  <a:extLst>
                    <a:ext uri="{FF2B5EF4-FFF2-40B4-BE49-F238E27FC236}">
                      <a16:creationId xmlns:a16="http://schemas.microsoft.com/office/drawing/2014/main" id="{2AAFB747-A841-43CE-9747-56358A87E4F8}"/>
                    </a:ext>
                  </a:extLst>
                </p:cNvPr>
                <p:cNvPicPr/>
                <p:nvPr/>
              </p:nvPicPr>
              <p:blipFill>
                <a:blip r:embed="rId248"/>
                <a:stretch>
                  <a:fillRect/>
                </a:stretch>
              </p:blipFill>
              <p:spPr>
                <a:xfrm>
                  <a:off x="4429882" y="5995832"/>
                  <a:ext cx="349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7" name="Freihand 146">
                  <a:extLst>
                    <a:ext uri="{FF2B5EF4-FFF2-40B4-BE49-F238E27FC236}">
                      <a16:creationId xmlns:a16="http://schemas.microsoft.com/office/drawing/2014/main" id="{66357A4A-63E1-4EFD-A2DC-AECB9163F528}"/>
                    </a:ext>
                  </a:extLst>
                </p14:cNvPr>
                <p14:cNvContentPartPr/>
                <p14:nvPr/>
              </p14:nvContentPartPr>
              <p14:xfrm>
                <a:off x="4823722" y="5900792"/>
                <a:ext cx="381960" cy="156960"/>
              </p14:xfrm>
            </p:contentPart>
          </mc:Choice>
          <mc:Fallback>
            <p:pic>
              <p:nvPicPr>
                <p:cNvPr id="147" name="Freihand 146">
                  <a:extLst>
                    <a:ext uri="{FF2B5EF4-FFF2-40B4-BE49-F238E27FC236}">
                      <a16:creationId xmlns:a16="http://schemas.microsoft.com/office/drawing/2014/main" id="{66357A4A-63E1-4EFD-A2DC-AECB9163F528}"/>
                    </a:ext>
                  </a:extLst>
                </p:cNvPr>
                <p:cNvPicPr/>
                <p:nvPr/>
              </p:nvPicPr>
              <p:blipFill>
                <a:blip r:embed="rId250"/>
                <a:stretch>
                  <a:fillRect/>
                </a:stretch>
              </p:blipFill>
              <p:spPr>
                <a:xfrm>
                  <a:off x="4819402" y="5896472"/>
                  <a:ext cx="390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8" name="Freihand 147">
                  <a:extLst>
                    <a:ext uri="{FF2B5EF4-FFF2-40B4-BE49-F238E27FC236}">
                      <a16:creationId xmlns:a16="http://schemas.microsoft.com/office/drawing/2014/main" id="{7894FD42-01B0-4729-8421-C0A4721B604F}"/>
                    </a:ext>
                  </a:extLst>
                </p14:cNvPr>
                <p14:cNvContentPartPr/>
                <p14:nvPr/>
              </p14:nvContentPartPr>
              <p14:xfrm>
                <a:off x="5197402" y="5860472"/>
                <a:ext cx="3600" cy="14760"/>
              </p14:xfrm>
            </p:contentPart>
          </mc:Choice>
          <mc:Fallback>
            <p:pic>
              <p:nvPicPr>
                <p:cNvPr id="148" name="Freihand 147">
                  <a:extLst>
                    <a:ext uri="{FF2B5EF4-FFF2-40B4-BE49-F238E27FC236}">
                      <a16:creationId xmlns:a16="http://schemas.microsoft.com/office/drawing/2014/main" id="{7894FD42-01B0-4729-8421-C0A4721B604F}"/>
                    </a:ext>
                  </a:extLst>
                </p:cNvPr>
                <p:cNvPicPr/>
                <p:nvPr/>
              </p:nvPicPr>
              <p:blipFill>
                <a:blip r:embed="rId252"/>
                <a:stretch>
                  <a:fillRect/>
                </a:stretch>
              </p:blipFill>
              <p:spPr>
                <a:xfrm>
                  <a:off x="5193082" y="5856152"/>
                  <a:ext cx="12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0" name="Freihand 149">
                  <a:extLst>
                    <a:ext uri="{FF2B5EF4-FFF2-40B4-BE49-F238E27FC236}">
                      <a16:creationId xmlns:a16="http://schemas.microsoft.com/office/drawing/2014/main" id="{73D67DE9-D9EB-4CDA-B7B2-0BCDD73B8E7E}"/>
                    </a:ext>
                  </a:extLst>
                </p14:cNvPr>
                <p14:cNvContentPartPr/>
                <p14:nvPr/>
              </p14:nvContentPartPr>
              <p14:xfrm>
                <a:off x="5180482" y="5859752"/>
                <a:ext cx="186840" cy="172800"/>
              </p14:xfrm>
            </p:contentPart>
          </mc:Choice>
          <mc:Fallback>
            <p:pic>
              <p:nvPicPr>
                <p:cNvPr id="150" name="Freihand 149">
                  <a:extLst>
                    <a:ext uri="{FF2B5EF4-FFF2-40B4-BE49-F238E27FC236}">
                      <a16:creationId xmlns:a16="http://schemas.microsoft.com/office/drawing/2014/main" id="{73D67DE9-D9EB-4CDA-B7B2-0BCDD73B8E7E}"/>
                    </a:ext>
                  </a:extLst>
                </p:cNvPr>
                <p:cNvPicPr/>
                <p:nvPr/>
              </p:nvPicPr>
              <p:blipFill>
                <a:blip r:embed="rId254"/>
                <a:stretch>
                  <a:fillRect/>
                </a:stretch>
              </p:blipFill>
              <p:spPr>
                <a:xfrm>
                  <a:off x="5176162" y="5855432"/>
                  <a:ext cx="195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1" name="Freihand 150">
                  <a:extLst>
                    <a:ext uri="{FF2B5EF4-FFF2-40B4-BE49-F238E27FC236}">
                      <a16:creationId xmlns:a16="http://schemas.microsoft.com/office/drawing/2014/main" id="{4F8113E8-516F-496F-9B68-82D82C011E1E}"/>
                    </a:ext>
                  </a:extLst>
                </p14:cNvPr>
                <p14:cNvContentPartPr/>
                <p14:nvPr/>
              </p14:nvContentPartPr>
              <p14:xfrm>
                <a:off x="5356882" y="5918792"/>
                <a:ext cx="87840" cy="73440"/>
              </p14:xfrm>
            </p:contentPart>
          </mc:Choice>
          <mc:Fallback>
            <p:pic>
              <p:nvPicPr>
                <p:cNvPr id="151" name="Freihand 150">
                  <a:extLst>
                    <a:ext uri="{FF2B5EF4-FFF2-40B4-BE49-F238E27FC236}">
                      <a16:creationId xmlns:a16="http://schemas.microsoft.com/office/drawing/2014/main" id="{4F8113E8-516F-496F-9B68-82D82C011E1E}"/>
                    </a:ext>
                  </a:extLst>
                </p:cNvPr>
                <p:cNvPicPr/>
                <p:nvPr/>
              </p:nvPicPr>
              <p:blipFill>
                <a:blip r:embed="rId256"/>
                <a:stretch>
                  <a:fillRect/>
                </a:stretch>
              </p:blipFill>
              <p:spPr>
                <a:xfrm>
                  <a:off x="5352562" y="5914472"/>
                  <a:ext cx="96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2" name="Freihand 151">
                  <a:extLst>
                    <a:ext uri="{FF2B5EF4-FFF2-40B4-BE49-F238E27FC236}">
                      <a16:creationId xmlns:a16="http://schemas.microsoft.com/office/drawing/2014/main" id="{121FB9C5-8F6C-421B-8ACB-98A0AC5CA441}"/>
                    </a:ext>
                  </a:extLst>
                </p14:cNvPr>
                <p14:cNvContentPartPr/>
                <p14:nvPr/>
              </p14:nvContentPartPr>
              <p14:xfrm>
                <a:off x="5464882" y="5844992"/>
                <a:ext cx="164880" cy="124560"/>
              </p14:xfrm>
            </p:contentPart>
          </mc:Choice>
          <mc:Fallback>
            <p:pic>
              <p:nvPicPr>
                <p:cNvPr id="152" name="Freihand 151">
                  <a:extLst>
                    <a:ext uri="{FF2B5EF4-FFF2-40B4-BE49-F238E27FC236}">
                      <a16:creationId xmlns:a16="http://schemas.microsoft.com/office/drawing/2014/main" id="{121FB9C5-8F6C-421B-8ACB-98A0AC5CA441}"/>
                    </a:ext>
                  </a:extLst>
                </p:cNvPr>
                <p:cNvPicPr/>
                <p:nvPr/>
              </p:nvPicPr>
              <p:blipFill>
                <a:blip r:embed="rId258"/>
                <a:stretch>
                  <a:fillRect/>
                </a:stretch>
              </p:blipFill>
              <p:spPr>
                <a:xfrm>
                  <a:off x="5460562" y="5840672"/>
                  <a:ext cx="173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3" name="Freihand 152">
                  <a:extLst>
                    <a:ext uri="{FF2B5EF4-FFF2-40B4-BE49-F238E27FC236}">
                      <a16:creationId xmlns:a16="http://schemas.microsoft.com/office/drawing/2014/main" id="{3FCDF62C-6F90-4477-B1A5-16D9DA1A4FBF}"/>
                    </a:ext>
                  </a:extLst>
                </p14:cNvPr>
                <p14:cNvContentPartPr/>
                <p14:nvPr/>
              </p14:nvContentPartPr>
              <p14:xfrm>
                <a:off x="5638402" y="5834552"/>
                <a:ext cx="368280" cy="199440"/>
              </p14:xfrm>
            </p:contentPart>
          </mc:Choice>
          <mc:Fallback>
            <p:pic>
              <p:nvPicPr>
                <p:cNvPr id="153" name="Freihand 152">
                  <a:extLst>
                    <a:ext uri="{FF2B5EF4-FFF2-40B4-BE49-F238E27FC236}">
                      <a16:creationId xmlns:a16="http://schemas.microsoft.com/office/drawing/2014/main" id="{3FCDF62C-6F90-4477-B1A5-16D9DA1A4FBF}"/>
                    </a:ext>
                  </a:extLst>
                </p:cNvPr>
                <p:cNvPicPr/>
                <p:nvPr/>
              </p:nvPicPr>
              <p:blipFill>
                <a:blip r:embed="rId260"/>
                <a:stretch>
                  <a:fillRect/>
                </a:stretch>
              </p:blipFill>
              <p:spPr>
                <a:xfrm>
                  <a:off x="5634082" y="5830232"/>
                  <a:ext cx="3769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4" name="Freihand 153">
                  <a:extLst>
                    <a:ext uri="{FF2B5EF4-FFF2-40B4-BE49-F238E27FC236}">
                      <a16:creationId xmlns:a16="http://schemas.microsoft.com/office/drawing/2014/main" id="{63CC285A-CDF6-4116-93F2-4B070470D2B7}"/>
                    </a:ext>
                  </a:extLst>
                </p14:cNvPr>
                <p14:cNvContentPartPr/>
                <p14:nvPr/>
              </p14:nvContentPartPr>
              <p14:xfrm>
                <a:off x="6176242" y="5821232"/>
                <a:ext cx="278640" cy="128880"/>
              </p14:xfrm>
            </p:contentPart>
          </mc:Choice>
          <mc:Fallback>
            <p:pic>
              <p:nvPicPr>
                <p:cNvPr id="154" name="Freihand 153">
                  <a:extLst>
                    <a:ext uri="{FF2B5EF4-FFF2-40B4-BE49-F238E27FC236}">
                      <a16:creationId xmlns:a16="http://schemas.microsoft.com/office/drawing/2014/main" id="{63CC285A-CDF6-4116-93F2-4B070470D2B7}"/>
                    </a:ext>
                  </a:extLst>
                </p:cNvPr>
                <p:cNvPicPr/>
                <p:nvPr/>
              </p:nvPicPr>
              <p:blipFill>
                <a:blip r:embed="rId262"/>
                <a:stretch>
                  <a:fillRect/>
                </a:stretch>
              </p:blipFill>
              <p:spPr>
                <a:xfrm>
                  <a:off x="6171922" y="5816912"/>
                  <a:ext cx="287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5" name="Freihand 154">
                  <a:extLst>
                    <a:ext uri="{FF2B5EF4-FFF2-40B4-BE49-F238E27FC236}">
                      <a16:creationId xmlns:a16="http://schemas.microsoft.com/office/drawing/2014/main" id="{10FFF156-6B8D-4352-A3B4-7123704FADA6}"/>
                    </a:ext>
                  </a:extLst>
                </p14:cNvPr>
                <p14:cNvContentPartPr/>
                <p14:nvPr/>
              </p14:nvContentPartPr>
              <p14:xfrm>
                <a:off x="6423202" y="5794592"/>
                <a:ext cx="11160" cy="17280"/>
              </p14:xfrm>
            </p:contentPart>
          </mc:Choice>
          <mc:Fallback>
            <p:pic>
              <p:nvPicPr>
                <p:cNvPr id="155" name="Freihand 154">
                  <a:extLst>
                    <a:ext uri="{FF2B5EF4-FFF2-40B4-BE49-F238E27FC236}">
                      <a16:creationId xmlns:a16="http://schemas.microsoft.com/office/drawing/2014/main" id="{10FFF156-6B8D-4352-A3B4-7123704FADA6}"/>
                    </a:ext>
                  </a:extLst>
                </p:cNvPr>
                <p:cNvPicPr/>
                <p:nvPr/>
              </p:nvPicPr>
              <p:blipFill>
                <a:blip r:embed="rId264"/>
                <a:stretch>
                  <a:fillRect/>
                </a:stretch>
              </p:blipFill>
              <p:spPr>
                <a:xfrm>
                  <a:off x="6418882" y="5790272"/>
                  <a:ext cx="198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6" name="Freihand 155">
                  <a:extLst>
                    <a:ext uri="{FF2B5EF4-FFF2-40B4-BE49-F238E27FC236}">
                      <a16:creationId xmlns:a16="http://schemas.microsoft.com/office/drawing/2014/main" id="{01CD63F0-7154-43B2-B173-EBC871841B1E}"/>
                    </a:ext>
                  </a:extLst>
                </p14:cNvPr>
                <p14:cNvContentPartPr/>
                <p14:nvPr/>
              </p14:nvContentPartPr>
              <p14:xfrm>
                <a:off x="6408802" y="5852192"/>
                <a:ext cx="77400" cy="73080"/>
              </p14:xfrm>
            </p:contentPart>
          </mc:Choice>
          <mc:Fallback>
            <p:pic>
              <p:nvPicPr>
                <p:cNvPr id="156" name="Freihand 155">
                  <a:extLst>
                    <a:ext uri="{FF2B5EF4-FFF2-40B4-BE49-F238E27FC236}">
                      <a16:creationId xmlns:a16="http://schemas.microsoft.com/office/drawing/2014/main" id="{01CD63F0-7154-43B2-B173-EBC871841B1E}"/>
                    </a:ext>
                  </a:extLst>
                </p:cNvPr>
                <p:cNvPicPr/>
                <p:nvPr/>
              </p:nvPicPr>
              <p:blipFill>
                <a:blip r:embed="rId266"/>
                <a:stretch>
                  <a:fillRect/>
                </a:stretch>
              </p:blipFill>
              <p:spPr>
                <a:xfrm>
                  <a:off x="6404482" y="5847872"/>
                  <a:ext cx="86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7" name="Freihand 156">
                  <a:extLst>
                    <a:ext uri="{FF2B5EF4-FFF2-40B4-BE49-F238E27FC236}">
                      <a16:creationId xmlns:a16="http://schemas.microsoft.com/office/drawing/2014/main" id="{8B3DFA1A-8219-4681-AEEB-B88426A7FE6E}"/>
                    </a:ext>
                  </a:extLst>
                </p14:cNvPr>
                <p14:cNvContentPartPr/>
                <p14:nvPr/>
              </p14:nvContentPartPr>
              <p14:xfrm>
                <a:off x="6515722" y="5797832"/>
                <a:ext cx="353880" cy="288720"/>
              </p14:xfrm>
            </p:contentPart>
          </mc:Choice>
          <mc:Fallback>
            <p:pic>
              <p:nvPicPr>
                <p:cNvPr id="157" name="Freihand 156">
                  <a:extLst>
                    <a:ext uri="{FF2B5EF4-FFF2-40B4-BE49-F238E27FC236}">
                      <a16:creationId xmlns:a16="http://schemas.microsoft.com/office/drawing/2014/main" id="{8B3DFA1A-8219-4681-AEEB-B88426A7FE6E}"/>
                    </a:ext>
                  </a:extLst>
                </p:cNvPr>
                <p:cNvPicPr/>
                <p:nvPr/>
              </p:nvPicPr>
              <p:blipFill>
                <a:blip r:embed="rId268"/>
                <a:stretch>
                  <a:fillRect/>
                </a:stretch>
              </p:blipFill>
              <p:spPr>
                <a:xfrm>
                  <a:off x="6511402" y="5793512"/>
                  <a:ext cx="36252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9" name="Freihand 158">
                  <a:extLst>
                    <a:ext uri="{FF2B5EF4-FFF2-40B4-BE49-F238E27FC236}">
                      <a16:creationId xmlns:a16="http://schemas.microsoft.com/office/drawing/2014/main" id="{3ACE9C8A-F3F4-4589-8337-77E454C01A78}"/>
                    </a:ext>
                  </a:extLst>
                </p14:cNvPr>
                <p14:cNvContentPartPr/>
                <p14:nvPr/>
              </p14:nvContentPartPr>
              <p14:xfrm>
                <a:off x="7076242" y="5822312"/>
                <a:ext cx="273960" cy="68760"/>
              </p14:xfrm>
            </p:contentPart>
          </mc:Choice>
          <mc:Fallback>
            <p:pic>
              <p:nvPicPr>
                <p:cNvPr id="159" name="Freihand 158">
                  <a:extLst>
                    <a:ext uri="{FF2B5EF4-FFF2-40B4-BE49-F238E27FC236}">
                      <a16:creationId xmlns:a16="http://schemas.microsoft.com/office/drawing/2014/main" id="{3ACE9C8A-F3F4-4589-8337-77E454C01A78}"/>
                    </a:ext>
                  </a:extLst>
                </p:cNvPr>
                <p:cNvPicPr/>
                <p:nvPr/>
              </p:nvPicPr>
              <p:blipFill>
                <a:blip r:embed="rId270"/>
                <a:stretch>
                  <a:fillRect/>
                </a:stretch>
              </p:blipFill>
              <p:spPr>
                <a:xfrm>
                  <a:off x="7071922" y="5817992"/>
                  <a:ext cx="2826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0" name="Freihand 159">
                  <a:extLst>
                    <a:ext uri="{FF2B5EF4-FFF2-40B4-BE49-F238E27FC236}">
                      <a16:creationId xmlns:a16="http://schemas.microsoft.com/office/drawing/2014/main" id="{3C26F997-D481-4D10-AD92-9C22BB57698C}"/>
                    </a:ext>
                  </a:extLst>
                </p14:cNvPr>
                <p14:cNvContentPartPr/>
                <p14:nvPr/>
              </p14:nvContentPartPr>
              <p14:xfrm>
                <a:off x="7228882" y="5735552"/>
                <a:ext cx="37080" cy="171720"/>
              </p14:xfrm>
            </p:contentPart>
          </mc:Choice>
          <mc:Fallback>
            <p:pic>
              <p:nvPicPr>
                <p:cNvPr id="160" name="Freihand 159">
                  <a:extLst>
                    <a:ext uri="{FF2B5EF4-FFF2-40B4-BE49-F238E27FC236}">
                      <a16:creationId xmlns:a16="http://schemas.microsoft.com/office/drawing/2014/main" id="{3C26F997-D481-4D10-AD92-9C22BB57698C}"/>
                    </a:ext>
                  </a:extLst>
                </p:cNvPr>
                <p:cNvPicPr/>
                <p:nvPr/>
              </p:nvPicPr>
              <p:blipFill>
                <a:blip r:embed="rId272"/>
                <a:stretch>
                  <a:fillRect/>
                </a:stretch>
              </p:blipFill>
              <p:spPr>
                <a:xfrm>
                  <a:off x="7224562" y="5731232"/>
                  <a:ext cx="45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1" name="Freihand 160">
                  <a:extLst>
                    <a:ext uri="{FF2B5EF4-FFF2-40B4-BE49-F238E27FC236}">
                      <a16:creationId xmlns:a16="http://schemas.microsoft.com/office/drawing/2014/main" id="{0660BE0D-833B-41BA-A165-9B5C1CA98634}"/>
                    </a:ext>
                  </a:extLst>
                </p14:cNvPr>
                <p14:cNvContentPartPr/>
                <p14:nvPr/>
              </p14:nvContentPartPr>
              <p14:xfrm>
                <a:off x="7298362" y="5802872"/>
                <a:ext cx="78840" cy="93240"/>
              </p14:xfrm>
            </p:contentPart>
          </mc:Choice>
          <mc:Fallback>
            <p:pic>
              <p:nvPicPr>
                <p:cNvPr id="161" name="Freihand 160">
                  <a:extLst>
                    <a:ext uri="{FF2B5EF4-FFF2-40B4-BE49-F238E27FC236}">
                      <a16:creationId xmlns:a16="http://schemas.microsoft.com/office/drawing/2014/main" id="{0660BE0D-833B-41BA-A165-9B5C1CA98634}"/>
                    </a:ext>
                  </a:extLst>
                </p:cNvPr>
                <p:cNvPicPr/>
                <p:nvPr/>
              </p:nvPicPr>
              <p:blipFill>
                <a:blip r:embed="rId274"/>
                <a:stretch>
                  <a:fillRect/>
                </a:stretch>
              </p:blipFill>
              <p:spPr>
                <a:xfrm>
                  <a:off x="7294042" y="5798552"/>
                  <a:ext cx="87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3" name="Freihand 162">
                  <a:extLst>
                    <a:ext uri="{FF2B5EF4-FFF2-40B4-BE49-F238E27FC236}">
                      <a16:creationId xmlns:a16="http://schemas.microsoft.com/office/drawing/2014/main" id="{74C27C3C-2F85-4224-8D95-189614F18C03}"/>
                    </a:ext>
                  </a:extLst>
                </p14:cNvPr>
                <p14:cNvContentPartPr/>
                <p14:nvPr/>
              </p14:nvContentPartPr>
              <p14:xfrm>
                <a:off x="3148282" y="6261512"/>
                <a:ext cx="506880" cy="261000"/>
              </p14:xfrm>
            </p:contentPart>
          </mc:Choice>
          <mc:Fallback>
            <p:pic>
              <p:nvPicPr>
                <p:cNvPr id="163" name="Freihand 162">
                  <a:extLst>
                    <a:ext uri="{FF2B5EF4-FFF2-40B4-BE49-F238E27FC236}">
                      <a16:creationId xmlns:a16="http://schemas.microsoft.com/office/drawing/2014/main" id="{74C27C3C-2F85-4224-8D95-189614F18C03}"/>
                    </a:ext>
                  </a:extLst>
                </p:cNvPr>
                <p:cNvPicPr/>
                <p:nvPr/>
              </p:nvPicPr>
              <p:blipFill>
                <a:blip r:embed="rId276"/>
                <a:stretch>
                  <a:fillRect/>
                </a:stretch>
              </p:blipFill>
              <p:spPr>
                <a:xfrm>
                  <a:off x="3143962" y="6257192"/>
                  <a:ext cx="5155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4" name="Freihand 163">
                  <a:extLst>
                    <a:ext uri="{FF2B5EF4-FFF2-40B4-BE49-F238E27FC236}">
                      <a16:creationId xmlns:a16="http://schemas.microsoft.com/office/drawing/2014/main" id="{E10C0792-BB80-4030-8363-A3919921E5AE}"/>
                    </a:ext>
                  </a:extLst>
                </p14:cNvPr>
                <p14:cNvContentPartPr/>
                <p14:nvPr/>
              </p14:nvContentPartPr>
              <p14:xfrm>
                <a:off x="3632482" y="6167912"/>
                <a:ext cx="19080" cy="21600"/>
              </p14:xfrm>
            </p:contentPart>
          </mc:Choice>
          <mc:Fallback>
            <p:pic>
              <p:nvPicPr>
                <p:cNvPr id="164" name="Freihand 163">
                  <a:extLst>
                    <a:ext uri="{FF2B5EF4-FFF2-40B4-BE49-F238E27FC236}">
                      <a16:creationId xmlns:a16="http://schemas.microsoft.com/office/drawing/2014/main" id="{E10C0792-BB80-4030-8363-A3919921E5AE}"/>
                    </a:ext>
                  </a:extLst>
                </p:cNvPr>
                <p:cNvPicPr/>
                <p:nvPr/>
              </p:nvPicPr>
              <p:blipFill>
                <a:blip r:embed="rId278"/>
                <a:stretch>
                  <a:fillRect/>
                </a:stretch>
              </p:blipFill>
              <p:spPr>
                <a:xfrm>
                  <a:off x="3628162" y="6163592"/>
                  <a:ext cx="27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5" name="Freihand 164">
                  <a:extLst>
                    <a:ext uri="{FF2B5EF4-FFF2-40B4-BE49-F238E27FC236}">
                      <a16:creationId xmlns:a16="http://schemas.microsoft.com/office/drawing/2014/main" id="{DB56835B-0342-4F95-8EF1-325E6C8E05CC}"/>
                    </a:ext>
                  </a:extLst>
                </p14:cNvPr>
                <p14:cNvContentPartPr/>
                <p14:nvPr/>
              </p14:nvContentPartPr>
              <p14:xfrm>
                <a:off x="3693322" y="6181952"/>
                <a:ext cx="249120" cy="142920"/>
              </p14:xfrm>
            </p:contentPart>
          </mc:Choice>
          <mc:Fallback>
            <p:pic>
              <p:nvPicPr>
                <p:cNvPr id="165" name="Freihand 164">
                  <a:extLst>
                    <a:ext uri="{FF2B5EF4-FFF2-40B4-BE49-F238E27FC236}">
                      <a16:creationId xmlns:a16="http://schemas.microsoft.com/office/drawing/2014/main" id="{DB56835B-0342-4F95-8EF1-325E6C8E05CC}"/>
                    </a:ext>
                  </a:extLst>
                </p:cNvPr>
                <p:cNvPicPr/>
                <p:nvPr/>
              </p:nvPicPr>
              <p:blipFill>
                <a:blip r:embed="rId280"/>
                <a:stretch>
                  <a:fillRect/>
                </a:stretch>
              </p:blipFill>
              <p:spPr>
                <a:xfrm>
                  <a:off x="3689002" y="6177632"/>
                  <a:ext cx="257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6" name="Freihand 165">
                  <a:extLst>
                    <a:ext uri="{FF2B5EF4-FFF2-40B4-BE49-F238E27FC236}">
                      <a16:creationId xmlns:a16="http://schemas.microsoft.com/office/drawing/2014/main" id="{A4AC5021-C704-40A3-9B4A-EEEB8F43515F}"/>
                    </a:ext>
                  </a:extLst>
                </p14:cNvPr>
                <p14:cNvContentPartPr/>
                <p14:nvPr/>
              </p14:nvContentPartPr>
              <p14:xfrm>
                <a:off x="3922282" y="6275192"/>
                <a:ext cx="173880" cy="66960"/>
              </p14:xfrm>
            </p:contentPart>
          </mc:Choice>
          <mc:Fallback>
            <p:pic>
              <p:nvPicPr>
                <p:cNvPr id="166" name="Freihand 165">
                  <a:extLst>
                    <a:ext uri="{FF2B5EF4-FFF2-40B4-BE49-F238E27FC236}">
                      <a16:creationId xmlns:a16="http://schemas.microsoft.com/office/drawing/2014/main" id="{A4AC5021-C704-40A3-9B4A-EEEB8F43515F}"/>
                    </a:ext>
                  </a:extLst>
                </p:cNvPr>
                <p:cNvPicPr/>
                <p:nvPr/>
              </p:nvPicPr>
              <p:blipFill>
                <a:blip r:embed="rId282"/>
                <a:stretch>
                  <a:fillRect/>
                </a:stretch>
              </p:blipFill>
              <p:spPr>
                <a:xfrm>
                  <a:off x="3917962" y="6270872"/>
                  <a:ext cx="182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7" name="Freihand 166">
                  <a:extLst>
                    <a:ext uri="{FF2B5EF4-FFF2-40B4-BE49-F238E27FC236}">
                      <a16:creationId xmlns:a16="http://schemas.microsoft.com/office/drawing/2014/main" id="{460C89E5-7367-4358-A450-92877122816E}"/>
                    </a:ext>
                  </a:extLst>
                </p14:cNvPr>
                <p14:cNvContentPartPr/>
                <p14:nvPr/>
              </p14:nvContentPartPr>
              <p14:xfrm>
                <a:off x="4081762" y="6190592"/>
                <a:ext cx="189360" cy="132480"/>
              </p14:xfrm>
            </p:contentPart>
          </mc:Choice>
          <mc:Fallback>
            <p:pic>
              <p:nvPicPr>
                <p:cNvPr id="167" name="Freihand 166">
                  <a:extLst>
                    <a:ext uri="{FF2B5EF4-FFF2-40B4-BE49-F238E27FC236}">
                      <a16:creationId xmlns:a16="http://schemas.microsoft.com/office/drawing/2014/main" id="{460C89E5-7367-4358-A450-92877122816E}"/>
                    </a:ext>
                  </a:extLst>
                </p:cNvPr>
                <p:cNvPicPr/>
                <p:nvPr/>
              </p:nvPicPr>
              <p:blipFill>
                <a:blip r:embed="rId284"/>
                <a:stretch>
                  <a:fillRect/>
                </a:stretch>
              </p:blipFill>
              <p:spPr>
                <a:xfrm>
                  <a:off x="4077442" y="6186272"/>
                  <a:ext cx="198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8" name="Freihand 167">
                  <a:extLst>
                    <a:ext uri="{FF2B5EF4-FFF2-40B4-BE49-F238E27FC236}">
                      <a16:creationId xmlns:a16="http://schemas.microsoft.com/office/drawing/2014/main" id="{188E147C-CBEC-4089-AA4C-254EDD8FFC26}"/>
                    </a:ext>
                  </a:extLst>
                </p14:cNvPr>
                <p14:cNvContentPartPr/>
                <p14:nvPr/>
              </p14:nvContentPartPr>
              <p14:xfrm>
                <a:off x="4497922" y="6203552"/>
                <a:ext cx="241560" cy="123840"/>
              </p14:xfrm>
            </p:contentPart>
          </mc:Choice>
          <mc:Fallback>
            <p:pic>
              <p:nvPicPr>
                <p:cNvPr id="168" name="Freihand 167">
                  <a:extLst>
                    <a:ext uri="{FF2B5EF4-FFF2-40B4-BE49-F238E27FC236}">
                      <a16:creationId xmlns:a16="http://schemas.microsoft.com/office/drawing/2014/main" id="{188E147C-CBEC-4089-AA4C-254EDD8FFC26}"/>
                    </a:ext>
                  </a:extLst>
                </p:cNvPr>
                <p:cNvPicPr/>
                <p:nvPr/>
              </p:nvPicPr>
              <p:blipFill>
                <a:blip r:embed="rId286"/>
                <a:stretch>
                  <a:fillRect/>
                </a:stretch>
              </p:blipFill>
              <p:spPr>
                <a:xfrm>
                  <a:off x="4493602" y="6199232"/>
                  <a:ext cx="250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9" name="Freihand 168">
                  <a:extLst>
                    <a:ext uri="{FF2B5EF4-FFF2-40B4-BE49-F238E27FC236}">
                      <a16:creationId xmlns:a16="http://schemas.microsoft.com/office/drawing/2014/main" id="{9397CF00-C6A4-4A4F-96E6-AC0D903942EC}"/>
                    </a:ext>
                  </a:extLst>
                </p14:cNvPr>
                <p14:cNvContentPartPr/>
                <p14:nvPr/>
              </p14:nvContentPartPr>
              <p14:xfrm>
                <a:off x="4738762" y="6174392"/>
                <a:ext cx="361440" cy="142200"/>
              </p14:xfrm>
            </p:contentPart>
          </mc:Choice>
          <mc:Fallback>
            <p:pic>
              <p:nvPicPr>
                <p:cNvPr id="169" name="Freihand 168">
                  <a:extLst>
                    <a:ext uri="{FF2B5EF4-FFF2-40B4-BE49-F238E27FC236}">
                      <a16:creationId xmlns:a16="http://schemas.microsoft.com/office/drawing/2014/main" id="{9397CF00-C6A4-4A4F-96E6-AC0D903942EC}"/>
                    </a:ext>
                  </a:extLst>
                </p:cNvPr>
                <p:cNvPicPr/>
                <p:nvPr/>
              </p:nvPicPr>
              <p:blipFill>
                <a:blip r:embed="rId288"/>
                <a:stretch>
                  <a:fillRect/>
                </a:stretch>
              </p:blipFill>
              <p:spPr>
                <a:xfrm>
                  <a:off x="4734442" y="6170072"/>
                  <a:ext cx="370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0" name="Freihand 169">
                  <a:extLst>
                    <a:ext uri="{FF2B5EF4-FFF2-40B4-BE49-F238E27FC236}">
                      <a16:creationId xmlns:a16="http://schemas.microsoft.com/office/drawing/2014/main" id="{FC7FF280-34DD-4F18-98BC-BF8C586CA6DF}"/>
                    </a:ext>
                  </a:extLst>
                </p14:cNvPr>
                <p14:cNvContentPartPr/>
                <p14:nvPr/>
              </p14:nvContentPartPr>
              <p14:xfrm>
                <a:off x="4723642" y="6128672"/>
                <a:ext cx="38880" cy="15840"/>
              </p14:xfrm>
            </p:contentPart>
          </mc:Choice>
          <mc:Fallback>
            <p:pic>
              <p:nvPicPr>
                <p:cNvPr id="170" name="Freihand 169">
                  <a:extLst>
                    <a:ext uri="{FF2B5EF4-FFF2-40B4-BE49-F238E27FC236}">
                      <a16:creationId xmlns:a16="http://schemas.microsoft.com/office/drawing/2014/main" id="{FC7FF280-34DD-4F18-98BC-BF8C586CA6DF}"/>
                    </a:ext>
                  </a:extLst>
                </p:cNvPr>
                <p:cNvPicPr/>
                <p:nvPr/>
              </p:nvPicPr>
              <p:blipFill>
                <a:blip r:embed="rId290"/>
                <a:stretch>
                  <a:fillRect/>
                </a:stretch>
              </p:blipFill>
              <p:spPr>
                <a:xfrm>
                  <a:off x="4719322" y="6124352"/>
                  <a:ext cx="47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1" name="Freihand 170">
                  <a:extLst>
                    <a:ext uri="{FF2B5EF4-FFF2-40B4-BE49-F238E27FC236}">
                      <a16:creationId xmlns:a16="http://schemas.microsoft.com/office/drawing/2014/main" id="{D7A86CA9-3D72-4076-93F1-ED59CDEF27AB}"/>
                    </a:ext>
                  </a:extLst>
                </p14:cNvPr>
                <p14:cNvContentPartPr/>
                <p14:nvPr/>
              </p14:nvContentPartPr>
              <p14:xfrm>
                <a:off x="5183362" y="6151712"/>
                <a:ext cx="432360" cy="162360"/>
              </p14:xfrm>
            </p:contentPart>
          </mc:Choice>
          <mc:Fallback>
            <p:pic>
              <p:nvPicPr>
                <p:cNvPr id="171" name="Freihand 170">
                  <a:extLst>
                    <a:ext uri="{FF2B5EF4-FFF2-40B4-BE49-F238E27FC236}">
                      <a16:creationId xmlns:a16="http://schemas.microsoft.com/office/drawing/2014/main" id="{D7A86CA9-3D72-4076-93F1-ED59CDEF27AB}"/>
                    </a:ext>
                  </a:extLst>
                </p:cNvPr>
                <p:cNvPicPr/>
                <p:nvPr/>
              </p:nvPicPr>
              <p:blipFill>
                <a:blip r:embed="rId292"/>
                <a:stretch>
                  <a:fillRect/>
                </a:stretch>
              </p:blipFill>
              <p:spPr>
                <a:xfrm>
                  <a:off x="5179042" y="6147392"/>
                  <a:ext cx="441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2" name="Freihand 171">
                  <a:extLst>
                    <a:ext uri="{FF2B5EF4-FFF2-40B4-BE49-F238E27FC236}">
                      <a16:creationId xmlns:a16="http://schemas.microsoft.com/office/drawing/2014/main" id="{EECB0003-AD13-4582-A152-4A026A5DD8D6}"/>
                    </a:ext>
                  </a:extLst>
                </p14:cNvPr>
                <p14:cNvContentPartPr/>
                <p14:nvPr/>
              </p14:nvContentPartPr>
              <p14:xfrm>
                <a:off x="5789602" y="6149912"/>
                <a:ext cx="93960" cy="137160"/>
              </p14:xfrm>
            </p:contentPart>
          </mc:Choice>
          <mc:Fallback>
            <p:pic>
              <p:nvPicPr>
                <p:cNvPr id="172" name="Freihand 171">
                  <a:extLst>
                    <a:ext uri="{FF2B5EF4-FFF2-40B4-BE49-F238E27FC236}">
                      <a16:creationId xmlns:a16="http://schemas.microsoft.com/office/drawing/2014/main" id="{EECB0003-AD13-4582-A152-4A026A5DD8D6}"/>
                    </a:ext>
                  </a:extLst>
                </p:cNvPr>
                <p:cNvPicPr/>
                <p:nvPr/>
              </p:nvPicPr>
              <p:blipFill>
                <a:blip r:embed="rId294"/>
                <a:stretch>
                  <a:fillRect/>
                </a:stretch>
              </p:blipFill>
              <p:spPr>
                <a:xfrm>
                  <a:off x="5785282" y="6145592"/>
                  <a:ext cx="102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3" name="Freihand 172">
                  <a:extLst>
                    <a:ext uri="{FF2B5EF4-FFF2-40B4-BE49-F238E27FC236}">
                      <a16:creationId xmlns:a16="http://schemas.microsoft.com/office/drawing/2014/main" id="{EEE8B6BB-EED6-4639-BC81-24A90F487F16}"/>
                    </a:ext>
                  </a:extLst>
                </p14:cNvPr>
                <p14:cNvContentPartPr/>
                <p14:nvPr/>
              </p14:nvContentPartPr>
              <p14:xfrm>
                <a:off x="5893642" y="6201392"/>
                <a:ext cx="111600" cy="83520"/>
              </p14:xfrm>
            </p:contentPart>
          </mc:Choice>
          <mc:Fallback>
            <p:pic>
              <p:nvPicPr>
                <p:cNvPr id="173" name="Freihand 172">
                  <a:extLst>
                    <a:ext uri="{FF2B5EF4-FFF2-40B4-BE49-F238E27FC236}">
                      <a16:creationId xmlns:a16="http://schemas.microsoft.com/office/drawing/2014/main" id="{EEE8B6BB-EED6-4639-BC81-24A90F487F16}"/>
                    </a:ext>
                  </a:extLst>
                </p:cNvPr>
                <p:cNvPicPr/>
                <p:nvPr/>
              </p:nvPicPr>
              <p:blipFill>
                <a:blip r:embed="rId296"/>
                <a:stretch>
                  <a:fillRect/>
                </a:stretch>
              </p:blipFill>
              <p:spPr>
                <a:xfrm>
                  <a:off x="5889322" y="6197072"/>
                  <a:ext cx="120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4" name="Freihand 173">
                  <a:extLst>
                    <a:ext uri="{FF2B5EF4-FFF2-40B4-BE49-F238E27FC236}">
                      <a16:creationId xmlns:a16="http://schemas.microsoft.com/office/drawing/2014/main" id="{27F01E6A-E3E5-41BA-8D97-77EB011D66C7}"/>
                    </a:ext>
                  </a:extLst>
                </p14:cNvPr>
                <p14:cNvContentPartPr/>
                <p14:nvPr/>
              </p14:nvContentPartPr>
              <p14:xfrm>
                <a:off x="6018202" y="6195992"/>
                <a:ext cx="120600" cy="66960"/>
              </p14:xfrm>
            </p:contentPart>
          </mc:Choice>
          <mc:Fallback>
            <p:pic>
              <p:nvPicPr>
                <p:cNvPr id="174" name="Freihand 173">
                  <a:extLst>
                    <a:ext uri="{FF2B5EF4-FFF2-40B4-BE49-F238E27FC236}">
                      <a16:creationId xmlns:a16="http://schemas.microsoft.com/office/drawing/2014/main" id="{27F01E6A-E3E5-41BA-8D97-77EB011D66C7}"/>
                    </a:ext>
                  </a:extLst>
                </p:cNvPr>
                <p:cNvPicPr/>
                <p:nvPr/>
              </p:nvPicPr>
              <p:blipFill>
                <a:blip r:embed="rId298"/>
                <a:stretch>
                  <a:fillRect/>
                </a:stretch>
              </p:blipFill>
              <p:spPr>
                <a:xfrm>
                  <a:off x="6013882" y="6191672"/>
                  <a:ext cx="1292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5" name="Freihand 174">
                  <a:extLst>
                    <a:ext uri="{FF2B5EF4-FFF2-40B4-BE49-F238E27FC236}">
                      <a16:creationId xmlns:a16="http://schemas.microsoft.com/office/drawing/2014/main" id="{3F345054-6CED-4886-BF3C-A6706F7660B9}"/>
                    </a:ext>
                  </a:extLst>
                </p14:cNvPr>
                <p14:cNvContentPartPr/>
                <p14:nvPr/>
              </p14:nvContentPartPr>
              <p14:xfrm>
                <a:off x="6144202" y="6102392"/>
                <a:ext cx="454680" cy="157320"/>
              </p14:xfrm>
            </p:contentPart>
          </mc:Choice>
          <mc:Fallback>
            <p:pic>
              <p:nvPicPr>
                <p:cNvPr id="175" name="Freihand 174">
                  <a:extLst>
                    <a:ext uri="{FF2B5EF4-FFF2-40B4-BE49-F238E27FC236}">
                      <a16:creationId xmlns:a16="http://schemas.microsoft.com/office/drawing/2014/main" id="{3F345054-6CED-4886-BF3C-A6706F7660B9}"/>
                    </a:ext>
                  </a:extLst>
                </p:cNvPr>
                <p:cNvPicPr/>
                <p:nvPr/>
              </p:nvPicPr>
              <p:blipFill>
                <a:blip r:embed="rId300"/>
                <a:stretch>
                  <a:fillRect/>
                </a:stretch>
              </p:blipFill>
              <p:spPr>
                <a:xfrm>
                  <a:off x="6139882" y="6098072"/>
                  <a:ext cx="4633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6" name="Freihand 175">
                  <a:extLst>
                    <a:ext uri="{FF2B5EF4-FFF2-40B4-BE49-F238E27FC236}">
                      <a16:creationId xmlns:a16="http://schemas.microsoft.com/office/drawing/2014/main" id="{6FCBD94B-2A6B-4E7F-9A17-271F02AF84BE}"/>
                    </a:ext>
                  </a:extLst>
                </p14:cNvPr>
                <p14:cNvContentPartPr/>
                <p14:nvPr/>
              </p14:nvContentPartPr>
              <p14:xfrm>
                <a:off x="6624442" y="6086912"/>
                <a:ext cx="278280" cy="132840"/>
              </p14:xfrm>
            </p:contentPart>
          </mc:Choice>
          <mc:Fallback>
            <p:pic>
              <p:nvPicPr>
                <p:cNvPr id="176" name="Freihand 175">
                  <a:extLst>
                    <a:ext uri="{FF2B5EF4-FFF2-40B4-BE49-F238E27FC236}">
                      <a16:creationId xmlns:a16="http://schemas.microsoft.com/office/drawing/2014/main" id="{6FCBD94B-2A6B-4E7F-9A17-271F02AF84BE}"/>
                    </a:ext>
                  </a:extLst>
                </p:cNvPr>
                <p:cNvPicPr/>
                <p:nvPr/>
              </p:nvPicPr>
              <p:blipFill>
                <a:blip r:embed="rId302"/>
                <a:stretch>
                  <a:fillRect/>
                </a:stretch>
              </p:blipFill>
              <p:spPr>
                <a:xfrm>
                  <a:off x="6620122" y="6082592"/>
                  <a:ext cx="286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7" name="Freihand 176">
                  <a:extLst>
                    <a:ext uri="{FF2B5EF4-FFF2-40B4-BE49-F238E27FC236}">
                      <a16:creationId xmlns:a16="http://schemas.microsoft.com/office/drawing/2014/main" id="{440D67E6-0D20-49EF-A120-C514F0DB2F8C}"/>
                    </a:ext>
                  </a:extLst>
                </p14:cNvPr>
                <p14:cNvContentPartPr/>
                <p14:nvPr/>
              </p14:nvContentPartPr>
              <p14:xfrm>
                <a:off x="6770242" y="6134432"/>
                <a:ext cx="164520" cy="45000"/>
              </p14:xfrm>
            </p:contentPart>
          </mc:Choice>
          <mc:Fallback>
            <p:pic>
              <p:nvPicPr>
                <p:cNvPr id="177" name="Freihand 176">
                  <a:extLst>
                    <a:ext uri="{FF2B5EF4-FFF2-40B4-BE49-F238E27FC236}">
                      <a16:creationId xmlns:a16="http://schemas.microsoft.com/office/drawing/2014/main" id="{440D67E6-0D20-49EF-A120-C514F0DB2F8C}"/>
                    </a:ext>
                  </a:extLst>
                </p:cNvPr>
                <p:cNvPicPr/>
                <p:nvPr/>
              </p:nvPicPr>
              <p:blipFill>
                <a:blip r:embed="rId304"/>
                <a:stretch>
                  <a:fillRect/>
                </a:stretch>
              </p:blipFill>
              <p:spPr>
                <a:xfrm>
                  <a:off x="6765922" y="6130112"/>
                  <a:ext cx="173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8" name="Freihand 177">
                  <a:extLst>
                    <a:ext uri="{FF2B5EF4-FFF2-40B4-BE49-F238E27FC236}">
                      <a16:creationId xmlns:a16="http://schemas.microsoft.com/office/drawing/2014/main" id="{B489762E-2C68-4E0A-914D-8CCD53EF2686}"/>
                    </a:ext>
                  </a:extLst>
                </p14:cNvPr>
                <p14:cNvContentPartPr/>
                <p14:nvPr/>
              </p14:nvContentPartPr>
              <p14:xfrm>
                <a:off x="6291442" y="6049472"/>
                <a:ext cx="55080" cy="5400"/>
              </p14:xfrm>
            </p:contentPart>
          </mc:Choice>
          <mc:Fallback>
            <p:pic>
              <p:nvPicPr>
                <p:cNvPr id="178" name="Freihand 177">
                  <a:extLst>
                    <a:ext uri="{FF2B5EF4-FFF2-40B4-BE49-F238E27FC236}">
                      <a16:creationId xmlns:a16="http://schemas.microsoft.com/office/drawing/2014/main" id="{B489762E-2C68-4E0A-914D-8CCD53EF2686}"/>
                    </a:ext>
                  </a:extLst>
                </p:cNvPr>
                <p:cNvPicPr/>
                <p:nvPr/>
              </p:nvPicPr>
              <p:blipFill>
                <a:blip r:embed="rId306"/>
                <a:stretch>
                  <a:fillRect/>
                </a:stretch>
              </p:blipFill>
              <p:spPr>
                <a:xfrm>
                  <a:off x="6287122" y="6045152"/>
                  <a:ext cx="637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0" name="Freihand 179">
                  <a:extLst>
                    <a:ext uri="{FF2B5EF4-FFF2-40B4-BE49-F238E27FC236}">
                      <a16:creationId xmlns:a16="http://schemas.microsoft.com/office/drawing/2014/main" id="{496AAC9A-608C-41D9-89E8-D804A8F50938}"/>
                    </a:ext>
                  </a:extLst>
                </p14:cNvPr>
                <p14:cNvContentPartPr/>
                <p14:nvPr/>
              </p14:nvContentPartPr>
              <p14:xfrm>
                <a:off x="7046002" y="6039032"/>
                <a:ext cx="300600" cy="149760"/>
              </p14:xfrm>
            </p:contentPart>
          </mc:Choice>
          <mc:Fallback>
            <p:pic>
              <p:nvPicPr>
                <p:cNvPr id="180" name="Freihand 179">
                  <a:extLst>
                    <a:ext uri="{FF2B5EF4-FFF2-40B4-BE49-F238E27FC236}">
                      <a16:creationId xmlns:a16="http://schemas.microsoft.com/office/drawing/2014/main" id="{496AAC9A-608C-41D9-89E8-D804A8F50938}"/>
                    </a:ext>
                  </a:extLst>
                </p:cNvPr>
                <p:cNvPicPr/>
                <p:nvPr/>
              </p:nvPicPr>
              <p:blipFill>
                <a:blip r:embed="rId308"/>
                <a:stretch>
                  <a:fillRect/>
                </a:stretch>
              </p:blipFill>
              <p:spPr>
                <a:xfrm>
                  <a:off x="7041682" y="6034712"/>
                  <a:ext cx="309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1" name="Freihand 180">
                  <a:extLst>
                    <a:ext uri="{FF2B5EF4-FFF2-40B4-BE49-F238E27FC236}">
                      <a16:creationId xmlns:a16="http://schemas.microsoft.com/office/drawing/2014/main" id="{55B2D49E-8ACE-4648-8F3B-075FFEB1579D}"/>
                    </a:ext>
                  </a:extLst>
                </p14:cNvPr>
                <p14:cNvContentPartPr/>
                <p14:nvPr/>
              </p14:nvContentPartPr>
              <p14:xfrm>
                <a:off x="7229242" y="6046952"/>
                <a:ext cx="64800" cy="18360"/>
              </p14:xfrm>
            </p:contentPart>
          </mc:Choice>
          <mc:Fallback>
            <p:pic>
              <p:nvPicPr>
                <p:cNvPr id="181" name="Freihand 180">
                  <a:extLst>
                    <a:ext uri="{FF2B5EF4-FFF2-40B4-BE49-F238E27FC236}">
                      <a16:creationId xmlns:a16="http://schemas.microsoft.com/office/drawing/2014/main" id="{55B2D49E-8ACE-4648-8F3B-075FFEB1579D}"/>
                    </a:ext>
                  </a:extLst>
                </p:cNvPr>
                <p:cNvPicPr/>
                <p:nvPr/>
              </p:nvPicPr>
              <p:blipFill>
                <a:blip r:embed="rId310"/>
                <a:stretch>
                  <a:fillRect/>
                </a:stretch>
              </p:blipFill>
              <p:spPr>
                <a:xfrm>
                  <a:off x="7224922" y="6042632"/>
                  <a:ext cx="73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2" name="Freihand 181">
                  <a:extLst>
                    <a:ext uri="{FF2B5EF4-FFF2-40B4-BE49-F238E27FC236}">
                      <a16:creationId xmlns:a16="http://schemas.microsoft.com/office/drawing/2014/main" id="{00DB9B4E-E0A0-4F1C-9675-F18DA79BAA7F}"/>
                    </a:ext>
                  </a:extLst>
                </p14:cNvPr>
                <p14:cNvContentPartPr/>
                <p14:nvPr/>
              </p14:nvContentPartPr>
              <p14:xfrm>
                <a:off x="7470442" y="6058112"/>
                <a:ext cx="126720" cy="126000"/>
              </p14:xfrm>
            </p:contentPart>
          </mc:Choice>
          <mc:Fallback>
            <p:pic>
              <p:nvPicPr>
                <p:cNvPr id="182" name="Freihand 181">
                  <a:extLst>
                    <a:ext uri="{FF2B5EF4-FFF2-40B4-BE49-F238E27FC236}">
                      <a16:creationId xmlns:a16="http://schemas.microsoft.com/office/drawing/2014/main" id="{00DB9B4E-E0A0-4F1C-9675-F18DA79BAA7F}"/>
                    </a:ext>
                  </a:extLst>
                </p:cNvPr>
                <p:cNvPicPr/>
                <p:nvPr/>
              </p:nvPicPr>
              <p:blipFill>
                <a:blip r:embed="rId312"/>
                <a:stretch>
                  <a:fillRect/>
                </a:stretch>
              </p:blipFill>
              <p:spPr>
                <a:xfrm>
                  <a:off x="7466122" y="6053792"/>
                  <a:ext cx="135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3" name="Freihand 182">
                  <a:extLst>
                    <a:ext uri="{FF2B5EF4-FFF2-40B4-BE49-F238E27FC236}">
                      <a16:creationId xmlns:a16="http://schemas.microsoft.com/office/drawing/2014/main" id="{E9CF4644-F09B-4C9F-A5B2-6AA8307E0F78}"/>
                    </a:ext>
                  </a:extLst>
                </p14:cNvPr>
                <p14:cNvContentPartPr/>
                <p14:nvPr/>
              </p14:nvContentPartPr>
              <p14:xfrm>
                <a:off x="7614802" y="6098432"/>
                <a:ext cx="220320" cy="72000"/>
              </p14:xfrm>
            </p:contentPart>
          </mc:Choice>
          <mc:Fallback>
            <p:pic>
              <p:nvPicPr>
                <p:cNvPr id="183" name="Freihand 182">
                  <a:extLst>
                    <a:ext uri="{FF2B5EF4-FFF2-40B4-BE49-F238E27FC236}">
                      <a16:creationId xmlns:a16="http://schemas.microsoft.com/office/drawing/2014/main" id="{E9CF4644-F09B-4C9F-A5B2-6AA8307E0F78}"/>
                    </a:ext>
                  </a:extLst>
                </p:cNvPr>
                <p:cNvPicPr/>
                <p:nvPr/>
              </p:nvPicPr>
              <p:blipFill>
                <a:blip r:embed="rId314"/>
                <a:stretch>
                  <a:fillRect/>
                </a:stretch>
              </p:blipFill>
              <p:spPr>
                <a:xfrm>
                  <a:off x="7610482" y="6094112"/>
                  <a:ext cx="228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5" name="Freihand 184">
                  <a:extLst>
                    <a:ext uri="{FF2B5EF4-FFF2-40B4-BE49-F238E27FC236}">
                      <a16:creationId xmlns:a16="http://schemas.microsoft.com/office/drawing/2014/main" id="{3F3F224F-C838-4881-A1D2-C8BE6736A0C1}"/>
                    </a:ext>
                  </a:extLst>
                </p14:cNvPr>
                <p14:cNvContentPartPr/>
                <p14:nvPr/>
              </p14:nvContentPartPr>
              <p14:xfrm>
                <a:off x="3903562" y="6457352"/>
                <a:ext cx="34920" cy="126000"/>
              </p14:xfrm>
            </p:contentPart>
          </mc:Choice>
          <mc:Fallback>
            <p:pic>
              <p:nvPicPr>
                <p:cNvPr id="185" name="Freihand 184">
                  <a:extLst>
                    <a:ext uri="{FF2B5EF4-FFF2-40B4-BE49-F238E27FC236}">
                      <a16:creationId xmlns:a16="http://schemas.microsoft.com/office/drawing/2014/main" id="{3F3F224F-C838-4881-A1D2-C8BE6736A0C1}"/>
                    </a:ext>
                  </a:extLst>
                </p:cNvPr>
                <p:cNvPicPr/>
                <p:nvPr/>
              </p:nvPicPr>
              <p:blipFill>
                <a:blip r:embed="rId316"/>
                <a:stretch>
                  <a:fillRect/>
                </a:stretch>
              </p:blipFill>
              <p:spPr>
                <a:xfrm>
                  <a:off x="3899242" y="6453032"/>
                  <a:ext cx="43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6" name="Freihand 185">
                  <a:extLst>
                    <a:ext uri="{FF2B5EF4-FFF2-40B4-BE49-F238E27FC236}">
                      <a16:creationId xmlns:a16="http://schemas.microsoft.com/office/drawing/2014/main" id="{72DCC5D7-1994-4EC0-A248-AAB146FF51B4}"/>
                    </a:ext>
                  </a:extLst>
                </p14:cNvPr>
                <p14:cNvContentPartPr/>
                <p14:nvPr/>
              </p14:nvContentPartPr>
              <p14:xfrm>
                <a:off x="3784762" y="6458792"/>
                <a:ext cx="182520" cy="81360"/>
              </p14:xfrm>
            </p:contentPart>
          </mc:Choice>
          <mc:Fallback>
            <p:pic>
              <p:nvPicPr>
                <p:cNvPr id="186" name="Freihand 185">
                  <a:extLst>
                    <a:ext uri="{FF2B5EF4-FFF2-40B4-BE49-F238E27FC236}">
                      <a16:creationId xmlns:a16="http://schemas.microsoft.com/office/drawing/2014/main" id="{72DCC5D7-1994-4EC0-A248-AAB146FF51B4}"/>
                    </a:ext>
                  </a:extLst>
                </p:cNvPr>
                <p:cNvPicPr/>
                <p:nvPr/>
              </p:nvPicPr>
              <p:blipFill>
                <a:blip r:embed="rId318"/>
                <a:stretch>
                  <a:fillRect/>
                </a:stretch>
              </p:blipFill>
              <p:spPr>
                <a:xfrm>
                  <a:off x="3780442" y="6454472"/>
                  <a:ext cx="191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7" name="Freihand 186">
                  <a:extLst>
                    <a:ext uri="{FF2B5EF4-FFF2-40B4-BE49-F238E27FC236}">
                      <a16:creationId xmlns:a16="http://schemas.microsoft.com/office/drawing/2014/main" id="{C3B67D4B-8EFC-4150-B52C-CC39886084FB}"/>
                    </a:ext>
                  </a:extLst>
                </p14:cNvPr>
                <p14:cNvContentPartPr/>
                <p14:nvPr/>
              </p14:nvContentPartPr>
              <p14:xfrm>
                <a:off x="3982042" y="6509192"/>
                <a:ext cx="259200" cy="89280"/>
              </p14:xfrm>
            </p:contentPart>
          </mc:Choice>
          <mc:Fallback>
            <p:pic>
              <p:nvPicPr>
                <p:cNvPr id="187" name="Freihand 186">
                  <a:extLst>
                    <a:ext uri="{FF2B5EF4-FFF2-40B4-BE49-F238E27FC236}">
                      <a16:creationId xmlns:a16="http://schemas.microsoft.com/office/drawing/2014/main" id="{C3B67D4B-8EFC-4150-B52C-CC39886084FB}"/>
                    </a:ext>
                  </a:extLst>
                </p:cNvPr>
                <p:cNvPicPr/>
                <p:nvPr/>
              </p:nvPicPr>
              <p:blipFill>
                <a:blip r:embed="rId320"/>
                <a:stretch>
                  <a:fillRect/>
                </a:stretch>
              </p:blipFill>
              <p:spPr>
                <a:xfrm>
                  <a:off x="3977722" y="6504872"/>
                  <a:ext cx="267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8" name="Freihand 187">
                  <a:extLst>
                    <a:ext uri="{FF2B5EF4-FFF2-40B4-BE49-F238E27FC236}">
                      <a16:creationId xmlns:a16="http://schemas.microsoft.com/office/drawing/2014/main" id="{6B07349E-E20D-4425-84EE-4C29B561D7FB}"/>
                    </a:ext>
                  </a:extLst>
                </p14:cNvPr>
                <p14:cNvContentPartPr/>
                <p14:nvPr/>
              </p14:nvContentPartPr>
              <p14:xfrm>
                <a:off x="4204522" y="6454472"/>
                <a:ext cx="140760" cy="144360"/>
              </p14:xfrm>
            </p:contentPart>
          </mc:Choice>
          <mc:Fallback>
            <p:pic>
              <p:nvPicPr>
                <p:cNvPr id="188" name="Freihand 187">
                  <a:extLst>
                    <a:ext uri="{FF2B5EF4-FFF2-40B4-BE49-F238E27FC236}">
                      <a16:creationId xmlns:a16="http://schemas.microsoft.com/office/drawing/2014/main" id="{6B07349E-E20D-4425-84EE-4C29B561D7FB}"/>
                    </a:ext>
                  </a:extLst>
                </p:cNvPr>
                <p:cNvPicPr/>
                <p:nvPr/>
              </p:nvPicPr>
              <p:blipFill>
                <a:blip r:embed="rId322"/>
                <a:stretch>
                  <a:fillRect/>
                </a:stretch>
              </p:blipFill>
              <p:spPr>
                <a:xfrm>
                  <a:off x="4200202" y="6450152"/>
                  <a:ext cx="149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9" name="Freihand 188">
                  <a:extLst>
                    <a:ext uri="{FF2B5EF4-FFF2-40B4-BE49-F238E27FC236}">
                      <a16:creationId xmlns:a16="http://schemas.microsoft.com/office/drawing/2014/main" id="{90033D95-E6A8-45D4-B7D1-FBD253AC5220}"/>
                    </a:ext>
                  </a:extLst>
                </p14:cNvPr>
                <p14:cNvContentPartPr/>
                <p14:nvPr/>
              </p14:nvContentPartPr>
              <p14:xfrm>
                <a:off x="4349602" y="6499832"/>
                <a:ext cx="299160" cy="107640"/>
              </p14:xfrm>
            </p:contentPart>
          </mc:Choice>
          <mc:Fallback>
            <p:pic>
              <p:nvPicPr>
                <p:cNvPr id="189" name="Freihand 188">
                  <a:extLst>
                    <a:ext uri="{FF2B5EF4-FFF2-40B4-BE49-F238E27FC236}">
                      <a16:creationId xmlns:a16="http://schemas.microsoft.com/office/drawing/2014/main" id="{90033D95-E6A8-45D4-B7D1-FBD253AC5220}"/>
                    </a:ext>
                  </a:extLst>
                </p:cNvPr>
                <p:cNvPicPr/>
                <p:nvPr/>
              </p:nvPicPr>
              <p:blipFill>
                <a:blip r:embed="rId324"/>
                <a:stretch>
                  <a:fillRect/>
                </a:stretch>
              </p:blipFill>
              <p:spPr>
                <a:xfrm>
                  <a:off x="4345282" y="6495512"/>
                  <a:ext cx="307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0" name="Freihand 189">
                  <a:extLst>
                    <a:ext uri="{FF2B5EF4-FFF2-40B4-BE49-F238E27FC236}">
                      <a16:creationId xmlns:a16="http://schemas.microsoft.com/office/drawing/2014/main" id="{4B1E997C-8256-4827-8FB5-F1170C9B7E9E}"/>
                    </a:ext>
                  </a:extLst>
                </p14:cNvPr>
                <p14:cNvContentPartPr/>
                <p14:nvPr/>
              </p14:nvContentPartPr>
              <p14:xfrm>
                <a:off x="4844962" y="6446552"/>
                <a:ext cx="273600" cy="149040"/>
              </p14:xfrm>
            </p:contentPart>
          </mc:Choice>
          <mc:Fallback>
            <p:pic>
              <p:nvPicPr>
                <p:cNvPr id="190" name="Freihand 189">
                  <a:extLst>
                    <a:ext uri="{FF2B5EF4-FFF2-40B4-BE49-F238E27FC236}">
                      <a16:creationId xmlns:a16="http://schemas.microsoft.com/office/drawing/2014/main" id="{4B1E997C-8256-4827-8FB5-F1170C9B7E9E}"/>
                    </a:ext>
                  </a:extLst>
                </p:cNvPr>
                <p:cNvPicPr/>
                <p:nvPr/>
              </p:nvPicPr>
              <p:blipFill>
                <a:blip r:embed="rId326"/>
                <a:stretch>
                  <a:fillRect/>
                </a:stretch>
              </p:blipFill>
              <p:spPr>
                <a:xfrm>
                  <a:off x="4840642" y="6442232"/>
                  <a:ext cx="282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1" name="Freihand 190">
                  <a:extLst>
                    <a:ext uri="{FF2B5EF4-FFF2-40B4-BE49-F238E27FC236}">
                      <a16:creationId xmlns:a16="http://schemas.microsoft.com/office/drawing/2014/main" id="{4CB73495-2B4C-444C-BC22-8CC1FF13902C}"/>
                    </a:ext>
                  </a:extLst>
                </p14:cNvPr>
                <p14:cNvContentPartPr/>
                <p14:nvPr/>
              </p14:nvContentPartPr>
              <p14:xfrm>
                <a:off x="5110282" y="6512432"/>
                <a:ext cx="142920" cy="83520"/>
              </p14:xfrm>
            </p:contentPart>
          </mc:Choice>
          <mc:Fallback>
            <p:pic>
              <p:nvPicPr>
                <p:cNvPr id="191" name="Freihand 190">
                  <a:extLst>
                    <a:ext uri="{FF2B5EF4-FFF2-40B4-BE49-F238E27FC236}">
                      <a16:creationId xmlns:a16="http://schemas.microsoft.com/office/drawing/2014/main" id="{4CB73495-2B4C-444C-BC22-8CC1FF13902C}"/>
                    </a:ext>
                  </a:extLst>
                </p:cNvPr>
                <p:cNvPicPr/>
                <p:nvPr/>
              </p:nvPicPr>
              <p:blipFill>
                <a:blip r:embed="rId328"/>
                <a:stretch>
                  <a:fillRect/>
                </a:stretch>
              </p:blipFill>
              <p:spPr>
                <a:xfrm>
                  <a:off x="5105962" y="6508112"/>
                  <a:ext cx="151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2" name="Freihand 191">
                  <a:extLst>
                    <a:ext uri="{FF2B5EF4-FFF2-40B4-BE49-F238E27FC236}">
                      <a16:creationId xmlns:a16="http://schemas.microsoft.com/office/drawing/2014/main" id="{40665EA5-B021-48CE-8DA0-6740391DB60D}"/>
                    </a:ext>
                  </a:extLst>
                </p14:cNvPr>
                <p14:cNvContentPartPr/>
                <p14:nvPr/>
              </p14:nvContentPartPr>
              <p14:xfrm>
                <a:off x="5492962" y="6416672"/>
                <a:ext cx="150480" cy="154440"/>
              </p14:xfrm>
            </p:contentPart>
          </mc:Choice>
          <mc:Fallback>
            <p:pic>
              <p:nvPicPr>
                <p:cNvPr id="192" name="Freihand 191">
                  <a:extLst>
                    <a:ext uri="{FF2B5EF4-FFF2-40B4-BE49-F238E27FC236}">
                      <a16:creationId xmlns:a16="http://schemas.microsoft.com/office/drawing/2014/main" id="{40665EA5-B021-48CE-8DA0-6740391DB60D}"/>
                    </a:ext>
                  </a:extLst>
                </p:cNvPr>
                <p:cNvPicPr/>
                <p:nvPr/>
              </p:nvPicPr>
              <p:blipFill>
                <a:blip r:embed="rId330"/>
                <a:stretch>
                  <a:fillRect/>
                </a:stretch>
              </p:blipFill>
              <p:spPr>
                <a:xfrm>
                  <a:off x="5488642" y="6412352"/>
                  <a:ext cx="1591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3" name="Freihand 192">
                  <a:extLst>
                    <a:ext uri="{FF2B5EF4-FFF2-40B4-BE49-F238E27FC236}">
                      <a16:creationId xmlns:a16="http://schemas.microsoft.com/office/drawing/2014/main" id="{F0E30D40-FA8A-4A95-8A01-622C66D399E3}"/>
                    </a:ext>
                  </a:extLst>
                </p14:cNvPr>
                <p14:cNvContentPartPr/>
                <p14:nvPr/>
              </p14:nvContentPartPr>
              <p14:xfrm>
                <a:off x="5681602" y="6434672"/>
                <a:ext cx="356400" cy="110880"/>
              </p14:xfrm>
            </p:contentPart>
          </mc:Choice>
          <mc:Fallback>
            <p:pic>
              <p:nvPicPr>
                <p:cNvPr id="193" name="Freihand 192">
                  <a:extLst>
                    <a:ext uri="{FF2B5EF4-FFF2-40B4-BE49-F238E27FC236}">
                      <a16:creationId xmlns:a16="http://schemas.microsoft.com/office/drawing/2014/main" id="{F0E30D40-FA8A-4A95-8A01-622C66D399E3}"/>
                    </a:ext>
                  </a:extLst>
                </p:cNvPr>
                <p:cNvPicPr/>
                <p:nvPr/>
              </p:nvPicPr>
              <p:blipFill>
                <a:blip r:embed="rId332"/>
                <a:stretch>
                  <a:fillRect/>
                </a:stretch>
              </p:blipFill>
              <p:spPr>
                <a:xfrm>
                  <a:off x="5677282" y="6430352"/>
                  <a:ext cx="365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4" name="Freihand 193">
                  <a:extLst>
                    <a:ext uri="{FF2B5EF4-FFF2-40B4-BE49-F238E27FC236}">
                      <a16:creationId xmlns:a16="http://schemas.microsoft.com/office/drawing/2014/main" id="{AD867A3E-1A08-486F-8E7D-CB001E9B8848}"/>
                    </a:ext>
                  </a:extLst>
                </p14:cNvPr>
                <p14:cNvContentPartPr/>
                <p14:nvPr/>
              </p14:nvContentPartPr>
              <p14:xfrm>
                <a:off x="6035122" y="6354392"/>
                <a:ext cx="332280" cy="163440"/>
              </p14:xfrm>
            </p:contentPart>
          </mc:Choice>
          <mc:Fallback>
            <p:pic>
              <p:nvPicPr>
                <p:cNvPr id="194" name="Freihand 193">
                  <a:extLst>
                    <a:ext uri="{FF2B5EF4-FFF2-40B4-BE49-F238E27FC236}">
                      <a16:creationId xmlns:a16="http://schemas.microsoft.com/office/drawing/2014/main" id="{AD867A3E-1A08-486F-8E7D-CB001E9B8848}"/>
                    </a:ext>
                  </a:extLst>
                </p:cNvPr>
                <p:cNvPicPr/>
                <p:nvPr/>
              </p:nvPicPr>
              <p:blipFill>
                <a:blip r:embed="rId334"/>
                <a:stretch>
                  <a:fillRect/>
                </a:stretch>
              </p:blipFill>
              <p:spPr>
                <a:xfrm>
                  <a:off x="6030802" y="6350072"/>
                  <a:ext cx="340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5" name="Freihand 194">
                  <a:extLst>
                    <a:ext uri="{FF2B5EF4-FFF2-40B4-BE49-F238E27FC236}">
                      <a16:creationId xmlns:a16="http://schemas.microsoft.com/office/drawing/2014/main" id="{EFFE02F2-27D8-4DB6-B0F4-A27216556C3B}"/>
                    </a:ext>
                  </a:extLst>
                </p14:cNvPr>
                <p14:cNvContentPartPr/>
                <p14:nvPr/>
              </p14:nvContentPartPr>
              <p14:xfrm>
                <a:off x="6365242" y="6405512"/>
                <a:ext cx="121320" cy="87120"/>
              </p14:xfrm>
            </p:contentPart>
          </mc:Choice>
          <mc:Fallback>
            <p:pic>
              <p:nvPicPr>
                <p:cNvPr id="195" name="Freihand 194">
                  <a:extLst>
                    <a:ext uri="{FF2B5EF4-FFF2-40B4-BE49-F238E27FC236}">
                      <a16:creationId xmlns:a16="http://schemas.microsoft.com/office/drawing/2014/main" id="{EFFE02F2-27D8-4DB6-B0F4-A27216556C3B}"/>
                    </a:ext>
                  </a:extLst>
                </p:cNvPr>
                <p:cNvPicPr/>
                <p:nvPr/>
              </p:nvPicPr>
              <p:blipFill>
                <a:blip r:embed="rId336"/>
                <a:stretch>
                  <a:fillRect/>
                </a:stretch>
              </p:blipFill>
              <p:spPr>
                <a:xfrm>
                  <a:off x="6360922" y="6401192"/>
                  <a:ext cx="129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6" name="Freihand 195">
                  <a:extLst>
                    <a:ext uri="{FF2B5EF4-FFF2-40B4-BE49-F238E27FC236}">
                      <a16:creationId xmlns:a16="http://schemas.microsoft.com/office/drawing/2014/main" id="{158CDEF8-9894-4F5C-A45A-8598791CDFC1}"/>
                    </a:ext>
                  </a:extLst>
                </p14:cNvPr>
                <p14:cNvContentPartPr/>
                <p14:nvPr/>
              </p14:nvContentPartPr>
              <p14:xfrm>
                <a:off x="6583762" y="6263312"/>
                <a:ext cx="33120" cy="169920"/>
              </p14:xfrm>
            </p:contentPart>
          </mc:Choice>
          <mc:Fallback>
            <p:pic>
              <p:nvPicPr>
                <p:cNvPr id="196" name="Freihand 195">
                  <a:extLst>
                    <a:ext uri="{FF2B5EF4-FFF2-40B4-BE49-F238E27FC236}">
                      <a16:creationId xmlns:a16="http://schemas.microsoft.com/office/drawing/2014/main" id="{158CDEF8-9894-4F5C-A45A-8598791CDFC1}"/>
                    </a:ext>
                  </a:extLst>
                </p:cNvPr>
                <p:cNvPicPr/>
                <p:nvPr/>
              </p:nvPicPr>
              <p:blipFill>
                <a:blip r:embed="rId338"/>
                <a:stretch>
                  <a:fillRect/>
                </a:stretch>
              </p:blipFill>
              <p:spPr>
                <a:xfrm>
                  <a:off x="6579442" y="6258992"/>
                  <a:ext cx="41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7" name="Freihand 196">
                  <a:extLst>
                    <a:ext uri="{FF2B5EF4-FFF2-40B4-BE49-F238E27FC236}">
                      <a16:creationId xmlns:a16="http://schemas.microsoft.com/office/drawing/2014/main" id="{19FBAC77-7BD2-4459-B9A7-DBE36494A1F7}"/>
                    </a:ext>
                  </a:extLst>
                </p14:cNvPr>
                <p14:cNvContentPartPr/>
                <p14:nvPr/>
              </p14:nvContentPartPr>
              <p14:xfrm>
                <a:off x="6581962" y="6472112"/>
                <a:ext cx="18360" cy="27360"/>
              </p14:xfrm>
            </p:contentPart>
          </mc:Choice>
          <mc:Fallback>
            <p:pic>
              <p:nvPicPr>
                <p:cNvPr id="197" name="Freihand 196">
                  <a:extLst>
                    <a:ext uri="{FF2B5EF4-FFF2-40B4-BE49-F238E27FC236}">
                      <a16:creationId xmlns:a16="http://schemas.microsoft.com/office/drawing/2014/main" id="{19FBAC77-7BD2-4459-B9A7-DBE36494A1F7}"/>
                    </a:ext>
                  </a:extLst>
                </p:cNvPr>
                <p:cNvPicPr/>
                <p:nvPr/>
              </p:nvPicPr>
              <p:blipFill>
                <a:blip r:embed="rId340"/>
                <a:stretch>
                  <a:fillRect/>
                </a:stretch>
              </p:blipFill>
              <p:spPr>
                <a:xfrm>
                  <a:off x="6577642" y="6467792"/>
                  <a:ext cx="27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8" name="Freihand 197">
                  <a:extLst>
                    <a:ext uri="{FF2B5EF4-FFF2-40B4-BE49-F238E27FC236}">
                      <a16:creationId xmlns:a16="http://schemas.microsoft.com/office/drawing/2014/main" id="{F3234E6B-6B0D-46A7-B3F8-0F62307BC330}"/>
                    </a:ext>
                  </a:extLst>
                </p14:cNvPr>
                <p14:cNvContentPartPr/>
                <p14:nvPr/>
              </p14:nvContentPartPr>
              <p14:xfrm>
                <a:off x="5348602" y="6604232"/>
                <a:ext cx="1380960" cy="88560"/>
              </p14:xfrm>
            </p:contentPart>
          </mc:Choice>
          <mc:Fallback>
            <p:pic>
              <p:nvPicPr>
                <p:cNvPr id="198" name="Freihand 197">
                  <a:extLst>
                    <a:ext uri="{FF2B5EF4-FFF2-40B4-BE49-F238E27FC236}">
                      <a16:creationId xmlns:a16="http://schemas.microsoft.com/office/drawing/2014/main" id="{F3234E6B-6B0D-46A7-B3F8-0F62307BC330}"/>
                    </a:ext>
                  </a:extLst>
                </p:cNvPr>
                <p:cNvPicPr/>
                <p:nvPr/>
              </p:nvPicPr>
              <p:blipFill>
                <a:blip r:embed="rId342"/>
                <a:stretch>
                  <a:fillRect/>
                </a:stretch>
              </p:blipFill>
              <p:spPr>
                <a:xfrm>
                  <a:off x="5344282" y="6599912"/>
                  <a:ext cx="1389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2" name="Freihand 201">
                  <a:extLst>
                    <a:ext uri="{FF2B5EF4-FFF2-40B4-BE49-F238E27FC236}">
                      <a16:creationId xmlns:a16="http://schemas.microsoft.com/office/drawing/2014/main" id="{0E295C7A-54D8-46AB-9E34-D61A26DC62A8}"/>
                    </a:ext>
                  </a:extLst>
                </p14:cNvPr>
                <p14:cNvContentPartPr/>
                <p14:nvPr/>
              </p14:nvContentPartPr>
              <p14:xfrm>
                <a:off x="2525482" y="4704152"/>
                <a:ext cx="4273200" cy="891360"/>
              </p14:xfrm>
            </p:contentPart>
          </mc:Choice>
          <mc:Fallback>
            <p:pic>
              <p:nvPicPr>
                <p:cNvPr id="202" name="Freihand 201">
                  <a:extLst>
                    <a:ext uri="{FF2B5EF4-FFF2-40B4-BE49-F238E27FC236}">
                      <a16:creationId xmlns:a16="http://schemas.microsoft.com/office/drawing/2014/main" id="{0E295C7A-54D8-46AB-9E34-D61A26DC62A8}"/>
                    </a:ext>
                  </a:extLst>
                </p:cNvPr>
                <p:cNvPicPr/>
                <p:nvPr/>
              </p:nvPicPr>
              <p:blipFill>
                <a:blip r:embed="rId344"/>
                <a:stretch>
                  <a:fillRect/>
                </a:stretch>
              </p:blipFill>
              <p:spPr>
                <a:xfrm>
                  <a:off x="2521162" y="4699832"/>
                  <a:ext cx="4281840" cy="90000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BC1B19E-28C9-4DB0-A087-971E48F413AA}"/>
                  </a:ext>
                </a:extLst>
              </p14:cNvPr>
              <p14:cNvContentPartPr/>
              <p14:nvPr/>
            </p14:nvContentPartPr>
            <p14:xfrm>
              <a:off x="14122" y="255272"/>
              <a:ext cx="1949400" cy="704160"/>
            </p14:xfrm>
          </p:contentPart>
        </mc:Choice>
        <mc:Fallback>
          <p:pic>
            <p:nvPicPr>
              <p:cNvPr id="2" name="Freihand 1">
                <a:extLst>
                  <a:ext uri="{FF2B5EF4-FFF2-40B4-BE49-F238E27FC236}">
                    <a16:creationId xmlns:a16="http://schemas.microsoft.com/office/drawing/2014/main" id="{4BC1B19E-28C9-4DB0-A087-971E48F413AA}"/>
                  </a:ext>
                </a:extLst>
              </p:cNvPr>
              <p:cNvPicPr/>
              <p:nvPr/>
            </p:nvPicPr>
            <p:blipFill>
              <a:blip r:embed="rId4"/>
              <a:stretch>
                <a:fillRect/>
              </a:stretch>
            </p:blipFill>
            <p:spPr>
              <a:xfrm>
                <a:off x="9802" y="250952"/>
                <a:ext cx="1958040" cy="712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80349AE6-9CB0-42FD-8CBD-ABA9FF6CAC74}"/>
                  </a:ext>
                </a:extLst>
              </p14:cNvPr>
              <p14:cNvContentPartPr/>
              <p14:nvPr/>
            </p14:nvContentPartPr>
            <p14:xfrm>
              <a:off x="105562" y="1835672"/>
              <a:ext cx="1993680" cy="739800"/>
            </p14:xfrm>
          </p:contentPart>
        </mc:Choice>
        <mc:Fallback>
          <p:pic>
            <p:nvPicPr>
              <p:cNvPr id="5" name="Freihand 4">
                <a:extLst>
                  <a:ext uri="{FF2B5EF4-FFF2-40B4-BE49-F238E27FC236}">
                    <a16:creationId xmlns:a16="http://schemas.microsoft.com/office/drawing/2014/main" id="{80349AE6-9CB0-42FD-8CBD-ABA9FF6CAC74}"/>
                  </a:ext>
                </a:extLst>
              </p:cNvPr>
              <p:cNvPicPr/>
              <p:nvPr/>
            </p:nvPicPr>
            <p:blipFill>
              <a:blip r:embed="rId6"/>
              <a:stretch>
                <a:fillRect/>
              </a:stretch>
            </p:blipFill>
            <p:spPr>
              <a:xfrm>
                <a:off x="101242" y="1831352"/>
                <a:ext cx="2002320" cy="748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CDCB7A24-745C-4579-90FD-D7AE207ED2CC}"/>
                  </a:ext>
                </a:extLst>
              </p14:cNvPr>
              <p14:cNvContentPartPr/>
              <p14:nvPr/>
            </p14:nvContentPartPr>
            <p14:xfrm>
              <a:off x="4104802" y="2614352"/>
              <a:ext cx="2046960" cy="80640"/>
            </p14:xfrm>
          </p:contentPart>
        </mc:Choice>
        <mc:Fallback>
          <p:pic>
            <p:nvPicPr>
              <p:cNvPr id="6" name="Freihand 5">
                <a:extLst>
                  <a:ext uri="{FF2B5EF4-FFF2-40B4-BE49-F238E27FC236}">
                    <a16:creationId xmlns:a16="http://schemas.microsoft.com/office/drawing/2014/main" id="{CDCB7A24-745C-4579-90FD-D7AE207ED2CC}"/>
                  </a:ext>
                </a:extLst>
              </p:cNvPr>
              <p:cNvPicPr/>
              <p:nvPr/>
            </p:nvPicPr>
            <p:blipFill>
              <a:blip r:embed="rId8"/>
              <a:stretch>
                <a:fillRect/>
              </a:stretch>
            </p:blipFill>
            <p:spPr>
              <a:xfrm>
                <a:off x="4100482" y="2610032"/>
                <a:ext cx="2055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F816C342-834A-4189-A6A6-E82EAA3311A1}"/>
                  </a:ext>
                </a:extLst>
              </p14:cNvPr>
              <p14:cNvContentPartPr/>
              <p14:nvPr/>
            </p14:nvContentPartPr>
            <p14:xfrm>
              <a:off x="3015442" y="4692632"/>
              <a:ext cx="1375920" cy="25920"/>
            </p14:xfrm>
          </p:contentPart>
        </mc:Choice>
        <mc:Fallback>
          <p:pic>
            <p:nvPicPr>
              <p:cNvPr id="7" name="Freihand 6">
                <a:extLst>
                  <a:ext uri="{FF2B5EF4-FFF2-40B4-BE49-F238E27FC236}">
                    <a16:creationId xmlns:a16="http://schemas.microsoft.com/office/drawing/2014/main" id="{F816C342-834A-4189-A6A6-E82EAA3311A1}"/>
                  </a:ext>
                </a:extLst>
              </p:cNvPr>
              <p:cNvPicPr/>
              <p:nvPr/>
            </p:nvPicPr>
            <p:blipFill>
              <a:blip r:embed="rId10"/>
              <a:stretch>
                <a:fillRect/>
              </a:stretch>
            </p:blipFill>
            <p:spPr>
              <a:xfrm>
                <a:off x="3011122" y="4688312"/>
                <a:ext cx="1384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00F1A88C-1827-42CD-B9E4-C8AFAC9B7B06}"/>
                  </a:ext>
                </a:extLst>
              </p14:cNvPr>
              <p14:cNvContentPartPr/>
              <p14:nvPr/>
            </p14:nvContentPartPr>
            <p14:xfrm>
              <a:off x="166762" y="4957592"/>
              <a:ext cx="817200" cy="106200"/>
            </p14:xfrm>
          </p:contentPart>
        </mc:Choice>
        <mc:Fallback>
          <p:pic>
            <p:nvPicPr>
              <p:cNvPr id="10" name="Freihand 9">
                <a:extLst>
                  <a:ext uri="{FF2B5EF4-FFF2-40B4-BE49-F238E27FC236}">
                    <a16:creationId xmlns:a16="http://schemas.microsoft.com/office/drawing/2014/main" id="{00F1A88C-1827-42CD-B9E4-C8AFAC9B7B06}"/>
                  </a:ext>
                </a:extLst>
              </p:cNvPr>
              <p:cNvPicPr/>
              <p:nvPr/>
            </p:nvPicPr>
            <p:blipFill>
              <a:blip r:embed="rId12"/>
              <a:stretch>
                <a:fillRect/>
              </a:stretch>
            </p:blipFill>
            <p:spPr>
              <a:xfrm>
                <a:off x="162442" y="4953272"/>
                <a:ext cx="825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E65EBB7E-949B-4070-870E-5D8E6BAB4E06}"/>
                  </a:ext>
                </a:extLst>
              </p14:cNvPr>
              <p14:cNvContentPartPr/>
              <p14:nvPr/>
            </p14:nvContentPartPr>
            <p14:xfrm>
              <a:off x="6619402" y="4673192"/>
              <a:ext cx="1823760" cy="64080"/>
            </p14:xfrm>
          </p:contentPart>
        </mc:Choice>
        <mc:Fallback>
          <p:pic>
            <p:nvPicPr>
              <p:cNvPr id="11" name="Freihand 10">
                <a:extLst>
                  <a:ext uri="{FF2B5EF4-FFF2-40B4-BE49-F238E27FC236}">
                    <a16:creationId xmlns:a16="http://schemas.microsoft.com/office/drawing/2014/main" id="{E65EBB7E-949B-4070-870E-5D8E6BAB4E06}"/>
                  </a:ext>
                </a:extLst>
              </p:cNvPr>
              <p:cNvPicPr/>
              <p:nvPr/>
            </p:nvPicPr>
            <p:blipFill>
              <a:blip r:embed="rId14"/>
              <a:stretch>
                <a:fillRect/>
              </a:stretch>
            </p:blipFill>
            <p:spPr>
              <a:xfrm>
                <a:off x="6615082" y="4668872"/>
                <a:ext cx="1832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FAA7DE60-6897-4CF5-9E83-A902C10C2889}"/>
                  </a:ext>
                </a:extLst>
              </p14:cNvPr>
              <p14:cNvContentPartPr/>
              <p14:nvPr/>
            </p14:nvContentPartPr>
            <p14:xfrm>
              <a:off x="2966482" y="5231912"/>
              <a:ext cx="2790360" cy="61200"/>
            </p14:xfrm>
          </p:contentPart>
        </mc:Choice>
        <mc:Fallback>
          <p:pic>
            <p:nvPicPr>
              <p:cNvPr id="12" name="Freihand 11">
                <a:extLst>
                  <a:ext uri="{FF2B5EF4-FFF2-40B4-BE49-F238E27FC236}">
                    <a16:creationId xmlns:a16="http://schemas.microsoft.com/office/drawing/2014/main" id="{FAA7DE60-6897-4CF5-9E83-A902C10C2889}"/>
                  </a:ext>
                </a:extLst>
              </p:cNvPr>
              <p:cNvPicPr/>
              <p:nvPr/>
            </p:nvPicPr>
            <p:blipFill>
              <a:blip r:embed="rId16"/>
              <a:stretch>
                <a:fillRect/>
              </a:stretch>
            </p:blipFill>
            <p:spPr>
              <a:xfrm>
                <a:off x="2962162" y="5227592"/>
                <a:ext cx="2799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179EBF6-A808-42E0-BCFC-1BD44D8F0F2F}"/>
                  </a:ext>
                </a:extLst>
              </p14:cNvPr>
              <p14:cNvContentPartPr/>
              <p14:nvPr/>
            </p14:nvContentPartPr>
            <p14:xfrm>
              <a:off x="82162" y="5516312"/>
              <a:ext cx="2406960" cy="76320"/>
            </p14:xfrm>
          </p:contentPart>
        </mc:Choice>
        <mc:Fallback>
          <p:pic>
            <p:nvPicPr>
              <p:cNvPr id="13" name="Freihand 12">
                <a:extLst>
                  <a:ext uri="{FF2B5EF4-FFF2-40B4-BE49-F238E27FC236}">
                    <a16:creationId xmlns:a16="http://schemas.microsoft.com/office/drawing/2014/main" id="{3179EBF6-A808-42E0-BCFC-1BD44D8F0F2F}"/>
                  </a:ext>
                </a:extLst>
              </p:cNvPr>
              <p:cNvPicPr/>
              <p:nvPr/>
            </p:nvPicPr>
            <p:blipFill>
              <a:blip r:embed="rId18"/>
              <a:stretch>
                <a:fillRect/>
              </a:stretch>
            </p:blipFill>
            <p:spPr>
              <a:xfrm>
                <a:off x="77842" y="5511992"/>
                <a:ext cx="2415600" cy="8496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0FF01F7F-6E21-4402-A976-6C1A0E73E0BD}"/>
                  </a:ext>
                </a:extLst>
              </p14:cNvPr>
              <p14:cNvContentPartPr/>
              <p14:nvPr/>
            </p14:nvContentPartPr>
            <p14:xfrm>
              <a:off x="6270922" y="1602752"/>
              <a:ext cx="2767320" cy="54720"/>
            </p14:xfrm>
          </p:contentPart>
        </mc:Choice>
        <mc:Fallback>
          <p:pic>
            <p:nvPicPr>
              <p:cNvPr id="3" name="Freihand 2">
                <a:extLst>
                  <a:ext uri="{FF2B5EF4-FFF2-40B4-BE49-F238E27FC236}">
                    <a16:creationId xmlns:a16="http://schemas.microsoft.com/office/drawing/2014/main" id="{0FF01F7F-6E21-4402-A976-6C1A0E73E0BD}"/>
                  </a:ext>
                </a:extLst>
              </p:cNvPr>
              <p:cNvPicPr/>
              <p:nvPr/>
            </p:nvPicPr>
            <p:blipFill>
              <a:blip r:embed="rId5"/>
              <a:stretch>
                <a:fillRect/>
              </a:stretch>
            </p:blipFill>
            <p:spPr>
              <a:xfrm>
                <a:off x="6266602" y="1598432"/>
                <a:ext cx="2775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Freihand 18">
                <a:extLst>
                  <a:ext uri="{FF2B5EF4-FFF2-40B4-BE49-F238E27FC236}">
                    <a16:creationId xmlns:a16="http://schemas.microsoft.com/office/drawing/2014/main" id="{52C15F2E-53E7-4638-8D85-50B4AC093A18}"/>
                  </a:ext>
                </a:extLst>
              </p14:cNvPr>
              <p14:cNvContentPartPr/>
              <p14:nvPr/>
            </p14:nvContentPartPr>
            <p14:xfrm>
              <a:off x="502642" y="1954112"/>
              <a:ext cx="4386960" cy="93240"/>
            </p14:xfrm>
          </p:contentPart>
        </mc:Choice>
        <mc:Fallback>
          <p:pic>
            <p:nvPicPr>
              <p:cNvPr id="19" name="Freihand 18">
                <a:extLst>
                  <a:ext uri="{FF2B5EF4-FFF2-40B4-BE49-F238E27FC236}">
                    <a16:creationId xmlns:a16="http://schemas.microsoft.com/office/drawing/2014/main" id="{52C15F2E-53E7-4638-8D85-50B4AC093A18}"/>
                  </a:ext>
                </a:extLst>
              </p:cNvPr>
              <p:cNvPicPr/>
              <p:nvPr/>
            </p:nvPicPr>
            <p:blipFill>
              <a:blip r:embed="rId7"/>
              <a:stretch>
                <a:fillRect/>
              </a:stretch>
            </p:blipFill>
            <p:spPr>
              <a:xfrm>
                <a:off x="498322" y="1949792"/>
                <a:ext cx="4395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Freihand 19">
                <a:extLst>
                  <a:ext uri="{FF2B5EF4-FFF2-40B4-BE49-F238E27FC236}">
                    <a16:creationId xmlns:a16="http://schemas.microsoft.com/office/drawing/2014/main" id="{8288CFDB-F05C-414C-87EF-F93455B38157}"/>
                  </a:ext>
                </a:extLst>
              </p14:cNvPr>
              <p14:cNvContentPartPr/>
              <p14:nvPr/>
            </p14:nvContentPartPr>
            <p14:xfrm>
              <a:off x="980362" y="2752592"/>
              <a:ext cx="3755160" cy="34920"/>
            </p14:xfrm>
          </p:contentPart>
        </mc:Choice>
        <mc:Fallback>
          <p:pic>
            <p:nvPicPr>
              <p:cNvPr id="20" name="Freihand 19">
                <a:extLst>
                  <a:ext uri="{FF2B5EF4-FFF2-40B4-BE49-F238E27FC236}">
                    <a16:creationId xmlns:a16="http://schemas.microsoft.com/office/drawing/2014/main" id="{8288CFDB-F05C-414C-87EF-F93455B38157}"/>
                  </a:ext>
                </a:extLst>
              </p:cNvPr>
              <p:cNvPicPr/>
              <p:nvPr/>
            </p:nvPicPr>
            <p:blipFill>
              <a:blip r:embed="rId9"/>
              <a:stretch>
                <a:fillRect/>
              </a:stretch>
            </p:blipFill>
            <p:spPr>
              <a:xfrm>
                <a:off x="976042" y="2748272"/>
                <a:ext cx="3763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Freihand 20">
                <a:extLst>
                  <a:ext uri="{FF2B5EF4-FFF2-40B4-BE49-F238E27FC236}">
                    <a16:creationId xmlns:a16="http://schemas.microsoft.com/office/drawing/2014/main" id="{6347B273-C63A-454C-ADE6-9383CF39C725}"/>
                  </a:ext>
                </a:extLst>
              </p14:cNvPr>
              <p14:cNvContentPartPr/>
              <p14:nvPr/>
            </p14:nvContentPartPr>
            <p14:xfrm>
              <a:off x="550162" y="3060392"/>
              <a:ext cx="4025160" cy="70920"/>
            </p14:xfrm>
          </p:contentPart>
        </mc:Choice>
        <mc:Fallback>
          <p:pic>
            <p:nvPicPr>
              <p:cNvPr id="21" name="Freihand 20">
                <a:extLst>
                  <a:ext uri="{FF2B5EF4-FFF2-40B4-BE49-F238E27FC236}">
                    <a16:creationId xmlns:a16="http://schemas.microsoft.com/office/drawing/2014/main" id="{6347B273-C63A-454C-ADE6-9383CF39C725}"/>
                  </a:ext>
                </a:extLst>
              </p:cNvPr>
              <p:cNvPicPr/>
              <p:nvPr/>
            </p:nvPicPr>
            <p:blipFill>
              <a:blip r:embed="rId11"/>
              <a:stretch>
                <a:fillRect/>
              </a:stretch>
            </p:blipFill>
            <p:spPr>
              <a:xfrm>
                <a:off x="545842" y="3056072"/>
                <a:ext cx="4033800" cy="79560"/>
              </a:xfrm>
              <a:prstGeom prst="rect">
                <a:avLst/>
              </a:prstGeom>
            </p:spPr>
          </p:pic>
        </mc:Fallback>
      </mc:AlternateContent>
      <p:grpSp>
        <p:nvGrpSpPr>
          <p:cNvPr id="27" name="Gruppieren 26">
            <a:extLst>
              <a:ext uri="{FF2B5EF4-FFF2-40B4-BE49-F238E27FC236}">
                <a16:creationId xmlns:a16="http://schemas.microsoft.com/office/drawing/2014/main" id="{8BE4607A-3360-4ED7-A8E4-D67A5EC09C18}"/>
              </a:ext>
            </a:extLst>
          </p:cNvPr>
          <p:cNvGrpSpPr/>
          <p:nvPr/>
        </p:nvGrpSpPr>
        <p:grpSpPr>
          <a:xfrm>
            <a:off x="8364682" y="1107392"/>
            <a:ext cx="3029760" cy="1586880"/>
            <a:chOff x="8364682" y="1107392"/>
            <a:chExt cx="3029760" cy="1586880"/>
          </a:xfrm>
        </p:grpSpPr>
        <mc:AlternateContent xmlns:mc="http://schemas.openxmlformats.org/markup-compatibility/2006">
          <mc:Choice xmlns:p14="http://schemas.microsoft.com/office/powerpoint/2010/main" Requires="p14">
            <p:contentPart p14:bwMode="auto" r:id="rId12">
              <p14:nvContentPartPr>
                <p14:cNvPr id="4" name="Freihand 3">
                  <a:extLst>
                    <a:ext uri="{FF2B5EF4-FFF2-40B4-BE49-F238E27FC236}">
                      <a16:creationId xmlns:a16="http://schemas.microsoft.com/office/drawing/2014/main" id="{0B259E62-F325-46F9-AC22-F50B8AF2B203}"/>
                    </a:ext>
                  </a:extLst>
                </p14:cNvPr>
                <p14:cNvContentPartPr/>
                <p14:nvPr/>
              </p14:nvContentPartPr>
              <p14:xfrm>
                <a:off x="9510202" y="1383152"/>
                <a:ext cx="82440" cy="116640"/>
              </p14:xfrm>
            </p:contentPart>
          </mc:Choice>
          <mc:Fallback>
            <p:pic>
              <p:nvPicPr>
                <p:cNvPr id="4" name="Freihand 3">
                  <a:extLst>
                    <a:ext uri="{FF2B5EF4-FFF2-40B4-BE49-F238E27FC236}">
                      <a16:creationId xmlns:a16="http://schemas.microsoft.com/office/drawing/2014/main" id="{0B259E62-F325-46F9-AC22-F50B8AF2B203}"/>
                    </a:ext>
                  </a:extLst>
                </p:cNvPr>
                <p:cNvPicPr/>
                <p:nvPr/>
              </p:nvPicPr>
              <p:blipFill>
                <a:blip r:embed="rId13"/>
                <a:stretch>
                  <a:fillRect/>
                </a:stretch>
              </p:blipFill>
              <p:spPr>
                <a:xfrm>
                  <a:off x="9505882" y="1378832"/>
                  <a:ext cx="91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Freihand 4">
                  <a:extLst>
                    <a:ext uri="{FF2B5EF4-FFF2-40B4-BE49-F238E27FC236}">
                      <a16:creationId xmlns:a16="http://schemas.microsoft.com/office/drawing/2014/main" id="{91AA2419-6D05-4B11-927A-8DC3A170F6B2}"/>
                    </a:ext>
                  </a:extLst>
                </p14:cNvPr>
                <p14:cNvContentPartPr/>
                <p14:nvPr/>
              </p14:nvContentPartPr>
              <p14:xfrm>
                <a:off x="9638722" y="1319072"/>
                <a:ext cx="186120" cy="288360"/>
              </p14:xfrm>
            </p:contentPart>
          </mc:Choice>
          <mc:Fallback>
            <p:pic>
              <p:nvPicPr>
                <p:cNvPr id="5" name="Freihand 4">
                  <a:extLst>
                    <a:ext uri="{FF2B5EF4-FFF2-40B4-BE49-F238E27FC236}">
                      <a16:creationId xmlns:a16="http://schemas.microsoft.com/office/drawing/2014/main" id="{91AA2419-6D05-4B11-927A-8DC3A170F6B2}"/>
                    </a:ext>
                  </a:extLst>
                </p:cNvPr>
                <p:cNvPicPr/>
                <p:nvPr/>
              </p:nvPicPr>
              <p:blipFill>
                <a:blip r:embed="rId15"/>
                <a:stretch>
                  <a:fillRect/>
                </a:stretch>
              </p:blipFill>
              <p:spPr>
                <a:xfrm>
                  <a:off x="9634402" y="1314752"/>
                  <a:ext cx="1947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C995A6F3-7CD8-4840-A02D-3FE552D8C734}"/>
                    </a:ext>
                  </a:extLst>
                </p14:cNvPr>
                <p14:cNvContentPartPr/>
                <p14:nvPr/>
              </p14:nvContentPartPr>
              <p14:xfrm>
                <a:off x="9859042" y="1433192"/>
                <a:ext cx="25920" cy="22320"/>
              </p14:xfrm>
            </p:contentPart>
          </mc:Choice>
          <mc:Fallback>
            <p:pic>
              <p:nvPicPr>
                <p:cNvPr id="9" name="Freihand 8">
                  <a:extLst>
                    <a:ext uri="{FF2B5EF4-FFF2-40B4-BE49-F238E27FC236}">
                      <a16:creationId xmlns:a16="http://schemas.microsoft.com/office/drawing/2014/main" id="{C995A6F3-7CD8-4840-A02D-3FE552D8C734}"/>
                    </a:ext>
                  </a:extLst>
                </p:cNvPr>
                <p:cNvPicPr/>
                <p:nvPr/>
              </p:nvPicPr>
              <p:blipFill>
                <a:blip r:embed="rId17"/>
                <a:stretch>
                  <a:fillRect/>
                </a:stretch>
              </p:blipFill>
              <p:spPr>
                <a:xfrm>
                  <a:off x="9854722" y="1428872"/>
                  <a:ext cx="34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8F7F1EE1-2682-47F6-9BC5-D8BF17531E2E}"/>
                    </a:ext>
                  </a:extLst>
                </p14:cNvPr>
                <p14:cNvContentPartPr/>
                <p14:nvPr/>
              </p14:nvContentPartPr>
              <p14:xfrm>
                <a:off x="10049122" y="1359032"/>
                <a:ext cx="119160" cy="76680"/>
              </p14:xfrm>
            </p:contentPart>
          </mc:Choice>
          <mc:Fallback>
            <p:pic>
              <p:nvPicPr>
                <p:cNvPr id="10" name="Freihand 9">
                  <a:extLst>
                    <a:ext uri="{FF2B5EF4-FFF2-40B4-BE49-F238E27FC236}">
                      <a16:creationId xmlns:a16="http://schemas.microsoft.com/office/drawing/2014/main" id="{8F7F1EE1-2682-47F6-9BC5-D8BF17531E2E}"/>
                    </a:ext>
                  </a:extLst>
                </p:cNvPr>
                <p:cNvPicPr/>
                <p:nvPr/>
              </p:nvPicPr>
              <p:blipFill>
                <a:blip r:embed="rId19"/>
                <a:stretch>
                  <a:fillRect/>
                </a:stretch>
              </p:blipFill>
              <p:spPr>
                <a:xfrm>
                  <a:off x="10044802" y="1354712"/>
                  <a:ext cx="127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Freihand 10">
                  <a:extLst>
                    <a:ext uri="{FF2B5EF4-FFF2-40B4-BE49-F238E27FC236}">
                      <a16:creationId xmlns:a16="http://schemas.microsoft.com/office/drawing/2014/main" id="{DF4BAAEB-41C7-4E2B-A2E8-BD47FBF03F56}"/>
                    </a:ext>
                  </a:extLst>
                </p14:cNvPr>
                <p14:cNvContentPartPr/>
                <p14:nvPr/>
              </p14:nvContentPartPr>
              <p14:xfrm>
                <a:off x="10184482" y="1378472"/>
                <a:ext cx="246600" cy="63000"/>
              </p14:xfrm>
            </p:contentPart>
          </mc:Choice>
          <mc:Fallback>
            <p:pic>
              <p:nvPicPr>
                <p:cNvPr id="11" name="Freihand 10">
                  <a:extLst>
                    <a:ext uri="{FF2B5EF4-FFF2-40B4-BE49-F238E27FC236}">
                      <a16:creationId xmlns:a16="http://schemas.microsoft.com/office/drawing/2014/main" id="{DF4BAAEB-41C7-4E2B-A2E8-BD47FBF03F56}"/>
                    </a:ext>
                  </a:extLst>
                </p:cNvPr>
                <p:cNvPicPr/>
                <p:nvPr/>
              </p:nvPicPr>
              <p:blipFill>
                <a:blip r:embed="rId21"/>
                <a:stretch>
                  <a:fillRect/>
                </a:stretch>
              </p:blipFill>
              <p:spPr>
                <a:xfrm>
                  <a:off x="10180162" y="1374152"/>
                  <a:ext cx="255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0AF9ECFE-6EF7-4180-B1AF-E17B2854CFBA}"/>
                    </a:ext>
                  </a:extLst>
                </p14:cNvPr>
                <p14:cNvContentPartPr/>
                <p14:nvPr/>
              </p14:nvContentPartPr>
              <p14:xfrm>
                <a:off x="10445842" y="1289912"/>
                <a:ext cx="281160" cy="138600"/>
              </p14:xfrm>
            </p:contentPart>
          </mc:Choice>
          <mc:Fallback>
            <p:pic>
              <p:nvPicPr>
                <p:cNvPr id="12" name="Freihand 11">
                  <a:extLst>
                    <a:ext uri="{FF2B5EF4-FFF2-40B4-BE49-F238E27FC236}">
                      <a16:creationId xmlns:a16="http://schemas.microsoft.com/office/drawing/2014/main" id="{0AF9ECFE-6EF7-4180-B1AF-E17B2854CFBA}"/>
                    </a:ext>
                  </a:extLst>
                </p:cNvPr>
                <p:cNvPicPr/>
                <p:nvPr/>
              </p:nvPicPr>
              <p:blipFill>
                <a:blip r:embed="rId23"/>
                <a:stretch>
                  <a:fillRect/>
                </a:stretch>
              </p:blipFill>
              <p:spPr>
                <a:xfrm>
                  <a:off x="10441522" y="1285592"/>
                  <a:ext cx="289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4A8EA8FD-4BB1-49D3-BAEB-C16CAA1DD1B7}"/>
                    </a:ext>
                  </a:extLst>
                </p14:cNvPr>
                <p14:cNvContentPartPr/>
                <p14:nvPr/>
              </p14:nvContentPartPr>
              <p14:xfrm>
                <a:off x="10808722" y="1257512"/>
                <a:ext cx="131040" cy="190800"/>
              </p14:xfrm>
            </p:contentPart>
          </mc:Choice>
          <mc:Fallback>
            <p:pic>
              <p:nvPicPr>
                <p:cNvPr id="13" name="Freihand 12">
                  <a:extLst>
                    <a:ext uri="{FF2B5EF4-FFF2-40B4-BE49-F238E27FC236}">
                      <a16:creationId xmlns:a16="http://schemas.microsoft.com/office/drawing/2014/main" id="{4A8EA8FD-4BB1-49D3-BAEB-C16CAA1DD1B7}"/>
                    </a:ext>
                  </a:extLst>
                </p:cNvPr>
                <p:cNvPicPr/>
                <p:nvPr/>
              </p:nvPicPr>
              <p:blipFill>
                <a:blip r:embed="rId25"/>
                <a:stretch>
                  <a:fillRect/>
                </a:stretch>
              </p:blipFill>
              <p:spPr>
                <a:xfrm>
                  <a:off x="10804402" y="1253192"/>
                  <a:ext cx="1396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122FCBE6-1733-4426-8394-DAF27DE6D972}"/>
                    </a:ext>
                  </a:extLst>
                </p14:cNvPr>
                <p14:cNvContentPartPr/>
                <p14:nvPr/>
              </p14:nvContentPartPr>
              <p14:xfrm>
                <a:off x="10972522" y="1257152"/>
                <a:ext cx="301320" cy="166680"/>
              </p14:xfrm>
            </p:contentPart>
          </mc:Choice>
          <mc:Fallback>
            <p:pic>
              <p:nvPicPr>
                <p:cNvPr id="15" name="Freihand 14">
                  <a:extLst>
                    <a:ext uri="{FF2B5EF4-FFF2-40B4-BE49-F238E27FC236}">
                      <a16:creationId xmlns:a16="http://schemas.microsoft.com/office/drawing/2014/main" id="{122FCBE6-1733-4426-8394-DAF27DE6D972}"/>
                    </a:ext>
                  </a:extLst>
                </p:cNvPr>
                <p:cNvPicPr/>
                <p:nvPr/>
              </p:nvPicPr>
              <p:blipFill>
                <a:blip r:embed="rId27"/>
                <a:stretch>
                  <a:fillRect/>
                </a:stretch>
              </p:blipFill>
              <p:spPr>
                <a:xfrm>
                  <a:off x="10968202" y="1252832"/>
                  <a:ext cx="3099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85C45138-9565-43AC-AFC5-67BE196A9AF3}"/>
                    </a:ext>
                  </a:extLst>
                </p14:cNvPr>
                <p14:cNvContentPartPr/>
                <p14:nvPr/>
              </p14:nvContentPartPr>
              <p14:xfrm>
                <a:off x="10982602" y="1215392"/>
                <a:ext cx="88560" cy="28440"/>
              </p14:xfrm>
            </p:contentPart>
          </mc:Choice>
          <mc:Fallback>
            <p:pic>
              <p:nvPicPr>
                <p:cNvPr id="16" name="Freihand 15">
                  <a:extLst>
                    <a:ext uri="{FF2B5EF4-FFF2-40B4-BE49-F238E27FC236}">
                      <a16:creationId xmlns:a16="http://schemas.microsoft.com/office/drawing/2014/main" id="{85C45138-9565-43AC-AFC5-67BE196A9AF3}"/>
                    </a:ext>
                  </a:extLst>
                </p:cNvPr>
                <p:cNvPicPr/>
                <p:nvPr/>
              </p:nvPicPr>
              <p:blipFill>
                <a:blip r:embed="rId29"/>
                <a:stretch>
                  <a:fillRect/>
                </a:stretch>
              </p:blipFill>
              <p:spPr>
                <a:xfrm>
                  <a:off x="10978282" y="1211072"/>
                  <a:ext cx="97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0167CAEC-AC82-47A5-AB46-46B834C16879}"/>
                    </a:ext>
                  </a:extLst>
                </p14:cNvPr>
                <p14:cNvContentPartPr/>
                <p14:nvPr/>
              </p14:nvContentPartPr>
              <p14:xfrm>
                <a:off x="11353042" y="1107392"/>
                <a:ext cx="41400" cy="311400"/>
              </p14:xfrm>
            </p:contentPart>
          </mc:Choice>
          <mc:Fallback>
            <p:pic>
              <p:nvPicPr>
                <p:cNvPr id="17" name="Freihand 16">
                  <a:extLst>
                    <a:ext uri="{FF2B5EF4-FFF2-40B4-BE49-F238E27FC236}">
                      <a16:creationId xmlns:a16="http://schemas.microsoft.com/office/drawing/2014/main" id="{0167CAEC-AC82-47A5-AB46-46B834C16879}"/>
                    </a:ext>
                  </a:extLst>
                </p:cNvPr>
                <p:cNvPicPr/>
                <p:nvPr/>
              </p:nvPicPr>
              <p:blipFill>
                <a:blip r:embed="rId31"/>
                <a:stretch>
                  <a:fillRect/>
                </a:stretch>
              </p:blipFill>
              <p:spPr>
                <a:xfrm>
                  <a:off x="11348722" y="1103072"/>
                  <a:ext cx="5004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6E58012E-4175-46EB-A391-9EBEC1E331A1}"/>
                    </a:ext>
                  </a:extLst>
                </p14:cNvPr>
                <p14:cNvContentPartPr/>
                <p14:nvPr/>
              </p14:nvContentPartPr>
              <p14:xfrm>
                <a:off x="9285922" y="1443272"/>
                <a:ext cx="119520" cy="41400"/>
              </p14:xfrm>
            </p:contentPart>
          </mc:Choice>
          <mc:Fallback>
            <p:pic>
              <p:nvPicPr>
                <p:cNvPr id="22" name="Freihand 21">
                  <a:extLst>
                    <a:ext uri="{FF2B5EF4-FFF2-40B4-BE49-F238E27FC236}">
                      <a16:creationId xmlns:a16="http://schemas.microsoft.com/office/drawing/2014/main" id="{6E58012E-4175-46EB-A391-9EBEC1E331A1}"/>
                    </a:ext>
                  </a:extLst>
                </p:cNvPr>
                <p:cNvPicPr/>
                <p:nvPr/>
              </p:nvPicPr>
              <p:blipFill>
                <a:blip r:embed="rId33"/>
                <a:stretch>
                  <a:fillRect/>
                </a:stretch>
              </p:blipFill>
              <p:spPr>
                <a:xfrm>
                  <a:off x="9281602" y="1438952"/>
                  <a:ext cx="1281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C6EF43D6-201B-4C51-89F6-3D17C3F99808}"/>
                    </a:ext>
                  </a:extLst>
                </p14:cNvPr>
                <p14:cNvContentPartPr/>
                <p14:nvPr/>
              </p14:nvContentPartPr>
              <p14:xfrm>
                <a:off x="9217162" y="1379552"/>
                <a:ext cx="175320" cy="94320"/>
              </p14:xfrm>
            </p:contentPart>
          </mc:Choice>
          <mc:Fallback>
            <p:pic>
              <p:nvPicPr>
                <p:cNvPr id="23" name="Freihand 22">
                  <a:extLst>
                    <a:ext uri="{FF2B5EF4-FFF2-40B4-BE49-F238E27FC236}">
                      <a16:creationId xmlns:a16="http://schemas.microsoft.com/office/drawing/2014/main" id="{C6EF43D6-201B-4C51-89F6-3D17C3F99808}"/>
                    </a:ext>
                  </a:extLst>
                </p:cNvPr>
                <p:cNvPicPr/>
                <p:nvPr/>
              </p:nvPicPr>
              <p:blipFill>
                <a:blip r:embed="rId35"/>
                <a:stretch>
                  <a:fillRect/>
                </a:stretch>
              </p:blipFill>
              <p:spPr>
                <a:xfrm>
                  <a:off x="9212842" y="1375232"/>
                  <a:ext cx="183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CFA0C4BE-9C25-4478-92DC-8704AC4C48CC}"/>
                    </a:ext>
                  </a:extLst>
                </p14:cNvPr>
                <p14:cNvContentPartPr/>
                <p14:nvPr/>
              </p14:nvContentPartPr>
              <p14:xfrm>
                <a:off x="8424082" y="1646312"/>
                <a:ext cx="1384200" cy="931680"/>
              </p14:xfrm>
            </p:contentPart>
          </mc:Choice>
          <mc:Fallback>
            <p:pic>
              <p:nvPicPr>
                <p:cNvPr id="24" name="Freihand 23">
                  <a:extLst>
                    <a:ext uri="{FF2B5EF4-FFF2-40B4-BE49-F238E27FC236}">
                      <a16:creationId xmlns:a16="http://schemas.microsoft.com/office/drawing/2014/main" id="{CFA0C4BE-9C25-4478-92DC-8704AC4C48CC}"/>
                    </a:ext>
                  </a:extLst>
                </p:cNvPr>
                <p:cNvPicPr/>
                <p:nvPr/>
              </p:nvPicPr>
              <p:blipFill>
                <a:blip r:embed="rId37"/>
                <a:stretch>
                  <a:fillRect/>
                </a:stretch>
              </p:blipFill>
              <p:spPr>
                <a:xfrm>
                  <a:off x="8419762" y="1641992"/>
                  <a:ext cx="1392840" cy="940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DE840C12-2FBC-4F47-97A1-032DF209C702}"/>
                    </a:ext>
                  </a:extLst>
                </p14:cNvPr>
                <p14:cNvContentPartPr/>
                <p14:nvPr/>
              </p14:nvContentPartPr>
              <p14:xfrm>
                <a:off x="8364682" y="2352632"/>
                <a:ext cx="283320" cy="341640"/>
              </p14:xfrm>
            </p:contentPart>
          </mc:Choice>
          <mc:Fallback>
            <p:pic>
              <p:nvPicPr>
                <p:cNvPr id="25" name="Freihand 24">
                  <a:extLst>
                    <a:ext uri="{FF2B5EF4-FFF2-40B4-BE49-F238E27FC236}">
                      <a16:creationId xmlns:a16="http://schemas.microsoft.com/office/drawing/2014/main" id="{DE840C12-2FBC-4F47-97A1-032DF209C702}"/>
                    </a:ext>
                  </a:extLst>
                </p:cNvPr>
                <p:cNvPicPr/>
                <p:nvPr/>
              </p:nvPicPr>
              <p:blipFill>
                <a:blip r:embed="rId39"/>
                <a:stretch>
                  <a:fillRect/>
                </a:stretch>
              </p:blipFill>
              <p:spPr>
                <a:xfrm>
                  <a:off x="8360362" y="2348312"/>
                  <a:ext cx="291960" cy="35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A9E08160-DB52-457A-8913-6589CE684FAA}"/>
                  </a:ext>
                </a:extLst>
              </p14:cNvPr>
              <p14:cNvContentPartPr/>
              <p14:nvPr/>
            </p14:nvContentPartPr>
            <p14:xfrm>
              <a:off x="1215442" y="4146152"/>
              <a:ext cx="2811600" cy="64440"/>
            </p14:xfrm>
          </p:contentPart>
        </mc:Choice>
        <mc:Fallback>
          <p:pic>
            <p:nvPicPr>
              <p:cNvPr id="32" name="Freihand 31">
                <a:extLst>
                  <a:ext uri="{FF2B5EF4-FFF2-40B4-BE49-F238E27FC236}">
                    <a16:creationId xmlns:a16="http://schemas.microsoft.com/office/drawing/2014/main" id="{A9E08160-DB52-457A-8913-6589CE684FAA}"/>
                  </a:ext>
                </a:extLst>
              </p:cNvPr>
              <p:cNvPicPr/>
              <p:nvPr/>
            </p:nvPicPr>
            <p:blipFill>
              <a:blip r:embed="rId41"/>
              <a:stretch>
                <a:fillRect/>
              </a:stretch>
            </p:blipFill>
            <p:spPr>
              <a:xfrm>
                <a:off x="1211122" y="4141832"/>
                <a:ext cx="28202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Freihand 38">
                <a:extLst>
                  <a:ext uri="{FF2B5EF4-FFF2-40B4-BE49-F238E27FC236}">
                    <a16:creationId xmlns:a16="http://schemas.microsoft.com/office/drawing/2014/main" id="{83614432-747B-46C3-96F3-032613DA0C97}"/>
                  </a:ext>
                </a:extLst>
              </p14:cNvPr>
              <p14:cNvContentPartPr/>
              <p14:nvPr/>
            </p14:nvContentPartPr>
            <p14:xfrm>
              <a:off x="6108922" y="4798472"/>
              <a:ext cx="266040" cy="570960"/>
            </p14:xfrm>
          </p:contentPart>
        </mc:Choice>
        <mc:Fallback>
          <p:pic>
            <p:nvPicPr>
              <p:cNvPr id="39" name="Freihand 38">
                <a:extLst>
                  <a:ext uri="{FF2B5EF4-FFF2-40B4-BE49-F238E27FC236}">
                    <a16:creationId xmlns:a16="http://schemas.microsoft.com/office/drawing/2014/main" id="{83614432-747B-46C3-96F3-032613DA0C97}"/>
                  </a:ext>
                </a:extLst>
              </p:cNvPr>
              <p:cNvPicPr/>
              <p:nvPr/>
            </p:nvPicPr>
            <p:blipFill>
              <a:blip r:embed="rId43"/>
              <a:stretch>
                <a:fillRect/>
              </a:stretch>
            </p:blipFill>
            <p:spPr>
              <a:xfrm>
                <a:off x="6104602" y="4794152"/>
                <a:ext cx="274680" cy="579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5" name="Freihand 244">
                <a:extLst>
                  <a:ext uri="{FF2B5EF4-FFF2-40B4-BE49-F238E27FC236}">
                    <a16:creationId xmlns:a16="http://schemas.microsoft.com/office/drawing/2014/main" id="{816A2C88-DAE2-44FC-9822-782877225086}"/>
                  </a:ext>
                </a:extLst>
              </p14:cNvPr>
              <p14:cNvContentPartPr/>
              <p14:nvPr/>
            </p14:nvContentPartPr>
            <p14:xfrm>
              <a:off x="685162" y="4845272"/>
              <a:ext cx="2142360" cy="931680"/>
            </p14:xfrm>
          </p:contentPart>
        </mc:Choice>
        <mc:Fallback>
          <p:pic>
            <p:nvPicPr>
              <p:cNvPr id="245" name="Freihand 244">
                <a:extLst>
                  <a:ext uri="{FF2B5EF4-FFF2-40B4-BE49-F238E27FC236}">
                    <a16:creationId xmlns:a16="http://schemas.microsoft.com/office/drawing/2014/main" id="{816A2C88-DAE2-44FC-9822-782877225086}"/>
                  </a:ext>
                </a:extLst>
              </p:cNvPr>
              <p:cNvPicPr/>
              <p:nvPr/>
            </p:nvPicPr>
            <p:blipFill>
              <a:blip r:embed="rId45"/>
              <a:stretch>
                <a:fillRect/>
              </a:stretch>
            </p:blipFill>
            <p:spPr>
              <a:xfrm>
                <a:off x="680842" y="4840952"/>
                <a:ext cx="2151000" cy="940320"/>
              </a:xfrm>
              <a:prstGeom prst="rect">
                <a:avLst/>
              </a:prstGeom>
            </p:spPr>
          </p:pic>
        </mc:Fallback>
      </mc:AlternateContent>
      <p:grpSp>
        <p:nvGrpSpPr>
          <p:cNvPr id="248" name="Gruppieren 247">
            <a:extLst>
              <a:ext uri="{FF2B5EF4-FFF2-40B4-BE49-F238E27FC236}">
                <a16:creationId xmlns:a16="http://schemas.microsoft.com/office/drawing/2014/main" id="{86CE90B1-4ADC-4B02-B3EF-A509F2A46EDA}"/>
              </a:ext>
            </a:extLst>
          </p:cNvPr>
          <p:cNvGrpSpPr/>
          <p:nvPr/>
        </p:nvGrpSpPr>
        <p:grpSpPr>
          <a:xfrm>
            <a:off x="148402" y="4550072"/>
            <a:ext cx="8053920" cy="2296440"/>
            <a:chOff x="148402" y="4550072"/>
            <a:chExt cx="8053920" cy="2296440"/>
          </a:xfrm>
        </p:grpSpPr>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2F0F8739-F857-4373-B19D-1AD0C1F81E60}"/>
                    </a:ext>
                  </a:extLst>
                </p14:cNvPr>
                <p14:cNvContentPartPr/>
                <p14:nvPr/>
              </p14:nvContentPartPr>
              <p14:xfrm>
                <a:off x="1981882" y="4623872"/>
                <a:ext cx="14400" cy="134280"/>
              </p14:xfrm>
            </p:contentPart>
          </mc:Choice>
          <mc:Fallback>
            <p:pic>
              <p:nvPicPr>
                <p:cNvPr id="28" name="Freihand 27">
                  <a:extLst>
                    <a:ext uri="{FF2B5EF4-FFF2-40B4-BE49-F238E27FC236}">
                      <a16:creationId xmlns:a16="http://schemas.microsoft.com/office/drawing/2014/main" id="{2F0F8739-F857-4373-B19D-1AD0C1F81E60}"/>
                    </a:ext>
                  </a:extLst>
                </p:cNvPr>
                <p:cNvPicPr/>
                <p:nvPr/>
              </p:nvPicPr>
              <p:blipFill>
                <a:blip r:embed="rId47"/>
                <a:stretch>
                  <a:fillRect/>
                </a:stretch>
              </p:blipFill>
              <p:spPr>
                <a:xfrm>
                  <a:off x="1977562" y="4619552"/>
                  <a:ext cx="23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41FA8CF1-A04D-48F3-8DD9-AC904DEA11AF}"/>
                    </a:ext>
                  </a:extLst>
                </p14:cNvPr>
                <p14:cNvContentPartPr/>
                <p14:nvPr/>
              </p14:nvContentPartPr>
              <p14:xfrm>
                <a:off x="1909162" y="4646552"/>
                <a:ext cx="176400" cy="27720"/>
              </p14:xfrm>
            </p:contentPart>
          </mc:Choice>
          <mc:Fallback>
            <p:pic>
              <p:nvPicPr>
                <p:cNvPr id="29" name="Freihand 28">
                  <a:extLst>
                    <a:ext uri="{FF2B5EF4-FFF2-40B4-BE49-F238E27FC236}">
                      <a16:creationId xmlns:a16="http://schemas.microsoft.com/office/drawing/2014/main" id="{41FA8CF1-A04D-48F3-8DD9-AC904DEA11AF}"/>
                    </a:ext>
                  </a:extLst>
                </p:cNvPr>
                <p:cNvPicPr/>
                <p:nvPr/>
              </p:nvPicPr>
              <p:blipFill>
                <a:blip r:embed="rId49"/>
                <a:stretch>
                  <a:fillRect/>
                </a:stretch>
              </p:blipFill>
              <p:spPr>
                <a:xfrm>
                  <a:off x="1904842" y="4642232"/>
                  <a:ext cx="1850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CEE86F6A-5F51-472F-A625-484627D02668}"/>
                    </a:ext>
                  </a:extLst>
                </p14:cNvPr>
                <p14:cNvContentPartPr/>
                <p14:nvPr/>
              </p14:nvContentPartPr>
              <p14:xfrm>
                <a:off x="1954522" y="4626392"/>
                <a:ext cx="164520" cy="78120"/>
              </p14:xfrm>
            </p:contentPart>
          </mc:Choice>
          <mc:Fallback>
            <p:pic>
              <p:nvPicPr>
                <p:cNvPr id="31" name="Freihand 30">
                  <a:extLst>
                    <a:ext uri="{FF2B5EF4-FFF2-40B4-BE49-F238E27FC236}">
                      <a16:creationId xmlns:a16="http://schemas.microsoft.com/office/drawing/2014/main" id="{CEE86F6A-5F51-472F-A625-484627D02668}"/>
                    </a:ext>
                  </a:extLst>
                </p:cNvPr>
                <p:cNvPicPr/>
                <p:nvPr/>
              </p:nvPicPr>
              <p:blipFill>
                <a:blip r:embed="rId51"/>
                <a:stretch>
                  <a:fillRect/>
                </a:stretch>
              </p:blipFill>
              <p:spPr>
                <a:xfrm>
                  <a:off x="1950202" y="4622072"/>
                  <a:ext cx="173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91F9896A-E4DB-4294-8E31-C9B0EE08E70B}"/>
                    </a:ext>
                  </a:extLst>
                </p14:cNvPr>
                <p14:cNvContentPartPr/>
                <p14:nvPr/>
              </p14:nvContentPartPr>
              <p14:xfrm>
                <a:off x="1163602" y="4550072"/>
                <a:ext cx="2112480" cy="41760"/>
              </p14:xfrm>
            </p:contentPart>
          </mc:Choice>
          <mc:Fallback>
            <p:pic>
              <p:nvPicPr>
                <p:cNvPr id="34" name="Freihand 33">
                  <a:extLst>
                    <a:ext uri="{FF2B5EF4-FFF2-40B4-BE49-F238E27FC236}">
                      <a16:creationId xmlns:a16="http://schemas.microsoft.com/office/drawing/2014/main" id="{91F9896A-E4DB-4294-8E31-C9B0EE08E70B}"/>
                    </a:ext>
                  </a:extLst>
                </p:cNvPr>
                <p:cNvPicPr/>
                <p:nvPr/>
              </p:nvPicPr>
              <p:blipFill>
                <a:blip r:embed="rId53"/>
                <a:stretch>
                  <a:fillRect/>
                </a:stretch>
              </p:blipFill>
              <p:spPr>
                <a:xfrm>
                  <a:off x="1159282" y="4545752"/>
                  <a:ext cx="21211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7" name="Freihand 56">
                  <a:extLst>
                    <a:ext uri="{FF2B5EF4-FFF2-40B4-BE49-F238E27FC236}">
                      <a16:creationId xmlns:a16="http://schemas.microsoft.com/office/drawing/2014/main" id="{CC840EC1-7D49-443D-AA4A-8C77D31A82B6}"/>
                    </a:ext>
                  </a:extLst>
                </p14:cNvPr>
                <p14:cNvContentPartPr/>
                <p14:nvPr/>
              </p14:nvContentPartPr>
              <p14:xfrm>
                <a:off x="479962" y="6140552"/>
                <a:ext cx="189000" cy="102240"/>
              </p14:xfrm>
            </p:contentPart>
          </mc:Choice>
          <mc:Fallback>
            <p:pic>
              <p:nvPicPr>
                <p:cNvPr id="57" name="Freihand 56">
                  <a:extLst>
                    <a:ext uri="{FF2B5EF4-FFF2-40B4-BE49-F238E27FC236}">
                      <a16:creationId xmlns:a16="http://schemas.microsoft.com/office/drawing/2014/main" id="{CC840EC1-7D49-443D-AA4A-8C77D31A82B6}"/>
                    </a:ext>
                  </a:extLst>
                </p:cNvPr>
                <p:cNvPicPr/>
                <p:nvPr/>
              </p:nvPicPr>
              <p:blipFill>
                <a:blip r:embed="rId55"/>
                <a:stretch>
                  <a:fillRect/>
                </a:stretch>
              </p:blipFill>
              <p:spPr>
                <a:xfrm>
                  <a:off x="475642" y="6136232"/>
                  <a:ext cx="1976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8" name="Freihand 57">
                  <a:extLst>
                    <a:ext uri="{FF2B5EF4-FFF2-40B4-BE49-F238E27FC236}">
                      <a16:creationId xmlns:a16="http://schemas.microsoft.com/office/drawing/2014/main" id="{A53AB0A3-0157-41F4-809C-E7CDFF033CA8}"/>
                    </a:ext>
                  </a:extLst>
                </p14:cNvPr>
                <p14:cNvContentPartPr/>
                <p14:nvPr/>
              </p14:nvContentPartPr>
              <p14:xfrm>
                <a:off x="709642" y="6052712"/>
                <a:ext cx="78480" cy="191160"/>
              </p14:xfrm>
            </p:contentPart>
          </mc:Choice>
          <mc:Fallback>
            <p:pic>
              <p:nvPicPr>
                <p:cNvPr id="58" name="Freihand 57">
                  <a:extLst>
                    <a:ext uri="{FF2B5EF4-FFF2-40B4-BE49-F238E27FC236}">
                      <a16:creationId xmlns:a16="http://schemas.microsoft.com/office/drawing/2014/main" id="{A53AB0A3-0157-41F4-809C-E7CDFF033CA8}"/>
                    </a:ext>
                  </a:extLst>
                </p:cNvPr>
                <p:cNvPicPr/>
                <p:nvPr/>
              </p:nvPicPr>
              <p:blipFill>
                <a:blip r:embed="rId57"/>
                <a:stretch>
                  <a:fillRect/>
                </a:stretch>
              </p:blipFill>
              <p:spPr>
                <a:xfrm>
                  <a:off x="705322" y="6048392"/>
                  <a:ext cx="871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9" name="Freihand 58">
                  <a:extLst>
                    <a:ext uri="{FF2B5EF4-FFF2-40B4-BE49-F238E27FC236}">
                      <a16:creationId xmlns:a16="http://schemas.microsoft.com/office/drawing/2014/main" id="{7756DB12-F736-4102-9247-9BB63E81BEE2}"/>
                    </a:ext>
                  </a:extLst>
                </p14:cNvPr>
                <p14:cNvContentPartPr/>
                <p14:nvPr/>
              </p14:nvContentPartPr>
              <p14:xfrm>
                <a:off x="858322" y="6086912"/>
                <a:ext cx="83880" cy="114840"/>
              </p14:xfrm>
            </p:contentPart>
          </mc:Choice>
          <mc:Fallback>
            <p:pic>
              <p:nvPicPr>
                <p:cNvPr id="59" name="Freihand 58">
                  <a:extLst>
                    <a:ext uri="{FF2B5EF4-FFF2-40B4-BE49-F238E27FC236}">
                      <a16:creationId xmlns:a16="http://schemas.microsoft.com/office/drawing/2014/main" id="{7756DB12-F736-4102-9247-9BB63E81BEE2}"/>
                    </a:ext>
                  </a:extLst>
                </p:cNvPr>
                <p:cNvPicPr/>
                <p:nvPr/>
              </p:nvPicPr>
              <p:blipFill>
                <a:blip r:embed="rId59"/>
                <a:stretch>
                  <a:fillRect/>
                </a:stretch>
              </p:blipFill>
              <p:spPr>
                <a:xfrm>
                  <a:off x="854002" y="6082592"/>
                  <a:ext cx="92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0" name="Freihand 59">
                  <a:extLst>
                    <a:ext uri="{FF2B5EF4-FFF2-40B4-BE49-F238E27FC236}">
                      <a16:creationId xmlns:a16="http://schemas.microsoft.com/office/drawing/2014/main" id="{478BAC2F-BDBE-4D2C-A71F-BB761231C401}"/>
                    </a:ext>
                  </a:extLst>
                </p14:cNvPr>
                <p14:cNvContentPartPr/>
                <p14:nvPr/>
              </p14:nvContentPartPr>
              <p14:xfrm>
                <a:off x="852562" y="6121832"/>
                <a:ext cx="83880" cy="42480"/>
              </p14:xfrm>
            </p:contentPart>
          </mc:Choice>
          <mc:Fallback>
            <p:pic>
              <p:nvPicPr>
                <p:cNvPr id="60" name="Freihand 59">
                  <a:extLst>
                    <a:ext uri="{FF2B5EF4-FFF2-40B4-BE49-F238E27FC236}">
                      <a16:creationId xmlns:a16="http://schemas.microsoft.com/office/drawing/2014/main" id="{478BAC2F-BDBE-4D2C-A71F-BB761231C401}"/>
                    </a:ext>
                  </a:extLst>
                </p:cNvPr>
                <p:cNvPicPr/>
                <p:nvPr/>
              </p:nvPicPr>
              <p:blipFill>
                <a:blip r:embed="rId61"/>
                <a:stretch>
                  <a:fillRect/>
                </a:stretch>
              </p:blipFill>
              <p:spPr>
                <a:xfrm>
                  <a:off x="848242" y="6117512"/>
                  <a:ext cx="925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1" name="Freihand 60">
                  <a:extLst>
                    <a:ext uri="{FF2B5EF4-FFF2-40B4-BE49-F238E27FC236}">
                      <a16:creationId xmlns:a16="http://schemas.microsoft.com/office/drawing/2014/main" id="{67F27834-E24B-4E81-8433-5055CD6420DD}"/>
                    </a:ext>
                  </a:extLst>
                </p14:cNvPr>
                <p14:cNvContentPartPr/>
                <p14:nvPr/>
              </p14:nvContentPartPr>
              <p14:xfrm>
                <a:off x="959842" y="6159992"/>
                <a:ext cx="63720" cy="58320"/>
              </p14:xfrm>
            </p:contentPart>
          </mc:Choice>
          <mc:Fallback>
            <p:pic>
              <p:nvPicPr>
                <p:cNvPr id="61" name="Freihand 60">
                  <a:extLst>
                    <a:ext uri="{FF2B5EF4-FFF2-40B4-BE49-F238E27FC236}">
                      <a16:creationId xmlns:a16="http://schemas.microsoft.com/office/drawing/2014/main" id="{67F27834-E24B-4E81-8433-5055CD6420DD}"/>
                    </a:ext>
                  </a:extLst>
                </p:cNvPr>
                <p:cNvPicPr/>
                <p:nvPr/>
              </p:nvPicPr>
              <p:blipFill>
                <a:blip r:embed="rId63"/>
                <a:stretch>
                  <a:fillRect/>
                </a:stretch>
              </p:blipFill>
              <p:spPr>
                <a:xfrm>
                  <a:off x="955522" y="6155672"/>
                  <a:ext cx="72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2" name="Freihand 61">
                  <a:extLst>
                    <a:ext uri="{FF2B5EF4-FFF2-40B4-BE49-F238E27FC236}">
                      <a16:creationId xmlns:a16="http://schemas.microsoft.com/office/drawing/2014/main" id="{67B9706F-82F2-42E8-8FAA-8642348FB654}"/>
                    </a:ext>
                  </a:extLst>
                </p14:cNvPr>
                <p14:cNvContentPartPr/>
                <p14:nvPr/>
              </p14:nvContentPartPr>
              <p14:xfrm>
                <a:off x="1137322" y="6156392"/>
                <a:ext cx="12600" cy="84960"/>
              </p14:xfrm>
            </p:contentPart>
          </mc:Choice>
          <mc:Fallback>
            <p:pic>
              <p:nvPicPr>
                <p:cNvPr id="62" name="Freihand 61">
                  <a:extLst>
                    <a:ext uri="{FF2B5EF4-FFF2-40B4-BE49-F238E27FC236}">
                      <a16:creationId xmlns:a16="http://schemas.microsoft.com/office/drawing/2014/main" id="{67B9706F-82F2-42E8-8FAA-8642348FB654}"/>
                    </a:ext>
                  </a:extLst>
                </p:cNvPr>
                <p:cNvPicPr/>
                <p:nvPr/>
              </p:nvPicPr>
              <p:blipFill>
                <a:blip r:embed="rId65"/>
                <a:stretch>
                  <a:fillRect/>
                </a:stretch>
              </p:blipFill>
              <p:spPr>
                <a:xfrm>
                  <a:off x="1133002" y="6152072"/>
                  <a:ext cx="21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3" name="Freihand 62">
                  <a:extLst>
                    <a:ext uri="{FF2B5EF4-FFF2-40B4-BE49-F238E27FC236}">
                      <a16:creationId xmlns:a16="http://schemas.microsoft.com/office/drawing/2014/main" id="{1EE283E4-61FB-4E1B-B8EB-DB0C57FDB00F}"/>
                    </a:ext>
                  </a:extLst>
                </p14:cNvPr>
                <p14:cNvContentPartPr/>
                <p14:nvPr/>
              </p14:nvContentPartPr>
              <p14:xfrm>
                <a:off x="1212562" y="6077912"/>
                <a:ext cx="112320" cy="116280"/>
              </p14:xfrm>
            </p:contentPart>
          </mc:Choice>
          <mc:Fallback>
            <p:pic>
              <p:nvPicPr>
                <p:cNvPr id="63" name="Freihand 62">
                  <a:extLst>
                    <a:ext uri="{FF2B5EF4-FFF2-40B4-BE49-F238E27FC236}">
                      <a16:creationId xmlns:a16="http://schemas.microsoft.com/office/drawing/2014/main" id="{1EE283E4-61FB-4E1B-B8EB-DB0C57FDB00F}"/>
                    </a:ext>
                  </a:extLst>
                </p:cNvPr>
                <p:cNvPicPr/>
                <p:nvPr/>
              </p:nvPicPr>
              <p:blipFill>
                <a:blip r:embed="rId67"/>
                <a:stretch>
                  <a:fillRect/>
                </a:stretch>
              </p:blipFill>
              <p:spPr>
                <a:xfrm>
                  <a:off x="1208242" y="6073592"/>
                  <a:ext cx="120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4" name="Freihand 63">
                  <a:extLst>
                    <a:ext uri="{FF2B5EF4-FFF2-40B4-BE49-F238E27FC236}">
                      <a16:creationId xmlns:a16="http://schemas.microsoft.com/office/drawing/2014/main" id="{DDD38EBA-4B8B-485B-B168-716DA3DB1229}"/>
                    </a:ext>
                  </a:extLst>
                </p14:cNvPr>
                <p14:cNvContentPartPr/>
                <p14:nvPr/>
              </p14:nvContentPartPr>
              <p14:xfrm>
                <a:off x="1344682" y="6151352"/>
                <a:ext cx="93600" cy="90000"/>
              </p14:xfrm>
            </p:contentPart>
          </mc:Choice>
          <mc:Fallback>
            <p:pic>
              <p:nvPicPr>
                <p:cNvPr id="64" name="Freihand 63">
                  <a:extLst>
                    <a:ext uri="{FF2B5EF4-FFF2-40B4-BE49-F238E27FC236}">
                      <a16:creationId xmlns:a16="http://schemas.microsoft.com/office/drawing/2014/main" id="{DDD38EBA-4B8B-485B-B168-716DA3DB1229}"/>
                    </a:ext>
                  </a:extLst>
                </p:cNvPr>
                <p:cNvPicPr/>
                <p:nvPr/>
              </p:nvPicPr>
              <p:blipFill>
                <a:blip r:embed="rId69"/>
                <a:stretch>
                  <a:fillRect/>
                </a:stretch>
              </p:blipFill>
              <p:spPr>
                <a:xfrm>
                  <a:off x="1340362" y="6147032"/>
                  <a:ext cx="102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5" name="Freihand 64">
                  <a:extLst>
                    <a:ext uri="{FF2B5EF4-FFF2-40B4-BE49-F238E27FC236}">
                      <a16:creationId xmlns:a16="http://schemas.microsoft.com/office/drawing/2014/main" id="{8F9181CB-FDBA-415E-A527-FA48C9E3856C}"/>
                    </a:ext>
                  </a:extLst>
                </p14:cNvPr>
                <p14:cNvContentPartPr/>
                <p14:nvPr/>
              </p14:nvContentPartPr>
              <p14:xfrm>
                <a:off x="1451602" y="6028952"/>
                <a:ext cx="65160" cy="235080"/>
              </p14:xfrm>
            </p:contentPart>
          </mc:Choice>
          <mc:Fallback>
            <p:pic>
              <p:nvPicPr>
                <p:cNvPr id="65" name="Freihand 64">
                  <a:extLst>
                    <a:ext uri="{FF2B5EF4-FFF2-40B4-BE49-F238E27FC236}">
                      <a16:creationId xmlns:a16="http://schemas.microsoft.com/office/drawing/2014/main" id="{8F9181CB-FDBA-415E-A527-FA48C9E3856C}"/>
                    </a:ext>
                  </a:extLst>
                </p:cNvPr>
                <p:cNvPicPr/>
                <p:nvPr/>
              </p:nvPicPr>
              <p:blipFill>
                <a:blip r:embed="rId71"/>
                <a:stretch>
                  <a:fillRect/>
                </a:stretch>
              </p:blipFill>
              <p:spPr>
                <a:xfrm>
                  <a:off x="1447282" y="6024632"/>
                  <a:ext cx="738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7" name="Freihand 66">
                  <a:extLst>
                    <a:ext uri="{FF2B5EF4-FFF2-40B4-BE49-F238E27FC236}">
                      <a16:creationId xmlns:a16="http://schemas.microsoft.com/office/drawing/2014/main" id="{2BA3B69B-D585-48F6-98AE-CB6EEC738380}"/>
                    </a:ext>
                  </a:extLst>
                </p14:cNvPr>
                <p14:cNvContentPartPr/>
                <p14:nvPr/>
              </p14:nvContentPartPr>
              <p14:xfrm>
                <a:off x="148402" y="6108512"/>
                <a:ext cx="105840" cy="102240"/>
              </p14:xfrm>
            </p:contentPart>
          </mc:Choice>
          <mc:Fallback>
            <p:pic>
              <p:nvPicPr>
                <p:cNvPr id="67" name="Freihand 66">
                  <a:extLst>
                    <a:ext uri="{FF2B5EF4-FFF2-40B4-BE49-F238E27FC236}">
                      <a16:creationId xmlns:a16="http://schemas.microsoft.com/office/drawing/2014/main" id="{2BA3B69B-D585-48F6-98AE-CB6EEC738380}"/>
                    </a:ext>
                  </a:extLst>
                </p:cNvPr>
                <p:cNvPicPr/>
                <p:nvPr/>
              </p:nvPicPr>
              <p:blipFill>
                <a:blip r:embed="rId73"/>
                <a:stretch>
                  <a:fillRect/>
                </a:stretch>
              </p:blipFill>
              <p:spPr>
                <a:xfrm>
                  <a:off x="144082" y="6104192"/>
                  <a:ext cx="114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8" name="Freihand 67">
                  <a:extLst>
                    <a:ext uri="{FF2B5EF4-FFF2-40B4-BE49-F238E27FC236}">
                      <a16:creationId xmlns:a16="http://schemas.microsoft.com/office/drawing/2014/main" id="{834E9EBD-22AC-42D4-A308-5C6FEE09DF7C}"/>
                    </a:ext>
                  </a:extLst>
                </p14:cNvPr>
                <p14:cNvContentPartPr/>
                <p14:nvPr/>
              </p14:nvContentPartPr>
              <p14:xfrm>
                <a:off x="277282" y="6150272"/>
                <a:ext cx="51120" cy="55440"/>
              </p14:xfrm>
            </p:contentPart>
          </mc:Choice>
          <mc:Fallback>
            <p:pic>
              <p:nvPicPr>
                <p:cNvPr id="68" name="Freihand 67">
                  <a:extLst>
                    <a:ext uri="{FF2B5EF4-FFF2-40B4-BE49-F238E27FC236}">
                      <a16:creationId xmlns:a16="http://schemas.microsoft.com/office/drawing/2014/main" id="{834E9EBD-22AC-42D4-A308-5C6FEE09DF7C}"/>
                    </a:ext>
                  </a:extLst>
                </p:cNvPr>
                <p:cNvPicPr/>
                <p:nvPr/>
              </p:nvPicPr>
              <p:blipFill>
                <a:blip r:embed="rId75"/>
                <a:stretch>
                  <a:fillRect/>
                </a:stretch>
              </p:blipFill>
              <p:spPr>
                <a:xfrm>
                  <a:off x="272962" y="6145952"/>
                  <a:ext cx="59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9" name="Freihand 68">
                  <a:extLst>
                    <a:ext uri="{FF2B5EF4-FFF2-40B4-BE49-F238E27FC236}">
                      <a16:creationId xmlns:a16="http://schemas.microsoft.com/office/drawing/2014/main" id="{B98BE592-20EA-4A02-804F-FE5D85B9A947}"/>
                    </a:ext>
                  </a:extLst>
                </p14:cNvPr>
                <p14:cNvContentPartPr/>
                <p14:nvPr/>
              </p14:nvContentPartPr>
              <p14:xfrm>
                <a:off x="360802" y="6114632"/>
                <a:ext cx="25920" cy="111600"/>
              </p14:xfrm>
            </p:contentPart>
          </mc:Choice>
          <mc:Fallback>
            <p:pic>
              <p:nvPicPr>
                <p:cNvPr id="69" name="Freihand 68">
                  <a:extLst>
                    <a:ext uri="{FF2B5EF4-FFF2-40B4-BE49-F238E27FC236}">
                      <a16:creationId xmlns:a16="http://schemas.microsoft.com/office/drawing/2014/main" id="{B98BE592-20EA-4A02-804F-FE5D85B9A947}"/>
                    </a:ext>
                  </a:extLst>
                </p:cNvPr>
                <p:cNvPicPr/>
                <p:nvPr/>
              </p:nvPicPr>
              <p:blipFill>
                <a:blip r:embed="rId77"/>
                <a:stretch>
                  <a:fillRect/>
                </a:stretch>
              </p:blipFill>
              <p:spPr>
                <a:xfrm>
                  <a:off x="356482" y="6109952"/>
                  <a:ext cx="34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0" name="Freihand 69">
                  <a:extLst>
                    <a:ext uri="{FF2B5EF4-FFF2-40B4-BE49-F238E27FC236}">
                      <a16:creationId xmlns:a16="http://schemas.microsoft.com/office/drawing/2014/main" id="{32FC5FA3-E6AF-4D3D-9830-C92B49D0978D}"/>
                    </a:ext>
                  </a:extLst>
                </p14:cNvPr>
                <p14:cNvContentPartPr/>
                <p14:nvPr/>
              </p14:nvContentPartPr>
              <p14:xfrm>
                <a:off x="341362" y="6151712"/>
                <a:ext cx="51120" cy="55080"/>
              </p14:xfrm>
            </p:contentPart>
          </mc:Choice>
          <mc:Fallback>
            <p:pic>
              <p:nvPicPr>
                <p:cNvPr id="70" name="Freihand 69">
                  <a:extLst>
                    <a:ext uri="{FF2B5EF4-FFF2-40B4-BE49-F238E27FC236}">
                      <a16:creationId xmlns:a16="http://schemas.microsoft.com/office/drawing/2014/main" id="{32FC5FA3-E6AF-4D3D-9830-C92B49D0978D}"/>
                    </a:ext>
                  </a:extLst>
                </p:cNvPr>
                <p:cNvPicPr/>
                <p:nvPr/>
              </p:nvPicPr>
              <p:blipFill>
                <a:blip r:embed="rId79"/>
                <a:stretch>
                  <a:fillRect/>
                </a:stretch>
              </p:blipFill>
              <p:spPr>
                <a:xfrm>
                  <a:off x="337042" y="6147392"/>
                  <a:ext cx="59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1" name="Freihand 70">
                  <a:extLst>
                    <a:ext uri="{FF2B5EF4-FFF2-40B4-BE49-F238E27FC236}">
                      <a16:creationId xmlns:a16="http://schemas.microsoft.com/office/drawing/2014/main" id="{BFA764D5-B87D-41BB-A1E5-9F8E5AFC1A81}"/>
                    </a:ext>
                  </a:extLst>
                </p14:cNvPr>
                <p14:cNvContentPartPr/>
                <p14:nvPr/>
              </p14:nvContentPartPr>
              <p14:xfrm>
                <a:off x="1770922" y="6087272"/>
                <a:ext cx="30600" cy="120240"/>
              </p14:xfrm>
            </p:contentPart>
          </mc:Choice>
          <mc:Fallback>
            <p:pic>
              <p:nvPicPr>
                <p:cNvPr id="71" name="Freihand 70">
                  <a:extLst>
                    <a:ext uri="{FF2B5EF4-FFF2-40B4-BE49-F238E27FC236}">
                      <a16:creationId xmlns:a16="http://schemas.microsoft.com/office/drawing/2014/main" id="{BFA764D5-B87D-41BB-A1E5-9F8E5AFC1A81}"/>
                    </a:ext>
                  </a:extLst>
                </p:cNvPr>
                <p:cNvPicPr/>
                <p:nvPr/>
              </p:nvPicPr>
              <p:blipFill>
                <a:blip r:embed="rId81"/>
                <a:stretch>
                  <a:fillRect/>
                </a:stretch>
              </p:blipFill>
              <p:spPr>
                <a:xfrm>
                  <a:off x="1766602" y="6082952"/>
                  <a:ext cx="39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2" name="Freihand 71">
                  <a:extLst>
                    <a:ext uri="{FF2B5EF4-FFF2-40B4-BE49-F238E27FC236}">
                      <a16:creationId xmlns:a16="http://schemas.microsoft.com/office/drawing/2014/main" id="{2D742633-F3FF-4F30-92EF-088525FFDB94}"/>
                    </a:ext>
                  </a:extLst>
                </p14:cNvPr>
                <p14:cNvContentPartPr/>
                <p14:nvPr/>
              </p14:nvContentPartPr>
              <p14:xfrm>
                <a:off x="1791442" y="6079352"/>
                <a:ext cx="99360" cy="97200"/>
              </p14:xfrm>
            </p:contentPart>
          </mc:Choice>
          <mc:Fallback>
            <p:pic>
              <p:nvPicPr>
                <p:cNvPr id="72" name="Freihand 71">
                  <a:extLst>
                    <a:ext uri="{FF2B5EF4-FFF2-40B4-BE49-F238E27FC236}">
                      <a16:creationId xmlns:a16="http://schemas.microsoft.com/office/drawing/2014/main" id="{2D742633-F3FF-4F30-92EF-088525FFDB94}"/>
                    </a:ext>
                  </a:extLst>
                </p:cNvPr>
                <p:cNvPicPr/>
                <p:nvPr/>
              </p:nvPicPr>
              <p:blipFill>
                <a:blip r:embed="rId83"/>
                <a:stretch>
                  <a:fillRect/>
                </a:stretch>
              </p:blipFill>
              <p:spPr>
                <a:xfrm>
                  <a:off x="1787122" y="6075032"/>
                  <a:ext cx="108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3" name="Freihand 72">
                  <a:extLst>
                    <a:ext uri="{FF2B5EF4-FFF2-40B4-BE49-F238E27FC236}">
                      <a16:creationId xmlns:a16="http://schemas.microsoft.com/office/drawing/2014/main" id="{6EE84D07-2608-4207-B604-1729E8EB253D}"/>
                    </a:ext>
                  </a:extLst>
                </p14:cNvPr>
                <p14:cNvContentPartPr/>
                <p14:nvPr/>
              </p14:nvContentPartPr>
              <p14:xfrm>
                <a:off x="1970002" y="6100952"/>
                <a:ext cx="19080" cy="68760"/>
              </p14:xfrm>
            </p:contentPart>
          </mc:Choice>
          <mc:Fallback>
            <p:pic>
              <p:nvPicPr>
                <p:cNvPr id="73" name="Freihand 72">
                  <a:extLst>
                    <a:ext uri="{FF2B5EF4-FFF2-40B4-BE49-F238E27FC236}">
                      <a16:creationId xmlns:a16="http://schemas.microsoft.com/office/drawing/2014/main" id="{6EE84D07-2608-4207-B604-1729E8EB253D}"/>
                    </a:ext>
                  </a:extLst>
                </p:cNvPr>
                <p:cNvPicPr/>
                <p:nvPr/>
              </p:nvPicPr>
              <p:blipFill>
                <a:blip r:embed="rId85"/>
                <a:stretch>
                  <a:fillRect/>
                </a:stretch>
              </p:blipFill>
              <p:spPr>
                <a:xfrm>
                  <a:off x="1965682" y="6096632"/>
                  <a:ext cx="27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4" name="Freihand 73">
                  <a:extLst>
                    <a:ext uri="{FF2B5EF4-FFF2-40B4-BE49-F238E27FC236}">
                      <a16:creationId xmlns:a16="http://schemas.microsoft.com/office/drawing/2014/main" id="{E8310838-7CC2-40AC-B609-4C4CF17791B1}"/>
                    </a:ext>
                  </a:extLst>
                </p14:cNvPr>
                <p14:cNvContentPartPr/>
                <p14:nvPr/>
              </p14:nvContentPartPr>
              <p14:xfrm>
                <a:off x="1920682" y="6082952"/>
                <a:ext cx="116640" cy="114120"/>
              </p14:xfrm>
            </p:contentPart>
          </mc:Choice>
          <mc:Fallback>
            <p:pic>
              <p:nvPicPr>
                <p:cNvPr id="74" name="Freihand 73">
                  <a:extLst>
                    <a:ext uri="{FF2B5EF4-FFF2-40B4-BE49-F238E27FC236}">
                      <a16:creationId xmlns:a16="http://schemas.microsoft.com/office/drawing/2014/main" id="{E8310838-7CC2-40AC-B609-4C4CF17791B1}"/>
                    </a:ext>
                  </a:extLst>
                </p:cNvPr>
                <p:cNvPicPr/>
                <p:nvPr/>
              </p:nvPicPr>
              <p:blipFill>
                <a:blip r:embed="rId87"/>
                <a:stretch>
                  <a:fillRect/>
                </a:stretch>
              </p:blipFill>
              <p:spPr>
                <a:xfrm>
                  <a:off x="1916362" y="6078632"/>
                  <a:ext cx="125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5" name="Freihand 74">
                  <a:extLst>
                    <a:ext uri="{FF2B5EF4-FFF2-40B4-BE49-F238E27FC236}">
                      <a16:creationId xmlns:a16="http://schemas.microsoft.com/office/drawing/2014/main" id="{A2FCD153-43D4-450D-B476-D4345C98B704}"/>
                    </a:ext>
                  </a:extLst>
                </p14:cNvPr>
                <p14:cNvContentPartPr/>
                <p14:nvPr/>
              </p14:nvContentPartPr>
              <p14:xfrm>
                <a:off x="2126962" y="6111752"/>
                <a:ext cx="6120" cy="70920"/>
              </p14:xfrm>
            </p:contentPart>
          </mc:Choice>
          <mc:Fallback>
            <p:pic>
              <p:nvPicPr>
                <p:cNvPr id="75" name="Freihand 74">
                  <a:extLst>
                    <a:ext uri="{FF2B5EF4-FFF2-40B4-BE49-F238E27FC236}">
                      <a16:creationId xmlns:a16="http://schemas.microsoft.com/office/drawing/2014/main" id="{A2FCD153-43D4-450D-B476-D4345C98B704}"/>
                    </a:ext>
                  </a:extLst>
                </p:cNvPr>
                <p:cNvPicPr/>
                <p:nvPr/>
              </p:nvPicPr>
              <p:blipFill>
                <a:blip r:embed="rId89"/>
                <a:stretch>
                  <a:fillRect/>
                </a:stretch>
              </p:blipFill>
              <p:spPr>
                <a:xfrm>
                  <a:off x="2122642" y="6107432"/>
                  <a:ext cx="14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7" name="Freihand 76">
                  <a:extLst>
                    <a:ext uri="{FF2B5EF4-FFF2-40B4-BE49-F238E27FC236}">
                      <a16:creationId xmlns:a16="http://schemas.microsoft.com/office/drawing/2014/main" id="{6297108C-5109-41BC-BBBC-747C60AC8AB9}"/>
                    </a:ext>
                  </a:extLst>
                </p14:cNvPr>
                <p14:cNvContentPartPr/>
                <p14:nvPr/>
              </p14:nvContentPartPr>
              <p14:xfrm>
                <a:off x="2347282" y="6113192"/>
                <a:ext cx="76320" cy="181080"/>
              </p14:xfrm>
            </p:contentPart>
          </mc:Choice>
          <mc:Fallback>
            <p:pic>
              <p:nvPicPr>
                <p:cNvPr id="77" name="Freihand 76">
                  <a:extLst>
                    <a:ext uri="{FF2B5EF4-FFF2-40B4-BE49-F238E27FC236}">
                      <a16:creationId xmlns:a16="http://schemas.microsoft.com/office/drawing/2014/main" id="{6297108C-5109-41BC-BBBC-747C60AC8AB9}"/>
                    </a:ext>
                  </a:extLst>
                </p:cNvPr>
                <p:cNvPicPr/>
                <p:nvPr/>
              </p:nvPicPr>
              <p:blipFill>
                <a:blip r:embed="rId91"/>
                <a:stretch>
                  <a:fillRect/>
                </a:stretch>
              </p:blipFill>
              <p:spPr>
                <a:xfrm>
                  <a:off x="2342962" y="6108872"/>
                  <a:ext cx="84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8" name="Freihand 77">
                  <a:extLst>
                    <a:ext uri="{FF2B5EF4-FFF2-40B4-BE49-F238E27FC236}">
                      <a16:creationId xmlns:a16="http://schemas.microsoft.com/office/drawing/2014/main" id="{340CCCBC-281A-40AB-89C7-EDFA2F351804}"/>
                    </a:ext>
                  </a:extLst>
                </p14:cNvPr>
                <p14:cNvContentPartPr/>
                <p14:nvPr/>
              </p14:nvContentPartPr>
              <p14:xfrm>
                <a:off x="2440882" y="6186992"/>
                <a:ext cx="54000" cy="74160"/>
              </p14:xfrm>
            </p:contentPart>
          </mc:Choice>
          <mc:Fallback>
            <p:pic>
              <p:nvPicPr>
                <p:cNvPr id="78" name="Freihand 77">
                  <a:extLst>
                    <a:ext uri="{FF2B5EF4-FFF2-40B4-BE49-F238E27FC236}">
                      <a16:creationId xmlns:a16="http://schemas.microsoft.com/office/drawing/2014/main" id="{340CCCBC-281A-40AB-89C7-EDFA2F351804}"/>
                    </a:ext>
                  </a:extLst>
                </p:cNvPr>
                <p:cNvPicPr/>
                <p:nvPr/>
              </p:nvPicPr>
              <p:blipFill>
                <a:blip r:embed="rId93"/>
                <a:stretch>
                  <a:fillRect/>
                </a:stretch>
              </p:blipFill>
              <p:spPr>
                <a:xfrm>
                  <a:off x="2436562" y="6182672"/>
                  <a:ext cx="626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9" name="Freihand 78">
                  <a:extLst>
                    <a:ext uri="{FF2B5EF4-FFF2-40B4-BE49-F238E27FC236}">
                      <a16:creationId xmlns:a16="http://schemas.microsoft.com/office/drawing/2014/main" id="{38B088ED-D678-4505-AD5D-5F0AD0C50D6F}"/>
                    </a:ext>
                  </a:extLst>
                </p14:cNvPr>
                <p14:cNvContentPartPr/>
                <p14:nvPr/>
              </p14:nvContentPartPr>
              <p14:xfrm>
                <a:off x="2549962" y="6104912"/>
                <a:ext cx="58320" cy="97200"/>
              </p14:xfrm>
            </p:contentPart>
          </mc:Choice>
          <mc:Fallback>
            <p:pic>
              <p:nvPicPr>
                <p:cNvPr id="79" name="Freihand 78">
                  <a:extLst>
                    <a:ext uri="{FF2B5EF4-FFF2-40B4-BE49-F238E27FC236}">
                      <a16:creationId xmlns:a16="http://schemas.microsoft.com/office/drawing/2014/main" id="{38B088ED-D678-4505-AD5D-5F0AD0C50D6F}"/>
                    </a:ext>
                  </a:extLst>
                </p:cNvPr>
                <p:cNvPicPr/>
                <p:nvPr/>
              </p:nvPicPr>
              <p:blipFill>
                <a:blip r:embed="rId95"/>
                <a:stretch>
                  <a:fillRect/>
                </a:stretch>
              </p:blipFill>
              <p:spPr>
                <a:xfrm>
                  <a:off x="2545642" y="6100592"/>
                  <a:ext cx="66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0" name="Freihand 79">
                  <a:extLst>
                    <a:ext uri="{FF2B5EF4-FFF2-40B4-BE49-F238E27FC236}">
                      <a16:creationId xmlns:a16="http://schemas.microsoft.com/office/drawing/2014/main" id="{B0A6BA82-BCFC-4AC3-B0E0-8E21FCF210FB}"/>
                    </a:ext>
                  </a:extLst>
                </p14:cNvPr>
                <p14:cNvContentPartPr/>
                <p14:nvPr/>
              </p14:nvContentPartPr>
              <p14:xfrm>
                <a:off x="2537002" y="6139472"/>
                <a:ext cx="73080" cy="28080"/>
              </p14:xfrm>
            </p:contentPart>
          </mc:Choice>
          <mc:Fallback>
            <p:pic>
              <p:nvPicPr>
                <p:cNvPr id="80" name="Freihand 79">
                  <a:extLst>
                    <a:ext uri="{FF2B5EF4-FFF2-40B4-BE49-F238E27FC236}">
                      <a16:creationId xmlns:a16="http://schemas.microsoft.com/office/drawing/2014/main" id="{B0A6BA82-BCFC-4AC3-B0E0-8E21FCF210FB}"/>
                    </a:ext>
                  </a:extLst>
                </p:cNvPr>
                <p:cNvPicPr/>
                <p:nvPr/>
              </p:nvPicPr>
              <p:blipFill>
                <a:blip r:embed="rId97"/>
                <a:stretch>
                  <a:fillRect/>
                </a:stretch>
              </p:blipFill>
              <p:spPr>
                <a:xfrm>
                  <a:off x="2532682" y="6135152"/>
                  <a:ext cx="81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1" name="Freihand 80">
                  <a:extLst>
                    <a:ext uri="{FF2B5EF4-FFF2-40B4-BE49-F238E27FC236}">
                      <a16:creationId xmlns:a16="http://schemas.microsoft.com/office/drawing/2014/main" id="{DCC68458-6973-4F96-904E-A5CB1FA51273}"/>
                    </a:ext>
                  </a:extLst>
                </p14:cNvPr>
                <p14:cNvContentPartPr/>
                <p14:nvPr/>
              </p14:nvContentPartPr>
              <p14:xfrm>
                <a:off x="2614762" y="6178352"/>
                <a:ext cx="54360" cy="46800"/>
              </p14:xfrm>
            </p:contentPart>
          </mc:Choice>
          <mc:Fallback>
            <p:pic>
              <p:nvPicPr>
                <p:cNvPr id="81" name="Freihand 80">
                  <a:extLst>
                    <a:ext uri="{FF2B5EF4-FFF2-40B4-BE49-F238E27FC236}">
                      <a16:creationId xmlns:a16="http://schemas.microsoft.com/office/drawing/2014/main" id="{DCC68458-6973-4F96-904E-A5CB1FA51273}"/>
                    </a:ext>
                  </a:extLst>
                </p:cNvPr>
                <p:cNvPicPr/>
                <p:nvPr/>
              </p:nvPicPr>
              <p:blipFill>
                <a:blip r:embed="rId99"/>
                <a:stretch>
                  <a:fillRect/>
                </a:stretch>
              </p:blipFill>
              <p:spPr>
                <a:xfrm>
                  <a:off x="2610442" y="6174032"/>
                  <a:ext cx="630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2" name="Freihand 81">
                  <a:extLst>
                    <a:ext uri="{FF2B5EF4-FFF2-40B4-BE49-F238E27FC236}">
                      <a16:creationId xmlns:a16="http://schemas.microsoft.com/office/drawing/2014/main" id="{0E6CE9A7-2A17-41F5-AB1D-FAAADE769F6C}"/>
                    </a:ext>
                  </a:extLst>
                </p14:cNvPr>
                <p14:cNvContentPartPr/>
                <p14:nvPr/>
              </p14:nvContentPartPr>
              <p14:xfrm>
                <a:off x="2742922" y="6128312"/>
                <a:ext cx="11880" cy="62280"/>
              </p14:xfrm>
            </p:contentPart>
          </mc:Choice>
          <mc:Fallback>
            <p:pic>
              <p:nvPicPr>
                <p:cNvPr id="82" name="Freihand 81">
                  <a:extLst>
                    <a:ext uri="{FF2B5EF4-FFF2-40B4-BE49-F238E27FC236}">
                      <a16:creationId xmlns:a16="http://schemas.microsoft.com/office/drawing/2014/main" id="{0E6CE9A7-2A17-41F5-AB1D-FAAADE769F6C}"/>
                    </a:ext>
                  </a:extLst>
                </p:cNvPr>
                <p:cNvPicPr/>
                <p:nvPr/>
              </p:nvPicPr>
              <p:blipFill>
                <a:blip r:embed="rId101"/>
                <a:stretch>
                  <a:fillRect/>
                </a:stretch>
              </p:blipFill>
              <p:spPr>
                <a:xfrm>
                  <a:off x="2738602" y="6123992"/>
                  <a:ext cx="20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3" name="Freihand 82">
                  <a:extLst>
                    <a:ext uri="{FF2B5EF4-FFF2-40B4-BE49-F238E27FC236}">
                      <a16:creationId xmlns:a16="http://schemas.microsoft.com/office/drawing/2014/main" id="{FC07B6D9-7796-48EA-96BE-9909CBA78292}"/>
                    </a:ext>
                  </a:extLst>
                </p14:cNvPr>
                <p14:cNvContentPartPr/>
                <p14:nvPr/>
              </p14:nvContentPartPr>
              <p14:xfrm>
                <a:off x="2709802" y="6144152"/>
                <a:ext cx="107640" cy="17280"/>
              </p14:xfrm>
            </p:contentPart>
          </mc:Choice>
          <mc:Fallback>
            <p:pic>
              <p:nvPicPr>
                <p:cNvPr id="83" name="Freihand 82">
                  <a:extLst>
                    <a:ext uri="{FF2B5EF4-FFF2-40B4-BE49-F238E27FC236}">
                      <a16:creationId xmlns:a16="http://schemas.microsoft.com/office/drawing/2014/main" id="{FC07B6D9-7796-48EA-96BE-9909CBA78292}"/>
                    </a:ext>
                  </a:extLst>
                </p:cNvPr>
                <p:cNvPicPr/>
                <p:nvPr/>
              </p:nvPicPr>
              <p:blipFill>
                <a:blip r:embed="rId103"/>
                <a:stretch>
                  <a:fillRect/>
                </a:stretch>
              </p:blipFill>
              <p:spPr>
                <a:xfrm>
                  <a:off x="2705482" y="6139832"/>
                  <a:ext cx="116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4" name="Freihand 83">
                  <a:extLst>
                    <a:ext uri="{FF2B5EF4-FFF2-40B4-BE49-F238E27FC236}">
                      <a16:creationId xmlns:a16="http://schemas.microsoft.com/office/drawing/2014/main" id="{F072B1ED-4C29-4E5E-912E-7359232900E5}"/>
                    </a:ext>
                  </a:extLst>
                </p14:cNvPr>
                <p14:cNvContentPartPr/>
                <p14:nvPr/>
              </p14:nvContentPartPr>
              <p14:xfrm>
                <a:off x="2827522" y="6109232"/>
                <a:ext cx="84960" cy="145080"/>
              </p14:xfrm>
            </p:contentPart>
          </mc:Choice>
          <mc:Fallback>
            <p:pic>
              <p:nvPicPr>
                <p:cNvPr id="84" name="Freihand 83">
                  <a:extLst>
                    <a:ext uri="{FF2B5EF4-FFF2-40B4-BE49-F238E27FC236}">
                      <a16:creationId xmlns:a16="http://schemas.microsoft.com/office/drawing/2014/main" id="{F072B1ED-4C29-4E5E-912E-7359232900E5}"/>
                    </a:ext>
                  </a:extLst>
                </p:cNvPr>
                <p:cNvPicPr/>
                <p:nvPr/>
              </p:nvPicPr>
              <p:blipFill>
                <a:blip r:embed="rId105"/>
                <a:stretch>
                  <a:fillRect/>
                </a:stretch>
              </p:blipFill>
              <p:spPr>
                <a:xfrm>
                  <a:off x="2823202" y="6104912"/>
                  <a:ext cx="93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5" name="Freihand 84">
                  <a:extLst>
                    <a:ext uri="{FF2B5EF4-FFF2-40B4-BE49-F238E27FC236}">
                      <a16:creationId xmlns:a16="http://schemas.microsoft.com/office/drawing/2014/main" id="{1BE547AD-3D9B-4588-BEDB-3C60E57862E6}"/>
                    </a:ext>
                  </a:extLst>
                </p14:cNvPr>
                <p14:cNvContentPartPr/>
                <p14:nvPr/>
              </p14:nvContentPartPr>
              <p14:xfrm>
                <a:off x="2911762" y="6166832"/>
                <a:ext cx="92880" cy="50400"/>
              </p14:xfrm>
            </p:contentPart>
          </mc:Choice>
          <mc:Fallback>
            <p:pic>
              <p:nvPicPr>
                <p:cNvPr id="85" name="Freihand 84">
                  <a:extLst>
                    <a:ext uri="{FF2B5EF4-FFF2-40B4-BE49-F238E27FC236}">
                      <a16:creationId xmlns:a16="http://schemas.microsoft.com/office/drawing/2014/main" id="{1BE547AD-3D9B-4588-BEDB-3C60E57862E6}"/>
                    </a:ext>
                  </a:extLst>
                </p:cNvPr>
                <p:cNvPicPr/>
                <p:nvPr/>
              </p:nvPicPr>
              <p:blipFill>
                <a:blip r:embed="rId107"/>
                <a:stretch>
                  <a:fillRect/>
                </a:stretch>
              </p:blipFill>
              <p:spPr>
                <a:xfrm>
                  <a:off x="2907442" y="6162512"/>
                  <a:ext cx="1015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6" name="Freihand 85">
                  <a:extLst>
                    <a:ext uri="{FF2B5EF4-FFF2-40B4-BE49-F238E27FC236}">
                      <a16:creationId xmlns:a16="http://schemas.microsoft.com/office/drawing/2014/main" id="{00782B2E-D851-4DBD-ABA0-843BF03B1113}"/>
                    </a:ext>
                  </a:extLst>
                </p14:cNvPr>
                <p14:cNvContentPartPr/>
                <p14:nvPr/>
              </p14:nvContentPartPr>
              <p14:xfrm>
                <a:off x="3016522" y="6094832"/>
                <a:ext cx="79560" cy="76680"/>
              </p14:xfrm>
            </p:contentPart>
          </mc:Choice>
          <mc:Fallback>
            <p:pic>
              <p:nvPicPr>
                <p:cNvPr id="86" name="Freihand 85">
                  <a:extLst>
                    <a:ext uri="{FF2B5EF4-FFF2-40B4-BE49-F238E27FC236}">
                      <a16:creationId xmlns:a16="http://schemas.microsoft.com/office/drawing/2014/main" id="{00782B2E-D851-4DBD-ABA0-843BF03B1113}"/>
                    </a:ext>
                  </a:extLst>
                </p:cNvPr>
                <p:cNvPicPr/>
                <p:nvPr/>
              </p:nvPicPr>
              <p:blipFill>
                <a:blip r:embed="rId109"/>
                <a:stretch>
                  <a:fillRect/>
                </a:stretch>
              </p:blipFill>
              <p:spPr>
                <a:xfrm>
                  <a:off x="3012202" y="6090512"/>
                  <a:ext cx="88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7" name="Freihand 86">
                  <a:extLst>
                    <a:ext uri="{FF2B5EF4-FFF2-40B4-BE49-F238E27FC236}">
                      <a16:creationId xmlns:a16="http://schemas.microsoft.com/office/drawing/2014/main" id="{FE4C0BEC-F954-4617-8359-F7B564726153}"/>
                    </a:ext>
                  </a:extLst>
                </p14:cNvPr>
                <p14:cNvContentPartPr/>
                <p14:nvPr/>
              </p14:nvContentPartPr>
              <p14:xfrm>
                <a:off x="3014722" y="6121112"/>
                <a:ext cx="166680" cy="108000"/>
              </p14:xfrm>
            </p:contentPart>
          </mc:Choice>
          <mc:Fallback>
            <p:pic>
              <p:nvPicPr>
                <p:cNvPr id="87" name="Freihand 86">
                  <a:extLst>
                    <a:ext uri="{FF2B5EF4-FFF2-40B4-BE49-F238E27FC236}">
                      <a16:creationId xmlns:a16="http://schemas.microsoft.com/office/drawing/2014/main" id="{FE4C0BEC-F954-4617-8359-F7B564726153}"/>
                    </a:ext>
                  </a:extLst>
                </p:cNvPr>
                <p:cNvPicPr/>
                <p:nvPr/>
              </p:nvPicPr>
              <p:blipFill>
                <a:blip r:embed="rId111"/>
                <a:stretch>
                  <a:fillRect/>
                </a:stretch>
              </p:blipFill>
              <p:spPr>
                <a:xfrm>
                  <a:off x="3010402" y="6116792"/>
                  <a:ext cx="175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8" name="Freihand 87">
                  <a:extLst>
                    <a:ext uri="{FF2B5EF4-FFF2-40B4-BE49-F238E27FC236}">
                      <a16:creationId xmlns:a16="http://schemas.microsoft.com/office/drawing/2014/main" id="{A91D18E7-E808-4C7C-B112-6E2367996C46}"/>
                    </a:ext>
                  </a:extLst>
                </p14:cNvPr>
                <p14:cNvContentPartPr/>
                <p14:nvPr/>
              </p14:nvContentPartPr>
              <p14:xfrm>
                <a:off x="3242962" y="6126152"/>
                <a:ext cx="75600" cy="7560"/>
              </p14:xfrm>
            </p:contentPart>
          </mc:Choice>
          <mc:Fallback>
            <p:pic>
              <p:nvPicPr>
                <p:cNvPr id="88" name="Freihand 87">
                  <a:extLst>
                    <a:ext uri="{FF2B5EF4-FFF2-40B4-BE49-F238E27FC236}">
                      <a16:creationId xmlns:a16="http://schemas.microsoft.com/office/drawing/2014/main" id="{A91D18E7-E808-4C7C-B112-6E2367996C46}"/>
                    </a:ext>
                  </a:extLst>
                </p:cNvPr>
                <p:cNvPicPr/>
                <p:nvPr/>
              </p:nvPicPr>
              <p:blipFill>
                <a:blip r:embed="rId113"/>
                <a:stretch>
                  <a:fillRect/>
                </a:stretch>
              </p:blipFill>
              <p:spPr>
                <a:xfrm>
                  <a:off x="3238642" y="6121832"/>
                  <a:ext cx="84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9" name="Freihand 88">
                  <a:extLst>
                    <a:ext uri="{FF2B5EF4-FFF2-40B4-BE49-F238E27FC236}">
                      <a16:creationId xmlns:a16="http://schemas.microsoft.com/office/drawing/2014/main" id="{D46404A3-12C4-4F40-B923-AD666C77443C}"/>
                    </a:ext>
                  </a:extLst>
                </p14:cNvPr>
                <p14:cNvContentPartPr/>
                <p14:nvPr/>
              </p14:nvContentPartPr>
              <p14:xfrm>
                <a:off x="3204082" y="6146672"/>
                <a:ext cx="119160" cy="23400"/>
              </p14:xfrm>
            </p:contentPart>
          </mc:Choice>
          <mc:Fallback>
            <p:pic>
              <p:nvPicPr>
                <p:cNvPr id="89" name="Freihand 88">
                  <a:extLst>
                    <a:ext uri="{FF2B5EF4-FFF2-40B4-BE49-F238E27FC236}">
                      <a16:creationId xmlns:a16="http://schemas.microsoft.com/office/drawing/2014/main" id="{D46404A3-12C4-4F40-B923-AD666C77443C}"/>
                    </a:ext>
                  </a:extLst>
                </p:cNvPr>
                <p:cNvPicPr/>
                <p:nvPr/>
              </p:nvPicPr>
              <p:blipFill>
                <a:blip r:embed="rId115"/>
                <a:stretch>
                  <a:fillRect/>
                </a:stretch>
              </p:blipFill>
              <p:spPr>
                <a:xfrm>
                  <a:off x="3199762" y="6142352"/>
                  <a:ext cx="1278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0" name="Freihand 89">
                  <a:extLst>
                    <a:ext uri="{FF2B5EF4-FFF2-40B4-BE49-F238E27FC236}">
                      <a16:creationId xmlns:a16="http://schemas.microsoft.com/office/drawing/2014/main" id="{992C559F-0735-462D-8C7A-9A64EA4B6367}"/>
                    </a:ext>
                  </a:extLst>
                </p14:cNvPr>
                <p14:cNvContentPartPr/>
                <p14:nvPr/>
              </p14:nvContentPartPr>
              <p14:xfrm>
                <a:off x="3356722" y="6107792"/>
                <a:ext cx="137880" cy="67680"/>
              </p14:xfrm>
            </p:contentPart>
          </mc:Choice>
          <mc:Fallback>
            <p:pic>
              <p:nvPicPr>
                <p:cNvPr id="90" name="Freihand 89">
                  <a:extLst>
                    <a:ext uri="{FF2B5EF4-FFF2-40B4-BE49-F238E27FC236}">
                      <a16:creationId xmlns:a16="http://schemas.microsoft.com/office/drawing/2014/main" id="{992C559F-0735-462D-8C7A-9A64EA4B6367}"/>
                    </a:ext>
                  </a:extLst>
                </p:cNvPr>
                <p:cNvPicPr/>
                <p:nvPr/>
              </p:nvPicPr>
              <p:blipFill>
                <a:blip r:embed="rId117"/>
                <a:stretch>
                  <a:fillRect/>
                </a:stretch>
              </p:blipFill>
              <p:spPr>
                <a:xfrm>
                  <a:off x="3352402" y="6103472"/>
                  <a:ext cx="146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2" name="Freihand 91">
                  <a:extLst>
                    <a:ext uri="{FF2B5EF4-FFF2-40B4-BE49-F238E27FC236}">
                      <a16:creationId xmlns:a16="http://schemas.microsoft.com/office/drawing/2014/main" id="{BD298BB4-EECD-4421-953D-B4702A719A8E}"/>
                    </a:ext>
                  </a:extLst>
                </p14:cNvPr>
                <p14:cNvContentPartPr/>
                <p14:nvPr/>
              </p14:nvContentPartPr>
              <p14:xfrm>
                <a:off x="815842" y="6397592"/>
                <a:ext cx="141840" cy="12600"/>
              </p14:xfrm>
            </p:contentPart>
          </mc:Choice>
          <mc:Fallback>
            <p:pic>
              <p:nvPicPr>
                <p:cNvPr id="92" name="Freihand 91">
                  <a:extLst>
                    <a:ext uri="{FF2B5EF4-FFF2-40B4-BE49-F238E27FC236}">
                      <a16:creationId xmlns:a16="http://schemas.microsoft.com/office/drawing/2014/main" id="{BD298BB4-EECD-4421-953D-B4702A719A8E}"/>
                    </a:ext>
                  </a:extLst>
                </p:cNvPr>
                <p:cNvPicPr/>
                <p:nvPr/>
              </p:nvPicPr>
              <p:blipFill>
                <a:blip r:embed="rId119"/>
                <a:stretch>
                  <a:fillRect/>
                </a:stretch>
              </p:blipFill>
              <p:spPr>
                <a:xfrm>
                  <a:off x="811522" y="6393272"/>
                  <a:ext cx="150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3" name="Freihand 92">
                  <a:extLst>
                    <a:ext uri="{FF2B5EF4-FFF2-40B4-BE49-F238E27FC236}">
                      <a16:creationId xmlns:a16="http://schemas.microsoft.com/office/drawing/2014/main" id="{0BA9906E-079E-423D-980A-BD792712C62F}"/>
                    </a:ext>
                  </a:extLst>
                </p14:cNvPr>
                <p14:cNvContentPartPr/>
                <p14:nvPr/>
              </p14:nvContentPartPr>
              <p14:xfrm>
                <a:off x="859402" y="6445832"/>
                <a:ext cx="112320" cy="3600"/>
              </p14:xfrm>
            </p:contentPart>
          </mc:Choice>
          <mc:Fallback>
            <p:pic>
              <p:nvPicPr>
                <p:cNvPr id="93" name="Freihand 92">
                  <a:extLst>
                    <a:ext uri="{FF2B5EF4-FFF2-40B4-BE49-F238E27FC236}">
                      <a16:creationId xmlns:a16="http://schemas.microsoft.com/office/drawing/2014/main" id="{0BA9906E-079E-423D-980A-BD792712C62F}"/>
                    </a:ext>
                  </a:extLst>
                </p:cNvPr>
                <p:cNvPicPr/>
                <p:nvPr/>
              </p:nvPicPr>
              <p:blipFill>
                <a:blip r:embed="rId121"/>
                <a:stretch>
                  <a:fillRect/>
                </a:stretch>
              </p:blipFill>
              <p:spPr>
                <a:xfrm>
                  <a:off x="855082" y="6441512"/>
                  <a:ext cx="1209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4" name="Freihand 93">
                  <a:extLst>
                    <a:ext uri="{FF2B5EF4-FFF2-40B4-BE49-F238E27FC236}">
                      <a16:creationId xmlns:a16="http://schemas.microsoft.com/office/drawing/2014/main" id="{B943CC01-198C-4E35-AD8F-2CE16993FA2A}"/>
                    </a:ext>
                  </a:extLst>
                </p14:cNvPr>
                <p14:cNvContentPartPr/>
                <p14:nvPr/>
              </p14:nvContentPartPr>
              <p14:xfrm>
                <a:off x="697402" y="6586592"/>
                <a:ext cx="97560" cy="95040"/>
              </p14:xfrm>
            </p:contentPart>
          </mc:Choice>
          <mc:Fallback>
            <p:pic>
              <p:nvPicPr>
                <p:cNvPr id="94" name="Freihand 93">
                  <a:extLst>
                    <a:ext uri="{FF2B5EF4-FFF2-40B4-BE49-F238E27FC236}">
                      <a16:creationId xmlns:a16="http://schemas.microsoft.com/office/drawing/2014/main" id="{B943CC01-198C-4E35-AD8F-2CE16993FA2A}"/>
                    </a:ext>
                  </a:extLst>
                </p:cNvPr>
                <p:cNvPicPr/>
                <p:nvPr/>
              </p:nvPicPr>
              <p:blipFill>
                <a:blip r:embed="rId123"/>
                <a:stretch>
                  <a:fillRect/>
                </a:stretch>
              </p:blipFill>
              <p:spPr>
                <a:xfrm>
                  <a:off x="693082" y="6582272"/>
                  <a:ext cx="106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5" name="Freihand 94">
                  <a:extLst>
                    <a:ext uri="{FF2B5EF4-FFF2-40B4-BE49-F238E27FC236}">
                      <a16:creationId xmlns:a16="http://schemas.microsoft.com/office/drawing/2014/main" id="{A82C77EF-E3B6-448A-BDB6-09FEB313BC86}"/>
                    </a:ext>
                  </a:extLst>
                </p14:cNvPr>
                <p14:cNvContentPartPr/>
                <p14:nvPr/>
              </p14:nvContentPartPr>
              <p14:xfrm>
                <a:off x="697402" y="6603512"/>
                <a:ext cx="132120" cy="39600"/>
              </p14:xfrm>
            </p:contentPart>
          </mc:Choice>
          <mc:Fallback>
            <p:pic>
              <p:nvPicPr>
                <p:cNvPr id="95" name="Freihand 94">
                  <a:extLst>
                    <a:ext uri="{FF2B5EF4-FFF2-40B4-BE49-F238E27FC236}">
                      <a16:creationId xmlns:a16="http://schemas.microsoft.com/office/drawing/2014/main" id="{A82C77EF-E3B6-448A-BDB6-09FEB313BC86}"/>
                    </a:ext>
                  </a:extLst>
                </p:cNvPr>
                <p:cNvPicPr/>
                <p:nvPr/>
              </p:nvPicPr>
              <p:blipFill>
                <a:blip r:embed="rId125"/>
                <a:stretch>
                  <a:fillRect/>
                </a:stretch>
              </p:blipFill>
              <p:spPr>
                <a:xfrm>
                  <a:off x="693082" y="6599192"/>
                  <a:ext cx="1407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8" name="Freihand 97">
                  <a:extLst>
                    <a:ext uri="{FF2B5EF4-FFF2-40B4-BE49-F238E27FC236}">
                      <a16:creationId xmlns:a16="http://schemas.microsoft.com/office/drawing/2014/main" id="{E63DC93B-6EB1-4DF1-BF2F-13B5400394F9}"/>
                    </a:ext>
                  </a:extLst>
                </p14:cNvPr>
                <p14:cNvContentPartPr/>
                <p14:nvPr/>
              </p14:nvContentPartPr>
              <p14:xfrm>
                <a:off x="840322" y="6628352"/>
                <a:ext cx="48600" cy="67320"/>
              </p14:xfrm>
            </p:contentPart>
          </mc:Choice>
          <mc:Fallback>
            <p:pic>
              <p:nvPicPr>
                <p:cNvPr id="98" name="Freihand 97">
                  <a:extLst>
                    <a:ext uri="{FF2B5EF4-FFF2-40B4-BE49-F238E27FC236}">
                      <a16:creationId xmlns:a16="http://schemas.microsoft.com/office/drawing/2014/main" id="{E63DC93B-6EB1-4DF1-BF2F-13B5400394F9}"/>
                    </a:ext>
                  </a:extLst>
                </p:cNvPr>
                <p:cNvPicPr/>
                <p:nvPr/>
              </p:nvPicPr>
              <p:blipFill>
                <a:blip r:embed="rId127"/>
                <a:stretch>
                  <a:fillRect/>
                </a:stretch>
              </p:blipFill>
              <p:spPr>
                <a:xfrm>
                  <a:off x="836002" y="6624032"/>
                  <a:ext cx="57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9" name="Freihand 98">
                  <a:extLst>
                    <a:ext uri="{FF2B5EF4-FFF2-40B4-BE49-F238E27FC236}">
                      <a16:creationId xmlns:a16="http://schemas.microsoft.com/office/drawing/2014/main" id="{6503D2AB-395F-4D3F-9F9D-9AD0D5AA389E}"/>
                    </a:ext>
                  </a:extLst>
                </p14:cNvPr>
                <p14:cNvContentPartPr/>
                <p14:nvPr/>
              </p14:nvContentPartPr>
              <p14:xfrm>
                <a:off x="904402" y="6521432"/>
                <a:ext cx="65880" cy="65160"/>
              </p14:xfrm>
            </p:contentPart>
          </mc:Choice>
          <mc:Fallback>
            <p:pic>
              <p:nvPicPr>
                <p:cNvPr id="99" name="Freihand 98">
                  <a:extLst>
                    <a:ext uri="{FF2B5EF4-FFF2-40B4-BE49-F238E27FC236}">
                      <a16:creationId xmlns:a16="http://schemas.microsoft.com/office/drawing/2014/main" id="{6503D2AB-395F-4D3F-9F9D-9AD0D5AA389E}"/>
                    </a:ext>
                  </a:extLst>
                </p:cNvPr>
                <p:cNvPicPr/>
                <p:nvPr/>
              </p:nvPicPr>
              <p:blipFill>
                <a:blip r:embed="rId129"/>
                <a:stretch>
                  <a:fillRect/>
                </a:stretch>
              </p:blipFill>
              <p:spPr>
                <a:xfrm>
                  <a:off x="900082" y="6517112"/>
                  <a:ext cx="74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0" name="Freihand 99">
                  <a:extLst>
                    <a:ext uri="{FF2B5EF4-FFF2-40B4-BE49-F238E27FC236}">
                      <a16:creationId xmlns:a16="http://schemas.microsoft.com/office/drawing/2014/main" id="{A51CD443-EB86-471E-BCCB-E45887358D47}"/>
                    </a:ext>
                  </a:extLst>
                </p14:cNvPr>
                <p14:cNvContentPartPr/>
                <p14:nvPr/>
              </p14:nvContentPartPr>
              <p14:xfrm>
                <a:off x="1063882" y="6624032"/>
                <a:ext cx="360" cy="360"/>
              </p14:xfrm>
            </p:contentPart>
          </mc:Choice>
          <mc:Fallback>
            <p:pic>
              <p:nvPicPr>
                <p:cNvPr id="100" name="Freihand 99">
                  <a:extLst>
                    <a:ext uri="{FF2B5EF4-FFF2-40B4-BE49-F238E27FC236}">
                      <a16:creationId xmlns:a16="http://schemas.microsoft.com/office/drawing/2014/main" id="{A51CD443-EB86-471E-BCCB-E45887358D47}"/>
                    </a:ext>
                  </a:extLst>
                </p:cNvPr>
                <p:cNvPicPr/>
                <p:nvPr/>
              </p:nvPicPr>
              <p:blipFill>
                <a:blip r:embed="rId131"/>
                <a:stretch>
                  <a:fillRect/>
                </a:stretch>
              </p:blipFill>
              <p:spPr>
                <a:xfrm>
                  <a:off x="1059562" y="6619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1" name="Freihand 100">
                  <a:extLst>
                    <a:ext uri="{FF2B5EF4-FFF2-40B4-BE49-F238E27FC236}">
                      <a16:creationId xmlns:a16="http://schemas.microsoft.com/office/drawing/2014/main" id="{2D67F02E-6387-475B-9B67-C30A1A714D3A}"/>
                    </a:ext>
                  </a:extLst>
                </p14:cNvPr>
                <p14:cNvContentPartPr/>
                <p14:nvPr/>
              </p14:nvContentPartPr>
              <p14:xfrm>
                <a:off x="1159642" y="6546632"/>
                <a:ext cx="62640" cy="102240"/>
              </p14:xfrm>
            </p:contentPart>
          </mc:Choice>
          <mc:Fallback>
            <p:pic>
              <p:nvPicPr>
                <p:cNvPr id="101" name="Freihand 100">
                  <a:extLst>
                    <a:ext uri="{FF2B5EF4-FFF2-40B4-BE49-F238E27FC236}">
                      <a16:creationId xmlns:a16="http://schemas.microsoft.com/office/drawing/2014/main" id="{2D67F02E-6387-475B-9B67-C30A1A714D3A}"/>
                    </a:ext>
                  </a:extLst>
                </p:cNvPr>
                <p:cNvPicPr/>
                <p:nvPr/>
              </p:nvPicPr>
              <p:blipFill>
                <a:blip r:embed="rId133"/>
                <a:stretch>
                  <a:fillRect/>
                </a:stretch>
              </p:blipFill>
              <p:spPr>
                <a:xfrm>
                  <a:off x="1155322" y="6542312"/>
                  <a:ext cx="71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2" name="Freihand 101">
                  <a:extLst>
                    <a:ext uri="{FF2B5EF4-FFF2-40B4-BE49-F238E27FC236}">
                      <a16:creationId xmlns:a16="http://schemas.microsoft.com/office/drawing/2014/main" id="{BC9FCF8D-71E4-4A06-A18A-79D4CF88216C}"/>
                    </a:ext>
                  </a:extLst>
                </p14:cNvPr>
                <p14:cNvContentPartPr/>
                <p14:nvPr/>
              </p14:nvContentPartPr>
              <p14:xfrm>
                <a:off x="1151362" y="6574712"/>
                <a:ext cx="78840" cy="42840"/>
              </p14:xfrm>
            </p:contentPart>
          </mc:Choice>
          <mc:Fallback>
            <p:pic>
              <p:nvPicPr>
                <p:cNvPr id="102" name="Freihand 101">
                  <a:extLst>
                    <a:ext uri="{FF2B5EF4-FFF2-40B4-BE49-F238E27FC236}">
                      <a16:creationId xmlns:a16="http://schemas.microsoft.com/office/drawing/2014/main" id="{BC9FCF8D-71E4-4A06-A18A-79D4CF88216C}"/>
                    </a:ext>
                  </a:extLst>
                </p:cNvPr>
                <p:cNvPicPr/>
                <p:nvPr/>
              </p:nvPicPr>
              <p:blipFill>
                <a:blip r:embed="rId135"/>
                <a:stretch>
                  <a:fillRect/>
                </a:stretch>
              </p:blipFill>
              <p:spPr>
                <a:xfrm>
                  <a:off x="1147042" y="6570392"/>
                  <a:ext cx="87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3" name="Freihand 102">
                  <a:extLst>
                    <a:ext uri="{FF2B5EF4-FFF2-40B4-BE49-F238E27FC236}">
                      <a16:creationId xmlns:a16="http://schemas.microsoft.com/office/drawing/2014/main" id="{7D38F57A-A17A-464C-B89D-985EAD60CFD3}"/>
                    </a:ext>
                  </a:extLst>
                </p14:cNvPr>
                <p14:cNvContentPartPr/>
                <p14:nvPr/>
              </p14:nvContentPartPr>
              <p14:xfrm>
                <a:off x="1246762" y="6605672"/>
                <a:ext cx="70920" cy="83160"/>
              </p14:xfrm>
            </p:contentPart>
          </mc:Choice>
          <mc:Fallback>
            <p:pic>
              <p:nvPicPr>
                <p:cNvPr id="103" name="Freihand 102">
                  <a:extLst>
                    <a:ext uri="{FF2B5EF4-FFF2-40B4-BE49-F238E27FC236}">
                      <a16:creationId xmlns:a16="http://schemas.microsoft.com/office/drawing/2014/main" id="{7D38F57A-A17A-464C-B89D-985EAD60CFD3}"/>
                    </a:ext>
                  </a:extLst>
                </p:cNvPr>
                <p:cNvPicPr/>
                <p:nvPr/>
              </p:nvPicPr>
              <p:blipFill>
                <a:blip r:embed="rId137"/>
                <a:stretch>
                  <a:fillRect/>
                </a:stretch>
              </p:blipFill>
              <p:spPr>
                <a:xfrm>
                  <a:off x="1242442" y="6601352"/>
                  <a:ext cx="795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4" name="Freihand 103">
                  <a:extLst>
                    <a:ext uri="{FF2B5EF4-FFF2-40B4-BE49-F238E27FC236}">
                      <a16:creationId xmlns:a16="http://schemas.microsoft.com/office/drawing/2014/main" id="{9AB2AEAD-AE27-4C44-B949-AD19C24586B2}"/>
                    </a:ext>
                  </a:extLst>
                </p14:cNvPr>
                <p14:cNvContentPartPr/>
                <p14:nvPr/>
              </p14:nvContentPartPr>
              <p14:xfrm>
                <a:off x="1270162" y="6442592"/>
                <a:ext cx="63720" cy="88560"/>
              </p14:xfrm>
            </p:contentPart>
          </mc:Choice>
          <mc:Fallback>
            <p:pic>
              <p:nvPicPr>
                <p:cNvPr id="104" name="Freihand 103">
                  <a:extLst>
                    <a:ext uri="{FF2B5EF4-FFF2-40B4-BE49-F238E27FC236}">
                      <a16:creationId xmlns:a16="http://schemas.microsoft.com/office/drawing/2014/main" id="{9AB2AEAD-AE27-4C44-B949-AD19C24586B2}"/>
                    </a:ext>
                  </a:extLst>
                </p:cNvPr>
                <p:cNvPicPr/>
                <p:nvPr/>
              </p:nvPicPr>
              <p:blipFill>
                <a:blip r:embed="rId139"/>
                <a:stretch>
                  <a:fillRect/>
                </a:stretch>
              </p:blipFill>
              <p:spPr>
                <a:xfrm>
                  <a:off x="1265842" y="6438272"/>
                  <a:ext cx="72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5" name="Freihand 104">
                  <a:extLst>
                    <a:ext uri="{FF2B5EF4-FFF2-40B4-BE49-F238E27FC236}">
                      <a16:creationId xmlns:a16="http://schemas.microsoft.com/office/drawing/2014/main" id="{DD5FC6A7-1937-46EC-A315-CB338B5B1A0C}"/>
                    </a:ext>
                  </a:extLst>
                </p14:cNvPr>
                <p14:cNvContentPartPr/>
                <p14:nvPr/>
              </p14:nvContentPartPr>
              <p14:xfrm>
                <a:off x="1374922" y="6495512"/>
                <a:ext cx="36360" cy="9360"/>
              </p14:xfrm>
            </p:contentPart>
          </mc:Choice>
          <mc:Fallback>
            <p:pic>
              <p:nvPicPr>
                <p:cNvPr id="105" name="Freihand 104">
                  <a:extLst>
                    <a:ext uri="{FF2B5EF4-FFF2-40B4-BE49-F238E27FC236}">
                      <a16:creationId xmlns:a16="http://schemas.microsoft.com/office/drawing/2014/main" id="{DD5FC6A7-1937-46EC-A315-CB338B5B1A0C}"/>
                    </a:ext>
                  </a:extLst>
                </p:cNvPr>
                <p:cNvPicPr/>
                <p:nvPr/>
              </p:nvPicPr>
              <p:blipFill>
                <a:blip r:embed="rId141"/>
                <a:stretch>
                  <a:fillRect/>
                </a:stretch>
              </p:blipFill>
              <p:spPr>
                <a:xfrm>
                  <a:off x="1370602" y="6491192"/>
                  <a:ext cx="45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6" name="Freihand 105">
                  <a:extLst>
                    <a:ext uri="{FF2B5EF4-FFF2-40B4-BE49-F238E27FC236}">
                      <a16:creationId xmlns:a16="http://schemas.microsoft.com/office/drawing/2014/main" id="{B8A5CCC1-23AA-4311-9259-D6FC0568455E}"/>
                    </a:ext>
                  </a:extLst>
                </p14:cNvPr>
                <p14:cNvContentPartPr/>
                <p14:nvPr/>
              </p14:nvContentPartPr>
              <p14:xfrm>
                <a:off x="1434682" y="6448352"/>
                <a:ext cx="93240" cy="86040"/>
              </p14:xfrm>
            </p:contentPart>
          </mc:Choice>
          <mc:Fallback>
            <p:pic>
              <p:nvPicPr>
                <p:cNvPr id="106" name="Freihand 105">
                  <a:extLst>
                    <a:ext uri="{FF2B5EF4-FFF2-40B4-BE49-F238E27FC236}">
                      <a16:creationId xmlns:a16="http://schemas.microsoft.com/office/drawing/2014/main" id="{B8A5CCC1-23AA-4311-9259-D6FC0568455E}"/>
                    </a:ext>
                  </a:extLst>
                </p:cNvPr>
                <p:cNvPicPr/>
                <p:nvPr/>
              </p:nvPicPr>
              <p:blipFill>
                <a:blip r:embed="rId143"/>
                <a:stretch>
                  <a:fillRect/>
                </a:stretch>
              </p:blipFill>
              <p:spPr>
                <a:xfrm>
                  <a:off x="1430362" y="6444032"/>
                  <a:ext cx="101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5" name="Freihand 124">
                  <a:extLst>
                    <a:ext uri="{FF2B5EF4-FFF2-40B4-BE49-F238E27FC236}">
                      <a16:creationId xmlns:a16="http://schemas.microsoft.com/office/drawing/2014/main" id="{34C80157-C7F1-4B54-BC06-81D2CBEC0043}"/>
                    </a:ext>
                  </a:extLst>
                </p14:cNvPr>
                <p14:cNvContentPartPr/>
                <p14:nvPr/>
              </p14:nvContentPartPr>
              <p14:xfrm>
                <a:off x="866602" y="6789992"/>
                <a:ext cx="40320" cy="56520"/>
              </p14:xfrm>
            </p:contentPart>
          </mc:Choice>
          <mc:Fallback>
            <p:pic>
              <p:nvPicPr>
                <p:cNvPr id="125" name="Freihand 124">
                  <a:extLst>
                    <a:ext uri="{FF2B5EF4-FFF2-40B4-BE49-F238E27FC236}">
                      <a16:creationId xmlns:a16="http://schemas.microsoft.com/office/drawing/2014/main" id="{34C80157-C7F1-4B54-BC06-81D2CBEC0043}"/>
                    </a:ext>
                  </a:extLst>
                </p:cNvPr>
                <p:cNvPicPr/>
                <p:nvPr/>
              </p:nvPicPr>
              <p:blipFill>
                <a:blip r:embed="rId145"/>
                <a:stretch>
                  <a:fillRect/>
                </a:stretch>
              </p:blipFill>
              <p:spPr>
                <a:xfrm>
                  <a:off x="862282" y="6785672"/>
                  <a:ext cx="48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6" name="Freihand 125">
                  <a:extLst>
                    <a:ext uri="{FF2B5EF4-FFF2-40B4-BE49-F238E27FC236}">
                      <a16:creationId xmlns:a16="http://schemas.microsoft.com/office/drawing/2014/main" id="{64322832-39D2-43A3-B6B7-FE8DDEE3F4B1}"/>
                    </a:ext>
                  </a:extLst>
                </p14:cNvPr>
                <p14:cNvContentPartPr/>
                <p14:nvPr/>
              </p14:nvContentPartPr>
              <p14:xfrm>
                <a:off x="946882" y="6811592"/>
                <a:ext cx="8640" cy="34560"/>
              </p14:xfrm>
            </p:contentPart>
          </mc:Choice>
          <mc:Fallback>
            <p:pic>
              <p:nvPicPr>
                <p:cNvPr id="126" name="Freihand 125">
                  <a:extLst>
                    <a:ext uri="{FF2B5EF4-FFF2-40B4-BE49-F238E27FC236}">
                      <a16:creationId xmlns:a16="http://schemas.microsoft.com/office/drawing/2014/main" id="{64322832-39D2-43A3-B6B7-FE8DDEE3F4B1}"/>
                    </a:ext>
                  </a:extLst>
                </p:cNvPr>
                <p:cNvPicPr/>
                <p:nvPr/>
              </p:nvPicPr>
              <p:blipFill>
                <a:blip r:embed="rId147"/>
                <a:stretch>
                  <a:fillRect/>
                </a:stretch>
              </p:blipFill>
              <p:spPr>
                <a:xfrm>
                  <a:off x="942562" y="6807272"/>
                  <a:ext cx="17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7" name="Freihand 126">
                  <a:extLst>
                    <a:ext uri="{FF2B5EF4-FFF2-40B4-BE49-F238E27FC236}">
                      <a16:creationId xmlns:a16="http://schemas.microsoft.com/office/drawing/2014/main" id="{B5FB706E-65A2-4577-9C5E-2BA489A21203}"/>
                    </a:ext>
                  </a:extLst>
                </p14:cNvPr>
                <p14:cNvContentPartPr/>
                <p14:nvPr/>
              </p14:nvContentPartPr>
              <p14:xfrm>
                <a:off x="965602" y="6750032"/>
                <a:ext cx="70560" cy="69120"/>
              </p14:xfrm>
            </p:contentPart>
          </mc:Choice>
          <mc:Fallback>
            <p:pic>
              <p:nvPicPr>
                <p:cNvPr id="127" name="Freihand 126">
                  <a:extLst>
                    <a:ext uri="{FF2B5EF4-FFF2-40B4-BE49-F238E27FC236}">
                      <a16:creationId xmlns:a16="http://schemas.microsoft.com/office/drawing/2014/main" id="{B5FB706E-65A2-4577-9C5E-2BA489A21203}"/>
                    </a:ext>
                  </a:extLst>
                </p:cNvPr>
                <p:cNvPicPr/>
                <p:nvPr/>
              </p:nvPicPr>
              <p:blipFill>
                <a:blip r:embed="rId149"/>
                <a:stretch>
                  <a:fillRect/>
                </a:stretch>
              </p:blipFill>
              <p:spPr>
                <a:xfrm>
                  <a:off x="961282" y="6745712"/>
                  <a:ext cx="79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9" name="Freihand 128">
                  <a:extLst>
                    <a:ext uri="{FF2B5EF4-FFF2-40B4-BE49-F238E27FC236}">
                      <a16:creationId xmlns:a16="http://schemas.microsoft.com/office/drawing/2014/main" id="{72CAC24C-6EA0-452A-B6B1-E1F0B290BC8A}"/>
                    </a:ext>
                  </a:extLst>
                </p14:cNvPr>
                <p14:cNvContentPartPr/>
                <p14:nvPr/>
              </p14:nvContentPartPr>
              <p14:xfrm>
                <a:off x="774802" y="6787832"/>
                <a:ext cx="2880" cy="1800"/>
              </p14:xfrm>
            </p:contentPart>
          </mc:Choice>
          <mc:Fallback>
            <p:pic>
              <p:nvPicPr>
                <p:cNvPr id="129" name="Freihand 128">
                  <a:extLst>
                    <a:ext uri="{FF2B5EF4-FFF2-40B4-BE49-F238E27FC236}">
                      <a16:creationId xmlns:a16="http://schemas.microsoft.com/office/drawing/2014/main" id="{72CAC24C-6EA0-452A-B6B1-E1F0B290BC8A}"/>
                    </a:ext>
                  </a:extLst>
                </p:cNvPr>
                <p:cNvPicPr/>
                <p:nvPr/>
              </p:nvPicPr>
              <p:blipFill>
                <a:blip r:embed="rId151"/>
                <a:stretch>
                  <a:fillRect/>
                </a:stretch>
              </p:blipFill>
              <p:spPr>
                <a:xfrm>
                  <a:off x="770482" y="6783512"/>
                  <a:ext cx="115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0" name="Freihand 129">
                  <a:extLst>
                    <a:ext uri="{FF2B5EF4-FFF2-40B4-BE49-F238E27FC236}">
                      <a16:creationId xmlns:a16="http://schemas.microsoft.com/office/drawing/2014/main" id="{D4A758AF-B790-4034-BA5B-E2E7E0547BE4}"/>
                    </a:ext>
                  </a:extLst>
                </p14:cNvPr>
                <p14:cNvContentPartPr/>
                <p14:nvPr/>
              </p14:nvContentPartPr>
              <p14:xfrm>
                <a:off x="884242" y="6757592"/>
                <a:ext cx="174240" cy="70920"/>
              </p14:xfrm>
            </p:contentPart>
          </mc:Choice>
          <mc:Fallback>
            <p:pic>
              <p:nvPicPr>
                <p:cNvPr id="130" name="Freihand 129">
                  <a:extLst>
                    <a:ext uri="{FF2B5EF4-FFF2-40B4-BE49-F238E27FC236}">
                      <a16:creationId xmlns:a16="http://schemas.microsoft.com/office/drawing/2014/main" id="{D4A758AF-B790-4034-BA5B-E2E7E0547BE4}"/>
                    </a:ext>
                  </a:extLst>
                </p:cNvPr>
                <p:cNvPicPr/>
                <p:nvPr/>
              </p:nvPicPr>
              <p:blipFill>
                <a:blip r:embed="rId153"/>
                <a:stretch>
                  <a:fillRect/>
                </a:stretch>
              </p:blipFill>
              <p:spPr>
                <a:xfrm>
                  <a:off x="879922" y="6753272"/>
                  <a:ext cx="182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1" name="Freihand 130">
                  <a:extLst>
                    <a:ext uri="{FF2B5EF4-FFF2-40B4-BE49-F238E27FC236}">
                      <a16:creationId xmlns:a16="http://schemas.microsoft.com/office/drawing/2014/main" id="{BE11024A-D182-4CFE-99B3-AA63632BA11D}"/>
                    </a:ext>
                  </a:extLst>
                </p14:cNvPr>
                <p14:cNvContentPartPr/>
                <p14:nvPr/>
              </p14:nvContentPartPr>
              <p14:xfrm>
                <a:off x="482122" y="6393632"/>
                <a:ext cx="1167120" cy="403200"/>
              </p14:xfrm>
            </p:contentPart>
          </mc:Choice>
          <mc:Fallback>
            <p:pic>
              <p:nvPicPr>
                <p:cNvPr id="131" name="Freihand 130">
                  <a:extLst>
                    <a:ext uri="{FF2B5EF4-FFF2-40B4-BE49-F238E27FC236}">
                      <a16:creationId xmlns:a16="http://schemas.microsoft.com/office/drawing/2014/main" id="{BE11024A-D182-4CFE-99B3-AA63632BA11D}"/>
                    </a:ext>
                  </a:extLst>
                </p:cNvPr>
                <p:cNvPicPr/>
                <p:nvPr/>
              </p:nvPicPr>
              <p:blipFill>
                <a:blip r:embed="rId155"/>
                <a:stretch>
                  <a:fillRect/>
                </a:stretch>
              </p:blipFill>
              <p:spPr>
                <a:xfrm>
                  <a:off x="477802" y="6389312"/>
                  <a:ext cx="117576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2" name="Freihand 131">
                  <a:extLst>
                    <a:ext uri="{FF2B5EF4-FFF2-40B4-BE49-F238E27FC236}">
                      <a16:creationId xmlns:a16="http://schemas.microsoft.com/office/drawing/2014/main" id="{E0253565-B1E2-4753-85DE-07ACFCE64E97}"/>
                    </a:ext>
                  </a:extLst>
                </p14:cNvPr>
                <p14:cNvContentPartPr/>
                <p14:nvPr/>
              </p14:nvContentPartPr>
              <p14:xfrm>
                <a:off x="1326322" y="5590832"/>
                <a:ext cx="400320" cy="773640"/>
              </p14:xfrm>
            </p:contentPart>
          </mc:Choice>
          <mc:Fallback>
            <p:pic>
              <p:nvPicPr>
                <p:cNvPr id="132" name="Freihand 131">
                  <a:extLst>
                    <a:ext uri="{FF2B5EF4-FFF2-40B4-BE49-F238E27FC236}">
                      <a16:creationId xmlns:a16="http://schemas.microsoft.com/office/drawing/2014/main" id="{E0253565-B1E2-4753-85DE-07ACFCE64E97}"/>
                    </a:ext>
                  </a:extLst>
                </p:cNvPr>
                <p:cNvPicPr/>
                <p:nvPr/>
              </p:nvPicPr>
              <p:blipFill>
                <a:blip r:embed="rId157"/>
                <a:stretch>
                  <a:fillRect/>
                </a:stretch>
              </p:blipFill>
              <p:spPr>
                <a:xfrm>
                  <a:off x="1322002" y="5586512"/>
                  <a:ext cx="408960" cy="782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80" name="Freihand 179">
                  <a:extLst>
                    <a:ext uri="{FF2B5EF4-FFF2-40B4-BE49-F238E27FC236}">
                      <a16:creationId xmlns:a16="http://schemas.microsoft.com/office/drawing/2014/main" id="{B0EB80A8-C620-4BE7-9250-F098F952B537}"/>
                    </a:ext>
                  </a:extLst>
                </p14:cNvPr>
                <p14:cNvContentPartPr/>
                <p14:nvPr/>
              </p14:nvContentPartPr>
              <p14:xfrm>
                <a:off x="5550922" y="6322352"/>
                <a:ext cx="178920" cy="51840"/>
              </p14:xfrm>
            </p:contentPart>
          </mc:Choice>
          <mc:Fallback>
            <p:pic>
              <p:nvPicPr>
                <p:cNvPr id="180" name="Freihand 179">
                  <a:extLst>
                    <a:ext uri="{FF2B5EF4-FFF2-40B4-BE49-F238E27FC236}">
                      <a16:creationId xmlns:a16="http://schemas.microsoft.com/office/drawing/2014/main" id="{B0EB80A8-C620-4BE7-9250-F098F952B537}"/>
                    </a:ext>
                  </a:extLst>
                </p:cNvPr>
                <p:cNvPicPr/>
                <p:nvPr/>
              </p:nvPicPr>
              <p:blipFill>
                <a:blip r:embed="rId159"/>
                <a:stretch>
                  <a:fillRect/>
                </a:stretch>
              </p:blipFill>
              <p:spPr>
                <a:xfrm>
                  <a:off x="5546602" y="6318032"/>
                  <a:ext cx="187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4" name="Freihand 133">
                  <a:extLst>
                    <a:ext uri="{FF2B5EF4-FFF2-40B4-BE49-F238E27FC236}">
                      <a16:creationId xmlns:a16="http://schemas.microsoft.com/office/drawing/2014/main" id="{ED991327-6FA4-49DA-9563-7112EC60E4C4}"/>
                    </a:ext>
                  </a:extLst>
                </p14:cNvPr>
                <p14:cNvContentPartPr/>
                <p14:nvPr/>
              </p14:nvContentPartPr>
              <p14:xfrm>
                <a:off x="1128322" y="5208152"/>
                <a:ext cx="140400" cy="128520"/>
              </p14:xfrm>
            </p:contentPart>
          </mc:Choice>
          <mc:Fallback>
            <p:pic>
              <p:nvPicPr>
                <p:cNvPr id="134" name="Freihand 133">
                  <a:extLst>
                    <a:ext uri="{FF2B5EF4-FFF2-40B4-BE49-F238E27FC236}">
                      <a16:creationId xmlns:a16="http://schemas.microsoft.com/office/drawing/2014/main" id="{ED991327-6FA4-49DA-9563-7112EC60E4C4}"/>
                    </a:ext>
                  </a:extLst>
                </p:cNvPr>
                <p:cNvPicPr/>
                <p:nvPr/>
              </p:nvPicPr>
              <p:blipFill>
                <a:blip r:embed="rId161"/>
                <a:stretch>
                  <a:fillRect/>
                </a:stretch>
              </p:blipFill>
              <p:spPr>
                <a:xfrm>
                  <a:off x="1124002" y="5203832"/>
                  <a:ext cx="149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5" name="Freihand 134">
                  <a:extLst>
                    <a:ext uri="{FF2B5EF4-FFF2-40B4-BE49-F238E27FC236}">
                      <a16:creationId xmlns:a16="http://schemas.microsoft.com/office/drawing/2014/main" id="{65DD9DA4-4D76-4C7F-B1B9-A6BD998255EA}"/>
                    </a:ext>
                  </a:extLst>
                </p14:cNvPr>
                <p14:cNvContentPartPr/>
                <p14:nvPr/>
              </p14:nvContentPartPr>
              <p14:xfrm>
                <a:off x="1136602" y="5280512"/>
                <a:ext cx="101880" cy="26640"/>
              </p14:xfrm>
            </p:contentPart>
          </mc:Choice>
          <mc:Fallback>
            <p:pic>
              <p:nvPicPr>
                <p:cNvPr id="135" name="Freihand 134">
                  <a:extLst>
                    <a:ext uri="{FF2B5EF4-FFF2-40B4-BE49-F238E27FC236}">
                      <a16:creationId xmlns:a16="http://schemas.microsoft.com/office/drawing/2014/main" id="{65DD9DA4-4D76-4C7F-B1B9-A6BD998255EA}"/>
                    </a:ext>
                  </a:extLst>
                </p:cNvPr>
                <p:cNvPicPr/>
                <p:nvPr/>
              </p:nvPicPr>
              <p:blipFill>
                <a:blip r:embed="rId163"/>
                <a:stretch>
                  <a:fillRect/>
                </a:stretch>
              </p:blipFill>
              <p:spPr>
                <a:xfrm>
                  <a:off x="1132282" y="5276192"/>
                  <a:ext cx="1105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6" name="Freihand 135">
                  <a:extLst>
                    <a:ext uri="{FF2B5EF4-FFF2-40B4-BE49-F238E27FC236}">
                      <a16:creationId xmlns:a16="http://schemas.microsoft.com/office/drawing/2014/main" id="{D6C91D2C-1687-44CE-8EDF-6CBA586FD2EC}"/>
                    </a:ext>
                  </a:extLst>
                </p14:cNvPr>
                <p14:cNvContentPartPr/>
                <p14:nvPr/>
              </p14:nvContentPartPr>
              <p14:xfrm>
                <a:off x="1320922" y="5164592"/>
                <a:ext cx="123120" cy="140040"/>
              </p14:xfrm>
            </p:contentPart>
          </mc:Choice>
          <mc:Fallback>
            <p:pic>
              <p:nvPicPr>
                <p:cNvPr id="136" name="Freihand 135">
                  <a:extLst>
                    <a:ext uri="{FF2B5EF4-FFF2-40B4-BE49-F238E27FC236}">
                      <a16:creationId xmlns:a16="http://schemas.microsoft.com/office/drawing/2014/main" id="{D6C91D2C-1687-44CE-8EDF-6CBA586FD2EC}"/>
                    </a:ext>
                  </a:extLst>
                </p:cNvPr>
                <p:cNvPicPr/>
                <p:nvPr/>
              </p:nvPicPr>
              <p:blipFill>
                <a:blip r:embed="rId165"/>
                <a:stretch>
                  <a:fillRect/>
                </a:stretch>
              </p:blipFill>
              <p:spPr>
                <a:xfrm>
                  <a:off x="1316602" y="5160272"/>
                  <a:ext cx="131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7" name="Freihand 136">
                  <a:extLst>
                    <a:ext uri="{FF2B5EF4-FFF2-40B4-BE49-F238E27FC236}">
                      <a16:creationId xmlns:a16="http://schemas.microsoft.com/office/drawing/2014/main" id="{DD937CBA-C0C6-4588-BFE5-11B4B66DA2A8}"/>
                    </a:ext>
                  </a:extLst>
                </p14:cNvPr>
                <p14:cNvContentPartPr/>
                <p14:nvPr/>
              </p14:nvContentPartPr>
              <p14:xfrm>
                <a:off x="1352962" y="5150552"/>
                <a:ext cx="153360" cy="174240"/>
              </p14:xfrm>
            </p:contentPart>
          </mc:Choice>
          <mc:Fallback>
            <p:pic>
              <p:nvPicPr>
                <p:cNvPr id="137" name="Freihand 136">
                  <a:extLst>
                    <a:ext uri="{FF2B5EF4-FFF2-40B4-BE49-F238E27FC236}">
                      <a16:creationId xmlns:a16="http://schemas.microsoft.com/office/drawing/2014/main" id="{DD937CBA-C0C6-4588-BFE5-11B4B66DA2A8}"/>
                    </a:ext>
                  </a:extLst>
                </p:cNvPr>
                <p:cNvPicPr/>
                <p:nvPr/>
              </p:nvPicPr>
              <p:blipFill>
                <a:blip r:embed="rId167"/>
                <a:stretch>
                  <a:fillRect/>
                </a:stretch>
              </p:blipFill>
              <p:spPr>
                <a:xfrm>
                  <a:off x="1348642" y="5146232"/>
                  <a:ext cx="162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9" name="Freihand 138">
                  <a:extLst>
                    <a:ext uri="{FF2B5EF4-FFF2-40B4-BE49-F238E27FC236}">
                      <a16:creationId xmlns:a16="http://schemas.microsoft.com/office/drawing/2014/main" id="{DDE7CA12-9CEE-4F88-8DAD-B0630D83B587}"/>
                    </a:ext>
                  </a:extLst>
                </p14:cNvPr>
                <p14:cNvContentPartPr/>
                <p14:nvPr/>
              </p14:nvContentPartPr>
              <p14:xfrm>
                <a:off x="1667962" y="5151272"/>
                <a:ext cx="136080" cy="96480"/>
              </p14:xfrm>
            </p:contentPart>
          </mc:Choice>
          <mc:Fallback>
            <p:pic>
              <p:nvPicPr>
                <p:cNvPr id="139" name="Freihand 138">
                  <a:extLst>
                    <a:ext uri="{FF2B5EF4-FFF2-40B4-BE49-F238E27FC236}">
                      <a16:creationId xmlns:a16="http://schemas.microsoft.com/office/drawing/2014/main" id="{DDE7CA12-9CEE-4F88-8DAD-B0630D83B587}"/>
                    </a:ext>
                  </a:extLst>
                </p:cNvPr>
                <p:cNvPicPr/>
                <p:nvPr/>
              </p:nvPicPr>
              <p:blipFill>
                <a:blip r:embed="rId169"/>
                <a:stretch>
                  <a:fillRect/>
                </a:stretch>
              </p:blipFill>
              <p:spPr>
                <a:xfrm>
                  <a:off x="1663642" y="5146952"/>
                  <a:ext cx="144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0" name="Freihand 139">
                  <a:extLst>
                    <a:ext uri="{FF2B5EF4-FFF2-40B4-BE49-F238E27FC236}">
                      <a16:creationId xmlns:a16="http://schemas.microsoft.com/office/drawing/2014/main" id="{65675411-18EE-4FC3-8CDD-B6559E01BEEC}"/>
                    </a:ext>
                  </a:extLst>
                </p14:cNvPr>
                <p14:cNvContentPartPr/>
                <p14:nvPr/>
              </p14:nvContentPartPr>
              <p14:xfrm>
                <a:off x="1874962" y="5158832"/>
                <a:ext cx="84600" cy="4320"/>
              </p14:xfrm>
            </p:contentPart>
          </mc:Choice>
          <mc:Fallback>
            <p:pic>
              <p:nvPicPr>
                <p:cNvPr id="140" name="Freihand 139">
                  <a:extLst>
                    <a:ext uri="{FF2B5EF4-FFF2-40B4-BE49-F238E27FC236}">
                      <a16:creationId xmlns:a16="http://schemas.microsoft.com/office/drawing/2014/main" id="{65675411-18EE-4FC3-8CDD-B6559E01BEEC}"/>
                    </a:ext>
                  </a:extLst>
                </p:cNvPr>
                <p:cNvPicPr/>
                <p:nvPr/>
              </p:nvPicPr>
              <p:blipFill>
                <a:blip r:embed="rId171"/>
                <a:stretch>
                  <a:fillRect/>
                </a:stretch>
              </p:blipFill>
              <p:spPr>
                <a:xfrm>
                  <a:off x="1870642" y="5154512"/>
                  <a:ext cx="93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1" name="Freihand 140">
                  <a:extLst>
                    <a:ext uri="{FF2B5EF4-FFF2-40B4-BE49-F238E27FC236}">
                      <a16:creationId xmlns:a16="http://schemas.microsoft.com/office/drawing/2014/main" id="{C507BF9B-1919-485F-8BB5-DEEA7BF6211C}"/>
                    </a:ext>
                  </a:extLst>
                </p14:cNvPr>
                <p14:cNvContentPartPr/>
                <p14:nvPr/>
              </p14:nvContentPartPr>
              <p14:xfrm>
                <a:off x="1851922" y="5180072"/>
                <a:ext cx="121320" cy="19800"/>
              </p14:xfrm>
            </p:contentPart>
          </mc:Choice>
          <mc:Fallback>
            <p:pic>
              <p:nvPicPr>
                <p:cNvPr id="141" name="Freihand 140">
                  <a:extLst>
                    <a:ext uri="{FF2B5EF4-FFF2-40B4-BE49-F238E27FC236}">
                      <a16:creationId xmlns:a16="http://schemas.microsoft.com/office/drawing/2014/main" id="{C507BF9B-1919-485F-8BB5-DEEA7BF6211C}"/>
                    </a:ext>
                  </a:extLst>
                </p:cNvPr>
                <p:cNvPicPr/>
                <p:nvPr/>
              </p:nvPicPr>
              <p:blipFill>
                <a:blip r:embed="rId173"/>
                <a:stretch>
                  <a:fillRect/>
                </a:stretch>
              </p:blipFill>
              <p:spPr>
                <a:xfrm>
                  <a:off x="1847602" y="5175752"/>
                  <a:ext cx="129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2" name="Freihand 141">
                  <a:extLst>
                    <a:ext uri="{FF2B5EF4-FFF2-40B4-BE49-F238E27FC236}">
                      <a16:creationId xmlns:a16="http://schemas.microsoft.com/office/drawing/2014/main" id="{56A07421-C169-42BB-8355-D7A9F79EAB3A}"/>
                    </a:ext>
                  </a:extLst>
                </p14:cNvPr>
                <p14:cNvContentPartPr/>
                <p14:nvPr/>
              </p14:nvContentPartPr>
              <p14:xfrm>
                <a:off x="2032282" y="5121032"/>
                <a:ext cx="140760" cy="118800"/>
              </p14:xfrm>
            </p:contentPart>
          </mc:Choice>
          <mc:Fallback>
            <p:pic>
              <p:nvPicPr>
                <p:cNvPr id="142" name="Freihand 141">
                  <a:extLst>
                    <a:ext uri="{FF2B5EF4-FFF2-40B4-BE49-F238E27FC236}">
                      <a16:creationId xmlns:a16="http://schemas.microsoft.com/office/drawing/2014/main" id="{56A07421-C169-42BB-8355-D7A9F79EAB3A}"/>
                    </a:ext>
                  </a:extLst>
                </p:cNvPr>
                <p:cNvPicPr/>
                <p:nvPr/>
              </p:nvPicPr>
              <p:blipFill>
                <a:blip r:embed="rId175"/>
                <a:stretch>
                  <a:fillRect/>
                </a:stretch>
              </p:blipFill>
              <p:spPr>
                <a:xfrm>
                  <a:off x="2027962" y="5116712"/>
                  <a:ext cx="149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3" name="Freihand 142">
                  <a:extLst>
                    <a:ext uri="{FF2B5EF4-FFF2-40B4-BE49-F238E27FC236}">
                      <a16:creationId xmlns:a16="http://schemas.microsoft.com/office/drawing/2014/main" id="{24C64F01-A272-404E-A296-A88AF0CF45FB}"/>
                    </a:ext>
                  </a:extLst>
                </p14:cNvPr>
                <p14:cNvContentPartPr/>
                <p14:nvPr/>
              </p14:nvContentPartPr>
              <p14:xfrm>
                <a:off x="2186002" y="5083232"/>
                <a:ext cx="99720" cy="100440"/>
              </p14:xfrm>
            </p:contentPart>
          </mc:Choice>
          <mc:Fallback>
            <p:pic>
              <p:nvPicPr>
                <p:cNvPr id="143" name="Freihand 142">
                  <a:extLst>
                    <a:ext uri="{FF2B5EF4-FFF2-40B4-BE49-F238E27FC236}">
                      <a16:creationId xmlns:a16="http://schemas.microsoft.com/office/drawing/2014/main" id="{24C64F01-A272-404E-A296-A88AF0CF45FB}"/>
                    </a:ext>
                  </a:extLst>
                </p:cNvPr>
                <p:cNvPicPr/>
                <p:nvPr/>
              </p:nvPicPr>
              <p:blipFill>
                <a:blip r:embed="rId177"/>
                <a:stretch>
                  <a:fillRect/>
                </a:stretch>
              </p:blipFill>
              <p:spPr>
                <a:xfrm>
                  <a:off x="2181682" y="5078912"/>
                  <a:ext cx="108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5" name="Freihand 144">
                  <a:extLst>
                    <a:ext uri="{FF2B5EF4-FFF2-40B4-BE49-F238E27FC236}">
                      <a16:creationId xmlns:a16="http://schemas.microsoft.com/office/drawing/2014/main" id="{1AF9388D-423E-4817-B95C-1FDA692E31A2}"/>
                    </a:ext>
                  </a:extLst>
                </p14:cNvPr>
                <p14:cNvContentPartPr/>
                <p14:nvPr/>
              </p14:nvContentPartPr>
              <p14:xfrm>
                <a:off x="1561402" y="5416232"/>
                <a:ext cx="96840" cy="86040"/>
              </p14:xfrm>
            </p:contentPart>
          </mc:Choice>
          <mc:Fallback>
            <p:pic>
              <p:nvPicPr>
                <p:cNvPr id="145" name="Freihand 144">
                  <a:extLst>
                    <a:ext uri="{FF2B5EF4-FFF2-40B4-BE49-F238E27FC236}">
                      <a16:creationId xmlns:a16="http://schemas.microsoft.com/office/drawing/2014/main" id="{1AF9388D-423E-4817-B95C-1FDA692E31A2}"/>
                    </a:ext>
                  </a:extLst>
                </p:cNvPr>
                <p:cNvPicPr/>
                <p:nvPr/>
              </p:nvPicPr>
              <p:blipFill>
                <a:blip r:embed="rId179"/>
                <a:stretch>
                  <a:fillRect/>
                </a:stretch>
              </p:blipFill>
              <p:spPr>
                <a:xfrm>
                  <a:off x="1557082" y="5411912"/>
                  <a:ext cx="105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6" name="Freihand 145">
                  <a:extLst>
                    <a:ext uri="{FF2B5EF4-FFF2-40B4-BE49-F238E27FC236}">
                      <a16:creationId xmlns:a16="http://schemas.microsoft.com/office/drawing/2014/main" id="{A58661D4-C2F3-478D-9754-CB76DB2509FD}"/>
                    </a:ext>
                  </a:extLst>
                </p14:cNvPr>
                <p14:cNvContentPartPr/>
                <p14:nvPr/>
              </p14:nvContentPartPr>
              <p14:xfrm>
                <a:off x="1700362" y="5430992"/>
                <a:ext cx="68400" cy="21240"/>
              </p14:xfrm>
            </p:contentPart>
          </mc:Choice>
          <mc:Fallback>
            <p:pic>
              <p:nvPicPr>
                <p:cNvPr id="146" name="Freihand 145">
                  <a:extLst>
                    <a:ext uri="{FF2B5EF4-FFF2-40B4-BE49-F238E27FC236}">
                      <a16:creationId xmlns:a16="http://schemas.microsoft.com/office/drawing/2014/main" id="{A58661D4-C2F3-478D-9754-CB76DB2509FD}"/>
                    </a:ext>
                  </a:extLst>
                </p:cNvPr>
                <p:cNvPicPr/>
                <p:nvPr/>
              </p:nvPicPr>
              <p:blipFill>
                <a:blip r:embed="rId181"/>
                <a:stretch>
                  <a:fillRect/>
                </a:stretch>
              </p:blipFill>
              <p:spPr>
                <a:xfrm>
                  <a:off x="1696042" y="5426672"/>
                  <a:ext cx="77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7" name="Freihand 146">
                  <a:extLst>
                    <a:ext uri="{FF2B5EF4-FFF2-40B4-BE49-F238E27FC236}">
                      <a16:creationId xmlns:a16="http://schemas.microsoft.com/office/drawing/2014/main" id="{7B6A7282-934F-459D-BDFA-E9284B79C5E8}"/>
                    </a:ext>
                  </a:extLst>
                </p14:cNvPr>
                <p14:cNvContentPartPr/>
                <p14:nvPr/>
              </p14:nvContentPartPr>
              <p14:xfrm>
                <a:off x="1746802" y="5400032"/>
                <a:ext cx="117720" cy="93960"/>
              </p14:xfrm>
            </p:contentPart>
          </mc:Choice>
          <mc:Fallback>
            <p:pic>
              <p:nvPicPr>
                <p:cNvPr id="147" name="Freihand 146">
                  <a:extLst>
                    <a:ext uri="{FF2B5EF4-FFF2-40B4-BE49-F238E27FC236}">
                      <a16:creationId xmlns:a16="http://schemas.microsoft.com/office/drawing/2014/main" id="{7B6A7282-934F-459D-BDFA-E9284B79C5E8}"/>
                    </a:ext>
                  </a:extLst>
                </p:cNvPr>
                <p:cNvPicPr/>
                <p:nvPr/>
              </p:nvPicPr>
              <p:blipFill>
                <a:blip r:embed="rId183"/>
                <a:stretch>
                  <a:fillRect/>
                </a:stretch>
              </p:blipFill>
              <p:spPr>
                <a:xfrm>
                  <a:off x="1742482" y="5395712"/>
                  <a:ext cx="126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8" name="Freihand 147">
                  <a:extLst>
                    <a:ext uri="{FF2B5EF4-FFF2-40B4-BE49-F238E27FC236}">
                      <a16:creationId xmlns:a16="http://schemas.microsoft.com/office/drawing/2014/main" id="{65F21674-5C8A-40F4-A7F5-E39D1801ECCF}"/>
                    </a:ext>
                  </a:extLst>
                </p14:cNvPr>
                <p14:cNvContentPartPr/>
                <p14:nvPr/>
              </p14:nvContentPartPr>
              <p14:xfrm>
                <a:off x="1903402" y="5407232"/>
                <a:ext cx="103320" cy="43200"/>
              </p14:xfrm>
            </p:contentPart>
          </mc:Choice>
          <mc:Fallback>
            <p:pic>
              <p:nvPicPr>
                <p:cNvPr id="148" name="Freihand 147">
                  <a:extLst>
                    <a:ext uri="{FF2B5EF4-FFF2-40B4-BE49-F238E27FC236}">
                      <a16:creationId xmlns:a16="http://schemas.microsoft.com/office/drawing/2014/main" id="{65F21674-5C8A-40F4-A7F5-E39D1801ECCF}"/>
                    </a:ext>
                  </a:extLst>
                </p:cNvPr>
                <p:cNvPicPr/>
                <p:nvPr/>
              </p:nvPicPr>
              <p:blipFill>
                <a:blip r:embed="rId185"/>
                <a:stretch>
                  <a:fillRect/>
                </a:stretch>
              </p:blipFill>
              <p:spPr>
                <a:xfrm>
                  <a:off x="1899082" y="5402912"/>
                  <a:ext cx="111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9" name="Freihand 148">
                  <a:extLst>
                    <a:ext uri="{FF2B5EF4-FFF2-40B4-BE49-F238E27FC236}">
                      <a16:creationId xmlns:a16="http://schemas.microsoft.com/office/drawing/2014/main" id="{93FCD985-7ACA-4B41-B6AE-D43DC53967A3}"/>
                    </a:ext>
                  </a:extLst>
                </p14:cNvPr>
                <p14:cNvContentPartPr/>
                <p14:nvPr/>
              </p14:nvContentPartPr>
              <p14:xfrm>
                <a:off x="2049562" y="5367632"/>
                <a:ext cx="88200" cy="73440"/>
              </p14:xfrm>
            </p:contentPart>
          </mc:Choice>
          <mc:Fallback>
            <p:pic>
              <p:nvPicPr>
                <p:cNvPr id="149" name="Freihand 148">
                  <a:extLst>
                    <a:ext uri="{FF2B5EF4-FFF2-40B4-BE49-F238E27FC236}">
                      <a16:creationId xmlns:a16="http://schemas.microsoft.com/office/drawing/2014/main" id="{93FCD985-7ACA-4B41-B6AE-D43DC53967A3}"/>
                    </a:ext>
                  </a:extLst>
                </p:cNvPr>
                <p:cNvPicPr/>
                <p:nvPr/>
              </p:nvPicPr>
              <p:blipFill>
                <a:blip r:embed="rId187"/>
                <a:stretch>
                  <a:fillRect/>
                </a:stretch>
              </p:blipFill>
              <p:spPr>
                <a:xfrm>
                  <a:off x="2045242" y="5363312"/>
                  <a:ext cx="96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0" name="Freihand 149">
                  <a:extLst>
                    <a:ext uri="{FF2B5EF4-FFF2-40B4-BE49-F238E27FC236}">
                      <a16:creationId xmlns:a16="http://schemas.microsoft.com/office/drawing/2014/main" id="{8D1853C4-7B38-4950-B6B8-A449F63E8C45}"/>
                    </a:ext>
                  </a:extLst>
                </p14:cNvPr>
                <p14:cNvContentPartPr/>
                <p14:nvPr/>
              </p14:nvContentPartPr>
              <p14:xfrm>
                <a:off x="2125162" y="5418752"/>
                <a:ext cx="25920" cy="79200"/>
              </p14:xfrm>
            </p:contentPart>
          </mc:Choice>
          <mc:Fallback>
            <p:pic>
              <p:nvPicPr>
                <p:cNvPr id="150" name="Freihand 149">
                  <a:extLst>
                    <a:ext uri="{FF2B5EF4-FFF2-40B4-BE49-F238E27FC236}">
                      <a16:creationId xmlns:a16="http://schemas.microsoft.com/office/drawing/2014/main" id="{8D1853C4-7B38-4950-B6B8-A449F63E8C45}"/>
                    </a:ext>
                  </a:extLst>
                </p:cNvPr>
                <p:cNvPicPr/>
                <p:nvPr/>
              </p:nvPicPr>
              <p:blipFill>
                <a:blip r:embed="rId189"/>
                <a:stretch>
                  <a:fillRect/>
                </a:stretch>
              </p:blipFill>
              <p:spPr>
                <a:xfrm>
                  <a:off x="2120842" y="5414432"/>
                  <a:ext cx="34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1" name="Freihand 150">
                  <a:extLst>
                    <a:ext uri="{FF2B5EF4-FFF2-40B4-BE49-F238E27FC236}">
                      <a16:creationId xmlns:a16="http://schemas.microsoft.com/office/drawing/2014/main" id="{60C6DB38-05CF-497B-90A1-6966CFFE04D7}"/>
                    </a:ext>
                  </a:extLst>
                </p14:cNvPr>
                <p14:cNvContentPartPr/>
                <p14:nvPr/>
              </p14:nvContentPartPr>
              <p14:xfrm>
                <a:off x="2200402" y="5317952"/>
                <a:ext cx="157680" cy="132120"/>
              </p14:xfrm>
            </p:contentPart>
          </mc:Choice>
          <mc:Fallback>
            <p:pic>
              <p:nvPicPr>
                <p:cNvPr id="151" name="Freihand 150">
                  <a:extLst>
                    <a:ext uri="{FF2B5EF4-FFF2-40B4-BE49-F238E27FC236}">
                      <a16:creationId xmlns:a16="http://schemas.microsoft.com/office/drawing/2014/main" id="{60C6DB38-05CF-497B-90A1-6966CFFE04D7}"/>
                    </a:ext>
                  </a:extLst>
                </p:cNvPr>
                <p:cNvPicPr/>
                <p:nvPr/>
              </p:nvPicPr>
              <p:blipFill>
                <a:blip r:embed="rId191"/>
                <a:stretch>
                  <a:fillRect/>
                </a:stretch>
              </p:blipFill>
              <p:spPr>
                <a:xfrm>
                  <a:off x="2196082" y="5313632"/>
                  <a:ext cx="166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82" name="Freihand 181">
                  <a:extLst>
                    <a:ext uri="{FF2B5EF4-FFF2-40B4-BE49-F238E27FC236}">
                      <a16:creationId xmlns:a16="http://schemas.microsoft.com/office/drawing/2014/main" id="{B9DB1FFE-706A-427D-8A18-AB8CECF9440A}"/>
                    </a:ext>
                  </a:extLst>
                </p14:cNvPr>
                <p14:cNvContentPartPr/>
                <p14:nvPr/>
              </p14:nvContentPartPr>
              <p14:xfrm>
                <a:off x="2004562" y="5196992"/>
                <a:ext cx="359280" cy="86040"/>
              </p14:xfrm>
            </p:contentPart>
          </mc:Choice>
          <mc:Fallback>
            <p:pic>
              <p:nvPicPr>
                <p:cNvPr id="182" name="Freihand 181">
                  <a:extLst>
                    <a:ext uri="{FF2B5EF4-FFF2-40B4-BE49-F238E27FC236}">
                      <a16:creationId xmlns:a16="http://schemas.microsoft.com/office/drawing/2014/main" id="{B9DB1FFE-706A-427D-8A18-AB8CECF9440A}"/>
                    </a:ext>
                  </a:extLst>
                </p:cNvPr>
                <p:cNvPicPr/>
                <p:nvPr/>
              </p:nvPicPr>
              <p:blipFill>
                <a:blip r:embed="rId193"/>
                <a:stretch>
                  <a:fillRect/>
                </a:stretch>
              </p:blipFill>
              <p:spPr>
                <a:xfrm>
                  <a:off x="2000242" y="5192672"/>
                  <a:ext cx="367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6" name="Freihand 35">
                  <a:extLst>
                    <a:ext uri="{FF2B5EF4-FFF2-40B4-BE49-F238E27FC236}">
                      <a16:creationId xmlns:a16="http://schemas.microsoft.com/office/drawing/2014/main" id="{62BD0405-A897-46F6-A584-14F43EA717F3}"/>
                    </a:ext>
                  </a:extLst>
                </p14:cNvPr>
                <p14:cNvContentPartPr/>
                <p14:nvPr/>
              </p14:nvContentPartPr>
              <p14:xfrm>
                <a:off x="5837482" y="5384912"/>
                <a:ext cx="16920" cy="16920"/>
              </p14:xfrm>
            </p:contentPart>
          </mc:Choice>
          <mc:Fallback>
            <p:pic>
              <p:nvPicPr>
                <p:cNvPr id="36" name="Freihand 35">
                  <a:extLst>
                    <a:ext uri="{FF2B5EF4-FFF2-40B4-BE49-F238E27FC236}">
                      <a16:creationId xmlns:a16="http://schemas.microsoft.com/office/drawing/2014/main" id="{62BD0405-A897-46F6-A584-14F43EA717F3}"/>
                    </a:ext>
                  </a:extLst>
                </p:cNvPr>
                <p:cNvPicPr/>
                <p:nvPr/>
              </p:nvPicPr>
              <p:blipFill>
                <a:blip r:embed="rId195"/>
                <a:stretch>
                  <a:fillRect/>
                </a:stretch>
              </p:blipFill>
              <p:spPr>
                <a:xfrm>
                  <a:off x="5833162" y="5380592"/>
                  <a:ext cx="25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7" name="Freihand 36">
                  <a:extLst>
                    <a:ext uri="{FF2B5EF4-FFF2-40B4-BE49-F238E27FC236}">
                      <a16:creationId xmlns:a16="http://schemas.microsoft.com/office/drawing/2014/main" id="{AAB80843-2592-46A9-B72D-3EB980BDBCCC}"/>
                    </a:ext>
                  </a:extLst>
                </p14:cNvPr>
                <p14:cNvContentPartPr/>
                <p14:nvPr/>
              </p14:nvContentPartPr>
              <p14:xfrm>
                <a:off x="5584042" y="5370152"/>
                <a:ext cx="1264680" cy="71640"/>
              </p14:xfrm>
            </p:contentPart>
          </mc:Choice>
          <mc:Fallback>
            <p:pic>
              <p:nvPicPr>
                <p:cNvPr id="37" name="Freihand 36">
                  <a:extLst>
                    <a:ext uri="{FF2B5EF4-FFF2-40B4-BE49-F238E27FC236}">
                      <a16:creationId xmlns:a16="http://schemas.microsoft.com/office/drawing/2014/main" id="{AAB80843-2592-46A9-B72D-3EB980BDBCCC}"/>
                    </a:ext>
                  </a:extLst>
                </p:cNvPr>
                <p:cNvPicPr/>
                <p:nvPr/>
              </p:nvPicPr>
              <p:blipFill>
                <a:blip r:embed="rId197"/>
                <a:stretch>
                  <a:fillRect/>
                </a:stretch>
              </p:blipFill>
              <p:spPr>
                <a:xfrm>
                  <a:off x="5579722" y="5365832"/>
                  <a:ext cx="1273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1" name="Freihand 40">
                  <a:extLst>
                    <a:ext uri="{FF2B5EF4-FFF2-40B4-BE49-F238E27FC236}">
                      <a16:creationId xmlns:a16="http://schemas.microsoft.com/office/drawing/2014/main" id="{9CFA04C9-315A-4500-A8B1-7F50BB35E7BE}"/>
                    </a:ext>
                  </a:extLst>
                </p14:cNvPr>
                <p14:cNvContentPartPr/>
                <p14:nvPr/>
              </p14:nvContentPartPr>
              <p14:xfrm>
                <a:off x="6387922" y="4825472"/>
                <a:ext cx="239760" cy="517320"/>
              </p14:xfrm>
            </p:contentPart>
          </mc:Choice>
          <mc:Fallback>
            <p:pic>
              <p:nvPicPr>
                <p:cNvPr id="41" name="Freihand 40">
                  <a:extLst>
                    <a:ext uri="{FF2B5EF4-FFF2-40B4-BE49-F238E27FC236}">
                      <a16:creationId xmlns:a16="http://schemas.microsoft.com/office/drawing/2014/main" id="{9CFA04C9-315A-4500-A8B1-7F50BB35E7BE}"/>
                    </a:ext>
                  </a:extLst>
                </p:cNvPr>
                <p:cNvPicPr/>
                <p:nvPr/>
              </p:nvPicPr>
              <p:blipFill>
                <a:blip r:embed="rId199"/>
                <a:stretch>
                  <a:fillRect/>
                </a:stretch>
              </p:blipFill>
              <p:spPr>
                <a:xfrm>
                  <a:off x="6383602" y="4821152"/>
                  <a:ext cx="248400" cy="525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3" name="Freihand 42">
                  <a:extLst>
                    <a:ext uri="{FF2B5EF4-FFF2-40B4-BE49-F238E27FC236}">
                      <a16:creationId xmlns:a16="http://schemas.microsoft.com/office/drawing/2014/main" id="{CF661568-3846-4FCB-9D27-2F3EFD7B231A}"/>
                    </a:ext>
                  </a:extLst>
                </p14:cNvPr>
                <p14:cNvContentPartPr/>
                <p14:nvPr/>
              </p14:nvContentPartPr>
              <p14:xfrm>
                <a:off x="4164922" y="5699192"/>
                <a:ext cx="143280" cy="172800"/>
              </p14:xfrm>
            </p:contentPart>
          </mc:Choice>
          <mc:Fallback>
            <p:pic>
              <p:nvPicPr>
                <p:cNvPr id="43" name="Freihand 42">
                  <a:extLst>
                    <a:ext uri="{FF2B5EF4-FFF2-40B4-BE49-F238E27FC236}">
                      <a16:creationId xmlns:a16="http://schemas.microsoft.com/office/drawing/2014/main" id="{CF661568-3846-4FCB-9D27-2F3EFD7B231A}"/>
                    </a:ext>
                  </a:extLst>
                </p:cNvPr>
                <p:cNvPicPr/>
                <p:nvPr/>
              </p:nvPicPr>
              <p:blipFill>
                <a:blip r:embed="rId201"/>
                <a:stretch>
                  <a:fillRect/>
                </a:stretch>
              </p:blipFill>
              <p:spPr>
                <a:xfrm>
                  <a:off x="4160602" y="5694872"/>
                  <a:ext cx="151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4" name="Freihand 43">
                  <a:extLst>
                    <a:ext uri="{FF2B5EF4-FFF2-40B4-BE49-F238E27FC236}">
                      <a16:creationId xmlns:a16="http://schemas.microsoft.com/office/drawing/2014/main" id="{34DEC54C-90EF-4F89-810C-0B5038764B2D}"/>
                    </a:ext>
                  </a:extLst>
                </p14:cNvPr>
                <p14:cNvContentPartPr/>
                <p14:nvPr/>
              </p14:nvContentPartPr>
              <p14:xfrm>
                <a:off x="4328362" y="5683352"/>
                <a:ext cx="199440" cy="289800"/>
              </p14:xfrm>
            </p:contentPart>
          </mc:Choice>
          <mc:Fallback>
            <p:pic>
              <p:nvPicPr>
                <p:cNvPr id="44" name="Freihand 43">
                  <a:extLst>
                    <a:ext uri="{FF2B5EF4-FFF2-40B4-BE49-F238E27FC236}">
                      <a16:creationId xmlns:a16="http://schemas.microsoft.com/office/drawing/2014/main" id="{34DEC54C-90EF-4F89-810C-0B5038764B2D}"/>
                    </a:ext>
                  </a:extLst>
                </p:cNvPr>
                <p:cNvPicPr/>
                <p:nvPr/>
              </p:nvPicPr>
              <p:blipFill>
                <a:blip r:embed="rId203"/>
                <a:stretch>
                  <a:fillRect/>
                </a:stretch>
              </p:blipFill>
              <p:spPr>
                <a:xfrm>
                  <a:off x="4324042" y="5679032"/>
                  <a:ext cx="20808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5" name="Freihand 44">
                  <a:extLst>
                    <a:ext uri="{FF2B5EF4-FFF2-40B4-BE49-F238E27FC236}">
                      <a16:creationId xmlns:a16="http://schemas.microsoft.com/office/drawing/2014/main" id="{CD6E8C0F-3880-4286-815F-84E54A593104}"/>
                    </a:ext>
                  </a:extLst>
                </p14:cNvPr>
                <p14:cNvContentPartPr/>
                <p14:nvPr/>
              </p14:nvContentPartPr>
              <p14:xfrm>
                <a:off x="4600162" y="5815112"/>
                <a:ext cx="360" cy="360"/>
              </p14:xfrm>
            </p:contentPart>
          </mc:Choice>
          <mc:Fallback>
            <p:pic>
              <p:nvPicPr>
                <p:cNvPr id="45" name="Freihand 44">
                  <a:extLst>
                    <a:ext uri="{FF2B5EF4-FFF2-40B4-BE49-F238E27FC236}">
                      <a16:creationId xmlns:a16="http://schemas.microsoft.com/office/drawing/2014/main" id="{CD6E8C0F-3880-4286-815F-84E54A593104}"/>
                    </a:ext>
                  </a:extLst>
                </p:cNvPr>
                <p:cNvPicPr/>
                <p:nvPr/>
              </p:nvPicPr>
              <p:blipFill>
                <a:blip r:embed="rId131"/>
                <a:stretch>
                  <a:fillRect/>
                </a:stretch>
              </p:blipFill>
              <p:spPr>
                <a:xfrm>
                  <a:off x="4595842" y="5810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6" name="Freihand 45">
                  <a:extLst>
                    <a:ext uri="{FF2B5EF4-FFF2-40B4-BE49-F238E27FC236}">
                      <a16:creationId xmlns:a16="http://schemas.microsoft.com/office/drawing/2014/main" id="{2D211DC0-B12F-4ED9-AE29-7330D1C123A8}"/>
                    </a:ext>
                  </a:extLst>
                </p14:cNvPr>
                <p14:cNvContentPartPr/>
                <p14:nvPr/>
              </p14:nvContentPartPr>
              <p14:xfrm>
                <a:off x="4748842" y="5634392"/>
                <a:ext cx="359640" cy="179640"/>
              </p14:xfrm>
            </p:contentPart>
          </mc:Choice>
          <mc:Fallback>
            <p:pic>
              <p:nvPicPr>
                <p:cNvPr id="46" name="Freihand 45">
                  <a:extLst>
                    <a:ext uri="{FF2B5EF4-FFF2-40B4-BE49-F238E27FC236}">
                      <a16:creationId xmlns:a16="http://schemas.microsoft.com/office/drawing/2014/main" id="{2D211DC0-B12F-4ED9-AE29-7330D1C123A8}"/>
                    </a:ext>
                  </a:extLst>
                </p:cNvPr>
                <p:cNvPicPr/>
                <p:nvPr/>
              </p:nvPicPr>
              <p:blipFill>
                <a:blip r:embed="rId206"/>
                <a:stretch>
                  <a:fillRect/>
                </a:stretch>
              </p:blipFill>
              <p:spPr>
                <a:xfrm>
                  <a:off x="4744522" y="5630072"/>
                  <a:ext cx="368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7" name="Freihand 46">
                  <a:extLst>
                    <a:ext uri="{FF2B5EF4-FFF2-40B4-BE49-F238E27FC236}">
                      <a16:creationId xmlns:a16="http://schemas.microsoft.com/office/drawing/2014/main" id="{B5AB3EB7-4633-4FB2-9AD0-095A4E6610F4}"/>
                    </a:ext>
                  </a:extLst>
                </p14:cNvPr>
                <p14:cNvContentPartPr/>
                <p14:nvPr/>
              </p14:nvContentPartPr>
              <p14:xfrm>
                <a:off x="4966642" y="5625392"/>
                <a:ext cx="17640" cy="720"/>
              </p14:xfrm>
            </p:contentPart>
          </mc:Choice>
          <mc:Fallback>
            <p:pic>
              <p:nvPicPr>
                <p:cNvPr id="47" name="Freihand 46">
                  <a:extLst>
                    <a:ext uri="{FF2B5EF4-FFF2-40B4-BE49-F238E27FC236}">
                      <a16:creationId xmlns:a16="http://schemas.microsoft.com/office/drawing/2014/main" id="{B5AB3EB7-4633-4FB2-9AD0-095A4E6610F4}"/>
                    </a:ext>
                  </a:extLst>
                </p:cNvPr>
                <p:cNvPicPr/>
                <p:nvPr/>
              </p:nvPicPr>
              <p:blipFill>
                <a:blip r:embed="rId208"/>
                <a:stretch>
                  <a:fillRect/>
                </a:stretch>
              </p:blipFill>
              <p:spPr>
                <a:xfrm>
                  <a:off x="4962322" y="5621072"/>
                  <a:ext cx="262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 name="Freihand 47">
                  <a:extLst>
                    <a:ext uri="{FF2B5EF4-FFF2-40B4-BE49-F238E27FC236}">
                      <a16:creationId xmlns:a16="http://schemas.microsoft.com/office/drawing/2014/main" id="{F6E105BE-0F5D-4397-80A4-782F5273A856}"/>
                    </a:ext>
                  </a:extLst>
                </p14:cNvPr>
                <p14:cNvContentPartPr/>
                <p14:nvPr/>
              </p14:nvContentPartPr>
              <p14:xfrm>
                <a:off x="5431402" y="5619992"/>
                <a:ext cx="177840" cy="200880"/>
              </p14:xfrm>
            </p:contentPart>
          </mc:Choice>
          <mc:Fallback>
            <p:pic>
              <p:nvPicPr>
                <p:cNvPr id="48" name="Freihand 47">
                  <a:extLst>
                    <a:ext uri="{FF2B5EF4-FFF2-40B4-BE49-F238E27FC236}">
                      <a16:creationId xmlns:a16="http://schemas.microsoft.com/office/drawing/2014/main" id="{F6E105BE-0F5D-4397-80A4-782F5273A856}"/>
                    </a:ext>
                  </a:extLst>
                </p:cNvPr>
                <p:cNvPicPr/>
                <p:nvPr/>
              </p:nvPicPr>
              <p:blipFill>
                <a:blip r:embed="rId210"/>
                <a:stretch>
                  <a:fillRect/>
                </a:stretch>
              </p:blipFill>
              <p:spPr>
                <a:xfrm>
                  <a:off x="5427082" y="5615672"/>
                  <a:ext cx="186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9" name="Freihand 48">
                  <a:extLst>
                    <a:ext uri="{FF2B5EF4-FFF2-40B4-BE49-F238E27FC236}">
                      <a16:creationId xmlns:a16="http://schemas.microsoft.com/office/drawing/2014/main" id="{1F1ED46C-876D-4B89-8979-4548F7961DAE}"/>
                    </a:ext>
                  </a:extLst>
                </p14:cNvPr>
                <p14:cNvContentPartPr/>
                <p14:nvPr/>
              </p14:nvContentPartPr>
              <p14:xfrm>
                <a:off x="5668642" y="5610992"/>
                <a:ext cx="109080" cy="167400"/>
              </p14:xfrm>
            </p:contentPart>
          </mc:Choice>
          <mc:Fallback>
            <p:pic>
              <p:nvPicPr>
                <p:cNvPr id="49" name="Freihand 48">
                  <a:extLst>
                    <a:ext uri="{FF2B5EF4-FFF2-40B4-BE49-F238E27FC236}">
                      <a16:creationId xmlns:a16="http://schemas.microsoft.com/office/drawing/2014/main" id="{1F1ED46C-876D-4B89-8979-4548F7961DAE}"/>
                    </a:ext>
                  </a:extLst>
                </p:cNvPr>
                <p:cNvPicPr/>
                <p:nvPr/>
              </p:nvPicPr>
              <p:blipFill>
                <a:blip r:embed="rId212"/>
                <a:stretch>
                  <a:fillRect/>
                </a:stretch>
              </p:blipFill>
              <p:spPr>
                <a:xfrm>
                  <a:off x="5664322" y="5606672"/>
                  <a:ext cx="117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0" name="Freihand 49">
                  <a:extLst>
                    <a:ext uri="{FF2B5EF4-FFF2-40B4-BE49-F238E27FC236}">
                      <a16:creationId xmlns:a16="http://schemas.microsoft.com/office/drawing/2014/main" id="{09154CB9-FBE3-4085-BD48-9B156B4C3A73}"/>
                    </a:ext>
                  </a:extLst>
                </p14:cNvPr>
                <p14:cNvContentPartPr/>
                <p14:nvPr/>
              </p14:nvContentPartPr>
              <p14:xfrm>
                <a:off x="5725882" y="5739872"/>
                <a:ext cx="58320" cy="18720"/>
              </p14:xfrm>
            </p:contentPart>
          </mc:Choice>
          <mc:Fallback>
            <p:pic>
              <p:nvPicPr>
                <p:cNvPr id="50" name="Freihand 49">
                  <a:extLst>
                    <a:ext uri="{FF2B5EF4-FFF2-40B4-BE49-F238E27FC236}">
                      <a16:creationId xmlns:a16="http://schemas.microsoft.com/office/drawing/2014/main" id="{09154CB9-FBE3-4085-BD48-9B156B4C3A73}"/>
                    </a:ext>
                  </a:extLst>
                </p:cNvPr>
                <p:cNvPicPr/>
                <p:nvPr/>
              </p:nvPicPr>
              <p:blipFill>
                <a:blip r:embed="rId214"/>
                <a:stretch>
                  <a:fillRect/>
                </a:stretch>
              </p:blipFill>
              <p:spPr>
                <a:xfrm>
                  <a:off x="5721562" y="5735552"/>
                  <a:ext cx="66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1" name="Freihand 50">
                  <a:extLst>
                    <a:ext uri="{FF2B5EF4-FFF2-40B4-BE49-F238E27FC236}">
                      <a16:creationId xmlns:a16="http://schemas.microsoft.com/office/drawing/2014/main" id="{8FC771F7-7E20-4D42-B2C4-8341DCFC5909}"/>
                    </a:ext>
                  </a:extLst>
                </p14:cNvPr>
                <p14:cNvContentPartPr/>
                <p14:nvPr/>
              </p14:nvContentPartPr>
              <p14:xfrm>
                <a:off x="5824882" y="5677952"/>
                <a:ext cx="63720" cy="104400"/>
              </p14:xfrm>
            </p:contentPart>
          </mc:Choice>
          <mc:Fallback>
            <p:pic>
              <p:nvPicPr>
                <p:cNvPr id="51" name="Freihand 50">
                  <a:extLst>
                    <a:ext uri="{FF2B5EF4-FFF2-40B4-BE49-F238E27FC236}">
                      <a16:creationId xmlns:a16="http://schemas.microsoft.com/office/drawing/2014/main" id="{8FC771F7-7E20-4D42-B2C4-8341DCFC5909}"/>
                    </a:ext>
                  </a:extLst>
                </p:cNvPr>
                <p:cNvPicPr/>
                <p:nvPr/>
              </p:nvPicPr>
              <p:blipFill>
                <a:blip r:embed="rId216"/>
                <a:stretch>
                  <a:fillRect/>
                </a:stretch>
              </p:blipFill>
              <p:spPr>
                <a:xfrm>
                  <a:off x="5820562" y="5673632"/>
                  <a:ext cx="72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2" name="Freihand 51">
                  <a:extLst>
                    <a:ext uri="{FF2B5EF4-FFF2-40B4-BE49-F238E27FC236}">
                      <a16:creationId xmlns:a16="http://schemas.microsoft.com/office/drawing/2014/main" id="{72B1D611-4044-484C-A83A-97130069FE0D}"/>
                    </a:ext>
                  </a:extLst>
                </p14:cNvPr>
                <p14:cNvContentPartPr/>
                <p14:nvPr/>
              </p14:nvContentPartPr>
              <p14:xfrm>
                <a:off x="5527162" y="5598392"/>
                <a:ext cx="443880" cy="162720"/>
              </p14:xfrm>
            </p:contentPart>
          </mc:Choice>
          <mc:Fallback>
            <p:pic>
              <p:nvPicPr>
                <p:cNvPr id="52" name="Freihand 51">
                  <a:extLst>
                    <a:ext uri="{FF2B5EF4-FFF2-40B4-BE49-F238E27FC236}">
                      <a16:creationId xmlns:a16="http://schemas.microsoft.com/office/drawing/2014/main" id="{72B1D611-4044-484C-A83A-97130069FE0D}"/>
                    </a:ext>
                  </a:extLst>
                </p:cNvPr>
                <p:cNvPicPr/>
                <p:nvPr/>
              </p:nvPicPr>
              <p:blipFill>
                <a:blip r:embed="rId218"/>
                <a:stretch>
                  <a:fillRect/>
                </a:stretch>
              </p:blipFill>
              <p:spPr>
                <a:xfrm>
                  <a:off x="5522842" y="5594072"/>
                  <a:ext cx="452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3" name="Freihand 52">
                  <a:extLst>
                    <a:ext uri="{FF2B5EF4-FFF2-40B4-BE49-F238E27FC236}">
                      <a16:creationId xmlns:a16="http://schemas.microsoft.com/office/drawing/2014/main" id="{47AD8276-5A93-4AD1-A0F0-62F46A7CE8C6}"/>
                    </a:ext>
                  </a:extLst>
                </p14:cNvPr>
                <p14:cNvContentPartPr/>
                <p14:nvPr/>
              </p14:nvContentPartPr>
              <p14:xfrm>
                <a:off x="6158962" y="5657072"/>
                <a:ext cx="14400" cy="50040"/>
              </p14:xfrm>
            </p:contentPart>
          </mc:Choice>
          <mc:Fallback>
            <p:pic>
              <p:nvPicPr>
                <p:cNvPr id="53" name="Freihand 52">
                  <a:extLst>
                    <a:ext uri="{FF2B5EF4-FFF2-40B4-BE49-F238E27FC236}">
                      <a16:creationId xmlns:a16="http://schemas.microsoft.com/office/drawing/2014/main" id="{47AD8276-5A93-4AD1-A0F0-62F46A7CE8C6}"/>
                    </a:ext>
                  </a:extLst>
                </p:cNvPr>
                <p:cNvPicPr/>
                <p:nvPr/>
              </p:nvPicPr>
              <p:blipFill>
                <a:blip r:embed="rId220"/>
                <a:stretch>
                  <a:fillRect/>
                </a:stretch>
              </p:blipFill>
              <p:spPr>
                <a:xfrm>
                  <a:off x="6154642" y="5652752"/>
                  <a:ext cx="23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4" name="Freihand 53">
                  <a:extLst>
                    <a:ext uri="{FF2B5EF4-FFF2-40B4-BE49-F238E27FC236}">
                      <a16:creationId xmlns:a16="http://schemas.microsoft.com/office/drawing/2014/main" id="{022E9888-0E35-4485-B652-09BA39B574D9}"/>
                    </a:ext>
                  </a:extLst>
                </p14:cNvPr>
                <p14:cNvContentPartPr/>
                <p14:nvPr/>
              </p14:nvContentPartPr>
              <p14:xfrm>
                <a:off x="6150682" y="5829872"/>
                <a:ext cx="360" cy="360"/>
              </p14:xfrm>
            </p:contentPart>
          </mc:Choice>
          <mc:Fallback>
            <p:pic>
              <p:nvPicPr>
                <p:cNvPr id="54" name="Freihand 53">
                  <a:extLst>
                    <a:ext uri="{FF2B5EF4-FFF2-40B4-BE49-F238E27FC236}">
                      <a16:creationId xmlns:a16="http://schemas.microsoft.com/office/drawing/2014/main" id="{022E9888-0E35-4485-B652-09BA39B574D9}"/>
                    </a:ext>
                  </a:extLst>
                </p:cNvPr>
                <p:cNvPicPr/>
                <p:nvPr/>
              </p:nvPicPr>
              <p:blipFill>
                <a:blip r:embed="rId131"/>
                <a:stretch>
                  <a:fillRect/>
                </a:stretch>
              </p:blipFill>
              <p:spPr>
                <a:xfrm>
                  <a:off x="6146362" y="5825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8" name="Freihand 107">
                  <a:extLst>
                    <a:ext uri="{FF2B5EF4-FFF2-40B4-BE49-F238E27FC236}">
                      <a16:creationId xmlns:a16="http://schemas.microsoft.com/office/drawing/2014/main" id="{B1E10FD8-A383-49D1-B93F-4E27DA1EB05C}"/>
                    </a:ext>
                  </a:extLst>
                </p14:cNvPr>
                <p14:cNvContentPartPr/>
                <p14:nvPr/>
              </p14:nvContentPartPr>
              <p14:xfrm>
                <a:off x="3758842" y="6374552"/>
                <a:ext cx="148320" cy="12960"/>
              </p14:xfrm>
            </p:contentPart>
          </mc:Choice>
          <mc:Fallback>
            <p:pic>
              <p:nvPicPr>
                <p:cNvPr id="108" name="Freihand 107">
                  <a:extLst>
                    <a:ext uri="{FF2B5EF4-FFF2-40B4-BE49-F238E27FC236}">
                      <a16:creationId xmlns:a16="http://schemas.microsoft.com/office/drawing/2014/main" id="{B1E10FD8-A383-49D1-B93F-4E27DA1EB05C}"/>
                    </a:ext>
                  </a:extLst>
                </p:cNvPr>
                <p:cNvPicPr/>
                <p:nvPr/>
              </p:nvPicPr>
              <p:blipFill>
                <a:blip r:embed="rId223"/>
                <a:stretch>
                  <a:fillRect/>
                </a:stretch>
              </p:blipFill>
              <p:spPr>
                <a:xfrm>
                  <a:off x="3754522" y="6370232"/>
                  <a:ext cx="156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9" name="Freihand 108">
                  <a:extLst>
                    <a:ext uri="{FF2B5EF4-FFF2-40B4-BE49-F238E27FC236}">
                      <a16:creationId xmlns:a16="http://schemas.microsoft.com/office/drawing/2014/main" id="{C2FF49CE-5D3F-4F8F-9434-49CA8C5FC519}"/>
                    </a:ext>
                  </a:extLst>
                </p14:cNvPr>
                <p14:cNvContentPartPr/>
                <p14:nvPr/>
              </p14:nvContentPartPr>
              <p14:xfrm>
                <a:off x="3748762" y="6383192"/>
                <a:ext cx="174600" cy="28440"/>
              </p14:xfrm>
            </p:contentPart>
          </mc:Choice>
          <mc:Fallback>
            <p:pic>
              <p:nvPicPr>
                <p:cNvPr id="109" name="Freihand 108">
                  <a:extLst>
                    <a:ext uri="{FF2B5EF4-FFF2-40B4-BE49-F238E27FC236}">
                      <a16:creationId xmlns:a16="http://schemas.microsoft.com/office/drawing/2014/main" id="{C2FF49CE-5D3F-4F8F-9434-49CA8C5FC519}"/>
                    </a:ext>
                  </a:extLst>
                </p:cNvPr>
                <p:cNvPicPr/>
                <p:nvPr/>
              </p:nvPicPr>
              <p:blipFill>
                <a:blip r:embed="rId225"/>
                <a:stretch>
                  <a:fillRect/>
                </a:stretch>
              </p:blipFill>
              <p:spPr>
                <a:xfrm>
                  <a:off x="3744442" y="6378872"/>
                  <a:ext cx="1832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0" name="Freihand 109">
                  <a:extLst>
                    <a:ext uri="{FF2B5EF4-FFF2-40B4-BE49-F238E27FC236}">
                      <a16:creationId xmlns:a16="http://schemas.microsoft.com/office/drawing/2014/main" id="{7AAB904A-04A2-4DDD-A513-F66CD7C9B9B1}"/>
                    </a:ext>
                  </a:extLst>
                </p14:cNvPr>
                <p14:cNvContentPartPr/>
                <p14:nvPr/>
              </p14:nvContentPartPr>
              <p14:xfrm>
                <a:off x="3924082" y="6337472"/>
                <a:ext cx="91440" cy="120960"/>
              </p14:xfrm>
            </p:contentPart>
          </mc:Choice>
          <mc:Fallback>
            <p:pic>
              <p:nvPicPr>
                <p:cNvPr id="110" name="Freihand 109">
                  <a:extLst>
                    <a:ext uri="{FF2B5EF4-FFF2-40B4-BE49-F238E27FC236}">
                      <a16:creationId xmlns:a16="http://schemas.microsoft.com/office/drawing/2014/main" id="{7AAB904A-04A2-4DDD-A513-F66CD7C9B9B1}"/>
                    </a:ext>
                  </a:extLst>
                </p:cNvPr>
                <p:cNvPicPr/>
                <p:nvPr/>
              </p:nvPicPr>
              <p:blipFill>
                <a:blip r:embed="rId227"/>
                <a:stretch>
                  <a:fillRect/>
                </a:stretch>
              </p:blipFill>
              <p:spPr>
                <a:xfrm>
                  <a:off x="3919762" y="6333152"/>
                  <a:ext cx="100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3" name="Freihand 152">
                  <a:extLst>
                    <a:ext uri="{FF2B5EF4-FFF2-40B4-BE49-F238E27FC236}">
                      <a16:creationId xmlns:a16="http://schemas.microsoft.com/office/drawing/2014/main" id="{8ACFA38C-2D32-4CA4-8A79-DA55EDDA4E66}"/>
                    </a:ext>
                  </a:extLst>
                </p14:cNvPr>
                <p14:cNvContentPartPr/>
                <p14:nvPr/>
              </p14:nvContentPartPr>
              <p14:xfrm>
                <a:off x="5592322" y="6177632"/>
                <a:ext cx="129960" cy="119880"/>
              </p14:xfrm>
            </p:contentPart>
          </mc:Choice>
          <mc:Fallback>
            <p:pic>
              <p:nvPicPr>
                <p:cNvPr id="153" name="Freihand 152">
                  <a:extLst>
                    <a:ext uri="{FF2B5EF4-FFF2-40B4-BE49-F238E27FC236}">
                      <a16:creationId xmlns:a16="http://schemas.microsoft.com/office/drawing/2014/main" id="{8ACFA38C-2D32-4CA4-8A79-DA55EDDA4E66}"/>
                    </a:ext>
                  </a:extLst>
                </p:cNvPr>
                <p:cNvPicPr/>
                <p:nvPr/>
              </p:nvPicPr>
              <p:blipFill>
                <a:blip r:embed="rId229"/>
                <a:stretch>
                  <a:fillRect/>
                </a:stretch>
              </p:blipFill>
              <p:spPr>
                <a:xfrm>
                  <a:off x="5588002" y="6173312"/>
                  <a:ext cx="138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4" name="Freihand 153">
                  <a:extLst>
                    <a:ext uri="{FF2B5EF4-FFF2-40B4-BE49-F238E27FC236}">
                      <a16:creationId xmlns:a16="http://schemas.microsoft.com/office/drawing/2014/main" id="{40E05D3B-0EE3-44D6-98F6-AAAC4F345339}"/>
                    </a:ext>
                  </a:extLst>
                </p14:cNvPr>
                <p14:cNvContentPartPr/>
                <p14:nvPr/>
              </p14:nvContentPartPr>
              <p14:xfrm>
                <a:off x="5861962" y="6091952"/>
                <a:ext cx="172080" cy="87120"/>
              </p14:xfrm>
            </p:contentPart>
          </mc:Choice>
          <mc:Fallback>
            <p:pic>
              <p:nvPicPr>
                <p:cNvPr id="154" name="Freihand 153">
                  <a:extLst>
                    <a:ext uri="{FF2B5EF4-FFF2-40B4-BE49-F238E27FC236}">
                      <a16:creationId xmlns:a16="http://schemas.microsoft.com/office/drawing/2014/main" id="{40E05D3B-0EE3-44D6-98F6-AAAC4F345339}"/>
                    </a:ext>
                  </a:extLst>
                </p:cNvPr>
                <p:cNvPicPr/>
                <p:nvPr/>
              </p:nvPicPr>
              <p:blipFill>
                <a:blip r:embed="rId231"/>
                <a:stretch>
                  <a:fillRect/>
                </a:stretch>
              </p:blipFill>
              <p:spPr>
                <a:xfrm>
                  <a:off x="5857642" y="6087632"/>
                  <a:ext cx="180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5" name="Freihand 154">
                  <a:extLst>
                    <a:ext uri="{FF2B5EF4-FFF2-40B4-BE49-F238E27FC236}">
                      <a16:creationId xmlns:a16="http://schemas.microsoft.com/office/drawing/2014/main" id="{511DA514-D00C-42ED-9CD3-6135B67AC281}"/>
                    </a:ext>
                  </a:extLst>
                </p14:cNvPr>
                <p14:cNvContentPartPr/>
                <p14:nvPr/>
              </p14:nvContentPartPr>
              <p14:xfrm>
                <a:off x="5783482" y="6193472"/>
                <a:ext cx="373680" cy="63000"/>
              </p14:xfrm>
            </p:contentPart>
          </mc:Choice>
          <mc:Fallback>
            <p:pic>
              <p:nvPicPr>
                <p:cNvPr id="155" name="Freihand 154">
                  <a:extLst>
                    <a:ext uri="{FF2B5EF4-FFF2-40B4-BE49-F238E27FC236}">
                      <a16:creationId xmlns:a16="http://schemas.microsoft.com/office/drawing/2014/main" id="{511DA514-D00C-42ED-9CD3-6135B67AC281}"/>
                    </a:ext>
                  </a:extLst>
                </p:cNvPr>
                <p:cNvPicPr/>
                <p:nvPr/>
              </p:nvPicPr>
              <p:blipFill>
                <a:blip r:embed="rId233"/>
                <a:stretch>
                  <a:fillRect/>
                </a:stretch>
              </p:blipFill>
              <p:spPr>
                <a:xfrm>
                  <a:off x="5779162" y="6189152"/>
                  <a:ext cx="382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6" name="Freihand 155">
                  <a:extLst>
                    <a:ext uri="{FF2B5EF4-FFF2-40B4-BE49-F238E27FC236}">
                      <a16:creationId xmlns:a16="http://schemas.microsoft.com/office/drawing/2014/main" id="{7EBC070F-1423-4481-9FCE-F2F22645F9F5}"/>
                    </a:ext>
                  </a:extLst>
                </p14:cNvPr>
                <p14:cNvContentPartPr/>
                <p14:nvPr/>
              </p14:nvContentPartPr>
              <p14:xfrm>
                <a:off x="5914162" y="6311192"/>
                <a:ext cx="122040" cy="191520"/>
              </p14:xfrm>
            </p:contentPart>
          </mc:Choice>
          <mc:Fallback>
            <p:pic>
              <p:nvPicPr>
                <p:cNvPr id="156" name="Freihand 155">
                  <a:extLst>
                    <a:ext uri="{FF2B5EF4-FFF2-40B4-BE49-F238E27FC236}">
                      <a16:creationId xmlns:a16="http://schemas.microsoft.com/office/drawing/2014/main" id="{7EBC070F-1423-4481-9FCE-F2F22645F9F5}"/>
                    </a:ext>
                  </a:extLst>
                </p:cNvPr>
                <p:cNvPicPr/>
                <p:nvPr/>
              </p:nvPicPr>
              <p:blipFill>
                <a:blip r:embed="rId235"/>
                <a:stretch>
                  <a:fillRect/>
                </a:stretch>
              </p:blipFill>
              <p:spPr>
                <a:xfrm>
                  <a:off x="5909842" y="6306872"/>
                  <a:ext cx="130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7" name="Freihand 156">
                  <a:extLst>
                    <a:ext uri="{FF2B5EF4-FFF2-40B4-BE49-F238E27FC236}">
                      <a16:creationId xmlns:a16="http://schemas.microsoft.com/office/drawing/2014/main" id="{D151E11A-6D8A-4AFD-B182-4C9AE8C12CC4}"/>
                    </a:ext>
                  </a:extLst>
                </p14:cNvPr>
                <p14:cNvContentPartPr/>
                <p14:nvPr/>
              </p14:nvContentPartPr>
              <p14:xfrm>
                <a:off x="6031162" y="6351512"/>
                <a:ext cx="77400" cy="124560"/>
              </p14:xfrm>
            </p:contentPart>
          </mc:Choice>
          <mc:Fallback>
            <p:pic>
              <p:nvPicPr>
                <p:cNvPr id="157" name="Freihand 156">
                  <a:extLst>
                    <a:ext uri="{FF2B5EF4-FFF2-40B4-BE49-F238E27FC236}">
                      <a16:creationId xmlns:a16="http://schemas.microsoft.com/office/drawing/2014/main" id="{D151E11A-6D8A-4AFD-B182-4C9AE8C12CC4}"/>
                    </a:ext>
                  </a:extLst>
                </p:cNvPr>
                <p:cNvPicPr/>
                <p:nvPr/>
              </p:nvPicPr>
              <p:blipFill>
                <a:blip r:embed="rId237"/>
                <a:stretch>
                  <a:fillRect/>
                </a:stretch>
              </p:blipFill>
              <p:spPr>
                <a:xfrm>
                  <a:off x="6026842" y="6347192"/>
                  <a:ext cx="86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12" name="Freihand 111">
                  <a:extLst>
                    <a:ext uri="{FF2B5EF4-FFF2-40B4-BE49-F238E27FC236}">
                      <a16:creationId xmlns:a16="http://schemas.microsoft.com/office/drawing/2014/main" id="{CCCBA3DE-3FDC-4809-851A-D9C8457489E0}"/>
                    </a:ext>
                  </a:extLst>
                </p14:cNvPr>
                <p14:cNvContentPartPr/>
                <p14:nvPr/>
              </p14:nvContentPartPr>
              <p14:xfrm>
                <a:off x="4177882" y="6308312"/>
                <a:ext cx="123120" cy="139680"/>
              </p14:xfrm>
            </p:contentPart>
          </mc:Choice>
          <mc:Fallback>
            <p:pic>
              <p:nvPicPr>
                <p:cNvPr id="112" name="Freihand 111">
                  <a:extLst>
                    <a:ext uri="{FF2B5EF4-FFF2-40B4-BE49-F238E27FC236}">
                      <a16:creationId xmlns:a16="http://schemas.microsoft.com/office/drawing/2014/main" id="{CCCBA3DE-3FDC-4809-851A-D9C8457489E0}"/>
                    </a:ext>
                  </a:extLst>
                </p:cNvPr>
                <p:cNvPicPr/>
                <p:nvPr/>
              </p:nvPicPr>
              <p:blipFill>
                <a:blip r:embed="rId239"/>
                <a:stretch>
                  <a:fillRect/>
                </a:stretch>
              </p:blipFill>
              <p:spPr>
                <a:xfrm>
                  <a:off x="4173562" y="6303992"/>
                  <a:ext cx="131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13" name="Freihand 112">
                  <a:extLst>
                    <a:ext uri="{FF2B5EF4-FFF2-40B4-BE49-F238E27FC236}">
                      <a16:creationId xmlns:a16="http://schemas.microsoft.com/office/drawing/2014/main" id="{9362E84F-4A4C-4287-B7F8-0ECB9ABDADE8}"/>
                    </a:ext>
                  </a:extLst>
                </p14:cNvPr>
                <p14:cNvContentPartPr/>
                <p14:nvPr/>
              </p14:nvContentPartPr>
              <p14:xfrm>
                <a:off x="4192282" y="6334592"/>
                <a:ext cx="108360" cy="47880"/>
              </p14:xfrm>
            </p:contentPart>
          </mc:Choice>
          <mc:Fallback>
            <p:pic>
              <p:nvPicPr>
                <p:cNvPr id="113" name="Freihand 112">
                  <a:extLst>
                    <a:ext uri="{FF2B5EF4-FFF2-40B4-BE49-F238E27FC236}">
                      <a16:creationId xmlns:a16="http://schemas.microsoft.com/office/drawing/2014/main" id="{9362E84F-4A4C-4287-B7F8-0ECB9ABDADE8}"/>
                    </a:ext>
                  </a:extLst>
                </p:cNvPr>
                <p:cNvPicPr/>
                <p:nvPr/>
              </p:nvPicPr>
              <p:blipFill>
                <a:blip r:embed="rId241"/>
                <a:stretch>
                  <a:fillRect/>
                </a:stretch>
              </p:blipFill>
              <p:spPr>
                <a:xfrm>
                  <a:off x="4187962" y="6330272"/>
                  <a:ext cx="1170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14" name="Freihand 113">
                  <a:extLst>
                    <a:ext uri="{FF2B5EF4-FFF2-40B4-BE49-F238E27FC236}">
                      <a16:creationId xmlns:a16="http://schemas.microsoft.com/office/drawing/2014/main" id="{EB3DA19D-25D7-4E46-AADF-36AD4A3992A4}"/>
                    </a:ext>
                  </a:extLst>
                </p14:cNvPr>
                <p14:cNvContentPartPr/>
                <p14:nvPr/>
              </p14:nvContentPartPr>
              <p14:xfrm>
                <a:off x="4318282" y="6364112"/>
                <a:ext cx="107640" cy="82440"/>
              </p14:xfrm>
            </p:contentPart>
          </mc:Choice>
          <mc:Fallback>
            <p:pic>
              <p:nvPicPr>
                <p:cNvPr id="114" name="Freihand 113">
                  <a:extLst>
                    <a:ext uri="{FF2B5EF4-FFF2-40B4-BE49-F238E27FC236}">
                      <a16:creationId xmlns:a16="http://schemas.microsoft.com/office/drawing/2014/main" id="{EB3DA19D-25D7-4E46-AADF-36AD4A3992A4}"/>
                    </a:ext>
                  </a:extLst>
                </p:cNvPr>
                <p:cNvPicPr/>
                <p:nvPr/>
              </p:nvPicPr>
              <p:blipFill>
                <a:blip r:embed="rId243"/>
                <a:stretch>
                  <a:fillRect/>
                </a:stretch>
              </p:blipFill>
              <p:spPr>
                <a:xfrm>
                  <a:off x="4313962" y="6359792"/>
                  <a:ext cx="116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15" name="Freihand 114">
                  <a:extLst>
                    <a:ext uri="{FF2B5EF4-FFF2-40B4-BE49-F238E27FC236}">
                      <a16:creationId xmlns:a16="http://schemas.microsoft.com/office/drawing/2014/main" id="{B65F8E41-2E63-4FB2-8358-3817C0B57478}"/>
                    </a:ext>
                  </a:extLst>
                </p14:cNvPr>
                <p14:cNvContentPartPr/>
                <p14:nvPr/>
              </p14:nvContentPartPr>
              <p14:xfrm>
                <a:off x="4520602" y="6239192"/>
                <a:ext cx="70560" cy="153360"/>
              </p14:xfrm>
            </p:contentPart>
          </mc:Choice>
          <mc:Fallback>
            <p:pic>
              <p:nvPicPr>
                <p:cNvPr id="115" name="Freihand 114">
                  <a:extLst>
                    <a:ext uri="{FF2B5EF4-FFF2-40B4-BE49-F238E27FC236}">
                      <a16:creationId xmlns:a16="http://schemas.microsoft.com/office/drawing/2014/main" id="{B65F8E41-2E63-4FB2-8358-3817C0B57478}"/>
                    </a:ext>
                  </a:extLst>
                </p:cNvPr>
                <p:cNvPicPr/>
                <p:nvPr/>
              </p:nvPicPr>
              <p:blipFill>
                <a:blip r:embed="rId245"/>
                <a:stretch>
                  <a:fillRect/>
                </a:stretch>
              </p:blipFill>
              <p:spPr>
                <a:xfrm>
                  <a:off x="4516282" y="6234872"/>
                  <a:ext cx="79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17" name="Freihand 116">
                  <a:extLst>
                    <a:ext uri="{FF2B5EF4-FFF2-40B4-BE49-F238E27FC236}">
                      <a16:creationId xmlns:a16="http://schemas.microsoft.com/office/drawing/2014/main" id="{18B1D0E6-FBC3-459C-A7F4-FD46CFF142BF}"/>
                    </a:ext>
                  </a:extLst>
                </p14:cNvPr>
                <p14:cNvContentPartPr/>
                <p14:nvPr/>
              </p14:nvContentPartPr>
              <p14:xfrm>
                <a:off x="4650922" y="6258632"/>
                <a:ext cx="107280" cy="177120"/>
              </p14:xfrm>
            </p:contentPart>
          </mc:Choice>
          <mc:Fallback>
            <p:pic>
              <p:nvPicPr>
                <p:cNvPr id="117" name="Freihand 116">
                  <a:extLst>
                    <a:ext uri="{FF2B5EF4-FFF2-40B4-BE49-F238E27FC236}">
                      <a16:creationId xmlns:a16="http://schemas.microsoft.com/office/drawing/2014/main" id="{18B1D0E6-FBC3-459C-A7F4-FD46CFF142BF}"/>
                    </a:ext>
                  </a:extLst>
                </p:cNvPr>
                <p:cNvPicPr/>
                <p:nvPr/>
              </p:nvPicPr>
              <p:blipFill>
                <a:blip r:embed="rId247"/>
                <a:stretch>
                  <a:fillRect/>
                </a:stretch>
              </p:blipFill>
              <p:spPr>
                <a:xfrm>
                  <a:off x="4646602" y="6254312"/>
                  <a:ext cx="115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18" name="Freihand 117">
                  <a:extLst>
                    <a:ext uri="{FF2B5EF4-FFF2-40B4-BE49-F238E27FC236}">
                      <a16:creationId xmlns:a16="http://schemas.microsoft.com/office/drawing/2014/main" id="{F0F3B605-ABEF-4D87-95D7-1BABEF6ACA9E}"/>
                    </a:ext>
                  </a:extLst>
                </p14:cNvPr>
                <p14:cNvContentPartPr/>
                <p14:nvPr/>
              </p14:nvContentPartPr>
              <p14:xfrm>
                <a:off x="4763602" y="6328472"/>
                <a:ext cx="79200" cy="58680"/>
              </p14:xfrm>
            </p:contentPart>
          </mc:Choice>
          <mc:Fallback>
            <p:pic>
              <p:nvPicPr>
                <p:cNvPr id="118" name="Freihand 117">
                  <a:extLst>
                    <a:ext uri="{FF2B5EF4-FFF2-40B4-BE49-F238E27FC236}">
                      <a16:creationId xmlns:a16="http://schemas.microsoft.com/office/drawing/2014/main" id="{F0F3B605-ABEF-4D87-95D7-1BABEF6ACA9E}"/>
                    </a:ext>
                  </a:extLst>
                </p:cNvPr>
                <p:cNvPicPr/>
                <p:nvPr/>
              </p:nvPicPr>
              <p:blipFill>
                <a:blip r:embed="rId249"/>
                <a:stretch>
                  <a:fillRect/>
                </a:stretch>
              </p:blipFill>
              <p:spPr>
                <a:xfrm>
                  <a:off x="4759282" y="6324152"/>
                  <a:ext cx="87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19" name="Freihand 118">
                  <a:extLst>
                    <a:ext uri="{FF2B5EF4-FFF2-40B4-BE49-F238E27FC236}">
                      <a16:creationId xmlns:a16="http://schemas.microsoft.com/office/drawing/2014/main" id="{D072052F-0FEC-4095-8431-458FEA1D823B}"/>
                    </a:ext>
                  </a:extLst>
                </p14:cNvPr>
                <p14:cNvContentPartPr/>
                <p14:nvPr/>
              </p14:nvContentPartPr>
              <p14:xfrm>
                <a:off x="4890682" y="6320552"/>
                <a:ext cx="6120" cy="52560"/>
              </p14:xfrm>
            </p:contentPart>
          </mc:Choice>
          <mc:Fallback>
            <p:pic>
              <p:nvPicPr>
                <p:cNvPr id="119" name="Freihand 118">
                  <a:extLst>
                    <a:ext uri="{FF2B5EF4-FFF2-40B4-BE49-F238E27FC236}">
                      <a16:creationId xmlns:a16="http://schemas.microsoft.com/office/drawing/2014/main" id="{D072052F-0FEC-4095-8431-458FEA1D823B}"/>
                    </a:ext>
                  </a:extLst>
                </p:cNvPr>
                <p:cNvPicPr/>
                <p:nvPr/>
              </p:nvPicPr>
              <p:blipFill>
                <a:blip r:embed="rId251"/>
                <a:stretch>
                  <a:fillRect/>
                </a:stretch>
              </p:blipFill>
              <p:spPr>
                <a:xfrm>
                  <a:off x="4886362" y="6316232"/>
                  <a:ext cx="14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20" name="Freihand 119">
                  <a:extLst>
                    <a:ext uri="{FF2B5EF4-FFF2-40B4-BE49-F238E27FC236}">
                      <a16:creationId xmlns:a16="http://schemas.microsoft.com/office/drawing/2014/main" id="{FD0DE939-A845-459F-9A43-BC8860E0237B}"/>
                    </a:ext>
                  </a:extLst>
                </p14:cNvPr>
                <p14:cNvContentPartPr/>
                <p14:nvPr/>
              </p14:nvContentPartPr>
              <p14:xfrm>
                <a:off x="4985722" y="6243512"/>
                <a:ext cx="132480" cy="81360"/>
              </p14:xfrm>
            </p:contentPart>
          </mc:Choice>
          <mc:Fallback>
            <p:pic>
              <p:nvPicPr>
                <p:cNvPr id="120" name="Freihand 119">
                  <a:extLst>
                    <a:ext uri="{FF2B5EF4-FFF2-40B4-BE49-F238E27FC236}">
                      <a16:creationId xmlns:a16="http://schemas.microsoft.com/office/drawing/2014/main" id="{FD0DE939-A845-459F-9A43-BC8860E0237B}"/>
                    </a:ext>
                  </a:extLst>
                </p:cNvPr>
                <p:cNvPicPr/>
                <p:nvPr/>
              </p:nvPicPr>
              <p:blipFill>
                <a:blip r:embed="rId253"/>
                <a:stretch>
                  <a:fillRect/>
                </a:stretch>
              </p:blipFill>
              <p:spPr>
                <a:xfrm>
                  <a:off x="4981402" y="6239192"/>
                  <a:ext cx="141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21" name="Freihand 120">
                  <a:extLst>
                    <a:ext uri="{FF2B5EF4-FFF2-40B4-BE49-F238E27FC236}">
                      <a16:creationId xmlns:a16="http://schemas.microsoft.com/office/drawing/2014/main" id="{A6944A04-F374-4702-9711-CD22A839DC20}"/>
                    </a:ext>
                  </a:extLst>
                </p14:cNvPr>
                <p14:cNvContentPartPr/>
                <p14:nvPr/>
              </p14:nvContentPartPr>
              <p14:xfrm>
                <a:off x="5132602" y="6193832"/>
                <a:ext cx="74160" cy="200160"/>
              </p14:xfrm>
            </p:contentPart>
          </mc:Choice>
          <mc:Fallback>
            <p:pic>
              <p:nvPicPr>
                <p:cNvPr id="121" name="Freihand 120">
                  <a:extLst>
                    <a:ext uri="{FF2B5EF4-FFF2-40B4-BE49-F238E27FC236}">
                      <a16:creationId xmlns:a16="http://schemas.microsoft.com/office/drawing/2014/main" id="{A6944A04-F374-4702-9711-CD22A839DC20}"/>
                    </a:ext>
                  </a:extLst>
                </p:cNvPr>
                <p:cNvPicPr/>
                <p:nvPr/>
              </p:nvPicPr>
              <p:blipFill>
                <a:blip r:embed="rId255"/>
                <a:stretch>
                  <a:fillRect/>
                </a:stretch>
              </p:blipFill>
              <p:spPr>
                <a:xfrm>
                  <a:off x="5128282" y="6189512"/>
                  <a:ext cx="828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22" name="Freihand 121">
                  <a:extLst>
                    <a:ext uri="{FF2B5EF4-FFF2-40B4-BE49-F238E27FC236}">
                      <a16:creationId xmlns:a16="http://schemas.microsoft.com/office/drawing/2014/main" id="{2E57C46C-4A7A-4B8D-9E2A-F1E70E09B82E}"/>
                    </a:ext>
                  </a:extLst>
                </p14:cNvPr>
                <p14:cNvContentPartPr/>
                <p14:nvPr/>
              </p14:nvContentPartPr>
              <p14:xfrm>
                <a:off x="5320162" y="6271592"/>
                <a:ext cx="113400" cy="8640"/>
              </p14:xfrm>
            </p:contentPart>
          </mc:Choice>
          <mc:Fallback>
            <p:pic>
              <p:nvPicPr>
                <p:cNvPr id="122" name="Freihand 121">
                  <a:extLst>
                    <a:ext uri="{FF2B5EF4-FFF2-40B4-BE49-F238E27FC236}">
                      <a16:creationId xmlns:a16="http://schemas.microsoft.com/office/drawing/2014/main" id="{2E57C46C-4A7A-4B8D-9E2A-F1E70E09B82E}"/>
                    </a:ext>
                  </a:extLst>
                </p:cNvPr>
                <p:cNvPicPr/>
                <p:nvPr/>
              </p:nvPicPr>
              <p:blipFill>
                <a:blip r:embed="rId257"/>
                <a:stretch>
                  <a:fillRect/>
                </a:stretch>
              </p:blipFill>
              <p:spPr>
                <a:xfrm>
                  <a:off x="5315842" y="6267272"/>
                  <a:ext cx="122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23" name="Freihand 122">
                  <a:extLst>
                    <a:ext uri="{FF2B5EF4-FFF2-40B4-BE49-F238E27FC236}">
                      <a16:creationId xmlns:a16="http://schemas.microsoft.com/office/drawing/2014/main" id="{BF106097-FCE6-4C9D-A8D1-01004033D9F1}"/>
                    </a:ext>
                  </a:extLst>
                </p14:cNvPr>
                <p14:cNvContentPartPr/>
                <p14:nvPr/>
              </p14:nvContentPartPr>
              <p14:xfrm>
                <a:off x="5312962" y="6303632"/>
                <a:ext cx="175680" cy="21960"/>
              </p14:xfrm>
            </p:contentPart>
          </mc:Choice>
          <mc:Fallback>
            <p:pic>
              <p:nvPicPr>
                <p:cNvPr id="123" name="Freihand 122">
                  <a:extLst>
                    <a:ext uri="{FF2B5EF4-FFF2-40B4-BE49-F238E27FC236}">
                      <a16:creationId xmlns:a16="http://schemas.microsoft.com/office/drawing/2014/main" id="{BF106097-FCE6-4C9D-A8D1-01004033D9F1}"/>
                    </a:ext>
                  </a:extLst>
                </p:cNvPr>
                <p:cNvPicPr/>
                <p:nvPr/>
              </p:nvPicPr>
              <p:blipFill>
                <a:blip r:embed="rId259"/>
                <a:stretch>
                  <a:fillRect/>
                </a:stretch>
              </p:blipFill>
              <p:spPr>
                <a:xfrm>
                  <a:off x="5308642" y="6299312"/>
                  <a:ext cx="184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9" name="Freihand 158">
                  <a:extLst>
                    <a:ext uri="{FF2B5EF4-FFF2-40B4-BE49-F238E27FC236}">
                      <a16:creationId xmlns:a16="http://schemas.microsoft.com/office/drawing/2014/main" id="{40FA38C3-3113-400E-B49D-EE2A13280D0D}"/>
                    </a:ext>
                  </a:extLst>
                </p14:cNvPr>
                <p14:cNvContentPartPr/>
                <p14:nvPr/>
              </p14:nvContentPartPr>
              <p14:xfrm>
                <a:off x="4683322" y="6534032"/>
                <a:ext cx="29880" cy="109080"/>
              </p14:xfrm>
            </p:contentPart>
          </mc:Choice>
          <mc:Fallback>
            <p:pic>
              <p:nvPicPr>
                <p:cNvPr id="159" name="Freihand 158">
                  <a:extLst>
                    <a:ext uri="{FF2B5EF4-FFF2-40B4-BE49-F238E27FC236}">
                      <a16:creationId xmlns:a16="http://schemas.microsoft.com/office/drawing/2014/main" id="{40FA38C3-3113-400E-B49D-EE2A13280D0D}"/>
                    </a:ext>
                  </a:extLst>
                </p:cNvPr>
                <p:cNvPicPr/>
                <p:nvPr/>
              </p:nvPicPr>
              <p:blipFill>
                <a:blip r:embed="rId261"/>
                <a:stretch>
                  <a:fillRect/>
                </a:stretch>
              </p:blipFill>
              <p:spPr>
                <a:xfrm>
                  <a:off x="4679002" y="6529712"/>
                  <a:ext cx="38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0" name="Freihand 159">
                  <a:extLst>
                    <a:ext uri="{FF2B5EF4-FFF2-40B4-BE49-F238E27FC236}">
                      <a16:creationId xmlns:a16="http://schemas.microsoft.com/office/drawing/2014/main" id="{9932E43A-24B3-4093-9B4A-E139078A7409}"/>
                    </a:ext>
                  </a:extLst>
                </p14:cNvPr>
                <p14:cNvContentPartPr/>
                <p14:nvPr/>
              </p14:nvContentPartPr>
              <p14:xfrm>
                <a:off x="4585402" y="6472832"/>
                <a:ext cx="212400" cy="82080"/>
              </p14:xfrm>
            </p:contentPart>
          </mc:Choice>
          <mc:Fallback>
            <p:pic>
              <p:nvPicPr>
                <p:cNvPr id="160" name="Freihand 159">
                  <a:extLst>
                    <a:ext uri="{FF2B5EF4-FFF2-40B4-BE49-F238E27FC236}">
                      <a16:creationId xmlns:a16="http://schemas.microsoft.com/office/drawing/2014/main" id="{9932E43A-24B3-4093-9B4A-E139078A7409}"/>
                    </a:ext>
                  </a:extLst>
                </p:cNvPr>
                <p:cNvPicPr/>
                <p:nvPr/>
              </p:nvPicPr>
              <p:blipFill>
                <a:blip r:embed="rId263"/>
                <a:stretch>
                  <a:fillRect/>
                </a:stretch>
              </p:blipFill>
              <p:spPr>
                <a:xfrm>
                  <a:off x="4581082" y="6468512"/>
                  <a:ext cx="221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2" name="Freihand 161">
                  <a:extLst>
                    <a:ext uri="{FF2B5EF4-FFF2-40B4-BE49-F238E27FC236}">
                      <a16:creationId xmlns:a16="http://schemas.microsoft.com/office/drawing/2014/main" id="{FAECC4D1-11B8-4DA9-B91B-BE4038CBE161}"/>
                    </a:ext>
                  </a:extLst>
                </p14:cNvPr>
                <p14:cNvContentPartPr/>
                <p14:nvPr/>
              </p14:nvContentPartPr>
              <p14:xfrm>
                <a:off x="5041882" y="6504512"/>
                <a:ext cx="56160" cy="113760"/>
              </p14:xfrm>
            </p:contentPart>
          </mc:Choice>
          <mc:Fallback>
            <p:pic>
              <p:nvPicPr>
                <p:cNvPr id="162" name="Freihand 161">
                  <a:extLst>
                    <a:ext uri="{FF2B5EF4-FFF2-40B4-BE49-F238E27FC236}">
                      <a16:creationId xmlns:a16="http://schemas.microsoft.com/office/drawing/2014/main" id="{FAECC4D1-11B8-4DA9-B91B-BE4038CBE161}"/>
                    </a:ext>
                  </a:extLst>
                </p:cNvPr>
                <p:cNvPicPr/>
                <p:nvPr/>
              </p:nvPicPr>
              <p:blipFill>
                <a:blip r:embed="rId265"/>
                <a:stretch>
                  <a:fillRect/>
                </a:stretch>
              </p:blipFill>
              <p:spPr>
                <a:xfrm>
                  <a:off x="5037562" y="6500192"/>
                  <a:ext cx="64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3" name="Freihand 162">
                  <a:extLst>
                    <a:ext uri="{FF2B5EF4-FFF2-40B4-BE49-F238E27FC236}">
                      <a16:creationId xmlns:a16="http://schemas.microsoft.com/office/drawing/2014/main" id="{83BF005E-E98D-4AC3-99DB-221D5839BF03}"/>
                    </a:ext>
                  </a:extLst>
                </p14:cNvPr>
                <p14:cNvContentPartPr/>
                <p14:nvPr/>
              </p14:nvContentPartPr>
              <p14:xfrm>
                <a:off x="4940362" y="6413792"/>
                <a:ext cx="185400" cy="102600"/>
              </p14:xfrm>
            </p:contentPart>
          </mc:Choice>
          <mc:Fallback>
            <p:pic>
              <p:nvPicPr>
                <p:cNvPr id="163" name="Freihand 162">
                  <a:extLst>
                    <a:ext uri="{FF2B5EF4-FFF2-40B4-BE49-F238E27FC236}">
                      <a16:creationId xmlns:a16="http://schemas.microsoft.com/office/drawing/2014/main" id="{83BF005E-E98D-4AC3-99DB-221D5839BF03}"/>
                    </a:ext>
                  </a:extLst>
                </p:cNvPr>
                <p:cNvPicPr/>
                <p:nvPr/>
              </p:nvPicPr>
              <p:blipFill>
                <a:blip r:embed="rId267"/>
                <a:stretch>
                  <a:fillRect/>
                </a:stretch>
              </p:blipFill>
              <p:spPr>
                <a:xfrm>
                  <a:off x="4936042" y="6409472"/>
                  <a:ext cx="194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4" name="Freihand 163">
                  <a:extLst>
                    <a:ext uri="{FF2B5EF4-FFF2-40B4-BE49-F238E27FC236}">
                      <a16:creationId xmlns:a16="http://schemas.microsoft.com/office/drawing/2014/main" id="{81DA035F-509E-4E32-B64D-9A81D8AC72A1}"/>
                    </a:ext>
                  </a:extLst>
                </p14:cNvPr>
                <p14:cNvContentPartPr/>
                <p14:nvPr/>
              </p14:nvContentPartPr>
              <p14:xfrm>
                <a:off x="4466602" y="6696032"/>
                <a:ext cx="20880" cy="121320"/>
              </p14:xfrm>
            </p:contentPart>
          </mc:Choice>
          <mc:Fallback>
            <p:pic>
              <p:nvPicPr>
                <p:cNvPr id="164" name="Freihand 163">
                  <a:extLst>
                    <a:ext uri="{FF2B5EF4-FFF2-40B4-BE49-F238E27FC236}">
                      <a16:creationId xmlns:a16="http://schemas.microsoft.com/office/drawing/2014/main" id="{81DA035F-509E-4E32-B64D-9A81D8AC72A1}"/>
                    </a:ext>
                  </a:extLst>
                </p:cNvPr>
                <p:cNvPicPr/>
                <p:nvPr/>
              </p:nvPicPr>
              <p:blipFill>
                <a:blip r:embed="rId269"/>
                <a:stretch>
                  <a:fillRect/>
                </a:stretch>
              </p:blipFill>
              <p:spPr>
                <a:xfrm>
                  <a:off x="4462282" y="6691712"/>
                  <a:ext cx="29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5" name="Freihand 164">
                  <a:extLst>
                    <a:ext uri="{FF2B5EF4-FFF2-40B4-BE49-F238E27FC236}">
                      <a16:creationId xmlns:a16="http://schemas.microsoft.com/office/drawing/2014/main" id="{781F0855-D074-4BD1-BBB6-AACE7542B97B}"/>
                    </a:ext>
                  </a:extLst>
                </p14:cNvPr>
                <p14:cNvContentPartPr/>
                <p14:nvPr/>
              </p14:nvContentPartPr>
              <p14:xfrm>
                <a:off x="4410802" y="6638792"/>
                <a:ext cx="135720" cy="105120"/>
              </p14:xfrm>
            </p:contentPart>
          </mc:Choice>
          <mc:Fallback>
            <p:pic>
              <p:nvPicPr>
                <p:cNvPr id="165" name="Freihand 164">
                  <a:extLst>
                    <a:ext uri="{FF2B5EF4-FFF2-40B4-BE49-F238E27FC236}">
                      <a16:creationId xmlns:a16="http://schemas.microsoft.com/office/drawing/2014/main" id="{781F0855-D074-4BD1-BBB6-AACE7542B97B}"/>
                    </a:ext>
                  </a:extLst>
                </p:cNvPr>
                <p:cNvPicPr/>
                <p:nvPr/>
              </p:nvPicPr>
              <p:blipFill>
                <a:blip r:embed="rId271"/>
                <a:stretch>
                  <a:fillRect/>
                </a:stretch>
              </p:blipFill>
              <p:spPr>
                <a:xfrm>
                  <a:off x="4406482" y="6634472"/>
                  <a:ext cx="144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6" name="Freihand 165">
                  <a:extLst>
                    <a:ext uri="{FF2B5EF4-FFF2-40B4-BE49-F238E27FC236}">
                      <a16:creationId xmlns:a16="http://schemas.microsoft.com/office/drawing/2014/main" id="{CEA629EF-5942-45C0-8842-A7FA13E9BB19}"/>
                    </a:ext>
                  </a:extLst>
                </p14:cNvPr>
                <p14:cNvContentPartPr/>
                <p14:nvPr/>
              </p14:nvContentPartPr>
              <p14:xfrm>
                <a:off x="4543642" y="6696032"/>
                <a:ext cx="168840" cy="86760"/>
              </p14:xfrm>
            </p:contentPart>
          </mc:Choice>
          <mc:Fallback>
            <p:pic>
              <p:nvPicPr>
                <p:cNvPr id="166" name="Freihand 165">
                  <a:extLst>
                    <a:ext uri="{FF2B5EF4-FFF2-40B4-BE49-F238E27FC236}">
                      <a16:creationId xmlns:a16="http://schemas.microsoft.com/office/drawing/2014/main" id="{CEA629EF-5942-45C0-8842-A7FA13E9BB19}"/>
                    </a:ext>
                  </a:extLst>
                </p:cNvPr>
                <p:cNvPicPr/>
                <p:nvPr/>
              </p:nvPicPr>
              <p:blipFill>
                <a:blip r:embed="rId273"/>
                <a:stretch>
                  <a:fillRect/>
                </a:stretch>
              </p:blipFill>
              <p:spPr>
                <a:xfrm>
                  <a:off x="4539322" y="6691712"/>
                  <a:ext cx="177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7" name="Freihand 166">
                  <a:extLst>
                    <a:ext uri="{FF2B5EF4-FFF2-40B4-BE49-F238E27FC236}">
                      <a16:creationId xmlns:a16="http://schemas.microsoft.com/office/drawing/2014/main" id="{3E387CCC-CE00-4070-A979-FC124D4C0980}"/>
                    </a:ext>
                  </a:extLst>
                </p14:cNvPr>
                <p14:cNvContentPartPr/>
                <p14:nvPr/>
              </p14:nvContentPartPr>
              <p14:xfrm>
                <a:off x="4689442" y="6675872"/>
                <a:ext cx="42840" cy="17280"/>
              </p14:xfrm>
            </p:contentPart>
          </mc:Choice>
          <mc:Fallback>
            <p:pic>
              <p:nvPicPr>
                <p:cNvPr id="167" name="Freihand 166">
                  <a:extLst>
                    <a:ext uri="{FF2B5EF4-FFF2-40B4-BE49-F238E27FC236}">
                      <a16:creationId xmlns:a16="http://schemas.microsoft.com/office/drawing/2014/main" id="{3E387CCC-CE00-4070-A979-FC124D4C0980}"/>
                    </a:ext>
                  </a:extLst>
                </p:cNvPr>
                <p:cNvPicPr/>
                <p:nvPr/>
              </p:nvPicPr>
              <p:blipFill>
                <a:blip r:embed="rId275"/>
                <a:stretch>
                  <a:fillRect/>
                </a:stretch>
              </p:blipFill>
              <p:spPr>
                <a:xfrm>
                  <a:off x="4685122" y="6671552"/>
                  <a:ext cx="514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8" name="Freihand 167">
                  <a:extLst>
                    <a:ext uri="{FF2B5EF4-FFF2-40B4-BE49-F238E27FC236}">
                      <a16:creationId xmlns:a16="http://schemas.microsoft.com/office/drawing/2014/main" id="{CB5D153E-F4CA-458C-A510-630007A19BC5}"/>
                    </a:ext>
                  </a:extLst>
                </p14:cNvPr>
                <p14:cNvContentPartPr/>
                <p14:nvPr/>
              </p14:nvContentPartPr>
              <p14:xfrm>
                <a:off x="4728682" y="6695672"/>
                <a:ext cx="54360" cy="61920"/>
              </p14:xfrm>
            </p:contentPart>
          </mc:Choice>
          <mc:Fallback>
            <p:pic>
              <p:nvPicPr>
                <p:cNvPr id="168" name="Freihand 167">
                  <a:extLst>
                    <a:ext uri="{FF2B5EF4-FFF2-40B4-BE49-F238E27FC236}">
                      <a16:creationId xmlns:a16="http://schemas.microsoft.com/office/drawing/2014/main" id="{CB5D153E-F4CA-458C-A510-630007A19BC5}"/>
                    </a:ext>
                  </a:extLst>
                </p:cNvPr>
                <p:cNvPicPr/>
                <p:nvPr/>
              </p:nvPicPr>
              <p:blipFill>
                <a:blip r:embed="rId277"/>
                <a:stretch>
                  <a:fillRect/>
                </a:stretch>
              </p:blipFill>
              <p:spPr>
                <a:xfrm>
                  <a:off x="4724362" y="6691352"/>
                  <a:ext cx="63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9" name="Freihand 168">
                  <a:extLst>
                    <a:ext uri="{FF2B5EF4-FFF2-40B4-BE49-F238E27FC236}">
                      <a16:creationId xmlns:a16="http://schemas.microsoft.com/office/drawing/2014/main" id="{586DE5BE-27FF-486C-BEB3-21321E6CA789}"/>
                    </a:ext>
                  </a:extLst>
                </p14:cNvPr>
                <p14:cNvContentPartPr/>
                <p14:nvPr/>
              </p14:nvContentPartPr>
              <p14:xfrm>
                <a:off x="4954402" y="6730592"/>
                <a:ext cx="34920" cy="76680"/>
              </p14:xfrm>
            </p:contentPart>
          </mc:Choice>
          <mc:Fallback>
            <p:pic>
              <p:nvPicPr>
                <p:cNvPr id="169" name="Freihand 168">
                  <a:extLst>
                    <a:ext uri="{FF2B5EF4-FFF2-40B4-BE49-F238E27FC236}">
                      <a16:creationId xmlns:a16="http://schemas.microsoft.com/office/drawing/2014/main" id="{586DE5BE-27FF-486C-BEB3-21321E6CA789}"/>
                    </a:ext>
                  </a:extLst>
                </p:cNvPr>
                <p:cNvPicPr/>
                <p:nvPr/>
              </p:nvPicPr>
              <p:blipFill>
                <a:blip r:embed="rId279"/>
                <a:stretch>
                  <a:fillRect/>
                </a:stretch>
              </p:blipFill>
              <p:spPr>
                <a:xfrm>
                  <a:off x="4950082" y="6726272"/>
                  <a:ext cx="43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0" name="Freihand 169">
                  <a:extLst>
                    <a:ext uri="{FF2B5EF4-FFF2-40B4-BE49-F238E27FC236}">
                      <a16:creationId xmlns:a16="http://schemas.microsoft.com/office/drawing/2014/main" id="{E01CF446-7E93-4E51-B7A7-F0E59CD1EEDC}"/>
                    </a:ext>
                  </a:extLst>
                </p14:cNvPr>
                <p14:cNvContentPartPr/>
                <p14:nvPr/>
              </p14:nvContentPartPr>
              <p14:xfrm>
                <a:off x="4978882" y="6692432"/>
                <a:ext cx="95400" cy="54000"/>
              </p14:xfrm>
            </p:contentPart>
          </mc:Choice>
          <mc:Fallback>
            <p:pic>
              <p:nvPicPr>
                <p:cNvPr id="170" name="Freihand 169">
                  <a:extLst>
                    <a:ext uri="{FF2B5EF4-FFF2-40B4-BE49-F238E27FC236}">
                      <a16:creationId xmlns:a16="http://schemas.microsoft.com/office/drawing/2014/main" id="{E01CF446-7E93-4E51-B7A7-F0E59CD1EEDC}"/>
                    </a:ext>
                  </a:extLst>
                </p:cNvPr>
                <p:cNvPicPr/>
                <p:nvPr/>
              </p:nvPicPr>
              <p:blipFill>
                <a:blip r:embed="rId281"/>
                <a:stretch>
                  <a:fillRect/>
                </a:stretch>
              </p:blipFill>
              <p:spPr>
                <a:xfrm>
                  <a:off x="4974562" y="6688112"/>
                  <a:ext cx="104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1" name="Freihand 170">
                  <a:extLst>
                    <a:ext uri="{FF2B5EF4-FFF2-40B4-BE49-F238E27FC236}">
                      <a16:creationId xmlns:a16="http://schemas.microsoft.com/office/drawing/2014/main" id="{8EE12284-2FCF-45E3-A21B-5A18C468A3CA}"/>
                    </a:ext>
                  </a:extLst>
                </p14:cNvPr>
                <p14:cNvContentPartPr/>
                <p14:nvPr/>
              </p14:nvContentPartPr>
              <p14:xfrm>
                <a:off x="4974922" y="6771632"/>
                <a:ext cx="103680" cy="29880"/>
              </p14:xfrm>
            </p:contentPart>
          </mc:Choice>
          <mc:Fallback>
            <p:pic>
              <p:nvPicPr>
                <p:cNvPr id="171" name="Freihand 170">
                  <a:extLst>
                    <a:ext uri="{FF2B5EF4-FFF2-40B4-BE49-F238E27FC236}">
                      <a16:creationId xmlns:a16="http://schemas.microsoft.com/office/drawing/2014/main" id="{8EE12284-2FCF-45E3-A21B-5A18C468A3CA}"/>
                    </a:ext>
                  </a:extLst>
                </p:cNvPr>
                <p:cNvPicPr/>
                <p:nvPr/>
              </p:nvPicPr>
              <p:blipFill>
                <a:blip r:embed="rId283"/>
                <a:stretch>
                  <a:fillRect/>
                </a:stretch>
              </p:blipFill>
              <p:spPr>
                <a:xfrm>
                  <a:off x="4970602" y="6767312"/>
                  <a:ext cx="112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2" name="Freihand 171">
                  <a:extLst>
                    <a:ext uri="{FF2B5EF4-FFF2-40B4-BE49-F238E27FC236}">
                      <a16:creationId xmlns:a16="http://schemas.microsoft.com/office/drawing/2014/main" id="{F23B9374-482A-4DDD-9210-17AA5F5BDAD7}"/>
                    </a:ext>
                  </a:extLst>
                </p14:cNvPr>
                <p14:cNvContentPartPr/>
                <p14:nvPr/>
              </p14:nvContentPartPr>
              <p14:xfrm>
                <a:off x="5095522" y="6732752"/>
                <a:ext cx="131040" cy="41400"/>
              </p14:xfrm>
            </p:contentPart>
          </mc:Choice>
          <mc:Fallback>
            <p:pic>
              <p:nvPicPr>
                <p:cNvPr id="172" name="Freihand 171">
                  <a:extLst>
                    <a:ext uri="{FF2B5EF4-FFF2-40B4-BE49-F238E27FC236}">
                      <a16:creationId xmlns:a16="http://schemas.microsoft.com/office/drawing/2014/main" id="{F23B9374-482A-4DDD-9210-17AA5F5BDAD7}"/>
                    </a:ext>
                  </a:extLst>
                </p:cNvPr>
                <p:cNvPicPr/>
                <p:nvPr/>
              </p:nvPicPr>
              <p:blipFill>
                <a:blip r:embed="rId285"/>
                <a:stretch>
                  <a:fillRect/>
                </a:stretch>
              </p:blipFill>
              <p:spPr>
                <a:xfrm>
                  <a:off x="5091202" y="6728432"/>
                  <a:ext cx="139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3" name="Freihand 172">
                  <a:extLst>
                    <a:ext uri="{FF2B5EF4-FFF2-40B4-BE49-F238E27FC236}">
                      <a16:creationId xmlns:a16="http://schemas.microsoft.com/office/drawing/2014/main" id="{4DA53277-E238-4CBF-924B-29A866E33132}"/>
                    </a:ext>
                  </a:extLst>
                </p14:cNvPr>
                <p14:cNvContentPartPr/>
                <p14:nvPr/>
              </p14:nvContentPartPr>
              <p14:xfrm>
                <a:off x="5190202" y="6662912"/>
                <a:ext cx="115920" cy="75960"/>
              </p14:xfrm>
            </p:contentPart>
          </mc:Choice>
          <mc:Fallback>
            <p:pic>
              <p:nvPicPr>
                <p:cNvPr id="173" name="Freihand 172">
                  <a:extLst>
                    <a:ext uri="{FF2B5EF4-FFF2-40B4-BE49-F238E27FC236}">
                      <a16:creationId xmlns:a16="http://schemas.microsoft.com/office/drawing/2014/main" id="{4DA53277-E238-4CBF-924B-29A866E33132}"/>
                    </a:ext>
                  </a:extLst>
                </p:cNvPr>
                <p:cNvPicPr/>
                <p:nvPr/>
              </p:nvPicPr>
              <p:blipFill>
                <a:blip r:embed="rId287"/>
                <a:stretch>
                  <a:fillRect/>
                </a:stretch>
              </p:blipFill>
              <p:spPr>
                <a:xfrm>
                  <a:off x="5185882" y="6658592"/>
                  <a:ext cx="124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 name="Freihand 173">
                  <a:extLst>
                    <a:ext uri="{FF2B5EF4-FFF2-40B4-BE49-F238E27FC236}">
                      <a16:creationId xmlns:a16="http://schemas.microsoft.com/office/drawing/2014/main" id="{7741F4B2-2F32-45F6-99C4-9E7E858A199B}"/>
                    </a:ext>
                  </a:extLst>
                </p14:cNvPr>
                <p14:cNvContentPartPr/>
                <p14:nvPr/>
              </p14:nvContentPartPr>
              <p14:xfrm>
                <a:off x="5293882" y="6730952"/>
                <a:ext cx="44640" cy="24840"/>
              </p14:xfrm>
            </p:contentPart>
          </mc:Choice>
          <mc:Fallback>
            <p:pic>
              <p:nvPicPr>
                <p:cNvPr id="174" name="Freihand 173">
                  <a:extLst>
                    <a:ext uri="{FF2B5EF4-FFF2-40B4-BE49-F238E27FC236}">
                      <a16:creationId xmlns:a16="http://schemas.microsoft.com/office/drawing/2014/main" id="{7741F4B2-2F32-45F6-99C4-9E7E858A199B}"/>
                    </a:ext>
                  </a:extLst>
                </p:cNvPr>
                <p:cNvPicPr/>
                <p:nvPr/>
              </p:nvPicPr>
              <p:blipFill>
                <a:blip r:embed="rId289"/>
                <a:stretch>
                  <a:fillRect/>
                </a:stretch>
              </p:blipFill>
              <p:spPr>
                <a:xfrm>
                  <a:off x="5289562" y="6726632"/>
                  <a:ext cx="53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5" name="Freihand 174">
                  <a:extLst>
                    <a:ext uri="{FF2B5EF4-FFF2-40B4-BE49-F238E27FC236}">
                      <a16:creationId xmlns:a16="http://schemas.microsoft.com/office/drawing/2014/main" id="{8ABE5235-8C09-4372-BDF6-2715E730DECD}"/>
                    </a:ext>
                  </a:extLst>
                </p14:cNvPr>
                <p14:cNvContentPartPr/>
                <p14:nvPr/>
              </p14:nvContentPartPr>
              <p14:xfrm>
                <a:off x="5352202" y="6707912"/>
                <a:ext cx="144360" cy="37080"/>
              </p14:xfrm>
            </p:contentPart>
          </mc:Choice>
          <mc:Fallback>
            <p:pic>
              <p:nvPicPr>
                <p:cNvPr id="175" name="Freihand 174">
                  <a:extLst>
                    <a:ext uri="{FF2B5EF4-FFF2-40B4-BE49-F238E27FC236}">
                      <a16:creationId xmlns:a16="http://schemas.microsoft.com/office/drawing/2014/main" id="{8ABE5235-8C09-4372-BDF6-2715E730DECD}"/>
                    </a:ext>
                  </a:extLst>
                </p:cNvPr>
                <p:cNvPicPr/>
                <p:nvPr/>
              </p:nvPicPr>
              <p:blipFill>
                <a:blip r:embed="rId291"/>
                <a:stretch>
                  <a:fillRect/>
                </a:stretch>
              </p:blipFill>
              <p:spPr>
                <a:xfrm>
                  <a:off x="5347882" y="6703592"/>
                  <a:ext cx="153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6" name="Freihand 175">
                  <a:extLst>
                    <a:ext uri="{FF2B5EF4-FFF2-40B4-BE49-F238E27FC236}">
                      <a16:creationId xmlns:a16="http://schemas.microsoft.com/office/drawing/2014/main" id="{D33BA979-49A1-4623-9A09-64ED31AA4D75}"/>
                    </a:ext>
                  </a:extLst>
                </p14:cNvPr>
                <p14:cNvContentPartPr/>
                <p14:nvPr/>
              </p14:nvContentPartPr>
              <p14:xfrm>
                <a:off x="5547682" y="6724112"/>
                <a:ext cx="360" cy="360"/>
              </p14:xfrm>
            </p:contentPart>
          </mc:Choice>
          <mc:Fallback>
            <p:pic>
              <p:nvPicPr>
                <p:cNvPr id="176" name="Freihand 175">
                  <a:extLst>
                    <a:ext uri="{FF2B5EF4-FFF2-40B4-BE49-F238E27FC236}">
                      <a16:creationId xmlns:a16="http://schemas.microsoft.com/office/drawing/2014/main" id="{D33BA979-49A1-4623-9A09-64ED31AA4D75}"/>
                    </a:ext>
                  </a:extLst>
                </p:cNvPr>
                <p:cNvPicPr/>
                <p:nvPr/>
              </p:nvPicPr>
              <p:blipFill>
                <a:blip r:embed="rId131"/>
                <a:stretch>
                  <a:fillRect/>
                </a:stretch>
              </p:blipFill>
              <p:spPr>
                <a:xfrm>
                  <a:off x="5543362" y="6719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7" name="Freihand 176">
                  <a:extLst>
                    <a:ext uri="{FF2B5EF4-FFF2-40B4-BE49-F238E27FC236}">
                      <a16:creationId xmlns:a16="http://schemas.microsoft.com/office/drawing/2014/main" id="{73F48242-BBA0-42E0-9D6F-358075150134}"/>
                    </a:ext>
                  </a:extLst>
                </p14:cNvPr>
                <p14:cNvContentPartPr/>
                <p14:nvPr/>
              </p14:nvContentPartPr>
              <p14:xfrm>
                <a:off x="5528962" y="6690992"/>
                <a:ext cx="140400" cy="57240"/>
              </p14:xfrm>
            </p:contentPart>
          </mc:Choice>
          <mc:Fallback>
            <p:pic>
              <p:nvPicPr>
                <p:cNvPr id="177" name="Freihand 176">
                  <a:extLst>
                    <a:ext uri="{FF2B5EF4-FFF2-40B4-BE49-F238E27FC236}">
                      <a16:creationId xmlns:a16="http://schemas.microsoft.com/office/drawing/2014/main" id="{73F48242-BBA0-42E0-9D6F-358075150134}"/>
                    </a:ext>
                  </a:extLst>
                </p:cNvPr>
                <p:cNvPicPr/>
                <p:nvPr/>
              </p:nvPicPr>
              <p:blipFill>
                <a:blip r:embed="rId294"/>
                <a:stretch>
                  <a:fillRect/>
                </a:stretch>
              </p:blipFill>
              <p:spPr>
                <a:xfrm>
                  <a:off x="5524642" y="6686672"/>
                  <a:ext cx="149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8" name="Freihand 177">
                  <a:extLst>
                    <a:ext uri="{FF2B5EF4-FFF2-40B4-BE49-F238E27FC236}">
                      <a16:creationId xmlns:a16="http://schemas.microsoft.com/office/drawing/2014/main" id="{FFC579D0-FE60-4CC0-9A3F-E012D44A5A8C}"/>
                    </a:ext>
                  </a:extLst>
                </p14:cNvPr>
                <p14:cNvContentPartPr/>
                <p14:nvPr/>
              </p14:nvContentPartPr>
              <p14:xfrm>
                <a:off x="5708242" y="6691352"/>
                <a:ext cx="73800" cy="64440"/>
              </p14:xfrm>
            </p:contentPart>
          </mc:Choice>
          <mc:Fallback>
            <p:pic>
              <p:nvPicPr>
                <p:cNvPr id="178" name="Freihand 177">
                  <a:extLst>
                    <a:ext uri="{FF2B5EF4-FFF2-40B4-BE49-F238E27FC236}">
                      <a16:creationId xmlns:a16="http://schemas.microsoft.com/office/drawing/2014/main" id="{FFC579D0-FE60-4CC0-9A3F-E012D44A5A8C}"/>
                    </a:ext>
                  </a:extLst>
                </p:cNvPr>
                <p:cNvPicPr/>
                <p:nvPr/>
              </p:nvPicPr>
              <p:blipFill>
                <a:blip r:embed="rId296"/>
                <a:stretch>
                  <a:fillRect/>
                </a:stretch>
              </p:blipFill>
              <p:spPr>
                <a:xfrm>
                  <a:off x="5703922" y="6687032"/>
                  <a:ext cx="82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4" name="Freihand 183">
                  <a:extLst>
                    <a:ext uri="{FF2B5EF4-FFF2-40B4-BE49-F238E27FC236}">
                      <a16:creationId xmlns:a16="http://schemas.microsoft.com/office/drawing/2014/main" id="{AA29B631-43B5-4398-A395-AAC1C05C69A2}"/>
                    </a:ext>
                  </a:extLst>
                </p14:cNvPr>
                <p14:cNvContentPartPr/>
                <p14:nvPr/>
              </p14:nvContentPartPr>
              <p14:xfrm>
                <a:off x="5785282" y="5976752"/>
                <a:ext cx="373320" cy="233280"/>
              </p14:xfrm>
            </p:contentPart>
          </mc:Choice>
          <mc:Fallback>
            <p:pic>
              <p:nvPicPr>
                <p:cNvPr id="184" name="Freihand 183">
                  <a:extLst>
                    <a:ext uri="{FF2B5EF4-FFF2-40B4-BE49-F238E27FC236}">
                      <a16:creationId xmlns:a16="http://schemas.microsoft.com/office/drawing/2014/main" id="{AA29B631-43B5-4398-A395-AAC1C05C69A2}"/>
                    </a:ext>
                  </a:extLst>
                </p:cNvPr>
                <p:cNvPicPr/>
                <p:nvPr/>
              </p:nvPicPr>
              <p:blipFill>
                <a:blip r:embed="rId298"/>
                <a:stretch>
                  <a:fillRect/>
                </a:stretch>
              </p:blipFill>
              <p:spPr>
                <a:xfrm>
                  <a:off x="5780962" y="5972432"/>
                  <a:ext cx="3819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5" name="Freihand 184">
                  <a:extLst>
                    <a:ext uri="{FF2B5EF4-FFF2-40B4-BE49-F238E27FC236}">
                      <a16:creationId xmlns:a16="http://schemas.microsoft.com/office/drawing/2014/main" id="{D8AFD500-C4D1-4ABD-9F16-62F4AA084901}"/>
                    </a:ext>
                  </a:extLst>
                </p14:cNvPr>
                <p14:cNvContentPartPr/>
                <p14:nvPr/>
              </p14:nvContentPartPr>
              <p14:xfrm>
                <a:off x="5031442" y="6016352"/>
                <a:ext cx="15840" cy="180000"/>
              </p14:xfrm>
            </p:contentPart>
          </mc:Choice>
          <mc:Fallback>
            <p:pic>
              <p:nvPicPr>
                <p:cNvPr id="185" name="Freihand 184">
                  <a:extLst>
                    <a:ext uri="{FF2B5EF4-FFF2-40B4-BE49-F238E27FC236}">
                      <a16:creationId xmlns:a16="http://schemas.microsoft.com/office/drawing/2014/main" id="{D8AFD500-C4D1-4ABD-9F16-62F4AA084901}"/>
                    </a:ext>
                  </a:extLst>
                </p:cNvPr>
                <p:cNvPicPr/>
                <p:nvPr/>
              </p:nvPicPr>
              <p:blipFill>
                <a:blip r:embed="rId300"/>
                <a:stretch>
                  <a:fillRect/>
                </a:stretch>
              </p:blipFill>
              <p:spPr>
                <a:xfrm>
                  <a:off x="5027122" y="6012032"/>
                  <a:ext cx="24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6" name="Freihand 185">
                  <a:extLst>
                    <a:ext uri="{FF2B5EF4-FFF2-40B4-BE49-F238E27FC236}">
                      <a16:creationId xmlns:a16="http://schemas.microsoft.com/office/drawing/2014/main" id="{B8953EEC-1FBB-4697-9270-478C7E09D52C}"/>
                    </a:ext>
                  </a:extLst>
                </p14:cNvPr>
                <p14:cNvContentPartPr/>
                <p14:nvPr/>
              </p14:nvContentPartPr>
              <p14:xfrm>
                <a:off x="4933162" y="6085112"/>
                <a:ext cx="198360" cy="24120"/>
              </p14:xfrm>
            </p:contentPart>
          </mc:Choice>
          <mc:Fallback>
            <p:pic>
              <p:nvPicPr>
                <p:cNvPr id="186" name="Freihand 185">
                  <a:extLst>
                    <a:ext uri="{FF2B5EF4-FFF2-40B4-BE49-F238E27FC236}">
                      <a16:creationId xmlns:a16="http://schemas.microsoft.com/office/drawing/2014/main" id="{B8953EEC-1FBB-4697-9270-478C7E09D52C}"/>
                    </a:ext>
                  </a:extLst>
                </p:cNvPr>
                <p:cNvPicPr/>
                <p:nvPr/>
              </p:nvPicPr>
              <p:blipFill>
                <a:blip r:embed="rId302"/>
                <a:stretch>
                  <a:fillRect/>
                </a:stretch>
              </p:blipFill>
              <p:spPr>
                <a:xfrm>
                  <a:off x="4928842" y="6080792"/>
                  <a:ext cx="2070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8" name="Freihand 187">
                  <a:extLst>
                    <a:ext uri="{FF2B5EF4-FFF2-40B4-BE49-F238E27FC236}">
                      <a16:creationId xmlns:a16="http://schemas.microsoft.com/office/drawing/2014/main" id="{573016FA-43C7-45E5-8950-D7AA1098F3F0}"/>
                    </a:ext>
                  </a:extLst>
                </p14:cNvPr>
                <p14:cNvContentPartPr/>
                <p14:nvPr/>
              </p14:nvContentPartPr>
              <p14:xfrm>
                <a:off x="4640482" y="6131192"/>
                <a:ext cx="117000" cy="34560"/>
              </p14:xfrm>
            </p:contentPart>
          </mc:Choice>
          <mc:Fallback>
            <p:pic>
              <p:nvPicPr>
                <p:cNvPr id="188" name="Freihand 187">
                  <a:extLst>
                    <a:ext uri="{FF2B5EF4-FFF2-40B4-BE49-F238E27FC236}">
                      <a16:creationId xmlns:a16="http://schemas.microsoft.com/office/drawing/2014/main" id="{573016FA-43C7-45E5-8950-D7AA1098F3F0}"/>
                    </a:ext>
                  </a:extLst>
                </p:cNvPr>
                <p:cNvPicPr/>
                <p:nvPr/>
              </p:nvPicPr>
              <p:blipFill>
                <a:blip r:embed="rId304"/>
                <a:stretch>
                  <a:fillRect/>
                </a:stretch>
              </p:blipFill>
              <p:spPr>
                <a:xfrm>
                  <a:off x="4636162" y="6126872"/>
                  <a:ext cx="125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0" name="Freihand 189">
                  <a:extLst>
                    <a:ext uri="{FF2B5EF4-FFF2-40B4-BE49-F238E27FC236}">
                      <a16:creationId xmlns:a16="http://schemas.microsoft.com/office/drawing/2014/main" id="{135D57A7-9A0D-404F-BB7E-5A5CA9C8012F}"/>
                    </a:ext>
                  </a:extLst>
                </p14:cNvPr>
                <p14:cNvContentPartPr/>
                <p14:nvPr/>
              </p14:nvContentPartPr>
              <p14:xfrm>
                <a:off x="6807322" y="5843912"/>
                <a:ext cx="27360" cy="686520"/>
              </p14:xfrm>
            </p:contentPart>
          </mc:Choice>
          <mc:Fallback>
            <p:pic>
              <p:nvPicPr>
                <p:cNvPr id="190" name="Freihand 189">
                  <a:extLst>
                    <a:ext uri="{FF2B5EF4-FFF2-40B4-BE49-F238E27FC236}">
                      <a16:creationId xmlns:a16="http://schemas.microsoft.com/office/drawing/2014/main" id="{135D57A7-9A0D-404F-BB7E-5A5CA9C8012F}"/>
                    </a:ext>
                  </a:extLst>
                </p:cNvPr>
                <p:cNvPicPr/>
                <p:nvPr/>
              </p:nvPicPr>
              <p:blipFill>
                <a:blip r:embed="rId306"/>
                <a:stretch>
                  <a:fillRect/>
                </a:stretch>
              </p:blipFill>
              <p:spPr>
                <a:xfrm>
                  <a:off x="6803002" y="5839592"/>
                  <a:ext cx="36000" cy="6951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1" name="Freihand 190">
                  <a:extLst>
                    <a:ext uri="{FF2B5EF4-FFF2-40B4-BE49-F238E27FC236}">
                      <a16:creationId xmlns:a16="http://schemas.microsoft.com/office/drawing/2014/main" id="{95DFE397-4C1E-451C-9CEF-19B5ECA1F2CD}"/>
                    </a:ext>
                  </a:extLst>
                </p14:cNvPr>
                <p14:cNvContentPartPr/>
                <p14:nvPr/>
              </p14:nvContentPartPr>
              <p14:xfrm>
                <a:off x="6655042" y="6492272"/>
                <a:ext cx="1175760" cy="47520"/>
              </p14:xfrm>
            </p:contentPart>
          </mc:Choice>
          <mc:Fallback>
            <p:pic>
              <p:nvPicPr>
                <p:cNvPr id="191" name="Freihand 190">
                  <a:extLst>
                    <a:ext uri="{FF2B5EF4-FFF2-40B4-BE49-F238E27FC236}">
                      <a16:creationId xmlns:a16="http://schemas.microsoft.com/office/drawing/2014/main" id="{95DFE397-4C1E-451C-9CEF-19B5ECA1F2CD}"/>
                    </a:ext>
                  </a:extLst>
                </p:cNvPr>
                <p:cNvPicPr/>
                <p:nvPr/>
              </p:nvPicPr>
              <p:blipFill>
                <a:blip r:embed="rId308"/>
                <a:stretch>
                  <a:fillRect/>
                </a:stretch>
              </p:blipFill>
              <p:spPr>
                <a:xfrm>
                  <a:off x="6650722" y="6487952"/>
                  <a:ext cx="1184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2" name="Freihand 191">
                  <a:extLst>
                    <a:ext uri="{FF2B5EF4-FFF2-40B4-BE49-F238E27FC236}">
                      <a16:creationId xmlns:a16="http://schemas.microsoft.com/office/drawing/2014/main" id="{41852B2A-533C-44DE-9C5A-64EA6389B02F}"/>
                    </a:ext>
                  </a:extLst>
                </p14:cNvPr>
                <p14:cNvContentPartPr/>
                <p14:nvPr/>
              </p14:nvContentPartPr>
              <p14:xfrm>
                <a:off x="7760602" y="6428192"/>
                <a:ext cx="156600" cy="158400"/>
              </p14:xfrm>
            </p:contentPart>
          </mc:Choice>
          <mc:Fallback>
            <p:pic>
              <p:nvPicPr>
                <p:cNvPr id="192" name="Freihand 191">
                  <a:extLst>
                    <a:ext uri="{FF2B5EF4-FFF2-40B4-BE49-F238E27FC236}">
                      <a16:creationId xmlns:a16="http://schemas.microsoft.com/office/drawing/2014/main" id="{41852B2A-533C-44DE-9C5A-64EA6389B02F}"/>
                    </a:ext>
                  </a:extLst>
                </p:cNvPr>
                <p:cNvPicPr/>
                <p:nvPr/>
              </p:nvPicPr>
              <p:blipFill>
                <a:blip r:embed="rId310"/>
                <a:stretch>
                  <a:fillRect/>
                </a:stretch>
              </p:blipFill>
              <p:spPr>
                <a:xfrm>
                  <a:off x="7756282" y="6423872"/>
                  <a:ext cx="165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3" name="Freihand 192">
                  <a:extLst>
                    <a:ext uri="{FF2B5EF4-FFF2-40B4-BE49-F238E27FC236}">
                      <a16:creationId xmlns:a16="http://schemas.microsoft.com/office/drawing/2014/main" id="{53C4D507-CEB2-4F6C-8300-806F4F25ACB4}"/>
                    </a:ext>
                  </a:extLst>
                </p14:cNvPr>
                <p14:cNvContentPartPr/>
                <p14:nvPr/>
              </p14:nvContentPartPr>
              <p14:xfrm>
                <a:off x="6616522" y="5729072"/>
                <a:ext cx="328320" cy="165600"/>
              </p14:xfrm>
            </p:contentPart>
          </mc:Choice>
          <mc:Fallback>
            <p:pic>
              <p:nvPicPr>
                <p:cNvPr id="193" name="Freihand 192">
                  <a:extLst>
                    <a:ext uri="{FF2B5EF4-FFF2-40B4-BE49-F238E27FC236}">
                      <a16:creationId xmlns:a16="http://schemas.microsoft.com/office/drawing/2014/main" id="{53C4D507-CEB2-4F6C-8300-806F4F25ACB4}"/>
                    </a:ext>
                  </a:extLst>
                </p:cNvPr>
                <p:cNvPicPr/>
                <p:nvPr/>
              </p:nvPicPr>
              <p:blipFill>
                <a:blip r:embed="rId312"/>
                <a:stretch>
                  <a:fillRect/>
                </a:stretch>
              </p:blipFill>
              <p:spPr>
                <a:xfrm>
                  <a:off x="6612202" y="5724752"/>
                  <a:ext cx="336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5" name="Freihand 194">
                  <a:extLst>
                    <a:ext uri="{FF2B5EF4-FFF2-40B4-BE49-F238E27FC236}">
                      <a16:creationId xmlns:a16="http://schemas.microsoft.com/office/drawing/2014/main" id="{B9DCE4AC-376B-4340-8180-E5BAD2D361D4}"/>
                    </a:ext>
                  </a:extLst>
                </p14:cNvPr>
                <p14:cNvContentPartPr/>
                <p14:nvPr/>
              </p14:nvContentPartPr>
              <p14:xfrm>
                <a:off x="7718842" y="6588752"/>
                <a:ext cx="131400" cy="132480"/>
              </p14:xfrm>
            </p:contentPart>
          </mc:Choice>
          <mc:Fallback>
            <p:pic>
              <p:nvPicPr>
                <p:cNvPr id="195" name="Freihand 194">
                  <a:extLst>
                    <a:ext uri="{FF2B5EF4-FFF2-40B4-BE49-F238E27FC236}">
                      <a16:creationId xmlns:a16="http://schemas.microsoft.com/office/drawing/2014/main" id="{B9DCE4AC-376B-4340-8180-E5BAD2D361D4}"/>
                    </a:ext>
                  </a:extLst>
                </p:cNvPr>
                <p:cNvPicPr/>
                <p:nvPr/>
              </p:nvPicPr>
              <p:blipFill>
                <a:blip r:embed="rId314"/>
                <a:stretch>
                  <a:fillRect/>
                </a:stretch>
              </p:blipFill>
              <p:spPr>
                <a:xfrm>
                  <a:off x="7714522" y="6584432"/>
                  <a:ext cx="140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6" name="Freihand 195">
                  <a:extLst>
                    <a:ext uri="{FF2B5EF4-FFF2-40B4-BE49-F238E27FC236}">
                      <a16:creationId xmlns:a16="http://schemas.microsoft.com/office/drawing/2014/main" id="{DDB91389-4332-4F6D-BDEB-BF2CEFB96ABB}"/>
                    </a:ext>
                  </a:extLst>
                </p14:cNvPr>
                <p14:cNvContentPartPr/>
                <p14:nvPr/>
              </p14:nvContentPartPr>
              <p14:xfrm>
                <a:off x="7740802" y="6640232"/>
                <a:ext cx="126360" cy="32400"/>
              </p14:xfrm>
            </p:contentPart>
          </mc:Choice>
          <mc:Fallback>
            <p:pic>
              <p:nvPicPr>
                <p:cNvPr id="196" name="Freihand 195">
                  <a:extLst>
                    <a:ext uri="{FF2B5EF4-FFF2-40B4-BE49-F238E27FC236}">
                      <a16:creationId xmlns:a16="http://schemas.microsoft.com/office/drawing/2014/main" id="{DDB91389-4332-4F6D-BDEB-BF2CEFB96ABB}"/>
                    </a:ext>
                  </a:extLst>
                </p:cNvPr>
                <p:cNvPicPr/>
                <p:nvPr/>
              </p:nvPicPr>
              <p:blipFill>
                <a:blip r:embed="rId316"/>
                <a:stretch>
                  <a:fillRect/>
                </a:stretch>
              </p:blipFill>
              <p:spPr>
                <a:xfrm>
                  <a:off x="7736482" y="6635912"/>
                  <a:ext cx="135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7" name="Freihand 196">
                  <a:extLst>
                    <a:ext uri="{FF2B5EF4-FFF2-40B4-BE49-F238E27FC236}">
                      <a16:creationId xmlns:a16="http://schemas.microsoft.com/office/drawing/2014/main" id="{299089B0-DE88-406B-A2D0-71B7D766F7CF}"/>
                    </a:ext>
                  </a:extLst>
                </p14:cNvPr>
                <p14:cNvContentPartPr/>
                <p14:nvPr/>
              </p14:nvContentPartPr>
              <p14:xfrm>
                <a:off x="7866802" y="6679832"/>
                <a:ext cx="80640" cy="86400"/>
              </p14:xfrm>
            </p:contentPart>
          </mc:Choice>
          <mc:Fallback>
            <p:pic>
              <p:nvPicPr>
                <p:cNvPr id="197" name="Freihand 196">
                  <a:extLst>
                    <a:ext uri="{FF2B5EF4-FFF2-40B4-BE49-F238E27FC236}">
                      <a16:creationId xmlns:a16="http://schemas.microsoft.com/office/drawing/2014/main" id="{299089B0-DE88-406B-A2D0-71B7D766F7CF}"/>
                    </a:ext>
                  </a:extLst>
                </p:cNvPr>
                <p:cNvPicPr/>
                <p:nvPr/>
              </p:nvPicPr>
              <p:blipFill>
                <a:blip r:embed="rId318"/>
                <a:stretch>
                  <a:fillRect/>
                </a:stretch>
              </p:blipFill>
              <p:spPr>
                <a:xfrm>
                  <a:off x="7862482" y="6675512"/>
                  <a:ext cx="89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9" name="Freihand 198">
                  <a:extLst>
                    <a:ext uri="{FF2B5EF4-FFF2-40B4-BE49-F238E27FC236}">
                      <a16:creationId xmlns:a16="http://schemas.microsoft.com/office/drawing/2014/main" id="{27CE8D16-FEC9-4CC6-B7F2-A2C612C43294}"/>
                    </a:ext>
                  </a:extLst>
                </p14:cNvPr>
                <p14:cNvContentPartPr/>
                <p14:nvPr/>
              </p14:nvContentPartPr>
              <p14:xfrm>
                <a:off x="6512122" y="5698472"/>
                <a:ext cx="108000" cy="219240"/>
              </p14:xfrm>
            </p:contentPart>
          </mc:Choice>
          <mc:Fallback>
            <p:pic>
              <p:nvPicPr>
                <p:cNvPr id="199" name="Freihand 198">
                  <a:extLst>
                    <a:ext uri="{FF2B5EF4-FFF2-40B4-BE49-F238E27FC236}">
                      <a16:creationId xmlns:a16="http://schemas.microsoft.com/office/drawing/2014/main" id="{27CE8D16-FEC9-4CC6-B7F2-A2C612C43294}"/>
                    </a:ext>
                  </a:extLst>
                </p:cNvPr>
                <p:cNvPicPr/>
                <p:nvPr/>
              </p:nvPicPr>
              <p:blipFill>
                <a:blip r:embed="rId320"/>
                <a:stretch>
                  <a:fillRect/>
                </a:stretch>
              </p:blipFill>
              <p:spPr>
                <a:xfrm>
                  <a:off x="6507802" y="5694152"/>
                  <a:ext cx="1166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0" name="Freihand 199">
                  <a:extLst>
                    <a:ext uri="{FF2B5EF4-FFF2-40B4-BE49-F238E27FC236}">
                      <a16:creationId xmlns:a16="http://schemas.microsoft.com/office/drawing/2014/main" id="{BAAFB14D-82E2-4B3C-A3FC-C230B961E549}"/>
                    </a:ext>
                  </a:extLst>
                </p14:cNvPr>
                <p14:cNvContentPartPr/>
                <p14:nvPr/>
              </p14:nvContentPartPr>
              <p14:xfrm>
                <a:off x="6610042" y="5738792"/>
                <a:ext cx="90360" cy="86760"/>
              </p14:xfrm>
            </p:contentPart>
          </mc:Choice>
          <mc:Fallback>
            <p:pic>
              <p:nvPicPr>
                <p:cNvPr id="200" name="Freihand 199">
                  <a:extLst>
                    <a:ext uri="{FF2B5EF4-FFF2-40B4-BE49-F238E27FC236}">
                      <a16:creationId xmlns:a16="http://schemas.microsoft.com/office/drawing/2014/main" id="{BAAFB14D-82E2-4B3C-A3FC-C230B961E549}"/>
                    </a:ext>
                  </a:extLst>
                </p:cNvPr>
                <p:cNvPicPr/>
                <p:nvPr/>
              </p:nvPicPr>
              <p:blipFill>
                <a:blip r:embed="rId322"/>
                <a:stretch>
                  <a:fillRect/>
                </a:stretch>
              </p:blipFill>
              <p:spPr>
                <a:xfrm>
                  <a:off x="6605722" y="5734472"/>
                  <a:ext cx="99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2" name="Freihand 201">
                  <a:extLst>
                    <a:ext uri="{FF2B5EF4-FFF2-40B4-BE49-F238E27FC236}">
                      <a16:creationId xmlns:a16="http://schemas.microsoft.com/office/drawing/2014/main" id="{840A6293-A32C-4291-AC9F-BF58FFC76740}"/>
                    </a:ext>
                  </a:extLst>
                </p14:cNvPr>
                <p14:cNvContentPartPr/>
                <p14:nvPr/>
              </p14:nvContentPartPr>
              <p14:xfrm>
                <a:off x="7042402" y="5835632"/>
                <a:ext cx="830880" cy="442800"/>
              </p14:xfrm>
            </p:contentPart>
          </mc:Choice>
          <mc:Fallback>
            <p:pic>
              <p:nvPicPr>
                <p:cNvPr id="202" name="Freihand 201">
                  <a:extLst>
                    <a:ext uri="{FF2B5EF4-FFF2-40B4-BE49-F238E27FC236}">
                      <a16:creationId xmlns:a16="http://schemas.microsoft.com/office/drawing/2014/main" id="{840A6293-A32C-4291-AC9F-BF58FFC76740}"/>
                    </a:ext>
                  </a:extLst>
                </p:cNvPr>
                <p:cNvPicPr/>
                <p:nvPr/>
              </p:nvPicPr>
              <p:blipFill>
                <a:blip r:embed="rId324"/>
                <a:stretch>
                  <a:fillRect/>
                </a:stretch>
              </p:blipFill>
              <p:spPr>
                <a:xfrm>
                  <a:off x="7038082" y="5831312"/>
                  <a:ext cx="83952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3" name="Freihand 202">
                  <a:extLst>
                    <a:ext uri="{FF2B5EF4-FFF2-40B4-BE49-F238E27FC236}">
                      <a16:creationId xmlns:a16="http://schemas.microsoft.com/office/drawing/2014/main" id="{BEC4A3AA-CA79-4D7E-BB1E-C5732E94A329}"/>
                    </a:ext>
                  </a:extLst>
                </p14:cNvPr>
                <p14:cNvContentPartPr/>
                <p14:nvPr/>
              </p14:nvContentPartPr>
              <p14:xfrm>
                <a:off x="7952842" y="6225152"/>
                <a:ext cx="4320" cy="66600"/>
              </p14:xfrm>
            </p:contentPart>
          </mc:Choice>
          <mc:Fallback>
            <p:pic>
              <p:nvPicPr>
                <p:cNvPr id="203" name="Freihand 202">
                  <a:extLst>
                    <a:ext uri="{FF2B5EF4-FFF2-40B4-BE49-F238E27FC236}">
                      <a16:creationId xmlns:a16="http://schemas.microsoft.com/office/drawing/2014/main" id="{BEC4A3AA-CA79-4D7E-BB1E-C5732E94A329}"/>
                    </a:ext>
                  </a:extLst>
                </p:cNvPr>
                <p:cNvPicPr/>
                <p:nvPr/>
              </p:nvPicPr>
              <p:blipFill>
                <a:blip r:embed="rId326"/>
                <a:stretch>
                  <a:fillRect/>
                </a:stretch>
              </p:blipFill>
              <p:spPr>
                <a:xfrm>
                  <a:off x="7948522" y="6220832"/>
                  <a:ext cx="12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4" name="Freihand 203">
                  <a:extLst>
                    <a:ext uri="{FF2B5EF4-FFF2-40B4-BE49-F238E27FC236}">
                      <a16:creationId xmlns:a16="http://schemas.microsoft.com/office/drawing/2014/main" id="{F1F9283A-8B7B-473B-95E7-6106F6A49FD7}"/>
                    </a:ext>
                  </a:extLst>
                </p14:cNvPr>
                <p14:cNvContentPartPr/>
                <p14:nvPr/>
              </p14:nvContentPartPr>
              <p14:xfrm>
                <a:off x="7930162" y="6189872"/>
                <a:ext cx="105120" cy="86400"/>
              </p14:xfrm>
            </p:contentPart>
          </mc:Choice>
          <mc:Fallback>
            <p:pic>
              <p:nvPicPr>
                <p:cNvPr id="204" name="Freihand 203">
                  <a:extLst>
                    <a:ext uri="{FF2B5EF4-FFF2-40B4-BE49-F238E27FC236}">
                      <a16:creationId xmlns:a16="http://schemas.microsoft.com/office/drawing/2014/main" id="{F1F9283A-8B7B-473B-95E7-6106F6A49FD7}"/>
                    </a:ext>
                  </a:extLst>
                </p:cNvPr>
                <p:cNvPicPr/>
                <p:nvPr/>
              </p:nvPicPr>
              <p:blipFill>
                <a:blip r:embed="rId328"/>
                <a:stretch>
                  <a:fillRect/>
                </a:stretch>
              </p:blipFill>
              <p:spPr>
                <a:xfrm>
                  <a:off x="7925842" y="6185552"/>
                  <a:ext cx="113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6" name="Freihand 205">
                  <a:extLst>
                    <a:ext uri="{FF2B5EF4-FFF2-40B4-BE49-F238E27FC236}">
                      <a16:creationId xmlns:a16="http://schemas.microsoft.com/office/drawing/2014/main" id="{1CBF628D-B353-4A7B-B69C-1E69A0ADE8C3}"/>
                    </a:ext>
                  </a:extLst>
                </p14:cNvPr>
                <p14:cNvContentPartPr/>
                <p14:nvPr/>
              </p14:nvContentPartPr>
              <p14:xfrm>
                <a:off x="7426522" y="5231192"/>
                <a:ext cx="25560" cy="390960"/>
              </p14:xfrm>
            </p:contentPart>
          </mc:Choice>
          <mc:Fallback>
            <p:pic>
              <p:nvPicPr>
                <p:cNvPr id="206" name="Freihand 205">
                  <a:extLst>
                    <a:ext uri="{FF2B5EF4-FFF2-40B4-BE49-F238E27FC236}">
                      <a16:creationId xmlns:a16="http://schemas.microsoft.com/office/drawing/2014/main" id="{1CBF628D-B353-4A7B-B69C-1E69A0ADE8C3}"/>
                    </a:ext>
                  </a:extLst>
                </p:cNvPr>
                <p:cNvPicPr/>
                <p:nvPr/>
              </p:nvPicPr>
              <p:blipFill>
                <a:blip r:embed="rId330"/>
                <a:stretch>
                  <a:fillRect/>
                </a:stretch>
              </p:blipFill>
              <p:spPr>
                <a:xfrm>
                  <a:off x="7422202" y="5226872"/>
                  <a:ext cx="3420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7" name="Freihand 206">
                  <a:extLst>
                    <a:ext uri="{FF2B5EF4-FFF2-40B4-BE49-F238E27FC236}">
                      <a16:creationId xmlns:a16="http://schemas.microsoft.com/office/drawing/2014/main" id="{223EA237-AC15-4F1B-B099-FF91222C64B8}"/>
                    </a:ext>
                  </a:extLst>
                </p14:cNvPr>
                <p14:cNvContentPartPr/>
                <p14:nvPr/>
              </p14:nvContentPartPr>
              <p14:xfrm>
                <a:off x="7182082" y="5543672"/>
                <a:ext cx="871920" cy="76680"/>
              </p14:xfrm>
            </p:contentPart>
          </mc:Choice>
          <mc:Fallback>
            <p:pic>
              <p:nvPicPr>
                <p:cNvPr id="207" name="Freihand 206">
                  <a:extLst>
                    <a:ext uri="{FF2B5EF4-FFF2-40B4-BE49-F238E27FC236}">
                      <a16:creationId xmlns:a16="http://schemas.microsoft.com/office/drawing/2014/main" id="{223EA237-AC15-4F1B-B099-FF91222C64B8}"/>
                    </a:ext>
                  </a:extLst>
                </p:cNvPr>
                <p:cNvPicPr/>
                <p:nvPr/>
              </p:nvPicPr>
              <p:blipFill>
                <a:blip r:embed="rId332"/>
                <a:stretch>
                  <a:fillRect/>
                </a:stretch>
              </p:blipFill>
              <p:spPr>
                <a:xfrm>
                  <a:off x="7177762" y="5539352"/>
                  <a:ext cx="880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8" name="Freihand 207">
                  <a:extLst>
                    <a:ext uri="{FF2B5EF4-FFF2-40B4-BE49-F238E27FC236}">
                      <a16:creationId xmlns:a16="http://schemas.microsoft.com/office/drawing/2014/main" id="{9DAEFF03-3380-4E24-B6CE-EE2F61DDE159}"/>
                    </a:ext>
                  </a:extLst>
                </p14:cNvPr>
                <p14:cNvContentPartPr/>
                <p14:nvPr/>
              </p14:nvContentPartPr>
              <p14:xfrm>
                <a:off x="8019082" y="5482832"/>
                <a:ext cx="155160" cy="158760"/>
              </p14:xfrm>
            </p:contentPart>
          </mc:Choice>
          <mc:Fallback>
            <p:pic>
              <p:nvPicPr>
                <p:cNvPr id="208" name="Freihand 207">
                  <a:extLst>
                    <a:ext uri="{FF2B5EF4-FFF2-40B4-BE49-F238E27FC236}">
                      <a16:creationId xmlns:a16="http://schemas.microsoft.com/office/drawing/2014/main" id="{9DAEFF03-3380-4E24-B6CE-EE2F61DDE159}"/>
                    </a:ext>
                  </a:extLst>
                </p:cNvPr>
                <p:cNvPicPr/>
                <p:nvPr/>
              </p:nvPicPr>
              <p:blipFill>
                <a:blip r:embed="rId334"/>
                <a:stretch>
                  <a:fillRect/>
                </a:stretch>
              </p:blipFill>
              <p:spPr>
                <a:xfrm>
                  <a:off x="8014762" y="5478512"/>
                  <a:ext cx="163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0" name="Freihand 209">
                  <a:extLst>
                    <a:ext uri="{FF2B5EF4-FFF2-40B4-BE49-F238E27FC236}">
                      <a16:creationId xmlns:a16="http://schemas.microsoft.com/office/drawing/2014/main" id="{309909DC-38FF-4EE2-82CD-AB8428FE73D2}"/>
                    </a:ext>
                  </a:extLst>
                </p14:cNvPr>
                <p14:cNvContentPartPr/>
                <p14:nvPr/>
              </p14:nvContentPartPr>
              <p14:xfrm>
                <a:off x="7287922" y="5144432"/>
                <a:ext cx="275760" cy="123120"/>
              </p14:xfrm>
            </p:contentPart>
          </mc:Choice>
          <mc:Fallback>
            <p:pic>
              <p:nvPicPr>
                <p:cNvPr id="210" name="Freihand 209">
                  <a:extLst>
                    <a:ext uri="{FF2B5EF4-FFF2-40B4-BE49-F238E27FC236}">
                      <a16:creationId xmlns:a16="http://schemas.microsoft.com/office/drawing/2014/main" id="{309909DC-38FF-4EE2-82CD-AB8428FE73D2}"/>
                    </a:ext>
                  </a:extLst>
                </p:cNvPr>
                <p:cNvPicPr/>
                <p:nvPr/>
              </p:nvPicPr>
              <p:blipFill>
                <a:blip r:embed="rId336"/>
                <a:stretch>
                  <a:fillRect/>
                </a:stretch>
              </p:blipFill>
              <p:spPr>
                <a:xfrm>
                  <a:off x="7283602" y="5140112"/>
                  <a:ext cx="284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2" name="Freihand 211">
                  <a:extLst>
                    <a:ext uri="{FF2B5EF4-FFF2-40B4-BE49-F238E27FC236}">
                      <a16:creationId xmlns:a16="http://schemas.microsoft.com/office/drawing/2014/main" id="{3710EBA4-A919-446B-886C-1F8C93BD920B}"/>
                    </a:ext>
                  </a:extLst>
                </p14:cNvPr>
                <p14:cNvContentPartPr/>
                <p14:nvPr/>
              </p14:nvContentPartPr>
              <p14:xfrm>
                <a:off x="7972642" y="5673992"/>
                <a:ext cx="107640" cy="109800"/>
              </p14:xfrm>
            </p:contentPart>
          </mc:Choice>
          <mc:Fallback>
            <p:pic>
              <p:nvPicPr>
                <p:cNvPr id="212" name="Freihand 211">
                  <a:extLst>
                    <a:ext uri="{FF2B5EF4-FFF2-40B4-BE49-F238E27FC236}">
                      <a16:creationId xmlns:a16="http://schemas.microsoft.com/office/drawing/2014/main" id="{3710EBA4-A919-446B-886C-1F8C93BD920B}"/>
                    </a:ext>
                  </a:extLst>
                </p:cNvPr>
                <p:cNvPicPr/>
                <p:nvPr/>
              </p:nvPicPr>
              <p:blipFill>
                <a:blip r:embed="rId338"/>
                <a:stretch>
                  <a:fillRect/>
                </a:stretch>
              </p:blipFill>
              <p:spPr>
                <a:xfrm>
                  <a:off x="7968322" y="5669672"/>
                  <a:ext cx="116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3" name="Freihand 212">
                  <a:extLst>
                    <a:ext uri="{FF2B5EF4-FFF2-40B4-BE49-F238E27FC236}">
                      <a16:creationId xmlns:a16="http://schemas.microsoft.com/office/drawing/2014/main" id="{2BACDE22-6D2A-4B35-AF1A-951BE8D15897}"/>
                    </a:ext>
                  </a:extLst>
                </p14:cNvPr>
                <p14:cNvContentPartPr/>
                <p14:nvPr/>
              </p14:nvContentPartPr>
              <p14:xfrm>
                <a:off x="7956802" y="5693072"/>
                <a:ext cx="150840" cy="64800"/>
              </p14:xfrm>
            </p:contentPart>
          </mc:Choice>
          <mc:Fallback>
            <p:pic>
              <p:nvPicPr>
                <p:cNvPr id="213" name="Freihand 212">
                  <a:extLst>
                    <a:ext uri="{FF2B5EF4-FFF2-40B4-BE49-F238E27FC236}">
                      <a16:creationId xmlns:a16="http://schemas.microsoft.com/office/drawing/2014/main" id="{2BACDE22-6D2A-4B35-AF1A-951BE8D15897}"/>
                    </a:ext>
                  </a:extLst>
                </p:cNvPr>
                <p:cNvPicPr/>
                <p:nvPr/>
              </p:nvPicPr>
              <p:blipFill>
                <a:blip r:embed="rId340"/>
                <a:stretch>
                  <a:fillRect/>
                </a:stretch>
              </p:blipFill>
              <p:spPr>
                <a:xfrm>
                  <a:off x="7952482" y="5688752"/>
                  <a:ext cx="159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4" name="Freihand 213">
                  <a:extLst>
                    <a:ext uri="{FF2B5EF4-FFF2-40B4-BE49-F238E27FC236}">
                      <a16:creationId xmlns:a16="http://schemas.microsoft.com/office/drawing/2014/main" id="{14A80FCE-3520-44DF-9751-09644A9240A6}"/>
                    </a:ext>
                  </a:extLst>
                </p14:cNvPr>
                <p14:cNvContentPartPr/>
                <p14:nvPr/>
              </p14:nvContentPartPr>
              <p14:xfrm>
                <a:off x="8098642" y="5740952"/>
                <a:ext cx="103680" cy="96120"/>
              </p14:xfrm>
            </p:contentPart>
          </mc:Choice>
          <mc:Fallback>
            <p:pic>
              <p:nvPicPr>
                <p:cNvPr id="214" name="Freihand 213">
                  <a:extLst>
                    <a:ext uri="{FF2B5EF4-FFF2-40B4-BE49-F238E27FC236}">
                      <a16:creationId xmlns:a16="http://schemas.microsoft.com/office/drawing/2014/main" id="{14A80FCE-3520-44DF-9751-09644A9240A6}"/>
                    </a:ext>
                  </a:extLst>
                </p:cNvPr>
                <p:cNvPicPr/>
                <p:nvPr/>
              </p:nvPicPr>
              <p:blipFill>
                <a:blip r:embed="rId342"/>
                <a:stretch>
                  <a:fillRect/>
                </a:stretch>
              </p:blipFill>
              <p:spPr>
                <a:xfrm>
                  <a:off x="8094322" y="5736632"/>
                  <a:ext cx="112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5" name="Freihand 214">
                  <a:extLst>
                    <a:ext uri="{FF2B5EF4-FFF2-40B4-BE49-F238E27FC236}">
                      <a16:creationId xmlns:a16="http://schemas.microsoft.com/office/drawing/2014/main" id="{E4D5F531-3D9B-4522-B06D-A4FE0D8EE9BF}"/>
                    </a:ext>
                  </a:extLst>
                </p14:cNvPr>
                <p14:cNvContentPartPr/>
                <p14:nvPr/>
              </p14:nvContentPartPr>
              <p14:xfrm>
                <a:off x="7130602" y="5139032"/>
                <a:ext cx="143640" cy="79920"/>
              </p14:xfrm>
            </p:contentPart>
          </mc:Choice>
          <mc:Fallback>
            <p:pic>
              <p:nvPicPr>
                <p:cNvPr id="215" name="Freihand 214">
                  <a:extLst>
                    <a:ext uri="{FF2B5EF4-FFF2-40B4-BE49-F238E27FC236}">
                      <a16:creationId xmlns:a16="http://schemas.microsoft.com/office/drawing/2014/main" id="{E4D5F531-3D9B-4522-B06D-A4FE0D8EE9BF}"/>
                    </a:ext>
                  </a:extLst>
                </p:cNvPr>
                <p:cNvPicPr/>
                <p:nvPr/>
              </p:nvPicPr>
              <p:blipFill>
                <a:blip r:embed="rId344"/>
                <a:stretch>
                  <a:fillRect/>
                </a:stretch>
              </p:blipFill>
              <p:spPr>
                <a:xfrm>
                  <a:off x="7126282" y="5134712"/>
                  <a:ext cx="152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7" name="Freihand 216">
                  <a:extLst>
                    <a:ext uri="{FF2B5EF4-FFF2-40B4-BE49-F238E27FC236}">
                      <a16:creationId xmlns:a16="http://schemas.microsoft.com/office/drawing/2014/main" id="{4B274F54-49C3-491C-BE95-DCAE46C03887}"/>
                    </a:ext>
                  </a:extLst>
                </p14:cNvPr>
                <p14:cNvContentPartPr/>
                <p14:nvPr/>
              </p14:nvContentPartPr>
              <p14:xfrm>
                <a:off x="7226002" y="5155952"/>
                <a:ext cx="903600" cy="616320"/>
              </p14:xfrm>
            </p:contentPart>
          </mc:Choice>
          <mc:Fallback>
            <p:pic>
              <p:nvPicPr>
                <p:cNvPr id="217" name="Freihand 216">
                  <a:extLst>
                    <a:ext uri="{FF2B5EF4-FFF2-40B4-BE49-F238E27FC236}">
                      <a16:creationId xmlns:a16="http://schemas.microsoft.com/office/drawing/2014/main" id="{4B274F54-49C3-491C-BE95-DCAE46C03887}"/>
                    </a:ext>
                  </a:extLst>
                </p:cNvPr>
                <p:cNvPicPr/>
                <p:nvPr/>
              </p:nvPicPr>
              <p:blipFill>
                <a:blip r:embed="rId346"/>
                <a:stretch>
                  <a:fillRect/>
                </a:stretch>
              </p:blipFill>
              <p:spPr>
                <a:xfrm>
                  <a:off x="7221682" y="5151632"/>
                  <a:ext cx="91224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9" name="Freihand 218">
                  <a:extLst>
                    <a:ext uri="{FF2B5EF4-FFF2-40B4-BE49-F238E27FC236}">
                      <a16:creationId xmlns:a16="http://schemas.microsoft.com/office/drawing/2014/main" id="{6A81EA56-267F-4980-B282-7E89AEB04264}"/>
                    </a:ext>
                  </a:extLst>
                </p14:cNvPr>
                <p14:cNvContentPartPr/>
                <p14:nvPr/>
              </p14:nvContentPartPr>
              <p14:xfrm>
                <a:off x="3839122" y="5982152"/>
                <a:ext cx="1569240" cy="676800"/>
              </p14:xfrm>
            </p:contentPart>
          </mc:Choice>
          <mc:Fallback>
            <p:pic>
              <p:nvPicPr>
                <p:cNvPr id="219" name="Freihand 218">
                  <a:extLst>
                    <a:ext uri="{FF2B5EF4-FFF2-40B4-BE49-F238E27FC236}">
                      <a16:creationId xmlns:a16="http://schemas.microsoft.com/office/drawing/2014/main" id="{6A81EA56-267F-4980-B282-7E89AEB04264}"/>
                    </a:ext>
                  </a:extLst>
                </p:cNvPr>
                <p:cNvPicPr/>
                <p:nvPr/>
              </p:nvPicPr>
              <p:blipFill>
                <a:blip r:embed="rId348"/>
                <a:stretch>
                  <a:fillRect/>
                </a:stretch>
              </p:blipFill>
              <p:spPr>
                <a:xfrm>
                  <a:off x="3834802" y="5977832"/>
                  <a:ext cx="1577880" cy="6854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0" name="Freihand 219">
                  <a:extLst>
                    <a:ext uri="{FF2B5EF4-FFF2-40B4-BE49-F238E27FC236}">
                      <a16:creationId xmlns:a16="http://schemas.microsoft.com/office/drawing/2014/main" id="{2F83A231-26CB-441C-8BB5-4ABFFD62C542}"/>
                    </a:ext>
                  </a:extLst>
                </p14:cNvPr>
                <p14:cNvContentPartPr/>
                <p14:nvPr/>
              </p14:nvContentPartPr>
              <p14:xfrm>
                <a:off x="3632842" y="5317952"/>
                <a:ext cx="1942920" cy="823320"/>
              </p14:xfrm>
            </p:contentPart>
          </mc:Choice>
          <mc:Fallback>
            <p:pic>
              <p:nvPicPr>
                <p:cNvPr id="220" name="Freihand 219">
                  <a:extLst>
                    <a:ext uri="{FF2B5EF4-FFF2-40B4-BE49-F238E27FC236}">
                      <a16:creationId xmlns:a16="http://schemas.microsoft.com/office/drawing/2014/main" id="{2F83A231-26CB-441C-8BB5-4ABFFD62C542}"/>
                    </a:ext>
                  </a:extLst>
                </p:cNvPr>
                <p:cNvPicPr/>
                <p:nvPr/>
              </p:nvPicPr>
              <p:blipFill>
                <a:blip r:embed="rId350"/>
                <a:stretch>
                  <a:fillRect/>
                </a:stretch>
              </p:blipFill>
              <p:spPr>
                <a:xfrm>
                  <a:off x="3628522" y="5313632"/>
                  <a:ext cx="1951560" cy="8319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1" name="Freihand 220">
                  <a:extLst>
                    <a:ext uri="{FF2B5EF4-FFF2-40B4-BE49-F238E27FC236}">
                      <a16:creationId xmlns:a16="http://schemas.microsoft.com/office/drawing/2014/main" id="{269363E3-DFC8-4B91-B7E0-51AA72ABF179}"/>
                    </a:ext>
                  </a:extLst>
                </p14:cNvPr>
                <p14:cNvContentPartPr/>
                <p14:nvPr/>
              </p14:nvContentPartPr>
              <p14:xfrm>
                <a:off x="5465242" y="5245232"/>
                <a:ext cx="261720" cy="273600"/>
              </p14:xfrm>
            </p:contentPart>
          </mc:Choice>
          <mc:Fallback>
            <p:pic>
              <p:nvPicPr>
                <p:cNvPr id="221" name="Freihand 220">
                  <a:extLst>
                    <a:ext uri="{FF2B5EF4-FFF2-40B4-BE49-F238E27FC236}">
                      <a16:creationId xmlns:a16="http://schemas.microsoft.com/office/drawing/2014/main" id="{269363E3-DFC8-4B91-B7E0-51AA72ABF179}"/>
                    </a:ext>
                  </a:extLst>
                </p:cNvPr>
                <p:cNvPicPr/>
                <p:nvPr/>
              </p:nvPicPr>
              <p:blipFill>
                <a:blip r:embed="rId352"/>
                <a:stretch>
                  <a:fillRect/>
                </a:stretch>
              </p:blipFill>
              <p:spPr>
                <a:xfrm>
                  <a:off x="5460922" y="5240912"/>
                  <a:ext cx="2703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3" name="Freihand 222">
                  <a:extLst>
                    <a:ext uri="{FF2B5EF4-FFF2-40B4-BE49-F238E27FC236}">
                      <a16:creationId xmlns:a16="http://schemas.microsoft.com/office/drawing/2014/main" id="{2EC53CE5-7EFF-4FF0-90E4-DADC3B36B668}"/>
                    </a:ext>
                  </a:extLst>
                </p14:cNvPr>
                <p14:cNvContentPartPr/>
                <p14:nvPr/>
              </p14:nvContentPartPr>
              <p14:xfrm>
                <a:off x="6136282" y="5475632"/>
                <a:ext cx="360" cy="360"/>
              </p14:xfrm>
            </p:contentPart>
          </mc:Choice>
          <mc:Fallback>
            <p:pic>
              <p:nvPicPr>
                <p:cNvPr id="223" name="Freihand 222">
                  <a:extLst>
                    <a:ext uri="{FF2B5EF4-FFF2-40B4-BE49-F238E27FC236}">
                      <a16:creationId xmlns:a16="http://schemas.microsoft.com/office/drawing/2014/main" id="{2EC53CE5-7EFF-4FF0-90E4-DADC3B36B668}"/>
                    </a:ext>
                  </a:extLst>
                </p:cNvPr>
                <p:cNvPicPr/>
                <p:nvPr/>
              </p:nvPicPr>
              <p:blipFill>
                <a:blip r:embed="rId131"/>
                <a:stretch>
                  <a:fillRect/>
                </a:stretch>
              </p:blipFill>
              <p:spPr>
                <a:xfrm>
                  <a:off x="6131962" y="5471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4" name="Freihand 223">
                  <a:extLst>
                    <a:ext uri="{FF2B5EF4-FFF2-40B4-BE49-F238E27FC236}">
                      <a16:creationId xmlns:a16="http://schemas.microsoft.com/office/drawing/2014/main" id="{D9989C10-7E19-40EA-8A8C-C845F0EBFAE8}"/>
                    </a:ext>
                  </a:extLst>
                </p14:cNvPr>
                <p14:cNvContentPartPr/>
                <p14:nvPr/>
              </p14:nvContentPartPr>
              <p14:xfrm>
                <a:off x="6162922" y="5394992"/>
                <a:ext cx="2880" cy="152640"/>
              </p14:xfrm>
            </p:contentPart>
          </mc:Choice>
          <mc:Fallback>
            <p:pic>
              <p:nvPicPr>
                <p:cNvPr id="224" name="Freihand 223">
                  <a:extLst>
                    <a:ext uri="{FF2B5EF4-FFF2-40B4-BE49-F238E27FC236}">
                      <a16:creationId xmlns:a16="http://schemas.microsoft.com/office/drawing/2014/main" id="{D9989C10-7E19-40EA-8A8C-C845F0EBFAE8}"/>
                    </a:ext>
                  </a:extLst>
                </p:cNvPr>
                <p:cNvPicPr/>
                <p:nvPr/>
              </p:nvPicPr>
              <p:blipFill>
                <a:blip r:embed="rId355"/>
                <a:stretch>
                  <a:fillRect/>
                </a:stretch>
              </p:blipFill>
              <p:spPr>
                <a:xfrm>
                  <a:off x="6158602" y="5390672"/>
                  <a:ext cx="11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5" name="Freihand 224">
                  <a:extLst>
                    <a:ext uri="{FF2B5EF4-FFF2-40B4-BE49-F238E27FC236}">
                      <a16:creationId xmlns:a16="http://schemas.microsoft.com/office/drawing/2014/main" id="{CA5457A1-497E-43CA-ADBC-15EA4E094DCE}"/>
                    </a:ext>
                  </a:extLst>
                </p14:cNvPr>
                <p14:cNvContentPartPr/>
                <p14:nvPr/>
              </p14:nvContentPartPr>
              <p14:xfrm>
                <a:off x="6087682" y="5278352"/>
                <a:ext cx="139320" cy="151560"/>
              </p14:xfrm>
            </p:contentPart>
          </mc:Choice>
          <mc:Fallback>
            <p:pic>
              <p:nvPicPr>
                <p:cNvPr id="225" name="Freihand 224">
                  <a:extLst>
                    <a:ext uri="{FF2B5EF4-FFF2-40B4-BE49-F238E27FC236}">
                      <a16:creationId xmlns:a16="http://schemas.microsoft.com/office/drawing/2014/main" id="{CA5457A1-497E-43CA-ADBC-15EA4E094DCE}"/>
                    </a:ext>
                  </a:extLst>
                </p:cNvPr>
                <p:cNvPicPr/>
                <p:nvPr/>
              </p:nvPicPr>
              <p:blipFill>
                <a:blip r:embed="rId357"/>
                <a:stretch>
                  <a:fillRect/>
                </a:stretch>
              </p:blipFill>
              <p:spPr>
                <a:xfrm>
                  <a:off x="6083362" y="5274032"/>
                  <a:ext cx="147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6" name="Freihand 225">
                  <a:extLst>
                    <a:ext uri="{FF2B5EF4-FFF2-40B4-BE49-F238E27FC236}">
                      <a16:creationId xmlns:a16="http://schemas.microsoft.com/office/drawing/2014/main" id="{D428E79E-FB0A-4EE8-B4E3-139B366755DD}"/>
                    </a:ext>
                  </a:extLst>
                </p14:cNvPr>
                <p14:cNvContentPartPr/>
                <p14:nvPr/>
              </p14:nvContentPartPr>
              <p14:xfrm>
                <a:off x="6012442" y="5532512"/>
                <a:ext cx="9360" cy="120240"/>
              </p14:xfrm>
            </p:contentPart>
          </mc:Choice>
          <mc:Fallback>
            <p:pic>
              <p:nvPicPr>
                <p:cNvPr id="226" name="Freihand 225">
                  <a:extLst>
                    <a:ext uri="{FF2B5EF4-FFF2-40B4-BE49-F238E27FC236}">
                      <a16:creationId xmlns:a16="http://schemas.microsoft.com/office/drawing/2014/main" id="{D428E79E-FB0A-4EE8-B4E3-139B366755DD}"/>
                    </a:ext>
                  </a:extLst>
                </p:cNvPr>
                <p:cNvPicPr/>
                <p:nvPr/>
              </p:nvPicPr>
              <p:blipFill>
                <a:blip r:embed="rId359"/>
                <a:stretch>
                  <a:fillRect/>
                </a:stretch>
              </p:blipFill>
              <p:spPr>
                <a:xfrm>
                  <a:off x="6008122" y="5528192"/>
                  <a:ext cx="18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7" name="Freihand 226">
                  <a:extLst>
                    <a:ext uri="{FF2B5EF4-FFF2-40B4-BE49-F238E27FC236}">
                      <a16:creationId xmlns:a16="http://schemas.microsoft.com/office/drawing/2014/main" id="{6107745D-22A0-4597-B506-9C58E88D75AA}"/>
                    </a:ext>
                  </a:extLst>
                </p14:cNvPr>
                <p14:cNvContentPartPr/>
                <p14:nvPr/>
              </p14:nvContentPartPr>
              <p14:xfrm>
                <a:off x="5995162" y="5522432"/>
                <a:ext cx="93600" cy="52560"/>
              </p14:xfrm>
            </p:contentPart>
          </mc:Choice>
          <mc:Fallback>
            <p:pic>
              <p:nvPicPr>
                <p:cNvPr id="227" name="Freihand 226">
                  <a:extLst>
                    <a:ext uri="{FF2B5EF4-FFF2-40B4-BE49-F238E27FC236}">
                      <a16:creationId xmlns:a16="http://schemas.microsoft.com/office/drawing/2014/main" id="{6107745D-22A0-4597-B506-9C58E88D75AA}"/>
                    </a:ext>
                  </a:extLst>
                </p:cNvPr>
                <p:cNvPicPr/>
                <p:nvPr/>
              </p:nvPicPr>
              <p:blipFill>
                <a:blip r:embed="rId361"/>
                <a:stretch>
                  <a:fillRect/>
                </a:stretch>
              </p:blipFill>
              <p:spPr>
                <a:xfrm>
                  <a:off x="5990842" y="5518112"/>
                  <a:ext cx="102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8" name="Freihand 227">
                  <a:extLst>
                    <a:ext uri="{FF2B5EF4-FFF2-40B4-BE49-F238E27FC236}">
                      <a16:creationId xmlns:a16="http://schemas.microsoft.com/office/drawing/2014/main" id="{0668E6A8-0990-4155-A8FA-EA26E2BB8772}"/>
                    </a:ext>
                  </a:extLst>
                </p14:cNvPr>
                <p14:cNvContentPartPr/>
                <p14:nvPr/>
              </p14:nvContentPartPr>
              <p14:xfrm>
                <a:off x="5986162" y="5601632"/>
                <a:ext cx="101880" cy="21600"/>
              </p14:xfrm>
            </p:contentPart>
          </mc:Choice>
          <mc:Fallback>
            <p:pic>
              <p:nvPicPr>
                <p:cNvPr id="228" name="Freihand 227">
                  <a:extLst>
                    <a:ext uri="{FF2B5EF4-FFF2-40B4-BE49-F238E27FC236}">
                      <a16:creationId xmlns:a16="http://schemas.microsoft.com/office/drawing/2014/main" id="{0668E6A8-0990-4155-A8FA-EA26E2BB8772}"/>
                    </a:ext>
                  </a:extLst>
                </p:cNvPr>
                <p:cNvPicPr/>
                <p:nvPr/>
              </p:nvPicPr>
              <p:blipFill>
                <a:blip r:embed="rId363"/>
                <a:stretch>
                  <a:fillRect/>
                </a:stretch>
              </p:blipFill>
              <p:spPr>
                <a:xfrm>
                  <a:off x="5981842" y="5597312"/>
                  <a:ext cx="110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9" name="Freihand 228">
                  <a:extLst>
                    <a:ext uri="{FF2B5EF4-FFF2-40B4-BE49-F238E27FC236}">
                      <a16:creationId xmlns:a16="http://schemas.microsoft.com/office/drawing/2014/main" id="{B8FB0B88-DBFC-4577-8A47-DF7DE08E6681}"/>
                    </a:ext>
                  </a:extLst>
                </p14:cNvPr>
                <p14:cNvContentPartPr/>
                <p14:nvPr/>
              </p14:nvContentPartPr>
              <p14:xfrm>
                <a:off x="6094522" y="5511632"/>
                <a:ext cx="124560" cy="123480"/>
              </p14:xfrm>
            </p:contentPart>
          </mc:Choice>
          <mc:Fallback>
            <p:pic>
              <p:nvPicPr>
                <p:cNvPr id="229" name="Freihand 228">
                  <a:extLst>
                    <a:ext uri="{FF2B5EF4-FFF2-40B4-BE49-F238E27FC236}">
                      <a16:creationId xmlns:a16="http://schemas.microsoft.com/office/drawing/2014/main" id="{B8FB0B88-DBFC-4577-8A47-DF7DE08E6681}"/>
                    </a:ext>
                  </a:extLst>
                </p:cNvPr>
                <p:cNvPicPr/>
                <p:nvPr/>
              </p:nvPicPr>
              <p:blipFill>
                <a:blip r:embed="rId365"/>
                <a:stretch>
                  <a:fillRect/>
                </a:stretch>
              </p:blipFill>
              <p:spPr>
                <a:xfrm>
                  <a:off x="6090202" y="5507312"/>
                  <a:ext cx="133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0" name="Freihand 229">
                  <a:extLst>
                    <a:ext uri="{FF2B5EF4-FFF2-40B4-BE49-F238E27FC236}">
                      <a16:creationId xmlns:a16="http://schemas.microsoft.com/office/drawing/2014/main" id="{125336BE-B061-4A7F-BB12-095F3D4F06FC}"/>
                    </a:ext>
                  </a:extLst>
                </p14:cNvPr>
                <p14:cNvContentPartPr/>
                <p14:nvPr/>
              </p14:nvContentPartPr>
              <p14:xfrm>
                <a:off x="6196042" y="5494712"/>
                <a:ext cx="104040" cy="121680"/>
              </p14:xfrm>
            </p:contentPart>
          </mc:Choice>
          <mc:Fallback>
            <p:pic>
              <p:nvPicPr>
                <p:cNvPr id="230" name="Freihand 229">
                  <a:extLst>
                    <a:ext uri="{FF2B5EF4-FFF2-40B4-BE49-F238E27FC236}">
                      <a16:creationId xmlns:a16="http://schemas.microsoft.com/office/drawing/2014/main" id="{125336BE-B061-4A7F-BB12-095F3D4F06FC}"/>
                    </a:ext>
                  </a:extLst>
                </p:cNvPr>
                <p:cNvPicPr/>
                <p:nvPr/>
              </p:nvPicPr>
              <p:blipFill>
                <a:blip r:embed="rId367"/>
                <a:stretch>
                  <a:fillRect/>
                </a:stretch>
              </p:blipFill>
              <p:spPr>
                <a:xfrm>
                  <a:off x="6191722" y="5490392"/>
                  <a:ext cx="112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2" name="Freihand 231">
                  <a:extLst>
                    <a:ext uri="{FF2B5EF4-FFF2-40B4-BE49-F238E27FC236}">
                      <a16:creationId xmlns:a16="http://schemas.microsoft.com/office/drawing/2014/main" id="{BC577826-2AAF-4289-8D89-7451A78444AA}"/>
                    </a:ext>
                  </a:extLst>
                </p14:cNvPr>
                <p14:cNvContentPartPr/>
                <p14:nvPr/>
              </p14:nvContentPartPr>
              <p14:xfrm>
                <a:off x="6307642" y="5558072"/>
                <a:ext cx="189720" cy="55440"/>
              </p14:xfrm>
            </p:contentPart>
          </mc:Choice>
          <mc:Fallback>
            <p:pic>
              <p:nvPicPr>
                <p:cNvPr id="232" name="Freihand 231">
                  <a:extLst>
                    <a:ext uri="{FF2B5EF4-FFF2-40B4-BE49-F238E27FC236}">
                      <a16:creationId xmlns:a16="http://schemas.microsoft.com/office/drawing/2014/main" id="{BC577826-2AAF-4289-8D89-7451A78444AA}"/>
                    </a:ext>
                  </a:extLst>
                </p:cNvPr>
                <p:cNvPicPr/>
                <p:nvPr/>
              </p:nvPicPr>
              <p:blipFill>
                <a:blip r:embed="rId369"/>
                <a:stretch>
                  <a:fillRect/>
                </a:stretch>
              </p:blipFill>
              <p:spPr>
                <a:xfrm>
                  <a:off x="6303322" y="5553752"/>
                  <a:ext cx="198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3" name="Freihand 232">
                  <a:extLst>
                    <a:ext uri="{FF2B5EF4-FFF2-40B4-BE49-F238E27FC236}">
                      <a16:creationId xmlns:a16="http://schemas.microsoft.com/office/drawing/2014/main" id="{4FA7EA29-11A2-4BE3-BE52-04026CD55B81}"/>
                    </a:ext>
                  </a:extLst>
                </p14:cNvPr>
                <p14:cNvContentPartPr/>
                <p14:nvPr/>
              </p14:nvContentPartPr>
              <p14:xfrm>
                <a:off x="6513202" y="5547992"/>
                <a:ext cx="75960" cy="51480"/>
              </p14:xfrm>
            </p:contentPart>
          </mc:Choice>
          <mc:Fallback>
            <p:pic>
              <p:nvPicPr>
                <p:cNvPr id="233" name="Freihand 232">
                  <a:extLst>
                    <a:ext uri="{FF2B5EF4-FFF2-40B4-BE49-F238E27FC236}">
                      <a16:creationId xmlns:a16="http://schemas.microsoft.com/office/drawing/2014/main" id="{4FA7EA29-11A2-4BE3-BE52-04026CD55B81}"/>
                    </a:ext>
                  </a:extLst>
                </p:cNvPr>
                <p:cNvPicPr/>
                <p:nvPr/>
              </p:nvPicPr>
              <p:blipFill>
                <a:blip r:embed="rId371"/>
                <a:stretch>
                  <a:fillRect/>
                </a:stretch>
              </p:blipFill>
              <p:spPr>
                <a:xfrm>
                  <a:off x="6508882" y="5543672"/>
                  <a:ext cx="84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4" name="Freihand 233">
                  <a:extLst>
                    <a:ext uri="{FF2B5EF4-FFF2-40B4-BE49-F238E27FC236}">
                      <a16:creationId xmlns:a16="http://schemas.microsoft.com/office/drawing/2014/main" id="{D37E82CB-C2CE-437E-B887-3522052A7FE2}"/>
                    </a:ext>
                  </a:extLst>
                </p14:cNvPr>
                <p14:cNvContentPartPr/>
                <p14:nvPr/>
              </p14:nvContentPartPr>
              <p14:xfrm>
                <a:off x="6614722" y="5511992"/>
                <a:ext cx="120240" cy="68040"/>
              </p14:xfrm>
            </p:contentPart>
          </mc:Choice>
          <mc:Fallback>
            <p:pic>
              <p:nvPicPr>
                <p:cNvPr id="234" name="Freihand 233">
                  <a:extLst>
                    <a:ext uri="{FF2B5EF4-FFF2-40B4-BE49-F238E27FC236}">
                      <a16:creationId xmlns:a16="http://schemas.microsoft.com/office/drawing/2014/main" id="{D37E82CB-C2CE-437E-B887-3522052A7FE2}"/>
                    </a:ext>
                  </a:extLst>
                </p:cNvPr>
                <p:cNvPicPr/>
                <p:nvPr/>
              </p:nvPicPr>
              <p:blipFill>
                <a:blip r:embed="rId373"/>
                <a:stretch>
                  <a:fillRect/>
                </a:stretch>
              </p:blipFill>
              <p:spPr>
                <a:xfrm>
                  <a:off x="6610402" y="5507672"/>
                  <a:ext cx="128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5" name="Freihand 234">
                  <a:extLst>
                    <a:ext uri="{FF2B5EF4-FFF2-40B4-BE49-F238E27FC236}">
                      <a16:creationId xmlns:a16="http://schemas.microsoft.com/office/drawing/2014/main" id="{B2047511-31AF-47F2-BCE0-01DE261151BF}"/>
                    </a:ext>
                  </a:extLst>
                </p14:cNvPr>
                <p14:cNvContentPartPr/>
                <p14:nvPr/>
              </p14:nvContentPartPr>
              <p14:xfrm>
                <a:off x="6545962" y="5286632"/>
                <a:ext cx="319680" cy="170640"/>
              </p14:xfrm>
            </p:contentPart>
          </mc:Choice>
          <mc:Fallback>
            <p:pic>
              <p:nvPicPr>
                <p:cNvPr id="235" name="Freihand 234">
                  <a:extLst>
                    <a:ext uri="{FF2B5EF4-FFF2-40B4-BE49-F238E27FC236}">
                      <a16:creationId xmlns:a16="http://schemas.microsoft.com/office/drawing/2014/main" id="{B2047511-31AF-47F2-BCE0-01DE261151BF}"/>
                    </a:ext>
                  </a:extLst>
                </p:cNvPr>
                <p:cNvPicPr/>
                <p:nvPr/>
              </p:nvPicPr>
              <p:blipFill>
                <a:blip r:embed="rId375"/>
                <a:stretch>
                  <a:fillRect/>
                </a:stretch>
              </p:blipFill>
              <p:spPr>
                <a:xfrm>
                  <a:off x="6541642" y="5282312"/>
                  <a:ext cx="328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6" name="Freihand 235">
                  <a:extLst>
                    <a:ext uri="{FF2B5EF4-FFF2-40B4-BE49-F238E27FC236}">
                      <a16:creationId xmlns:a16="http://schemas.microsoft.com/office/drawing/2014/main" id="{30D774B0-86F6-417D-A9B4-637F08C066DC}"/>
                    </a:ext>
                  </a:extLst>
                </p14:cNvPr>
                <p14:cNvContentPartPr/>
                <p14:nvPr/>
              </p14:nvContentPartPr>
              <p14:xfrm>
                <a:off x="6500962" y="5263592"/>
                <a:ext cx="179640" cy="125640"/>
              </p14:xfrm>
            </p:contentPart>
          </mc:Choice>
          <mc:Fallback>
            <p:pic>
              <p:nvPicPr>
                <p:cNvPr id="236" name="Freihand 235">
                  <a:extLst>
                    <a:ext uri="{FF2B5EF4-FFF2-40B4-BE49-F238E27FC236}">
                      <a16:creationId xmlns:a16="http://schemas.microsoft.com/office/drawing/2014/main" id="{30D774B0-86F6-417D-A9B4-637F08C066DC}"/>
                    </a:ext>
                  </a:extLst>
                </p:cNvPr>
                <p:cNvPicPr/>
                <p:nvPr/>
              </p:nvPicPr>
              <p:blipFill>
                <a:blip r:embed="rId377"/>
                <a:stretch>
                  <a:fillRect/>
                </a:stretch>
              </p:blipFill>
              <p:spPr>
                <a:xfrm>
                  <a:off x="6496642" y="5259272"/>
                  <a:ext cx="188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8" name="Freihand 237">
                  <a:extLst>
                    <a:ext uri="{FF2B5EF4-FFF2-40B4-BE49-F238E27FC236}">
                      <a16:creationId xmlns:a16="http://schemas.microsoft.com/office/drawing/2014/main" id="{2663F822-57EC-4CDD-8FA7-98CC75DE6157}"/>
                    </a:ext>
                  </a:extLst>
                </p14:cNvPr>
                <p14:cNvContentPartPr/>
                <p14:nvPr/>
              </p14:nvContentPartPr>
              <p14:xfrm>
                <a:off x="6857002" y="5495792"/>
                <a:ext cx="77400" cy="79200"/>
              </p14:xfrm>
            </p:contentPart>
          </mc:Choice>
          <mc:Fallback>
            <p:pic>
              <p:nvPicPr>
                <p:cNvPr id="238" name="Freihand 237">
                  <a:extLst>
                    <a:ext uri="{FF2B5EF4-FFF2-40B4-BE49-F238E27FC236}">
                      <a16:creationId xmlns:a16="http://schemas.microsoft.com/office/drawing/2014/main" id="{2663F822-57EC-4CDD-8FA7-98CC75DE6157}"/>
                    </a:ext>
                  </a:extLst>
                </p:cNvPr>
                <p:cNvPicPr/>
                <p:nvPr/>
              </p:nvPicPr>
              <p:blipFill>
                <a:blip r:embed="rId379"/>
                <a:stretch>
                  <a:fillRect/>
                </a:stretch>
              </p:blipFill>
              <p:spPr>
                <a:xfrm>
                  <a:off x="6852682" y="5491472"/>
                  <a:ext cx="86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9" name="Freihand 238">
                  <a:extLst>
                    <a:ext uri="{FF2B5EF4-FFF2-40B4-BE49-F238E27FC236}">
                      <a16:creationId xmlns:a16="http://schemas.microsoft.com/office/drawing/2014/main" id="{DE03DD61-D8BF-4E74-B1FB-73B9B23E19BF}"/>
                    </a:ext>
                  </a:extLst>
                </p14:cNvPr>
                <p14:cNvContentPartPr/>
                <p14:nvPr/>
              </p14:nvContentPartPr>
              <p14:xfrm>
                <a:off x="6776002" y="5421632"/>
                <a:ext cx="150120" cy="109440"/>
              </p14:xfrm>
            </p:contentPart>
          </mc:Choice>
          <mc:Fallback>
            <p:pic>
              <p:nvPicPr>
                <p:cNvPr id="239" name="Freihand 238">
                  <a:extLst>
                    <a:ext uri="{FF2B5EF4-FFF2-40B4-BE49-F238E27FC236}">
                      <a16:creationId xmlns:a16="http://schemas.microsoft.com/office/drawing/2014/main" id="{DE03DD61-D8BF-4E74-B1FB-73B9B23E19BF}"/>
                    </a:ext>
                  </a:extLst>
                </p:cNvPr>
                <p:cNvPicPr/>
                <p:nvPr/>
              </p:nvPicPr>
              <p:blipFill>
                <a:blip r:embed="rId381"/>
                <a:stretch>
                  <a:fillRect/>
                </a:stretch>
              </p:blipFill>
              <p:spPr>
                <a:xfrm>
                  <a:off x="6771682" y="5417312"/>
                  <a:ext cx="158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0" name="Freihand 239">
                  <a:extLst>
                    <a:ext uri="{FF2B5EF4-FFF2-40B4-BE49-F238E27FC236}">
                      <a16:creationId xmlns:a16="http://schemas.microsoft.com/office/drawing/2014/main" id="{96F534FF-2CD8-4D5B-BF57-B2C936D521B2}"/>
                    </a:ext>
                  </a:extLst>
                </p14:cNvPr>
                <p14:cNvContentPartPr/>
                <p14:nvPr/>
              </p14:nvContentPartPr>
              <p14:xfrm>
                <a:off x="6938722" y="5385632"/>
                <a:ext cx="149760" cy="143280"/>
              </p14:xfrm>
            </p:contentPart>
          </mc:Choice>
          <mc:Fallback>
            <p:pic>
              <p:nvPicPr>
                <p:cNvPr id="240" name="Freihand 239">
                  <a:extLst>
                    <a:ext uri="{FF2B5EF4-FFF2-40B4-BE49-F238E27FC236}">
                      <a16:creationId xmlns:a16="http://schemas.microsoft.com/office/drawing/2014/main" id="{96F534FF-2CD8-4D5B-BF57-B2C936D521B2}"/>
                    </a:ext>
                  </a:extLst>
                </p:cNvPr>
                <p:cNvPicPr/>
                <p:nvPr/>
              </p:nvPicPr>
              <p:blipFill>
                <a:blip r:embed="rId383"/>
                <a:stretch>
                  <a:fillRect/>
                </a:stretch>
              </p:blipFill>
              <p:spPr>
                <a:xfrm>
                  <a:off x="6934402" y="5381312"/>
                  <a:ext cx="1584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1" name="Freihand 240">
                  <a:extLst>
                    <a:ext uri="{FF2B5EF4-FFF2-40B4-BE49-F238E27FC236}">
                      <a16:creationId xmlns:a16="http://schemas.microsoft.com/office/drawing/2014/main" id="{FF130B2F-06F9-4EBE-AF05-60DE1F4B64E8}"/>
                    </a:ext>
                  </a:extLst>
                </p14:cNvPr>
                <p14:cNvContentPartPr/>
                <p14:nvPr/>
              </p14:nvContentPartPr>
              <p14:xfrm>
                <a:off x="7028002" y="5332352"/>
                <a:ext cx="46080" cy="21600"/>
              </p14:xfrm>
            </p:contentPart>
          </mc:Choice>
          <mc:Fallback>
            <p:pic>
              <p:nvPicPr>
                <p:cNvPr id="241" name="Freihand 240">
                  <a:extLst>
                    <a:ext uri="{FF2B5EF4-FFF2-40B4-BE49-F238E27FC236}">
                      <a16:creationId xmlns:a16="http://schemas.microsoft.com/office/drawing/2014/main" id="{FF130B2F-06F9-4EBE-AF05-60DE1F4B64E8}"/>
                    </a:ext>
                  </a:extLst>
                </p:cNvPr>
                <p:cNvPicPr/>
                <p:nvPr/>
              </p:nvPicPr>
              <p:blipFill>
                <a:blip r:embed="rId385"/>
                <a:stretch>
                  <a:fillRect/>
                </a:stretch>
              </p:blipFill>
              <p:spPr>
                <a:xfrm>
                  <a:off x="7023682" y="5328032"/>
                  <a:ext cx="54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2" name="Freihand 241">
                  <a:extLst>
                    <a:ext uri="{FF2B5EF4-FFF2-40B4-BE49-F238E27FC236}">
                      <a16:creationId xmlns:a16="http://schemas.microsoft.com/office/drawing/2014/main" id="{5B3D75CB-8B0A-4D43-AE28-A17B58850FF4}"/>
                    </a:ext>
                  </a:extLst>
                </p14:cNvPr>
                <p14:cNvContentPartPr/>
                <p14:nvPr/>
              </p14:nvContentPartPr>
              <p14:xfrm>
                <a:off x="7106842" y="5328032"/>
                <a:ext cx="45720" cy="122040"/>
              </p14:xfrm>
            </p:contentPart>
          </mc:Choice>
          <mc:Fallback>
            <p:pic>
              <p:nvPicPr>
                <p:cNvPr id="242" name="Freihand 241">
                  <a:extLst>
                    <a:ext uri="{FF2B5EF4-FFF2-40B4-BE49-F238E27FC236}">
                      <a16:creationId xmlns:a16="http://schemas.microsoft.com/office/drawing/2014/main" id="{5B3D75CB-8B0A-4D43-AE28-A17B58850FF4}"/>
                    </a:ext>
                  </a:extLst>
                </p:cNvPr>
                <p:cNvPicPr/>
                <p:nvPr/>
              </p:nvPicPr>
              <p:blipFill>
                <a:blip r:embed="rId387"/>
                <a:stretch>
                  <a:fillRect/>
                </a:stretch>
              </p:blipFill>
              <p:spPr>
                <a:xfrm>
                  <a:off x="7102522" y="5323712"/>
                  <a:ext cx="54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3" name="Freihand 242">
                  <a:extLst>
                    <a:ext uri="{FF2B5EF4-FFF2-40B4-BE49-F238E27FC236}">
                      <a16:creationId xmlns:a16="http://schemas.microsoft.com/office/drawing/2014/main" id="{3FC74B0C-E0EE-4FD8-A448-EEBD626E01B0}"/>
                    </a:ext>
                  </a:extLst>
                </p14:cNvPr>
                <p14:cNvContentPartPr/>
                <p14:nvPr/>
              </p14:nvContentPartPr>
              <p14:xfrm>
                <a:off x="6870322" y="5370512"/>
                <a:ext cx="425880" cy="300960"/>
              </p14:xfrm>
            </p:contentPart>
          </mc:Choice>
          <mc:Fallback>
            <p:pic>
              <p:nvPicPr>
                <p:cNvPr id="243" name="Freihand 242">
                  <a:extLst>
                    <a:ext uri="{FF2B5EF4-FFF2-40B4-BE49-F238E27FC236}">
                      <a16:creationId xmlns:a16="http://schemas.microsoft.com/office/drawing/2014/main" id="{3FC74B0C-E0EE-4FD8-A448-EEBD626E01B0}"/>
                    </a:ext>
                  </a:extLst>
                </p:cNvPr>
                <p:cNvPicPr/>
                <p:nvPr/>
              </p:nvPicPr>
              <p:blipFill>
                <a:blip r:embed="rId389"/>
                <a:stretch>
                  <a:fillRect/>
                </a:stretch>
              </p:blipFill>
              <p:spPr>
                <a:xfrm>
                  <a:off x="6866002" y="5366192"/>
                  <a:ext cx="4345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7" name="Freihand 246">
                  <a:extLst>
                    <a:ext uri="{FF2B5EF4-FFF2-40B4-BE49-F238E27FC236}">
                      <a16:creationId xmlns:a16="http://schemas.microsoft.com/office/drawing/2014/main" id="{9D600165-3E47-4D45-9431-B9B03DBB831C}"/>
                    </a:ext>
                  </a:extLst>
                </p14:cNvPr>
                <p14:cNvContentPartPr/>
                <p14:nvPr/>
              </p14:nvContentPartPr>
              <p14:xfrm>
                <a:off x="3153682" y="4727192"/>
                <a:ext cx="3855960" cy="959400"/>
              </p14:xfrm>
            </p:contentPart>
          </mc:Choice>
          <mc:Fallback>
            <p:pic>
              <p:nvPicPr>
                <p:cNvPr id="247" name="Freihand 246">
                  <a:extLst>
                    <a:ext uri="{FF2B5EF4-FFF2-40B4-BE49-F238E27FC236}">
                      <a16:creationId xmlns:a16="http://schemas.microsoft.com/office/drawing/2014/main" id="{9D600165-3E47-4D45-9431-B9B03DBB831C}"/>
                    </a:ext>
                  </a:extLst>
                </p:cNvPr>
                <p:cNvPicPr/>
                <p:nvPr/>
              </p:nvPicPr>
              <p:blipFill>
                <a:blip r:embed="rId391"/>
                <a:stretch>
                  <a:fillRect/>
                </a:stretch>
              </p:blipFill>
              <p:spPr>
                <a:xfrm>
                  <a:off x="3149362" y="4722872"/>
                  <a:ext cx="3864600" cy="96804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18</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mc:Choice xmlns:a14="http://schemas.microsoft.com/office/drawing/2010/main"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von K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6DB28E4-E747-42EA-85B9-32283DA507F2}"/>
                  </a:ext>
                </a:extLst>
              </p14:cNvPr>
              <p14:cNvContentPartPr/>
              <p14:nvPr/>
            </p14:nvContentPartPr>
            <p14:xfrm>
              <a:off x="6638482" y="639392"/>
              <a:ext cx="2809800" cy="88560"/>
            </p14:xfrm>
          </p:contentPart>
        </mc:Choice>
        <mc:Fallback>
          <p:pic>
            <p:nvPicPr>
              <p:cNvPr id="2" name="Freihand 1">
                <a:extLst>
                  <a:ext uri="{FF2B5EF4-FFF2-40B4-BE49-F238E27FC236}">
                    <a16:creationId xmlns:a16="http://schemas.microsoft.com/office/drawing/2014/main" id="{76DB28E4-E747-42EA-85B9-32283DA507F2}"/>
                  </a:ext>
                </a:extLst>
              </p:cNvPr>
              <p:cNvPicPr/>
              <p:nvPr/>
            </p:nvPicPr>
            <p:blipFill>
              <a:blip r:embed="rId5"/>
              <a:stretch>
                <a:fillRect/>
              </a:stretch>
            </p:blipFill>
            <p:spPr>
              <a:xfrm>
                <a:off x="6634162" y="635072"/>
                <a:ext cx="2818440" cy="97200"/>
              </a:xfrm>
              <a:prstGeom prst="rect">
                <a:avLst/>
              </a:prstGeom>
            </p:spPr>
          </p:pic>
        </mc:Fallback>
      </mc:AlternateContent>
      <p:grpSp>
        <p:nvGrpSpPr>
          <p:cNvPr id="13" name="Gruppieren 12">
            <a:extLst>
              <a:ext uri="{FF2B5EF4-FFF2-40B4-BE49-F238E27FC236}">
                <a16:creationId xmlns:a16="http://schemas.microsoft.com/office/drawing/2014/main" id="{40EFC5B5-F744-4864-B6B4-E2F2345568B0}"/>
              </a:ext>
            </a:extLst>
          </p:cNvPr>
          <p:cNvGrpSpPr/>
          <p:nvPr/>
        </p:nvGrpSpPr>
        <p:grpSpPr>
          <a:xfrm>
            <a:off x="7397362" y="76712"/>
            <a:ext cx="675360" cy="257400"/>
            <a:chOff x="7397362" y="76712"/>
            <a:chExt cx="675360" cy="25740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09741C9-0AF2-4C15-BA66-99C54C6E7B2B}"/>
                    </a:ext>
                  </a:extLst>
                </p14:cNvPr>
                <p14:cNvContentPartPr/>
                <p14:nvPr/>
              </p14:nvContentPartPr>
              <p14:xfrm>
                <a:off x="7476562" y="109472"/>
                <a:ext cx="10080" cy="126000"/>
              </p14:xfrm>
            </p:contentPart>
          </mc:Choice>
          <mc:Fallback>
            <p:pic>
              <p:nvPicPr>
                <p:cNvPr id="3" name="Freihand 2">
                  <a:extLst>
                    <a:ext uri="{FF2B5EF4-FFF2-40B4-BE49-F238E27FC236}">
                      <a16:creationId xmlns:a16="http://schemas.microsoft.com/office/drawing/2014/main" id="{909741C9-0AF2-4C15-BA66-99C54C6E7B2B}"/>
                    </a:ext>
                  </a:extLst>
                </p:cNvPr>
                <p:cNvPicPr/>
                <p:nvPr/>
              </p:nvPicPr>
              <p:blipFill>
                <a:blip r:embed="rId7"/>
                <a:stretch>
                  <a:fillRect/>
                </a:stretch>
              </p:blipFill>
              <p:spPr>
                <a:xfrm>
                  <a:off x="7472242" y="105152"/>
                  <a:ext cx="18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2A9D674F-B8BA-49DB-BBCC-57F696F4846B}"/>
                    </a:ext>
                  </a:extLst>
                </p14:cNvPr>
                <p14:cNvContentPartPr/>
                <p14:nvPr/>
              </p14:nvContentPartPr>
              <p14:xfrm>
                <a:off x="7397362" y="166352"/>
                <a:ext cx="170640" cy="58680"/>
              </p14:xfrm>
            </p:contentPart>
          </mc:Choice>
          <mc:Fallback>
            <p:pic>
              <p:nvPicPr>
                <p:cNvPr id="4" name="Freihand 3">
                  <a:extLst>
                    <a:ext uri="{FF2B5EF4-FFF2-40B4-BE49-F238E27FC236}">
                      <a16:creationId xmlns:a16="http://schemas.microsoft.com/office/drawing/2014/main" id="{2A9D674F-B8BA-49DB-BBCC-57F696F4846B}"/>
                    </a:ext>
                  </a:extLst>
                </p:cNvPr>
                <p:cNvPicPr/>
                <p:nvPr/>
              </p:nvPicPr>
              <p:blipFill>
                <a:blip r:embed="rId9"/>
                <a:stretch>
                  <a:fillRect/>
                </a:stretch>
              </p:blipFill>
              <p:spPr>
                <a:xfrm>
                  <a:off x="7393042" y="162032"/>
                  <a:ext cx="179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65F555B4-7A99-4D8F-911F-CF0F5B3D7291}"/>
                    </a:ext>
                  </a:extLst>
                </p14:cNvPr>
                <p14:cNvContentPartPr/>
                <p14:nvPr/>
              </p14:nvContentPartPr>
              <p14:xfrm>
                <a:off x="7399522" y="76712"/>
                <a:ext cx="148320" cy="34560"/>
              </p14:xfrm>
            </p:contentPart>
          </mc:Choice>
          <mc:Fallback>
            <p:pic>
              <p:nvPicPr>
                <p:cNvPr id="8" name="Freihand 7">
                  <a:extLst>
                    <a:ext uri="{FF2B5EF4-FFF2-40B4-BE49-F238E27FC236}">
                      <a16:creationId xmlns:a16="http://schemas.microsoft.com/office/drawing/2014/main" id="{65F555B4-7A99-4D8F-911F-CF0F5B3D7291}"/>
                    </a:ext>
                  </a:extLst>
                </p:cNvPr>
                <p:cNvPicPr/>
                <p:nvPr/>
              </p:nvPicPr>
              <p:blipFill>
                <a:blip r:embed="rId11"/>
                <a:stretch>
                  <a:fillRect/>
                </a:stretch>
              </p:blipFill>
              <p:spPr>
                <a:xfrm>
                  <a:off x="7395202" y="72392"/>
                  <a:ext cx="156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9EE1B23D-9DBC-487B-821A-0F71BE2EBAEF}"/>
                    </a:ext>
                  </a:extLst>
                </p14:cNvPr>
                <p14:cNvContentPartPr/>
                <p14:nvPr/>
              </p14:nvContentPartPr>
              <p14:xfrm>
                <a:off x="7594642" y="130712"/>
                <a:ext cx="24840" cy="86400"/>
              </p14:xfrm>
            </p:contentPart>
          </mc:Choice>
          <mc:Fallback>
            <p:pic>
              <p:nvPicPr>
                <p:cNvPr id="9" name="Freihand 8">
                  <a:extLst>
                    <a:ext uri="{FF2B5EF4-FFF2-40B4-BE49-F238E27FC236}">
                      <a16:creationId xmlns:a16="http://schemas.microsoft.com/office/drawing/2014/main" id="{9EE1B23D-9DBC-487B-821A-0F71BE2EBAEF}"/>
                    </a:ext>
                  </a:extLst>
                </p:cNvPr>
                <p:cNvPicPr/>
                <p:nvPr/>
              </p:nvPicPr>
              <p:blipFill>
                <a:blip r:embed="rId13"/>
                <a:stretch>
                  <a:fillRect/>
                </a:stretch>
              </p:blipFill>
              <p:spPr>
                <a:xfrm>
                  <a:off x="7590322" y="126392"/>
                  <a:ext cx="33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F7BDD4CD-1789-4622-AD71-8EABA72014CA}"/>
                    </a:ext>
                  </a:extLst>
                </p14:cNvPr>
                <p14:cNvContentPartPr/>
                <p14:nvPr/>
              </p14:nvContentPartPr>
              <p14:xfrm>
                <a:off x="7617322" y="131792"/>
                <a:ext cx="302400" cy="79200"/>
              </p14:xfrm>
            </p:contentPart>
          </mc:Choice>
          <mc:Fallback>
            <p:pic>
              <p:nvPicPr>
                <p:cNvPr id="10" name="Freihand 9">
                  <a:extLst>
                    <a:ext uri="{FF2B5EF4-FFF2-40B4-BE49-F238E27FC236}">
                      <a16:creationId xmlns:a16="http://schemas.microsoft.com/office/drawing/2014/main" id="{F7BDD4CD-1789-4622-AD71-8EABA72014CA}"/>
                    </a:ext>
                  </a:extLst>
                </p:cNvPr>
                <p:cNvPicPr/>
                <p:nvPr/>
              </p:nvPicPr>
              <p:blipFill>
                <a:blip r:embed="rId15"/>
                <a:stretch>
                  <a:fillRect/>
                </a:stretch>
              </p:blipFill>
              <p:spPr>
                <a:xfrm>
                  <a:off x="7613002" y="127472"/>
                  <a:ext cx="311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00D303B9-EA17-4286-8A60-2347B15D0F43}"/>
                    </a:ext>
                  </a:extLst>
                </p14:cNvPr>
                <p14:cNvContentPartPr/>
                <p14:nvPr/>
              </p14:nvContentPartPr>
              <p14:xfrm>
                <a:off x="7915042" y="95432"/>
                <a:ext cx="54360" cy="23400"/>
              </p14:xfrm>
            </p:contentPart>
          </mc:Choice>
          <mc:Fallback>
            <p:pic>
              <p:nvPicPr>
                <p:cNvPr id="11" name="Freihand 10">
                  <a:extLst>
                    <a:ext uri="{FF2B5EF4-FFF2-40B4-BE49-F238E27FC236}">
                      <a16:creationId xmlns:a16="http://schemas.microsoft.com/office/drawing/2014/main" id="{00D303B9-EA17-4286-8A60-2347B15D0F43}"/>
                    </a:ext>
                  </a:extLst>
                </p:cNvPr>
                <p:cNvPicPr/>
                <p:nvPr/>
              </p:nvPicPr>
              <p:blipFill>
                <a:blip r:embed="rId17"/>
                <a:stretch>
                  <a:fillRect/>
                </a:stretch>
              </p:blipFill>
              <p:spPr>
                <a:xfrm>
                  <a:off x="7910722" y="91112"/>
                  <a:ext cx="63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21BCA872-BDC6-47E7-9CD7-AE091D06D297}"/>
                    </a:ext>
                  </a:extLst>
                </p14:cNvPr>
                <p14:cNvContentPartPr/>
                <p14:nvPr/>
              </p14:nvContentPartPr>
              <p14:xfrm>
                <a:off x="7951402" y="131072"/>
                <a:ext cx="121320" cy="203040"/>
              </p14:xfrm>
            </p:contentPart>
          </mc:Choice>
          <mc:Fallback>
            <p:pic>
              <p:nvPicPr>
                <p:cNvPr id="12" name="Freihand 11">
                  <a:extLst>
                    <a:ext uri="{FF2B5EF4-FFF2-40B4-BE49-F238E27FC236}">
                      <a16:creationId xmlns:a16="http://schemas.microsoft.com/office/drawing/2014/main" id="{21BCA872-BDC6-47E7-9CD7-AE091D06D297}"/>
                    </a:ext>
                  </a:extLst>
                </p:cNvPr>
                <p:cNvPicPr/>
                <p:nvPr/>
              </p:nvPicPr>
              <p:blipFill>
                <a:blip r:embed="rId19"/>
                <a:stretch>
                  <a:fillRect/>
                </a:stretch>
              </p:blipFill>
              <p:spPr>
                <a:xfrm>
                  <a:off x="7947082" y="126752"/>
                  <a:ext cx="129960" cy="211680"/>
                </a:xfrm>
                <a:prstGeom prst="rect">
                  <a:avLst/>
                </a:prstGeom>
              </p:spPr>
            </p:pic>
          </mc:Fallback>
        </mc:AlternateContent>
      </p:grpSp>
      <p:grpSp>
        <p:nvGrpSpPr>
          <p:cNvPr id="102" name="Gruppieren 101">
            <a:extLst>
              <a:ext uri="{FF2B5EF4-FFF2-40B4-BE49-F238E27FC236}">
                <a16:creationId xmlns:a16="http://schemas.microsoft.com/office/drawing/2014/main" id="{784F8181-552A-4906-AC2C-76D8AAA4EDFB}"/>
              </a:ext>
            </a:extLst>
          </p:cNvPr>
          <p:cNvGrpSpPr/>
          <p:nvPr/>
        </p:nvGrpSpPr>
        <p:grpSpPr>
          <a:xfrm>
            <a:off x="9649522" y="41072"/>
            <a:ext cx="2505960" cy="344160"/>
            <a:chOff x="9649522" y="41072"/>
            <a:chExt cx="2505960" cy="344160"/>
          </a:xfrm>
        </p:grpSpPr>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8EDFC8F8-A804-47FB-8CFD-E9BD062EB7AF}"/>
                    </a:ext>
                  </a:extLst>
                </p14:cNvPr>
                <p14:cNvContentPartPr/>
                <p14:nvPr/>
              </p14:nvContentPartPr>
              <p14:xfrm>
                <a:off x="9649522" y="100832"/>
                <a:ext cx="144360" cy="104400"/>
              </p14:xfrm>
            </p:contentPart>
          </mc:Choice>
          <mc:Fallback>
            <p:pic>
              <p:nvPicPr>
                <p:cNvPr id="14" name="Freihand 13">
                  <a:extLst>
                    <a:ext uri="{FF2B5EF4-FFF2-40B4-BE49-F238E27FC236}">
                      <a16:creationId xmlns:a16="http://schemas.microsoft.com/office/drawing/2014/main" id="{8EDFC8F8-A804-47FB-8CFD-E9BD062EB7AF}"/>
                    </a:ext>
                  </a:extLst>
                </p:cNvPr>
                <p:cNvPicPr/>
                <p:nvPr/>
              </p:nvPicPr>
              <p:blipFill>
                <a:blip r:embed="rId21"/>
                <a:stretch>
                  <a:fillRect/>
                </a:stretch>
              </p:blipFill>
              <p:spPr>
                <a:xfrm>
                  <a:off x="9645202" y="96512"/>
                  <a:ext cx="153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F4C6120C-1585-4B97-994A-D12155A2D606}"/>
                    </a:ext>
                  </a:extLst>
                </p14:cNvPr>
                <p14:cNvContentPartPr/>
                <p14:nvPr/>
              </p14:nvContentPartPr>
              <p14:xfrm>
                <a:off x="9795322" y="70952"/>
                <a:ext cx="123120" cy="211320"/>
              </p14:xfrm>
            </p:contentPart>
          </mc:Choice>
          <mc:Fallback>
            <p:pic>
              <p:nvPicPr>
                <p:cNvPr id="15" name="Freihand 14">
                  <a:extLst>
                    <a:ext uri="{FF2B5EF4-FFF2-40B4-BE49-F238E27FC236}">
                      <a16:creationId xmlns:a16="http://schemas.microsoft.com/office/drawing/2014/main" id="{F4C6120C-1585-4B97-994A-D12155A2D606}"/>
                    </a:ext>
                  </a:extLst>
                </p:cNvPr>
                <p:cNvPicPr/>
                <p:nvPr/>
              </p:nvPicPr>
              <p:blipFill>
                <a:blip r:embed="rId23"/>
                <a:stretch>
                  <a:fillRect/>
                </a:stretch>
              </p:blipFill>
              <p:spPr>
                <a:xfrm>
                  <a:off x="9791002" y="66632"/>
                  <a:ext cx="1317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3E0A5577-C390-4B16-8B9E-6964AA9BC168}"/>
                    </a:ext>
                  </a:extLst>
                </p14:cNvPr>
                <p14:cNvContentPartPr/>
                <p14:nvPr/>
              </p14:nvContentPartPr>
              <p14:xfrm>
                <a:off x="9974242" y="167792"/>
                <a:ext cx="360" cy="360"/>
              </p14:xfrm>
            </p:contentPart>
          </mc:Choice>
          <mc:Fallback>
            <p:pic>
              <p:nvPicPr>
                <p:cNvPr id="16" name="Freihand 15">
                  <a:extLst>
                    <a:ext uri="{FF2B5EF4-FFF2-40B4-BE49-F238E27FC236}">
                      <a16:creationId xmlns:a16="http://schemas.microsoft.com/office/drawing/2014/main" id="{3E0A5577-C390-4B16-8B9E-6964AA9BC168}"/>
                    </a:ext>
                  </a:extLst>
                </p:cNvPr>
                <p:cNvPicPr/>
                <p:nvPr/>
              </p:nvPicPr>
              <p:blipFill>
                <a:blip r:embed="rId25"/>
                <a:stretch>
                  <a:fillRect/>
                </a:stretch>
              </p:blipFill>
              <p:spPr>
                <a:xfrm>
                  <a:off x="9969922" y="163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C7BFA96E-C457-4FB3-B1B5-EDECEC5FCA3E}"/>
                    </a:ext>
                  </a:extLst>
                </p14:cNvPr>
                <p14:cNvContentPartPr/>
                <p14:nvPr/>
              </p14:nvContentPartPr>
              <p14:xfrm>
                <a:off x="10157482" y="74552"/>
                <a:ext cx="10800" cy="88560"/>
              </p14:xfrm>
            </p:contentPart>
          </mc:Choice>
          <mc:Fallback>
            <p:pic>
              <p:nvPicPr>
                <p:cNvPr id="19" name="Freihand 18">
                  <a:extLst>
                    <a:ext uri="{FF2B5EF4-FFF2-40B4-BE49-F238E27FC236}">
                      <a16:creationId xmlns:a16="http://schemas.microsoft.com/office/drawing/2014/main" id="{C7BFA96E-C457-4FB3-B1B5-EDECEC5FCA3E}"/>
                    </a:ext>
                  </a:extLst>
                </p:cNvPr>
                <p:cNvPicPr/>
                <p:nvPr/>
              </p:nvPicPr>
              <p:blipFill>
                <a:blip r:embed="rId27"/>
                <a:stretch>
                  <a:fillRect/>
                </a:stretch>
              </p:blipFill>
              <p:spPr>
                <a:xfrm>
                  <a:off x="10153162" y="70232"/>
                  <a:ext cx="19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5027F76B-7949-4F2C-9B75-D8590C19F02E}"/>
                    </a:ext>
                  </a:extLst>
                </p14:cNvPr>
                <p14:cNvContentPartPr/>
                <p14:nvPr/>
              </p14:nvContentPartPr>
              <p14:xfrm>
                <a:off x="10156042" y="46832"/>
                <a:ext cx="74160" cy="84600"/>
              </p14:xfrm>
            </p:contentPart>
          </mc:Choice>
          <mc:Fallback>
            <p:pic>
              <p:nvPicPr>
                <p:cNvPr id="20" name="Freihand 19">
                  <a:extLst>
                    <a:ext uri="{FF2B5EF4-FFF2-40B4-BE49-F238E27FC236}">
                      <a16:creationId xmlns:a16="http://schemas.microsoft.com/office/drawing/2014/main" id="{5027F76B-7949-4F2C-9B75-D8590C19F02E}"/>
                    </a:ext>
                  </a:extLst>
                </p:cNvPr>
                <p:cNvPicPr/>
                <p:nvPr/>
              </p:nvPicPr>
              <p:blipFill>
                <a:blip r:embed="rId29"/>
                <a:stretch>
                  <a:fillRect/>
                </a:stretch>
              </p:blipFill>
              <p:spPr>
                <a:xfrm>
                  <a:off x="10151722" y="42512"/>
                  <a:ext cx="82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C49DDDB7-2B4F-454B-AC91-052B12C731FE}"/>
                    </a:ext>
                  </a:extLst>
                </p14:cNvPr>
                <p14:cNvContentPartPr/>
                <p14:nvPr/>
              </p14:nvContentPartPr>
              <p14:xfrm>
                <a:off x="10272682" y="110192"/>
                <a:ext cx="337320" cy="52920"/>
              </p14:xfrm>
            </p:contentPart>
          </mc:Choice>
          <mc:Fallback>
            <p:pic>
              <p:nvPicPr>
                <p:cNvPr id="21" name="Freihand 20">
                  <a:extLst>
                    <a:ext uri="{FF2B5EF4-FFF2-40B4-BE49-F238E27FC236}">
                      <a16:creationId xmlns:a16="http://schemas.microsoft.com/office/drawing/2014/main" id="{C49DDDB7-2B4F-454B-AC91-052B12C731FE}"/>
                    </a:ext>
                  </a:extLst>
                </p:cNvPr>
                <p:cNvPicPr/>
                <p:nvPr/>
              </p:nvPicPr>
              <p:blipFill>
                <a:blip r:embed="rId31"/>
                <a:stretch>
                  <a:fillRect/>
                </a:stretch>
              </p:blipFill>
              <p:spPr>
                <a:xfrm>
                  <a:off x="10268362" y="105872"/>
                  <a:ext cx="3459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73D45FB6-B0D4-40A5-B40B-E6F13BB667C6}"/>
                    </a:ext>
                  </a:extLst>
                </p14:cNvPr>
                <p14:cNvContentPartPr/>
                <p14:nvPr/>
              </p14:nvContentPartPr>
              <p14:xfrm>
                <a:off x="10633762" y="86072"/>
                <a:ext cx="16560" cy="20160"/>
              </p14:xfrm>
            </p:contentPart>
          </mc:Choice>
          <mc:Fallback>
            <p:pic>
              <p:nvPicPr>
                <p:cNvPr id="22" name="Freihand 21">
                  <a:extLst>
                    <a:ext uri="{FF2B5EF4-FFF2-40B4-BE49-F238E27FC236}">
                      <a16:creationId xmlns:a16="http://schemas.microsoft.com/office/drawing/2014/main" id="{73D45FB6-B0D4-40A5-B40B-E6F13BB667C6}"/>
                    </a:ext>
                  </a:extLst>
                </p:cNvPr>
                <p:cNvPicPr/>
                <p:nvPr/>
              </p:nvPicPr>
              <p:blipFill>
                <a:blip r:embed="rId33"/>
                <a:stretch>
                  <a:fillRect/>
                </a:stretch>
              </p:blipFill>
              <p:spPr>
                <a:xfrm>
                  <a:off x="10629442" y="81752"/>
                  <a:ext cx="25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EB7E400C-325C-49D8-A78D-E2EF21602E43}"/>
                    </a:ext>
                  </a:extLst>
                </p14:cNvPr>
                <p14:cNvContentPartPr/>
                <p14:nvPr/>
              </p14:nvContentPartPr>
              <p14:xfrm>
                <a:off x="10661842" y="50792"/>
                <a:ext cx="213840" cy="122040"/>
              </p14:xfrm>
            </p:contentPart>
          </mc:Choice>
          <mc:Fallback>
            <p:pic>
              <p:nvPicPr>
                <p:cNvPr id="23" name="Freihand 22">
                  <a:extLst>
                    <a:ext uri="{FF2B5EF4-FFF2-40B4-BE49-F238E27FC236}">
                      <a16:creationId xmlns:a16="http://schemas.microsoft.com/office/drawing/2014/main" id="{EB7E400C-325C-49D8-A78D-E2EF21602E43}"/>
                    </a:ext>
                  </a:extLst>
                </p:cNvPr>
                <p:cNvPicPr/>
                <p:nvPr/>
              </p:nvPicPr>
              <p:blipFill>
                <a:blip r:embed="rId35"/>
                <a:stretch>
                  <a:fillRect/>
                </a:stretch>
              </p:blipFill>
              <p:spPr>
                <a:xfrm>
                  <a:off x="10657522" y="46472"/>
                  <a:ext cx="222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9AA6D966-8926-4094-9EDC-81964F5A52B8}"/>
                    </a:ext>
                  </a:extLst>
                </p14:cNvPr>
                <p14:cNvContentPartPr/>
                <p14:nvPr/>
              </p14:nvContentPartPr>
              <p14:xfrm>
                <a:off x="10897282" y="98312"/>
                <a:ext cx="51480" cy="70560"/>
              </p14:xfrm>
            </p:contentPart>
          </mc:Choice>
          <mc:Fallback>
            <p:pic>
              <p:nvPicPr>
                <p:cNvPr id="24" name="Freihand 23">
                  <a:extLst>
                    <a:ext uri="{FF2B5EF4-FFF2-40B4-BE49-F238E27FC236}">
                      <a16:creationId xmlns:a16="http://schemas.microsoft.com/office/drawing/2014/main" id="{9AA6D966-8926-4094-9EDC-81964F5A52B8}"/>
                    </a:ext>
                  </a:extLst>
                </p:cNvPr>
                <p:cNvPicPr/>
                <p:nvPr/>
              </p:nvPicPr>
              <p:blipFill>
                <a:blip r:embed="rId37"/>
                <a:stretch>
                  <a:fillRect/>
                </a:stretch>
              </p:blipFill>
              <p:spPr>
                <a:xfrm>
                  <a:off x="10892962" y="93992"/>
                  <a:ext cx="60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7FD43AED-07F5-4755-BA96-AE2BB9023596}"/>
                    </a:ext>
                  </a:extLst>
                </p14:cNvPr>
                <p14:cNvContentPartPr/>
                <p14:nvPr/>
              </p14:nvContentPartPr>
              <p14:xfrm>
                <a:off x="11056042" y="56192"/>
                <a:ext cx="31320" cy="140760"/>
              </p14:xfrm>
            </p:contentPart>
          </mc:Choice>
          <mc:Fallback>
            <p:pic>
              <p:nvPicPr>
                <p:cNvPr id="25" name="Freihand 24">
                  <a:extLst>
                    <a:ext uri="{FF2B5EF4-FFF2-40B4-BE49-F238E27FC236}">
                      <a16:creationId xmlns:a16="http://schemas.microsoft.com/office/drawing/2014/main" id="{7FD43AED-07F5-4755-BA96-AE2BB9023596}"/>
                    </a:ext>
                  </a:extLst>
                </p:cNvPr>
                <p:cNvPicPr/>
                <p:nvPr/>
              </p:nvPicPr>
              <p:blipFill>
                <a:blip r:embed="rId39"/>
                <a:stretch>
                  <a:fillRect/>
                </a:stretch>
              </p:blipFill>
              <p:spPr>
                <a:xfrm>
                  <a:off x="11051722" y="51872"/>
                  <a:ext cx="39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B6E0A9CD-C6B1-4C52-8817-24123619CDF1}"/>
                    </a:ext>
                  </a:extLst>
                </p14:cNvPr>
                <p14:cNvContentPartPr/>
                <p14:nvPr/>
              </p14:nvContentPartPr>
              <p14:xfrm>
                <a:off x="11151082" y="88592"/>
                <a:ext cx="29880" cy="104040"/>
              </p14:xfrm>
            </p:contentPart>
          </mc:Choice>
          <mc:Fallback>
            <p:pic>
              <p:nvPicPr>
                <p:cNvPr id="26" name="Freihand 25">
                  <a:extLst>
                    <a:ext uri="{FF2B5EF4-FFF2-40B4-BE49-F238E27FC236}">
                      <a16:creationId xmlns:a16="http://schemas.microsoft.com/office/drawing/2014/main" id="{B6E0A9CD-C6B1-4C52-8817-24123619CDF1}"/>
                    </a:ext>
                  </a:extLst>
                </p:cNvPr>
                <p:cNvPicPr/>
                <p:nvPr/>
              </p:nvPicPr>
              <p:blipFill>
                <a:blip r:embed="rId41"/>
                <a:stretch>
                  <a:fillRect/>
                </a:stretch>
              </p:blipFill>
              <p:spPr>
                <a:xfrm>
                  <a:off x="11146762" y="84272"/>
                  <a:ext cx="38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D576C363-5D67-4C97-B3D9-98DCB9757812}"/>
                    </a:ext>
                  </a:extLst>
                </p14:cNvPr>
                <p14:cNvContentPartPr/>
                <p14:nvPr/>
              </p14:nvContentPartPr>
              <p14:xfrm>
                <a:off x="11101762" y="69152"/>
                <a:ext cx="151560" cy="94320"/>
              </p14:xfrm>
            </p:contentPart>
          </mc:Choice>
          <mc:Fallback>
            <p:pic>
              <p:nvPicPr>
                <p:cNvPr id="27" name="Freihand 26">
                  <a:extLst>
                    <a:ext uri="{FF2B5EF4-FFF2-40B4-BE49-F238E27FC236}">
                      <a16:creationId xmlns:a16="http://schemas.microsoft.com/office/drawing/2014/main" id="{D576C363-5D67-4C97-B3D9-98DCB9757812}"/>
                    </a:ext>
                  </a:extLst>
                </p:cNvPr>
                <p:cNvPicPr/>
                <p:nvPr/>
              </p:nvPicPr>
              <p:blipFill>
                <a:blip r:embed="rId43"/>
                <a:stretch>
                  <a:fillRect/>
                </a:stretch>
              </p:blipFill>
              <p:spPr>
                <a:xfrm>
                  <a:off x="11097442" y="64832"/>
                  <a:ext cx="160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67CEE635-9DA3-4833-9E8E-ABD48EA5AB51}"/>
                    </a:ext>
                  </a:extLst>
                </p14:cNvPr>
                <p14:cNvContentPartPr/>
                <p14:nvPr/>
              </p14:nvContentPartPr>
              <p14:xfrm>
                <a:off x="11285362" y="106952"/>
                <a:ext cx="46080" cy="59040"/>
              </p14:xfrm>
            </p:contentPart>
          </mc:Choice>
          <mc:Fallback>
            <p:pic>
              <p:nvPicPr>
                <p:cNvPr id="28" name="Freihand 27">
                  <a:extLst>
                    <a:ext uri="{FF2B5EF4-FFF2-40B4-BE49-F238E27FC236}">
                      <a16:creationId xmlns:a16="http://schemas.microsoft.com/office/drawing/2014/main" id="{67CEE635-9DA3-4833-9E8E-ABD48EA5AB51}"/>
                    </a:ext>
                  </a:extLst>
                </p:cNvPr>
                <p:cNvPicPr/>
                <p:nvPr/>
              </p:nvPicPr>
              <p:blipFill>
                <a:blip r:embed="rId45"/>
                <a:stretch>
                  <a:fillRect/>
                </a:stretch>
              </p:blipFill>
              <p:spPr>
                <a:xfrm>
                  <a:off x="11281042" y="102632"/>
                  <a:ext cx="54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958DEABF-F3E0-4F6A-B8E2-5601A8EA17BD}"/>
                    </a:ext>
                  </a:extLst>
                </p14:cNvPr>
                <p14:cNvContentPartPr/>
                <p14:nvPr/>
              </p14:nvContentPartPr>
              <p14:xfrm>
                <a:off x="11375002" y="48272"/>
                <a:ext cx="162720" cy="125640"/>
              </p14:xfrm>
            </p:contentPart>
          </mc:Choice>
          <mc:Fallback>
            <p:pic>
              <p:nvPicPr>
                <p:cNvPr id="29" name="Freihand 28">
                  <a:extLst>
                    <a:ext uri="{FF2B5EF4-FFF2-40B4-BE49-F238E27FC236}">
                      <a16:creationId xmlns:a16="http://schemas.microsoft.com/office/drawing/2014/main" id="{958DEABF-F3E0-4F6A-B8E2-5601A8EA17BD}"/>
                    </a:ext>
                  </a:extLst>
                </p:cNvPr>
                <p:cNvPicPr/>
                <p:nvPr/>
              </p:nvPicPr>
              <p:blipFill>
                <a:blip r:embed="rId47"/>
                <a:stretch>
                  <a:fillRect/>
                </a:stretch>
              </p:blipFill>
              <p:spPr>
                <a:xfrm>
                  <a:off x="11370682" y="43952"/>
                  <a:ext cx="171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08E7DE57-9EDE-4526-BD99-23FE501B4937}"/>
                    </a:ext>
                  </a:extLst>
                </p14:cNvPr>
                <p14:cNvContentPartPr/>
                <p14:nvPr/>
              </p14:nvContentPartPr>
              <p14:xfrm>
                <a:off x="11527642" y="105872"/>
                <a:ext cx="79200" cy="66600"/>
              </p14:xfrm>
            </p:contentPart>
          </mc:Choice>
          <mc:Fallback>
            <p:pic>
              <p:nvPicPr>
                <p:cNvPr id="30" name="Freihand 29">
                  <a:extLst>
                    <a:ext uri="{FF2B5EF4-FFF2-40B4-BE49-F238E27FC236}">
                      <a16:creationId xmlns:a16="http://schemas.microsoft.com/office/drawing/2014/main" id="{08E7DE57-9EDE-4526-BD99-23FE501B4937}"/>
                    </a:ext>
                  </a:extLst>
                </p:cNvPr>
                <p:cNvPicPr/>
                <p:nvPr/>
              </p:nvPicPr>
              <p:blipFill>
                <a:blip r:embed="rId49"/>
                <a:stretch>
                  <a:fillRect/>
                </a:stretch>
              </p:blipFill>
              <p:spPr>
                <a:xfrm>
                  <a:off x="11523322" y="101552"/>
                  <a:ext cx="87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5FF7E265-4656-422C-88B1-D01D7577E2FF}"/>
                    </a:ext>
                  </a:extLst>
                </p14:cNvPr>
                <p14:cNvContentPartPr/>
                <p14:nvPr/>
              </p14:nvContentPartPr>
              <p14:xfrm>
                <a:off x="11547802" y="99032"/>
                <a:ext cx="86400" cy="72000"/>
              </p14:xfrm>
            </p:contentPart>
          </mc:Choice>
          <mc:Fallback>
            <p:pic>
              <p:nvPicPr>
                <p:cNvPr id="31" name="Freihand 30">
                  <a:extLst>
                    <a:ext uri="{FF2B5EF4-FFF2-40B4-BE49-F238E27FC236}">
                      <a16:creationId xmlns:a16="http://schemas.microsoft.com/office/drawing/2014/main" id="{5FF7E265-4656-422C-88B1-D01D7577E2FF}"/>
                    </a:ext>
                  </a:extLst>
                </p:cNvPr>
                <p:cNvPicPr/>
                <p:nvPr/>
              </p:nvPicPr>
              <p:blipFill>
                <a:blip r:embed="rId51"/>
                <a:stretch>
                  <a:fillRect/>
                </a:stretch>
              </p:blipFill>
              <p:spPr>
                <a:xfrm>
                  <a:off x="11543482" y="94712"/>
                  <a:ext cx="95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BF0BE9E7-F077-46C2-939D-031459A56657}"/>
                    </a:ext>
                  </a:extLst>
                </p14:cNvPr>
                <p14:cNvContentPartPr/>
                <p14:nvPr/>
              </p14:nvContentPartPr>
              <p14:xfrm>
                <a:off x="11628442" y="110912"/>
                <a:ext cx="79560" cy="69480"/>
              </p14:xfrm>
            </p:contentPart>
          </mc:Choice>
          <mc:Fallback>
            <p:pic>
              <p:nvPicPr>
                <p:cNvPr id="32" name="Freihand 31">
                  <a:extLst>
                    <a:ext uri="{FF2B5EF4-FFF2-40B4-BE49-F238E27FC236}">
                      <a16:creationId xmlns:a16="http://schemas.microsoft.com/office/drawing/2014/main" id="{BF0BE9E7-F077-46C2-939D-031459A56657}"/>
                    </a:ext>
                  </a:extLst>
                </p:cNvPr>
                <p:cNvPicPr/>
                <p:nvPr/>
              </p:nvPicPr>
              <p:blipFill>
                <a:blip r:embed="rId53"/>
                <a:stretch>
                  <a:fillRect/>
                </a:stretch>
              </p:blipFill>
              <p:spPr>
                <a:xfrm>
                  <a:off x="11624122" y="106592"/>
                  <a:ext cx="88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330FEC63-DEA7-4183-9CF5-0C399855CD1F}"/>
                    </a:ext>
                  </a:extLst>
                </p14:cNvPr>
                <p14:cNvContentPartPr/>
                <p14:nvPr/>
              </p14:nvContentPartPr>
              <p14:xfrm>
                <a:off x="11772082" y="92192"/>
                <a:ext cx="30600" cy="115200"/>
              </p14:xfrm>
            </p:contentPart>
          </mc:Choice>
          <mc:Fallback>
            <p:pic>
              <p:nvPicPr>
                <p:cNvPr id="33" name="Freihand 32">
                  <a:extLst>
                    <a:ext uri="{FF2B5EF4-FFF2-40B4-BE49-F238E27FC236}">
                      <a16:creationId xmlns:a16="http://schemas.microsoft.com/office/drawing/2014/main" id="{330FEC63-DEA7-4183-9CF5-0C399855CD1F}"/>
                    </a:ext>
                  </a:extLst>
                </p:cNvPr>
                <p:cNvPicPr/>
                <p:nvPr/>
              </p:nvPicPr>
              <p:blipFill>
                <a:blip r:embed="rId55"/>
                <a:stretch>
                  <a:fillRect/>
                </a:stretch>
              </p:blipFill>
              <p:spPr>
                <a:xfrm>
                  <a:off x="11767762" y="87872"/>
                  <a:ext cx="39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A52C5156-FFFD-41FC-9A69-C303DAEB9D22}"/>
                    </a:ext>
                  </a:extLst>
                </p14:cNvPr>
                <p14:cNvContentPartPr/>
                <p14:nvPr/>
              </p14:nvContentPartPr>
              <p14:xfrm>
                <a:off x="11724922" y="93272"/>
                <a:ext cx="151920" cy="114120"/>
              </p14:xfrm>
            </p:contentPart>
          </mc:Choice>
          <mc:Fallback>
            <p:pic>
              <p:nvPicPr>
                <p:cNvPr id="34" name="Freihand 33">
                  <a:extLst>
                    <a:ext uri="{FF2B5EF4-FFF2-40B4-BE49-F238E27FC236}">
                      <a16:creationId xmlns:a16="http://schemas.microsoft.com/office/drawing/2014/main" id="{A52C5156-FFFD-41FC-9A69-C303DAEB9D22}"/>
                    </a:ext>
                  </a:extLst>
                </p:cNvPr>
                <p:cNvPicPr/>
                <p:nvPr/>
              </p:nvPicPr>
              <p:blipFill>
                <a:blip r:embed="rId57"/>
                <a:stretch>
                  <a:fillRect/>
                </a:stretch>
              </p:blipFill>
              <p:spPr>
                <a:xfrm>
                  <a:off x="11720602" y="88952"/>
                  <a:ext cx="160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B1C976DA-4940-4C70-AC77-4D54BB844E8D}"/>
                    </a:ext>
                  </a:extLst>
                </p14:cNvPr>
                <p14:cNvContentPartPr/>
                <p14:nvPr/>
              </p14:nvContentPartPr>
              <p14:xfrm>
                <a:off x="11923642" y="87152"/>
                <a:ext cx="11160" cy="125640"/>
              </p14:xfrm>
            </p:contentPart>
          </mc:Choice>
          <mc:Fallback>
            <p:pic>
              <p:nvPicPr>
                <p:cNvPr id="35" name="Freihand 34">
                  <a:extLst>
                    <a:ext uri="{FF2B5EF4-FFF2-40B4-BE49-F238E27FC236}">
                      <a16:creationId xmlns:a16="http://schemas.microsoft.com/office/drawing/2014/main" id="{B1C976DA-4940-4C70-AC77-4D54BB844E8D}"/>
                    </a:ext>
                  </a:extLst>
                </p:cNvPr>
                <p:cNvPicPr/>
                <p:nvPr/>
              </p:nvPicPr>
              <p:blipFill>
                <a:blip r:embed="rId59"/>
                <a:stretch>
                  <a:fillRect/>
                </a:stretch>
              </p:blipFill>
              <p:spPr>
                <a:xfrm>
                  <a:off x="11919322" y="82832"/>
                  <a:ext cx="19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4C8DC1ED-14D0-42F2-87CE-4F345EC57C87}"/>
                    </a:ext>
                  </a:extLst>
                </p14:cNvPr>
                <p14:cNvContentPartPr/>
                <p14:nvPr/>
              </p14:nvContentPartPr>
              <p14:xfrm>
                <a:off x="11979082" y="97592"/>
                <a:ext cx="11880" cy="122400"/>
              </p14:xfrm>
            </p:contentPart>
          </mc:Choice>
          <mc:Fallback>
            <p:pic>
              <p:nvPicPr>
                <p:cNvPr id="36" name="Freihand 35">
                  <a:extLst>
                    <a:ext uri="{FF2B5EF4-FFF2-40B4-BE49-F238E27FC236}">
                      <a16:creationId xmlns:a16="http://schemas.microsoft.com/office/drawing/2014/main" id="{4C8DC1ED-14D0-42F2-87CE-4F345EC57C87}"/>
                    </a:ext>
                  </a:extLst>
                </p:cNvPr>
                <p:cNvPicPr/>
                <p:nvPr/>
              </p:nvPicPr>
              <p:blipFill>
                <a:blip r:embed="rId61"/>
                <a:stretch>
                  <a:fillRect/>
                </a:stretch>
              </p:blipFill>
              <p:spPr>
                <a:xfrm>
                  <a:off x="11974762" y="93272"/>
                  <a:ext cx="205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95550830-9949-4905-8205-5492F10E6B20}"/>
                    </a:ext>
                  </a:extLst>
                </p14:cNvPr>
                <p14:cNvContentPartPr/>
                <p14:nvPr/>
              </p14:nvContentPartPr>
              <p14:xfrm>
                <a:off x="11922562" y="41072"/>
                <a:ext cx="182160" cy="103320"/>
              </p14:xfrm>
            </p:contentPart>
          </mc:Choice>
          <mc:Fallback>
            <p:pic>
              <p:nvPicPr>
                <p:cNvPr id="37" name="Freihand 36">
                  <a:extLst>
                    <a:ext uri="{FF2B5EF4-FFF2-40B4-BE49-F238E27FC236}">
                      <a16:creationId xmlns:a16="http://schemas.microsoft.com/office/drawing/2014/main" id="{95550830-9949-4905-8205-5492F10E6B20}"/>
                    </a:ext>
                  </a:extLst>
                </p:cNvPr>
                <p:cNvPicPr/>
                <p:nvPr/>
              </p:nvPicPr>
              <p:blipFill>
                <a:blip r:embed="rId63"/>
                <a:stretch>
                  <a:fillRect/>
                </a:stretch>
              </p:blipFill>
              <p:spPr>
                <a:xfrm>
                  <a:off x="11918242" y="36752"/>
                  <a:ext cx="190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AC86F00A-E3EA-40DE-BB81-922F31DA2CD6}"/>
                    </a:ext>
                  </a:extLst>
                </p14:cNvPr>
                <p14:cNvContentPartPr/>
                <p14:nvPr/>
              </p14:nvContentPartPr>
              <p14:xfrm>
                <a:off x="12074842" y="244472"/>
                <a:ext cx="8640" cy="24840"/>
              </p14:xfrm>
            </p:contentPart>
          </mc:Choice>
          <mc:Fallback>
            <p:pic>
              <p:nvPicPr>
                <p:cNvPr id="38" name="Freihand 37">
                  <a:extLst>
                    <a:ext uri="{FF2B5EF4-FFF2-40B4-BE49-F238E27FC236}">
                      <a16:creationId xmlns:a16="http://schemas.microsoft.com/office/drawing/2014/main" id="{AC86F00A-E3EA-40DE-BB81-922F31DA2CD6}"/>
                    </a:ext>
                  </a:extLst>
                </p:cNvPr>
                <p:cNvPicPr/>
                <p:nvPr/>
              </p:nvPicPr>
              <p:blipFill>
                <a:blip r:embed="rId65"/>
                <a:stretch>
                  <a:fillRect/>
                </a:stretch>
              </p:blipFill>
              <p:spPr>
                <a:xfrm>
                  <a:off x="12070522" y="240152"/>
                  <a:ext cx="17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1" name="Freihand 100">
                  <a:extLst>
                    <a:ext uri="{FF2B5EF4-FFF2-40B4-BE49-F238E27FC236}">
                      <a16:creationId xmlns:a16="http://schemas.microsoft.com/office/drawing/2014/main" id="{237C66BA-2898-422B-9C15-F595DFC607F8}"/>
                    </a:ext>
                  </a:extLst>
                </p14:cNvPr>
                <p14:cNvContentPartPr/>
                <p14:nvPr/>
              </p14:nvContentPartPr>
              <p14:xfrm>
                <a:off x="10039042" y="291272"/>
                <a:ext cx="2116440" cy="93960"/>
              </p14:xfrm>
            </p:contentPart>
          </mc:Choice>
          <mc:Fallback>
            <p:pic>
              <p:nvPicPr>
                <p:cNvPr id="101" name="Freihand 100">
                  <a:extLst>
                    <a:ext uri="{FF2B5EF4-FFF2-40B4-BE49-F238E27FC236}">
                      <a16:creationId xmlns:a16="http://schemas.microsoft.com/office/drawing/2014/main" id="{237C66BA-2898-422B-9C15-F595DFC607F8}"/>
                    </a:ext>
                  </a:extLst>
                </p:cNvPr>
                <p:cNvPicPr/>
                <p:nvPr/>
              </p:nvPicPr>
              <p:blipFill>
                <a:blip r:embed="rId67"/>
                <a:stretch>
                  <a:fillRect/>
                </a:stretch>
              </p:blipFill>
              <p:spPr>
                <a:xfrm>
                  <a:off x="10034722" y="286952"/>
                  <a:ext cx="212508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124" name="Freihand 123">
                <a:extLst>
                  <a:ext uri="{FF2B5EF4-FFF2-40B4-BE49-F238E27FC236}">
                    <a16:creationId xmlns:a16="http://schemas.microsoft.com/office/drawing/2014/main" id="{7778D9D3-7BFB-42F7-9F2F-813F98E5A36D}"/>
                  </a:ext>
                </a:extLst>
              </p14:cNvPr>
              <p14:cNvContentPartPr/>
              <p14:nvPr/>
            </p14:nvContentPartPr>
            <p14:xfrm>
              <a:off x="8714602" y="1067792"/>
              <a:ext cx="629640" cy="46800"/>
            </p14:xfrm>
          </p:contentPart>
        </mc:Choice>
        <mc:Fallback>
          <p:pic>
            <p:nvPicPr>
              <p:cNvPr id="124" name="Freihand 123">
                <a:extLst>
                  <a:ext uri="{FF2B5EF4-FFF2-40B4-BE49-F238E27FC236}">
                    <a16:creationId xmlns:a16="http://schemas.microsoft.com/office/drawing/2014/main" id="{7778D9D3-7BFB-42F7-9F2F-813F98E5A36D}"/>
                  </a:ext>
                </a:extLst>
              </p:cNvPr>
              <p:cNvPicPr/>
              <p:nvPr/>
            </p:nvPicPr>
            <p:blipFill>
              <a:blip r:embed="rId69"/>
              <a:stretch>
                <a:fillRect/>
              </a:stretch>
            </p:blipFill>
            <p:spPr>
              <a:xfrm>
                <a:off x="8710282" y="1063472"/>
                <a:ext cx="638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49" name="Freihand 248">
                <a:extLst>
                  <a:ext uri="{FF2B5EF4-FFF2-40B4-BE49-F238E27FC236}">
                    <a16:creationId xmlns:a16="http://schemas.microsoft.com/office/drawing/2014/main" id="{5C69BB81-563F-46DB-921F-769CCCFB64A2}"/>
                  </a:ext>
                </a:extLst>
              </p14:cNvPr>
              <p14:cNvContentPartPr/>
              <p14:nvPr/>
            </p14:nvContentPartPr>
            <p14:xfrm>
              <a:off x="9981802" y="2950232"/>
              <a:ext cx="778320" cy="116640"/>
            </p14:xfrm>
          </p:contentPart>
        </mc:Choice>
        <mc:Fallback>
          <p:pic>
            <p:nvPicPr>
              <p:cNvPr id="249" name="Freihand 248">
                <a:extLst>
                  <a:ext uri="{FF2B5EF4-FFF2-40B4-BE49-F238E27FC236}">
                    <a16:creationId xmlns:a16="http://schemas.microsoft.com/office/drawing/2014/main" id="{5C69BB81-563F-46DB-921F-769CCCFB64A2}"/>
                  </a:ext>
                </a:extLst>
              </p:cNvPr>
              <p:cNvPicPr/>
              <p:nvPr/>
            </p:nvPicPr>
            <p:blipFill>
              <a:blip r:embed="rId71"/>
              <a:stretch>
                <a:fillRect/>
              </a:stretch>
            </p:blipFill>
            <p:spPr>
              <a:xfrm>
                <a:off x="9977482" y="2945912"/>
                <a:ext cx="786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51" name="Freihand 250">
                <a:extLst>
                  <a:ext uri="{FF2B5EF4-FFF2-40B4-BE49-F238E27FC236}">
                    <a16:creationId xmlns:a16="http://schemas.microsoft.com/office/drawing/2014/main" id="{F2163547-E89B-4CCA-B398-73D3AB481BFD}"/>
                  </a:ext>
                </a:extLst>
              </p14:cNvPr>
              <p14:cNvContentPartPr/>
              <p14:nvPr/>
            </p14:nvContentPartPr>
            <p14:xfrm>
              <a:off x="8285122" y="3428672"/>
              <a:ext cx="719280" cy="77400"/>
            </p14:xfrm>
          </p:contentPart>
        </mc:Choice>
        <mc:Fallback>
          <p:pic>
            <p:nvPicPr>
              <p:cNvPr id="251" name="Freihand 250">
                <a:extLst>
                  <a:ext uri="{FF2B5EF4-FFF2-40B4-BE49-F238E27FC236}">
                    <a16:creationId xmlns:a16="http://schemas.microsoft.com/office/drawing/2014/main" id="{F2163547-E89B-4CCA-B398-73D3AB481BFD}"/>
                  </a:ext>
                </a:extLst>
              </p:cNvPr>
              <p:cNvPicPr/>
              <p:nvPr/>
            </p:nvPicPr>
            <p:blipFill>
              <a:blip r:embed="rId73"/>
              <a:stretch>
                <a:fillRect/>
              </a:stretch>
            </p:blipFill>
            <p:spPr>
              <a:xfrm>
                <a:off x="8280802" y="3424352"/>
                <a:ext cx="727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53" name="Freihand 252">
                <a:extLst>
                  <a:ext uri="{FF2B5EF4-FFF2-40B4-BE49-F238E27FC236}">
                    <a16:creationId xmlns:a16="http://schemas.microsoft.com/office/drawing/2014/main" id="{2A10FB4A-3075-4735-9920-67CF4724636A}"/>
                  </a:ext>
                </a:extLst>
              </p14:cNvPr>
              <p14:cNvContentPartPr/>
              <p14:nvPr/>
            </p14:nvContentPartPr>
            <p14:xfrm>
              <a:off x="11194642" y="2956712"/>
              <a:ext cx="812880" cy="53280"/>
            </p14:xfrm>
          </p:contentPart>
        </mc:Choice>
        <mc:Fallback>
          <p:pic>
            <p:nvPicPr>
              <p:cNvPr id="253" name="Freihand 252">
                <a:extLst>
                  <a:ext uri="{FF2B5EF4-FFF2-40B4-BE49-F238E27FC236}">
                    <a16:creationId xmlns:a16="http://schemas.microsoft.com/office/drawing/2014/main" id="{2A10FB4A-3075-4735-9920-67CF4724636A}"/>
                  </a:ext>
                </a:extLst>
              </p:cNvPr>
              <p:cNvPicPr/>
              <p:nvPr/>
            </p:nvPicPr>
            <p:blipFill>
              <a:blip r:embed="rId75"/>
              <a:stretch>
                <a:fillRect/>
              </a:stretch>
            </p:blipFill>
            <p:spPr>
              <a:xfrm>
                <a:off x="11190322" y="2952392"/>
                <a:ext cx="821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54" name="Freihand 253">
                <a:extLst>
                  <a:ext uri="{FF2B5EF4-FFF2-40B4-BE49-F238E27FC236}">
                    <a16:creationId xmlns:a16="http://schemas.microsoft.com/office/drawing/2014/main" id="{3FE0A515-D453-4376-8439-C49545B5FB02}"/>
                  </a:ext>
                </a:extLst>
              </p14:cNvPr>
              <p14:cNvContentPartPr/>
              <p14:nvPr/>
            </p14:nvContentPartPr>
            <p14:xfrm>
              <a:off x="8375842" y="3443792"/>
              <a:ext cx="576720" cy="44280"/>
            </p14:xfrm>
          </p:contentPart>
        </mc:Choice>
        <mc:Fallback>
          <p:pic>
            <p:nvPicPr>
              <p:cNvPr id="254" name="Freihand 253">
                <a:extLst>
                  <a:ext uri="{FF2B5EF4-FFF2-40B4-BE49-F238E27FC236}">
                    <a16:creationId xmlns:a16="http://schemas.microsoft.com/office/drawing/2014/main" id="{3FE0A515-D453-4376-8439-C49545B5FB02}"/>
                  </a:ext>
                </a:extLst>
              </p:cNvPr>
              <p:cNvPicPr/>
              <p:nvPr/>
            </p:nvPicPr>
            <p:blipFill>
              <a:blip r:embed="rId77"/>
              <a:stretch>
                <a:fillRect/>
              </a:stretch>
            </p:blipFill>
            <p:spPr>
              <a:xfrm>
                <a:off x="8371522" y="3439472"/>
                <a:ext cx="5853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58" name="Freihand 357">
                <a:extLst>
                  <a:ext uri="{FF2B5EF4-FFF2-40B4-BE49-F238E27FC236}">
                    <a16:creationId xmlns:a16="http://schemas.microsoft.com/office/drawing/2014/main" id="{9C2AEB3D-E5C3-4A2D-B815-BE13F1E21942}"/>
                  </a:ext>
                </a:extLst>
              </p14:cNvPr>
              <p14:cNvContentPartPr/>
              <p14:nvPr/>
            </p14:nvContentPartPr>
            <p14:xfrm>
              <a:off x="7635322" y="2517152"/>
              <a:ext cx="2225520" cy="149400"/>
            </p14:xfrm>
          </p:contentPart>
        </mc:Choice>
        <mc:Fallback>
          <p:pic>
            <p:nvPicPr>
              <p:cNvPr id="358" name="Freihand 357">
                <a:extLst>
                  <a:ext uri="{FF2B5EF4-FFF2-40B4-BE49-F238E27FC236}">
                    <a16:creationId xmlns:a16="http://schemas.microsoft.com/office/drawing/2014/main" id="{9C2AEB3D-E5C3-4A2D-B815-BE13F1E21942}"/>
                  </a:ext>
                </a:extLst>
              </p:cNvPr>
              <p:cNvPicPr/>
              <p:nvPr/>
            </p:nvPicPr>
            <p:blipFill>
              <a:blip r:embed="rId79"/>
              <a:stretch>
                <a:fillRect/>
              </a:stretch>
            </p:blipFill>
            <p:spPr>
              <a:xfrm>
                <a:off x="7631002" y="2512832"/>
                <a:ext cx="2234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9" name="Freihand 488">
                <a:extLst>
                  <a:ext uri="{FF2B5EF4-FFF2-40B4-BE49-F238E27FC236}">
                    <a16:creationId xmlns:a16="http://schemas.microsoft.com/office/drawing/2014/main" id="{DF0295B0-5156-4F26-8A9D-7F6FB279DDC9}"/>
                  </a:ext>
                </a:extLst>
              </p14:cNvPr>
              <p14:cNvContentPartPr/>
              <p14:nvPr/>
            </p14:nvContentPartPr>
            <p14:xfrm>
              <a:off x="1799950" y="4514707"/>
              <a:ext cx="2764440" cy="427320"/>
            </p14:xfrm>
          </p:contentPart>
        </mc:Choice>
        <mc:Fallback>
          <p:pic>
            <p:nvPicPr>
              <p:cNvPr id="489" name="Freihand 488">
                <a:extLst>
                  <a:ext uri="{FF2B5EF4-FFF2-40B4-BE49-F238E27FC236}">
                    <a16:creationId xmlns:a16="http://schemas.microsoft.com/office/drawing/2014/main" id="{DF0295B0-5156-4F26-8A9D-7F6FB279DDC9}"/>
                  </a:ext>
                </a:extLst>
              </p:cNvPr>
              <p:cNvPicPr/>
              <p:nvPr/>
            </p:nvPicPr>
            <p:blipFill>
              <a:blip r:embed="rId81"/>
              <a:stretch>
                <a:fillRect/>
              </a:stretch>
            </p:blipFill>
            <p:spPr>
              <a:xfrm>
                <a:off x="1795630" y="4510387"/>
                <a:ext cx="277308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1" name="Freihand 490">
                <a:extLst>
                  <a:ext uri="{FF2B5EF4-FFF2-40B4-BE49-F238E27FC236}">
                    <a16:creationId xmlns:a16="http://schemas.microsoft.com/office/drawing/2014/main" id="{41D43383-960E-4F3E-AAC3-5C4E0F34B54B}"/>
                  </a:ext>
                </a:extLst>
              </p14:cNvPr>
              <p14:cNvContentPartPr/>
              <p14:nvPr/>
            </p14:nvContentPartPr>
            <p14:xfrm>
              <a:off x="2771950" y="4854547"/>
              <a:ext cx="1330200" cy="383040"/>
            </p14:xfrm>
          </p:contentPart>
        </mc:Choice>
        <mc:Fallback>
          <p:pic>
            <p:nvPicPr>
              <p:cNvPr id="491" name="Freihand 490">
                <a:extLst>
                  <a:ext uri="{FF2B5EF4-FFF2-40B4-BE49-F238E27FC236}">
                    <a16:creationId xmlns:a16="http://schemas.microsoft.com/office/drawing/2014/main" id="{41D43383-960E-4F3E-AAC3-5C4E0F34B54B}"/>
                  </a:ext>
                </a:extLst>
              </p:cNvPr>
              <p:cNvPicPr/>
              <p:nvPr/>
            </p:nvPicPr>
            <p:blipFill>
              <a:blip r:embed="rId83"/>
              <a:stretch>
                <a:fillRect/>
              </a:stretch>
            </p:blipFill>
            <p:spPr>
              <a:xfrm>
                <a:off x="2767630" y="4850227"/>
                <a:ext cx="133884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0" name="Freihand 39">
                <a:extLst>
                  <a:ext uri="{FF2B5EF4-FFF2-40B4-BE49-F238E27FC236}">
                    <a16:creationId xmlns:a16="http://schemas.microsoft.com/office/drawing/2014/main" id="{DC4FC533-7389-44FC-BE8E-8E748BE78F4B}"/>
                  </a:ext>
                </a:extLst>
              </p14:cNvPr>
              <p14:cNvContentPartPr/>
              <p14:nvPr/>
            </p14:nvContentPartPr>
            <p14:xfrm>
              <a:off x="7711642" y="933872"/>
              <a:ext cx="141120" cy="1573200"/>
            </p14:xfrm>
          </p:contentPart>
        </mc:Choice>
        <mc:Fallback>
          <p:pic>
            <p:nvPicPr>
              <p:cNvPr id="40" name="Freihand 39">
                <a:extLst>
                  <a:ext uri="{FF2B5EF4-FFF2-40B4-BE49-F238E27FC236}">
                    <a16:creationId xmlns:a16="http://schemas.microsoft.com/office/drawing/2014/main" id="{DC4FC533-7389-44FC-BE8E-8E748BE78F4B}"/>
                  </a:ext>
                </a:extLst>
              </p:cNvPr>
              <p:cNvPicPr/>
              <p:nvPr/>
            </p:nvPicPr>
            <p:blipFill>
              <a:blip r:embed="rId85"/>
              <a:stretch>
                <a:fillRect/>
              </a:stretch>
            </p:blipFill>
            <p:spPr>
              <a:xfrm>
                <a:off x="7707322" y="929552"/>
                <a:ext cx="149760" cy="1581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1" name="Freihand 40">
                <a:extLst>
                  <a:ext uri="{FF2B5EF4-FFF2-40B4-BE49-F238E27FC236}">
                    <a16:creationId xmlns:a16="http://schemas.microsoft.com/office/drawing/2014/main" id="{3C08DBC6-7E60-4894-8285-E3AC8E5596D5}"/>
                  </a:ext>
                </a:extLst>
              </p14:cNvPr>
              <p14:cNvContentPartPr/>
              <p14:nvPr/>
            </p14:nvContentPartPr>
            <p14:xfrm>
              <a:off x="8107642" y="801752"/>
              <a:ext cx="145080" cy="204120"/>
            </p14:xfrm>
          </p:contentPart>
        </mc:Choice>
        <mc:Fallback>
          <p:pic>
            <p:nvPicPr>
              <p:cNvPr id="41" name="Freihand 40">
                <a:extLst>
                  <a:ext uri="{FF2B5EF4-FFF2-40B4-BE49-F238E27FC236}">
                    <a16:creationId xmlns:a16="http://schemas.microsoft.com/office/drawing/2014/main" id="{3C08DBC6-7E60-4894-8285-E3AC8E5596D5}"/>
                  </a:ext>
                </a:extLst>
              </p:cNvPr>
              <p:cNvPicPr/>
              <p:nvPr/>
            </p:nvPicPr>
            <p:blipFill>
              <a:blip r:embed="rId87"/>
              <a:stretch>
                <a:fillRect/>
              </a:stretch>
            </p:blipFill>
            <p:spPr>
              <a:xfrm>
                <a:off x="8103322" y="797432"/>
                <a:ext cx="1537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2" name="Freihand 41">
                <a:extLst>
                  <a:ext uri="{FF2B5EF4-FFF2-40B4-BE49-F238E27FC236}">
                    <a16:creationId xmlns:a16="http://schemas.microsoft.com/office/drawing/2014/main" id="{019F4791-AABF-4CEB-82DB-DDB981318631}"/>
                  </a:ext>
                </a:extLst>
              </p14:cNvPr>
              <p14:cNvContentPartPr/>
              <p14:nvPr/>
            </p14:nvContentPartPr>
            <p14:xfrm>
              <a:off x="8175682" y="936032"/>
              <a:ext cx="81360" cy="35280"/>
            </p14:xfrm>
          </p:contentPart>
        </mc:Choice>
        <mc:Fallback>
          <p:pic>
            <p:nvPicPr>
              <p:cNvPr id="42" name="Freihand 41">
                <a:extLst>
                  <a:ext uri="{FF2B5EF4-FFF2-40B4-BE49-F238E27FC236}">
                    <a16:creationId xmlns:a16="http://schemas.microsoft.com/office/drawing/2014/main" id="{019F4791-AABF-4CEB-82DB-DDB981318631}"/>
                  </a:ext>
                </a:extLst>
              </p:cNvPr>
              <p:cNvPicPr/>
              <p:nvPr/>
            </p:nvPicPr>
            <p:blipFill>
              <a:blip r:embed="rId89"/>
              <a:stretch>
                <a:fillRect/>
              </a:stretch>
            </p:blipFill>
            <p:spPr>
              <a:xfrm>
                <a:off x="8171362" y="931712"/>
                <a:ext cx="90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4" name="Freihand 43">
                <a:extLst>
                  <a:ext uri="{FF2B5EF4-FFF2-40B4-BE49-F238E27FC236}">
                    <a16:creationId xmlns:a16="http://schemas.microsoft.com/office/drawing/2014/main" id="{B8D0E78F-19F4-4B56-914F-C73C6327A6EC}"/>
                  </a:ext>
                </a:extLst>
              </p14:cNvPr>
              <p14:cNvContentPartPr/>
              <p14:nvPr/>
            </p14:nvContentPartPr>
            <p14:xfrm>
              <a:off x="8271082" y="970952"/>
              <a:ext cx="69480" cy="88920"/>
            </p14:xfrm>
          </p:contentPart>
        </mc:Choice>
        <mc:Fallback>
          <p:pic>
            <p:nvPicPr>
              <p:cNvPr id="44" name="Freihand 43">
                <a:extLst>
                  <a:ext uri="{FF2B5EF4-FFF2-40B4-BE49-F238E27FC236}">
                    <a16:creationId xmlns:a16="http://schemas.microsoft.com/office/drawing/2014/main" id="{B8D0E78F-19F4-4B56-914F-C73C6327A6EC}"/>
                  </a:ext>
                </a:extLst>
              </p:cNvPr>
              <p:cNvPicPr/>
              <p:nvPr/>
            </p:nvPicPr>
            <p:blipFill>
              <a:blip r:embed="rId91"/>
              <a:stretch>
                <a:fillRect/>
              </a:stretch>
            </p:blipFill>
            <p:spPr>
              <a:xfrm>
                <a:off x="8266762" y="966632"/>
                <a:ext cx="78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5" name="Freihand 44">
                <a:extLst>
                  <a:ext uri="{FF2B5EF4-FFF2-40B4-BE49-F238E27FC236}">
                    <a16:creationId xmlns:a16="http://schemas.microsoft.com/office/drawing/2014/main" id="{87ECAD30-91F4-4B70-B806-7E03F135C83C}"/>
                  </a:ext>
                </a:extLst>
              </p14:cNvPr>
              <p14:cNvContentPartPr/>
              <p14:nvPr/>
            </p14:nvContentPartPr>
            <p14:xfrm>
              <a:off x="8436322" y="906512"/>
              <a:ext cx="141840" cy="15480"/>
            </p14:xfrm>
          </p:contentPart>
        </mc:Choice>
        <mc:Fallback>
          <p:pic>
            <p:nvPicPr>
              <p:cNvPr id="45" name="Freihand 44">
                <a:extLst>
                  <a:ext uri="{FF2B5EF4-FFF2-40B4-BE49-F238E27FC236}">
                    <a16:creationId xmlns:a16="http://schemas.microsoft.com/office/drawing/2014/main" id="{87ECAD30-91F4-4B70-B806-7E03F135C83C}"/>
                  </a:ext>
                </a:extLst>
              </p:cNvPr>
              <p:cNvPicPr/>
              <p:nvPr/>
            </p:nvPicPr>
            <p:blipFill>
              <a:blip r:embed="rId93"/>
              <a:stretch>
                <a:fillRect/>
              </a:stretch>
            </p:blipFill>
            <p:spPr>
              <a:xfrm>
                <a:off x="8432002" y="902192"/>
                <a:ext cx="150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6" name="Freihand 45">
                <a:extLst>
                  <a:ext uri="{FF2B5EF4-FFF2-40B4-BE49-F238E27FC236}">
                    <a16:creationId xmlns:a16="http://schemas.microsoft.com/office/drawing/2014/main" id="{C12AF52E-CAD8-4D6A-9C57-A0A6544EEDD5}"/>
                  </a:ext>
                </a:extLst>
              </p14:cNvPr>
              <p14:cNvContentPartPr/>
              <p14:nvPr/>
            </p14:nvContentPartPr>
            <p14:xfrm>
              <a:off x="8456842" y="945392"/>
              <a:ext cx="130320" cy="12960"/>
            </p14:xfrm>
          </p:contentPart>
        </mc:Choice>
        <mc:Fallback>
          <p:pic>
            <p:nvPicPr>
              <p:cNvPr id="46" name="Freihand 45">
                <a:extLst>
                  <a:ext uri="{FF2B5EF4-FFF2-40B4-BE49-F238E27FC236}">
                    <a16:creationId xmlns:a16="http://schemas.microsoft.com/office/drawing/2014/main" id="{C12AF52E-CAD8-4D6A-9C57-A0A6544EEDD5}"/>
                  </a:ext>
                </a:extLst>
              </p:cNvPr>
              <p:cNvPicPr/>
              <p:nvPr/>
            </p:nvPicPr>
            <p:blipFill>
              <a:blip r:embed="rId95"/>
              <a:stretch>
                <a:fillRect/>
              </a:stretch>
            </p:blipFill>
            <p:spPr>
              <a:xfrm>
                <a:off x="8452522" y="941072"/>
                <a:ext cx="138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7" name="Freihand 46">
                <a:extLst>
                  <a:ext uri="{FF2B5EF4-FFF2-40B4-BE49-F238E27FC236}">
                    <a16:creationId xmlns:a16="http://schemas.microsoft.com/office/drawing/2014/main" id="{F499E589-45B9-4414-8879-DF4DF17B40D5}"/>
                  </a:ext>
                </a:extLst>
              </p14:cNvPr>
              <p14:cNvContentPartPr/>
              <p14:nvPr/>
            </p14:nvContentPartPr>
            <p14:xfrm>
              <a:off x="8735122" y="828752"/>
              <a:ext cx="132840" cy="140760"/>
            </p14:xfrm>
          </p:contentPart>
        </mc:Choice>
        <mc:Fallback>
          <p:pic>
            <p:nvPicPr>
              <p:cNvPr id="47" name="Freihand 46">
                <a:extLst>
                  <a:ext uri="{FF2B5EF4-FFF2-40B4-BE49-F238E27FC236}">
                    <a16:creationId xmlns:a16="http://schemas.microsoft.com/office/drawing/2014/main" id="{F499E589-45B9-4414-8879-DF4DF17B40D5}"/>
                  </a:ext>
                </a:extLst>
              </p:cNvPr>
              <p:cNvPicPr/>
              <p:nvPr/>
            </p:nvPicPr>
            <p:blipFill>
              <a:blip r:embed="rId97"/>
              <a:stretch>
                <a:fillRect/>
              </a:stretch>
            </p:blipFill>
            <p:spPr>
              <a:xfrm>
                <a:off x="8730802" y="824432"/>
                <a:ext cx="141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8" name="Freihand 47">
                <a:extLst>
                  <a:ext uri="{FF2B5EF4-FFF2-40B4-BE49-F238E27FC236}">
                    <a16:creationId xmlns:a16="http://schemas.microsoft.com/office/drawing/2014/main" id="{44E4AC80-558D-4D1D-9D82-FCAF75AE3BAB}"/>
                  </a:ext>
                </a:extLst>
              </p14:cNvPr>
              <p14:cNvContentPartPr/>
              <p14:nvPr/>
            </p14:nvContentPartPr>
            <p14:xfrm>
              <a:off x="8911882" y="842072"/>
              <a:ext cx="122400" cy="104040"/>
            </p14:xfrm>
          </p:contentPart>
        </mc:Choice>
        <mc:Fallback>
          <p:pic>
            <p:nvPicPr>
              <p:cNvPr id="48" name="Freihand 47">
                <a:extLst>
                  <a:ext uri="{FF2B5EF4-FFF2-40B4-BE49-F238E27FC236}">
                    <a16:creationId xmlns:a16="http://schemas.microsoft.com/office/drawing/2014/main" id="{44E4AC80-558D-4D1D-9D82-FCAF75AE3BAB}"/>
                  </a:ext>
                </a:extLst>
              </p:cNvPr>
              <p:cNvPicPr/>
              <p:nvPr/>
            </p:nvPicPr>
            <p:blipFill>
              <a:blip r:embed="rId99"/>
              <a:stretch>
                <a:fillRect/>
              </a:stretch>
            </p:blipFill>
            <p:spPr>
              <a:xfrm>
                <a:off x="8907562" y="837752"/>
                <a:ext cx="1310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9" name="Freihand 48">
                <a:extLst>
                  <a:ext uri="{FF2B5EF4-FFF2-40B4-BE49-F238E27FC236}">
                    <a16:creationId xmlns:a16="http://schemas.microsoft.com/office/drawing/2014/main" id="{42E49B3D-EDFC-47AD-ACB2-F91A53E03FC6}"/>
                  </a:ext>
                </a:extLst>
              </p14:cNvPr>
              <p14:cNvContentPartPr/>
              <p14:nvPr/>
            </p14:nvContentPartPr>
            <p14:xfrm>
              <a:off x="9036082" y="854312"/>
              <a:ext cx="135000" cy="94680"/>
            </p14:xfrm>
          </p:contentPart>
        </mc:Choice>
        <mc:Fallback>
          <p:pic>
            <p:nvPicPr>
              <p:cNvPr id="49" name="Freihand 48">
                <a:extLst>
                  <a:ext uri="{FF2B5EF4-FFF2-40B4-BE49-F238E27FC236}">
                    <a16:creationId xmlns:a16="http://schemas.microsoft.com/office/drawing/2014/main" id="{42E49B3D-EDFC-47AD-ACB2-F91A53E03FC6}"/>
                  </a:ext>
                </a:extLst>
              </p:cNvPr>
              <p:cNvPicPr/>
              <p:nvPr/>
            </p:nvPicPr>
            <p:blipFill>
              <a:blip r:embed="rId101"/>
              <a:stretch>
                <a:fillRect/>
              </a:stretch>
            </p:blipFill>
            <p:spPr>
              <a:xfrm>
                <a:off x="9031762" y="849992"/>
                <a:ext cx="143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0" name="Freihand 49">
                <a:extLst>
                  <a:ext uri="{FF2B5EF4-FFF2-40B4-BE49-F238E27FC236}">
                    <a16:creationId xmlns:a16="http://schemas.microsoft.com/office/drawing/2014/main" id="{E5F7F712-AE57-4DB6-90CB-F506D40373F5}"/>
                  </a:ext>
                </a:extLst>
              </p14:cNvPr>
              <p14:cNvContentPartPr/>
              <p14:nvPr/>
            </p14:nvContentPartPr>
            <p14:xfrm>
              <a:off x="9224722" y="855392"/>
              <a:ext cx="101520" cy="90000"/>
            </p14:xfrm>
          </p:contentPart>
        </mc:Choice>
        <mc:Fallback>
          <p:pic>
            <p:nvPicPr>
              <p:cNvPr id="50" name="Freihand 49">
                <a:extLst>
                  <a:ext uri="{FF2B5EF4-FFF2-40B4-BE49-F238E27FC236}">
                    <a16:creationId xmlns:a16="http://schemas.microsoft.com/office/drawing/2014/main" id="{E5F7F712-AE57-4DB6-90CB-F506D40373F5}"/>
                  </a:ext>
                </a:extLst>
              </p:cNvPr>
              <p:cNvPicPr/>
              <p:nvPr/>
            </p:nvPicPr>
            <p:blipFill>
              <a:blip r:embed="rId103"/>
              <a:stretch>
                <a:fillRect/>
              </a:stretch>
            </p:blipFill>
            <p:spPr>
              <a:xfrm>
                <a:off x="9220402" y="851072"/>
                <a:ext cx="110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2" name="Freihand 51">
                <a:extLst>
                  <a:ext uri="{FF2B5EF4-FFF2-40B4-BE49-F238E27FC236}">
                    <a16:creationId xmlns:a16="http://schemas.microsoft.com/office/drawing/2014/main" id="{302AA28D-F54A-45E1-83E1-9C1151E5A456}"/>
                  </a:ext>
                </a:extLst>
              </p14:cNvPr>
              <p14:cNvContentPartPr/>
              <p14:nvPr/>
            </p14:nvContentPartPr>
            <p14:xfrm>
              <a:off x="9632242" y="814352"/>
              <a:ext cx="160920" cy="111960"/>
            </p14:xfrm>
          </p:contentPart>
        </mc:Choice>
        <mc:Fallback>
          <p:pic>
            <p:nvPicPr>
              <p:cNvPr id="52" name="Freihand 51">
                <a:extLst>
                  <a:ext uri="{FF2B5EF4-FFF2-40B4-BE49-F238E27FC236}">
                    <a16:creationId xmlns:a16="http://schemas.microsoft.com/office/drawing/2014/main" id="{302AA28D-F54A-45E1-83E1-9C1151E5A456}"/>
                  </a:ext>
                </a:extLst>
              </p:cNvPr>
              <p:cNvPicPr/>
              <p:nvPr/>
            </p:nvPicPr>
            <p:blipFill>
              <a:blip r:embed="rId105"/>
              <a:stretch>
                <a:fillRect/>
              </a:stretch>
            </p:blipFill>
            <p:spPr>
              <a:xfrm>
                <a:off x="9627922" y="810032"/>
                <a:ext cx="169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3" name="Freihand 52">
                <a:extLst>
                  <a:ext uri="{FF2B5EF4-FFF2-40B4-BE49-F238E27FC236}">
                    <a16:creationId xmlns:a16="http://schemas.microsoft.com/office/drawing/2014/main" id="{DF59A775-17A8-43B9-8761-D92EA61B64FE}"/>
                  </a:ext>
                </a:extLst>
              </p14:cNvPr>
              <p14:cNvContentPartPr/>
              <p14:nvPr/>
            </p14:nvContentPartPr>
            <p14:xfrm>
              <a:off x="9584722" y="856832"/>
              <a:ext cx="181080" cy="52920"/>
            </p14:xfrm>
          </p:contentPart>
        </mc:Choice>
        <mc:Fallback>
          <p:pic>
            <p:nvPicPr>
              <p:cNvPr id="53" name="Freihand 52">
                <a:extLst>
                  <a:ext uri="{FF2B5EF4-FFF2-40B4-BE49-F238E27FC236}">
                    <a16:creationId xmlns:a16="http://schemas.microsoft.com/office/drawing/2014/main" id="{DF59A775-17A8-43B9-8761-D92EA61B64FE}"/>
                  </a:ext>
                </a:extLst>
              </p:cNvPr>
              <p:cNvPicPr/>
              <p:nvPr/>
            </p:nvPicPr>
            <p:blipFill>
              <a:blip r:embed="rId107"/>
              <a:stretch>
                <a:fillRect/>
              </a:stretch>
            </p:blipFill>
            <p:spPr>
              <a:xfrm>
                <a:off x="9580402" y="852512"/>
                <a:ext cx="189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43B9191C-B9A1-4080-BB1F-7AC701865FB9}"/>
                  </a:ext>
                </a:extLst>
              </p14:cNvPr>
              <p14:cNvContentPartPr/>
              <p14:nvPr/>
            </p14:nvContentPartPr>
            <p14:xfrm>
              <a:off x="8101882" y="1262192"/>
              <a:ext cx="199440" cy="193320"/>
            </p14:xfrm>
          </p:contentPart>
        </mc:Choice>
        <mc:Fallback>
          <p:pic>
            <p:nvPicPr>
              <p:cNvPr id="64" name="Freihand 63">
                <a:extLst>
                  <a:ext uri="{FF2B5EF4-FFF2-40B4-BE49-F238E27FC236}">
                    <a16:creationId xmlns:a16="http://schemas.microsoft.com/office/drawing/2014/main" id="{43B9191C-B9A1-4080-BB1F-7AC701865FB9}"/>
                  </a:ext>
                </a:extLst>
              </p:cNvPr>
              <p:cNvPicPr/>
              <p:nvPr/>
            </p:nvPicPr>
            <p:blipFill>
              <a:blip r:embed="rId109"/>
              <a:stretch>
                <a:fillRect/>
              </a:stretch>
            </p:blipFill>
            <p:spPr>
              <a:xfrm>
                <a:off x="8097562" y="1257872"/>
                <a:ext cx="2080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74B0009B-AF87-40B3-BA4E-147B0A7874C6}"/>
                  </a:ext>
                </a:extLst>
              </p14:cNvPr>
              <p14:cNvContentPartPr/>
              <p14:nvPr/>
            </p14:nvContentPartPr>
            <p14:xfrm>
              <a:off x="8182162" y="1372352"/>
              <a:ext cx="99360" cy="48960"/>
            </p14:xfrm>
          </p:contentPart>
        </mc:Choice>
        <mc:Fallback>
          <p:pic>
            <p:nvPicPr>
              <p:cNvPr id="65" name="Freihand 64">
                <a:extLst>
                  <a:ext uri="{FF2B5EF4-FFF2-40B4-BE49-F238E27FC236}">
                    <a16:creationId xmlns:a16="http://schemas.microsoft.com/office/drawing/2014/main" id="{74B0009B-AF87-40B3-BA4E-147B0A7874C6}"/>
                  </a:ext>
                </a:extLst>
              </p:cNvPr>
              <p:cNvPicPr/>
              <p:nvPr/>
            </p:nvPicPr>
            <p:blipFill>
              <a:blip r:embed="rId111"/>
              <a:stretch>
                <a:fillRect/>
              </a:stretch>
            </p:blipFill>
            <p:spPr>
              <a:xfrm>
                <a:off x="8177842" y="1368032"/>
                <a:ext cx="1080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64DC41AF-D99C-484D-B294-F9BE054F2B2C}"/>
                  </a:ext>
                </a:extLst>
              </p14:cNvPr>
              <p14:cNvContentPartPr/>
              <p14:nvPr/>
            </p14:nvContentPartPr>
            <p14:xfrm>
              <a:off x="8290162" y="1412312"/>
              <a:ext cx="98640" cy="141840"/>
            </p14:xfrm>
          </p:contentPart>
        </mc:Choice>
        <mc:Fallback>
          <p:pic>
            <p:nvPicPr>
              <p:cNvPr id="66" name="Freihand 65">
                <a:extLst>
                  <a:ext uri="{FF2B5EF4-FFF2-40B4-BE49-F238E27FC236}">
                    <a16:creationId xmlns:a16="http://schemas.microsoft.com/office/drawing/2014/main" id="{64DC41AF-D99C-484D-B294-F9BE054F2B2C}"/>
                  </a:ext>
                </a:extLst>
              </p:cNvPr>
              <p:cNvPicPr/>
              <p:nvPr/>
            </p:nvPicPr>
            <p:blipFill>
              <a:blip r:embed="rId113"/>
              <a:stretch>
                <a:fillRect/>
              </a:stretch>
            </p:blipFill>
            <p:spPr>
              <a:xfrm>
                <a:off x="8285842" y="1407992"/>
                <a:ext cx="107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907FCA01-D9D2-4E86-855E-91961A3D2BDA}"/>
                  </a:ext>
                </a:extLst>
              </p14:cNvPr>
              <p14:cNvContentPartPr/>
              <p14:nvPr/>
            </p14:nvContentPartPr>
            <p14:xfrm>
              <a:off x="8479162" y="1354712"/>
              <a:ext cx="164160" cy="15840"/>
            </p14:xfrm>
          </p:contentPart>
        </mc:Choice>
        <mc:Fallback>
          <p:pic>
            <p:nvPicPr>
              <p:cNvPr id="67" name="Freihand 66">
                <a:extLst>
                  <a:ext uri="{FF2B5EF4-FFF2-40B4-BE49-F238E27FC236}">
                    <a16:creationId xmlns:a16="http://schemas.microsoft.com/office/drawing/2014/main" id="{907FCA01-D9D2-4E86-855E-91961A3D2BDA}"/>
                  </a:ext>
                </a:extLst>
              </p:cNvPr>
              <p:cNvPicPr/>
              <p:nvPr/>
            </p:nvPicPr>
            <p:blipFill>
              <a:blip r:embed="rId115"/>
              <a:stretch>
                <a:fillRect/>
              </a:stretch>
            </p:blipFill>
            <p:spPr>
              <a:xfrm>
                <a:off x="8474842" y="1350392"/>
                <a:ext cx="172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47375363-0CA4-4503-910D-C713F6E163AC}"/>
                  </a:ext>
                </a:extLst>
              </p14:cNvPr>
              <p14:cNvContentPartPr/>
              <p14:nvPr/>
            </p14:nvContentPartPr>
            <p14:xfrm>
              <a:off x="8490682" y="1414112"/>
              <a:ext cx="144360" cy="11880"/>
            </p14:xfrm>
          </p:contentPart>
        </mc:Choice>
        <mc:Fallback>
          <p:pic>
            <p:nvPicPr>
              <p:cNvPr id="68" name="Freihand 67">
                <a:extLst>
                  <a:ext uri="{FF2B5EF4-FFF2-40B4-BE49-F238E27FC236}">
                    <a16:creationId xmlns:a16="http://schemas.microsoft.com/office/drawing/2014/main" id="{47375363-0CA4-4503-910D-C713F6E163AC}"/>
                  </a:ext>
                </a:extLst>
              </p:cNvPr>
              <p:cNvPicPr/>
              <p:nvPr/>
            </p:nvPicPr>
            <p:blipFill>
              <a:blip r:embed="rId117"/>
              <a:stretch>
                <a:fillRect/>
              </a:stretch>
            </p:blipFill>
            <p:spPr>
              <a:xfrm>
                <a:off x="8486362" y="1409792"/>
                <a:ext cx="153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EDC96C2D-AEB4-4C26-B636-C909B8045CFC}"/>
                  </a:ext>
                </a:extLst>
              </p14:cNvPr>
              <p14:cNvContentPartPr/>
              <p14:nvPr/>
            </p14:nvContentPartPr>
            <p14:xfrm>
              <a:off x="8736202" y="1287392"/>
              <a:ext cx="183600" cy="171720"/>
            </p14:xfrm>
          </p:contentPart>
        </mc:Choice>
        <mc:Fallback>
          <p:pic>
            <p:nvPicPr>
              <p:cNvPr id="70" name="Freihand 69">
                <a:extLst>
                  <a:ext uri="{FF2B5EF4-FFF2-40B4-BE49-F238E27FC236}">
                    <a16:creationId xmlns:a16="http://schemas.microsoft.com/office/drawing/2014/main" id="{EDC96C2D-AEB4-4C26-B636-C909B8045CFC}"/>
                  </a:ext>
                </a:extLst>
              </p:cNvPr>
              <p:cNvPicPr/>
              <p:nvPr/>
            </p:nvPicPr>
            <p:blipFill>
              <a:blip r:embed="rId119"/>
              <a:stretch>
                <a:fillRect/>
              </a:stretch>
            </p:blipFill>
            <p:spPr>
              <a:xfrm>
                <a:off x="8731882" y="1283072"/>
                <a:ext cx="192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AF3E3179-DDAD-4CFA-9D23-B74399D5B1F5}"/>
                  </a:ext>
                </a:extLst>
              </p14:cNvPr>
              <p14:cNvContentPartPr/>
              <p14:nvPr/>
            </p14:nvContentPartPr>
            <p14:xfrm>
              <a:off x="8978482" y="1284872"/>
              <a:ext cx="112680" cy="128520"/>
            </p14:xfrm>
          </p:contentPart>
        </mc:Choice>
        <mc:Fallback>
          <p:pic>
            <p:nvPicPr>
              <p:cNvPr id="71" name="Freihand 70">
                <a:extLst>
                  <a:ext uri="{FF2B5EF4-FFF2-40B4-BE49-F238E27FC236}">
                    <a16:creationId xmlns:a16="http://schemas.microsoft.com/office/drawing/2014/main" id="{AF3E3179-DDAD-4CFA-9D23-B74399D5B1F5}"/>
                  </a:ext>
                </a:extLst>
              </p:cNvPr>
              <p:cNvPicPr/>
              <p:nvPr/>
            </p:nvPicPr>
            <p:blipFill>
              <a:blip r:embed="rId121"/>
              <a:stretch>
                <a:fillRect/>
              </a:stretch>
            </p:blipFill>
            <p:spPr>
              <a:xfrm>
                <a:off x="8974162" y="1280552"/>
                <a:ext cx="121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5B138B24-AE65-4C9A-A96D-A810613DE8D8}"/>
                  </a:ext>
                </a:extLst>
              </p14:cNvPr>
              <p14:cNvContentPartPr/>
              <p14:nvPr/>
            </p14:nvContentPartPr>
            <p14:xfrm>
              <a:off x="9117442" y="1299992"/>
              <a:ext cx="75600" cy="125280"/>
            </p14:xfrm>
          </p:contentPart>
        </mc:Choice>
        <mc:Fallback>
          <p:pic>
            <p:nvPicPr>
              <p:cNvPr id="72" name="Freihand 71">
                <a:extLst>
                  <a:ext uri="{FF2B5EF4-FFF2-40B4-BE49-F238E27FC236}">
                    <a16:creationId xmlns:a16="http://schemas.microsoft.com/office/drawing/2014/main" id="{5B138B24-AE65-4C9A-A96D-A810613DE8D8}"/>
                  </a:ext>
                </a:extLst>
              </p:cNvPr>
              <p:cNvPicPr/>
              <p:nvPr/>
            </p:nvPicPr>
            <p:blipFill>
              <a:blip r:embed="rId123"/>
              <a:stretch>
                <a:fillRect/>
              </a:stretch>
            </p:blipFill>
            <p:spPr>
              <a:xfrm>
                <a:off x="9113122" y="1295672"/>
                <a:ext cx="84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98FC0286-CF50-41E3-868E-EDDC8E54A3D5}"/>
                  </a:ext>
                </a:extLst>
              </p14:cNvPr>
              <p14:cNvContentPartPr/>
              <p14:nvPr/>
            </p14:nvContentPartPr>
            <p14:xfrm>
              <a:off x="9231562" y="1296032"/>
              <a:ext cx="98280" cy="103680"/>
            </p14:xfrm>
          </p:contentPart>
        </mc:Choice>
        <mc:Fallback>
          <p:pic>
            <p:nvPicPr>
              <p:cNvPr id="73" name="Freihand 72">
                <a:extLst>
                  <a:ext uri="{FF2B5EF4-FFF2-40B4-BE49-F238E27FC236}">
                    <a16:creationId xmlns:a16="http://schemas.microsoft.com/office/drawing/2014/main" id="{98FC0286-CF50-41E3-868E-EDDC8E54A3D5}"/>
                  </a:ext>
                </a:extLst>
              </p:cNvPr>
              <p:cNvPicPr/>
              <p:nvPr/>
            </p:nvPicPr>
            <p:blipFill>
              <a:blip r:embed="rId125"/>
              <a:stretch>
                <a:fillRect/>
              </a:stretch>
            </p:blipFill>
            <p:spPr>
              <a:xfrm>
                <a:off x="9227242" y="1291712"/>
                <a:ext cx="106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594B88AD-FBD6-41D3-A06F-3084ACC9AAF6}"/>
                  </a:ext>
                </a:extLst>
              </p14:cNvPr>
              <p14:cNvContentPartPr/>
              <p14:nvPr/>
            </p14:nvContentPartPr>
            <p14:xfrm>
              <a:off x="9383122" y="1209632"/>
              <a:ext cx="114480" cy="228960"/>
            </p14:xfrm>
          </p:contentPart>
        </mc:Choice>
        <mc:Fallback>
          <p:pic>
            <p:nvPicPr>
              <p:cNvPr id="74" name="Freihand 73">
                <a:extLst>
                  <a:ext uri="{FF2B5EF4-FFF2-40B4-BE49-F238E27FC236}">
                    <a16:creationId xmlns:a16="http://schemas.microsoft.com/office/drawing/2014/main" id="{594B88AD-FBD6-41D3-A06F-3084ACC9AAF6}"/>
                  </a:ext>
                </a:extLst>
              </p:cNvPr>
              <p:cNvPicPr/>
              <p:nvPr/>
            </p:nvPicPr>
            <p:blipFill>
              <a:blip r:embed="rId127"/>
              <a:stretch>
                <a:fillRect/>
              </a:stretch>
            </p:blipFill>
            <p:spPr>
              <a:xfrm>
                <a:off x="9378802" y="1205312"/>
                <a:ext cx="1231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88FA8095-AA2D-47EA-A607-C03F7E31C2E8}"/>
                  </a:ext>
                </a:extLst>
              </p14:cNvPr>
              <p14:cNvContentPartPr/>
              <p14:nvPr/>
            </p14:nvContentPartPr>
            <p14:xfrm>
              <a:off x="9505522" y="1257872"/>
              <a:ext cx="119880" cy="124200"/>
            </p14:xfrm>
          </p:contentPart>
        </mc:Choice>
        <mc:Fallback>
          <p:pic>
            <p:nvPicPr>
              <p:cNvPr id="75" name="Freihand 74">
                <a:extLst>
                  <a:ext uri="{FF2B5EF4-FFF2-40B4-BE49-F238E27FC236}">
                    <a16:creationId xmlns:a16="http://schemas.microsoft.com/office/drawing/2014/main" id="{88FA8095-AA2D-47EA-A607-C03F7E31C2E8}"/>
                  </a:ext>
                </a:extLst>
              </p:cNvPr>
              <p:cNvPicPr/>
              <p:nvPr/>
            </p:nvPicPr>
            <p:blipFill>
              <a:blip r:embed="rId129"/>
              <a:stretch>
                <a:fillRect/>
              </a:stretch>
            </p:blipFill>
            <p:spPr>
              <a:xfrm>
                <a:off x="9501202" y="1253552"/>
                <a:ext cx="128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8B917A2A-82D7-4BB7-80C9-A8FB137511E9}"/>
                  </a:ext>
                </a:extLst>
              </p14:cNvPr>
              <p14:cNvContentPartPr/>
              <p14:nvPr/>
            </p14:nvContentPartPr>
            <p14:xfrm>
              <a:off x="9691642" y="1258952"/>
              <a:ext cx="38160" cy="140040"/>
            </p14:xfrm>
          </p:contentPart>
        </mc:Choice>
        <mc:Fallback>
          <p:pic>
            <p:nvPicPr>
              <p:cNvPr id="76" name="Freihand 75">
                <a:extLst>
                  <a:ext uri="{FF2B5EF4-FFF2-40B4-BE49-F238E27FC236}">
                    <a16:creationId xmlns:a16="http://schemas.microsoft.com/office/drawing/2014/main" id="{8B917A2A-82D7-4BB7-80C9-A8FB137511E9}"/>
                  </a:ext>
                </a:extLst>
              </p:cNvPr>
              <p:cNvPicPr/>
              <p:nvPr/>
            </p:nvPicPr>
            <p:blipFill>
              <a:blip r:embed="rId131"/>
              <a:stretch>
                <a:fillRect/>
              </a:stretch>
            </p:blipFill>
            <p:spPr>
              <a:xfrm>
                <a:off x="9687322" y="1254632"/>
                <a:ext cx="46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849A6762-AC78-4191-9F2C-8D3C006A1217}"/>
                  </a:ext>
                </a:extLst>
              </p14:cNvPr>
              <p14:cNvContentPartPr/>
              <p14:nvPr/>
            </p14:nvContentPartPr>
            <p14:xfrm>
              <a:off x="9658162" y="1245632"/>
              <a:ext cx="276840" cy="127800"/>
            </p14:xfrm>
          </p:contentPart>
        </mc:Choice>
        <mc:Fallback>
          <p:pic>
            <p:nvPicPr>
              <p:cNvPr id="77" name="Freihand 76">
                <a:extLst>
                  <a:ext uri="{FF2B5EF4-FFF2-40B4-BE49-F238E27FC236}">
                    <a16:creationId xmlns:a16="http://schemas.microsoft.com/office/drawing/2014/main" id="{849A6762-AC78-4191-9F2C-8D3C006A1217}"/>
                  </a:ext>
                </a:extLst>
              </p:cNvPr>
              <p:cNvPicPr/>
              <p:nvPr/>
            </p:nvPicPr>
            <p:blipFill>
              <a:blip r:embed="rId133"/>
              <a:stretch>
                <a:fillRect/>
              </a:stretch>
            </p:blipFill>
            <p:spPr>
              <a:xfrm>
                <a:off x="9653842" y="1241312"/>
                <a:ext cx="285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0E0B9732-E6B4-4DCC-863D-C38C3BF06D41}"/>
                  </a:ext>
                </a:extLst>
              </p14:cNvPr>
              <p14:cNvContentPartPr/>
              <p14:nvPr/>
            </p14:nvContentPartPr>
            <p14:xfrm>
              <a:off x="10028962" y="1271912"/>
              <a:ext cx="75960" cy="91800"/>
            </p14:xfrm>
          </p:contentPart>
        </mc:Choice>
        <mc:Fallback>
          <p:pic>
            <p:nvPicPr>
              <p:cNvPr id="78" name="Freihand 77">
                <a:extLst>
                  <a:ext uri="{FF2B5EF4-FFF2-40B4-BE49-F238E27FC236}">
                    <a16:creationId xmlns:a16="http://schemas.microsoft.com/office/drawing/2014/main" id="{0E0B9732-E6B4-4DCC-863D-C38C3BF06D41}"/>
                  </a:ext>
                </a:extLst>
              </p:cNvPr>
              <p:cNvPicPr/>
              <p:nvPr/>
            </p:nvPicPr>
            <p:blipFill>
              <a:blip r:embed="rId135"/>
              <a:stretch>
                <a:fillRect/>
              </a:stretch>
            </p:blipFill>
            <p:spPr>
              <a:xfrm>
                <a:off x="10024642" y="1267592"/>
                <a:ext cx="84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3711D200-6C1E-402E-ABF1-EE990764DA8D}"/>
                  </a:ext>
                </a:extLst>
              </p14:cNvPr>
              <p14:cNvContentPartPr/>
              <p14:nvPr/>
            </p14:nvContentPartPr>
            <p14:xfrm>
              <a:off x="9971362" y="1220432"/>
              <a:ext cx="83520" cy="61560"/>
            </p14:xfrm>
          </p:contentPart>
        </mc:Choice>
        <mc:Fallback>
          <p:pic>
            <p:nvPicPr>
              <p:cNvPr id="79" name="Freihand 78">
                <a:extLst>
                  <a:ext uri="{FF2B5EF4-FFF2-40B4-BE49-F238E27FC236}">
                    <a16:creationId xmlns:a16="http://schemas.microsoft.com/office/drawing/2014/main" id="{3711D200-6C1E-402E-ABF1-EE990764DA8D}"/>
                  </a:ext>
                </a:extLst>
              </p:cNvPr>
              <p:cNvPicPr/>
              <p:nvPr/>
            </p:nvPicPr>
            <p:blipFill>
              <a:blip r:embed="rId137"/>
              <a:stretch>
                <a:fillRect/>
              </a:stretch>
            </p:blipFill>
            <p:spPr>
              <a:xfrm>
                <a:off x="9967042" y="1216112"/>
                <a:ext cx="92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9CA6D958-BAD3-41EE-922F-07AE7F7A11EC}"/>
                  </a:ext>
                </a:extLst>
              </p14:cNvPr>
              <p14:cNvContentPartPr/>
              <p14:nvPr/>
            </p14:nvContentPartPr>
            <p14:xfrm>
              <a:off x="10106362" y="1191272"/>
              <a:ext cx="145440" cy="212040"/>
            </p14:xfrm>
          </p:contentPart>
        </mc:Choice>
        <mc:Fallback>
          <p:pic>
            <p:nvPicPr>
              <p:cNvPr id="80" name="Freihand 79">
                <a:extLst>
                  <a:ext uri="{FF2B5EF4-FFF2-40B4-BE49-F238E27FC236}">
                    <a16:creationId xmlns:a16="http://schemas.microsoft.com/office/drawing/2014/main" id="{9CA6D958-BAD3-41EE-922F-07AE7F7A11EC}"/>
                  </a:ext>
                </a:extLst>
              </p:cNvPr>
              <p:cNvPicPr/>
              <p:nvPr/>
            </p:nvPicPr>
            <p:blipFill>
              <a:blip r:embed="rId139"/>
              <a:stretch>
                <a:fillRect/>
              </a:stretch>
            </p:blipFill>
            <p:spPr>
              <a:xfrm>
                <a:off x="10102042" y="1186952"/>
                <a:ext cx="154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Freihand 80">
                <a:extLst>
                  <a:ext uri="{FF2B5EF4-FFF2-40B4-BE49-F238E27FC236}">
                    <a16:creationId xmlns:a16="http://schemas.microsoft.com/office/drawing/2014/main" id="{638A62BC-40BF-47B9-816F-7BF9280055EC}"/>
                  </a:ext>
                </a:extLst>
              </p14:cNvPr>
              <p14:cNvContentPartPr/>
              <p14:nvPr/>
            </p14:nvContentPartPr>
            <p14:xfrm>
              <a:off x="10401562" y="1290992"/>
              <a:ext cx="173160" cy="18360"/>
            </p14:xfrm>
          </p:contentPart>
        </mc:Choice>
        <mc:Fallback>
          <p:pic>
            <p:nvPicPr>
              <p:cNvPr id="81" name="Freihand 80">
                <a:extLst>
                  <a:ext uri="{FF2B5EF4-FFF2-40B4-BE49-F238E27FC236}">
                    <a16:creationId xmlns:a16="http://schemas.microsoft.com/office/drawing/2014/main" id="{638A62BC-40BF-47B9-816F-7BF9280055EC}"/>
                  </a:ext>
                </a:extLst>
              </p:cNvPr>
              <p:cNvPicPr/>
              <p:nvPr/>
            </p:nvPicPr>
            <p:blipFill>
              <a:blip r:embed="rId141"/>
              <a:stretch>
                <a:fillRect/>
              </a:stretch>
            </p:blipFill>
            <p:spPr>
              <a:xfrm>
                <a:off x="10397242" y="1286672"/>
                <a:ext cx="181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2" name="Freihand 81">
                <a:extLst>
                  <a:ext uri="{FF2B5EF4-FFF2-40B4-BE49-F238E27FC236}">
                    <a16:creationId xmlns:a16="http://schemas.microsoft.com/office/drawing/2014/main" id="{C88395BA-F2BE-4F21-934A-C9174F630ABD}"/>
                  </a:ext>
                </a:extLst>
              </p14:cNvPr>
              <p14:cNvContentPartPr/>
              <p14:nvPr/>
            </p14:nvContentPartPr>
            <p14:xfrm>
              <a:off x="10397962" y="1328072"/>
              <a:ext cx="178560" cy="28080"/>
            </p14:xfrm>
          </p:contentPart>
        </mc:Choice>
        <mc:Fallback>
          <p:pic>
            <p:nvPicPr>
              <p:cNvPr id="82" name="Freihand 81">
                <a:extLst>
                  <a:ext uri="{FF2B5EF4-FFF2-40B4-BE49-F238E27FC236}">
                    <a16:creationId xmlns:a16="http://schemas.microsoft.com/office/drawing/2014/main" id="{C88395BA-F2BE-4F21-934A-C9174F630ABD}"/>
                  </a:ext>
                </a:extLst>
              </p:cNvPr>
              <p:cNvPicPr/>
              <p:nvPr/>
            </p:nvPicPr>
            <p:blipFill>
              <a:blip r:embed="rId143"/>
              <a:stretch>
                <a:fillRect/>
              </a:stretch>
            </p:blipFill>
            <p:spPr>
              <a:xfrm>
                <a:off x="10393642" y="1323752"/>
                <a:ext cx="187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3" name="Freihand 82">
                <a:extLst>
                  <a:ext uri="{FF2B5EF4-FFF2-40B4-BE49-F238E27FC236}">
                    <a16:creationId xmlns:a16="http://schemas.microsoft.com/office/drawing/2014/main" id="{CC3FC50B-54CB-4579-AA03-421DE60CFFD5}"/>
                  </a:ext>
                </a:extLst>
              </p14:cNvPr>
              <p14:cNvContentPartPr/>
              <p14:nvPr/>
            </p14:nvContentPartPr>
            <p14:xfrm>
              <a:off x="10721242" y="1202432"/>
              <a:ext cx="158400" cy="136800"/>
            </p14:xfrm>
          </p:contentPart>
        </mc:Choice>
        <mc:Fallback>
          <p:pic>
            <p:nvPicPr>
              <p:cNvPr id="83" name="Freihand 82">
                <a:extLst>
                  <a:ext uri="{FF2B5EF4-FFF2-40B4-BE49-F238E27FC236}">
                    <a16:creationId xmlns:a16="http://schemas.microsoft.com/office/drawing/2014/main" id="{CC3FC50B-54CB-4579-AA03-421DE60CFFD5}"/>
                  </a:ext>
                </a:extLst>
              </p:cNvPr>
              <p:cNvPicPr/>
              <p:nvPr/>
            </p:nvPicPr>
            <p:blipFill>
              <a:blip r:embed="rId145"/>
              <a:stretch>
                <a:fillRect/>
              </a:stretch>
            </p:blipFill>
            <p:spPr>
              <a:xfrm>
                <a:off x="10716922" y="1198112"/>
                <a:ext cx="167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4" name="Freihand 83">
                <a:extLst>
                  <a:ext uri="{FF2B5EF4-FFF2-40B4-BE49-F238E27FC236}">
                    <a16:creationId xmlns:a16="http://schemas.microsoft.com/office/drawing/2014/main" id="{5CDFFDEF-FE6C-4D1F-9BED-B614254858D7}"/>
                  </a:ext>
                </a:extLst>
              </p14:cNvPr>
              <p14:cNvContentPartPr/>
              <p14:nvPr/>
            </p14:nvContentPartPr>
            <p14:xfrm>
              <a:off x="10881802" y="1213592"/>
              <a:ext cx="99720" cy="111240"/>
            </p14:xfrm>
          </p:contentPart>
        </mc:Choice>
        <mc:Fallback>
          <p:pic>
            <p:nvPicPr>
              <p:cNvPr id="84" name="Freihand 83">
                <a:extLst>
                  <a:ext uri="{FF2B5EF4-FFF2-40B4-BE49-F238E27FC236}">
                    <a16:creationId xmlns:a16="http://schemas.microsoft.com/office/drawing/2014/main" id="{5CDFFDEF-FE6C-4D1F-9BED-B614254858D7}"/>
                  </a:ext>
                </a:extLst>
              </p:cNvPr>
              <p:cNvPicPr/>
              <p:nvPr/>
            </p:nvPicPr>
            <p:blipFill>
              <a:blip r:embed="rId147"/>
              <a:stretch>
                <a:fillRect/>
              </a:stretch>
            </p:blipFill>
            <p:spPr>
              <a:xfrm>
                <a:off x="10877482" y="1209272"/>
                <a:ext cx="108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5" name="Freihand 84">
                <a:extLst>
                  <a:ext uri="{FF2B5EF4-FFF2-40B4-BE49-F238E27FC236}">
                    <a16:creationId xmlns:a16="http://schemas.microsoft.com/office/drawing/2014/main" id="{66533EBE-A26E-4B9A-9397-697DA4640D8A}"/>
                  </a:ext>
                </a:extLst>
              </p14:cNvPr>
              <p14:cNvContentPartPr/>
              <p14:nvPr/>
            </p14:nvContentPartPr>
            <p14:xfrm>
              <a:off x="11059282" y="1192352"/>
              <a:ext cx="119520" cy="136800"/>
            </p14:xfrm>
          </p:contentPart>
        </mc:Choice>
        <mc:Fallback>
          <p:pic>
            <p:nvPicPr>
              <p:cNvPr id="85" name="Freihand 84">
                <a:extLst>
                  <a:ext uri="{FF2B5EF4-FFF2-40B4-BE49-F238E27FC236}">
                    <a16:creationId xmlns:a16="http://schemas.microsoft.com/office/drawing/2014/main" id="{66533EBE-A26E-4B9A-9397-697DA4640D8A}"/>
                  </a:ext>
                </a:extLst>
              </p:cNvPr>
              <p:cNvPicPr/>
              <p:nvPr/>
            </p:nvPicPr>
            <p:blipFill>
              <a:blip r:embed="rId149"/>
              <a:stretch>
                <a:fillRect/>
              </a:stretch>
            </p:blipFill>
            <p:spPr>
              <a:xfrm>
                <a:off x="11054962" y="1188032"/>
                <a:ext cx="128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6" name="Freihand 85">
                <a:extLst>
                  <a:ext uri="{FF2B5EF4-FFF2-40B4-BE49-F238E27FC236}">
                    <a16:creationId xmlns:a16="http://schemas.microsoft.com/office/drawing/2014/main" id="{59702A4C-1646-4F2C-99FC-BCA177844089}"/>
                  </a:ext>
                </a:extLst>
              </p14:cNvPr>
              <p14:cNvContentPartPr/>
              <p14:nvPr/>
            </p14:nvContentPartPr>
            <p14:xfrm>
              <a:off x="11224882" y="1215392"/>
              <a:ext cx="102960" cy="109440"/>
            </p14:xfrm>
          </p:contentPart>
        </mc:Choice>
        <mc:Fallback>
          <p:pic>
            <p:nvPicPr>
              <p:cNvPr id="86" name="Freihand 85">
                <a:extLst>
                  <a:ext uri="{FF2B5EF4-FFF2-40B4-BE49-F238E27FC236}">
                    <a16:creationId xmlns:a16="http://schemas.microsoft.com/office/drawing/2014/main" id="{59702A4C-1646-4F2C-99FC-BCA177844089}"/>
                  </a:ext>
                </a:extLst>
              </p:cNvPr>
              <p:cNvPicPr/>
              <p:nvPr/>
            </p:nvPicPr>
            <p:blipFill>
              <a:blip r:embed="rId151"/>
              <a:stretch>
                <a:fillRect/>
              </a:stretch>
            </p:blipFill>
            <p:spPr>
              <a:xfrm>
                <a:off x="11220562" y="1211072"/>
                <a:ext cx="111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Freihand 91">
                <a:extLst>
                  <a:ext uri="{FF2B5EF4-FFF2-40B4-BE49-F238E27FC236}">
                    <a16:creationId xmlns:a16="http://schemas.microsoft.com/office/drawing/2014/main" id="{3BE0AF40-D58E-40E4-9825-73DC98E4D99B}"/>
                  </a:ext>
                </a:extLst>
              </p14:cNvPr>
              <p14:cNvContentPartPr/>
              <p14:nvPr/>
            </p14:nvContentPartPr>
            <p14:xfrm>
              <a:off x="11557162" y="1220792"/>
              <a:ext cx="103680" cy="90360"/>
            </p14:xfrm>
          </p:contentPart>
        </mc:Choice>
        <mc:Fallback>
          <p:pic>
            <p:nvPicPr>
              <p:cNvPr id="92" name="Freihand 91">
                <a:extLst>
                  <a:ext uri="{FF2B5EF4-FFF2-40B4-BE49-F238E27FC236}">
                    <a16:creationId xmlns:a16="http://schemas.microsoft.com/office/drawing/2014/main" id="{3BE0AF40-D58E-40E4-9825-73DC98E4D99B}"/>
                  </a:ext>
                </a:extLst>
              </p:cNvPr>
              <p:cNvPicPr/>
              <p:nvPr/>
            </p:nvPicPr>
            <p:blipFill>
              <a:blip r:embed="rId153"/>
              <a:stretch>
                <a:fillRect/>
              </a:stretch>
            </p:blipFill>
            <p:spPr>
              <a:xfrm>
                <a:off x="11552842" y="1216472"/>
                <a:ext cx="112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Freihand 92">
                <a:extLst>
                  <a:ext uri="{FF2B5EF4-FFF2-40B4-BE49-F238E27FC236}">
                    <a16:creationId xmlns:a16="http://schemas.microsoft.com/office/drawing/2014/main" id="{778F30C9-E71F-4522-B9FC-2EE744458C6C}"/>
                  </a:ext>
                </a:extLst>
              </p14:cNvPr>
              <p14:cNvContentPartPr/>
              <p14:nvPr/>
            </p14:nvContentPartPr>
            <p14:xfrm>
              <a:off x="11502802" y="1243472"/>
              <a:ext cx="133560" cy="20880"/>
            </p14:xfrm>
          </p:contentPart>
        </mc:Choice>
        <mc:Fallback>
          <p:pic>
            <p:nvPicPr>
              <p:cNvPr id="93" name="Freihand 92">
                <a:extLst>
                  <a:ext uri="{FF2B5EF4-FFF2-40B4-BE49-F238E27FC236}">
                    <a16:creationId xmlns:a16="http://schemas.microsoft.com/office/drawing/2014/main" id="{778F30C9-E71F-4522-B9FC-2EE744458C6C}"/>
                  </a:ext>
                </a:extLst>
              </p:cNvPr>
              <p:cNvPicPr/>
              <p:nvPr/>
            </p:nvPicPr>
            <p:blipFill>
              <a:blip r:embed="rId155"/>
              <a:stretch>
                <a:fillRect/>
              </a:stretch>
            </p:blipFill>
            <p:spPr>
              <a:xfrm>
                <a:off x="11498482" y="1239152"/>
                <a:ext cx="142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4" name="Freihand 93">
                <a:extLst>
                  <a:ext uri="{FF2B5EF4-FFF2-40B4-BE49-F238E27FC236}">
                    <a16:creationId xmlns:a16="http://schemas.microsoft.com/office/drawing/2014/main" id="{78B53D5D-4F70-4494-B2B2-0457D46C993C}"/>
                  </a:ext>
                </a:extLst>
              </p14:cNvPr>
              <p14:cNvContentPartPr/>
              <p14:nvPr/>
            </p14:nvContentPartPr>
            <p14:xfrm>
              <a:off x="11446642" y="1288832"/>
              <a:ext cx="175320" cy="5760"/>
            </p14:xfrm>
          </p:contentPart>
        </mc:Choice>
        <mc:Fallback>
          <p:pic>
            <p:nvPicPr>
              <p:cNvPr id="94" name="Freihand 93">
                <a:extLst>
                  <a:ext uri="{FF2B5EF4-FFF2-40B4-BE49-F238E27FC236}">
                    <a16:creationId xmlns:a16="http://schemas.microsoft.com/office/drawing/2014/main" id="{78B53D5D-4F70-4494-B2B2-0457D46C993C}"/>
                  </a:ext>
                </a:extLst>
              </p:cNvPr>
              <p:cNvPicPr/>
              <p:nvPr/>
            </p:nvPicPr>
            <p:blipFill>
              <a:blip r:embed="rId157"/>
              <a:stretch>
                <a:fillRect/>
              </a:stretch>
            </p:blipFill>
            <p:spPr>
              <a:xfrm>
                <a:off x="11442322" y="1284512"/>
                <a:ext cx="1839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5" name="Freihand 94">
                <a:extLst>
                  <a:ext uri="{FF2B5EF4-FFF2-40B4-BE49-F238E27FC236}">
                    <a16:creationId xmlns:a16="http://schemas.microsoft.com/office/drawing/2014/main" id="{CE0BD5DF-BFAB-4E5D-B57E-8E6020F9D2A4}"/>
                  </a:ext>
                </a:extLst>
              </p14:cNvPr>
              <p14:cNvContentPartPr/>
              <p14:nvPr/>
            </p14:nvContentPartPr>
            <p14:xfrm>
              <a:off x="9285562" y="1284152"/>
              <a:ext cx="96840" cy="72720"/>
            </p14:xfrm>
          </p:contentPart>
        </mc:Choice>
        <mc:Fallback>
          <p:pic>
            <p:nvPicPr>
              <p:cNvPr id="95" name="Freihand 94">
                <a:extLst>
                  <a:ext uri="{FF2B5EF4-FFF2-40B4-BE49-F238E27FC236}">
                    <a16:creationId xmlns:a16="http://schemas.microsoft.com/office/drawing/2014/main" id="{CE0BD5DF-BFAB-4E5D-B57E-8E6020F9D2A4}"/>
                  </a:ext>
                </a:extLst>
              </p:cNvPr>
              <p:cNvPicPr/>
              <p:nvPr/>
            </p:nvPicPr>
            <p:blipFill>
              <a:blip r:embed="rId159"/>
              <a:stretch>
                <a:fillRect/>
              </a:stretch>
            </p:blipFill>
            <p:spPr>
              <a:xfrm>
                <a:off x="9281242" y="1279832"/>
                <a:ext cx="105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6" name="Freihand 95">
                <a:extLst>
                  <a:ext uri="{FF2B5EF4-FFF2-40B4-BE49-F238E27FC236}">
                    <a16:creationId xmlns:a16="http://schemas.microsoft.com/office/drawing/2014/main" id="{BF72EE82-5B8A-4210-BD85-080B41C56DA7}"/>
                  </a:ext>
                </a:extLst>
              </p14:cNvPr>
              <p14:cNvContentPartPr/>
              <p14:nvPr/>
            </p14:nvContentPartPr>
            <p14:xfrm>
              <a:off x="9274042" y="1295672"/>
              <a:ext cx="113040" cy="106200"/>
            </p14:xfrm>
          </p:contentPart>
        </mc:Choice>
        <mc:Fallback>
          <p:pic>
            <p:nvPicPr>
              <p:cNvPr id="96" name="Freihand 95">
                <a:extLst>
                  <a:ext uri="{FF2B5EF4-FFF2-40B4-BE49-F238E27FC236}">
                    <a16:creationId xmlns:a16="http://schemas.microsoft.com/office/drawing/2014/main" id="{BF72EE82-5B8A-4210-BD85-080B41C56DA7}"/>
                  </a:ext>
                </a:extLst>
              </p:cNvPr>
              <p:cNvPicPr/>
              <p:nvPr/>
            </p:nvPicPr>
            <p:blipFill>
              <a:blip r:embed="rId161"/>
              <a:stretch>
                <a:fillRect/>
              </a:stretch>
            </p:blipFill>
            <p:spPr>
              <a:xfrm>
                <a:off x="9269722" y="1291352"/>
                <a:ext cx="121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7" name="Freihand 96">
                <a:extLst>
                  <a:ext uri="{FF2B5EF4-FFF2-40B4-BE49-F238E27FC236}">
                    <a16:creationId xmlns:a16="http://schemas.microsoft.com/office/drawing/2014/main" id="{701649EF-D5BC-4B95-9D33-9074AF794611}"/>
                  </a:ext>
                </a:extLst>
              </p14:cNvPr>
              <p14:cNvContentPartPr/>
              <p14:nvPr/>
            </p14:nvContentPartPr>
            <p14:xfrm>
              <a:off x="9272962" y="1328072"/>
              <a:ext cx="137160" cy="9000"/>
            </p14:xfrm>
          </p:contentPart>
        </mc:Choice>
        <mc:Fallback>
          <p:pic>
            <p:nvPicPr>
              <p:cNvPr id="97" name="Freihand 96">
                <a:extLst>
                  <a:ext uri="{FF2B5EF4-FFF2-40B4-BE49-F238E27FC236}">
                    <a16:creationId xmlns:a16="http://schemas.microsoft.com/office/drawing/2014/main" id="{701649EF-D5BC-4B95-9D33-9074AF794611}"/>
                  </a:ext>
                </a:extLst>
              </p:cNvPr>
              <p:cNvPicPr/>
              <p:nvPr/>
            </p:nvPicPr>
            <p:blipFill>
              <a:blip r:embed="rId163"/>
              <a:stretch>
                <a:fillRect/>
              </a:stretch>
            </p:blipFill>
            <p:spPr>
              <a:xfrm>
                <a:off x="9268642" y="1323752"/>
                <a:ext cx="1458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8" name="Freihand 97">
                <a:extLst>
                  <a:ext uri="{FF2B5EF4-FFF2-40B4-BE49-F238E27FC236}">
                    <a16:creationId xmlns:a16="http://schemas.microsoft.com/office/drawing/2014/main" id="{D92F4A29-4E35-4478-9962-087FFEE5AB40}"/>
                  </a:ext>
                </a:extLst>
              </p14:cNvPr>
              <p14:cNvContentPartPr/>
              <p14:nvPr/>
            </p14:nvContentPartPr>
            <p14:xfrm>
              <a:off x="9254962" y="1364072"/>
              <a:ext cx="137160" cy="14400"/>
            </p14:xfrm>
          </p:contentPart>
        </mc:Choice>
        <mc:Fallback>
          <p:pic>
            <p:nvPicPr>
              <p:cNvPr id="98" name="Freihand 97">
                <a:extLst>
                  <a:ext uri="{FF2B5EF4-FFF2-40B4-BE49-F238E27FC236}">
                    <a16:creationId xmlns:a16="http://schemas.microsoft.com/office/drawing/2014/main" id="{D92F4A29-4E35-4478-9962-087FFEE5AB40}"/>
                  </a:ext>
                </a:extLst>
              </p:cNvPr>
              <p:cNvPicPr/>
              <p:nvPr/>
            </p:nvPicPr>
            <p:blipFill>
              <a:blip r:embed="rId165"/>
              <a:stretch>
                <a:fillRect/>
              </a:stretch>
            </p:blipFill>
            <p:spPr>
              <a:xfrm>
                <a:off x="9250642" y="1359752"/>
                <a:ext cx="145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9" name="Freihand 98">
                <a:extLst>
                  <a:ext uri="{FF2B5EF4-FFF2-40B4-BE49-F238E27FC236}">
                    <a16:creationId xmlns:a16="http://schemas.microsoft.com/office/drawing/2014/main" id="{48F81221-E4D1-4C11-9016-2A93E4F8D273}"/>
                  </a:ext>
                </a:extLst>
              </p14:cNvPr>
              <p14:cNvContentPartPr/>
              <p14:nvPr/>
            </p14:nvContentPartPr>
            <p14:xfrm>
              <a:off x="9241642" y="1400072"/>
              <a:ext cx="132120" cy="20520"/>
            </p14:xfrm>
          </p:contentPart>
        </mc:Choice>
        <mc:Fallback>
          <p:pic>
            <p:nvPicPr>
              <p:cNvPr id="99" name="Freihand 98">
                <a:extLst>
                  <a:ext uri="{FF2B5EF4-FFF2-40B4-BE49-F238E27FC236}">
                    <a16:creationId xmlns:a16="http://schemas.microsoft.com/office/drawing/2014/main" id="{48F81221-E4D1-4C11-9016-2A93E4F8D273}"/>
                  </a:ext>
                </a:extLst>
              </p:cNvPr>
              <p:cNvPicPr/>
              <p:nvPr/>
            </p:nvPicPr>
            <p:blipFill>
              <a:blip r:embed="rId167"/>
              <a:stretch>
                <a:fillRect/>
              </a:stretch>
            </p:blipFill>
            <p:spPr>
              <a:xfrm>
                <a:off x="9237322" y="1395752"/>
                <a:ext cx="140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5" name="Freihand 54">
                <a:extLst>
                  <a:ext uri="{FF2B5EF4-FFF2-40B4-BE49-F238E27FC236}">
                    <a16:creationId xmlns:a16="http://schemas.microsoft.com/office/drawing/2014/main" id="{F75E0E9B-BCD9-4785-BF45-49E60833D56E}"/>
                  </a:ext>
                </a:extLst>
              </p14:cNvPr>
              <p14:cNvContentPartPr/>
              <p14:nvPr/>
            </p14:nvContentPartPr>
            <p14:xfrm>
              <a:off x="10283842" y="776192"/>
              <a:ext cx="104040" cy="128520"/>
            </p14:xfrm>
          </p:contentPart>
        </mc:Choice>
        <mc:Fallback>
          <p:pic>
            <p:nvPicPr>
              <p:cNvPr id="55" name="Freihand 54">
                <a:extLst>
                  <a:ext uri="{FF2B5EF4-FFF2-40B4-BE49-F238E27FC236}">
                    <a16:creationId xmlns:a16="http://schemas.microsoft.com/office/drawing/2014/main" id="{F75E0E9B-BCD9-4785-BF45-49E60833D56E}"/>
                  </a:ext>
                </a:extLst>
              </p:cNvPr>
              <p:cNvPicPr/>
              <p:nvPr/>
            </p:nvPicPr>
            <p:blipFill>
              <a:blip r:embed="rId169"/>
              <a:stretch>
                <a:fillRect/>
              </a:stretch>
            </p:blipFill>
            <p:spPr>
              <a:xfrm>
                <a:off x="10279522" y="771872"/>
                <a:ext cx="112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6" name="Freihand 55">
                <a:extLst>
                  <a:ext uri="{FF2B5EF4-FFF2-40B4-BE49-F238E27FC236}">
                    <a16:creationId xmlns:a16="http://schemas.microsoft.com/office/drawing/2014/main" id="{BC28F92A-4827-41FE-94E1-A94C6ECD0674}"/>
                  </a:ext>
                </a:extLst>
              </p14:cNvPr>
              <p14:cNvContentPartPr/>
              <p14:nvPr/>
            </p14:nvContentPartPr>
            <p14:xfrm>
              <a:off x="10308322" y="703832"/>
              <a:ext cx="34560" cy="12960"/>
            </p14:xfrm>
          </p:contentPart>
        </mc:Choice>
        <mc:Fallback>
          <p:pic>
            <p:nvPicPr>
              <p:cNvPr id="56" name="Freihand 55">
                <a:extLst>
                  <a:ext uri="{FF2B5EF4-FFF2-40B4-BE49-F238E27FC236}">
                    <a16:creationId xmlns:a16="http://schemas.microsoft.com/office/drawing/2014/main" id="{BC28F92A-4827-41FE-94E1-A94C6ECD0674}"/>
                  </a:ext>
                </a:extLst>
              </p:cNvPr>
              <p:cNvPicPr/>
              <p:nvPr/>
            </p:nvPicPr>
            <p:blipFill>
              <a:blip r:embed="rId171"/>
              <a:stretch>
                <a:fillRect/>
              </a:stretch>
            </p:blipFill>
            <p:spPr>
              <a:xfrm>
                <a:off x="10304002" y="699512"/>
                <a:ext cx="43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7" name="Freihand 56">
                <a:extLst>
                  <a:ext uri="{FF2B5EF4-FFF2-40B4-BE49-F238E27FC236}">
                    <a16:creationId xmlns:a16="http://schemas.microsoft.com/office/drawing/2014/main" id="{3C5DA1CF-D547-4D31-9D95-AAE54C173505}"/>
                  </a:ext>
                </a:extLst>
              </p14:cNvPr>
              <p14:cNvContentPartPr/>
              <p14:nvPr/>
            </p14:nvContentPartPr>
            <p14:xfrm>
              <a:off x="10460962" y="810032"/>
              <a:ext cx="154440" cy="6480"/>
            </p14:xfrm>
          </p:contentPart>
        </mc:Choice>
        <mc:Fallback>
          <p:pic>
            <p:nvPicPr>
              <p:cNvPr id="57" name="Freihand 56">
                <a:extLst>
                  <a:ext uri="{FF2B5EF4-FFF2-40B4-BE49-F238E27FC236}">
                    <a16:creationId xmlns:a16="http://schemas.microsoft.com/office/drawing/2014/main" id="{3C5DA1CF-D547-4D31-9D95-AAE54C173505}"/>
                  </a:ext>
                </a:extLst>
              </p:cNvPr>
              <p:cNvPicPr/>
              <p:nvPr/>
            </p:nvPicPr>
            <p:blipFill>
              <a:blip r:embed="rId173"/>
              <a:stretch>
                <a:fillRect/>
              </a:stretch>
            </p:blipFill>
            <p:spPr>
              <a:xfrm>
                <a:off x="10456642" y="805712"/>
                <a:ext cx="1630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8" name="Freihand 57">
                <a:extLst>
                  <a:ext uri="{FF2B5EF4-FFF2-40B4-BE49-F238E27FC236}">
                    <a16:creationId xmlns:a16="http://schemas.microsoft.com/office/drawing/2014/main" id="{95962E90-FA39-484E-A125-06D17425CE64}"/>
                  </a:ext>
                </a:extLst>
              </p14:cNvPr>
              <p14:cNvContentPartPr/>
              <p14:nvPr/>
            </p14:nvContentPartPr>
            <p14:xfrm>
              <a:off x="10464562" y="848192"/>
              <a:ext cx="159120" cy="21240"/>
            </p14:xfrm>
          </p:contentPart>
        </mc:Choice>
        <mc:Fallback>
          <p:pic>
            <p:nvPicPr>
              <p:cNvPr id="58" name="Freihand 57">
                <a:extLst>
                  <a:ext uri="{FF2B5EF4-FFF2-40B4-BE49-F238E27FC236}">
                    <a16:creationId xmlns:a16="http://schemas.microsoft.com/office/drawing/2014/main" id="{95962E90-FA39-484E-A125-06D17425CE64}"/>
                  </a:ext>
                </a:extLst>
              </p:cNvPr>
              <p:cNvPicPr/>
              <p:nvPr/>
            </p:nvPicPr>
            <p:blipFill>
              <a:blip r:embed="rId175"/>
              <a:stretch>
                <a:fillRect/>
              </a:stretch>
            </p:blipFill>
            <p:spPr>
              <a:xfrm>
                <a:off x="10460242" y="843872"/>
                <a:ext cx="167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9" name="Freihand 58">
                <a:extLst>
                  <a:ext uri="{FF2B5EF4-FFF2-40B4-BE49-F238E27FC236}">
                    <a16:creationId xmlns:a16="http://schemas.microsoft.com/office/drawing/2014/main" id="{7B359014-B7C3-4FF6-8029-DE81D476F209}"/>
                  </a:ext>
                </a:extLst>
              </p14:cNvPr>
              <p14:cNvContentPartPr/>
              <p14:nvPr/>
            </p14:nvContentPartPr>
            <p14:xfrm>
              <a:off x="10737442" y="736232"/>
              <a:ext cx="102960" cy="156600"/>
            </p14:xfrm>
          </p:contentPart>
        </mc:Choice>
        <mc:Fallback>
          <p:pic>
            <p:nvPicPr>
              <p:cNvPr id="59" name="Freihand 58">
                <a:extLst>
                  <a:ext uri="{FF2B5EF4-FFF2-40B4-BE49-F238E27FC236}">
                    <a16:creationId xmlns:a16="http://schemas.microsoft.com/office/drawing/2014/main" id="{7B359014-B7C3-4FF6-8029-DE81D476F209}"/>
                  </a:ext>
                </a:extLst>
              </p:cNvPr>
              <p:cNvPicPr/>
              <p:nvPr/>
            </p:nvPicPr>
            <p:blipFill>
              <a:blip r:embed="rId177"/>
              <a:stretch>
                <a:fillRect/>
              </a:stretch>
            </p:blipFill>
            <p:spPr>
              <a:xfrm>
                <a:off x="10733122" y="731912"/>
                <a:ext cx="1116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60" name="Freihand 59">
                <a:extLst>
                  <a:ext uri="{FF2B5EF4-FFF2-40B4-BE49-F238E27FC236}">
                    <a16:creationId xmlns:a16="http://schemas.microsoft.com/office/drawing/2014/main" id="{10A38942-2205-49F4-A4B5-641F574C0E6C}"/>
                  </a:ext>
                </a:extLst>
              </p14:cNvPr>
              <p14:cNvContentPartPr/>
              <p14:nvPr/>
            </p14:nvContentPartPr>
            <p14:xfrm>
              <a:off x="10932562" y="751712"/>
              <a:ext cx="113400" cy="129240"/>
            </p14:xfrm>
          </p:contentPart>
        </mc:Choice>
        <mc:Fallback>
          <p:pic>
            <p:nvPicPr>
              <p:cNvPr id="60" name="Freihand 59">
                <a:extLst>
                  <a:ext uri="{FF2B5EF4-FFF2-40B4-BE49-F238E27FC236}">
                    <a16:creationId xmlns:a16="http://schemas.microsoft.com/office/drawing/2014/main" id="{10A38942-2205-49F4-A4B5-641F574C0E6C}"/>
                  </a:ext>
                </a:extLst>
              </p:cNvPr>
              <p:cNvPicPr/>
              <p:nvPr/>
            </p:nvPicPr>
            <p:blipFill>
              <a:blip r:embed="rId179"/>
              <a:stretch>
                <a:fillRect/>
              </a:stretch>
            </p:blipFill>
            <p:spPr>
              <a:xfrm>
                <a:off x="10928242" y="747392"/>
                <a:ext cx="122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61" name="Freihand 60">
                <a:extLst>
                  <a:ext uri="{FF2B5EF4-FFF2-40B4-BE49-F238E27FC236}">
                    <a16:creationId xmlns:a16="http://schemas.microsoft.com/office/drawing/2014/main" id="{49F4F3DF-68A5-4A14-8FD2-725E5BB3C5D7}"/>
                  </a:ext>
                </a:extLst>
              </p14:cNvPr>
              <p14:cNvContentPartPr/>
              <p14:nvPr/>
            </p14:nvContentPartPr>
            <p14:xfrm>
              <a:off x="10887202" y="695552"/>
              <a:ext cx="97200" cy="90360"/>
            </p14:xfrm>
          </p:contentPart>
        </mc:Choice>
        <mc:Fallback>
          <p:pic>
            <p:nvPicPr>
              <p:cNvPr id="61" name="Freihand 60">
                <a:extLst>
                  <a:ext uri="{FF2B5EF4-FFF2-40B4-BE49-F238E27FC236}">
                    <a16:creationId xmlns:a16="http://schemas.microsoft.com/office/drawing/2014/main" id="{49F4F3DF-68A5-4A14-8FD2-725E5BB3C5D7}"/>
                  </a:ext>
                </a:extLst>
              </p:cNvPr>
              <p:cNvPicPr/>
              <p:nvPr/>
            </p:nvPicPr>
            <p:blipFill>
              <a:blip r:embed="rId181"/>
              <a:stretch>
                <a:fillRect/>
              </a:stretch>
            </p:blipFill>
            <p:spPr>
              <a:xfrm>
                <a:off x="10882882" y="691232"/>
                <a:ext cx="105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62" name="Freihand 61">
                <a:extLst>
                  <a:ext uri="{FF2B5EF4-FFF2-40B4-BE49-F238E27FC236}">
                    <a16:creationId xmlns:a16="http://schemas.microsoft.com/office/drawing/2014/main" id="{2DD160B0-5441-45AF-8FB2-46A7B8AA59EE}"/>
                  </a:ext>
                </a:extLst>
              </p14:cNvPr>
              <p14:cNvContentPartPr/>
              <p14:nvPr/>
            </p14:nvContentPartPr>
            <p14:xfrm>
              <a:off x="11042362" y="825872"/>
              <a:ext cx="53280" cy="48960"/>
            </p14:xfrm>
          </p:contentPart>
        </mc:Choice>
        <mc:Fallback>
          <p:pic>
            <p:nvPicPr>
              <p:cNvPr id="62" name="Freihand 61">
                <a:extLst>
                  <a:ext uri="{FF2B5EF4-FFF2-40B4-BE49-F238E27FC236}">
                    <a16:creationId xmlns:a16="http://schemas.microsoft.com/office/drawing/2014/main" id="{2DD160B0-5441-45AF-8FB2-46A7B8AA59EE}"/>
                  </a:ext>
                </a:extLst>
              </p:cNvPr>
              <p:cNvPicPr/>
              <p:nvPr/>
            </p:nvPicPr>
            <p:blipFill>
              <a:blip r:embed="rId183"/>
              <a:stretch>
                <a:fillRect/>
              </a:stretch>
            </p:blipFill>
            <p:spPr>
              <a:xfrm>
                <a:off x="11038042" y="821552"/>
                <a:ext cx="61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7" name="Freihand 216">
                <a:extLst>
                  <a:ext uri="{FF2B5EF4-FFF2-40B4-BE49-F238E27FC236}">
                    <a16:creationId xmlns:a16="http://schemas.microsoft.com/office/drawing/2014/main" id="{DB6DF270-6BF9-4979-A877-1563DC0A052B}"/>
                  </a:ext>
                </a:extLst>
              </p14:cNvPr>
              <p14:cNvContentPartPr/>
              <p14:nvPr/>
            </p14:nvContentPartPr>
            <p14:xfrm>
              <a:off x="10215802" y="953312"/>
              <a:ext cx="983880" cy="47520"/>
            </p14:xfrm>
          </p:contentPart>
        </mc:Choice>
        <mc:Fallback>
          <p:pic>
            <p:nvPicPr>
              <p:cNvPr id="217" name="Freihand 216">
                <a:extLst>
                  <a:ext uri="{FF2B5EF4-FFF2-40B4-BE49-F238E27FC236}">
                    <a16:creationId xmlns:a16="http://schemas.microsoft.com/office/drawing/2014/main" id="{DB6DF270-6BF9-4979-A877-1563DC0A052B}"/>
                  </a:ext>
                </a:extLst>
              </p:cNvPr>
              <p:cNvPicPr/>
              <p:nvPr/>
            </p:nvPicPr>
            <p:blipFill>
              <a:blip r:embed="rId185"/>
              <a:stretch>
                <a:fillRect/>
              </a:stretch>
            </p:blipFill>
            <p:spPr>
              <a:xfrm>
                <a:off x="10211482" y="948992"/>
                <a:ext cx="992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67" name="Freihand 366">
                <a:extLst>
                  <a:ext uri="{FF2B5EF4-FFF2-40B4-BE49-F238E27FC236}">
                    <a16:creationId xmlns:a16="http://schemas.microsoft.com/office/drawing/2014/main" id="{DCD14E63-BBC3-48DC-9BCA-7223A05A1EC8}"/>
                  </a:ext>
                </a:extLst>
              </p14:cNvPr>
              <p14:cNvContentPartPr/>
              <p14:nvPr/>
            </p14:nvContentPartPr>
            <p14:xfrm>
              <a:off x="5445442" y="1066352"/>
              <a:ext cx="115200" cy="102240"/>
            </p14:xfrm>
          </p:contentPart>
        </mc:Choice>
        <mc:Fallback>
          <p:pic>
            <p:nvPicPr>
              <p:cNvPr id="367" name="Freihand 366">
                <a:extLst>
                  <a:ext uri="{FF2B5EF4-FFF2-40B4-BE49-F238E27FC236}">
                    <a16:creationId xmlns:a16="http://schemas.microsoft.com/office/drawing/2014/main" id="{DCD14E63-BBC3-48DC-9BCA-7223A05A1EC8}"/>
                  </a:ext>
                </a:extLst>
              </p:cNvPr>
              <p:cNvPicPr/>
              <p:nvPr/>
            </p:nvPicPr>
            <p:blipFill>
              <a:blip r:embed="rId187"/>
              <a:stretch>
                <a:fillRect/>
              </a:stretch>
            </p:blipFill>
            <p:spPr>
              <a:xfrm>
                <a:off x="5441122" y="1062032"/>
                <a:ext cx="123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68" name="Freihand 367">
                <a:extLst>
                  <a:ext uri="{FF2B5EF4-FFF2-40B4-BE49-F238E27FC236}">
                    <a16:creationId xmlns:a16="http://schemas.microsoft.com/office/drawing/2014/main" id="{1B8F6B93-92D2-46D7-9339-A92F27908595}"/>
                  </a:ext>
                </a:extLst>
              </p14:cNvPr>
              <p14:cNvContentPartPr/>
              <p14:nvPr/>
            </p14:nvContentPartPr>
            <p14:xfrm>
              <a:off x="5588002" y="1069592"/>
              <a:ext cx="88200" cy="97560"/>
            </p14:xfrm>
          </p:contentPart>
        </mc:Choice>
        <mc:Fallback>
          <p:pic>
            <p:nvPicPr>
              <p:cNvPr id="368" name="Freihand 367">
                <a:extLst>
                  <a:ext uri="{FF2B5EF4-FFF2-40B4-BE49-F238E27FC236}">
                    <a16:creationId xmlns:a16="http://schemas.microsoft.com/office/drawing/2014/main" id="{1B8F6B93-92D2-46D7-9339-A92F27908595}"/>
                  </a:ext>
                </a:extLst>
              </p:cNvPr>
              <p:cNvPicPr/>
              <p:nvPr/>
            </p:nvPicPr>
            <p:blipFill>
              <a:blip r:embed="rId189"/>
              <a:stretch>
                <a:fillRect/>
              </a:stretch>
            </p:blipFill>
            <p:spPr>
              <a:xfrm>
                <a:off x="5583682" y="1065272"/>
                <a:ext cx="96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69" name="Freihand 368">
                <a:extLst>
                  <a:ext uri="{FF2B5EF4-FFF2-40B4-BE49-F238E27FC236}">
                    <a16:creationId xmlns:a16="http://schemas.microsoft.com/office/drawing/2014/main" id="{99891F3E-8B7F-456E-A1E3-2CCD6E44DBA8}"/>
                  </a:ext>
                </a:extLst>
              </p14:cNvPr>
              <p14:cNvContentPartPr/>
              <p14:nvPr/>
            </p14:nvContentPartPr>
            <p14:xfrm>
              <a:off x="5735962" y="1055552"/>
              <a:ext cx="66600" cy="117720"/>
            </p14:xfrm>
          </p:contentPart>
        </mc:Choice>
        <mc:Fallback>
          <p:pic>
            <p:nvPicPr>
              <p:cNvPr id="369" name="Freihand 368">
                <a:extLst>
                  <a:ext uri="{FF2B5EF4-FFF2-40B4-BE49-F238E27FC236}">
                    <a16:creationId xmlns:a16="http://schemas.microsoft.com/office/drawing/2014/main" id="{99891F3E-8B7F-456E-A1E3-2CCD6E44DBA8}"/>
                  </a:ext>
                </a:extLst>
              </p:cNvPr>
              <p:cNvPicPr/>
              <p:nvPr/>
            </p:nvPicPr>
            <p:blipFill>
              <a:blip r:embed="rId191"/>
              <a:stretch>
                <a:fillRect/>
              </a:stretch>
            </p:blipFill>
            <p:spPr>
              <a:xfrm>
                <a:off x="5731642" y="1051232"/>
                <a:ext cx="75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70" name="Freihand 369">
                <a:extLst>
                  <a:ext uri="{FF2B5EF4-FFF2-40B4-BE49-F238E27FC236}">
                    <a16:creationId xmlns:a16="http://schemas.microsoft.com/office/drawing/2014/main" id="{DF34C69D-780E-490C-86EE-3B83DB473CFE}"/>
                  </a:ext>
                </a:extLst>
              </p14:cNvPr>
              <p14:cNvContentPartPr/>
              <p14:nvPr/>
            </p14:nvContentPartPr>
            <p14:xfrm>
              <a:off x="5830642" y="1085432"/>
              <a:ext cx="64800" cy="57600"/>
            </p14:xfrm>
          </p:contentPart>
        </mc:Choice>
        <mc:Fallback>
          <p:pic>
            <p:nvPicPr>
              <p:cNvPr id="370" name="Freihand 369">
                <a:extLst>
                  <a:ext uri="{FF2B5EF4-FFF2-40B4-BE49-F238E27FC236}">
                    <a16:creationId xmlns:a16="http://schemas.microsoft.com/office/drawing/2014/main" id="{DF34C69D-780E-490C-86EE-3B83DB473CFE}"/>
                  </a:ext>
                </a:extLst>
              </p:cNvPr>
              <p:cNvPicPr/>
              <p:nvPr/>
            </p:nvPicPr>
            <p:blipFill>
              <a:blip r:embed="rId193"/>
              <a:stretch>
                <a:fillRect/>
              </a:stretch>
            </p:blipFill>
            <p:spPr>
              <a:xfrm>
                <a:off x="5826322" y="1081112"/>
                <a:ext cx="73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71" name="Freihand 370">
                <a:extLst>
                  <a:ext uri="{FF2B5EF4-FFF2-40B4-BE49-F238E27FC236}">
                    <a16:creationId xmlns:a16="http://schemas.microsoft.com/office/drawing/2014/main" id="{AA1F9540-D792-40BB-86FE-7211926D3388}"/>
                  </a:ext>
                </a:extLst>
              </p14:cNvPr>
              <p14:cNvContentPartPr/>
              <p14:nvPr/>
            </p14:nvContentPartPr>
            <p14:xfrm>
              <a:off x="6030442" y="1071392"/>
              <a:ext cx="109440" cy="73800"/>
            </p14:xfrm>
          </p:contentPart>
        </mc:Choice>
        <mc:Fallback>
          <p:pic>
            <p:nvPicPr>
              <p:cNvPr id="371" name="Freihand 370">
                <a:extLst>
                  <a:ext uri="{FF2B5EF4-FFF2-40B4-BE49-F238E27FC236}">
                    <a16:creationId xmlns:a16="http://schemas.microsoft.com/office/drawing/2014/main" id="{AA1F9540-D792-40BB-86FE-7211926D3388}"/>
                  </a:ext>
                </a:extLst>
              </p:cNvPr>
              <p:cNvPicPr/>
              <p:nvPr/>
            </p:nvPicPr>
            <p:blipFill>
              <a:blip r:embed="rId195"/>
              <a:stretch>
                <a:fillRect/>
              </a:stretch>
            </p:blipFill>
            <p:spPr>
              <a:xfrm>
                <a:off x="6026122" y="1067072"/>
                <a:ext cx="118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72" name="Freihand 371">
                <a:extLst>
                  <a:ext uri="{FF2B5EF4-FFF2-40B4-BE49-F238E27FC236}">
                    <a16:creationId xmlns:a16="http://schemas.microsoft.com/office/drawing/2014/main" id="{508B8D1E-2632-46FA-83F7-078A6FD10BE3}"/>
                  </a:ext>
                </a:extLst>
              </p14:cNvPr>
              <p14:cNvContentPartPr/>
              <p14:nvPr/>
            </p14:nvContentPartPr>
            <p14:xfrm>
              <a:off x="5964202" y="1108112"/>
              <a:ext cx="139320" cy="10080"/>
            </p14:xfrm>
          </p:contentPart>
        </mc:Choice>
        <mc:Fallback>
          <p:pic>
            <p:nvPicPr>
              <p:cNvPr id="372" name="Freihand 371">
                <a:extLst>
                  <a:ext uri="{FF2B5EF4-FFF2-40B4-BE49-F238E27FC236}">
                    <a16:creationId xmlns:a16="http://schemas.microsoft.com/office/drawing/2014/main" id="{508B8D1E-2632-46FA-83F7-078A6FD10BE3}"/>
                  </a:ext>
                </a:extLst>
              </p:cNvPr>
              <p:cNvPicPr/>
              <p:nvPr/>
            </p:nvPicPr>
            <p:blipFill>
              <a:blip r:embed="rId197"/>
              <a:stretch>
                <a:fillRect/>
              </a:stretch>
            </p:blipFill>
            <p:spPr>
              <a:xfrm>
                <a:off x="5959882" y="1103792"/>
                <a:ext cx="147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73" name="Freihand 372">
                <a:extLst>
                  <a:ext uri="{FF2B5EF4-FFF2-40B4-BE49-F238E27FC236}">
                    <a16:creationId xmlns:a16="http://schemas.microsoft.com/office/drawing/2014/main" id="{5053DD51-61CC-46BC-B3F4-16A578C76CCE}"/>
                  </a:ext>
                </a:extLst>
              </p14:cNvPr>
              <p14:cNvContentPartPr/>
              <p14:nvPr/>
            </p14:nvContentPartPr>
            <p14:xfrm>
              <a:off x="5964922" y="1118912"/>
              <a:ext cx="166320" cy="18360"/>
            </p14:xfrm>
          </p:contentPart>
        </mc:Choice>
        <mc:Fallback>
          <p:pic>
            <p:nvPicPr>
              <p:cNvPr id="373" name="Freihand 372">
                <a:extLst>
                  <a:ext uri="{FF2B5EF4-FFF2-40B4-BE49-F238E27FC236}">
                    <a16:creationId xmlns:a16="http://schemas.microsoft.com/office/drawing/2014/main" id="{5053DD51-61CC-46BC-B3F4-16A578C76CCE}"/>
                  </a:ext>
                </a:extLst>
              </p:cNvPr>
              <p:cNvPicPr/>
              <p:nvPr/>
            </p:nvPicPr>
            <p:blipFill>
              <a:blip r:embed="rId199"/>
              <a:stretch>
                <a:fillRect/>
              </a:stretch>
            </p:blipFill>
            <p:spPr>
              <a:xfrm>
                <a:off x="5960602" y="1114592"/>
                <a:ext cx="174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74" name="Freihand 373">
                <a:extLst>
                  <a:ext uri="{FF2B5EF4-FFF2-40B4-BE49-F238E27FC236}">
                    <a16:creationId xmlns:a16="http://schemas.microsoft.com/office/drawing/2014/main" id="{2EC2B839-C1E4-4433-92AF-1E252B3A39DC}"/>
                  </a:ext>
                </a:extLst>
              </p14:cNvPr>
              <p14:cNvContentPartPr/>
              <p14:nvPr/>
            </p14:nvContentPartPr>
            <p14:xfrm>
              <a:off x="6233122" y="1069592"/>
              <a:ext cx="72360" cy="90360"/>
            </p14:xfrm>
          </p:contentPart>
        </mc:Choice>
        <mc:Fallback>
          <p:pic>
            <p:nvPicPr>
              <p:cNvPr id="374" name="Freihand 373">
                <a:extLst>
                  <a:ext uri="{FF2B5EF4-FFF2-40B4-BE49-F238E27FC236}">
                    <a16:creationId xmlns:a16="http://schemas.microsoft.com/office/drawing/2014/main" id="{2EC2B839-C1E4-4433-92AF-1E252B3A39DC}"/>
                  </a:ext>
                </a:extLst>
              </p:cNvPr>
              <p:cNvPicPr/>
              <p:nvPr/>
            </p:nvPicPr>
            <p:blipFill>
              <a:blip r:embed="rId201"/>
              <a:stretch>
                <a:fillRect/>
              </a:stretch>
            </p:blipFill>
            <p:spPr>
              <a:xfrm>
                <a:off x="6228802" y="1065272"/>
                <a:ext cx="81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75" name="Freihand 374">
                <a:extLst>
                  <a:ext uri="{FF2B5EF4-FFF2-40B4-BE49-F238E27FC236}">
                    <a16:creationId xmlns:a16="http://schemas.microsoft.com/office/drawing/2014/main" id="{88AD1B30-38B3-4669-9D91-E0BE8B0B2ACB}"/>
                  </a:ext>
                </a:extLst>
              </p14:cNvPr>
              <p14:cNvContentPartPr/>
              <p14:nvPr/>
            </p14:nvContentPartPr>
            <p14:xfrm>
              <a:off x="6350482" y="1088672"/>
              <a:ext cx="174600" cy="56160"/>
            </p14:xfrm>
          </p:contentPart>
        </mc:Choice>
        <mc:Fallback>
          <p:pic>
            <p:nvPicPr>
              <p:cNvPr id="375" name="Freihand 374">
                <a:extLst>
                  <a:ext uri="{FF2B5EF4-FFF2-40B4-BE49-F238E27FC236}">
                    <a16:creationId xmlns:a16="http://schemas.microsoft.com/office/drawing/2014/main" id="{88AD1B30-38B3-4669-9D91-E0BE8B0B2ACB}"/>
                  </a:ext>
                </a:extLst>
              </p:cNvPr>
              <p:cNvPicPr/>
              <p:nvPr/>
            </p:nvPicPr>
            <p:blipFill>
              <a:blip r:embed="rId203"/>
              <a:stretch>
                <a:fillRect/>
              </a:stretch>
            </p:blipFill>
            <p:spPr>
              <a:xfrm>
                <a:off x="6346162" y="1084352"/>
                <a:ext cx="183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76" name="Freihand 375">
                <a:extLst>
                  <a:ext uri="{FF2B5EF4-FFF2-40B4-BE49-F238E27FC236}">
                    <a16:creationId xmlns:a16="http://schemas.microsoft.com/office/drawing/2014/main" id="{A458A249-2A66-41F9-9613-74CE55D057B9}"/>
                  </a:ext>
                </a:extLst>
              </p14:cNvPr>
              <p14:cNvContentPartPr/>
              <p14:nvPr/>
            </p14:nvContentPartPr>
            <p14:xfrm>
              <a:off x="6507442" y="1024232"/>
              <a:ext cx="31680" cy="30240"/>
            </p14:xfrm>
          </p:contentPart>
        </mc:Choice>
        <mc:Fallback>
          <p:pic>
            <p:nvPicPr>
              <p:cNvPr id="376" name="Freihand 375">
                <a:extLst>
                  <a:ext uri="{FF2B5EF4-FFF2-40B4-BE49-F238E27FC236}">
                    <a16:creationId xmlns:a16="http://schemas.microsoft.com/office/drawing/2014/main" id="{A458A249-2A66-41F9-9613-74CE55D057B9}"/>
                  </a:ext>
                </a:extLst>
              </p:cNvPr>
              <p:cNvPicPr/>
              <p:nvPr/>
            </p:nvPicPr>
            <p:blipFill>
              <a:blip r:embed="rId205"/>
              <a:stretch>
                <a:fillRect/>
              </a:stretch>
            </p:blipFill>
            <p:spPr>
              <a:xfrm>
                <a:off x="6503122" y="1019912"/>
                <a:ext cx="40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77" name="Freihand 376">
                <a:extLst>
                  <a:ext uri="{FF2B5EF4-FFF2-40B4-BE49-F238E27FC236}">
                    <a16:creationId xmlns:a16="http://schemas.microsoft.com/office/drawing/2014/main" id="{130929ED-554A-4393-B5FA-2CDBC114224B}"/>
                  </a:ext>
                </a:extLst>
              </p14:cNvPr>
              <p14:cNvContentPartPr/>
              <p14:nvPr/>
            </p14:nvContentPartPr>
            <p14:xfrm>
              <a:off x="6552442" y="1019192"/>
              <a:ext cx="152280" cy="120960"/>
            </p14:xfrm>
          </p:contentPart>
        </mc:Choice>
        <mc:Fallback>
          <p:pic>
            <p:nvPicPr>
              <p:cNvPr id="377" name="Freihand 376">
                <a:extLst>
                  <a:ext uri="{FF2B5EF4-FFF2-40B4-BE49-F238E27FC236}">
                    <a16:creationId xmlns:a16="http://schemas.microsoft.com/office/drawing/2014/main" id="{130929ED-554A-4393-B5FA-2CDBC114224B}"/>
                  </a:ext>
                </a:extLst>
              </p:cNvPr>
              <p:cNvPicPr/>
              <p:nvPr/>
            </p:nvPicPr>
            <p:blipFill>
              <a:blip r:embed="rId207"/>
              <a:stretch>
                <a:fillRect/>
              </a:stretch>
            </p:blipFill>
            <p:spPr>
              <a:xfrm>
                <a:off x="6548122" y="1014872"/>
                <a:ext cx="160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78" name="Freihand 377">
                <a:extLst>
                  <a:ext uri="{FF2B5EF4-FFF2-40B4-BE49-F238E27FC236}">
                    <a16:creationId xmlns:a16="http://schemas.microsoft.com/office/drawing/2014/main" id="{D4167C24-0E3A-40A0-AF69-07144000F159}"/>
                  </a:ext>
                </a:extLst>
              </p14:cNvPr>
              <p14:cNvContentPartPr/>
              <p14:nvPr/>
            </p14:nvContentPartPr>
            <p14:xfrm>
              <a:off x="5838922" y="985352"/>
              <a:ext cx="161640" cy="57600"/>
            </p14:xfrm>
          </p:contentPart>
        </mc:Choice>
        <mc:Fallback>
          <p:pic>
            <p:nvPicPr>
              <p:cNvPr id="378" name="Freihand 377">
                <a:extLst>
                  <a:ext uri="{FF2B5EF4-FFF2-40B4-BE49-F238E27FC236}">
                    <a16:creationId xmlns:a16="http://schemas.microsoft.com/office/drawing/2014/main" id="{D4167C24-0E3A-40A0-AF69-07144000F159}"/>
                  </a:ext>
                </a:extLst>
              </p:cNvPr>
              <p:cNvPicPr/>
              <p:nvPr/>
            </p:nvPicPr>
            <p:blipFill>
              <a:blip r:embed="rId209"/>
              <a:stretch>
                <a:fillRect/>
              </a:stretch>
            </p:blipFill>
            <p:spPr>
              <a:xfrm>
                <a:off x="5834602" y="981032"/>
                <a:ext cx="1702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79" name="Freihand 378">
                <a:extLst>
                  <a:ext uri="{FF2B5EF4-FFF2-40B4-BE49-F238E27FC236}">
                    <a16:creationId xmlns:a16="http://schemas.microsoft.com/office/drawing/2014/main" id="{8E42A2DA-8DD9-405E-97BC-E8A6CEB9091E}"/>
                  </a:ext>
                </a:extLst>
              </p14:cNvPr>
              <p14:cNvContentPartPr/>
              <p14:nvPr/>
            </p14:nvContentPartPr>
            <p14:xfrm>
              <a:off x="6036922" y="969512"/>
              <a:ext cx="78840" cy="29520"/>
            </p14:xfrm>
          </p:contentPart>
        </mc:Choice>
        <mc:Fallback>
          <p:pic>
            <p:nvPicPr>
              <p:cNvPr id="379" name="Freihand 378">
                <a:extLst>
                  <a:ext uri="{FF2B5EF4-FFF2-40B4-BE49-F238E27FC236}">
                    <a16:creationId xmlns:a16="http://schemas.microsoft.com/office/drawing/2014/main" id="{8E42A2DA-8DD9-405E-97BC-E8A6CEB9091E}"/>
                  </a:ext>
                </a:extLst>
              </p:cNvPr>
              <p:cNvPicPr/>
              <p:nvPr/>
            </p:nvPicPr>
            <p:blipFill>
              <a:blip r:embed="rId211"/>
              <a:stretch>
                <a:fillRect/>
              </a:stretch>
            </p:blipFill>
            <p:spPr>
              <a:xfrm>
                <a:off x="6032602" y="965192"/>
                <a:ext cx="87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80" name="Freihand 379">
                <a:extLst>
                  <a:ext uri="{FF2B5EF4-FFF2-40B4-BE49-F238E27FC236}">
                    <a16:creationId xmlns:a16="http://schemas.microsoft.com/office/drawing/2014/main" id="{DA4E9AAC-038A-48F3-B5AA-C1D596D527B3}"/>
                  </a:ext>
                </a:extLst>
              </p14:cNvPr>
              <p14:cNvContentPartPr/>
              <p14:nvPr/>
            </p14:nvContentPartPr>
            <p14:xfrm>
              <a:off x="6114322" y="967712"/>
              <a:ext cx="151560" cy="83880"/>
            </p14:xfrm>
          </p:contentPart>
        </mc:Choice>
        <mc:Fallback>
          <p:pic>
            <p:nvPicPr>
              <p:cNvPr id="380" name="Freihand 379">
                <a:extLst>
                  <a:ext uri="{FF2B5EF4-FFF2-40B4-BE49-F238E27FC236}">
                    <a16:creationId xmlns:a16="http://schemas.microsoft.com/office/drawing/2014/main" id="{DA4E9AAC-038A-48F3-B5AA-C1D596D527B3}"/>
                  </a:ext>
                </a:extLst>
              </p:cNvPr>
              <p:cNvPicPr/>
              <p:nvPr/>
            </p:nvPicPr>
            <p:blipFill>
              <a:blip r:embed="rId213"/>
              <a:stretch>
                <a:fillRect/>
              </a:stretch>
            </p:blipFill>
            <p:spPr>
              <a:xfrm>
                <a:off x="6110002" y="963392"/>
                <a:ext cx="160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82" name="Freihand 381">
                <a:extLst>
                  <a:ext uri="{FF2B5EF4-FFF2-40B4-BE49-F238E27FC236}">
                    <a16:creationId xmlns:a16="http://schemas.microsoft.com/office/drawing/2014/main" id="{E864C1AC-2883-4D15-A697-3B9FBE2DB799}"/>
                  </a:ext>
                </a:extLst>
              </p14:cNvPr>
              <p14:cNvContentPartPr/>
              <p14:nvPr/>
            </p14:nvContentPartPr>
            <p14:xfrm>
              <a:off x="6852682" y="1008392"/>
              <a:ext cx="109080" cy="100440"/>
            </p14:xfrm>
          </p:contentPart>
        </mc:Choice>
        <mc:Fallback>
          <p:pic>
            <p:nvPicPr>
              <p:cNvPr id="382" name="Freihand 381">
                <a:extLst>
                  <a:ext uri="{FF2B5EF4-FFF2-40B4-BE49-F238E27FC236}">
                    <a16:creationId xmlns:a16="http://schemas.microsoft.com/office/drawing/2014/main" id="{E864C1AC-2883-4D15-A697-3B9FBE2DB799}"/>
                  </a:ext>
                </a:extLst>
              </p:cNvPr>
              <p:cNvPicPr/>
              <p:nvPr/>
            </p:nvPicPr>
            <p:blipFill>
              <a:blip r:embed="rId215"/>
              <a:stretch>
                <a:fillRect/>
              </a:stretch>
            </p:blipFill>
            <p:spPr>
              <a:xfrm>
                <a:off x="6848362" y="1004072"/>
                <a:ext cx="117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83" name="Freihand 382">
                <a:extLst>
                  <a:ext uri="{FF2B5EF4-FFF2-40B4-BE49-F238E27FC236}">
                    <a16:creationId xmlns:a16="http://schemas.microsoft.com/office/drawing/2014/main" id="{4E54868E-94AA-43FE-BBFF-7C488CB44D96}"/>
                  </a:ext>
                </a:extLst>
              </p14:cNvPr>
              <p14:cNvContentPartPr/>
              <p14:nvPr/>
            </p14:nvContentPartPr>
            <p14:xfrm>
              <a:off x="6994162" y="954752"/>
              <a:ext cx="279000" cy="144720"/>
            </p14:xfrm>
          </p:contentPart>
        </mc:Choice>
        <mc:Fallback>
          <p:pic>
            <p:nvPicPr>
              <p:cNvPr id="383" name="Freihand 382">
                <a:extLst>
                  <a:ext uri="{FF2B5EF4-FFF2-40B4-BE49-F238E27FC236}">
                    <a16:creationId xmlns:a16="http://schemas.microsoft.com/office/drawing/2014/main" id="{4E54868E-94AA-43FE-BBFF-7C488CB44D96}"/>
                  </a:ext>
                </a:extLst>
              </p:cNvPr>
              <p:cNvPicPr/>
              <p:nvPr/>
            </p:nvPicPr>
            <p:blipFill>
              <a:blip r:embed="rId217"/>
              <a:stretch>
                <a:fillRect/>
              </a:stretch>
            </p:blipFill>
            <p:spPr>
              <a:xfrm>
                <a:off x="6989842" y="950432"/>
                <a:ext cx="287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84" name="Freihand 383">
                <a:extLst>
                  <a:ext uri="{FF2B5EF4-FFF2-40B4-BE49-F238E27FC236}">
                    <a16:creationId xmlns:a16="http://schemas.microsoft.com/office/drawing/2014/main" id="{EC44C6DB-E15D-4913-9A4E-9FA9793ABB79}"/>
                  </a:ext>
                </a:extLst>
              </p14:cNvPr>
              <p14:cNvContentPartPr/>
              <p14:nvPr/>
            </p14:nvContentPartPr>
            <p14:xfrm>
              <a:off x="7250482" y="1002992"/>
              <a:ext cx="119160" cy="56160"/>
            </p14:xfrm>
          </p:contentPart>
        </mc:Choice>
        <mc:Fallback>
          <p:pic>
            <p:nvPicPr>
              <p:cNvPr id="384" name="Freihand 383">
                <a:extLst>
                  <a:ext uri="{FF2B5EF4-FFF2-40B4-BE49-F238E27FC236}">
                    <a16:creationId xmlns:a16="http://schemas.microsoft.com/office/drawing/2014/main" id="{EC44C6DB-E15D-4913-9A4E-9FA9793ABB79}"/>
                  </a:ext>
                </a:extLst>
              </p:cNvPr>
              <p:cNvPicPr/>
              <p:nvPr/>
            </p:nvPicPr>
            <p:blipFill>
              <a:blip r:embed="rId219"/>
              <a:stretch>
                <a:fillRect/>
              </a:stretch>
            </p:blipFill>
            <p:spPr>
              <a:xfrm>
                <a:off x="7246162" y="998672"/>
                <a:ext cx="127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85" name="Freihand 384">
                <a:extLst>
                  <a:ext uri="{FF2B5EF4-FFF2-40B4-BE49-F238E27FC236}">
                    <a16:creationId xmlns:a16="http://schemas.microsoft.com/office/drawing/2014/main" id="{19401C4B-DE7B-4914-A395-BE594084FBA0}"/>
                  </a:ext>
                </a:extLst>
              </p14:cNvPr>
              <p14:cNvContentPartPr/>
              <p14:nvPr/>
            </p14:nvContentPartPr>
            <p14:xfrm>
              <a:off x="7442002" y="944312"/>
              <a:ext cx="69480" cy="123120"/>
            </p14:xfrm>
          </p:contentPart>
        </mc:Choice>
        <mc:Fallback>
          <p:pic>
            <p:nvPicPr>
              <p:cNvPr id="385" name="Freihand 384">
                <a:extLst>
                  <a:ext uri="{FF2B5EF4-FFF2-40B4-BE49-F238E27FC236}">
                    <a16:creationId xmlns:a16="http://schemas.microsoft.com/office/drawing/2014/main" id="{19401C4B-DE7B-4914-A395-BE594084FBA0}"/>
                  </a:ext>
                </a:extLst>
              </p:cNvPr>
              <p:cNvPicPr/>
              <p:nvPr/>
            </p:nvPicPr>
            <p:blipFill>
              <a:blip r:embed="rId221"/>
              <a:stretch>
                <a:fillRect/>
              </a:stretch>
            </p:blipFill>
            <p:spPr>
              <a:xfrm>
                <a:off x="7437682" y="939992"/>
                <a:ext cx="78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86" name="Freihand 385">
                <a:extLst>
                  <a:ext uri="{FF2B5EF4-FFF2-40B4-BE49-F238E27FC236}">
                    <a16:creationId xmlns:a16="http://schemas.microsoft.com/office/drawing/2014/main" id="{91ED90A0-9918-4531-85D5-70C110F37793}"/>
                  </a:ext>
                </a:extLst>
              </p14:cNvPr>
              <p14:cNvContentPartPr/>
              <p14:nvPr/>
            </p14:nvContentPartPr>
            <p14:xfrm>
              <a:off x="7568362" y="972752"/>
              <a:ext cx="115560" cy="71640"/>
            </p14:xfrm>
          </p:contentPart>
        </mc:Choice>
        <mc:Fallback>
          <p:pic>
            <p:nvPicPr>
              <p:cNvPr id="386" name="Freihand 385">
                <a:extLst>
                  <a:ext uri="{FF2B5EF4-FFF2-40B4-BE49-F238E27FC236}">
                    <a16:creationId xmlns:a16="http://schemas.microsoft.com/office/drawing/2014/main" id="{91ED90A0-9918-4531-85D5-70C110F37793}"/>
                  </a:ext>
                </a:extLst>
              </p:cNvPr>
              <p:cNvPicPr/>
              <p:nvPr/>
            </p:nvPicPr>
            <p:blipFill>
              <a:blip r:embed="rId223"/>
              <a:stretch>
                <a:fillRect/>
              </a:stretch>
            </p:blipFill>
            <p:spPr>
              <a:xfrm>
                <a:off x="7564042" y="968432"/>
                <a:ext cx="124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87" name="Freihand 386">
                <a:extLst>
                  <a:ext uri="{FF2B5EF4-FFF2-40B4-BE49-F238E27FC236}">
                    <a16:creationId xmlns:a16="http://schemas.microsoft.com/office/drawing/2014/main" id="{0D04439E-51A8-4E16-8231-44E5FFD8EA0F}"/>
                  </a:ext>
                </a:extLst>
              </p14:cNvPr>
              <p14:cNvContentPartPr/>
              <p14:nvPr/>
            </p14:nvContentPartPr>
            <p14:xfrm>
              <a:off x="7675282" y="915872"/>
              <a:ext cx="360" cy="360"/>
            </p14:xfrm>
          </p:contentPart>
        </mc:Choice>
        <mc:Fallback>
          <p:pic>
            <p:nvPicPr>
              <p:cNvPr id="387" name="Freihand 386">
                <a:extLst>
                  <a:ext uri="{FF2B5EF4-FFF2-40B4-BE49-F238E27FC236}">
                    <a16:creationId xmlns:a16="http://schemas.microsoft.com/office/drawing/2014/main" id="{0D04439E-51A8-4E16-8231-44E5FFD8EA0F}"/>
                  </a:ext>
                </a:extLst>
              </p:cNvPr>
              <p:cNvPicPr/>
              <p:nvPr/>
            </p:nvPicPr>
            <p:blipFill>
              <a:blip r:embed="rId25"/>
              <a:stretch>
                <a:fillRect/>
              </a:stretch>
            </p:blipFill>
            <p:spPr>
              <a:xfrm>
                <a:off x="7670962" y="911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89" name="Freihand 388">
                <a:extLst>
                  <a:ext uri="{FF2B5EF4-FFF2-40B4-BE49-F238E27FC236}">
                    <a16:creationId xmlns:a16="http://schemas.microsoft.com/office/drawing/2014/main" id="{87183B5E-8E57-44E7-B4BC-E791BE8F61B3}"/>
                  </a:ext>
                </a:extLst>
              </p14:cNvPr>
              <p14:cNvContentPartPr/>
              <p14:nvPr/>
            </p14:nvContentPartPr>
            <p14:xfrm>
              <a:off x="5798962" y="1279472"/>
              <a:ext cx="114120" cy="125640"/>
            </p14:xfrm>
          </p:contentPart>
        </mc:Choice>
        <mc:Fallback>
          <p:pic>
            <p:nvPicPr>
              <p:cNvPr id="389" name="Freihand 388">
                <a:extLst>
                  <a:ext uri="{FF2B5EF4-FFF2-40B4-BE49-F238E27FC236}">
                    <a16:creationId xmlns:a16="http://schemas.microsoft.com/office/drawing/2014/main" id="{87183B5E-8E57-44E7-B4BC-E791BE8F61B3}"/>
                  </a:ext>
                </a:extLst>
              </p:cNvPr>
              <p:cNvPicPr/>
              <p:nvPr/>
            </p:nvPicPr>
            <p:blipFill>
              <a:blip r:embed="rId226"/>
              <a:stretch>
                <a:fillRect/>
              </a:stretch>
            </p:blipFill>
            <p:spPr>
              <a:xfrm>
                <a:off x="5794642" y="1275152"/>
                <a:ext cx="122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90" name="Freihand 389">
                <a:extLst>
                  <a:ext uri="{FF2B5EF4-FFF2-40B4-BE49-F238E27FC236}">
                    <a16:creationId xmlns:a16="http://schemas.microsoft.com/office/drawing/2014/main" id="{C46C90C0-5E98-4505-88FF-62A14E6B852E}"/>
                  </a:ext>
                </a:extLst>
              </p14:cNvPr>
              <p14:cNvContentPartPr/>
              <p14:nvPr/>
            </p14:nvContentPartPr>
            <p14:xfrm>
              <a:off x="5978962" y="1316912"/>
              <a:ext cx="24840" cy="63360"/>
            </p14:xfrm>
          </p:contentPart>
        </mc:Choice>
        <mc:Fallback>
          <p:pic>
            <p:nvPicPr>
              <p:cNvPr id="390" name="Freihand 389">
                <a:extLst>
                  <a:ext uri="{FF2B5EF4-FFF2-40B4-BE49-F238E27FC236}">
                    <a16:creationId xmlns:a16="http://schemas.microsoft.com/office/drawing/2014/main" id="{C46C90C0-5E98-4505-88FF-62A14E6B852E}"/>
                  </a:ext>
                </a:extLst>
              </p:cNvPr>
              <p:cNvPicPr/>
              <p:nvPr/>
            </p:nvPicPr>
            <p:blipFill>
              <a:blip r:embed="rId228"/>
              <a:stretch>
                <a:fillRect/>
              </a:stretch>
            </p:blipFill>
            <p:spPr>
              <a:xfrm>
                <a:off x="5974642" y="1312592"/>
                <a:ext cx="33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91" name="Freihand 390">
                <a:extLst>
                  <a:ext uri="{FF2B5EF4-FFF2-40B4-BE49-F238E27FC236}">
                    <a16:creationId xmlns:a16="http://schemas.microsoft.com/office/drawing/2014/main" id="{97CE910F-5135-4CD7-B7D4-8B96C94F8F93}"/>
                  </a:ext>
                </a:extLst>
              </p14:cNvPr>
              <p14:cNvContentPartPr/>
              <p14:nvPr/>
            </p14:nvContentPartPr>
            <p14:xfrm>
              <a:off x="5889322" y="1271552"/>
              <a:ext cx="67680" cy="65520"/>
            </p14:xfrm>
          </p:contentPart>
        </mc:Choice>
        <mc:Fallback>
          <p:pic>
            <p:nvPicPr>
              <p:cNvPr id="391" name="Freihand 390">
                <a:extLst>
                  <a:ext uri="{FF2B5EF4-FFF2-40B4-BE49-F238E27FC236}">
                    <a16:creationId xmlns:a16="http://schemas.microsoft.com/office/drawing/2014/main" id="{97CE910F-5135-4CD7-B7D4-8B96C94F8F93}"/>
                  </a:ext>
                </a:extLst>
              </p:cNvPr>
              <p:cNvPicPr/>
              <p:nvPr/>
            </p:nvPicPr>
            <p:blipFill>
              <a:blip r:embed="rId230"/>
              <a:stretch>
                <a:fillRect/>
              </a:stretch>
            </p:blipFill>
            <p:spPr>
              <a:xfrm>
                <a:off x="5885002" y="1267232"/>
                <a:ext cx="76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92" name="Freihand 391">
                <a:extLst>
                  <a:ext uri="{FF2B5EF4-FFF2-40B4-BE49-F238E27FC236}">
                    <a16:creationId xmlns:a16="http://schemas.microsoft.com/office/drawing/2014/main" id="{B10E1353-4D91-44B7-BFCB-70DD6DBE57F2}"/>
                  </a:ext>
                </a:extLst>
              </p14:cNvPr>
              <p14:cNvContentPartPr/>
              <p14:nvPr/>
            </p14:nvContentPartPr>
            <p14:xfrm>
              <a:off x="6019642" y="1291352"/>
              <a:ext cx="218520" cy="113040"/>
            </p14:xfrm>
          </p:contentPart>
        </mc:Choice>
        <mc:Fallback>
          <p:pic>
            <p:nvPicPr>
              <p:cNvPr id="392" name="Freihand 391">
                <a:extLst>
                  <a:ext uri="{FF2B5EF4-FFF2-40B4-BE49-F238E27FC236}">
                    <a16:creationId xmlns:a16="http://schemas.microsoft.com/office/drawing/2014/main" id="{B10E1353-4D91-44B7-BFCB-70DD6DBE57F2}"/>
                  </a:ext>
                </a:extLst>
              </p:cNvPr>
              <p:cNvPicPr/>
              <p:nvPr/>
            </p:nvPicPr>
            <p:blipFill>
              <a:blip r:embed="rId232"/>
              <a:stretch>
                <a:fillRect/>
              </a:stretch>
            </p:blipFill>
            <p:spPr>
              <a:xfrm>
                <a:off x="6015322" y="1287032"/>
                <a:ext cx="227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93" name="Freihand 392">
                <a:extLst>
                  <a:ext uri="{FF2B5EF4-FFF2-40B4-BE49-F238E27FC236}">
                    <a16:creationId xmlns:a16="http://schemas.microsoft.com/office/drawing/2014/main" id="{CD4B98B3-7220-4F0B-9260-F389E2E5E84A}"/>
                  </a:ext>
                </a:extLst>
              </p14:cNvPr>
              <p14:cNvContentPartPr/>
              <p14:nvPr/>
            </p14:nvContentPartPr>
            <p14:xfrm>
              <a:off x="6148522" y="1280192"/>
              <a:ext cx="150840" cy="114840"/>
            </p14:xfrm>
          </p:contentPart>
        </mc:Choice>
        <mc:Fallback>
          <p:pic>
            <p:nvPicPr>
              <p:cNvPr id="393" name="Freihand 392">
                <a:extLst>
                  <a:ext uri="{FF2B5EF4-FFF2-40B4-BE49-F238E27FC236}">
                    <a16:creationId xmlns:a16="http://schemas.microsoft.com/office/drawing/2014/main" id="{CD4B98B3-7220-4F0B-9260-F389E2E5E84A}"/>
                  </a:ext>
                </a:extLst>
              </p:cNvPr>
              <p:cNvPicPr/>
              <p:nvPr/>
            </p:nvPicPr>
            <p:blipFill>
              <a:blip r:embed="rId234"/>
              <a:stretch>
                <a:fillRect/>
              </a:stretch>
            </p:blipFill>
            <p:spPr>
              <a:xfrm>
                <a:off x="6144202" y="1275872"/>
                <a:ext cx="159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94" name="Freihand 393">
                <a:extLst>
                  <a:ext uri="{FF2B5EF4-FFF2-40B4-BE49-F238E27FC236}">
                    <a16:creationId xmlns:a16="http://schemas.microsoft.com/office/drawing/2014/main" id="{0EEC5C0A-6560-4A98-A04A-1C1A1796C5CE}"/>
                  </a:ext>
                </a:extLst>
              </p14:cNvPr>
              <p14:cNvContentPartPr/>
              <p14:nvPr/>
            </p14:nvContentPartPr>
            <p14:xfrm>
              <a:off x="6279562" y="1318712"/>
              <a:ext cx="85680" cy="37800"/>
            </p14:xfrm>
          </p:contentPart>
        </mc:Choice>
        <mc:Fallback>
          <p:pic>
            <p:nvPicPr>
              <p:cNvPr id="394" name="Freihand 393">
                <a:extLst>
                  <a:ext uri="{FF2B5EF4-FFF2-40B4-BE49-F238E27FC236}">
                    <a16:creationId xmlns:a16="http://schemas.microsoft.com/office/drawing/2014/main" id="{0EEC5C0A-6560-4A98-A04A-1C1A1796C5CE}"/>
                  </a:ext>
                </a:extLst>
              </p:cNvPr>
              <p:cNvPicPr/>
              <p:nvPr/>
            </p:nvPicPr>
            <p:blipFill>
              <a:blip r:embed="rId236"/>
              <a:stretch>
                <a:fillRect/>
              </a:stretch>
            </p:blipFill>
            <p:spPr>
              <a:xfrm>
                <a:off x="6275242" y="1314392"/>
                <a:ext cx="94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95" name="Freihand 394">
                <a:extLst>
                  <a:ext uri="{FF2B5EF4-FFF2-40B4-BE49-F238E27FC236}">
                    <a16:creationId xmlns:a16="http://schemas.microsoft.com/office/drawing/2014/main" id="{C0C7E9CE-D0B0-4018-BFB7-F316789CAC25}"/>
                  </a:ext>
                </a:extLst>
              </p14:cNvPr>
              <p14:cNvContentPartPr/>
              <p14:nvPr/>
            </p14:nvContentPartPr>
            <p14:xfrm>
              <a:off x="6378562" y="1255352"/>
              <a:ext cx="61560" cy="158400"/>
            </p14:xfrm>
          </p:contentPart>
        </mc:Choice>
        <mc:Fallback>
          <p:pic>
            <p:nvPicPr>
              <p:cNvPr id="395" name="Freihand 394">
                <a:extLst>
                  <a:ext uri="{FF2B5EF4-FFF2-40B4-BE49-F238E27FC236}">
                    <a16:creationId xmlns:a16="http://schemas.microsoft.com/office/drawing/2014/main" id="{C0C7E9CE-D0B0-4018-BFB7-F316789CAC25}"/>
                  </a:ext>
                </a:extLst>
              </p:cNvPr>
              <p:cNvPicPr/>
              <p:nvPr/>
            </p:nvPicPr>
            <p:blipFill>
              <a:blip r:embed="rId238"/>
              <a:stretch>
                <a:fillRect/>
              </a:stretch>
            </p:blipFill>
            <p:spPr>
              <a:xfrm>
                <a:off x="6374242" y="1251032"/>
                <a:ext cx="702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96" name="Freihand 395">
                <a:extLst>
                  <a:ext uri="{FF2B5EF4-FFF2-40B4-BE49-F238E27FC236}">
                    <a16:creationId xmlns:a16="http://schemas.microsoft.com/office/drawing/2014/main" id="{469B574C-A1D3-442E-9786-E1FF43D86468}"/>
                  </a:ext>
                </a:extLst>
              </p14:cNvPr>
              <p14:cNvContentPartPr/>
              <p14:nvPr/>
            </p14:nvContentPartPr>
            <p14:xfrm>
              <a:off x="6461362" y="1250672"/>
              <a:ext cx="69120" cy="91080"/>
            </p14:xfrm>
          </p:contentPart>
        </mc:Choice>
        <mc:Fallback>
          <p:pic>
            <p:nvPicPr>
              <p:cNvPr id="396" name="Freihand 395">
                <a:extLst>
                  <a:ext uri="{FF2B5EF4-FFF2-40B4-BE49-F238E27FC236}">
                    <a16:creationId xmlns:a16="http://schemas.microsoft.com/office/drawing/2014/main" id="{469B574C-A1D3-442E-9786-E1FF43D86468}"/>
                  </a:ext>
                </a:extLst>
              </p:cNvPr>
              <p:cNvPicPr/>
              <p:nvPr/>
            </p:nvPicPr>
            <p:blipFill>
              <a:blip r:embed="rId240"/>
              <a:stretch>
                <a:fillRect/>
              </a:stretch>
            </p:blipFill>
            <p:spPr>
              <a:xfrm>
                <a:off x="6457042" y="1246352"/>
                <a:ext cx="77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97" name="Freihand 396">
                <a:extLst>
                  <a:ext uri="{FF2B5EF4-FFF2-40B4-BE49-F238E27FC236}">
                    <a16:creationId xmlns:a16="http://schemas.microsoft.com/office/drawing/2014/main" id="{1DB07AF4-0F4B-40F3-A59D-5CA264C92A5F}"/>
                  </a:ext>
                </a:extLst>
              </p14:cNvPr>
              <p14:cNvContentPartPr/>
              <p14:nvPr/>
            </p14:nvContentPartPr>
            <p14:xfrm>
              <a:off x="6519322" y="1227992"/>
              <a:ext cx="288720" cy="111960"/>
            </p14:xfrm>
          </p:contentPart>
        </mc:Choice>
        <mc:Fallback>
          <p:pic>
            <p:nvPicPr>
              <p:cNvPr id="397" name="Freihand 396">
                <a:extLst>
                  <a:ext uri="{FF2B5EF4-FFF2-40B4-BE49-F238E27FC236}">
                    <a16:creationId xmlns:a16="http://schemas.microsoft.com/office/drawing/2014/main" id="{1DB07AF4-0F4B-40F3-A59D-5CA264C92A5F}"/>
                  </a:ext>
                </a:extLst>
              </p:cNvPr>
              <p:cNvPicPr/>
              <p:nvPr/>
            </p:nvPicPr>
            <p:blipFill>
              <a:blip r:embed="rId242"/>
              <a:stretch>
                <a:fillRect/>
              </a:stretch>
            </p:blipFill>
            <p:spPr>
              <a:xfrm>
                <a:off x="6515002" y="1223672"/>
                <a:ext cx="297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98" name="Freihand 397">
                <a:extLst>
                  <a:ext uri="{FF2B5EF4-FFF2-40B4-BE49-F238E27FC236}">
                    <a16:creationId xmlns:a16="http://schemas.microsoft.com/office/drawing/2014/main" id="{6FEA389D-6982-49E4-BB06-EB43E809AC7A}"/>
                  </a:ext>
                </a:extLst>
              </p14:cNvPr>
              <p14:cNvContentPartPr/>
              <p14:nvPr/>
            </p14:nvContentPartPr>
            <p14:xfrm>
              <a:off x="6799762" y="1226552"/>
              <a:ext cx="205560" cy="66960"/>
            </p14:xfrm>
          </p:contentPart>
        </mc:Choice>
        <mc:Fallback>
          <p:pic>
            <p:nvPicPr>
              <p:cNvPr id="398" name="Freihand 397">
                <a:extLst>
                  <a:ext uri="{FF2B5EF4-FFF2-40B4-BE49-F238E27FC236}">
                    <a16:creationId xmlns:a16="http://schemas.microsoft.com/office/drawing/2014/main" id="{6FEA389D-6982-49E4-BB06-EB43E809AC7A}"/>
                  </a:ext>
                </a:extLst>
              </p:cNvPr>
              <p:cNvPicPr/>
              <p:nvPr/>
            </p:nvPicPr>
            <p:blipFill>
              <a:blip r:embed="rId244"/>
              <a:stretch>
                <a:fillRect/>
              </a:stretch>
            </p:blipFill>
            <p:spPr>
              <a:xfrm>
                <a:off x="6795442" y="1222232"/>
                <a:ext cx="214200" cy="75600"/>
              </a:xfrm>
              <a:prstGeom prst="rect">
                <a:avLst/>
              </a:prstGeom>
            </p:spPr>
          </p:pic>
        </mc:Fallback>
      </mc:AlternateContent>
      <p:grpSp>
        <p:nvGrpSpPr>
          <p:cNvPr id="586" name="Gruppieren 585">
            <a:extLst>
              <a:ext uri="{FF2B5EF4-FFF2-40B4-BE49-F238E27FC236}">
                <a16:creationId xmlns:a16="http://schemas.microsoft.com/office/drawing/2014/main" id="{524D8263-881B-4EC3-8DCA-218577EC7484}"/>
              </a:ext>
            </a:extLst>
          </p:cNvPr>
          <p:cNvGrpSpPr/>
          <p:nvPr/>
        </p:nvGrpSpPr>
        <p:grpSpPr>
          <a:xfrm>
            <a:off x="512590" y="1557032"/>
            <a:ext cx="11600412" cy="5289035"/>
            <a:chOff x="512590" y="1557032"/>
            <a:chExt cx="11600412" cy="5289035"/>
          </a:xfrm>
        </p:grpSpPr>
        <mc:AlternateContent xmlns:mc="http://schemas.openxmlformats.org/markup-compatibility/2006">
          <mc:Choice xmlns:p14="http://schemas.microsoft.com/office/powerpoint/2010/main" Requires="p14">
            <p:contentPart p14:bwMode="auto" r:id="rId245">
              <p14:nvContentPartPr>
                <p14:cNvPr id="400" name="Freihand 399">
                  <a:extLst>
                    <a:ext uri="{FF2B5EF4-FFF2-40B4-BE49-F238E27FC236}">
                      <a16:creationId xmlns:a16="http://schemas.microsoft.com/office/drawing/2014/main" id="{DDBCE0CE-42F9-4E6C-8614-1222BC8C41B4}"/>
                    </a:ext>
                  </a:extLst>
                </p14:cNvPr>
                <p14:cNvContentPartPr/>
                <p14:nvPr/>
              </p14:nvContentPartPr>
              <p14:xfrm>
                <a:off x="5555962" y="1623272"/>
                <a:ext cx="132840" cy="121320"/>
              </p14:xfrm>
            </p:contentPart>
          </mc:Choice>
          <mc:Fallback>
            <p:pic>
              <p:nvPicPr>
                <p:cNvPr id="400" name="Freihand 399">
                  <a:extLst>
                    <a:ext uri="{FF2B5EF4-FFF2-40B4-BE49-F238E27FC236}">
                      <a16:creationId xmlns:a16="http://schemas.microsoft.com/office/drawing/2014/main" id="{DDBCE0CE-42F9-4E6C-8614-1222BC8C41B4}"/>
                    </a:ext>
                  </a:extLst>
                </p:cNvPr>
                <p:cNvPicPr/>
                <p:nvPr/>
              </p:nvPicPr>
              <p:blipFill>
                <a:blip r:embed="rId246"/>
                <a:stretch>
                  <a:fillRect/>
                </a:stretch>
              </p:blipFill>
              <p:spPr>
                <a:xfrm>
                  <a:off x="5551642" y="1618952"/>
                  <a:ext cx="141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01" name="Freihand 400">
                  <a:extLst>
                    <a:ext uri="{FF2B5EF4-FFF2-40B4-BE49-F238E27FC236}">
                      <a16:creationId xmlns:a16="http://schemas.microsoft.com/office/drawing/2014/main" id="{589C32DE-99B7-442D-AD14-A8BD7A7A09DD}"/>
                    </a:ext>
                  </a:extLst>
                </p14:cNvPr>
                <p14:cNvContentPartPr/>
                <p14:nvPr/>
              </p14:nvContentPartPr>
              <p14:xfrm>
                <a:off x="5749642" y="1613192"/>
                <a:ext cx="75600" cy="96120"/>
              </p14:xfrm>
            </p:contentPart>
          </mc:Choice>
          <mc:Fallback>
            <p:pic>
              <p:nvPicPr>
                <p:cNvPr id="401" name="Freihand 400">
                  <a:extLst>
                    <a:ext uri="{FF2B5EF4-FFF2-40B4-BE49-F238E27FC236}">
                      <a16:creationId xmlns:a16="http://schemas.microsoft.com/office/drawing/2014/main" id="{589C32DE-99B7-442D-AD14-A8BD7A7A09DD}"/>
                    </a:ext>
                  </a:extLst>
                </p:cNvPr>
                <p:cNvPicPr/>
                <p:nvPr/>
              </p:nvPicPr>
              <p:blipFill>
                <a:blip r:embed="rId248"/>
                <a:stretch>
                  <a:fillRect/>
                </a:stretch>
              </p:blipFill>
              <p:spPr>
                <a:xfrm>
                  <a:off x="5745322" y="1608872"/>
                  <a:ext cx="84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02" name="Freihand 401">
                  <a:extLst>
                    <a:ext uri="{FF2B5EF4-FFF2-40B4-BE49-F238E27FC236}">
                      <a16:creationId xmlns:a16="http://schemas.microsoft.com/office/drawing/2014/main" id="{4AF68ED4-5E57-4058-B8C9-356CCEB5A5E9}"/>
                    </a:ext>
                  </a:extLst>
                </p14:cNvPr>
                <p14:cNvContentPartPr/>
                <p14:nvPr/>
              </p14:nvContentPartPr>
              <p14:xfrm>
                <a:off x="5869882" y="1586192"/>
                <a:ext cx="95400" cy="124200"/>
              </p14:xfrm>
            </p:contentPart>
          </mc:Choice>
          <mc:Fallback>
            <p:pic>
              <p:nvPicPr>
                <p:cNvPr id="402" name="Freihand 401">
                  <a:extLst>
                    <a:ext uri="{FF2B5EF4-FFF2-40B4-BE49-F238E27FC236}">
                      <a16:creationId xmlns:a16="http://schemas.microsoft.com/office/drawing/2014/main" id="{4AF68ED4-5E57-4058-B8C9-356CCEB5A5E9}"/>
                    </a:ext>
                  </a:extLst>
                </p:cNvPr>
                <p:cNvPicPr/>
                <p:nvPr/>
              </p:nvPicPr>
              <p:blipFill>
                <a:blip r:embed="rId250"/>
                <a:stretch>
                  <a:fillRect/>
                </a:stretch>
              </p:blipFill>
              <p:spPr>
                <a:xfrm>
                  <a:off x="5865562" y="1581872"/>
                  <a:ext cx="1040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03" name="Freihand 402">
                  <a:extLst>
                    <a:ext uri="{FF2B5EF4-FFF2-40B4-BE49-F238E27FC236}">
                      <a16:creationId xmlns:a16="http://schemas.microsoft.com/office/drawing/2014/main" id="{521B1C53-D73F-46BD-B2B1-FB334BB6F3C0}"/>
                    </a:ext>
                  </a:extLst>
                </p14:cNvPr>
                <p14:cNvContentPartPr/>
                <p14:nvPr/>
              </p14:nvContentPartPr>
              <p14:xfrm>
                <a:off x="6004882" y="1605992"/>
                <a:ext cx="91440" cy="78120"/>
              </p14:xfrm>
            </p:contentPart>
          </mc:Choice>
          <mc:Fallback>
            <p:pic>
              <p:nvPicPr>
                <p:cNvPr id="403" name="Freihand 402">
                  <a:extLst>
                    <a:ext uri="{FF2B5EF4-FFF2-40B4-BE49-F238E27FC236}">
                      <a16:creationId xmlns:a16="http://schemas.microsoft.com/office/drawing/2014/main" id="{521B1C53-D73F-46BD-B2B1-FB334BB6F3C0}"/>
                    </a:ext>
                  </a:extLst>
                </p:cNvPr>
                <p:cNvPicPr/>
                <p:nvPr/>
              </p:nvPicPr>
              <p:blipFill>
                <a:blip r:embed="rId252"/>
                <a:stretch>
                  <a:fillRect/>
                </a:stretch>
              </p:blipFill>
              <p:spPr>
                <a:xfrm>
                  <a:off x="6000562" y="1601672"/>
                  <a:ext cx="100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04" name="Freihand 403">
                  <a:extLst>
                    <a:ext uri="{FF2B5EF4-FFF2-40B4-BE49-F238E27FC236}">
                      <a16:creationId xmlns:a16="http://schemas.microsoft.com/office/drawing/2014/main" id="{ED2129D2-6B06-4379-BC3D-354C652E3490}"/>
                    </a:ext>
                  </a:extLst>
                </p14:cNvPr>
                <p14:cNvContentPartPr/>
                <p14:nvPr/>
              </p14:nvContentPartPr>
              <p14:xfrm>
                <a:off x="5480722" y="1717592"/>
                <a:ext cx="656280" cy="128160"/>
              </p14:xfrm>
            </p:contentPart>
          </mc:Choice>
          <mc:Fallback>
            <p:pic>
              <p:nvPicPr>
                <p:cNvPr id="404" name="Freihand 403">
                  <a:extLst>
                    <a:ext uri="{FF2B5EF4-FFF2-40B4-BE49-F238E27FC236}">
                      <a16:creationId xmlns:a16="http://schemas.microsoft.com/office/drawing/2014/main" id="{ED2129D2-6B06-4379-BC3D-354C652E3490}"/>
                    </a:ext>
                  </a:extLst>
                </p:cNvPr>
                <p:cNvPicPr/>
                <p:nvPr/>
              </p:nvPicPr>
              <p:blipFill>
                <a:blip r:embed="rId254"/>
                <a:stretch>
                  <a:fillRect/>
                </a:stretch>
              </p:blipFill>
              <p:spPr>
                <a:xfrm>
                  <a:off x="5476402" y="1713272"/>
                  <a:ext cx="664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05" name="Freihand 404">
                  <a:extLst>
                    <a:ext uri="{FF2B5EF4-FFF2-40B4-BE49-F238E27FC236}">
                      <a16:creationId xmlns:a16="http://schemas.microsoft.com/office/drawing/2014/main" id="{DE01C7F0-3FB0-4E44-839E-DCA5942D3D19}"/>
                    </a:ext>
                  </a:extLst>
                </p14:cNvPr>
                <p14:cNvContentPartPr/>
                <p14:nvPr/>
              </p14:nvContentPartPr>
              <p14:xfrm>
                <a:off x="5549122" y="1877432"/>
                <a:ext cx="192240" cy="136080"/>
              </p14:xfrm>
            </p:contentPart>
          </mc:Choice>
          <mc:Fallback>
            <p:pic>
              <p:nvPicPr>
                <p:cNvPr id="405" name="Freihand 404">
                  <a:extLst>
                    <a:ext uri="{FF2B5EF4-FFF2-40B4-BE49-F238E27FC236}">
                      <a16:creationId xmlns:a16="http://schemas.microsoft.com/office/drawing/2014/main" id="{DE01C7F0-3FB0-4E44-839E-DCA5942D3D19}"/>
                    </a:ext>
                  </a:extLst>
                </p:cNvPr>
                <p:cNvPicPr/>
                <p:nvPr/>
              </p:nvPicPr>
              <p:blipFill>
                <a:blip r:embed="rId256"/>
                <a:stretch>
                  <a:fillRect/>
                </a:stretch>
              </p:blipFill>
              <p:spPr>
                <a:xfrm>
                  <a:off x="5544802" y="1873112"/>
                  <a:ext cx="200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06" name="Freihand 405">
                  <a:extLst>
                    <a:ext uri="{FF2B5EF4-FFF2-40B4-BE49-F238E27FC236}">
                      <a16:creationId xmlns:a16="http://schemas.microsoft.com/office/drawing/2014/main" id="{42F66977-C240-4D60-AA20-04BD09691EEA}"/>
                    </a:ext>
                  </a:extLst>
                </p14:cNvPr>
                <p14:cNvContentPartPr/>
                <p14:nvPr/>
              </p14:nvContentPartPr>
              <p14:xfrm>
                <a:off x="5730202" y="1879232"/>
                <a:ext cx="124920" cy="99000"/>
              </p14:xfrm>
            </p:contentPart>
          </mc:Choice>
          <mc:Fallback>
            <p:pic>
              <p:nvPicPr>
                <p:cNvPr id="406" name="Freihand 405">
                  <a:extLst>
                    <a:ext uri="{FF2B5EF4-FFF2-40B4-BE49-F238E27FC236}">
                      <a16:creationId xmlns:a16="http://schemas.microsoft.com/office/drawing/2014/main" id="{42F66977-C240-4D60-AA20-04BD09691EEA}"/>
                    </a:ext>
                  </a:extLst>
                </p:cNvPr>
                <p:cNvPicPr/>
                <p:nvPr/>
              </p:nvPicPr>
              <p:blipFill>
                <a:blip r:embed="rId258"/>
                <a:stretch>
                  <a:fillRect/>
                </a:stretch>
              </p:blipFill>
              <p:spPr>
                <a:xfrm>
                  <a:off x="5725882" y="1874912"/>
                  <a:ext cx="133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08" name="Freihand 407">
                  <a:extLst>
                    <a:ext uri="{FF2B5EF4-FFF2-40B4-BE49-F238E27FC236}">
                      <a16:creationId xmlns:a16="http://schemas.microsoft.com/office/drawing/2014/main" id="{8D011340-CD62-45E3-BDF8-6975241CF90B}"/>
                    </a:ext>
                  </a:extLst>
                </p14:cNvPr>
                <p14:cNvContentPartPr/>
                <p14:nvPr/>
              </p14:nvContentPartPr>
              <p14:xfrm>
                <a:off x="5897962" y="1853312"/>
                <a:ext cx="86400" cy="72360"/>
              </p14:xfrm>
            </p:contentPart>
          </mc:Choice>
          <mc:Fallback>
            <p:pic>
              <p:nvPicPr>
                <p:cNvPr id="408" name="Freihand 407">
                  <a:extLst>
                    <a:ext uri="{FF2B5EF4-FFF2-40B4-BE49-F238E27FC236}">
                      <a16:creationId xmlns:a16="http://schemas.microsoft.com/office/drawing/2014/main" id="{8D011340-CD62-45E3-BDF8-6975241CF90B}"/>
                    </a:ext>
                  </a:extLst>
                </p:cNvPr>
                <p:cNvPicPr/>
                <p:nvPr/>
              </p:nvPicPr>
              <p:blipFill>
                <a:blip r:embed="rId260"/>
                <a:stretch>
                  <a:fillRect/>
                </a:stretch>
              </p:blipFill>
              <p:spPr>
                <a:xfrm>
                  <a:off x="5893642" y="1848992"/>
                  <a:ext cx="95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09" name="Freihand 408">
                  <a:extLst>
                    <a:ext uri="{FF2B5EF4-FFF2-40B4-BE49-F238E27FC236}">
                      <a16:creationId xmlns:a16="http://schemas.microsoft.com/office/drawing/2014/main" id="{449B96DE-673C-47D2-9D3A-9738DF179FCC}"/>
                    </a:ext>
                  </a:extLst>
                </p14:cNvPr>
                <p14:cNvContentPartPr/>
                <p14:nvPr/>
              </p14:nvContentPartPr>
              <p14:xfrm>
                <a:off x="5952682" y="1852592"/>
                <a:ext cx="114120" cy="107640"/>
              </p14:xfrm>
            </p:contentPart>
          </mc:Choice>
          <mc:Fallback>
            <p:pic>
              <p:nvPicPr>
                <p:cNvPr id="409" name="Freihand 408">
                  <a:extLst>
                    <a:ext uri="{FF2B5EF4-FFF2-40B4-BE49-F238E27FC236}">
                      <a16:creationId xmlns:a16="http://schemas.microsoft.com/office/drawing/2014/main" id="{449B96DE-673C-47D2-9D3A-9738DF179FCC}"/>
                    </a:ext>
                  </a:extLst>
                </p:cNvPr>
                <p:cNvPicPr/>
                <p:nvPr/>
              </p:nvPicPr>
              <p:blipFill>
                <a:blip r:embed="rId262"/>
                <a:stretch>
                  <a:fillRect/>
                </a:stretch>
              </p:blipFill>
              <p:spPr>
                <a:xfrm>
                  <a:off x="5948362" y="1848272"/>
                  <a:ext cx="122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10" name="Freihand 409">
                  <a:extLst>
                    <a:ext uri="{FF2B5EF4-FFF2-40B4-BE49-F238E27FC236}">
                      <a16:creationId xmlns:a16="http://schemas.microsoft.com/office/drawing/2014/main" id="{6DDCE593-B191-4126-8493-EBDAA40B4EEB}"/>
                    </a:ext>
                  </a:extLst>
                </p14:cNvPr>
                <p14:cNvContentPartPr/>
                <p14:nvPr/>
              </p14:nvContentPartPr>
              <p14:xfrm>
                <a:off x="5970322" y="1818032"/>
                <a:ext cx="61560" cy="61560"/>
              </p14:xfrm>
            </p:contentPart>
          </mc:Choice>
          <mc:Fallback>
            <p:pic>
              <p:nvPicPr>
                <p:cNvPr id="410" name="Freihand 409">
                  <a:extLst>
                    <a:ext uri="{FF2B5EF4-FFF2-40B4-BE49-F238E27FC236}">
                      <a16:creationId xmlns:a16="http://schemas.microsoft.com/office/drawing/2014/main" id="{6DDCE593-B191-4126-8493-EBDAA40B4EEB}"/>
                    </a:ext>
                  </a:extLst>
                </p:cNvPr>
                <p:cNvPicPr/>
                <p:nvPr/>
              </p:nvPicPr>
              <p:blipFill>
                <a:blip r:embed="rId264"/>
                <a:stretch>
                  <a:fillRect/>
                </a:stretch>
              </p:blipFill>
              <p:spPr>
                <a:xfrm>
                  <a:off x="5966002" y="1813712"/>
                  <a:ext cx="702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11" name="Freihand 410">
                  <a:extLst>
                    <a:ext uri="{FF2B5EF4-FFF2-40B4-BE49-F238E27FC236}">
                      <a16:creationId xmlns:a16="http://schemas.microsoft.com/office/drawing/2014/main" id="{E97AFB35-C461-4593-BA23-5D082AC57D61}"/>
                    </a:ext>
                  </a:extLst>
                </p14:cNvPr>
                <p14:cNvContentPartPr/>
                <p14:nvPr/>
              </p14:nvContentPartPr>
              <p14:xfrm>
                <a:off x="6068602" y="1891112"/>
                <a:ext cx="64800" cy="46800"/>
              </p14:xfrm>
            </p:contentPart>
          </mc:Choice>
          <mc:Fallback>
            <p:pic>
              <p:nvPicPr>
                <p:cNvPr id="411" name="Freihand 410">
                  <a:extLst>
                    <a:ext uri="{FF2B5EF4-FFF2-40B4-BE49-F238E27FC236}">
                      <a16:creationId xmlns:a16="http://schemas.microsoft.com/office/drawing/2014/main" id="{E97AFB35-C461-4593-BA23-5D082AC57D61}"/>
                    </a:ext>
                  </a:extLst>
                </p:cNvPr>
                <p:cNvPicPr/>
                <p:nvPr/>
              </p:nvPicPr>
              <p:blipFill>
                <a:blip r:embed="rId266"/>
                <a:stretch>
                  <a:fillRect/>
                </a:stretch>
              </p:blipFill>
              <p:spPr>
                <a:xfrm>
                  <a:off x="6064282" y="1886792"/>
                  <a:ext cx="73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12" name="Freihand 411">
                  <a:extLst>
                    <a:ext uri="{FF2B5EF4-FFF2-40B4-BE49-F238E27FC236}">
                      <a16:creationId xmlns:a16="http://schemas.microsoft.com/office/drawing/2014/main" id="{A6D2BEF9-E4A5-4799-8283-5352220BA27E}"/>
                    </a:ext>
                  </a:extLst>
                </p14:cNvPr>
                <p14:cNvContentPartPr/>
                <p14:nvPr/>
              </p14:nvContentPartPr>
              <p14:xfrm>
                <a:off x="6295402" y="1557032"/>
                <a:ext cx="498960" cy="201600"/>
              </p14:xfrm>
            </p:contentPart>
          </mc:Choice>
          <mc:Fallback>
            <p:pic>
              <p:nvPicPr>
                <p:cNvPr id="412" name="Freihand 411">
                  <a:extLst>
                    <a:ext uri="{FF2B5EF4-FFF2-40B4-BE49-F238E27FC236}">
                      <a16:creationId xmlns:a16="http://schemas.microsoft.com/office/drawing/2014/main" id="{A6D2BEF9-E4A5-4799-8283-5352220BA27E}"/>
                    </a:ext>
                  </a:extLst>
                </p:cNvPr>
                <p:cNvPicPr/>
                <p:nvPr/>
              </p:nvPicPr>
              <p:blipFill>
                <a:blip r:embed="rId268"/>
                <a:stretch>
                  <a:fillRect/>
                </a:stretch>
              </p:blipFill>
              <p:spPr>
                <a:xfrm>
                  <a:off x="6291082" y="1552712"/>
                  <a:ext cx="5076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42" name="Freihand 441">
                  <a:extLst>
                    <a:ext uri="{FF2B5EF4-FFF2-40B4-BE49-F238E27FC236}">
                      <a16:creationId xmlns:a16="http://schemas.microsoft.com/office/drawing/2014/main" id="{519BB78C-84C1-41A6-A82B-FB30A8ACCD78}"/>
                    </a:ext>
                  </a:extLst>
                </p14:cNvPr>
                <p14:cNvContentPartPr/>
                <p14:nvPr/>
              </p14:nvContentPartPr>
              <p14:xfrm>
                <a:off x="7417882" y="5677952"/>
                <a:ext cx="168840" cy="6480"/>
              </p14:xfrm>
            </p:contentPart>
          </mc:Choice>
          <mc:Fallback>
            <p:pic>
              <p:nvPicPr>
                <p:cNvPr id="442" name="Freihand 441">
                  <a:extLst>
                    <a:ext uri="{FF2B5EF4-FFF2-40B4-BE49-F238E27FC236}">
                      <a16:creationId xmlns:a16="http://schemas.microsoft.com/office/drawing/2014/main" id="{519BB78C-84C1-41A6-A82B-FB30A8ACCD78}"/>
                    </a:ext>
                  </a:extLst>
                </p:cNvPr>
                <p:cNvPicPr/>
                <p:nvPr/>
              </p:nvPicPr>
              <p:blipFill>
                <a:blip r:embed="rId270"/>
                <a:stretch>
                  <a:fillRect/>
                </a:stretch>
              </p:blipFill>
              <p:spPr>
                <a:xfrm>
                  <a:off x="7413562" y="5673632"/>
                  <a:ext cx="177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43" name="Freihand 442">
                  <a:extLst>
                    <a:ext uri="{FF2B5EF4-FFF2-40B4-BE49-F238E27FC236}">
                      <a16:creationId xmlns:a16="http://schemas.microsoft.com/office/drawing/2014/main" id="{3086B7A0-823A-45B4-880F-8798B44D4E1B}"/>
                    </a:ext>
                  </a:extLst>
                </p14:cNvPr>
                <p14:cNvContentPartPr/>
                <p14:nvPr/>
              </p14:nvContentPartPr>
              <p14:xfrm>
                <a:off x="7417522" y="5729792"/>
                <a:ext cx="167400" cy="10080"/>
              </p14:xfrm>
            </p:contentPart>
          </mc:Choice>
          <mc:Fallback>
            <p:pic>
              <p:nvPicPr>
                <p:cNvPr id="443" name="Freihand 442">
                  <a:extLst>
                    <a:ext uri="{FF2B5EF4-FFF2-40B4-BE49-F238E27FC236}">
                      <a16:creationId xmlns:a16="http://schemas.microsoft.com/office/drawing/2014/main" id="{3086B7A0-823A-45B4-880F-8798B44D4E1B}"/>
                    </a:ext>
                  </a:extLst>
                </p:cNvPr>
                <p:cNvPicPr/>
                <p:nvPr/>
              </p:nvPicPr>
              <p:blipFill>
                <a:blip r:embed="rId272"/>
                <a:stretch>
                  <a:fillRect/>
                </a:stretch>
              </p:blipFill>
              <p:spPr>
                <a:xfrm>
                  <a:off x="7413202" y="5725472"/>
                  <a:ext cx="176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45" name="Freihand 444">
                  <a:extLst>
                    <a:ext uri="{FF2B5EF4-FFF2-40B4-BE49-F238E27FC236}">
                      <a16:creationId xmlns:a16="http://schemas.microsoft.com/office/drawing/2014/main" id="{29BBDE9C-9FF7-4608-B22F-E5E2D68057AE}"/>
                    </a:ext>
                  </a:extLst>
                </p14:cNvPr>
                <p14:cNvContentPartPr/>
                <p14:nvPr/>
              </p14:nvContentPartPr>
              <p14:xfrm>
                <a:off x="7263082" y="5867312"/>
                <a:ext cx="134640" cy="72000"/>
              </p14:xfrm>
            </p:contentPart>
          </mc:Choice>
          <mc:Fallback>
            <p:pic>
              <p:nvPicPr>
                <p:cNvPr id="445" name="Freihand 444">
                  <a:extLst>
                    <a:ext uri="{FF2B5EF4-FFF2-40B4-BE49-F238E27FC236}">
                      <a16:creationId xmlns:a16="http://schemas.microsoft.com/office/drawing/2014/main" id="{29BBDE9C-9FF7-4608-B22F-E5E2D68057AE}"/>
                    </a:ext>
                  </a:extLst>
                </p:cNvPr>
                <p:cNvPicPr/>
                <p:nvPr/>
              </p:nvPicPr>
              <p:blipFill>
                <a:blip r:embed="rId274"/>
                <a:stretch>
                  <a:fillRect/>
                </a:stretch>
              </p:blipFill>
              <p:spPr>
                <a:xfrm>
                  <a:off x="7258762" y="5862992"/>
                  <a:ext cx="1432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46" name="Freihand 445">
                  <a:extLst>
                    <a:ext uri="{FF2B5EF4-FFF2-40B4-BE49-F238E27FC236}">
                      <a16:creationId xmlns:a16="http://schemas.microsoft.com/office/drawing/2014/main" id="{053D78B4-99E1-42CF-84F0-FD0DFE445F83}"/>
                    </a:ext>
                  </a:extLst>
                </p14:cNvPr>
                <p14:cNvContentPartPr/>
                <p14:nvPr/>
              </p14:nvContentPartPr>
              <p14:xfrm>
                <a:off x="7387282" y="5861912"/>
                <a:ext cx="104400" cy="66600"/>
              </p14:xfrm>
            </p:contentPart>
          </mc:Choice>
          <mc:Fallback>
            <p:pic>
              <p:nvPicPr>
                <p:cNvPr id="446" name="Freihand 445">
                  <a:extLst>
                    <a:ext uri="{FF2B5EF4-FFF2-40B4-BE49-F238E27FC236}">
                      <a16:creationId xmlns:a16="http://schemas.microsoft.com/office/drawing/2014/main" id="{053D78B4-99E1-42CF-84F0-FD0DFE445F83}"/>
                    </a:ext>
                  </a:extLst>
                </p:cNvPr>
                <p:cNvPicPr/>
                <p:nvPr/>
              </p:nvPicPr>
              <p:blipFill>
                <a:blip r:embed="rId276"/>
                <a:stretch>
                  <a:fillRect/>
                </a:stretch>
              </p:blipFill>
              <p:spPr>
                <a:xfrm>
                  <a:off x="7382962" y="5857592"/>
                  <a:ext cx="113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47" name="Freihand 446">
                  <a:extLst>
                    <a:ext uri="{FF2B5EF4-FFF2-40B4-BE49-F238E27FC236}">
                      <a16:creationId xmlns:a16="http://schemas.microsoft.com/office/drawing/2014/main" id="{18032CFF-02EF-47D1-B920-4B20F8607CB0}"/>
                    </a:ext>
                  </a:extLst>
                </p14:cNvPr>
                <p14:cNvContentPartPr/>
                <p14:nvPr/>
              </p14:nvContentPartPr>
              <p14:xfrm>
                <a:off x="7503922" y="5857592"/>
                <a:ext cx="89640" cy="43920"/>
              </p14:xfrm>
            </p:contentPart>
          </mc:Choice>
          <mc:Fallback>
            <p:pic>
              <p:nvPicPr>
                <p:cNvPr id="447" name="Freihand 446">
                  <a:extLst>
                    <a:ext uri="{FF2B5EF4-FFF2-40B4-BE49-F238E27FC236}">
                      <a16:creationId xmlns:a16="http://schemas.microsoft.com/office/drawing/2014/main" id="{18032CFF-02EF-47D1-B920-4B20F8607CB0}"/>
                    </a:ext>
                  </a:extLst>
                </p:cNvPr>
                <p:cNvPicPr/>
                <p:nvPr/>
              </p:nvPicPr>
              <p:blipFill>
                <a:blip r:embed="rId278"/>
                <a:stretch>
                  <a:fillRect/>
                </a:stretch>
              </p:blipFill>
              <p:spPr>
                <a:xfrm>
                  <a:off x="7499602" y="5853272"/>
                  <a:ext cx="98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48" name="Freihand 447">
                  <a:extLst>
                    <a:ext uri="{FF2B5EF4-FFF2-40B4-BE49-F238E27FC236}">
                      <a16:creationId xmlns:a16="http://schemas.microsoft.com/office/drawing/2014/main" id="{A47CEEF6-EB4B-446C-9EA1-10961E65EB0D}"/>
                    </a:ext>
                  </a:extLst>
                </p14:cNvPr>
                <p14:cNvContentPartPr/>
                <p14:nvPr/>
              </p14:nvContentPartPr>
              <p14:xfrm>
                <a:off x="7606162" y="5859032"/>
                <a:ext cx="78120" cy="62640"/>
              </p14:xfrm>
            </p:contentPart>
          </mc:Choice>
          <mc:Fallback>
            <p:pic>
              <p:nvPicPr>
                <p:cNvPr id="448" name="Freihand 447">
                  <a:extLst>
                    <a:ext uri="{FF2B5EF4-FFF2-40B4-BE49-F238E27FC236}">
                      <a16:creationId xmlns:a16="http://schemas.microsoft.com/office/drawing/2014/main" id="{A47CEEF6-EB4B-446C-9EA1-10961E65EB0D}"/>
                    </a:ext>
                  </a:extLst>
                </p:cNvPr>
                <p:cNvPicPr/>
                <p:nvPr/>
              </p:nvPicPr>
              <p:blipFill>
                <a:blip r:embed="rId280"/>
                <a:stretch>
                  <a:fillRect/>
                </a:stretch>
              </p:blipFill>
              <p:spPr>
                <a:xfrm>
                  <a:off x="7601842" y="5854712"/>
                  <a:ext cx="86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50" name="Freihand 449">
                  <a:extLst>
                    <a:ext uri="{FF2B5EF4-FFF2-40B4-BE49-F238E27FC236}">
                      <a16:creationId xmlns:a16="http://schemas.microsoft.com/office/drawing/2014/main" id="{3415E648-8857-4118-9357-2AD0B4A27432}"/>
                    </a:ext>
                  </a:extLst>
                </p14:cNvPr>
                <p14:cNvContentPartPr/>
                <p14:nvPr/>
              </p14:nvContentPartPr>
              <p14:xfrm>
                <a:off x="7721362" y="5805752"/>
                <a:ext cx="66600" cy="120960"/>
              </p14:xfrm>
            </p:contentPart>
          </mc:Choice>
          <mc:Fallback>
            <p:pic>
              <p:nvPicPr>
                <p:cNvPr id="450" name="Freihand 449">
                  <a:extLst>
                    <a:ext uri="{FF2B5EF4-FFF2-40B4-BE49-F238E27FC236}">
                      <a16:creationId xmlns:a16="http://schemas.microsoft.com/office/drawing/2014/main" id="{3415E648-8857-4118-9357-2AD0B4A27432}"/>
                    </a:ext>
                  </a:extLst>
                </p:cNvPr>
                <p:cNvPicPr/>
                <p:nvPr/>
              </p:nvPicPr>
              <p:blipFill>
                <a:blip r:embed="rId282"/>
                <a:stretch>
                  <a:fillRect/>
                </a:stretch>
              </p:blipFill>
              <p:spPr>
                <a:xfrm>
                  <a:off x="7717042" y="5801432"/>
                  <a:ext cx="75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52" name="Freihand 451">
                  <a:extLst>
                    <a:ext uri="{FF2B5EF4-FFF2-40B4-BE49-F238E27FC236}">
                      <a16:creationId xmlns:a16="http://schemas.microsoft.com/office/drawing/2014/main" id="{82E7FECB-95CE-4222-B839-BDEF0244B8C6}"/>
                    </a:ext>
                  </a:extLst>
                </p14:cNvPr>
                <p14:cNvContentPartPr/>
                <p14:nvPr/>
              </p14:nvContentPartPr>
              <p14:xfrm>
                <a:off x="7853122" y="5882072"/>
                <a:ext cx="360" cy="360"/>
              </p14:xfrm>
            </p:contentPart>
          </mc:Choice>
          <mc:Fallback>
            <p:pic>
              <p:nvPicPr>
                <p:cNvPr id="452" name="Freihand 451">
                  <a:extLst>
                    <a:ext uri="{FF2B5EF4-FFF2-40B4-BE49-F238E27FC236}">
                      <a16:creationId xmlns:a16="http://schemas.microsoft.com/office/drawing/2014/main" id="{82E7FECB-95CE-4222-B839-BDEF0244B8C6}"/>
                    </a:ext>
                  </a:extLst>
                </p:cNvPr>
                <p:cNvPicPr/>
                <p:nvPr/>
              </p:nvPicPr>
              <p:blipFill>
                <a:blip r:embed="rId25"/>
                <a:stretch>
                  <a:fillRect/>
                </a:stretch>
              </p:blipFill>
              <p:spPr>
                <a:xfrm>
                  <a:off x="7848802" y="5877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53" name="Freihand 452">
                  <a:extLst>
                    <a:ext uri="{FF2B5EF4-FFF2-40B4-BE49-F238E27FC236}">
                      <a16:creationId xmlns:a16="http://schemas.microsoft.com/office/drawing/2014/main" id="{DB961CC3-38AE-46EE-9E04-F7D5EE4B84D1}"/>
                    </a:ext>
                  </a:extLst>
                </p14:cNvPr>
                <p14:cNvContentPartPr/>
                <p14:nvPr/>
              </p14:nvContentPartPr>
              <p14:xfrm>
                <a:off x="7816402" y="5907272"/>
                <a:ext cx="360" cy="360"/>
              </p14:xfrm>
            </p:contentPart>
          </mc:Choice>
          <mc:Fallback>
            <p:pic>
              <p:nvPicPr>
                <p:cNvPr id="453" name="Freihand 452">
                  <a:extLst>
                    <a:ext uri="{FF2B5EF4-FFF2-40B4-BE49-F238E27FC236}">
                      <a16:creationId xmlns:a16="http://schemas.microsoft.com/office/drawing/2014/main" id="{DB961CC3-38AE-46EE-9E04-F7D5EE4B84D1}"/>
                    </a:ext>
                  </a:extLst>
                </p:cNvPr>
                <p:cNvPicPr/>
                <p:nvPr/>
              </p:nvPicPr>
              <p:blipFill>
                <a:blip r:embed="rId25"/>
                <a:stretch>
                  <a:fillRect/>
                </a:stretch>
              </p:blipFill>
              <p:spPr>
                <a:xfrm>
                  <a:off x="7812082" y="5902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54" name="Freihand 453">
                  <a:extLst>
                    <a:ext uri="{FF2B5EF4-FFF2-40B4-BE49-F238E27FC236}">
                      <a16:creationId xmlns:a16="http://schemas.microsoft.com/office/drawing/2014/main" id="{38E5ED47-1DB3-4D40-8975-8524E23E2CA0}"/>
                    </a:ext>
                  </a:extLst>
                </p14:cNvPr>
                <p14:cNvContentPartPr/>
                <p14:nvPr/>
              </p14:nvContentPartPr>
              <p14:xfrm>
                <a:off x="7642882" y="5826272"/>
                <a:ext cx="69840" cy="63360"/>
              </p14:xfrm>
            </p:contentPart>
          </mc:Choice>
          <mc:Fallback>
            <p:pic>
              <p:nvPicPr>
                <p:cNvPr id="454" name="Freihand 453">
                  <a:extLst>
                    <a:ext uri="{FF2B5EF4-FFF2-40B4-BE49-F238E27FC236}">
                      <a16:creationId xmlns:a16="http://schemas.microsoft.com/office/drawing/2014/main" id="{38E5ED47-1DB3-4D40-8975-8524E23E2CA0}"/>
                    </a:ext>
                  </a:extLst>
                </p:cNvPr>
                <p:cNvPicPr/>
                <p:nvPr/>
              </p:nvPicPr>
              <p:blipFill>
                <a:blip r:embed="rId286"/>
                <a:stretch>
                  <a:fillRect/>
                </a:stretch>
              </p:blipFill>
              <p:spPr>
                <a:xfrm>
                  <a:off x="7638562" y="5821952"/>
                  <a:ext cx="78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55" name="Freihand 454">
                  <a:extLst>
                    <a:ext uri="{FF2B5EF4-FFF2-40B4-BE49-F238E27FC236}">
                      <a16:creationId xmlns:a16="http://schemas.microsoft.com/office/drawing/2014/main" id="{96289839-CF1F-4CD2-903A-E3003CC6FDD7}"/>
                    </a:ext>
                  </a:extLst>
                </p14:cNvPr>
                <p14:cNvContentPartPr/>
                <p14:nvPr/>
              </p14:nvContentPartPr>
              <p14:xfrm>
                <a:off x="7631362" y="5864432"/>
                <a:ext cx="97920" cy="13680"/>
              </p14:xfrm>
            </p:contentPart>
          </mc:Choice>
          <mc:Fallback>
            <p:pic>
              <p:nvPicPr>
                <p:cNvPr id="455" name="Freihand 454">
                  <a:extLst>
                    <a:ext uri="{FF2B5EF4-FFF2-40B4-BE49-F238E27FC236}">
                      <a16:creationId xmlns:a16="http://schemas.microsoft.com/office/drawing/2014/main" id="{96289839-CF1F-4CD2-903A-E3003CC6FDD7}"/>
                    </a:ext>
                  </a:extLst>
                </p:cNvPr>
                <p:cNvPicPr/>
                <p:nvPr/>
              </p:nvPicPr>
              <p:blipFill>
                <a:blip r:embed="rId288"/>
                <a:stretch>
                  <a:fillRect/>
                </a:stretch>
              </p:blipFill>
              <p:spPr>
                <a:xfrm>
                  <a:off x="7627042" y="5860112"/>
                  <a:ext cx="106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56" name="Freihand 455">
                  <a:extLst>
                    <a:ext uri="{FF2B5EF4-FFF2-40B4-BE49-F238E27FC236}">
                      <a16:creationId xmlns:a16="http://schemas.microsoft.com/office/drawing/2014/main" id="{FA08554F-6708-4CAF-BB25-14585891A897}"/>
                    </a:ext>
                  </a:extLst>
                </p14:cNvPr>
                <p14:cNvContentPartPr/>
                <p14:nvPr/>
              </p14:nvContentPartPr>
              <p14:xfrm>
                <a:off x="7631362" y="5868752"/>
                <a:ext cx="114120" cy="3240"/>
              </p14:xfrm>
            </p:contentPart>
          </mc:Choice>
          <mc:Fallback>
            <p:pic>
              <p:nvPicPr>
                <p:cNvPr id="456" name="Freihand 455">
                  <a:extLst>
                    <a:ext uri="{FF2B5EF4-FFF2-40B4-BE49-F238E27FC236}">
                      <a16:creationId xmlns:a16="http://schemas.microsoft.com/office/drawing/2014/main" id="{FA08554F-6708-4CAF-BB25-14585891A897}"/>
                    </a:ext>
                  </a:extLst>
                </p:cNvPr>
                <p:cNvPicPr/>
                <p:nvPr/>
              </p:nvPicPr>
              <p:blipFill>
                <a:blip r:embed="rId290"/>
                <a:stretch>
                  <a:fillRect/>
                </a:stretch>
              </p:blipFill>
              <p:spPr>
                <a:xfrm>
                  <a:off x="7627042" y="5864432"/>
                  <a:ext cx="1227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57" name="Freihand 456">
                  <a:extLst>
                    <a:ext uri="{FF2B5EF4-FFF2-40B4-BE49-F238E27FC236}">
                      <a16:creationId xmlns:a16="http://schemas.microsoft.com/office/drawing/2014/main" id="{8CAEF94A-AB76-4995-A7FD-C51F4F0F36AA}"/>
                    </a:ext>
                  </a:extLst>
                </p14:cNvPr>
                <p14:cNvContentPartPr/>
                <p14:nvPr/>
              </p14:nvContentPartPr>
              <p14:xfrm>
                <a:off x="7813522" y="5794592"/>
                <a:ext cx="127800" cy="91440"/>
              </p14:xfrm>
            </p:contentPart>
          </mc:Choice>
          <mc:Fallback>
            <p:pic>
              <p:nvPicPr>
                <p:cNvPr id="457" name="Freihand 456">
                  <a:extLst>
                    <a:ext uri="{FF2B5EF4-FFF2-40B4-BE49-F238E27FC236}">
                      <a16:creationId xmlns:a16="http://schemas.microsoft.com/office/drawing/2014/main" id="{8CAEF94A-AB76-4995-A7FD-C51F4F0F36AA}"/>
                    </a:ext>
                  </a:extLst>
                </p:cNvPr>
                <p:cNvPicPr/>
                <p:nvPr/>
              </p:nvPicPr>
              <p:blipFill>
                <a:blip r:embed="rId292"/>
                <a:stretch>
                  <a:fillRect/>
                </a:stretch>
              </p:blipFill>
              <p:spPr>
                <a:xfrm>
                  <a:off x="7809202" y="5790272"/>
                  <a:ext cx="136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58" name="Freihand 457">
                  <a:extLst>
                    <a:ext uri="{FF2B5EF4-FFF2-40B4-BE49-F238E27FC236}">
                      <a16:creationId xmlns:a16="http://schemas.microsoft.com/office/drawing/2014/main" id="{5B6A4758-E8EC-45B2-9A67-910043F96E2E}"/>
                    </a:ext>
                  </a:extLst>
                </p14:cNvPr>
                <p14:cNvContentPartPr/>
                <p14:nvPr/>
              </p14:nvContentPartPr>
              <p14:xfrm>
                <a:off x="7997122" y="5796752"/>
                <a:ext cx="2160" cy="89280"/>
              </p14:xfrm>
            </p:contentPart>
          </mc:Choice>
          <mc:Fallback>
            <p:pic>
              <p:nvPicPr>
                <p:cNvPr id="458" name="Freihand 457">
                  <a:extLst>
                    <a:ext uri="{FF2B5EF4-FFF2-40B4-BE49-F238E27FC236}">
                      <a16:creationId xmlns:a16="http://schemas.microsoft.com/office/drawing/2014/main" id="{5B6A4758-E8EC-45B2-9A67-910043F96E2E}"/>
                    </a:ext>
                  </a:extLst>
                </p:cNvPr>
                <p:cNvPicPr/>
                <p:nvPr/>
              </p:nvPicPr>
              <p:blipFill>
                <a:blip r:embed="rId294"/>
                <a:stretch>
                  <a:fillRect/>
                </a:stretch>
              </p:blipFill>
              <p:spPr>
                <a:xfrm>
                  <a:off x="7992802" y="5792432"/>
                  <a:ext cx="10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59" name="Freihand 458">
                  <a:extLst>
                    <a:ext uri="{FF2B5EF4-FFF2-40B4-BE49-F238E27FC236}">
                      <a16:creationId xmlns:a16="http://schemas.microsoft.com/office/drawing/2014/main" id="{3E6E918C-EF81-4F67-926D-9EF0A211E43D}"/>
                    </a:ext>
                  </a:extLst>
                </p14:cNvPr>
                <p14:cNvContentPartPr/>
                <p14:nvPr/>
              </p14:nvContentPartPr>
              <p14:xfrm>
                <a:off x="7954642" y="5781272"/>
                <a:ext cx="225360" cy="67320"/>
              </p14:xfrm>
            </p:contentPart>
          </mc:Choice>
          <mc:Fallback>
            <p:pic>
              <p:nvPicPr>
                <p:cNvPr id="459" name="Freihand 458">
                  <a:extLst>
                    <a:ext uri="{FF2B5EF4-FFF2-40B4-BE49-F238E27FC236}">
                      <a16:creationId xmlns:a16="http://schemas.microsoft.com/office/drawing/2014/main" id="{3E6E918C-EF81-4F67-926D-9EF0A211E43D}"/>
                    </a:ext>
                  </a:extLst>
                </p:cNvPr>
                <p:cNvPicPr/>
                <p:nvPr/>
              </p:nvPicPr>
              <p:blipFill>
                <a:blip r:embed="rId296"/>
                <a:stretch>
                  <a:fillRect/>
                </a:stretch>
              </p:blipFill>
              <p:spPr>
                <a:xfrm>
                  <a:off x="7950322" y="5776952"/>
                  <a:ext cx="234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60" name="Freihand 459">
                  <a:extLst>
                    <a:ext uri="{FF2B5EF4-FFF2-40B4-BE49-F238E27FC236}">
                      <a16:creationId xmlns:a16="http://schemas.microsoft.com/office/drawing/2014/main" id="{171F5645-B727-4E4A-B1E3-01B7DA066CDA}"/>
                    </a:ext>
                  </a:extLst>
                </p14:cNvPr>
                <p14:cNvContentPartPr/>
                <p14:nvPr/>
              </p14:nvContentPartPr>
              <p14:xfrm>
                <a:off x="8147602" y="5708192"/>
                <a:ext cx="15840" cy="3240"/>
              </p14:xfrm>
            </p:contentPart>
          </mc:Choice>
          <mc:Fallback>
            <p:pic>
              <p:nvPicPr>
                <p:cNvPr id="460" name="Freihand 459">
                  <a:extLst>
                    <a:ext uri="{FF2B5EF4-FFF2-40B4-BE49-F238E27FC236}">
                      <a16:creationId xmlns:a16="http://schemas.microsoft.com/office/drawing/2014/main" id="{171F5645-B727-4E4A-B1E3-01B7DA066CDA}"/>
                    </a:ext>
                  </a:extLst>
                </p:cNvPr>
                <p:cNvPicPr/>
                <p:nvPr/>
              </p:nvPicPr>
              <p:blipFill>
                <a:blip r:embed="rId298"/>
                <a:stretch>
                  <a:fillRect/>
                </a:stretch>
              </p:blipFill>
              <p:spPr>
                <a:xfrm>
                  <a:off x="8143282" y="5703872"/>
                  <a:ext cx="244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61" name="Freihand 460">
                  <a:extLst>
                    <a:ext uri="{FF2B5EF4-FFF2-40B4-BE49-F238E27FC236}">
                      <a16:creationId xmlns:a16="http://schemas.microsoft.com/office/drawing/2014/main" id="{78659C14-CF65-4731-A537-7249A4885994}"/>
                    </a:ext>
                  </a:extLst>
                </p14:cNvPr>
                <p14:cNvContentPartPr/>
                <p14:nvPr/>
              </p14:nvContentPartPr>
              <p14:xfrm>
                <a:off x="7425802" y="5890352"/>
                <a:ext cx="926640" cy="117360"/>
              </p14:xfrm>
            </p:contentPart>
          </mc:Choice>
          <mc:Fallback>
            <p:pic>
              <p:nvPicPr>
                <p:cNvPr id="461" name="Freihand 460">
                  <a:extLst>
                    <a:ext uri="{FF2B5EF4-FFF2-40B4-BE49-F238E27FC236}">
                      <a16:creationId xmlns:a16="http://schemas.microsoft.com/office/drawing/2014/main" id="{78659C14-CF65-4731-A537-7249A4885994}"/>
                    </a:ext>
                  </a:extLst>
                </p:cNvPr>
                <p:cNvPicPr/>
                <p:nvPr/>
              </p:nvPicPr>
              <p:blipFill>
                <a:blip r:embed="rId300"/>
                <a:stretch>
                  <a:fillRect/>
                </a:stretch>
              </p:blipFill>
              <p:spPr>
                <a:xfrm>
                  <a:off x="7421482" y="5886032"/>
                  <a:ext cx="935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62" name="Freihand 461">
                  <a:extLst>
                    <a:ext uri="{FF2B5EF4-FFF2-40B4-BE49-F238E27FC236}">
                      <a16:creationId xmlns:a16="http://schemas.microsoft.com/office/drawing/2014/main" id="{5735B488-4984-4E8F-AA16-E9C9845DEF3D}"/>
                    </a:ext>
                  </a:extLst>
                </p14:cNvPr>
                <p14:cNvContentPartPr/>
                <p14:nvPr/>
              </p14:nvContentPartPr>
              <p14:xfrm>
                <a:off x="8182162" y="5721152"/>
                <a:ext cx="92160" cy="182880"/>
              </p14:xfrm>
            </p:contentPart>
          </mc:Choice>
          <mc:Fallback>
            <p:pic>
              <p:nvPicPr>
                <p:cNvPr id="462" name="Freihand 461">
                  <a:extLst>
                    <a:ext uri="{FF2B5EF4-FFF2-40B4-BE49-F238E27FC236}">
                      <a16:creationId xmlns:a16="http://schemas.microsoft.com/office/drawing/2014/main" id="{5735B488-4984-4E8F-AA16-E9C9845DEF3D}"/>
                    </a:ext>
                  </a:extLst>
                </p:cNvPr>
                <p:cNvPicPr/>
                <p:nvPr/>
              </p:nvPicPr>
              <p:blipFill>
                <a:blip r:embed="rId302"/>
                <a:stretch>
                  <a:fillRect/>
                </a:stretch>
              </p:blipFill>
              <p:spPr>
                <a:xfrm>
                  <a:off x="8177842" y="5716832"/>
                  <a:ext cx="1008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71" name="Freihand 470">
                  <a:extLst>
                    <a:ext uri="{FF2B5EF4-FFF2-40B4-BE49-F238E27FC236}">
                      <a16:creationId xmlns:a16="http://schemas.microsoft.com/office/drawing/2014/main" id="{1477E471-2976-484C-BD25-3543F18C78AC}"/>
                    </a:ext>
                  </a:extLst>
                </p14:cNvPr>
                <p14:cNvContentPartPr/>
                <p14:nvPr/>
              </p14:nvContentPartPr>
              <p14:xfrm>
                <a:off x="7523950" y="6082147"/>
                <a:ext cx="97560" cy="96480"/>
              </p14:xfrm>
            </p:contentPart>
          </mc:Choice>
          <mc:Fallback>
            <p:pic>
              <p:nvPicPr>
                <p:cNvPr id="471" name="Freihand 470">
                  <a:extLst>
                    <a:ext uri="{FF2B5EF4-FFF2-40B4-BE49-F238E27FC236}">
                      <a16:creationId xmlns:a16="http://schemas.microsoft.com/office/drawing/2014/main" id="{1477E471-2976-484C-BD25-3543F18C78AC}"/>
                    </a:ext>
                  </a:extLst>
                </p:cNvPr>
                <p:cNvPicPr/>
                <p:nvPr/>
              </p:nvPicPr>
              <p:blipFill>
                <a:blip r:embed="rId304"/>
                <a:stretch>
                  <a:fillRect/>
                </a:stretch>
              </p:blipFill>
              <p:spPr>
                <a:xfrm>
                  <a:off x="7519630" y="6077827"/>
                  <a:ext cx="106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72" name="Freihand 471">
                  <a:extLst>
                    <a:ext uri="{FF2B5EF4-FFF2-40B4-BE49-F238E27FC236}">
                      <a16:creationId xmlns:a16="http://schemas.microsoft.com/office/drawing/2014/main" id="{9AE1127D-712E-4204-9ED4-22D4EC336701}"/>
                    </a:ext>
                  </a:extLst>
                </p14:cNvPr>
                <p14:cNvContentPartPr/>
                <p14:nvPr/>
              </p14:nvContentPartPr>
              <p14:xfrm>
                <a:off x="7736350" y="6093667"/>
                <a:ext cx="11160" cy="95040"/>
              </p14:xfrm>
            </p:contentPart>
          </mc:Choice>
          <mc:Fallback>
            <p:pic>
              <p:nvPicPr>
                <p:cNvPr id="472" name="Freihand 471">
                  <a:extLst>
                    <a:ext uri="{FF2B5EF4-FFF2-40B4-BE49-F238E27FC236}">
                      <a16:creationId xmlns:a16="http://schemas.microsoft.com/office/drawing/2014/main" id="{9AE1127D-712E-4204-9ED4-22D4EC336701}"/>
                    </a:ext>
                  </a:extLst>
                </p:cNvPr>
                <p:cNvPicPr/>
                <p:nvPr/>
              </p:nvPicPr>
              <p:blipFill>
                <a:blip r:embed="rId306"/>
                <a:stretch>
                  <a:fillRect/>
                </a:stretch>
              </p:blipFill>
              <p:spPr>
                <a:xfrm>
                  <a:off x="7732030" y="6089347"/>
                  <a:ext cx="19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73" name="Freihand 472">
                  <a:extLst>
                    <a:ext uri="{FF2B5EF4-FFF2-40B4-BE49-F238E27FC236}">
                      <a16:creationId xmlns:a16="http://schemas.microsoft.com/office/drawing/2014/main" id="{E3AF1101-C295-42B3-8F00-73FE21C7398E}"/>
                    </a:ext>
                  </a:extLst>
                </p14:cNvPr>
                <p14:cNvContentPartPr/>
                <p14:nvPr/>
              </p14:nvContentPartPr>
              <p14:xfrm>
                <a:off x="7687750" y="6122827"/>
                <a:ext cx="99720" cy="9000"/>
              </p14:xfrm>
            </p:contentPart>
          </mc:Choice>
          <mc:Fallback>
            <p:pic>
              <p:nvPicPr>
                <p:cNvPr id="473" name="Freihand 472">
                  <a:extLst>
                    <a:ext uri="{FF2B5EF4-FFF2-40B4-BE49-F238E27FC236}">
                      <a16:creationId xmlns:a16="http://schemas.microsoft.com/office/drawing/2014/main" id="{E3AF1101-C295-42B3-8F00-73FE21C7398E}"/>
                    </a:ext>
                  </a:extLst>
                </p:cNvPr>
                <p:cNvPicPr/>
                <p:nvPr/>
              </p:nvPicPr>
              <p:blipFill>
                <a:blip r:embed="rId308"/>
                <a:stretch>
                  <a:fillRect/>
                </a:stretch>
              </p:blipFill>
              <p:spPr>
                <a:xfrm>
                  <a:off x="7683430" y="6118507"/>
                  <a:ext cx="1083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74" name="Freihand 473">
                  <a:extLst>
                    <a:ext uri="{FF2B5EF4-FFF2-40B4-BE49-F238E27FC236}">
                      <a16:creationId xmlns:a16="http://schemas.microsoft.com/office/drawing/2014/main" id="{41B72CF2-AFE9-4637-B633-ABEB09DDA9CD}"/>
                    </a:ext>
                  </a:extLst>
                </p14:cNvPr>
                <p14:cNvContentPartPr/>
                <p14:nvPr/>
              </p14:nvContentPartPr>
              <p14:xfrm>
                <a:off x="7900150" y="6063067"/>
                <a:ext cx="36720" cy="87120"/>
              </p14:xfrm>
            </p:contentPart>
          </mc:Choice>
          <mc:Fallback>
            <p:pic>
              <p:nvPicPr>
                <p:cNvPr id="474" name="Freihand 473">
                  <a:extLst>
                    <a:ext uri="{FF2B5EF4-FFF2-40B4-BE49-F238E27FC236}">
                      <a16:creationId xmlns:a16="http://schemas.microsoft.com/office/drawing/2014/main" id="{41B72CF2-AFE9-4637-B633-ABEB09DDA9CD}"/>
                    </a:ext>
                  </a:extLst>
                </p:cNvPr>
                <p:cNvPicPr/>
                <p:nvPr/>
              </p:nvPicPr>
              <p:blipFill>
                <a:blip r:embed="rId310"/>
                <a:stretch>
                  <a:fillRect/>
                </a:stretch>
              </p:blipFill>
              <p:spPr>
                <a:xfrm>
                  <a:off x="7895830" y="6058747"/>
                  <a:ext cx="45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75" name="Freihand 474">
                  <a:extLst>
                    <a:ext uri="{FF2B5EF4-FFF2-40B4-BE49-F238E27FC236}">
                      <a16:creationId xmlns:a16="http://schemas.microsoft.com/office/drawing/2014/main" id="{26F24177-6C55-4E6F-8E94-A0E455C87A4F}"/>
                    </a:ext>
                  </a:extLst>
                </p14:cNvPr>
                <p14:cNvContentPartPr/>
                <p14:nvPr/>
              </p14:nvContentPartPr>
              <p14:xfrm>
                <a:off x="7805470" y="6017347"/>
                <a:ext cx="199440" cy="31680"/>
              </p14:xfrm>
            </p:contentPart>
          </mc:Choice>
          <mc:Fallback>
            <p:pic>
              <p:nvPicPr>
                <p:cNvPr id="475" name="Freihand 474">
                  <a:extLst>
                    <a:ext uri="{FF2B5EF4-FFF2-40B4-BE49-F238E27FC236}">
                      <a16:creationId xmlns:a16="http://schemas.microsoft.com/office/drawing/2014/main" id="{26F24177-6C55-4E6F-8E94-A0E455C87A4F}"/>
                    </a:ext>
                  </a:extLst>
                </p:cNvPr>
                <p:cNvPicPr/>
                <p:nvPr/>
              </p:nvPicPr>
              <p:blipFill>
                <a:blip r:embed="rId312"/>
                <a:stretch>
                  <a:fillRect/>
                </a:stretch>
              </p:blipFill>
              <p:spPr>
                <a:xfrm>
                  <a:off x="7801150" y="6013027"/>
                  <a:ext cx="2080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77" name="Freihand 476">
                  <a:extLst>
                    <a:ext uri="{FF2B5EF4-FFF2-40B4-BE49-F238E27FC236}">
                      <a16:creationId xmlns:a16="http://schemas.microsoft.com/office/drawing/2014/main" id="{A4C75FD0-D137-4872-B2AF-9C90BE1AA9F1}"/>
                    </a:ext>
                  </a:extLst>
                </p14:cNvPr>
                <p14:cNvContentPartPr/>
                <p14:nvPr/>
              </p14:nvContentPartPr>
              <p14:xfrm>
                <a:off x="7240990" y="5791267"/>
                <a:ext cx="493200" cy="220680"/>
              </p14:xfrm>
            </p:contentPart>
          </mc:Choice>
          <mc:Fallback>
            <p:pic>
              <p:nvPicPr>
                <p:cNvPr id="477" name="Freihand 476">
                  <a:extLst>
                    <a:ext uri="{FF2B5EF4-FFF2-40B4-BE49-F238E27FC236}">
                      <a16:creationId xmlns:a16="http://schemas.microsoft.com/office/drawing/2014/main" id="{A4C75FD0-D137-4872-B2AF-9C90BE1AA9F1}"/>
                    </a:ext>
                  </a:extLst>
                </p:cNvPr>
                <p:cNvPicPr/>
                <p:nvPr/>
              </p:nvPicPr>
              <p:blipFill>
                <a:blip r:embed="rId314"/>
                <a:stretch>
                  <a:fillRect/>
                </a:stretch>
              </p:blipFill>
              <p:spPr>
                <a:xfrm>
                  <a:off x="7236670" y="5786947"/>
                  <a:ext cx="5018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03" name="Freihand 102">
                  <a:extLst>
                    <a:ext uri="{FF2B5EF4-FFF2-40B4-BE49-F238E27FC236}">
                      <a16:creationId xmlns:a16="http://schemas.microsoft.com/office/drawing/2014/main" id="{CCB6B79F-4153-45A4-8839-8BCF64FCC5B8}"/>
                    </a:ext>
                  </a:extLst>
                </p14:cNvPr>
                <p14:cNvContentPartPr/>
                <p14:nvPr/>
              </p14:nvContentPartPr>
              <p14:xfrm>
                <a:off x="8095762" y="1752512"/>
                <a:ext cx="86040" cy="130320"/>
              </p14:xfrm>
            </p:contentPart>
          </mc:Choice>
          <mc:Fallback>
            <p:pic>
              <p:nvPicPr>
                <p:cNvPr id="103" name="Freihand 102">
                  <a:extLst>
                    <a:ext uri="{FF2B5EF4-FFF2-40B4-BE49-F238E27FC236}">
                      <a16:creationId xmlns:a16="http://schemas.microsoft.com/office/drawing/2014/main" id="{CCB6B79F-4153-45A4-8839-8BCF64FCC5B8}"/>
                    </a:ext>
                  </a:extLst>
                </p:cNvPr>
                <p:cNvPicPr/>
                <p:nvPr/>
              </p:nvPicPr>
              <p:blipFill>
                <a:blip r:embed="rId316"/>
                <a:stretch>
                  <a:fillRect/>
                </a:stretch>
              </p:blipFill>
              <p:spPr>
                <a:xfrm>
                  <a:off x="8091442" y="1748192"/>
                  <a:ext cx="946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04" name="Freihand 103">
                  <a:extLst>
                    <a:ext uri="{FF2B5EF4-FFF2-40B4-BE49-F238E27FC236}">
                      <a16:creationId xmlns:a16="http://schemas.microsoft.com/office/drawing/2014/main" id="{B828B6A9-FAF3-4DBD-A394-A14F292D0AB8}"/>
                    </a:ext>
                  </a:extLst>
                </p14:cNvPr>
                <p14:cNvContentPartPr/>
                <p14:nvPr/>
              </p14:nvContentPartPr>
              <p14:xfrm>
                <a:off x="8222842" y="1777712"/>
                <a:ext cx="193320" cy="81000"/>
              </p14:xfrm>
            </p:contentPart>
          </mc:Choice>
          <mc:Fallback>
            <p:pic>
              <p:nvPicPr>
                <p:cNvPr id="104" name="Freihand 103">
                  <a:extLst>
                    <a:ext uri="{FF2B5EF4-FFF2-40B4-BE49-F238E27FC236}">
                      <a16:creationId xmlns:a16="http://schemas.microsoft.com/office/drawing/2014/main" id="{B828B6A9-FAF3-4DBD-A394-A14F292D0AB8}"/>
                    </a:ext>
                  </a:extLst>
                </p:cNvPr>
                <p:cNvPicPr/>
                <p:nvPr/>
              </p:nvPicPr>
              <p:blipFill>
                <a:blip r:embed="rId318"/>
                <a:stretch>
                  <a:fillRect/>
                </a:stretch>
              </p:blipFill>
              <p:spPr>
                <a:xfrm>
                  <a:off x="8218522" y="1773392"/>
                  <a:ext cx="201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05" name="Freihand 104">
                  <a:extLst>
                    <a:ext uri="{FF2B5EF4-FFF2-40B4-BE49-F238E27FC236}">
                      <a16:creationId xmlns:a16="http://schemas.microsoft.com/office/drawing/2014/main" id="{F627F18F-09D1-4F7C-A9C1-92E000E3B5ED}"/>
                    </a:ext>
                  </a:extLst>
                </p14:cNvPr>
                <p14:cNvContentPartPr/>
                <p14:nvPr/>
              </p14:nvContentPartPr>
              <p14:xfrm>
                <a:off x="8364682" y="1700672"/>
                <a:ext cx="360" cy="360"/>
              </p14:xfrm>
            </p:contentPart>
          </mc:Choice>
          <mc:Fallback>
            <p:pic>
              <p:nvPicPr>
                <p:cNvPr id="105" name="Freihand 104">
                  <a:extLst>
                    <a:ext uri="{FF2B5EF4-FFF2-40B4-BE49-F238E27FC236}">
                      <a16:creationId xmlns:a16="http://schemas.microsoft.com/office/drawing/2014/main" id="{F627F18F-09D1-4F7C-A9C1-92E000E3B5ED}"/>
                    </a:ext>
                  </a:extLst>
                </p:cNvPr>
                <p:cNvPicPr/>
                <p:nvPr/>
              </p:nvPicPr>
              <p:blipFill>
                <a:blip r:embed="rId25"/>
                <a:stretch>
                  <a:fillRect/>
                </a:stretch>
              </p:blipFill>
              <p:spPr>
                <a:xfrm>
                  <a:off x="8360362" y="1696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06" name="Freihand 105">
                  <a:extLst>
                    <a:ext uri="{FF2B5EF4-FFF2-40B4-BE49-F238E27FC236}">
                      <a16:creationId xmlns:a16="http://schemas.microsoft.com/office/drawing/2014/main" id="{707788F8-3AC5-478C-AF1E-C6467A10DFAF}"/>
                    </a:ext>
                  </a:extLst>
                </p14:cNvPr>
                <p14:cNvContentPartPr/>
                <p14:nvPr/>
              </p14:nvContentPartPr>
              <p14:xfrm>
                <a:off x="8638642" y="1748912"/>
                <a:ext cx="37800" cy="92160"/>
              </p14:xfrm>
            </p:contentPart>
          </mc:Choice>
          <mc:Fallback>
            <p:pic>
              <p:nvPicPr>
                <p:cNvPr id="106" name="Freihand 105">
                  <a:extLst>
                    <a:ext uri="{FF2B5EF4-FFF2-40B4-BE49-F238E27FC236}">
                      <a16:creationId xmlns:a16="http://schemas.microsoft.com/office/drawing/2014/main" id="{707788F8-3AC5-478C-AF1E-C6467A10DFAF}"/>
                    </a:ext>
                  </a:extLst>
                </p:cNvPr>
                <p:cNvPicPr/>
                <p:nvPr/>
              </p:nvPicPr>
              <p:blipFill>
                <a:blip r:embed="rId321"/>
                <a:stretch>
                  <a:fillRect/>
                </a:stretch>
              </p:blipFill>
              <p:spPr>
                <a:xfrm>
                  <a:off x="8634322" y="1744592"/>
                  <a:ext cx="46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07" name="Freihand 106">
                  <a:extLst>
                    <a:ext uri="{FF2B5EF4-FFF2-40B4-BE49-F238E27FC236}">
                      <a16:creationId xmlns:a16="http://schemas.microsoft.com/office/drawing/2014/main" id="{20A6E4E4-0476-4868-95C9-C4B5E55CED82}"/>
                    </a:ext>
                  </a:extLst>
                </p14:cNvPr>
                <p14:cNvContentPartPr/>
                <p14:nvPr/>
              </p14:nvContentPartPr>
              <p14:xfrm>
                <a:off x="8565922" y="1677632"/>
                <a:ext cx="223560" cy="165240"/>
              </p14:xfrm>
            </p:contentPart>
          </mc:Choice>
          <mc:Fallback>
            <p:pic>
              <p:nvPicPr>
                <p:cNvPr id="107" name="Freihand 106">
                  <a:extLst>
                    <a:ext uri="{FF2B5EF4-FFF2-40B4-BE49-F238E27FC236}">
                      <a16:creationId xmlns:a16="http://schemas.microsoft.com/office/drawing/2014/main" id="{20A6E4E4-0476-4868-95C9-C4B5E55CED82}"/>
                    </a:ext>
                  </a:extLst>
                </p:cNvPr>
                <p:cNvPicPr/>
                <p:nvPr/>
              </p:nvPicPr>
              <p:blipFill>
                <a:blip r:embed="rId323"/>
                <a:stretch>
                  <a:fillRect/>
                </a:stretch>
              </p:blipFill>
              <p:spPr>
                <a:xfrm>
                  <a:off x="8561602" y="1673312"/>
                  <a:ext cx="2322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08" name="Freihand 107">
                  <a:extLst>
                    <a:ext uri="{FF2B5EF4-FFF2-40B4-BE49-F238E27FC236}">
                      <a16:creationId xmlns:a16="http://schemas.microsoft.com/office/drawing/2014/main" id="{7F76AB0B-6C8F-4493-A2F8-47E08D1116BD}"/>
                    </a:ext>
                  </a:extLst>
                </p14:cNvPr>
                <p14:cNvContentPartPr/>
                <p14:nvPr/>
              </p14:nvContentPartPr>
              <p14:xfrm>
                <a:off x="8861122" y="1751792"/>
                <a:ext cx="168120" cy="8280"/>
              </p14:xfrm>
            </p:contentPart>
          </mc:Choice>
          <mc:Fallback>
            <p:pic>
              <p:nvPicPr>
                <p:cNvPr id="108" name="Freihand 107">
                  <a:extLst>
                    <a:ext uri="{FF2B5EF4-FFF2-40B4-BE49-F238E27FC236}">
                      <a16:creationId xmlns:a16="http://schemas.microsoft.com/office/drawing/2014/main" id="{7F76AB0B-6C8F-4493-A2F8-47E08D1116BD}"/>
                    </a:ext>
                  </a:extLst>
                </p:cNvPr>
                <p:cNvPicPr/>
                <p:nvPr/>
              </p:nvPicPr>
              <p:blipFill>
                <a:blip r:embed="rId325"/>
                <a:stretch>
                  <a:fillRect/>
                </a:stretch>
              </p:blipFill>
              <p:spPr>
                <a:xfrm>
                  <a:off x="8856802" y="1747472"/>
                  <a:ext cx="1767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09" name="Freihand 108">
                  <a:extLst>
                    <a:ext uri="{FF2B5EF4-FFF2-40B4-BE49-F238E27FC236}">
                      <a16:creationId xmlns:a16="http://schemas.microsoft.com/office/drawing/2014/main" id="{BD680646-DB30-4AFB-8437-7276C71A8C4D}"/>
                    </a:ext>
                  </a:extLst>
                </p14:cNvPr>
                <p14:cNvContentPartPr/>
                <p14:nvPr/>
              </p14:nvContentPartPr>
              <p14:xfrm>
                <a:off x="8850682" y="1791752"/>
                <a:ext cx="171360" cy="25200"/>
              </p14:xfrm>
            </p:contentPart>
          </mc:Choice>
          <mc:Fallback>
            <p:pic>
              <p:nvPicPr>
                <p:cNvPr id="109" name="Freihand 108">
                  <a:extLst>
                    <a:ext uri="{FF2B5EF4-FFF2-40B4-BE49-F238E27FC236}">
                      <a16:creationId xmlns:a16="http://schemas.microsoft.com/office/drawing/2014/main" id="{BD680646-DB30-4AFB-8437-7276C71A8C4D}"/>
                    </a:ext>
                  </a:extLst>
                </p:cNvPr>
                <p:cNvPicPr/>
                <p:nvPr/>
              </p:nvPicPr>
              <p:blipFill>
                <a:blip r:embed="rId327"/>
                <a:stretch>
                  <a:fillRect/>
                </a:stretch>
              </p:blipFill>
              <p:spPr>
                <a:xfrm>
                  <a:off x="8846362" y="1787432"/>
                  <a:ext cx="180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11" name="Freihand 110">
                  <a:extLst>
                    <a:ext uri="{FF2B5EF4-FFF2-40B4-BE49-F238E27FC236}">
                      <a16:creationId xmlns:a16="http://schemas.microsoft.com/office/drawing/2014/main" id="{01ADEBF4-5C01-4B75-B6EF-A0B75FFFE405}"/>
                    </a:ext>
                  </a:extLst>
                </p14:cNvPr>
                <p14:cNvContentPartPr/>
                <p14:nvPr/>
              </p14:nvContentPartPr>
              <p14:xfrm>
                <a:off x="9159202" y="1670072"/>
                <a:ext cx="105840" cy="102960"/>
              </p14:xfrm>
            </p:contentPart>
          </mc:Choice>
          <mc:Fallback>
            <p:pic>
              <p:nvPicPr>
                <p:cNvPr id="111" name="Freihand 110">
                  <a:extLst>
                    <a:ext uri="{FF2B5EF4-FFF2-40B4-BE49-F238E27FC236}">
                      <a16:creationId xmlns:a16="http://schemas.microsoft.com/office/drawing/2014/main" id="{01ADEBF4-5C01-4B75-B6EF-A0B75FFFE405}"/>
                    </a:ext>
                  </a:extLst>
                </p:cNvPr>
                <p:cNvPicPr/>
                <p:nvPr/>
              </p:nvPicPr>
              <p:blipFill>
                <a:blip r:embed="rId329"/>
                <a:stretch>
                  <a:fillRect/>
                </a:stretch>
              </p:blipFill>
              <p:spPr>
                <a:xfrm>
                  <a:off x="9154882" y="1665752"/>
                  <a:ext cx="114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12" name="Freihand 111">
                  <a:extLst>
                    <a:ext uri="{FF2B5EF4-FFF2-40B4-BE49-F238E27FC236}">
                      <a16:creationId xmlns:a16="http://schemas.microsoft.com/office/drawing/2014/main" id="{13386DC4-8673-448C-84B7-E5210B834037}"/>
                    </a:ext>
                  </a:extLst>
                </p14:cNvPr>
                <p14:cNvContentPartPr/>
                <p14:nvPr/>
              </p14:nvContentPartPr>
              <p14:xfrm>
                <a:off x="9224002" y="1711472"/>
                <a:ext cx="34920" cy="106560"/>
              </p14:xfrm>
            </p:contentPart>
          </mc:Choice>
          <mc:Fallback>
            <p:pic>
              <p:nvPicPr>
                <p:cNvPr id="112" name="Freihand 111">
                  <a:extLst>
                    <a:ext uri="{FF2B5EF4-FFF2-40B4-BE49-F238E27FC236}">
                      <a16:creationId xmlns:a16="http://schemas.microsoft.com/office/drawing/2014/main" id="{13386DC4-8673-448C-84B7-E5210B834037}"/>
                    </a:ext>
                  </a:extLst>
                </p:cNvPr>
                <p:cNvPicPr/>
                <p:nvPr/>
              </p:nvPicPr>
              <p:blipFill>
                <a:blip r:embed="rId331"/>
                <a:stretch>
                  <a:fillRect/>
                </a:stretch>
              </p:blipFill>
              <p:spPr>
                <a:xfrm>
                  <a:off x="9219682" y="1707152"/>
                  <a:ext cx="43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13" name="Freihand 112">
                  <a:extLst>
                    <a:ext uri="{FF2B5EF4-FFF2-40B4-BE49-F238E27FC236}">
                      <a16:creationId xmlns:a16="http://schemas.microsoft.com/office/drawing/2014/main" id="{049E5684-40C0-496B-BF8A-12A124A27D6D}"/>
                    </a:ext>
                  </a:extLst>
                </p14:cNvPr>
                <p14:cNvContentPartPr/>
                <p14:nvPr/>
              </p14:nvContentPartPr>
              <p14:xfrm>
                <a:off x="9380962" y="1687352"/>
                <a:ext cx="92160" cy="128160"/>
              </p14:xfrm>
            </p:contentPart>
          </mc:Choice>
          <mc:Fallback>
            <p:pic>
              <p:nvPicPr>
                <p:cNvPr id="113" name="Freihand 112">
                  <a:extLst>
                    <a:ext uri="{FF2B5EF4-FFF2-40B4-BE49-F238E27FC236}">
                      <a16:creationId xmlns:a16="http://schemas.microsoft.com/office/drawing/2014/main" id="{049E5684-40C0-496B-BF8A-12A124A27D6D}"/>
                    </a:ext>
                  </a:extLst>
                </p:cNvPr>
                <p:cNvPicPr/>
                <p:nvPr/>
              </p:nvPicPr>
              <p:blipFill>
                <a:blip r:embed="rId333"/>
                <a:stretch>
                  <a:fillRect/>
                </a:stretch>
              </p:blipFill>
              <p:spPr>
                <a:xfrm>
                  <a:off x="9376642" y="1683032"/>
                  <a:ext cx="100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14" name="Freihand 113">
                  <a:extLst>
                    <a:ext uri="{FF2B5EF4-FFF2-40B4-BE49-F238E27FC236}">
                      <a16:creationId xmlns:a16="http://schemas.microsoft.com/office/drawing/2014/main" id="{3378191C-9BB8-4B7D-B9C8-6840DB0A66B0}"/>
                    </a:ext>
                  </a:extLst>
                </p14:cNvPr>
                <p14:cNvContentPartPr/>
                <p14:nvPr/>
              </p14:nvContentPartPr>
              <p14:xfrm>
                <a:off x="9299602" y="1639472"/>
                <a:ext cx="93960" cy="87840"/>
              </p14:xfrm>
            </p:contentPart>
          </mc:Choice>
          <mc:Fallback>
            <p:pic>
              <p:nvPicPr>
                <p:cNvPr id="114" name="Freihand 113">
                  <a:extLst>
                    <a:ext uri="{FF2B5EF4-FFF2-40B4-BE49-F238E27FC236}">
                      <a16:creationId xmlns:a16="http://schemas.microsoft.com/office/drawing/2014/main" id="{3378191C-9BB8-4B7D-B9C8-6840DB0A66B0}"/>
                    </a:ext>
                  </a:extLst>
                </p:cNvPr>
                <p:cNvPicPr/>
                <p:nvPr/>
              </p:nvPicPr>
              <p:blipFill>
                <a:blip r:embed="rId335"/>
                <a:stretch>
                  <a:fillRect/>
                </a:stretch>
              </p:blipFill>
              <p:spPr>
                <a:xfrm>
                  <a:off x="9295282" y="1635152"/>
                  <a:ext cx="102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15" name="Freihand 114">
                  <a:extLst>
                    <a:ext uri="{FF2B5EF4-FFF2-40B4-BE49-F238E27FC236}">
                      <a16:creationId xmlns:a16="http://schemas.microsoft.com/office/drawing/2014/main" id="{0A8DB7C2-9678-431A-9FDC-3E97B0378368}"/>
                    </a:ext>
                  </a:extLst>
                </p14:cNvPr>
                <p14:cNvContentPartPr/>
                <p14:nvPr/>
              </p14:nvContentPartPr>
              <p14:xfrm>
                <a:off x="9465922" y="1760072"/>
                <a:ext cx="88200" cy="66960"/>
              </p14:xfrm>
            </p:contentPart>
          </mc:Choice>
          <mc:Fallback>
            <p:pic>
              <p:nvPicPr>
                <p:cNvPr id="115" name="Freihand 114">
                  <a:extLst>
                    <a:ext uri="{FF2B5EF4-FFF2-40B4-BE49-F238E27FC236}">
                      <a16:creationId xmlns:a16="http://schemas.microsoft.com/office/drawing/2014/main" id="{0A8DB7C2-9678-431A-9FDC-3E97B0378368}"/>
                    </a:ext>
                  </a:extLst>
                </p:cNvPr>
                <p:cNvPicPr/>
                <p:nvPr/>
              </p:nvPicPr>
              <p:blipFill>
                <a:blip r:embed="rId337"/>
                <a:stretch>
                  <a:fillRect/>
                </a:stretch>
              </p:blipFill>
              <p:spPr>
                <a:xfrm>
                  <a:off x="9461602" y="1755752"/>
                  <a:ext cx="96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32" name="Freihand 131">
                  <a:extLst>
                    <a:ext uri="{FF2B5EF4-FFF2-40B4-BE49-F238E27FC236}">
                      <a16:creationId xmlns:a16="http://schemas.microsoft.com/office/drawing/2014/main" id="{8F07B88A-62EC-469C-B828-BA4407435EB1}"/>
                    </a:ext>
                  </a:extLst>
                </p14:cNvPr>
                <p14:cNvContentPartPr/>
                <p14:nvPr/>
              </p14:nvContentPartPr>
              <p14:xfrm>
                <a:off x="10163242" y="1974272"/>
                <a:ext cx="35640" cy="119520"/>
              </p14:xfrm>
            </p:contentPart>
          </mc:Choice>
          <mc:Fallback>
            <p:pic>
              <p:nvPicPr>
                <p:cNvPr id="132" name="Freihand 131">
                  <a:extLst>
                    <a:ext uri="{FF2B5EF4-FFF2-40B4-BE49-F238E27FC236}">
                      <a16:creationId xmlns:a16="http://schemas.microsoft.com/office/drawing/2014/main" id="{8F07B88A-62EC-469C-B828-BA4407435EB1}"/>
                    </a:ext>
                  </a:extLst>
                </p:cNvPr>
                <p:cNvPicPr/>
                <p:nvPr/>
              </p:nvPicPr>
              <p:blipFill>
                <a:blip r:embed="rId339"/>
                <a:stretch>
                  <a:fillRect/>
                </a:stretch>
              </p:blipFill>
              <p:spPr>
                <a:xfrm>
                  <a:off x="10158922" y="1969952"/>
                  <a:ext cx="44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33" name="Freihand 132">
                  <a:extLst>
                    <a:ext uri="{FF2B5EF4-FFF2-40B4-BE49-F238E27FC236}">
                      <a16:creationId xmlns:a16="http://schemas.microsoft.com/office/drawing/2014/main" id="{94B9456D-036E-4D2D-9AA6-F28CF6506660}"/>
                    </a:ext>
                  </a:extLst>
                </p14:cNvPr>
                <p14:cNvContentPartPr/>
                <p14:nvPr/>
              </p14:nvContentPartPr>
              <p14:xfrm>
                <a:off x="10303642" y="1953752"/>
                <a:ext cx="102600" cy="120600"/>
              </p14:xfrm>
            </p:contentPart>
          </mc:Choice>
          <mc:Fallback>
            <p:pic>
              <p:nvPicPr>
                <p:cNvPr id="133" name="Freihand 132">
                  <a:extLst>
                    <a:ext uri="{FF2B5EF4-FFF2-40B4-BE49-F238E27FC236}">
                      <a16:creationId xmlns:a16="http://schemas.microsoft.com/office/drawing/2014/main" id="{94B9456D-036E-4D2D-9AA6-F28CF6506660}"/>
                    </a:ext>
                  </a:extLst>
                </p:cNvPr>
                <p:cNvPicPr/>
                <p:nvPr/>
              </p:nvPicPr>
              <p:blipFill>
                <a:blip r:embed="rId341"/>
                <a:stretch>
                  <a:fillRect/>
                </a:stretch>
              </p:blipFill>
              <p:spPr>
                <a:xfrm>
                  <a:off x="10299322" y="1949432"/>
                  <a:ext cx="111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34" name="Freihand 133">
                  <a:extLst>
                    <a:ext uri="{FF2B5EF4-FFF2-40B4-BE49-F238E27FC236}">
                      <a16:creationId xmlns:a16="http://schemas.microsoft.com/office/drawing/2014/main" id="{E08A0783-30B3-4D7C-9054-317483B8B12F}"/>
                    </a:ext>
                  </a:extLst>
                </p14:cNvPr>
                <p14:cNvContentPartPr/>
                <p14:nvPr/>
              </p14:nvContentPartPr>
              <p14:xfrm>
                <a:off x="10446922" y="1962752"/>
                <a:ext cx="96480" cy="122760"/>
              </p14:xfrm>
            </p:contentPart>
          </mc:Choice>
          <mc:Fallback>
            <p:pic>
              <p:nvPicPr>
                <p:cNvPr id="134" name="Freihand 133">
                  <a:extLst>
                    <a:ext uri="{FF2B5EF4-FFF2-40B4-BE49-F238E27FC236}">
                      <a16:creationId xmlns:a16="http://schemas.microsoft.com/office/drawing/2014/main" id="{E08A0783-30B3-4D7C-9054-317483B8B12F}"/>
                    </a:ext>
                  </a:extLst>
                </p:cNvPr>
                <p:cNvPicPr/>
                <p:nvPr/>
              </p:nvPicPr>
              <p:blipFill>
                <a:blip r:embed="rId343"/>
                <a:stretch>
                  <a:fillRect/>
                </a:stretch>
              </p:blipFill>
              <p:spPr>
                <a:xfrm>
                  <a:off x="10442602" y="1958432"/>
                  <a:ext cx="105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35" name="Freihand 134">
                  <a:extLst>
                    <a:ext uri="{FF2B5EF4-FFF2-40B4-BE49-F238E27FC236}">
                      <a16:creationId xmlns:a16="http://schemas.microsoft.com/office/drawing/2014/main" id="{98638C1F-73D8-478A-A02A-B4E9A646D1A3}"/>
                    </a:ext>
                  </a:extLst>
                </p14:cNvPr>
                <p14:cNvContentPartPr/>
                <p14:nvPr/>
              </p14:nvContentPartPr>
              <p14:xfrm>
                <a:off x="10592722" y="1954112"/>
                <a:ext cx="105480" cy="107280"/>
              </p14:xfrm>
            </p:contentPart>
          </mc:Choice>
          <mc:Fallback>
            <p:pic>
              <p:nvPicPr>
                <p:cNvPr id="135" name="Freihand 134">
                  <a:extLst>
                    <a:ext uri="{FF2B5EF4-FFF2-40B4-BE49-F238E27FC236}">
                      <a16:creationId xmlns:a16="http://schemas.microsoft.com/office/drawing/2014/main" id="{98638C1F-73D8-478A-A02A-B4E9A646D1A3}"/>
                    </a:ext>
                  </a:extLst>
                </p:cNvPr>
                <p:cNvPicPr/>
                <p:nvPr/>
              </p:nvPicPr>
              <p:blipFill>
                <a:blip r:embed="rId345"/>
                <a:stretch>
                  <a:fillRect/>
                </a:stretch>
              </p:blipFill>
              <p:spPr>
                <a:xfrm>
                  <a:off x="10588402" y="1949792"/>
                  <a:ext cx="114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36" name="Freihand 135">
                  <a:extLst>
                    <a:ext uri="{FF2B5EF4-FFF2-40B4-BE49-F238E27FC236}">
                      <a16:creationId xmlns:a16="http://schemas.microsoft.com/office/drawing/2014/main" id="{170A100D-4512-45B7-A51B-8F3811273DEE}"/>
                    </a:ext>
                  </a:extLst>
                </p14:cNvPr>
                <p14:cNvContentPartPr/>
                <p14:nvPr/>
              </p14:nvContentPartPr>
              <p14:xfrm>
                <a:off x="10881082" y="1932512"/>
                <a:ext cx="156240" cy="128880"/>
              </p14:xfrm>
            </p:contentPart>
          </mc:Choice>
          <mc:Fallback>
            <p:pic>
              <p:nvPicPr>
                <p:cNvPr id="136" name="Freihand 135">
                  <a:extLst>
                    <a:ext uri="{FF2B5EF4-FFF2-40B4-BE49-F238E27FC236}">
                      <a16:creationId xmlns:a16="http://schemas.microsoft.com/office/drawing/2014/main" id="{170A100D-4512-45B7-A51B-8F3811273DEE}"/>
                    </a:ext>
                  </a:extLst>
                </p:cNvPr>
                <p:cNvPicPr/>
                <p:nvPr/>
              </p:nvPicPr>
              <p:blipFill>
                <a:blip r:embed="rId347"/>
                <a:stretch>
                  <a:fillRect/>
                </a:stretch>
              </p:blipFill>
              <p:spPr>
                <a:xfrm>
                  <a:off x="10876762" y="1928192"/>
                  <a:ext cx="164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37" name="Freihand 136">
                  <a:extLst>
                    <a:ext uri="{FF2B5EF4-FFF2-40B4-BE49-F238E27FC236}">
                      <a16:creationId xmlns:a16="http://schemas.microsoft.com/office/drawing/2014/main" id="{2A018074-B538-4F74-8C76-279D5502C652}"/>
                    </a:ext>
                  </a:extLst>
                </p14:cNvPr>
                <p14:cNvContentPartPr/>
                <p14:nvPr/>
              </p14:nvContentPartPr>
              <p14:xfrm>
                <a:off x="10835002" y="2006312"/>
                <a:ext cx="166680" cy="31680"/>
              </p14:xfrm>
            </p:contentPart>
          </mc:Choice>
          <mc:Fallback>
            <p:pic>
              <p:nvPicPr>
                <p:cNvPr id="137" name="Freihand 136">
                  <a:extLst>
                    <a:ext uri="{FF2B5EF4-FFF2-40B4-BE49-F238E27FC236}">
                      <a16:creationId xmlns:a16="http://schemas.microsoft.com/office/drawing/2014/main" id="{2A018074-B538-4F74-8C76-279D5502C652}"/>
                    </a:ext>
                  </a:extLst>
                </p:cNvPr>
                <p:cNvPicPr/>
                <p:nvPr/>
              </p:nvPicPr>
              <p:blipFill>
                <a:blip r:embed="rId349"/>
                <a:stretch>
                  <a:fillRect/>
                </a:stretch>
              </p:blipFill>
              <p:spPr>
                <a:xfrm>
                  <a:off x="10830682" y="2001992"/>
                  <a:ext cx="175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38" name="Freihand 137">
                  <a:extLst>
                    <a:ext uri="{FF2B5EF4-FFF2-40B4-BE49-F238E27FC236}">
                      <a16:creationId xmlns:a16="http://schemas.microsoft.com/office/drawing/2014/main" id="{0134AF70-692F-4F15-8D3F-30E8599D8082}"/>
                    </a:ext>
                  </a:extLst>
                </p14:cNvPr>
                <p14:cNvContentPartPr/>
                <p14:nvPr/>
              </p14:nvContentPartPr>
              <p14:xfrm>
                <a:off x="10820602" y="2011352"/>
                <a:ext cx="157680" cy="39960"/>
              </p14:xfrm>
            </p:contentPart>
          </mc:Choice>
          <mc:Fallback>
            <p:pic>
              <p:nvPicPr>
                <p:cNvPr id="138" name="Freihand 137">
                  <a:extLst>
                    <a:ext uri="{FF2B5EF4-FFF2-40B4-BE49-F238E27FC236}">
                      <a16:creationId xmlns:a16="http://schemas.microsoft.com/office/drawing/2014/main" id="{0134AF70-692F-4F15-8D3F-30E8599D8082}"/>
                    </a:ext>
                  </a:extLst>
                </p:cNvPr>
                <p:cNvPicPr/>
                <p:nvPr/>
              </p:nvPicPr>
              <p:blipFill>
                <a:blip r:embed="rId351"/>
                <a:stretch>
                  <a:fillRect/>
                </a:stretch>
              </p:blipFill>
              <p:spPr>
                <a:xfrm>
                  <a:off x="10816282" y="2007032"/>
                  <a:ext cx="166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39" name="Freihand 138">
                  <a:extLst>
                    <a:ext uri="{FF2B5EF4-FFF2-40B4-BE49-F238E27FC236}">
                      <a16:creationId xmlns:a16="http://schemas.microsoft.com/office/drawing/2014/main" id="{23C3F735-D5CB-4EE9-A076-88293125068D}"/>
                    </a:ext>
                  </a:extLst>
                </p14:cNvPr>
                <p14:cNvContentPartPr/>
                <p14:nvPr/>
              </p14:nvContentPartPr>
              <p14:xfrm>
                <a:off x="11216602" y="1990112"/>
                <a:ext cx="176400" cy="77040"/>
              </p14:xfrm>
            </p:contentPart>
          </mc:Choice>
          <mc:Fallback>
            <p:pic>
              <p:nvPicPr>
                <p:cNvPr id="139" name="Freihand 138">
                  <a:extLst>
                    <a:ext uri="{FF2B5EF4-FFF2-40B4-BE49-F238E27FC236}">
                      <a16:creationId xmlns:a16="http://schemas.microsoft.com/office/drawing/2014/main" id="{23C3F735-D5CB-4EE9-A076-88293125068D}"/>
                    </a:ext>
                  </a:extLst>
                </p:cNvPr>
                <p:cNvPicPr/>
                <p:nvPr/>
              </p:nvPicPr>
              <p:blipFill>
                <a:blip r:embed="rId353"/>
                <a:stretch>
                  <a:fillRect/>
                </a:stretch>
              </p:blipFill>
              <p:spPr>
                <a:xfrm>
                  <a:off x="11212282" y="1985792"/>
                  <a:ext cx="185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40" name="Freihand 139">
                  <a:extLst>
                    <a:ext uri="{FF2B5EF4-FFF2-40B4-BE49-F238E27FC236}">
                      <a16:creationId xmlns:a16="http://schemas.microsoft.com/office/drawing/2014/main" id="{3B240977-9F97-4E24-A9E4-FC8E1DF29D52}"/>
                    </a:ext>
                  </a:extLst>
                </p14:cNvPr>
                <p14:cNvContentPartPr/>
                <p14:nvPr/>
              </p14:nvContentPartPr>
              <p14:xfrm>
                <a:off x="11420362" y="1978592"/>
                <a:ext cx="222840" cy="63000"/>
              </p14:xfrm>
            </p:contentPart>
          </mc:Choice>
          <mc:Fallback>
            <p:pic>
              <p:nvPicPr>
                <p:cNvPr id="140" name="Freihand 139">
                  <a:extLst>
                    <a:ext uri="{FF2B5EF4-FFF2-40B4-BE49-F238E27FC236}">
                      <a16:creationId xmlns:a16="http://schemas.microsoft.com/office/drawing/2014/main" id="{3B240977-9F97-4E24-A9E4-FC8E1DF29D52}"/>
                    </a:ext>
                  </a:extLst>
                </p:cNvPr>
                <p:cNvPicPr/>
                <p:nvPr/>
              </p:nvPicPr>
              <p:blipFill>
                <a:blip r:embed="rId355"/>
                <a:stretch>
                  <a:fillRect/>
                </a:stretch>
              </p:blipFill>
              <p:spPr>
                <a:xfrm>
                  <a:off x="11416042" y="1974272"/>
                  <a:ext cx="231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41" name="Freihand 140">
                  <a:extLst>
                    <a:ext uri="{FF2B5EF4-FFF2-40B4-BE49-F238E27FC236}">
                      <a16:creationId xmlns:a16="http://schemas.microsoft.com/office/drawing/2014/main" id="{14317988-8C5A-4D71-88CF-B17F9F128820}"/>
                    </a:ext>
                  </a:extLst>
                </p14:cNvPr>
                <p14:cNvContentPartPr/>
                <p14:nvPr/>
              </p14:nvContentPartPr>
              <p14:xfrm>
                <a:off x="11611162" y="1959872"/>
                <a:ext cx="274680" cy="172800"/>
              </p14:xfrm>
            </p:contentPart>
          </mc:Choice>
          <mc:Fallback>
            <p:pic>
              <p:nvPicPr>
                <p:cNvPr id="141" name="Freihand 140">
                  <a:extLst>
                    <a:ext uri="{FF2B5EF4-FFF2-40B4-BE49-F238E27FC236}">
                      <a16:creationId xmlns:a16="http://schemas.microsoft.com/office/drawing/2014/main" id="{14317988-8C5A-4D71-88CF-B17F9F128820}"/>
                    </a:ext>
                  </a:extLst>
                </p:cNvPr>
                <p:cNvPicPr/>
                <p:nvPr/>
              </p:nvPicPr>
              <p:blipFill>
                <a:blip r:embed="rId357"/>
                <a:stretch>
                  <a:fillRect/>
                </a:stretch>
              </p:blipFill>
              <p:spPr>
                <a:xfrm>
                  <a:off x="11606842" y="1955552"/>
                  <a:ext cx="283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17" name="Freihand 116">
                  <a:extLst>
                    <a:ext uri="{FF2B5EF4-FFF2-40B4-BE49-F238E27FC236}">
                      <a16:creationId xmlns:a16="http://schemas.microsoft.com/office/drawing/2014/main" id="{A59CFFDE-258C-431C-AA29-D7B4DB87126D}"/>
                    </a:ext>
                  </a:extLst>
                </p14:cNvPr>
                <p14:cNvContentPartPr/>
                <p14:nvPr/>
              </p14:nvContentPartPr>
              <p14:xfrm>
                <a:off x="8127802" y="2063192"/>
                <a:ext cx="11160" cy="172080"/>
              </p14:xfrm>
            </p:contentPart>
          </mc:Choice>
          <mc:Fallback>
            <p:pic>
              <p:nvPicPr>
                <p:cNvPr id="117" name="Freihand 116">
                  <a:extLst>
                    <a:ext uri="{FF2B5EF4-FFF2-40B4-BE49-F238E27FC236}">
                      <a16:creationId xmlns:a16="http://schemas.microsoft.com/office/drawing/2014/main" id="{A59CFFDE-258C-431C-AA29-D7B4DB87126D}"/>
                    </a:ext>
                  </a:extLst>
                </p:cNvPr>
                <p:cNvPicPr/>
                <p:nvPr/>
              </p:nvPicPr>
              <p:blipFill>
                <a:blip r:embed="rId359"/>
                <a:stretch>
                  <a:fillRect/>
                </a:stretch>
              </p:blipFill>
              <p:spPr>
                <a:xfrm>
                  <a:off x="8123482" y="2058872"/>
                  <a:ext cx="19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18" name="Freihand 117">
                  <a:extLst>
                    <a:ext uri="{FF2B5EF4-FFF2-40B4-BE49-F238E27FC236}">
                      <a16:creationId xmlns:a16="http://schemas.microsoft.com/office/drawing/2014/main" id="{2281A334-FACD-4E7D-8B9A-A8AE2692F114}"/>
                    </a:ext>
                  </a:extLst>
                </p14:cNvPr>
                <p14:cNvContentPartPr/>
                <p14:nvPr/>
              </p14:nvContentPartPr>
              <p14:xfrm>
                <a:off x="8002882" y="2058872"/>
                <a:ext cx="211680" cy="51480"/>
              </p14:xfrm>
            </p:contentPart>
          </mc:Choice>
          <mc:Fallback>
            <p:pic>
              <p:nvPicPr>
                <p:cNvPr id="118" name="Freihand 117">
                  <a:extLst>
                    <a:ext uri="{FF2B5EF4-FFF2-40B4-BE49-F238E27FC236}">
                      <a16:creationId xmlns:a16="http://schemas.microsoft.com/office/drawing/2014/main" id="{2281A334-FACD-4E7D-8B9A-A8AE2692F114}"/>
                    </a:ext>
                  </a:extLst>
                </p:cNvPr>
                <p:cNvPicPr/>
                <p:nvPr/>
              </p:nvPicPr>
              <p:blipFill>
                <a:blip r:embed="rId361"/>
                <a:stretch>
                  <a:fillRect/>
                </a:stretch>
              </p:blipFill>
              <p:spPr>
                <a:xfrm>
                  <a:off x="7998562" y="2054552"/>
                  <a:ext cx="2203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19" name="Freihand 118">
                  <a:extLst>
                    <a:ext uri="{FF2B5EF4-FFF2-40B4-BE49-F238E27FC236}">
                      <a16:creationId xmlns:a16="http://schemas.microsoft.com/office/drawing/2014/main" id="{C11AE634-6842-4005-BE5A-EC8BCB0AF245}"/>
                    </a:ext>
                  </a:extLst>
                </p14:cNvPr>
                <p14:cNvContentPartPr/>
                <p14:nvPr/>
              </p14:nvContentPartPr>
              <p14:xfrm>
                <a:off x="8063362" y="2121152"/>
                <a:ext cx="157680" cy="27000"/>
              </p14:xfrm>
            </p:contentPart>
          </mc:Choice>
          <mc:Fallback>
            <p:pic>
              <p:nvPicPr>
                <p:cNvPr id="119" name="Freihand 118">
                  <a:extLst>
                    <a:ext uri="{FF2B5EF4-FFF2-40B4-BE49-F238E27FC236}">
                      <a16:creationId xmlns:a16="http://schemas.microsoft.com/office/drawing/2014/main" id="{C11AE634-6842-4005-BE5A-EC8BCB0AF245}"/>
                    </a:ext>
                  </a:extLst>
                </p:cNvPr>
                <p:cNvPicPr/>
                <p:nvPr/>
              </p:nvPicPr>
              <p:blipFill>
                <a:blip r:embed="rId363"/>
                <a:stretch>
                  <a:fillRect/>
                </a:stretch>
              </p:blipFill>
              <p:spPr>
                <a:xfrm>
                  <a:off x="8059042" y="2116832"/>
                  <a:ext cx="1663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20" name="Freihand 119">
                  <a:extLst>
                    <a:ext uri="{FF2B5EF4-FFF2-40B4-BE49-F238E27FC236}">
                      <a16:creationId xmlns:a16="http://schemas.microsoft.com/office/drawing/2014/main" id="{F531F98B-43B9-4B7B-AE8A-06547A40DE96}"/>
                    </a:ext>
                  </a:extLst>
                </p14:cNvPr>
                <p14:cNvContentPartPr/>
                <p14:nvPr/>
              </p14:nvContentPartPr>
              <p14:xfrm>
                <a:off x="8222482" y="2120432"/>
                <a:ext cx="110520" cy="75960"/>
              </p14:xfrm>
            </p:contentPart>
          </mc:Choice>
          <mc:Fallback>
            <p:pic>
              <p:nvPicPr>
                <p:cNvPr id="120" name="Freihand 119">
                  <a:extLst>
                    <a:ext uri="{FF2B5EF4-FFF2-40B4-BE49-F238E27FC236}">
                      <a16:creationId xmlns:a16="http://schemas.microsoft.com/office/drawing/2014/main" id="{F531F98B-43B9-4B7B-AE8A-06547A40DE96}"/>
                    </a:ext>
                  </a:extLst>
                </p:cNvPr>
                <p:cNvPicPr/>
                <p:nvPr/>
              </p:nvPicPr>
              <p:blipFill>
                <a:blip r:embed="rId365"/>
                <a:stretch>
                  <a:fillRect/>
                </a:stretch>
              </p:blipFill>
              <p:spPr>
                <a:xfrm>
                  <a:off x="8218162" y="2116112"/>
                  <a:ext cx="119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21" name="Freihand 120">
                  <a:extLst>
                    <a:ext uri="{FF2B5EF4-FFF2-40B4-BE49-F238E27FC236}">
                      <a16:creationId xmlns:a16="http://schemas.microsoft.com/office/drawing/2014/main" id="{B9869E28-ACE7-4C68-8AED-949E2FB13F82}"/>
                    </a:ext>
                  </a:extLst>
                </p14:cNvPr>
                <p14:cNvContentPartPr/>
                <p14:nvPr/>
              </p14:nvContentPartPr>
              <p14:xfrm>
                <a:off x="8329762" y="2098832"/>
                <a:ext cx="287280" cy="218160"/>
              </p14:xfrm>
            </p:contentPart>
          </mc:Choice>
          <mc:Fallback>
            <p:pic>
              <p:nvPicPr>
                <p:cNvPr id="121" name="Freihand 120">
                  <a:extLst>
                    <a:ext uri="{FF2B5EF4-FFF2-40B4-BE49-F238E27FC236}">
                      <a16:creationId xmlns:a16="http://schemas.microsoft.com/office/drawing/2014/main" id="{B9869E28-ACE7-4C68-8AED-949E2FB13F82}"/>
                    </a:ext>
                  </a:extLst>
                </p:cNvPr>
                <p:cNvPicPr/>
                <p:nvPr/>
              </p:nvPicPr>
              <p:blipFill>
                <a:blip r:embed="rId367"/>
                <a:stretch>
                  <a:fillRect/>
                </a:stretch>
              </p:blipFill>
              <p:spPr>
                <a:xfrm>
                  <a:off x="8325442" y="2094512"/>
                  <a:ext cx="2959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22" name="Freihand 121">
                  <a:extLst>
                    <a:ext uri="{FF2B5EF4-FFF2-40B4-BE49-F238E27FC236}">
                      <a16:creationId xmlns:a16="http://schemas.microsoft.com/office/drawing/2014/main" id="{94D3B72A-42DA-430B-819A-F10E085451CA}"/>
                    </a:ext>
                  </a:extLst>
                </p14:cNvPr>
                <p14:cNvContentPartPr/>
                <p14:nvPr/>
              </p14:nvContentPartPr>
              <p14:xfrm>
                <a:off x="8666362" y="2100992"/>
                <a:ext cx="12600" cy="89280"/>
              </p14:xfrm>
            </p:contentPart>
          </mc:Choice>
          <mc:Fallback>
            <p:pic>
              <p:nvPicPr>
                <p:cNvPr id="122" name="Freihand 121">
                  <a:extLst>
                    <a:ext uri="{FF2B5EF4-FFF2-40B4-BE49-F238E27FC236}">
                      <a16:creationId xmlns:a16="http://schemas.microsoft.com/office/drawing/2014/main" id="{94D3B72A-42DA-430B-819A-F10E085451CA}"/>
                    </a:ext>
                  </a:extLst>
                </p:cNvPr>
                <p:cNvPicPr/>
                <p:nvPr/>
              </p:nvPicPr>
              <p:blipFill>
                <a:blip r:embed="rId369"/>
                <a:stretch>
                  <a:fillRect/>
                </a:stretch>
              </p:blipFill>
              <p:spPr>
                <a:xfrm>
                  <a:off x="8662042" y="2096672"/>
                  <a:ext cx="21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25" name="Freihand 124">
                  <a:extLst>
                    <a:ext uri="{FF2B5EF4-FFF2-40B4-BE49-F238E27FC236}">
                      <a16:creationId xmlns:a16="http://schemas.microsoft.com/office/drawing/2014/main" id="{E4AD951C-6048-499B-9387-2F2A1F66B7C1}"/>
                    </a:ext>
                  </a:extLst>
                </p14:cNvPr>
                <p14:cNvContentPartPr/>
                <p14:nvPr/>
              </p14:nvContentPartPr>
              <p14:xfrm>
                <a:off x="8825482" y="2037992"/>
                <a:ext cx="193680" cy="150120"/>
              </p14:xfrm>
            </p:contentPart>
          </mc:Choice>
          <mc:Fallback>
            <p:pic>
              <p:nvPicPr>
                <p:cNvPr id="125" name="Freihand 124">
                  <a:extLst>
                    <a:ext uri="{FF2B5EF4-FFF2-40B4-BE49-F238E27FC236}">
                      <a16:creationId xmlns:a16="http://schemas.microsoft.com/office/drawing/2014/main" id="{E4AD951C-6048-499B-9387-2F2A1F66B7C1}"/>
                    </a:ext>
                  </a:extLst>
                </p:cNvPr>
                <p:cNvPicPr/>
                <p:nvPr/>
              </p:nvPicPr>
              <p:blipFill>
                <a:blip r:embed="rId371"/>
                <a:stretch>
                  <a:fillRect/>
                </a:stretch>
              </p:blipFill>
              <p:spPr>
                <a:xfrm>
                  <a:off x="8821162" y="2033672"/>
                  <a:ext cx="202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26" name="Freihand 125">
                  <a:extLst>
                    <a:ext uri="{FF2B5EF4-FFF2-40B4-BE49-F238E27FC236}">
                      <a16:creationId xmlns:a16="http://schemas.microsoft.com/office/drawing/2014/main" id="{4CFC8ED7-C855-4EB5-B8F5-67482E647A4C}"/>
                    </a:ext>
                  </a:extLst>
                </p14:cNvPr>
                <p14:cNvContentPartPr/>
                <p14:nvPr/>
              </p14:nvContentPartPr>
              <p14:xfrm>
                <a:off x="9070642" y="2093432"/>
                <a:ext cx="106920" cy="52560"/>
              </p14:xfrm>
            </p:contentPart>
          </mc:Choice>
          <mc:Fallback>
            <p:pic>
              <p:nvPicPr>
                <p:cNvPr id="126" name="Freihand 125">
                  <a:extLst>
                    <a:ext uri="{FF2B5EF4-FFF2-40B4-BE49-F238E27FC236}">
                      <a16:creationId xmlns:a16="http://schemas.microsoft.com/office/drawing/2014/main" id="{4CFC8ED7-C855-4EB5-B8F5-67482E647A4C}"/>
                    </a:ext>
                  </a:extLst>
                </p:cNvPr>
                <p:cNvPicPr/>
                <p:nvPr/>
              </p:nvPicPr>
              <p:blipFill>
                <a:blip r:embed="rId373"/>
                <a:stretch>
                  <a:fillRect/>
                </a:stretch>
              </p:blipFill>
              <p:spPr>
                <a:xfrm>
                  <a:off x="9066322" y="2089112"/>
                  <a:ext cx="115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27" name="Freihand 126">
                  <a:extLst>
                    <a:ext uri="{FF2B5EF4-FFF2-40B4-BE49-F238E27FC236}">
                      <a16:creationId xmlns:a16="http://schemas.microsoft.com/office/drawing/2014/main" id="{25C0D94C-C0D2-4A4C-85E3-715E2A146C91}"/>
                    </a:ext>
                  </a:extLst>
                </p14:cNvPr>
                <p14:cNvContentPartPr/>
                <p14:nvPr/>
              </p14:nvContentPartPr>
              <p14:xfrm>
                <a:off x="9184042" y="2062112"/>
                <a:ext cx="87840" cy="106920"/>
              </p14:xfrm>
            </p:contentPart>
          </mc:Choice>
          <mc:Fallback>
            <p:pic>
              <p:nvPicPr>
                <p:cNvPr id="127" name="Freihand 126">
                  <a:extLst>
                    <a:ext uri="{FF2B5EF4-FFF2-40B4-BE49-F238E27FC236}">
                      <a16:creationId xmlns:a16="http://schemas.microsoft.com/office/drawing/2014/main" id="{25C0D94C-C0D2-4A4C-85E3-715E2A146C91}"/>
                    </a:ext>
                  </a:extLst>
                </p:cNvPr>
                <p:cNvPicPr/>
                <p:nvPr/>
              </p:nvPicPr>
              <p:blipFill>
                <a:blip r:embed="rId375"/>
                <a:stretch>
                  <a:fillRect/>
                </a:stretch>
              </p:blipFill>
              <p:spPr>
                <a:xfrm>
                  <a:off x="9179722" y="2057792"/>
                  <a:ext cx="96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28" name="Freihand 127">
                  <a:extLst>
                    <a:ext uri="{FF2B5EF4-FFF2-40B4-BE49-F238E27FC236}">
                      <a16:creationId xmlns:a16="http://schemas.microsoft.com/office/drawing/2014/main" id="{03B66399-0739-4427-A311-E24443DED4C5}"/>
                    </a:ext>
                  </a:extLst>
                </p14:cNvPr>
                <p14:cNvContentPartPr/>
                <p14:nvPr/>
              </p14:nvContentPartPr>
              <p14:xfrm>
                <a:off x="9382042" y="2077232"/>
                <a:ext cx="113400" cy="91440"/>
              </p14:xfrm>
            </p:contentPart>
          </mc:Choice>
          <mc:Fallback>
            <p:pic>
              <p:nvPicPr>
                <p:cNvPr id="128" name="Freihand 127">
                  <a:extLst>
                    <a:ext uri="{FF2B5EF4-FFF2-40B4-BE49-F238E27FC236}">
                      <a16:creationId xmlns:a16="http://schemas.microsoft.com/office/drawing/2014/main" id="{03B66399-0739-4427-A311-E24443DED4C5}"/>
                    </a:ext>
                  </a:extLst>
                </p:cNvPr>
                <p:cNvPicPr/>
                <p:nvPr/>
              </p:nvPicPr>
              <p:blipFill>
                <a:blip r:embed="rId377"/>
                <a:stretch>
                  <a:fillRect/>
                </a:stretch>
              </p:blipFill>
              <p:spPr>
                <a:xfrm>
                  <a:off x="9377722" y="2072912"/>
                  <a:ext cx="122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29" name="Freihand 128">
                  <a:extLst>
                    <a:ext uri="{FF2B5EF4-FFF2-40B4-BE49-F238E27FC236}">
                      <a16:creationId xmlns:a16="http://schemas.microsoft.com/office/drawing/2014/main" id="{0CC36906-BB3A-4EBA-8628-48A00FDFEE00}"/>
                    </a:ext>
                  </a:extLst>
                </p14:cNvPr>
                <p14:cNvContentPartPr/>
                <p14:nvPr/>
              </p14:nvContentPartPr>
              <p14:xfrm>
                <a:off x="9543322" y="2090192"/>
                <a:ext cx="162720" cy="42840"/>
              </p14:xfrm>
            </p:contentPart>
          </mc:Choice>
          <mc:Fallback>
            <p:pic>
              <p:nvPicPr>
                <p:cNvPr id="129" name="Freihand 128">
                  <a:extLst>
                    <a:ext uri="{FF2B5EF4-FFF2-40B4-BE49-F238E27FC236}">
                      <a16:creationId xmlns:a16="http://schemas.microsoft.com/office/drawing/2014/main" id="{0CC36906-BB3A-4EBA-8628-48A00FDFEE00}"/>
                    </a:ext>
                  </a:extLst>
                </p:cNvPr>
                <p:cNvPicPr/>
                <p:nvPr/>
              </p:nvPicPr>
              <p:blipFill>
                <a:blip r:embed="rId379"/>
                <a:stretch>
                  <a:fillRect/>
                </a:stretch>
              </p:blipFill>
              <p:spPr>
                <a:xfrm>
                  <a:off x="9539002" y="2085872"/>
                  <a:ext cx="1713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30" name="Freihand 129">
                  <a:extLst>
                    <a:ext uri="{FF2B5EF4-FFF2-40B4-BE49-F238E27FC236}">
                      <a16:creationId xmlns:a16="http://schemas.microsoft.com/office/drawing/2014/main" id="{B4670418-9FDD-4D9F-8DD7-BC46AE9C5538}"/>
                    </a:ext>
                  </a:extLst>
                </p14:cNvPr>
                <p14:cNvContentPartPr/>
                <p14:nvPr/>
              </p14:nvContentPartPr>
              <p14:xfrm>
                <a:off x="9651682" y="2016392"/>
                <a:ext cx="43560" cy="23400"/>
              </p14:xfrm>
            </p:contentPart>
          </mc:Choice>
          <mc:Fallback>
            <p:pic>
              <p:nvPicPr>
                <p:cNvPr id="130" name="Freihand 129">
                  <a:extLst>
                    <a:ext uri="{FF2B5EF4-FFF2-40B4-BE49-F238E27FC236}">
                      <a16:creationId xmlns:a16="http://schemas.microsoft.com/office/drawing/2014/main" id="{B4670418-9FDD-4D9F-8DD7-BC46AE9C5538}"/>
                    </a:ext>
                  </a:extLst>
                </p:cNvPr>
                <p:cNvPicPr/>
                <p:nvPr/>
              </p:nvPicPr>
              <p:blipFill>
                <a:blip r:embed="rId381"/>
                <a:stretch>
                  <a:fillRect/>
                </a:stretch>
              </p:blipFill>
              <p:spPr>
                <a:xfrm>
                  <a:off x="9647362" y="2012072"/>
                  <a:ext cx="52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31" name="Freihand 130">
                  <a:extLst>
                    <a:ext uri="{FF2B5EF4-FFF2-40B4-BE49-F238E27FC236}">
                      <a16:creationId xmlns:a16="http://schemas.microsoft.com/office/drawing/2014/main" id="{05818685-5DEA-48ED-AD94-51B4346C0E3A}"/>
                    </a:ext>
                  </a:extLst>
                </p14:cNvPr>
                <p14:cNvContentPartPr/>
                <p14:nvPr/>
              </p14:nvContentPartPr>
              <p14:xfrm>
                <a:off x="9755362" y="2002352"/>
                <a:ext cx="152640" cy="123120"/>
              </p14:xfrm>
            </p:contentPart>
          </mc:Choice>
          <mc:Fallback>
            <p:pic>
              <p:nvPicPr>
                <p:cNvPr id="131" name="Freihand 130">
                  <a:extLst>
                    <a:ext uri="{FF2B5EF4-FFF2-40B4-BE49-F238E27FC236}">
                      <a16:creationId xmlns:a16="http://schemas.microsoft.com/office/drawing/2014/main" id="{05818685-5DEA-48ED-AD94-51B4346C0E3A}"/>
                    </a:ext>
                  </a:extLst>
                </p:cNvPr>
                <p:cNvPicPr/>
                <p:nvPr/>
              </p:nvPicPr>
              <p:blipFill>
                <a:blip r:embed="rId383"/>
                <a:stretch>
                  <a:fillRect/>
                </a:stretch>
              </p:blipFill>
              <p:spPr>
                <a:xfrm>
                  <a:off x="9751042" y="1998032"/>
                  <a:ext cx="161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42" name="Freihand 141">
                  <a:extLst>
                    <a:ext uri="{FF2B5EF4-FFF2-40B4-BE49-F238E27FC236}">
                      <a16:creationId xmlns:a16="http://schemas.microsoft.com/office/drawing/2014/main" id="{9E1C9E3E-F2FE-40E2-AE2D-CAAE02CEEC62}"/>
                    </a:ext>
                  </a:extLst>
                </p14:cNvPr>
                <p14:cNvContentPartPr/>
                <p14:nvPr/>
              </p14:nvContentPartPr>
              <p14:xfrm>
                <a:off x="8151202" y="2289632"/>
                <a:ext cx="106560" cy="177840"/>
              </p14:xfrm>
            </p:contentPart>
          </mc:Choice>
          <mc:Fallback>
            <p:pic>
              <p:nvPicPr>
                <p:cNvPr id="142" name="Freihand 141">
                  <a:extLst>
                    <a:ext uri="{FF2B5EF4-FFF2-40B4-BE49-F238E27FC236}">
                      <a16:creationId xmlns:a16="http://schemas.microsoft.com/office/drawing/2014/main" id="{9E1C9E3E-F2FE-40E2-AE2D-CAAE02CEEC62}"/>
                    </a:ext>
                  </a:extLst>
                </p:cNvPr>
                <p:cNvPicPr/>
                <p:nvPr/>
              </p:nvPicPr>
              <p:blipFill>
                <a:blip r:embed="rId385"/>
                <a:stretch>
                  <a:fillRect/>
                </a:stretch>
              </p:blipFill>
              <p:spPr>
                <a:xfrm>
                  <a:off x="8146882" y="2285312"/>
                  <a:ext cx="1152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43" name="Freihand 142">
                  <a:extLst>
                    <a:ext uri="{FF2B5EF4-FFF2-40B4-BE49-F238E27FC236}">
                      <a16:creationId xmlns:a16="http://schemas.microsoft.com/office/drawing/2014/main" id="{EC283595-59EB-47D2-9496-40DE95699B7D}"/>
                    </a:ext>
                  </a:extLst>
                </p14:cNvPr>
                <p14:cNvContentPartPr/>
                <p14:nvPr/>
              </p14:nvContentPartPr>
              <p14:xfrm>
                <a:off x="8298082" y="2322392"/>
                <a:ext cx="330480" cy="142200"/>
              </p14:xfrm>
            </p:contentPart>
          </mc:Choice>
          <mc:Fallback>
            <p:pic>
              <p:nvPicPr>
                <p:cNvPr id="143" name="Freihand 142">
                  <a:extLst>
                    <a:ext uri="{FF2B5EF4-FFF2-40B4-BE49-F238E27FC236}">
                      <a16:creationId xmlns:a16="http://schemas.microsoft.com/office/drawing/2014/main" id="{EC283595-59EB-47D2-9496-40DE95699B7D}"/>
                    </a:ext>
                  </a:extLst>
                </p:cNvPr>
                <p:cNvPicPr/>
                <p:nvPr/>
              </p:nvPicPr>
              <p:blipFill>
                <a:blip r:embed="rId387"/>
                <a:stretch>
                  <a:fillRect/>
                </a:stretch>
              </p:blipFill>
              <p:spPr>
                <a:xfrm>
                  <a:off x="8293762" y="2318072"/>
                  <a:ext cx="339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44" name="Freihand 143">
                  <a:extLst>
                    <a:ext uri="{FF2B5EF4-FFF2-40B4-BE49-F238E27FC236}">
                      <a16:creationId xmlns:a16="http://schemas.microsoft.com/office/drawing/2014/main" id="{C7B0A21B-6D8E-4BBA-9304-A1CDAD783775}"/>
                    </a:ext>
                  </a:extLst>
                </p14:cNvPr>
                <p14:cNvContentPartPr/>
                <p14:nvPr/>
              </p14:nvContentPartPr>
              <p14:xfrm>
                <a:off x="8622442" y="2365952"/>
                <a:ext cx="130320" cy="114840"/>
              </p14:xfrm>
            </p:contentPart>
          </mc:Choice>
          <mc:Fallback>
            <p:pic>
              <p:nvPicPr>
                <p:cNvPr id="144" name="Freihand 143">
                  <a:extLst>
                    <a:ext uri="{FF2B5EF4-FFF2-40B4-BE49-F238E27FC236}">
                      <a16:creationId xmlns:a16="http://schemas.microsoft.com/office/drawing/2014/main" id="{C7B0A21B-6D8E-4BBA-9304-A1CDAD783775}"/>
                    </a:ext>
                  </a:extLst>
                </p:cNvPr>
                <p:cNvPicPr/>
                <p:nvPr/>
              </p:nvPicPr>
              <p:blipFill>
                <a:blip r:embed="rId389"/>
                <a:stretch>
                  <a:fillRect/>
                </a:stretch>
              </p:blipFill>
              <p:spPr>
                <a:xfrm>
                  <a:off x="8618122" y="2361632"/>
                  <a:ext cx="138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45" name="Freihand 144">
                  <a:extLst>
                    <a:ext uri="{FF2B5EF4-FFF2-40B4-BE49-F238E27FC236}">
                      <a16:creationId xmlns:a16="http://schemas.microsoft.com/office/drawing/2014/main" id="{246D95CC-20FB-4481-9E6D-83C1E95E0D7A}"/>
                    </a:ext>
                  </a:extLst>
                </p14:cNvPr>
                <p14:cNvContentPartPr/>
                <p14:nvPr/>
              </p14:nvContentPartPr>
              <p14:xfrm>
                <a:off x="8941402" y="2375672"/>
                <a:ext cx="190800" cy="87120"/>
              </p14:xfrm>
            </p:contentPart>
          </mc:Choice>
          <mc:Fallback>
            <p:pic>
              <p:nvPicPr>
                <p:cNvPr id="145" name="Freihand 144">
                  <a:extLst>
                    <a:ext uri="{FF2B5EF4-FFF2-40B4-BE49-F238E27FC236}">
                      <a16:creationId xmlns:a16="http://schemas.microsoft.com/office/drawing/2014/main" id="{246D95CC-20FB-4481-9E6D-83C1E95E0D7A}"/>
                    </a:ext>
                  </a:extLst>
                </p:cNvPr>
                <p:cNvPicPr/>
                <p:nvPr/>
              </p:nvPicPr>
              <p:blipFill>
                <a:blip r:embed="rId391"/>
                <a:stretch>
                  <a:fillRect/>
                </a:stretch>
              </p:blipFill>
              <p:spPr>
                <a:xfrm>
                  <a:off x="8937082" y="2371352"/>
                  <a:ext cx="199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46" name="Freihand 145">
                  <a:extLst>
                    <a:ext uri="{FF2B5EF4-FFF2-40B4-BE49-F238E27FC236}">
                      <a16:creationId xmlns:a16="http://schemas.microsoft.com/office/drawing/2014/main" id="{CF48D285-7034-4BEF-BCAE-04BBDCFD425A}"/>
                    </a:ext>
                  </a:extLst>
                </p14:cNvPr>
                <p14:cNvContentPartPr/>
                <p14:nvPr/>
              </p14:nvContentPartPr>
              <p14:xfrm>
                <a:off x="9163162" y="2284952"/>
                <a:ext cx="236880" cy="171360"/>
              </p14:xfrm>
            </p:contentPart>
          </mc:Choice>
          <mc:Fallback>
            <p:pic>
              <p:nvPicPr>
                <p:cNvPr id="146" name="Freihand 145">
                  <a:extLst>
                    <a:ext uri="{FF2B5EF4-FFF2-40B4-BE49-F238E27FC236}">
                      <a16:creationId xmlns:a16="http://schemas.microsoft.com/office/drawing/2014/main" id="{CF48D285-7034-4BEF-BCAE-04BBDCFD425A}"/>
                    </a:ext>
                  </a:extLst>
                </p:cNvPr>
                <p:cNvPicPr/>
                <p:nvPr/>
              </p:nvPicPr>
              <p:blipFill>
                <a:blip r:embed="rId393"/>
                <a:stretch>
                  <a:fillRect/>
                </a:stretch>
              </p:blipFill>
              <p:spPr>
                <a:xfrm>
                  <a:off x="9158842" y="2280632"/>
                  <a:ext cx="2455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47" name="Freihand 146">
                  <a:extLst>
                    <a:ext uri="{FF2B5EF4-FFF2-40B4-BE49-F238E27FC236}">
                      <a16:creationId xmlns:a16="http://schemas.microsoft.com/office/drawing/2014/main" id="{5420EB3C-9D83-4CCF-8BD0-3F07C05068D7}"/>
                    </a:ext>
                  </a:extLst>
                </p14:cNvPr>
                <p14:cNvContentPartPr/>
                <p14:nvPr/>
              </p14:nvContentPartPr>
              <p14:xfrm>
                <a:off x="9379162" y="2274512"/>
                <a:ext cx="158760" cy="95400"/>
              </p14:xfrm>
            </p:contentPart>
          </mc:Choice>
          <mc:Fallback>
            <p:pic>
              <p:nvPicPr>
                <p:cNvPr id="147" name="Freihand 146">
                  <a:extLst>
                    <a:ext uri="{FF2B5EF4-FFF2-40B4-BE49-F238E27FC236}">
                      <a16:creationId xmlns:a16="http://schemas.microsoft.com/office/drawing/2014/main" id="{5420EB3C-9D83-4CCF-8BD0-3F07C05068D7}"/>
                    </a:ext>
                  </a:extLst>
                </p:cNvPr>
                <p:cNvPicPr/>
                <p:nvPr/>
              </p:nvPicPr>
              <p:blipFill>
                <a:blip r:embed="rId395"/>
                <a:stretch>
                  <a:fillRect/>
                </a:stretch>
              </p:blipFill>
              <p:spPr>
                <a:xfrm>
                  <a:off x="9374842" y="2270192"/>
                  <a:ext cx="167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48" name="Freihand 147">
                  <a:extLst>
                    <a:ext uri="{FF2B5EF4-FFF2-40B4-BE49-F238E27FC236}">
                      <a16:creationId xmlns:a16="http://schemas.microsoft.com/office/drawing/2014/main" id="{38F05DF7-40A9-4FA5-8B38-4EEEE349460E}"/>
                    </a:ext>
                  </a:extLst>
                </p14:cNvPr>
                <p14:cNvContentPartPr/>
                <p14:nvPr/>
              </p14:nvContentPartPr>
              <p14:xfrm>
                <a:off x="9454762" y="2449112"/>
                <a:ext cx="58320" cy="15840"/>
              </p14:xfrm>
            </p:contentPart>
          </mc:Choice>
          <mc:Fallback>
            <p:pic>
              <p:nvPicPr>
                <p:cNvPr id="148" name="Freihand 147">
                  <a:extLst>
                    <a:ext uri="{FF2B5EF4-FFF2-40B4-BE49-F238E27FC236}">
                      <a16:creationId xmlns:a16="http://schemas.microsoft.com/office/drawing/2014/main" id="{38F05DF7-40A9-4FA5-8B38-4EEEE349460E}"/>
                    </a:ext>
                  </a:extLst>
                </p:cNvPr>
                <p:cNvPicPr/>
                <p:nvPr/>
              </p:nvPicPr>
              <p:blipFill>
                <a:blip r:embed="rId397"/>
                <a:stretch>
                  <a:fillRect/>
                </a:stretch>
              </p:blipFill>
              <p:spPr>
                <a:xfrm>
                  <a:off x="9450442" y="2444792"/>
                  <a:ext cx="66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52" name="Freihand 151">
                  <a:extLst>
                    <a:ext uri="{FF2B5EF4-FFF2-40B4-BE49-F238E27FC236}">
                      <a16:creationId xmlns:a16="http://schemas.microsoft.com/office/drawing/2014/main" id="{9458D43D-9ABC-4382-A480-F7CF8FCE13BE}"/>
                    </a:ext>
                  </a:extLst>
                </p14:cNvPr>
                <p14:cNvContentPartPr/>
                <p14:nvPr/>
              </p14:nvContentPartPr>
              <p14:xfrm>
                <a:off x="8097922" y="2614712"/>
                <a:ext cx="144000" cy="163080"/>
              </p14:xfrm>
            </p:contentPart>
          </mc:Choice>
          <mc:Fallback>
            <p:pic>
              <p:nvPicPr>
                <p:cNvPr id="152" name="Freihand 151">
                  <a:extLst>
                    <a:ext uri="{FF2B5EF4-FFF2-40B4-BE49-F238E27FC236}">
                      <a16:creationId xmlns:a16="http://schemas.microsoft.com/office/drawing/2014/main" id="{9458D43D-9ABC-4382-A480-F7CF8FCE13BE}"/>
                    </a:ext>
                  </a:extLst>
                </p:cNvPr>
                <p:cNvPicPr/>
                <p:nvPr/>
              </p:nvPicPr>
              <p:blipFill>
                <a:blip r:embed="rId399"/>
                <a:stretch>
                  <a:fillRect/>
                </a:stretch>
              </p:blipFill>
              <p:spPr>
                <a:xfrm>
                  <a:off x="8093602" y="2610392"/>
                  <a:ext cx="1526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53" name="Freihand 152">
                  <a:extLst>
                    <a:ext uri="{FF2B5EF4-FFF2-40B4-BE49-F238E27FC236}">
                      <a16:creationId xmlns:a16="http://schemas.microsoft.com/office/drawing/2014/main" id="{184EDC4E-16B2-4B2B-9BCB-B343FCA9ADDC}"/>
                    </a:ext>
                  </a:extLst>
                </p14:cNvPr>
                <p14:cNvContentPartPr/>
                <p14:nvPr/>
              </p14:nvContentPartPr>
              <p14:xfrm>
                <a:off x="8223922" y="2627312"/>
                <a:ext cx="173880" cy="289800"/>
              </p14:xfrm>
            </p:contentPart>
          </mc:Choice>
          <mc:Fallback>
            <p:pic>
              <p:nvPicPr>
                <p:cNvPr id="153" name="Freihand 152">
                  <a:extLst>
                    <a:ext uri="{FF2B5EF4-FFF2-40B4-BE49-F238E27FC236}">
                      <a16:creationId xmlns:a16="http://schemas.microsoft.com/office/drawing/2014/main" id="{184EDC4E-16B2-4B2B-9BCB-B343FCA9ADDC}"/>
                    </a:ext>
                  </a:extLst>
                </p:cNvPr>
                <p:cNvPicPr/>
                <p:nvPr/>
              </p:nvPicPr>
              <p:blipFill>
                <a:blip r:embed="rId401"/>
                <a:stretch>
                  <a:fillRect/>
                </a:stretch>
              </p:blipFill>
              <p:spPr>
                <a:xfrm>
                  <a:off x="8219602" y="2622992"/>
                  <a:ext cx="1825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54" name="Freihand 153">
                  <a:extLst>
                    <a:ext uri="{FF2B5EF4-FFF2-40B4-BE49-F238E27FC236}">
                      <a16:creationId xmlns:a16="http://schemas.microsoft.com/office/drawing/2014/main" id="{1E9B7892-341C-4985-882C-D0F116510EBF}"/>
                    </a:ext>
                  </a:extLst>
                </p14:cNvPr>
                <p14:cNvContentPartPr/>
                <p14:nvPr/>
              </p14:nvContentPartPr>
              <p14:xfrm>
                <a:off x="8433442" y="2733872"/>
                <a:ext cx="9360" cy="26280"/>
              </p14:xfrm>
            </p:contentPart>
          </mc:Choice>
          <mc:Fallback>
            <p:pic>
              <p:nvPicPr>
                <p:cNvPr id="154" name="Freihand 153">
                  <a:extLst>
                    <a:ext uri="{FF2B5EF4-FFF2-40B4-BE49-F238E27FC236}">
                      <a16:creationId xmlns:a16="http://schemas.microsoft.com/office/drawing/2014/main" id="{1E9B7892-341C-4985-882C-D0F116510EBF}"/>
                    </a:ext>
                  </a:extLst>
                </p:cNvPr>
                <p:cNvPicPr/>
                <p:nvPr/>
              </p:nvPicPr>
              <p:blipFill>
                <a:blip r:embed="rId403"/>
                <a:stretch>
                  <a:fillRect/>
                </a:stretch>
              </p:blipFill>
              <p:spPr>
                <a:xfrm>
                  <a:off x="8429122" y="2729552"/>
                  <a:ext cx="18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55" name="Freihand 154">
                  <a:extLst>
                    <a:ext uri="{FF2B5EF4-FFF2-40B4-BE49-F238E27FC236}">
                      <a16:creationId xmlns:a16="http://schemas.microsoft.com/office/drawing/2014/main" id="{360F18F1-02F7-45B5-9FDB-DEAE1CE9892E}"/>
                    </a:ext>
                  </a:extLst>
                </p14:cNvPr>
                <p14:cNvContentPartPr/>
                <p14:nvPr/>
              </p14:nvContentPartPr>
              <p14:xfrm>
                <a:off x="8591122" y="2611472"/>
                <a:ext cx="105480" cy="155880"/>
              </p14:xfrm>
            </p:contentPart>
          </mc:Choice>
          <mc:Fallback>
            <p:pic>
              <p:nvPicPr>
                <p:cNvPr id="155" name="Freihand 154">
                  <a:extLst>
                    <a:ext uri="{FF2B5EF4-FFF2-40B4-BE49-F238E27FC236}">
                      <a16:creationId xmlns:a16="http://schemas.microsoft.com/office/drawing/2014/main" id="{360F18F1-02F7-45B5-9FDB-DEAE1CE9892E}"/>
                    </a:ext>
                  </a:extLst>
                </p:cNvPr>
                <p:cNvPicPr/>
                <p:nvPr/>
              </p:nvPicPr>
              <p:blipFill>
                <a:blip r:embed="rId405"/>
                <a:stretch>
                  <a:fillRect/>
                </a:stretch>
              </p:blipFill>
              <p:spPr>
                <a:xfrm>
                  <a:off x="8586802" y="2607152"/>
                  <a:ext cx="1141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56" name="Freihand 155">
                  <a:extLst>
                    <a:ext uri="{FF2B5EF4-FFF2-40B4-BE49-F238E27FC236}">
                      <a16:creationId xmlns:a16="http://schemas.microsoft.com/office/drawing/2014/main" id="{9C6C1510-A3D9-4760-85B6-6E6306C5ABF7}"/>
                    </a:ext>
                  </a:extLst>
                </p14:cNvPr>
                <p14:cNvContentPartPr/>
                <p14:nvPr/>
              </p14:nvContentPartPr>
              <p14:xfrm>
                <a:off x="8738722" y="2669432"/>
                <a:ext cx="25920" cy="55440"/>
              </p14:xfrm>
            </p:contentPart>
          </mc:Choice>
          <mc:Fallback>
            <p:pic>
              <p:nvPicPr>
                <p:cNvPr id="156" name="Freihand 155">
                  <a:extLst>
                    <a:ext uri="{FF2B5EF4-FFF2-40B4-BE49-F238E27FC236}">
                      <a16:creationId xmlns:a16="http://schemas.microsoft.com/office/drawing/2014/main" id="{9C6C1510-A3D9-4760-85B6-6E6306C5ABF7}"/>
                    </a:ext>
                  </a:extLst>
                </p:cNvPr>
                <p:cNvPicPr/>
                <p:nvPr/>
              </p:nvPicPr>
              <p:blipFill>
                <a:blip r:embed="rId407"/>
                <a:stretch>
                  <a:fillRect/>
                </a:stretch>
              </p:blipFill>
              <p:spPr>
                <a:xfrm>
                  <a:off x="8734402" y="2665112"/>
                  <a:ext cx="34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57" name="Freihand 156">
                  <a:extLst>
                    <a:ext uri="{FF2B5EF4-FFF2-40B4-BE49-F238E27FC236}">
                      <a16:creationId xmlns:a16="http://schemas.microsoft.com/office/drawing/2014/main" id="{D4549894-50FA-4191-8BE0-9FFFB341071C}"/>
                    </a:ext>
                  </a:extLst>
                </p14:cNvPr>
                <p14:cNvContentPartPr/>
                <p14:nvPr/>
              </p14:nvContentPartPr>
              <p14:xfrm>
                <a:off x="8790922" y="2575832"/>
                <a:ext cx="87840" cy="156240"/>
              </p14:xfrm>
            </p:contentPart>
          </mc:Choice>
          <mc:Fallback>
            <p:pic>
              <p:nvPicPr>
                <p:cNvPr id="157" name="Freihand 156">
                  <a:extLst>
                    <a:ext uri="{FF2B5EF4-FFF2-40B4-BE49-F238E27FC236}">
                      <a16:creationId xmlns:a16="http://schemas.microsoft.com/office/drawing/2014/main" id="{D4549894-50FA-4191-8BE0-9FFFB341071C}"/>
                    </a:ext>
                  </a:extLst>
                </p:cNvPr>
                <p:cNvPicPr/>
                <p:nvPr/>
              </p:nvPicPr>
              <p:blipFill>
                <a:blip r:embed="rId409"/>
                <a:stretch>
                  <a:fillRect/>
                </a:stretch>
              </p:blipFill>
              <p:spPr>
                <a:xfrm>
                  <a:off x="8786602" y="2571512"/>
                  <a:ext cx="96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58" name="Freihand 157">
                  <a:extLst>
                    <a:ext uri="{FF2B5EF4-FFF2-40B4-BE49-F238E27FC236}">
                      <a16:creationId xmlns:a16="http://schemas.microsoft.com/office/drawing/2014/main" id="{B5091806-ABEA-4DD2-92D3-C9453F87CF0A}"/>
                    </a:ext>
                  </a:extLst>
                </p14:cNvPr>
                <p14:cNvContentPartPr/>
                <p14:nvPr/>
              </p14:nvContentPartPr>
              <p14:xfrm>
                <a:off x="9058402" y="2580512"/>
                <a:ext cx="19800" cy="166680"/>
              </p14:xfrm>
            </p:contentPart>
          </mc:Choice>
          <mc:Fallback>
            <p:pic>
              <p:nvPicPr>
                <p:cNvPr id="158" name="Freihand 157">
                  <a:extLst>
                    <a:ext uri="{FF2B5EF4-FFF2-40B4-BE49-F238E27FC236}">
                      <a16:creationId xmlns:a16="http://schemas.microsoft.com/office/drawing/2014/main" id="{B5091806-ABEA-4DD2-92D3-C9453F87CF0A}"/>
                    </a:ext>
                  </a:extLst>
                </p:cNvPr>
                <p:cNvPicPr/>
                <p:nvPr/>
              </p:nvPicPr>
              <p:blipFill>
                <a:blip r:embed="rId411"/>
                <a:stretch>
                  <a:fillRect/>
                </a:stretch>
              </p:blipFill>
              <p:spPr>
                <a:xfrm>
                  <a:off x="9054082" y="2576192"/>
                  <a:ext cx="28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59" name="Freihand 158">
                  <a:extLst>
                    <a:ext uri="{FF2B5EF4-FFF2-40B4-BE49-F238E27FC236}">
                      <a16:creationId xmlns:a16="http://schemas.microsoft.com/office/drawing/2014/main" id="{1B6007BB-8284-4ED8-BD63-7A0C67954D68}"/>
                    </a:ext>
                  </a:extLst>
                </p14:cNvPr>
                <p14:cNvContentPartPr/>
                <p14:nvPr/>
              </p14:nvContentPartPr>
              <p14:xfrm>
                <a:off x="8987122" y="2571512"/>
                <a:ext cx="162360" cy="184320"/>
              </p14:xfrm>
            </p:contentPart>
          </mc:Choice>
          <mc:Fallback>
            <p:pic>
              <p:nvPicPr>
                <p:cNvPr id="159" name="Freihand 158">
                  <a:extLst>
                    <a:ext uri="{FF2B5EF4-FFF2-40B4-BE49-F238E27FC236}">
                      <a16:creationId xmlns:a16="http://schemas.microsoft.com/office/drawing/2014/main" id="{1B6007BB-8284-4ED8-BD63-7A0C67954D68}"/>
                    </a:ext>
                  </a:extLst>
                </p:cNvPr>
                <p:cNvPicPr/>
                <p:nvPr/>
              </p:nvPicPr>
              <p:blipFill>
                <a:blip r:embed="rId413"/>
                <a:stretch>
                  <a:fillRect/>
                </a:stretch>
              </p:blipFill>
              <p:spPr>
                <a:xfrm>
                  <a:off x="8982802" y="2567192"/>
                  <a:ext cx="1710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60" name="Freihand 159">
                  <a:extLst>
                    <a:ext uri="{FF2B5EF4-FFF2-40B4-BE49-F238E27FC236}">
                      <a16:creationId xmlns:a16="http://schemas.microsoft.com/office/drawing/2014/main" id="{B92FDAEA-71CC-4573-A380-09EA48FBCFF8}"/>
                    </a:ext>
                  </a:extLst>
                </p14:cNvPr>
                <p14:cNvContentPartPr/>
                <p14:nvPr/>
              </p14:nvContentPartPr>
              <p14:xfrm>
                <a:off x="9172162" y="2655032"/>
                <a:ext cx="388080" cy="70200"/>
              </p14:xfrm>
            </p:contentPart>
          </mc:Choice>
          <mc:Fallback>
            <p:pic>
              <p:nvPicPr>
                <p:cNvPr id="160" name="Freihand 159">
                  <a:extLst>
                    <a:ext uri="{FF2B5EF4-FFF2-40B4-BE49-F238E27FC236}">
                      <a16:creationId xmlns:a16="http://schemas.microsoft.com/office/drawing/2014/main" id="{B92FDAEA-71CC-4573-A380-09EA48FBCFF8}"/>
                    </a:ext>
                  </a:extLst>
                </p:cNvPr>
                <p:cNvPicPr/>
                <p:nvPr/>
              </p:nvPicPr>
              <p:blipFill>
                <a:blip r:embed="rId415"/>
                <a:stretch>
                  <a:fillRect/>
                </a:stretch>
              </p:blipFill>
              <p:spPr>
                <a:xfrm>
                  <a:off x="9167842" y="2650712"/>
                  <a:ext cx="396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61" name="Freihand 160">
                  <a:extLst>
                    <a:ext uri="{FF2B5EF4-FFF2-40B4-BE49-F238E27FC236}">
                      <a16:creationId xmlns:a16="http://schemas.microsoft.com/office/drawing/2014/main" id="{3E8BCFE9-1000-4468-9F28-9B2FFB677CB4}"/>
                    </a:ext>
                  </a:extLst>
                </p14:cNvPr>
                <p14:cNvContentPartPr/>
                <p14:nvPr/>
              </p14:nvContentPartPr>
              <p14:xfrm>
                <a:off x="9578602" y="2558912"/>
                <a:ext cx="134640" cy="271800"/>
              </p14:xfrm>
            </p:contentPart>
          </mc:Choice>
          <mc:Fallback>
            <p:pic>
              <p:nvPicPr>
                <p:cNvPr id="161" name="Freihand 160">
                  <a:extLst>
                    <a:ext uri="{FF2B5EF4-FFF2-40B4-BE49-F238E27FC236}">
                      <a16:creationId xmlns:a16="http://schemas.microsoft.com/office/drawing/2014/main" id="{3E8BCFE9-1000-4468-9F28-9B2FFB677CB4}"/>
                    </a:ext>
                  </a:extLst>
                </p:cNvPr>
                <p:cNvPicPr/>
                <p:nvPr/>
              </p:nvPicPr>
              <p:blipFill>
                <a:blip r:embed="rId417"/>
                <a:stretch>
                  <a:fillRect/>
                </a:stretch>
              </p:blipFill>
              <p:spPr>
                <a:xfrm>
                  <a:off x="9574282" y="2554592"/>
                  <a:ext cx="1432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62" name="Freihand 161">
                  <a:extLst>
                    <a:ext uri="{FF2B5EF4-FFF2-40B4-BE49-F238E27FC236}">
                      <a16:creationId xmlns:a16="http://schemas.microsoft.com/office/drawing/2014/main" id="{464F5E83-F0F0-426A-9955-BC1C0B9CDD5B}"/>
                    </a:ext>
                  </a:extLst>
                </p14:cNvPr>
                <p14:cNvContentPartPr/>
                <p14:nvPr/>
              </p14:nvContentPartPr>
              <p14:xfrm>
                <a:off x="9906202" y="2608952"/>
                <a:ext cx="392400" cy="65160"/>
              </p14:xfrm>
            </p:contentPart>
          </mc:Choice>
          <mc:Fallback>
            <p:pic>
              <p:nvPicPr>
                <p:cNvPr id="162" name="Freihand 161">
                  <a:extLst>
                    <a:ext uri="{FF2B5EF4-FFF2-40B4-BE49-F238E27FC236}">
                      <a16:creationId xmlns:a16="http://schemas.microsoft.com/office/drawing/2014/main" id="{464F5E83-F0F0-426A-9955-BC1C0B9CDD5B}"/>
                    </a:ext>
                  </a:extLst>
                </p:cNvPr>
                <p:cNvPicPr/>
                <p:nvPr/>
              </p:nvPicPr>
              <p:blipFill>
                <a:blip r:embed="rId419"/>
                <a:stretch>
                  <a:fillRect/>
                </a:stretch>
              </p:blipFill>
              <p:spPr>
                <a:xfrm>
                  <a:off x="9901882" y="2604632"/>
                  <a:ext cx="401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64" name="Freihand 163">
                  <a:extLst>
                    <a:ext uri="{FF2B5EF4-FFF2-40B4-BE49-F238E27FC236}">
                      <a16:creationId xmlns:a16="http://schemas.microsoft.com/office/drawing/2014/main" id="{29E36182-82F2-424E-8385-7B2EF4E0AF94}"/>
                    </a:ext>
                  </a:extLst>
                </p14:cNvPr>
                <p14:cNvContentPartPr/>
                <p14:nvPr/>
              </p14:nvContentPartPr>
              <p14:xfrm>
                <a:off x="10501282" y="2554952"/>
                <a:ext cx="11880" cy="115560"/>
              </p14:xfrm>
            </p:contentPart>
          </mc:Choice>
          <mc:Fallback>
            <p:pic>
              <p:nvPicPr>
                <p:cNvPr id="164" name="Freihand 163">
                  <a:extLst>
                    <a:ext uri="{FF2B5EF4-FFF2-40B4-BE49-F238E27FC236}">
                      <a16:creationId xmlns:a16="http://schemas.microsoft.com/office/drawing/2014/main" id="{29E36182-82F2-424E-8385-7B2EF4E0AF94}"/>
                    </a:ext>
                  </a:extLst>
                </p:cNvPr>
                <p:cNvPicPr/>
                <p:nvPr/>
              </p:nvPicPr>
              <p:blipFill>
                <a:blip r:embed="rId421"/>
                <a:stretch>
                  <a:fillRect/>
                </a:stretch>
              </p:blipFill>
              <p:spPr>
                <a:xfrm>
                  <a:off x="10496962" y="2550632"/>
                  <a:ext cx="20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65" name="Freihand 164">
                  <a:extLst>
                    <a:ext uri="{FF2B5EF4-FFF2-40B4-BE49-F238E27FC236}">
                      <a16:creationId xmlns:a16="http://schemas.microsoft.com/office/drawing/2014/main" id="{7E1003A2-1487-44BC-8978-1D650F205095}"/>
                    </a:ext>
                  </a:extLst>
                </p14:cNvPr>
                <p14:cNvContentPartPr/>
                <p14:nvPr/>
              </p14:nvContentPartPr>
              <p14:xfrm>
                <a:off x="10413802" y="2631992"/>
                <a:ext cx="177120" cy="48600"/>
              </p14:xfrm>
            </p:contentPart>
          </mc:Choice>
          <mc:Fallback>
            <p:pic>
              <p:nvPicPr>
                <p:cNvPr id="165" name="Freihand 164">
                  <a:extLst>
                    <a:ext uri="{FF2B5EF4-FFF2-40B4-BE49-F238E27FC236}">
                      <a16:creationId xmlns:a16="http://schemas.microsoft.com/office/drawing/2014/main" id="{7E1003A2-1487-44BC-8978-1D650F205095}"/>
                    </a:ext>
                  </a:extLst>
                </p:cNvPr>
                <p:cNvPicPr/>
                <p:nvPr/>
              </p:nvPicPr>
              <p:blipFill>
                <a:blip r:embed="rId423"/>
                <a:stretch>
                  <a:fillRect/>
                </a:stretch>
              </p:blipFill>
              <p:spPr>
                <a:xfrm>
                  <a:off x="10409482" y="2627672"/>
                  <a:ext cx="185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66" name="Freihand 165">
                  <a:extLst>
                    <a:ext uri="{FF2B5EF4-FFF2-40B4-BE49-F238E27FC236}">
                      <a16:creationId xmlns:a16="http://schemas.microsoft.com/office/drawing/2014/main" id="{7780C446-0C6E-4FBB-B3E4-F8AAC3C78275}"/>
                    </a:ext>
                  </a:extLst>
                </p14:cNvPr>
                <p14:cNvContentPartPr/>
                <p14:nvPr/>
              </p14:nvContentPartPr>
              <p14:xfrm>
                <a:off x="10418482" y="2540192"/>
                <a:ext cx="252360" cy="112320"/>
              </p14:xfrm>
            </p:contentPart>
          </mc:Choice>
          <mc:Fallback>
            <p:pic>
              <p:nvPicPr>
                <p:cNvPr id="166" name="Freihand 165">
                  <a:extLst>
                    <a:ext uri="{FF2B5EF4-FFF2-40B4-BE49-F238E27FC236}">
                      <a16:creationId xmlns:a16="http://schemas.microsoft.com/office/drawing/2014/main" id="{7780C446-0C6E-4FBB-B3E4-F8AAC3C78275}"/>
                    </a:ext>
                  </a:extLst>
                </p:cNvPr>
                <p:cNvPicPr/>
                <p:nvPr/>
              </p:nvPicPr>
              <p:blipFill>
                <a:blip r:embed="rId425"/>
                <a:stretch>
                  <a:fillRect/>
                </a:stretch>
              </p:blipFill>
              <p:spPr>
                <a:xfrm>
                  <a:off x="10414162" y="2535872"/>
                  <a:ext cx="261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67" name="Freihand 166">
                  <a:extLst>
                    <a:ext uri="{FF2B5EF4-FFF2-40B4-BE49-F238E27FC236}">
                      <a16:creationId xmlns:a16="http://schemas.microsoft.com/office/drawing/2014/main" id="{55CF4253-90E9-4C06-ABFB-DB5E56D8BEA4}"/>
                    </a:ext>
                  </a:extLst>
                </p14:cNvPr>
                <p14:cNvContentPartPr/>
                <p14:nvPr/>
              </p14:nvContentPartPr>
              <p14:xfrm>
                <a:off x="10706842" y="2545592"/>
                <a:ext cx="169920" cy="97920"/>
              </p14:xfrm>
            </p:contentPart>
          </mc:Choice>
          <mc:Fallback>
            <p:pic>
              <p:nvPicPr>
                <p:cNvPr id="167" name="Freihand 166">
                  <a:extLst>
                    <a:ext uri="{FF2B5EF4-FFF2-40B4-BE49-F238E27FC236}">
                      <a16:creationId xmlns:a16="http://schemas.microsoft.com/office/drawing/2014/main" id="{55CF4253-90E9-4C06-ABFB-DB5E56D8BEA4}"/>
                    </a:ext>
                  </a:extLst>
                </p:cNvPr>
                <p:cNvPicPr/>
                <p:nvPr/>
              </p:nvPicPr>
              <p:blipFill>
                <a:blip r:embed="rId427"/>
                <a:stretch>
                  <a:fillRect/>
                </a:stretch>
              </p:blipFill>
              <p:spPr>
                <a:xfrm>
                  <a:off x="10702522" y="2541272"/>
                  <a:ext cx="178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68" name="Freihand 167">
                  <a:extLst>
                    <a:ext uri="{FF2B5EF4-FFF2-40B4-BE49-F238E27FC236}">
                      <a16:creationId xmlns:a16="http://schemas.microsoft.com/office/drawing/2014/main" id="{A3862C95-BBE0-43EB-AEC8-2EC2E20361DE}"/>
                    </a:ext>
                  </a:extLst>
                </p14:cNvPr>
                <p14:cNvContentPartPr/>
                <p14:nvPr/>
              </p14:nvContentPartPr>
              <p14:xfrm>
                <a:off x="10889362" y="2544872"/>
                <a:ext cx="96840" cy="75960"/>
              </p14:xfrm>
            </p:contentPart>
          </mc:Choice>
          <mc:Fallback>
            <p:pic>
              <p:nvPicPr>
                <p:cNvPr id="168" name="Freihand 167">
                  <a:extLst>
                    <a:ext uri="{FF2B5EF4-FFF2-40B4-BE49-F238E27FC236}">
                      <a16:creationId xmlns:a16="http://schemas.microsoft.com/office/drawing/2014/main" id="{A3862C95-BBE0-43EB-AEC8-2EC2E20361DE}"/>
                    </a:ext>
                  </a:extLst>
                </p:cNvPr>
                <p:cNvPicPr/>
                <p:nvPr/>
              </p:nvPicPr>
              <p:blipFill>
                <a:blip r:embed="rId429"/>
                <a:stretch>
                  <a:fillRect/>
                </a:stretch>
              </p:blipFill>
              <p:spPr>
                <a:xfrm>
                  <a:off x="10885042" y="2540552"/>
                  <a:ext cx="105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69" name="Freihand 168">
                  <a:extLst>
                    <a:ext uri="{FF2B5EF4-FFF2-40B4-BE49-F238E27FC236}">
                      <a16:creationId xmlns:a16="http://schemas.microsoft.com/office/drawing/2014/main" id="{791E2F17-95D5-4A7E-8D51-F480C247FAFA}"/>
                    </a:ext>
                  </a:extLst>
                </p14:cNvPr>
                <p14:cNvContentPartPr/>
                <p14:nvPr/>
              </p14:nvContentPartPr>
              <p14:xfrm>
                <a:off x="10993402" y="2468912"/>
                <a:ext cx="154800" cy="135000"/>
              </p14:xfrm>
            </p:contentPart>
          </mc:Choice>
          <mc:Fallback>
            <p:pic>
              <p:nvPicPr>
                <p:cNvPr id="169" name="Freihand 168">
                  <a:extLst>
                    <a:ext uri="{FF2B5EF4-FFF2-40B4-BE49-F238E27FC236}">
                      <a16:creationId xmlns:a16="http://schemas.microsoft.com/office/drawing/2014/main" id="{791E2F17-95D5-4A7E-8D51-F480C247FAFA}"/>
                    </a:ext>
                  </a:extLst>
                </p:cNvPr>
                <p:cNvPicPr/>
                <p:nvPr/>
              </p:nvPicPr>
              <p:blipFill>
                <a:blip r:embed="rId431"/>
                <a:stretch>
                  <a:fillRect/>
                </a:stretch>
              </p:blipFill>
              <p:spPr>
                <a:xfrm>
                  <a:off x="10989082" y="2464592"/>
                  <a:ext cx="163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70" name="Freihand 169">
                  <a:extLst>
                    <a:ext uri="{FF2B5EF4-FFF2-40B4-BE49-F238E27FC236}">
                      <a16:creationId xmlns:a16="http://schemas.microsoft.com/office/drawing/2014/main" id="{CEA7D9EC-9E7E-4E66-BD16-8ECF75C5E8C5}"/>
                    </a:ext>
                  </a:extLst>
                </p14:cNvPr>
                <p14:cNvContentPartPr/>
                <p14:nvPr/>
              </p14:nvContentPartPr>
              <p14:xfrm>
                <a:off x="11132002" y="2452352"/>
                <a:ext cx="146160" cy="135000"/>
              </p14:xfrm>
            </p:contentPart>
          </mc:Choice>
          <mc:Fallback>
            <p:pic>
              <p:nvPicPr>
                <p:cNvPr id="170" name="Freihand 169">
                  <a:extLst>
                    <a:ext uri="{FF2B5EF4-FFF2-40B4-BE49-F238E27FC236}">
                      <a16:creationId xmlns:a16="http://schemas.microsoft.com/office/drawing/2014/main" id="{CEA7D9EC-9E7E-4E66-BD16-8ECF75C5E8C5}"/>
                    </a:ext>
                  </a:extLst>
                </p:cNvPr>
                <p:cNvPicPr/>
                <p:nvPr/>
              </p:nvPicPr>
              <p:blipFill>
                <a:blip r:embed="rId433"/>
                <a:stretch>
                  <a:fillRect/>
                </a:stretch>
              </p:blipFill>
              <p:spPr>
                <a:xfrm>
                  <a:off x="11127682" y="2448032"/>
                  <a:ext cx="154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71" name="Freihand 170">
                  <a:extLst>
                    <a:ext uri="{FF2B5EF4-FFF2-40B4-BE49-F238E27FC236}">
                      <a16:creationId xmlns:a16="http://schemas.microsoft.com/office/drawing/2014/main" id="{59566BFB-3FEE-47EE-9BCB-0B358A8712FB}"/>
                    </a:ext>
                  </a:extLst>
                </p14:cNvPr>
                <p14:cNvContentPartPr/>
                <p14:nvPr/>
              </p14:nvContentPartPr>
              <p14:xfrm>
                <a:off x="11242522" y="2457752"/>
                <a:ext cx="13680" cy="21600"/>
              </p14:xfrm>
            </p:contentPart>
          </mc:Choice>
          <mc:Fallback>
            <p:pic>
              <p:nvPicPr>
                <p:cNvPr id="171" name="Freihand 170">
                  <a:extLst>
                    <a:ext uri="{FF2B5EF4-FFF2-40B4-BE49-F238E27FC236}">
                      <a16:creationId xmlns:a16="http://schemas.microsoft.com/office/drawing/2014/main" id="{59566BFB-3FEE-47EE-9BCB-0B358A8712FB}"/>
                    </a:ext>
                  </a:extLst>
                </p:cNvPr>
                <p:cNvPicPr/>
                <p:nvPr/>
              </p:nvPicPr>
              <p:blipFill>
                <a:blip r:embed="rId435"/>
                <a:stretch>
                  <a:fillRect/>
                </a:stretch>
              </p:blipFill>
              <p:spPr>
                <a:xfrm>
                  <a:off x="11238202" y="2453432"/>
                  <a:ext cx="22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72" name="Freihand 171">
                  <a:extLst>
                    <a:ext uri="{FF2B5EF4-FFF2-40B4-BE49-F238E27FC236}">
                      <a16:creationId xmlns:a16="http://schemas.microsoft.com/office/drawing/2014/main" id="{D8FA57C1-E395-47F5-A982-AE8FF9D37DEB}"/>
                    </a:ext>
                  </a:extLst>
                </p14:cNvPr>
                <p14:cNvContentPartPr/>
                <p14:nvPr/>
              </p14:nvContentPartPr>
              <p14:xfrm>
                <a:off x="11271322" y="2503112"/>
                <a:ext cx="191880" cy="59040"/>
              </p14:xfrm>
            </p:contentPart>
          </mc:Choice>
          <mc:Fallback>
            <p:pic>
              <p:nvPicPr>
                <p:cNvPr id="172" name="Freihand 171">
                  <a:extLst>
                    <a:ext uri="{FF2B5EF4-FFF2-40B4-BE49-F238E27FC236}">
                      <a16:creationId xmlns:a16="http://schemas.microsoft.com/office/drawing/2014/main" id="{D8FA57C1-E395-47F5-A982-AE8FF9D37DEB}"/>
                    </a:ext>
                  </a:extLst>
                </p:cNvPr>
                <p:cNvPicPr/>
                <p:nvPr/>
              </p:nvPicPr>
              <p:blipFill>
                <a:blip r:embed="rId437"/>
                <a:stretch>
                  <a:fillRect/>
                </a:stretch>
              </p:blipFill>
              <p:spPr>
                <a:xfrm>
                  <a:off x="11267002" y="2498792"/>
                  <a:ext cx="200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73" name="Freihand 172">
                  <a:extLst>
                    <a:ext uri="{FF2B5EF4-FFF2-40B4-BE49-F238E27FC236}">
                      <a16:creationId xmlns:a16="http://schemas.microsoft.com/office/drawing/2014/main" id="{FA806137-54C9-4219-9D59-09A818B25426}"/>
                    </a:ext>
                  </a:extLst>
                </p14:cNvPr>
                <p14:cNvContentPartPr/>
                <p14:nvPr/>
              </p14:nvContentPartPr>
              <p14:xfrm>
                <a:off x="11489842" y="2491232"/>
                <a:ext cx="208080" cy="67680"/>
              </p14:xfrm>
            </p:contentPart>
          </mc:Choice>
          <mc:Fallback>
            <p:pic>
              <p:nvPicPr>
                <p:cNvPr id="173" name="Freihand 172">
                  <a:extLst>
                    <a:ext uri="{FF2B5EF4-FFF2-40B4-BE49-F238E27FC236}">
                      <a16:creationId xmlns:a16="http://schemas.microsoft.com/office/drawing/2014/main" id="{FA806137-54C9-4219-9D59-09A818B25426}"/>
                    </a:ext>
                  </a:extLst>
                </p:cNvPr>
                <p:cNvPicPr/>
                <p:nvPr/>
              </p:nvPicPr>
              <p:blipFill>
                <a:blip r:embed="rId439"/>
                <a:stretch>
                  <a:fillRect/>
                </a:stretch>
              </p:blipFill>
              <p:spPr>
                <a:xfrm>
                  <a:off x="11485522" y="2486912"/>
                  <a:ext cx="216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74" name="Freihand 173">
                  <a:extLst>
                    <a:ext uri="{FF2B5EF4-FFF2-40B4-BE49-F238E27FC236}">
                      <a16:creationId xmlns:a16="http://schemas.microsoft.com/office/drawing/2014/main" id="{B05BAF36-04D9-47AA-A431-C9D09BC0E992}"/>
                    </a:ext>
                  </a:extLst>
                </p14:cNvPr>
                <p14:cNvContentPartPr/>
                <p14:nvPr/>
              </p14:nvContentPartPr>
              <p14:xfrm>
                <a:off x="11743642" y="2408072"/>
                <a:ext cx="38160" cy="193320"/>
              </p14:xfrm>
            </p:contentPart>
          </mc:Choice>
          <mc:Fallback>
            <p:pic>
              <p:nvPicPr>
                <p:cNvPr id="174" name="Freihand 173">
                  <a:extLst>
                    <a:ext uri="{FF2B5EF4-FFF2-40B4-BE49-F238E27FC236}">
                      <a16:creationId xmlns:a16="http://schemas.microsoft.com/office/drawing/2014/main" id="{B05BAF36-04D9-47AA-A431-C9D09BC0E992}"/>
                    </a:ext>
                  </a:extLst>
                </p:cNvPr>
                <p:cNvPicPr/>
                <p:nvPr/>
              </p:nvPicPr>
              <p:blipFill>
                <a:blip r:embed="rId441"/>
                <a:stretch>
                  <a:fillRect/>
                </a:stretch>
              </p:blipFill>
              <p:spPr>
                <a:xfrm>
                  <a:off x="11739322" y="2403752"/>
                  <a:ext cx="468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76" name="Freihand 175">
                  <a:extLst>
                    <a:ext uri="{FF2B5EF4-FFF2-40B4-BE49-F238E27FC236}">
                      <a16:creationId xmlns:a16="http://schemas.microsoft.com/office/drawing/2014/main" id="{CA5CCE0F-3FDA-484F-B93A-1D4A784C1251}"/>
                    </a:ext>
                  </a:extLst>
                </p14:cNvPr>
                <p14:cNvContentPartPr/>
                <p14:nvPr/>
              </p14:nvContentPartPr>
              <p14:xfrm>
                <a:off x="8115562" y="2985512"/>
                <a:ext cx="24120" cy="126720"/>
              </p14:xfrm>
            </p:contentPart>
          </mc:Choice>
          <mc:Fallback>
            <p:pic>
              <p:nvPicPr>
                <p:cNvPr id="176" name="Freihand 175">
                  <a:extLst>
                    <a:ext uri="{FF2B5EF4-FFF2-40B4-BE49-F238E27FC236}">
                      <a16:creationId xmlns:a16="http://schemas.microsoft.com/office/drawing/2014/main" id="{CA5CCE0F-3FDA-484F-B93A-1D4A784C1251}"/>
                    </a:ext>
                  </a:extLst>
                </p:cNvPr>
                <p:cNvPicPr/>
                <p:nvPr/>
              </p:nvPicPr>
              <p:blipFill>
                <a:blip r:embed="rId443"/>
                <a:stretch>
                  <a:fillRect/>
                </a:stretch>
              </p:blipFill>
              <p:spPr>
                <a:xfrm>
                  <a:off x="8111242" y="2981192"/>
                  <a:ext cx="32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77" name="Freihand 176">
                  <a:extLst>
                    <a:ext uri="{FF2B5EF4-FFF2-40B4-BE49-F238E27FC236}">
                      <a16:creationId xmlns:a16="http://schemas.microsoft.com/office/drawing/2014/main" id="{3E72852D-625A-4C28-B610-3A36BAFE5B32}"/>
                    </a:ext>
                  </a:extLst>
                </p14:cNvPr>
                <p14:cNvContentPartPr/>
                <p14:nvPr/>
              </p14:nvContentPartPr>
              <p14:xfrm>
                <a:off x="8032042" y="3092792"/>
                <a:ext cx="171360" cy="28800"/>
              </p14:xfrm>
            </p:contentPart>
          </mc:Choice>
          <mc:Fallback>
            <p:pic>
              <p:nvPicPr>
                <p:cNvPr id="177" name="Freihand 176">
                  <a:extLst>
                    <a:ext uri="{FF2B5EF4-FFF2-40B4-BE49-F238E27FC236}">
                      <a16:creationId xmlns:a16="http://schemas.microsoft.com/office/drawing/2014/main" id="{3E72852D-625A-4C28-B610-3A36BAFE5B32}"/>
                    </a:ext>
                  </a:extLst>
                </p:cNvPr>
                <p:cNvPicPr/>
                <p:nvPr/>
              </p:nvPicPr>
              <p:blipFill>
                <a:blip r:embed="rId445"/>
                <a:stretch>
                  <a:fillRect/>
                </a:stretch>
              </p:blipFill>
              <p:spPr>
                <a:xfrm>
                  <a:off x="8027722" y="3088472"/>
                  <a:ext cx="180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78" name="Freihand 177">
                  <a:extLst>
                    <a:ext uri="{FF2B5EF4-FFF2-40B4-BE49-F238E27FC236}">
                      <a16:creationId xmlns:a16="http://schemas.microsoft.com/office/drawing/2014/main" id="{C4E39DA7-D66B-46FF-823D-E0F886C41D2F}"/>
                    </a:ext>
                  </a:extLst>
                </p14:cNvPr>
                <p14:cNvContentPartPr/>
                <p14:nvPr/>
              </p14:nvContentPartPr>
              <p14:xfrm>
                <a:off x="8035642" y="2935832"/>
                <a:ext cx="148320" cy="34560"/>
              </p14:xfrm>
            </p:contentPart>
          </mc:Choice>
          <mc:Fallback>
            <p:pic>
              <p:nvPicPr>
                <p:cNvPr id="178" name="Freihand 177">
                  <a:extLst>
                    <a:ext uri="{FF2B5EF4-FFF2-40B4-BE49-F238E27FC236}">
                      <a16:creationId xmlns:a16="http://schemas.microsoft.com/office/drawing/2014/main" id="{C4E39DA7-D66B-46FF-823D-E0F886C41D2F}"/>
                    </a:ext>
                  </a:extLst>
                </p:cNvPr>
                <p:cNvPicPr/>
                <p:nvPr/>
              </p:nvPicPr>
              <p:blipFill>
                <a:blip r:embed="rId447"/>
                <a:stretch>
                  <a:fillRect/>
                </a:stretch>
              </p:blipFill>
              <p:spPr>
                <a:xfrm>
                  <a:off x="8031322" y="2931512"/>
                  <a:ext cx="156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79" name="Freihand 178">
                  <a:extLst>
                    <a:ext uri="{FF2B5EF4-FFF2-40B4-BE49-F238E27FC236}">
                      <a16:creationId xmlns:a16="http://schemas.microsoft.com/office/drawing/2014/main" id="{65BCFB85-D4B4-4AFE-A909-6BE933258282}"/>
                    </a:ext>
                  </a:extLst>
                </p14:cNvPr>
                <p14:cNvContentPartPr/>
                <p14:nvPr/>
              </p14:nvContentPartPr>
              <p14:xfrm>
                <a:off x="8191522" y="3087032"/>
                <a:ext cx="74520" cy="84240"/>
              </p14:xfrm>
            </p:contentPart>
          </mc:Choice>
          <mc:Fallback>
            <p:pic>
              <p:nvPicPr>
                <p:cNvPr id="179" name="Freihand 178">
                  <a:extLst>
                    <a:ext uri="{FF2B5EF4-FFF2-40B4-BE49-F238E27FC236}">
                      <a16:creationId xmlns:a16="http://schemas.microsoft.com/office/drawing/2014/main" id="{65BCFB85-D4B4-4AFE-A909-6BE933258282}"/>
                    </a:ext>
                  </a:extLst>
                </p:cNvPr>
                <p:cNvPicPr/>
                <p:nvPr/>
              </p:nvPicPr>
              <p:blipFill>
                <a:blip r:embed="rId449"/>
                <a:stretch>
                  <a:fillRect/>
                </a:stretch>
              </p:blipFill>
              <p:spPr>
                <a:xfrm>
                  <a:off x="8187202" y="3082712"/>
                  <a:ext cx="83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80" name="Freihand 179">
                  <a:extLst>
                    <a:ext uri="{FF2B5EF4-FFF2-40B4-BE49-F238E27FC236}">
                      <a16:creationId xmlns:a16="http://schemas.microsoft.com/office/drawing/2014/main" id="{6A8EE7C8-7EEA-41B6-A576-635D1802DB9B}"/>
                    </a:ext>
                  </a:extLst>
                </p14:cNvPr>
                <p14:cNvContentPartPr/>
                <p14:nvPr/>
              </p14:nvContentPartPr>
              <p14:xfrm>
                <a:off x="8324362" y="3012152"/>
                <a:ext cx="65160" cy="4680"/>
              </p14:xfrm>
            </p:contentPart>
          </mc:Choice>
          <mc:Fallback>
            <p:pic>
              <p:nvPicPr>
                <p:cNvPr id="180" name="Freihand 179">
                  <a:extLst>
                    <a:ext uri="{FF2B5EF4-FFF2-40B4-BE49-F238E27FC236}">
                      <a16:creationId xmlns:a16="http://schemas.microsoft.com/office/drawing/2014/main" id="{6A8EE7C8-7EEA-41B6-A576-635D1802DB9B}"/>
                    </a:ext>
                  </a:extLst>
                </p:cNvPr>
                <p:cNvPicPr/>
                <p:nvPr/>
              </p:nvPicPr>
              <p:blipFill>
                <a:blip r:embed="rId451"/>
                <a:stretch>
                  <a:fillRect/>
                </a:stretch>
              </p:blipFill>
              <p:spPr>
                <a:xfrm>
                  <a:off x="8320042" y="3007832"/>
                  <a:ext cx="738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81" name="Freihand 180">
                  <a:extLst>
                    <a:ext uri="{FF2B5EF4-FFF2-40B4-BE49-F238E27FC236}">
                      <a16:creationId xmlns:a16="http://schemas.microsoft.com/office/drawing/2014/main" id="{303DE21B-FE2A-4063-9760-FD1CF061DE0C}"/>
                    </a:ext>
                  </a:extLst>
                </p14:cNvPr>
                <p14:cNvContentPartPr/>
                <p14:nvPr/>
              </p14:nvContentPartPr>
              <p14:xfrm>
                <a:off x="8283322" y="3050672"/>
                <a:ext cx="132120" cy="26280"/>
              </p14:xfrm>
            </p:contentPart>
          </mc:Choice>
          <mc:Fallback>
            <p:pic>
              <p:nvPicPr>
                <p:cNvPr id="181" name="Freihand 180">
                  <a:extLst>
                    <a:ext uri="{FF2B5EF4-FFF2-40B4-BE49-F238E27FC236}">
                      <a16:creationId xmlns:a16="http://schemas.microsoft.com/office/drawing/2014/main" id="{303DE21B-FE2A-4063-9760-FD1CF061DE0C}"/>
                    </a:ext>
                  </a:extLst>
                </p:cNvPr>
                <p:cNvPicPr/>
                <p:nvPr/>
              </p:nvPicPr>
              <p:blipFill>
                <a:blip r:embed="rId453"/>
                <a:stretch>
                  <a:fillRect/>
                </a:stretch>
              </p:blipFill>
              <p:spPr>
                <a:xfrm>
                  <a:off x="8279002" y="3046352"/>
                  <a:ext cx="140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82" name="Freihand 181">
                  <a:extLst>
                    <a:ext uri="{FF2B5EF4-FFF2-40B4-BE49-F238E27FC236}">
                      <a16:creationId xmlns:a16="http://schemas.microsoft.com/office/drawing/2014/main" id="{7A646C45-7E41-4FC6-8A50-763A388EBE4E}"/>
                    </a:ext>
                  </a:extLst>
                </p14:cNvPr>
                <p14:cNvContentPartPr/>
                <p14:nvPr/>
              </p14:nvContentPartPr>
              <p14:xfrm>
                <a:off x="8468362" y="3027992"/>
                <a:ext cx="106560" cy="12960"/>
              </p14:xfrm>
            </p:contentPart>
          </mc:Choice>
          <mc:Fallback>
            <p:pic>
              <p:nvPicPr>
                <p:cNvPr id="182" name="Freihand 181">
                  <a:extLst>
                    <a:ext uri="{FF2B5EF4-FFF2-40B4-BE49-F238E27FC236}">
                      <a16:creationId xmlns:a16="http://schemas.microsoft.com/office/drawing/2014/main" id="{7A646C45-7E41-4FC6-8A50-763A388EBE4E}"/>
                    </a:ext>
                  </a:extLst>
                </p:cNvPr>
                <p:cNvPicPr/>
                <p:nvPr/>
              </p:nvPicPr>
              <p:blipFill>
                <a:blip r:embed="rId455"/>
                <a:stretch>
                  <a:fillRect/>
                </a:stretch>
              </p:blipFill>
              <p:spPr>
                <a:xfrm>
                  <a:off x="8464042" y="3023672"/>
                  <a:ext cx="115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83" name="Freihand 182">
                  <a:extLst>
                    <a:ext uri="{FF2B5EF4-FFF2-40B4-BE49-F238E27FC236}">
                      <a16:creationId xmlns:a16="http://schemas.microsoft.com/office/drawing/2014/main" id="{4D93AA4B-84E5-427E-81AF-DEE947FA919D}"/>
                    </a:ext>
                  </a:extLst>
                </p14:cNvPr>
                <p14:cNvContentPartPr/>
                <p14:nvPr/>
              </p14:nvContentPartPr>
              <p14:xfrm>
                <a:off x="8615602" y="2944112"/>
                <a:ext cx="103680" cy="105120"/>
              </p14:xfrm>
            </p:contentPart>
          </mc:Choice>
          <mc:Fallback>
            <p:pic>
              <p:nvPicPr>
                <p:cNvPr id="183" name="Freihand 182">
                  <a:extLst>
                    <a:ext uri="{FF2B5EF4-FFF2-40B4-BE49-F238E27FC236}">
                      <a16:creationId xmlns:a16="http://schemas.microsoft.com/office/drawing/2014/main" id="{4D93AA4B-84E5-427E-81AF-DEE947FA919D}"/>
                    </a:ext>
                  </a:extLst>
                </p:cNvPr>
                <p:cNvPicPr/>
                <p:nvPr/>
              </p:nvPicPr>
              <p:blipFill>
                <a:blip r:embed="rId457"/>
                <a:stretch>
                  <a:fillRect/>
                </a:stretch>
              </p:blipFill>
              <p:spPr>
                <a:xfrm>
                  <a:off x="8611282" y="2939792"/>
                  <a:ext cx="112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84" name="Freihand 183">
                  <a:extLst>
                    <a:ext uri="{FF2B5EF4-FFF2-40B4-BE49-F238E27FC236}">
                      <a16:creationId xmlns:a16="http://schemas.microsoft.com/office/drawing/2014/main" id="{E11C0BA8-231A-4282-8CDE-8EF167D34EB1}"/>
                    </a:ext>
                  </a:extLst>
                </p14:cNvPr>
                <p14:cNvContentPartPr/>
                <p14:nvPr/>
              </p14:nvContentPartPr>
              <p14:xfrm>
                <a:off x="8752402" y="2957792"/>
                <a:ext cx="58680" cy="69120"/>
              </p14:xfrm>
            </p:contentPart>
          </mc:Choice>
          <mc:Fallback>
            <p:pic>
              <p:nvPicPr>
                <p:cNvPr id="184" name="Freihand 183">
                  <a:extLst>
                    <a:ext uri="{FF2B5EF4-FFF2-40B4-BE49-F238E27FC236}">
                      <a16:creationId xmlns:a16="http://schemas.microsoft.com/office/drawing/2014/main" id="{E11C0BA8-231A-4282-8CDE-8EF167D34EB1}"/>
                    </a:ext>
                  </a:extLst>
                </p:cNvPr>
                <p:cNvPicPr/>
                <p:nvPr/>
              </p:nvPicPr>
              <p:blipFill>
                <a:blip r:embed="rId459"/>
                <a:stretch>
                  <a:fillRect/>
                </a:stretch>
              </p:blipFill>
              <p:spPr>
                <a:xfrm>
                  <a:off x="8748082" y="2953472"/>
                  <a:ext cx="67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85" name="Freihand 184">
                  <a:extLst>
                    <a:ext uri="{FF2B5EF4-FFF2-40B4-BE49-F238E27FC236}">
                      <a16:creationId xmlns:a16="http://schemas.microsoft.com/office/drawing/2014/main" id="{83A0AE6A-D303-495E-8163-D4213F97BB9F}"/>
                    </a:ext>
                  </a:extLst>
                </p14:cNvPr>
                <p14:cNvContentPartPr/>
                <p14:nvPr/>
              </p14:nvContentPartPr>
              <p14:xfrm>
                <a:off x="8851042" y="2949152"/>
                <a:ext cx="70920" cy="84240"/>
              </p14:xfrm>
            </p:contentPart>
          </mc:Choice>
          <mc:Fallback>
            <p:pic>
              <p:nvPicPr>
                <p:cNvPr id="185" name="Freihand 184">
                  <a:extLst>
                    <a:ext uri="{FF2B5EF4-FFF2-40B4-BE49-F238E27FC236}">
                      <a16:creationId xmlns:a16="http://schemas.microsoft.com/office/drawing/2014/main" id="{83A0AE6A-D303-495E-8163-D4213F97BB9F}"/>
                    </a:ext>
                  </a:extLst>
                </p:cNvPr>
                <p:cNvPicPr/>
                <p:nvPr/>
              </p:nvPicPr>
              <p:blipFill>
                <a:blip r:embed="rId461"/>
                <a:stretch>
                  <a:fillRect/>
                </a:stretch>
              </p:blipFill>
              <p:spPr>
                <a:xfrm>
                  <a:off x="8846722" y="2944832"/>
                  <a:ext cx="79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86" name="Freihand 185">
                  <a:extLst>
                    <a:ext uri="{FF2B5EF4-FFF2-40B4-BE49-F238E27FC236}">
                      <a16:creationId xmlns:a16="http://schemas.microsoft.com/office/drawing/2014/main" id="{40C9891D-8A5D-4D37-BC97-FFA4C7F7078C}"/>
                    </a:ext>
                  </a:extLst>
                </p14:cNvPr>
                <p14:cNvContentPartPr/>
                <p14:nvPr/>
              </p14:nvContentPartPr>
              <p14:xfrm>
                <a:off x="8952202" y="3021152"/>
                <a:ext cx="41400" cy="28080"/>
              </p14:xfrm>
            </p:contentPart>
          </mc:Choice>
          <mc:Fallback>
            <p:pic>
              <p:nvPicPr>
                <p:cNvPr id="186" name="Freihand 185">
                  <a:extLst>
                    <a:ext uri="{FF2B5EF4-FFF2-40B4-BE49-F238E27FC236}">
                      <a16:creationId xmlns:a16="http://schemas.microsoft.com/office/drawing/2014/main" id="{40C9891D-8A5D-4D37-BC97-FFA4C7F7078C}"/>
                    </a:ext>
                  </a:extLst>
                </p:cNvPr>
                <p:cNvPicPr/>
                <p:nvPr/>
              </p:nvPicPr>
              <p:blipFill>
                <a:blip r:embed="rId463"/>
                <a:stretch>
                  <a:fillRect/>
                </a:stretch>
              </p:blipFill>
              <p:spPr>
                <a:xfrm>
                  <a:off x="8947882" y="3016832"/>
                  <a:ext cx="50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87" name="Freihand 186">
                  <a:extLst>
                    <a:ext uri="{FF2B5EF4-FFF2-40B4-BE49-F238E27FC236}">
                      <a16:creationId xmlns:a16="http://schemas.microsoft.com/office/drawing/2014/main" id="{0935079A-DB73-48A8-8DE2-B84389AAA214}"/>
                    </a:ext>
                  </a:extLst>
                </p14:cNvPr>
                <p14:cNvContentPartPr/>
                <p14:nvPr/>
              </p14:nvContentPartPr>
              <p14:xfrm>
                <a:off x="9028162" y="2937632"/>
                <a:ext cx="68400" cy="74880"/>
              </p14:xfrm>
            </p:contentPart>
          </mc:Choice>
          <mc:Fallback>
            <p:pic>
              <p:nvPicPr>
                <p:cNvPr id="187" name="Freihand 186">
                  <a:extLst>
                    <a:ext uri="{FF2B5EF4-FFF2-40B4-BE49-F238E27FC236}">
                      <a16:creationId xmlns:a16="http://schemas.microsoft.com/office/drawing/2014/main" id="{0935079A-DB73-48A8-8DE2-B84389AAA214}"/>
                    </a:ext>
                  </a:extLst>
                </p:cNvPr>
                <p:cNvPicPr/>
                <p:nvPr/>
              </p:nvPicPr>
              <p:blipFill>
                <a:blip r:embed="rId465"/>
                <a:stretch>
                  <a:fillRect/>
                </a:stretch>
              </p:blipFill>
              <p:spPr>
                <a:xfrm>
                  <a:off x="9023842" y="2933312"/>
                  <a:ext cx="77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88" name="Freihand 187">
                  <a:extLst>
                    <a:ext uri="{FF2B5EF4-FFF2-40B4-BE49-F238E27FC236}">
                      <a16:creationId xmlns:a16="http://schemas.microsoft.com/office/drawing/2014/main" id="{BF1ADD57-86B1-48C0-845F-79D4B5B16DB6}"/>
                    </a:ext>
                  </a:extLst>
                </p14:cNvPr>
                <p14:cNvContentPartPr/>
                <p14:nvPr/>
              </p14:nvContentPartPr>
              <p14:xfrm>
                <a:off x="9124282" y="2912432"/>
                <a:ext cx="72720" cy="74880"/>
              </p14:xfrm>
            </p:contentPart>
          </mc:Choice>
          <mc:Fallback>
            <p:pic>
              <p:nvPicPr>
                <p:cNvPr id="188" name="Freihand 187">
                  <a:extLst>
                    <a:ext uri="{FF2B5EF4-FFF2-40B4-BE49-F238E27FC236}">
                      <a16:creationId xmlns:a16="http://schemas.microsoft.com/office/drawing/2014/main" id="{BF1ADD57-86B1-48C0-845F-79D4B5B16DB6}"/>
                    </a:ext>
                  </a:extLst>
                </p:cNvPr>
                <p:cNvPicPr/>
                <p:nvPr/>
              </p:nvPicPr>
              <p:blipFill>
                <a:blip r:embed="rId467"/>
                <a:stretch>
                  <a:fillRect/>
                </a:stretch>
              </p:blipFill>
              <p:spPr>
                <a:xfrm>
                  <a:off x="9119962" y="2908112"/>
                  <a:ext cx="81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89" name="Freihand 188">
                  <a:extLst>
                    <a:ext uri="{FF2B5EF4-FFF2-40B4-BE49-F238E27FC236}">
                      <a16:creationId xmlns:a16="http://schemas.microsoft.com/office/drawing/2014/main" id="{B1CACE36-AB53-4104-BE4A-BE8F5465F991}"/>
                    </a:ext>
                  </a:extLst>
                </p14:cNvPr>
                <p14:cNvContentPartPr/>
                <p14:nvPr/>
              </p14:nvContentPartPr>
              <p14:xfrm>
                <a:off x="9261442" y="2907752"/>
                <a:ext cx="82440" cy="64440"/>
              </p14:xfrm>
            </p:contentPart>
          </mc:Choice>
          <mc:Fallback>
            <p:pic>
              <p:nvPicPr>
                <p:cNvPr id="189" name="Freihand 188">
                  <a:extLst>
                    <a:ext uri="{FF2B5EF4-FFF2-40B4-BE49-F238E27FC236}">
                      <a16:creationId xmlns:a16="http://schemas.microsoft.com/office/drawing/2014/main" id="{B1CACE36-AB53-4104-BE4A-BE8F5465F991}"/>
                    </a:ext>
                  </a:extLst>
                </p:cNvPr>
                <p:cNvPicPr/>
                <p:nvPr/>
              </p:nvPicPr>
              <p:blipFill>
                <a:blip r:embed="rId469"/>
                <a:stretch>
                  <a:fillRect/>
                </a:stretch>
              </p:blipFill>
              <p:spPr>
                <a:xfrm>
                  <a:off x="9257122" y="2903432"/>
                  <a:ext cx="910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91" name="Freihand 190">
                  <a:extLst>
                    <a:ext uri="{FF2B5EF4-FFF2-40B4-BE49-F238E27FC236}">
                      <a16:creationId xmlns:a16="http://schemas.microsoft.com/office/drawing/2014/main" id="{697D3F86-DAF1-4F4B-A6AB-FD314061A645}"/>
                    </a:ext>
                  </a:extLst>
                </p14:cNvPr>
                <p14:cNvContentPartPr/>
                <p14:nvPr/>
              </p14:nvContentPartPr>
              <p14:xfrm>
                <a:off x="9720442" y="2861312"/>
                <a:ext cx="9360" cy="133560"/>
              </p14:xfrm>
            </p:contentPart>
          </mc:Choice>
          <mc:Fallback>
            <p:pic>
              <p:nvPicPr>
                <p:cNvPr id="191" name="Freihand 190">
                  <a:extLst>
                    <a:ext uri="{FF2B5EF4-FFF2-40B4-BE49-F238E27FC236}">
                      <a16:creationId xmlns:a16="http://schemas.microsoft.com/office/drawing/2014/main" id="{697D3F86-DAF1-4F4B-A6AB-FD314061A645}"/>
                    </a:ext>
                  </a:extLst>
                </p:cNvPr>
                <p:cNvPicPr/>
                <p:nvPr/>
              </p:nvPicPr>
              <p:blipFill>
                <a:blip r:embed="rId471"/>
                <a:stretch>
                  <a:fillRect/>
                </a:stretch>
              </p:blipFill>
              <p:spPr>
                <a:xfrm>
                  <a:off x="9716122" y="2856992"/>
                  <a:ext cx="18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92" name="Freihand 191">
                  <a:extLst>
                    <a:ext uri="{FF2B5EF4-FFF2-40B4-BE49-F238E27FC236}">
                      <a16:creationId xmlns:a16="http://schemas.microsoft.com/office/drawing/2014/main" id="{142B2B2E-1D6B-4DC3-B97D-F6A3C7F898E6}"/>
                    </a:ext>
                  </a:extLst>
                </p14:cNvPr>
                <p14:cNvContentPartPr/>
                <p14:nvPr/>
              </p14:nvContentPartPr>
              <p14:xfrm>
                <a:off x="9668242" y="2971472"/>
                <a:ext cx="144000" cy="21240"/>
              </p14:xfrm>
            </p:contentPart>
          </mc:Choice>
          <mc:Fallback>
            <p:pic>
              <p:nvPicPr>
                <p:cNvPr id="192" name="Freihand 191">
                  <a:extLst>
                    <a:ext uri="{FF2B5EF4-FFF2-40B4-BE49-F238E27FC236}">
                      <a16:creationId xmlns:a16="http://schemas.microsoft.com/office/drawing/2014/main" id="{142B2B2E-1D6B-4DC3-B97D-F6A3C7F898E6}"/>
                    </a:ext>
                  </a:extLst>
                </p:cNvPr>
                <p:cNvPicPr/>
                <p:nvPr/>
              </p:nvPicPr>
              <p:blipFill>
                <a:blip r:embed="rId473"/>
                <a:stretch>
                  <a:fillRect/>
                </a:stretch>
              </p:blipFill>
              <p:spPr>
                <a:xfrm>
                  <a:off x="9663922" y="2967152"/>
                  <a:ext cx="152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93" name="Freihand 192">
                  <a:extLst>
                    <a:ext uri="{FF2B5EF4-FFF2-40B4-BE49-F238E27FC236}">
                      <a16:creationId xmlns:a16="http://schemas.microsoft.com/office/drawing/2014/main" id="{9885E626-7091-4518-948E-781FEEFD8906}"/>
                    </a:ext>
                  </a:extLst>
                </p14:cNvPr>
                <p14:cNvContentPartPr/>
                <p14:nvPr/>
              </p14:nvContentPartPr>
              <p14:xfrm>
                <a:off x="9621442" y="2850152"/>
                <a:ext cx="260280" cy="176400"/>
              </p14:xfrm>
            </p:contentPart>
          </mc:Choice>
          <mc:Fallback>
            <p:pic>
              <p:nvPicPr>
                <p:cNvPr id="193" name="Freihand 192">
                  <a:extLst>
                    <a:ext uri="{FF2B5EF4-FFF2-40B4-BE49-F238E27FC236}">
                      <a16:creationId xmlns:a16="http://schemas.microsoft.com/office/drawing/2014/main" id="{9885E626-7091-4518-948E-781FEEFD8906}"/>
                    </a:ext>
                  </a:extLst>
                </p:cNvPr>
                <p:cNvPicPr/>
                <p:nvPr/>
              </p:nvPicPr>
              <p:blipFill>
                <a:blip r:embed="rId475"/>
                <a:stretch>
                  <a:fillRect/>
                </a:stretch>
              </p:blipFill>
              <p:spPr>
                <a:xfrm>
                  <a:off x="9617122" y="2845832"/>
                  <a:ext cx="2689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94" name="Freihand 193">
                  <a:extLst>
                    <a:ext uri="{FF2B5EF4-FFF2-40B4-BE49-F238E27FC236}">
                      <a16:creationId xmlns:a16="http://schemas.microsoft.com/office/drawing/2014/main" id="{4B829D49-1A71-4EA8-A2A0-262CC5E465E1}"/>
                    </a:ext>
                  </a:extLst>
                </p14:cNvPr>
                <p14:cNvContentPartPr/>
                <p14:nvPr/>
              </p14:nvContentPartPr>
              <p14:xfrm>
                <a:off x="9907282" y="2889392"/>
                <a:ext cx="100800" cy="18720"/>
              </p14:xfrm>
            </p:contentPart>
          </mc:Choice>
          <mc:Fallback>
            <p:pic>
              <p:nvPicPr>
                <p:cNvPr id="194" name="Freihand 193">
                  <a:extLst>
                    <a:ext uri="{FF2B5EF4-FFF2-40B4-BE49-F238E27FC236}">
                      <a16:creationId xmlns:a16="http://schemas.microsoft.com/office/drawing/2014/main" id="{4B829D49-1A71-4EA8-A2A0-262CC5E465E1}"/>
                    </a:ext>
                  </a:extLst>
                </p:cNvPr>
                <p:cNvPicPr/>
                <p:nvPr/>
              </p:nvPicPr>
              <p:blipFill>
                <a:blip r:embed="rId477"/>
                <a:stretch>
                  <a:fillRect/>
                </a:stretch>
              </p:blipFill>
              <p:spPr>
                <a:xfrm>
                  <a:off x="9902962" y="2885072"/>
                  <a:ext cx="109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95" name="Freihand 194">
                  <a:extLst>
                    <a:ext uri="{FF2B5EF4-FFF2-40B4-BE49-F238E27FC236}">
                      <a16:creationId xmlns:a16="http://schemas.microsoft.com/office/drawing/2014/main" id="{BEBE6B41-F827-403E-AA26-0A64A051FE73}"/>
                    </a:ext>
                  </a:extLst>
                </p14:cNvPr>
                <p14:cNvContentPartPr/>
                <p14:nvPr/>
              </p14:nvContentPartPr>
              <p14:xfrm>
                <a:off x="9897922" y="2932952"/>
                <a:ext cx="109800" cy="12960"/>
              </p14:xfrm>
            </p:contentPart>
          </mc:Choice>
          <mc:Fallback>
            <p:pic>
              <p:nvPicPr>
                <p:cNvPr id="195" name="Freihand 194">
                  <a:extLst>
                    <a:ext uri="{FF2B5EF4-FFF2-40B4-BE49-F238E27FC236}">
                      <a16:creationId xmlns:a16="http://schemas.microsoft.com/office/drawing/2014/main" id="{BEBE6B41-F827-403E-AA26-0A64A051FE73}"/>
                    </a:ext>
                  </a:extLst>
                </p:cNvPr>
                <p:cNvPicPr/>
                <p:nvPr/>
              </p:nvPicPr>
              <p:blipFill>
                <a:blip r:embed="rId479"/>
                <a:stretch>
                  <a:fillRect/>
                </a:stretch>
              </p:blipFill>
              <p:spPr>
                <a:xfrm>
                  <a:off x="9893602" y="2928632"/>
                  <a:ext cx="118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96" name="Freihand 195">
                  <a:extLst>
                    <a:ext uri="{FF2B5EF4-FFF2-40B4-BE49-F238E27FC236}">
                      <a16:creationId xmlns:a16="http://schemas.microsoft.com/office/drawing/2014/main" id="{B7BF8052-F2CE-4177-9A6B-B5540637DA2F}"/>
                    </a:ext>
                  </a:extLst>
                </p14:cNvPr>
                <p14:cNvContentPartPr/>
                <p14:nvPr/>
              </p14:nvContentPartPr>
              <p14:xfrm>
                <a:off x="10100242" y="2847632"/>
                <a:ext cx="76320" cy="118800"/>
              </p14:xfrm>
            </p:contentPart>
          </mc:Choice>
          <mc:Fallback>
            <p:pic>
              <p:nvPicPr>
                <p:cNvPr id="196" name="Freihand 195">
                  <a:extLst>
                    <a:ext uri="{FF2B5EF4-FFF2-40B4-BE49-F238E27FC236}">
                      <a16:creationId xmlns:a16="http://schemas.microsoft.com/office/drawing/2014/main" id="{B7BF8052-F2CE-4177-9A6B-B5540637DA2F}"/>
                    </a:ext>
                  </a:extLst>
                </p:cNvPr>
                <p:cNvPicPr/>
                <p:nvPr/>
              </p:nvPicPr>
              <p:blipFill>
                <a:blip r:embed="rId481"/>
                <a:stretch>
                  <a:fillRect/>
                </a:stretch>
              </p:blipFill>
              <p:spPr>
                <a:xfrm>
                  <a:off x="10095922" y="2843312"/>
                  <a:ext cx="84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97" name="Freihand 196">
                  <a:extLst>
                    <a:ext uri="{FF2B5EF4-FFF2-40B4-BE49-F238E27FC236}">
                      <a16:creationId xmlns:a16="http://schemas.microsoft.com/office/drawing/2014/main" id="{C32CBD5A-7FAC-4321-B1D4-4AF58B0EA76D}"/>
                    </a:ext>
                  </a:extLst>
                </p14:cNvPr>
                <p14:cNvContentPartPr/>
                <p14:nvPr/>
              </p14:nvContentPartPr>
              <p14:xfrm>
                <a:off x="10098802" y="2843312"/>
                <a:ext cx="92880" cy="10800"/>
              </p14:xfrm>
            </p:contentPart>
          </mc:Choice>
          <mc:Fallback>
            <p:pic>
              <p:nvPicPr>
                <p:cNvPr id="197" name="Freihand 196">
                  <a:extLst>
                    <a:ext uri="{FF2B5EF4-FFF2-40B4-BE49-F238E27FC236}">
                      <a16:creationId xmlns:a16="http://schemas.microsoft.com/office/drawing/2014/main" id="{C32CBD5A-7FAC-4321-B1D4-4AF58B0EA76D}"/>
                    </a:ext>
                  </a:extLst>
                </p:cNvPr>
                <p:cNvPicPr/>
                <p:nvPr/>
              </p:nvPicPr>
              <p:blipFill>
                <a:blip r:embed="rId483"/>
                <a:stretch>
                  <a:fillRect/>
                </a:stretch>
              </p:blipFill>
              <p:spPr>
                <a:xfrm>
                  <a:off x="10094482" y="2838992"/>
                  <a:ext cx="101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98" name="Freihand 197">
                  <a:extLst>
                    <a:ext uri="{FF2B5EF4-FFF2-40B4-BE49-F238E27FC236}">
                      <a16:creationId xmlns:a16="http://schemas.microsoft.com/office/drawing/2014/main" id="{070C2D48-AEFF-4075-92A4-5C1D34B6F9FB}"/>
                    </a:ext>
                  </a:extLst>
                </p14:cNvPr>
                <p14:cNvContentPartPr/>
                <p14:nvPr/>
              </p14:nvContentPartPr>
              <p14:xfrm>
                <a:off x="10221562" y="2854832"/>
                <a:ext cx="121680" cy="101880"/>
              </p14:xfrm>
            </p:contentPart>
          </mc:Choice>
          <mc:Fallback>
            <p:pic>
              <p:nvPicPr>
                <p:cNvPr id="198" name="Freihand 197">
                  <a:extLst>
                    <a:ext uri="{FF2B5EF4-FFF2-40B4-BE49-F238E27FC236}">
                      <a16:creationId xmlns:a16="http://schemas.microsoft.com/office/drawing/2014/main" id="{070C2D48-AEFF-4075-92A4-5C1D34B6F9FB}"/>
                    </a:ext>
                  </a:extLst>
                </p:cNvPr>
                <p:cNvPicPr/>
                <p:nvPr/>
              </p:nvPicPr>
              <p:blipFill>
                <a:blip r:embed="rId485"/>
                <a:stretch>
                  <a:fillRect/>
                </a:stretch>
              </p:blipFill>
              <p:spPr>
                <a:xfrm>
                  <a:off x="10217242" y="2850512"/>
                  <a:ext cx="130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99" name="Freihand 198">
                  <a:extLst>
                    <a:ext uri="{FF2B5EF4-FFF2-40B4-BE49-F238E27FC236}">
                      <a16:creationId xmlns:a16="http://schemas.microsoft.com/office/drawing/2014/main" id="{66845426-40F5-4E9D-8003-CE1E3A0E2D83}"/>
                    </a:ext>
                  </a:extLst>
                </p14:cNvPr>
                <p14:cNvContentPartPr/>
                <p14:nvPr/>
              </p14:nvContentPartPr>
              <p14:xfrm>
                <a:off x="10366282" y="2853392"/>
                <a:ext cx="89640" cy="67320"/>
              </p14:xfrm>
            </p:contentPart>
          </mc:Choice>
          <mc:Fallback>
            <p:pic>
              <p:nvPicPr>
                <p:cNvPr id="199" name="Freihand 198">
                  <a:extLst>
                    <a:ext uri="{FF2B5EF4-FFF2-40B4-BE49-F238E27FC236}">
                      <a16:creationId xmlns:a16="http://schemas.microsoft.com/office/drawing/2014/main" id="{66845426-40F5-4E9D-8003-CE1E3A0E2D83}"/>
                    </a:ext>
                  </a:extLst>
                </p:cNvPr>
                <p:cNvPicPr/>
                <p:nvPr/>
              </p:nvPicPr>
              <p:blipFill>
                <a:blip r:embed="rId487"/>
                <a:stretch>
                  <a:fillRect/>
                </a:stretch>
              </p:blipFill>
              <p:spPr>
                <a:xfrm>
                  <a:off x="10361962" y="2849072"/>
                  <a:ext cx="98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00" name="Freihand 199">
                  <a:extLst>
                    <a:ext uri="{FF2B5EF4-FFF2-40B4-BE49-F238E27FC236}">
                      <a16:creationId xmlns:a16="http://schemas.microsoft.com/office/drawing/2014/main" id="{BBFF803F-482D-4897-9334-787E536BF56F}"/>
                    </a:ext>
                  </a:extLst>
                </p14:cNvPr>
                <p14:cNvContentPartPr/>
                <p14:nvPr/>
              </p14:nvContentPartPr>
              <p14:xfrm>
                <a:off x="10460602" y="2833952"/>
                <a:ext cx="72360" cy="66240"/>
              </p14:xfrm>
            </p:contentPart>
          </mc:Choice>
          <mc:Fallback>
            <p:pic>
              <p:nvPicPr>
                <p:cNvPr id="200" name="Freihand 199">
                  <a:extLst>
                    <a:ext uri="{FF2B5EF4-FFF2-40B4-BE49-F238E27FC236}">
                      <a16:creationId xmlns:a16="http://schemas.microsoft.com/office/drawing/2014/main" id="{BBFF803F-482D-4897-9334-787E536BF56F}"/>
                    </a:ext>
                  </a:extLst>
                </p:cNvPr>
                <p:cNvPicPr/>
                <p:nvPr/>
              </p:nvPicPr>
              <p:blipFill>
                <a:blip r:embed="rId489"/>
                <a:stretch>
                  <a:fillRect/>
                </a:stretch>
              </p:blipFill>
              <p:spPr>
                <a:xfrm>
                  <a:off x="10456282" y="2829632"/>
                  <a:ext cx="81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01" name="Freihand 200">
                  <a:extLst>
                    <a:ext uri="{FF2B5EF4-FFF2-40B4-BE49-F238E27FC236}">
                      <a16:creationId xmlns:a16="http://schemas.microsoft.com/office/drawing/2014/main" id="{F09CFA7C-E7E3-4BC4-AE08-9742775791D2}"/>
                    </a:ext>
                  </a:extLst>
                </p14:cNvPr>
                <p14:cNvContentPartPr/>
                <p14:nvPr/>
              </p14:nvContentPartPr>
              <p14:xfrm>
                <a:off x="10542322" y="2831432"/>
                <a:ext cx="94680" cy="61920"/>
              </p14:xfrm>
            </p:contentPart>
          </mc:Choice>
          <mc:Fallback>
            <p:pic>
              <p:nvPicPr>
                <p:cNvPr id="201" name="Freihand 200">
                  <a:extLst>
                    <a:ext uri="{FF2B5EF4-FFF2-40B4-BE49-F238E27FC236}">
                      <a16:creationId xmlns:a16="http://schemas.microsoft.com/office/drawing/2014/main" id="{F09CFA7C-E7E3-4BC4-AE08-9742775791D2}"/>
                    </a:ext>
                  </a:extLst>
                </p:cNvPr>
                <p:cNvPicPr/>
                <p:nvPr/>
              </p:nvPicPr>
              <p:blipFill>
                <a:blip r:embed="rId491"/>
                <a:stretch>
                  <a:fillRect/>
                </a:stretch>
              </p:blipFill>
              <p:spPr>
                <a:xfrm>
                  <a:off x="10538002" y="2827112"/>
                  <a:ext cx="103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19" name="Freihand 218">
                  <a:extLst>
                    <a:ext uri="{FF2B5EF4-FFF2-40B4-BE49-F238E27FC236}">
                      <a16:creationId xmlns:a16="http://schemas.microsoft.com/office/drawing/2014/main" id="{B5ACD93B-CB37-402A-89E3-0EF0BC627EDA}"/>
                    </a:ext>
                  </a:extLst>
                </p14:cNvPr>
                <p14:cNvContentPartPr/>
                <p14:nvPr/>
              </p14:nvContentPartPr>
              <p14:xfrm>
                <a:off x="8026642" y="3249752"/>
                <a:ext cx="85320" cy="129960"/>
              </p14:xfrm>
            </p:contentPart>
          </mc:Choice>
          <mc:Fallback>
            <p:pic>
              <p:nvPicPr>
                <p:cNvPr id="219" name="Freihand 218">
                  <a:extLst>
                    <a:ext uri="{FF2B5EF4-FFF2-40B4-BE49-F238E27FC236}">
                      <a16:creationId xmlns:a16="http://schemas.microsoft.com/office/drawing/2014/main" id="{B5ACD93B-CB37-402A-89E3-0EF0BC627EDA}"/>
                    </a:ext>
                  </a:extLst>
                </p:cNvPr>
                <p:cNvPicPr/>
                <p:nvPr/>
              </p:nvPicPr>
              <p:blipFill>
                <a:blip r:embed="rId493"/>
                <a:stretch>
                  <a:fillRect/>
                </a:stretch>
              </p:blipFill>
              <p:spPr>
                <a:xfrm>
                  <a:off x="8022322" y="3245432"/>
                  <a:ext cx="93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20" name="Freihand 219">
                  <a:extLst>
                    <a:ext uri="{FF2B5EF4-FFF2-40B4-BE49-F238E27FC236}">
                      <a16:creationId xmlns:a16="http://schemas.microsoft.com/office/drawing/2014/main" id="{D0179343-CF5F-4660-8D93-6641FD62D38A}"/>
                    </a:ext>
                  </a:extLst>
                </p14:cNvPr>
                <p14:cNvContentPartPr/>
                <p14:nvPr/>
              </p14:nvContentPartPr>
              <p14:xfrm>
                <a:off x="8163802" y="3288632"/>
                <a:ext cx="106560" cy="75240"/>
              </p14:xfrm>
            </p:contentPart>
          </mc:Choice>
          <mc:Fallback>
            <p:pic>
              <p:nvPicPr>
                <p:cNvPr id="220" name="Freihand 219">
                  <a:extLst>
                    <a:ext uri="{FF2B5EF4-FFF2-40B4-BE49-F238E27FC236}">
                      <a16:creationId xmlns:a16="http://schemas.microsoft.com/office/drawing/2014/main" id="{D0179343-CF5F-4660-8D93-6641FD62D38A}"/>
                    </a:ext>
                  </a:extLst>
                </p:cNvPr>
                <p:cNvPicPr/>
                <p:nvPr/>
              </p:nvPicPr>
              <p:blipFill>
                <a:blip r:embed="rId495"/>
                <a:stretch>
                  <a:fillRect/>
                </a:stretch>
              </p:blipFill>
              <p:spPr>
                <a:xfrm>
                  <a:off x="8159482" y="3284312"/>
                  <a:ext cx="115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21" name="Freihand 220">
                  <a:extLst>
                    <a:ext uri="{FF2B5EF4-FFF2-40B4-BE49-F238E27FC236}">
                      <a16:creationId xmlns:a16="http://schemas.microsoft.com/office/drawing/2014/main" id="{53F58D7F-5755-40A9-839A-BE4509AB3481}"/>
                    </a:ext>
                  </a:extLst>
                </p14:cNvPr>
                <p14:cNvContentPartPr/>
                <p14:nvPr/>
              </p14:nvContentPartPr>
              <p14:xfrm>
                <a:off x="8230402" y="3249752"/>
                <a:ext cx="23400" cy="16200"/>
              </p14:xfrm>
            </p:contentPart>
          </mc:Choice>
          <mc:Fallback>
            <p:pic>
              <p:nvPicPr>
                <p:cNvPr id="221" name="Freihand 220">
                  <a:extLst>
                    <a:ext uri="{FF2B5EF4-FFF2-40B4-BE49-F238E27FC236}">
                      <a16:creationId xmlns:a16="http://schemas.microsoft.com/office/drawing/2014/main" id="{53F58D7F-5755-40A9-839A-BE4509AB3481}"/>
                    </a:ext>
                  </a:extLst>
                </p:cNvPr>
                <p:cNvPicPr/>
                <p:nvPr/>
              </p:nvPicPr>
              <p:blipFill>
                <a:blip r:embed="rId497"/>
                <a:stretch>
                  <a:fillRect/>
                </a:stretch>
              </p:blipFill>
              <p:spPr>
                <a:xfrm>
                  <a:off x="8226082" y="3245432"/>
                  <a:ext cx="320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22" name="Freihand 221">
                  <a:extLst>
                    <a:ext uri="{FF2B5EF4-FFF2-40B4-BE49-F238E27FC236}">
                      <a16:creationId xmlns:a16="http://schemas.microsoft.com/office/drawing/2014/main" id="{35FC191A-6C5A-4DF0-B83D-FECBAD22D49F}"/>
                    </a:ext>
                  </a:extLst>
                </p14:cNvPr>
                <p14:cNvContentPartPr/>
                <p14:nvPr/>
              </p14:nvContentPartPr>
              <p14:xfrm>
                <a:off x="8252002" y="3287912"/>
                <a:ext cx="12600" cy="65160"/>
              </p14:xfrm>
            </p:contentPart>
          </mc:Choice>
          <mc:Fallback>
            <p:pic>
              <p:nvPicPr>
                <p:cNvPr id="222" name="Freihand 221">
                  <a:extLst>
                    <a:ext uri="{FF2B5EF4-FFF2-40B4-BE49-F238E27FC236}">
                      <a16:creationId xmlns:a16="http://schemas.microsoft.com/office/drawing/2014/main" id="{35FC191A-6C5A-4DF0-B83D-FECBAD22D49F}"/>
                    </a:ext>
                  </a:extLst>
                </p:cNvPr>
                <p:cNvPicPr/>
                <p:nvPr/>
              </p:nvPicPr>
              <p:blipFill>
                <a:blip r:embed="rId499"/>
                <a:stretch>
                  <a:fillRect/>
                </a:stretch>
              </p:blipFill>
              <p:spPr>
                <a:xfrm>
                  <a:off x="8247682" y="3283592"/>
                  <a:ext cx="21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23" name="Freihand 222">
                  <a:extLst>
                    <a:ext uri="{FF2B5EF4-FFF2-40B4-BE49-F238E27FC236}">
                      <a16:creationId xmlns:a16="http://schemas.microsoft.com/office/drawing/2014/main" id="{942AD076-9965-4E03-9036-156B5B4E99F3}"/>
                    </a:ext>
                  </a:extLst>
                </p14:cNvPr>
                <p14:cNvContentPartPr/>
                <p14:nvPr/>
              </p14:nvContentPartPr>
              <p14:xfrm>
                <a:off x="8232922" y="3234272"/>
                <a:ext cx="20880" cy="10080"/>
              </p14:xfrm>
            </p:contentPart>
          </mc:Choice>
          <mc:Fallback>
            <p:pic>
              <p:nvPicPr>
                <p:cNvPr id="223" name="Freihand 222">
                  <a:extLst>
                    <a:ext uri="{FF2B5EF4-FFF2-40B4-BE49-F238E27FC236}">
                      <a16:creationId xmlns:a16="http://schemas.microsoft.com/office/drawing/2014/main" id="{942AD076-9965-4E03-9036-156B5B4E99F3}"/>
                    </a:ext>
                  </a:extLst>
                </p:cNvPr>
                <p:cNvPicPr/>
                <p:nvPr/>
              </p:nvPicPr>
              <p:blipFill>
                <a:blip r:embed="rId501"/>
                <a:stretch>
                  <a:fillRect/>
                </a:stretch>
              </p:blipFill>
              <p:spPr>
                <a:xfrm>
                  <a:off x="8228602" y="3229952"/>
                  <a:ext cx="29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24" name="Freihand 223">
                  <a:extLst>
                    <a:ext uri="{FF2B5EF4-FFF2-40B4-BE49-F238E27FC236}">
                      <a16:creationId xmlns:a16="http://schemas.microsoft.com/office/drawing/2014/main" id="{77162837-995A-4B18-8C91-E03CF5B78293}"/>
                    </a:ext>
                  </a:extLst>
                </p14:cNvPr>
                <p14:cNvContentPartPr/>
                <p14:nvPr/>
              </p14:nvContentPartPr>
              <p14:xfrm>
                <a:off x="8471242" y="3209072"/>
                <a:ext cx="104760" cy="168480"/>
              </p14:xfrm>
            </p:contentPart>
          </mc:Choice>
          <mc:Fallback>
            <p:pic>
              <p:nvPicPr>
                <p:cNvPr id="224" name="Freihand 223">
                  <a:extLst>
                    <a:ext uri="{FF2B5EF4-FFF2-40B4-BE49-F238E27FC236}">
                      <a16:creationId xmlns:a16="http://schemas.microsoft.com/office/drawing/2014/main" id="{77162837-995A-4B18-8C91-E03CF5B78293}"/>
                    </a:ext>
                  </a:extLst>
                </p:cNvPr>
                <p:cNvPicPr/>
                <p:nvPr/>
              </p:nvPicPr>
              <p:blipFill>
                <a:blip r:embed="rId503"/>
                <a:stretch>
                  <a:fillRect/>
                </a:stretch>
              </p:blipFill>
              <p:spPr>
                <a:xfrm>
                  <a:off x="8466922" y="3204752"/>
                  <a:ext cx="113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25" name="Freihand 224">
                  <a:extLst>
                    <a:ext uri="{FF2B5EF4-FFF2-40B4-BE49-F238E27FC236}">
                      <a16:creationId xmlns:a16="http://schemas.microsoft.com/office/drawing/2014/main" id="{01F2A17C-8908-4CDB-9687-6AD8B3D6A9D3}"/>
                    </a:ext>
                  </a:extLst>
                </p14:cNvPr>
                <p14:cNvContentPartPr/>
                <p14:nvPr/>
              </p14:nvContentPartPr>
              <p14:xfrm>
                <a:off x="8703442" y="3225632"/>
                <a:ext cx="85680" cy="122040"/>
              </p14:xfrm>
            </p:contentPart>
          </mc:Choice>
          <mc:Fallback>
            <p:pic>
              <p:nvPicPr>
                <p:cNvPr id="225" name="Freihand 224">
                  <a:extLst>
                    <a:ext uri="{FF2B5EF4-FFF2-40B4-BE49-F238E27FC236}">
                      <a16:creationId xmlns:a16="http://schemas.microsoft.com/office/drawing/2014/main" id="{01F2A17C-8908-4CDB-9687-6AD8B3D6A9D3}"/>
                    </a:ext>
                  </a:extLst>
                </p:cNvPr>
                <p:cNvPicPr/>
                <p:nvPr/>
              </p:nvPicPr>
              <p:blipFill>
                <a:blip r:embed="rId505"/>
                <a:stretch>
                  <a:fillRect/>
                </a:stretch>
              </p:blipFill>
              <p:spPr>
                <a:xfrm>
                  <a:off x="8699122" y="3221312"/>
                  <a:ext cx="94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26" name="Freihand 225">
                  <a:extLst>
                    <a:ext uri="{FF2B5EF4-FFF2-40B4-BE49-F238E27FC236}">
                      <a16:creationId xmlns:a16="http://schemas.microsoft.com/office/drawing/2014/main" id="{DC9176CF-6571-4FF4-AACA-44C95FD02C33}"/>
                    </a:ext>
                  </a:extLst>
                </p14:cNvPr>
                <p14:cNvContentPartPr/>
                <p14:nvPr/>
              </p14:nvContentPartPr>
              <p14:xfrm>
                <a:off x="8640802" y="3174152"/>
                <a:ext cx="96480" cy="92880"/>
              </p14:xfrm>
            </p:contentPart>
          </mc:Choice>
          <mc:Fallback>
            <p:pic>
              <p:nvPicPr>
                <p:cNvPr id="226" name="Freihand 225">
                  <a:extLst>
                    <a:ext uri="{FF2B5EF4-FFF2-40B4-BE49-F238E27FC236}">
                      <a16:creationId xmlns:a16="http://schemas.microsoft.com/office/drawing/2014/main" id="{DC9176CF-6571-4FF4-AACA-44C95FD02C33}"/>
                    </a:ext>
                  </a:extLst>
                </p:cNvPr>
                <p:cNvPicPr/>
                <p:nvPr/>
              </p:nvPicPr>
              <p:blipFill>
                <a:blip r:embed="rId507"/>
                <a:stretch>
                  <a:fillRect/>
                </a:stretch>
              </p:blipFill>
              <p:spPr>
                <a:xfrm>
                  <a:off x="8636482" y="3169832"/>
                  <a:ext cx="105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27" name="Freihand 226">
                  <a:extLst>
                    <a:ext uri="{FF2B5EF4-FFF2-40B4-BE49-F238E27FC236}">
                      <a16:creationId xmlns:a16="http://schemas.microsoft.com/office/drawing/2014/main" id="{AC8F51CC-9D5F-40CF-A646-69B311B07A7A}"/>
                    </a:ext>
                  </a:extLst>
                </p14:cNvPr>
                <p14:cNvContentPartPr/>
                <p14:nvPr/>
              </p14:nvContentPartPr>
              <p14:xfrm>
                <a:off x="8762842" y="3296192"/>
                <a:ext cx="75600" cy="50400"/>
              </p14:xfrm>
            </p:contentPart>
          </mc:Choice>
          <mc:Fallback>
            <p:pic>
              <p:nvPicPr>
                <p:cNvPr id="227" name="Freihand 226">
                  <a:extLst>
                    <a:ext uri="{FF2B5EF4-FFF2-40B4-BE49-F238E27FC236}">
                      <a16:creationId xmlns:a16="http://schemas.microsoft.com/office/drawing/2014/main" id="{AC8F51CC-9D5F-40CF-A646-69B311B07A7A}"/>
                    </a:ext>
                  </a:extLst>
                </p:cNvPr>
                <p:cNvPicPr/>
                <p:nvPr/>
              </p:nvPicPr>
              <p:blipFill>
                <a:blip r:embed="rId509"/>
                <a:stretch>
                  <a:fillRect/>
                </a:stretch>
              </p:blipFill>
              <p:spPr>
                <a:xfrm>
                  <a:off x="8758522" y="3291872"/>
                  <a:ext cx="842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30" name="Freihand 229">
                  <a:extLst>
                    <a:ext uri="{FF2B5EF4-FFF2-40B4-BE49-F238E27FC236}">
                      <a16:creationId xmlns:a16="http://schemas.microsoft.com/office/drawing/2014/main" id="{0D0AFF99-1758-4D50-A876-1D7A0656857A}"/>
                    </a:ext>
                  </a:extLst>
                </p14:cNvPr>
                <p14:cNvContentPartPr/>
                <p14:nvPr/>
              </p14:nvContentPartPr>
              <p14:xfrm>
                <a:off x="8979922" y="3164072"/>
                <a:ext cx="125640" cy="142920"/>
              </p14:xfrm>
            </p:contentPart>
          </mc:Choice>
          <mc:Fallback>
            <p:pic>
              <p:nvPicPr>
                <p:cNvPr id="230" name="Freihand 229">
                  <a:extLst>
                    <a:ext uri="{FF2B5EF4-FFF2-40B4-BE49-F238E27FC236}">
                      <a16:creationId xmlns:a16="http://schemas.microsoft.com/office/drawing/2014/main" id="{0D0AFF99-1758-4D50-A876-1D7A0656857A}"/>
                    </a:ext>
                  </a:extLst>
                </p:cNvPr>
                <p:cNvPicPr/>
                <p:nvPr/>
              </p:nvPicPr>
              <p:blipFill>
                <a:blip r:embed="rId511"/>
                <a:stretch>
                  <a:fillRect/>
                </a:stretch>
              </p:blipFill>
              <p:spPr>
                <a:xfrm>
                  <a:off x="8975602" y="3159752"/>
                  <a:ext cx="134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31" name="Freihand 230">
                  <a:extLst>
                    <a:ext uri="{FF2B5EF4-FFF2-40B4-BE49-F238E27FC236}">
                      <a16:creationId xmlns:a16="http://schemas.microsoft.com/office/drawing/2014/main" id="{EF5C04DC-56F1-4D86-9FAC-8445DAD28D7D}"/>
                    </a:ext>
                  </a:extLst>
                </p14:cNvPr>
                <p14:cNvContentPartPr/>
                <p14:nvPr/>
              </p14:nvContentPartPr>
              <p14:xfrm>
                <a:off x="9109522" y="3227432"/>
                <a:ext cx="114840" cy="65520"/>
              </p14:xfrm>
            </p:contentPart>
          </mc:Choice>
          <mc:Fallback>
            <p:pic>
              <p:nvPicPr>
                <p:cNvPr id="231" name="Freihand 230">
                  <a:extLst>
                    <a:ext uri="{FF2B5EF4-FFF2-40B4-BE49-F238E27FC236}">
                      <a16:creationId xmlns:a16="http://schemas.microsoft.com/office/drawing/2014/main" id="{EF5C04DC-56F1-4D86-9FAC-8445DAD28D7D}"/>
                    </a:ext>
                  </a:extLst>
                </p:cNvPr>
                <p:cNvPicPr/>
                <p:nvPr/>
              </p:nvPicPr>
              <p:blipFill>
                <a:blip r:embed="rId513"/>
                <a:stretch>
                  <a:fillRect/>
                </a:stretch>
              </p:blipFill>
              <p:spPr>
                <a:xfrm>
                  <a:off x="9105202" y="3223112"/>
                  <a:ext cx="123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32" name="Freihand 231">
                  <a:extLst>
                    <a:ext uri="{FF2B5EF4-FFF2-40B4-BE49-F238E27FC236}">
                      <a16:creationId xmlns:a16="http://schemas.microsoft.com/office/drawing/2014/main" id="{3022FCC7-C5C7-46B5-9478-FD3B45B53543}"/>
                    </a:ext>
                  </a:extLst>
                </p14:cNvPr>
                <p14:cNvContentPartPr/>
                <p14:nvPr/>
              </p14:nvContentPartPr>
              <p14:xfrm>
                <a:off x="9249562" y="3149672"/>
                <a:ext cx="33840" cy="110520"/>
              </p14:xfrm>
            </p:contentPart>
          </mc:Choice>
          <mc:Fallback>
            <p:pic>
              <p:nvPicPr>
                <p:cNvPr id="232" name="Freihand 231">
                  <a:extLst>
                    <a:ext uri="{FF2B5EF4-FFF2-40B4-BE49-F238E27FC236}">
                      <a16:creationId xmlns:a16="http://schemas.microsoft.com/office/drawing/2014/main" id="{3022FCC7-C5C7-46B5-9478-FD3B45B53543}"/>
                    </a:ext>
                  </a:extLst>
                </p:cNvPr>
                <p:cNvPicPr/>
                <p:nvPr/>
              </p:nvPicPr>
              <p:blipFill>
                <a:blip r:embed="rId515"/>
                <a:stretch>
                  <a:fillRect/>
                </a:stretch>
              </p:blipFill>
              <p:spPr>
                <a:xfrm>
                  <a:off x="9245242" y="3145352"/>
                  <a:ext cx="42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33" name="Freihand 232">
                  <a:extLst>
                    <a:ext uri="{FF2B5EF4-FFF2-40B4-BE49-F238E27FC236}">
                      <a16:creationId xmlns:a16="http://schemas.microsoft.com/office/drawing/2014/main" id="{5E229AEA-1031-4401-8030-57325FA198D6}"/>
                    </a:ext>
                  </a:extLst>
                </p14:cNvPr>
                <p14:cNvContentPartPr/>
                <p14:nvPr/>
              </p14:nvContentPartPr>
              <p14:xfrm>
                <a:off x="9279802" y="3148232"/>
                <a:ext cx="116640" cy="141840"/>
              </p14:xfrm>
            </p:contentPart>
          </mc:Choice>
          <mc:Fallback>
            <p:pic>
              <p:nvPicPr>
                <p:cNvPr id="233" name="Freihand 232">
                  <a:extLst>
                    <a:ext uri="{FF2B5EF4-FFF2-40B4-BE49-F238E27FC236}">
                      <a16:creationId xmlns:a16="http://schemas.microsoft.com/office/drawing/2014/main" id="{5E229AEA-1031-4401-8030-57325FA198D6}"/>
                    </a:ext>
                  </a:extLst>
                </p:cNvPr>
                <p:cNvPicPr/>
                <p:nvPr/>
              </p:nvPicPr>
              <p:blipFill>
                <a:blip r:embed="rId517"/>
                <a:stretch>
                  <a:fillRect/>
                </a:stretch>
              </p:blipFill>
              <p:spPr>
                <a:xfrm>
                  <a:off x="9275482" y="3143912"/>
                  <a:ext cx="125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34" name="Freihand 233">
                  <a:extLst>
                    <a:ext uri="{FF2B5EF4-FFF2-40B4-BE49-F238E27FC236}">
                      <a16:creationId xmlns:a16="http://schemas.microsoft.com/office/drawing/2014/main" id="{3C4CD1BB-D2D9-4996-9E9F-108761178255}"/>
                    </a:ext>
                  </a:extLst>
                </p14:cNvPr>
                <p14:cNvContentPartPr/>
                <p14:nvPr/>
              </p14:nvContentPartPr>
              <p14:xfrm>
                <a:off x="9420202" y="3202592"/>
                <a:ext cx="121320" cy="85320"/>
              </p14:xfrm>
            </p:contentPart>
          </mc:Choice>
          <mc:Fallback>
            <p:pic>
              <p:nvPicPr>
                <p:cNvPr id="234" name="Freihand 233">
                  <a:extLst>
                    <a:ext uri="{FF2B5EF4-FFF2-40B4-BE49-F238E27FC236}">
                      <a16:creationId xmlns:a16="http://schemas.microsoft.com/office/drawing/2014/main" id="{3C4CD1BB-D2D9-4996-9E9F-108761178255}"/>
                    </a:ext>
                  </a:extLst>
                </p:cNvPr>
                <p:cNvPicPr/>
                <p:nvPr/>
              </p:nvPicPr>
              <p:blipFill>
                <a:blip r:embed="rId519"/>
                <a:stretch>
                  <a:fillRect/>
                </a:stretch>
              </p:blipFill>
              <p:spPr>
                <a:xfrm>
                  <a:off x="9415882" y="3198272"/>
                  <a:ext cx="129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35" name="Freihand 234">
                  <a:extLst>
                    <a:ext uri="{FF2B5EF4-FFF2-40B4-BE49-F238E27FC236}">
                      <a16:creationId xmlns:a16="http://schemas.microsoft.com/office/drawing/2014/main" id="{917C53F3-7D30-4F4F-B4A2-515AE2C242B9}"/>
                    </a:ext>
                  </a:extLst>
                </p14:cNvPr>
                <p14:cNvContentPartPr/>
                <p14:nvPr/>
              </p14:nvContentPartPr>
              <p14:xfrm>
                <a:off x="9401482" y="3231392"/>
                <a:ext cx="115560" cy="14040"/>
              </p14:xfrm>
            </p:contentPart>
          </mc:Choice>
          <mc:Fallback>
            <p:pic>
              <p:nvPicPr>
                <p:cNvPr id="235" name="Freihand 234">
                  <a:extLst>
                    <a:ext uri="{FF2B5EF4-FFF2-40B4-BE49-F238E27FC236}">
                      <a16:creationId xmlns:a16="http://schemas.microsoft.com/office/drawing/2014/main" id="{917C53F3-7D30-4F4F-B4A2-515AE2C242B9}"/>
                    </a:ext>
                  </a:extLst>
                </p:cNvPr>
                <p:cNvPicPr/>
                <p:nvPr/>
              </p:nvPicPr>
              <p:blipFill>
                <a:blip r:embed="rId521"/>
                <a:stretch>
                  <a:fillRect/>
                </a:stretch>
              </p:blipFill>
              <p:spPr>
                <a:xfrm>
                  <a:off x="9397162" y="3227072"/>
                  <a:ext cx="124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36" name="Freihand 235">
                  <a:extLst>
                    <a:ext uri="{FF2B5EF4-FFF2-40B4-BE49-F238E27FC236}">
                      <a16:creationId xmlns:a16="http://schemas.microsoft.com/office/drawing/2014/main" id="{60569DB3-7CE4-425A-A5B5-1DCE6A7A5AA8}"/>
                    </a:ext>
                  </a:extLst>
                </p14:cNvPr>
                <p14:cNvContentPartPr/>
                <p14:nvPr/>
              </p14:nvContentPartPr>
              <p14:xfrm>
                <a:off x="9529642" y="3171992"/>
                <a:ext cx="146520" cy="92880"/>
              </p14:xfrm>
            </p:contentPart>
          </mc:Choice>
          <mc:Fallback>
            <p:pic>
              <p:nvPicPr>
                <p:cNvPr id="236" name="Freihand 235">
                  <a:extLst>
                    <a:ext uri="{FF2B5EF4-FFF2-40B4-BE49-F238E27FC236}">
                      <a16:creationId xmlns:a16="http://schemas.microsoft.com/office/drawing/2014/main" id="{60569DB3-7CE4-425A-A5B5-1DCE6A7A5AA8}"/>
                    </a:ext>
                  </a:extLst>
                </p:cNvPr>
                <p:cNvPicPr/>
                <p:nvPr/>
              </p:nvPicPr>
              <p:blipFill>
                <a:blip r:embed="rId523"/>
                <a:stretch>
                  <a:fillRect/>
                </a:stretch>
              </p:blipFill>
              <p:spPr>
                <a:xfrm>
                  <a:off x="9525322" y="3167672"/>
                  <a:ext cx="155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37" name="Freihand 236">
                  <a:extLst>
                    <a:ext uri="{FF2B5EF4-FFF2-40B4-BE49-F238E27FC236}">
                      <a16:creationId xmlns:a16="http://schemas.microsoft.com/office/drawing/2014/main" id="{AB0A739E-E9DD-42FB-A960-9570035D22DF}"/>
                    </a:ext>
                  </a:extLst>
                </p14:cNvPr>
                <p14:cNvContentPartPr/>
                <p14:nvPr/>
              </p14:nvContentPartPr>
              <p14:xfrm>
                <a:off x="9692722" y="3188552"/>
                <a:ext cx="102960" cy="83520"/>
              </p14:xfrm>
            </p:contentPart>
          </mc:Choice>
          <mc:Fallback>
            <p:pic>
              <p:nvPicPr>
                <p:cNvPr id="237" name="Freihand 236">
                  <a:extLst>
                    <a:ext uri="{FF2B5EF4-FFF2-40B4-BE49-F238E27FC236}">
                      <a16:creationId xmlns:a16="http://schemas.microsoft.com/office/drawing/2014/main" id="{AB0A739E-E9DD-42FB-A960-9570035D22DF}"/>
                    </a:ext>
                  </a:extLst>
                </p:cNvPr>
                <p:cNvPicPr/>
                <p:nvPr/>
              </p:nvPicPr>
              <p:blipFill>
                <a:blip r:embed="rId525"/>
                <a:stretch>
                  <a:fillRect/>
                </a:stretch>
              </p:blipFill>
              <p:spPr>
                <a:xfrm>
                  <a:off x="9688402" y="3184232"/>
                  <a:ext cx="111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38" name="Freihand 237">
                  <a:extLst>
                    <a:ext uri="{FF2B5EF4-FFF2-40B4-BE49-F238E27FC236}">
                      <a16:creationId xmlns:a16="http://schemas.microsoft.com/office/drawing/2014/main" id="{4EB034A3-1483-4B8E-8673-733E8AE828DA}"/>
                    </a:ext>
                  </a:extLst>
                </p14:cNvPr>
                <p14:cNvContentPartPr/>
                <p14:nvPr/>
              </p14:nvContentPartPr>
              <p14:xfrm>
                <a:off x="9668962" y="3175592"/>
                <a:ext cx="108360" cy="118080"/>
              </p14:xfrm>
            </p:contentPart>
          </mc:Choice>
          <mc:Fallback>
            <p:pic>
              <p:nvPicPr>
                <p:cNvPr id="238" name="Freihand 237">
                  <a:extLst>
                    <a:ext uri="{FF2B5EF4-FFF2-40B4-BE49-F238E27FC236}">
                      <a16:creationId xmlns:a16="http://schemas.microsoft.com/office/drawing/2014/main" id="{4EB034A3-1483-4B8E-8673-733E8AE828DA}"/>
                    </a:ext>
                  </a:extLst>
                </p:cNvPr>
                <p:cNvPicPr/>
                <p:nvPr/>
              </p:nvPicPr>
              <p:blipFill>
                <a:blip r:embed="rId527"/>
                <a:stretch>
                  <a:fillRect/>
                </a:stretch>
              </p:blipFill>
              <p:spPr>
                <a:xfrm>
                  <a:off x="9664642" y="3171272"/>
                  <a:ext cx="117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40" name="Freihand 239">
                  <a:extLst>
                    <a:ext uri="{FF2B5EF4-FFF2-40B4-BE49-F238E27FC236}">
                      <a16:creationId xmlns:a16="http://schemas.microsoft.com/office/drawing/2014/main" id="{70AF432A-655C-4464-9C4F-93227E769570}"/>
                    </a:ext>
                  </a:extLst>
                </p14:cNvPr>
                <p14:cNvContentPartPr/>
                <p14:nvPr/>
              </p14:nvContentPartPr>
              <p14:xfrm>
                <a:off x="8462242" y="3230312"/>
                <a:ext cx="112320" cy="111600"/>
              </p14:xfrm>
            </p:contentPart>
          </mc:Choice>
          <mc:Fallback>
            <p:pic>
              <p:nvPicPr>
                <p:cNvPr id="240" name="Freihand 239">
                  <a:extLst>
                    <a:ext uri="{FF2B5EF4-FFF2-40B4-BE49-F238E27FC236}">
                      <a16:creationId xmlns:a16="http://schemas.microsoft.com/office/drawing/2014/main" id="{70AF432A-655C-4464-9C4F-93227E769570}"/>
                    </a:ext>
                  </a:extLst>
                </p:cNvPr>
                <p:cNvPicPr/>
                <p:nvPr/>
              </p:nvPicPr>
              <p:blipFill>
                <a:blip r:embed="rId529"/>
                <a:stretch>
                  <a:fillRect/>
                </a:stretch>
              </p:blipFill>
              <p:spPr>
                <a:xfrm>
                  <a:off x="8457922" y="3225992"/>
                  <a:ext cx="120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41" name="Freihand 240">
                  <a:extLst>
                    <a:ext uri="{FF2B5EF4-FFF2-40B4-BE49-F238E27FC236}">
                      <a16:creationId xmlns:a16="http://schemas.microsoft.com/office/drawing/2014/main" id="{D29DA880-94A6-4F9A-8E2F-FABF92A5527E}"/>
                    </a:ext>
                  </a:extLst>
                </p14:cNvPr>
                <p14:cNvContentPartPr/>
                <p14:nvPr/>
              </p14:nvContentPartPr>
              <p14:xfrm>
                <a:off x="8453602" y="3336512"/>
                <a:ext cx="98280" cy="73800"/>
              </p14:xfrm>
            </p:contentPart>
          </mc:Choice>
          <mc:Fallback>
            <p:pic>
              <p:nvPicPr>
                <p:cNvPr id="241" name="Freihand 240">
                  <a:extLst>
                    <a:ext uri="{FF2B5EF4-FFF2-40B4-BE49-F238E27FC236}">
                      <a16:creationId xmlns:a16="http://schemas.microsoft.com/office/drawing/2014/main" id="{D29DA880-94A6-4F9A-8E2F-FABF92A5527E}"/>
                    </a:ext>
                  </a:extLst>
                </p:cNvPr>
                <p:cNvPicPr/>
                <p:nvPr/>
              </p:nvPicPr>
              <p:blipFill>
                <a:blip r:embed="rId531"/>
                <a:stretch>
                  <a:fillRect/>
                </a:stretch>
              </p:blipFill>
              <p:spPr>
                <a:xfrm>
                  <a:off x="8449282" y="3332192"/>
                  <a:ext cx="106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43" name="Freihand 242">
                  <a:extLst>
                    <a:ext uri="{FF2B5EF4-FFF2-40B4-BE49-F238E27FC236}">
                      <a16:creationId xmlns:a16="http://schemas.microsoft.com/office/drawing/2014/main" id="{C9B82D4F-6E7F-43E5-9C5C-9B8E196D25AC}"/>
                    </a:ext>
                  </a:extLst>
                </p14:cNvPr>
                <p14:cNvContentPartPr/>
                <p14:nvPr/>
              </p14:nvContentPartPr>
              <p14:xfrm>
                <a:off x="8504002" y="3046352"/>
                <a:ext cx="991440" cy="93600"/>
              </p14:xfrm>
            </p:contentPart>
          </mc:Choice>
          <mc:Fallback>
            <p:pic>
              <p:nvPicPr>
                <p:cNvPr id="243" name="Freihand 242">
                  <a:extLst>
                    <a:ext uri="{FF2B5EF4-FFF2-40B4-BE49-F238E27FC236}">
                      <a16:creationId xmlns:a16="http://schemas.microsoft.com/office/drawing/2014/main" id="{C9B82D4F-6E7F-43E5-9C5C-9B8E196D25AC}"/>
                    </a:ext>
                  </a:extLst>
                </p:cNvPr>
                <p:cNvPicPr/>
                <p:nvPr/>
              </p:nvPicPr>
              <p:blipFill>
                <a:blip r:embed="rId533"/>
                <a:stretch>
                  <a:fillRect/>
                </a:stretch>
              </p:blipFill>
              <p:spPr>
                <a:xfrm>
                  <a:off x="8499682" y="3042032"/>
                  <a:ext cx="1000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45" name="Freihand 244">
                  <a:extLst>
                    <a:ext uri="{FF2B5EF4-FFF2-40B4-BE49-F238E27FC236}">
                      <a16:creationId xmlns:a16="http://schemas.microsoft.com/office/drawing/2014/main" id="{2A3F5834-E712-459E-914A-AAC588BF5712}"/>
                    </a:ext>
                  </a:extLst>
                </p14:cNvPr>
                <p14:cNvContentPartPr/>
                <p14:nvPr/>
              </p14:nvContentPartPr>
              <p14:xfrm>
                <a:off x="9985402" y="2965712"/>
                <a:ext cx="711000" cy="105480"/>
              </p14:xfrm>
            </p:contentPart>
          </mc:Choice>
          <mc:Fallback>
            <p:pic>
              <p:nvPicPr>
                <p:cNvPr id="245" name="Freihand 244">
                  <a:extLst>
                    <a:ext uri="{FF2B5EF4-FFF2-40B4-BE49-F238E27FC236}">
                      <a16:creationId xmlns:a16="http://schemas.microsoft.com/office/drawing/2014/main" id="{2A3F5834-E712-459E-914A-AAC588BF5712}"/>
                    </a:ext>
                  </a:extLst>
                </p:cNvPr>
                <p:cNvPicPr/>
                <p:nvPr/>
              </p:nvPicPr>
              <p:blipFill>
                <a:blip r:embed="rId535"/>
                <a:stretch>
                  <a:fillRect/>
                </a:stretch>
              </p:blipFill>
              <p:spPr>
                <a:xfrm>
                  <a:off x="9981082" y="2961392"/>
                  <a:ext cx="719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02" name="Freihand 201">
                  <a:extLst>
                    <a:ext uri="{FF2B5EF4-FFF2-40B4-BE49-F238E27FC236}">
                      <a16:creationId xmlns:a16="http://schemas.microsoft.com/office/drawing/2014/main" id="{62DF5116-83A0-4504-9669-55268E4E848C}"/>
                    </a:ext>
                  </a:extLst>
                </p14:cNvPr>
                <p14:cNvContentPartPr/>
                <p14:nvPr/>
              </p14:nvContentPartPr>
              <p14:xfrm>
                <a:off x="10975042" y="2798672"/>
                <a:ext cx="13680" cy="114840"/>
              </p14:xfrm>
            </p:contentPart>
          </mc:Choice>
          <mc:Fallback>
            <p:pic>
              <p:nvPicPr>
                <p:cNvPr id="202" name="Freihand 201">
                  <a:extLst>
                    <a:ext uri="{FF2B5EF4-FFF2-40B4-BE49-F238E27FC236}">
                      <a16:creationId xmlns:a16="http://schemas.microsoft.com/office/drawing/2014/main" id="{62DF5116-83A0-4504-9669-55268E4E848C}"/>
                    </a:ext>
                  </a:extLst>
                </p:cNvPr>
                <p:cNvPicPr/>
                <p:nvPr/>
              </p:nvPicPr>
              <p:blipFill>
                <a:blip r:embed="rId537"/>
                <a:stretch>
                  <a:fillRect/>
                </a:stretch>
              </p:blipFill>
              <p:spPr>
                <a:xfrm>
                  <a:off x="10970722" y="2794352"/>
                  <a:ext cx="22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03" name="Freihand 202">
                  <a:extLst>
                    <a:ext uri="{FF2B5EF4-FFF2-40B4-BE49-F238E27FC236}">
                      <a16:creationId xmlns:a16="http://schemas.microsoft.com/office/drawing/2014/main" id="{41D5A3FC-3622-4AC0-9DC1-37C9D3AFB48E}"/>
                    </a:ext>
                  </a:extLst>
                </p14:cNvPr>
                <p14:cNvContentPartPr/>
                <p14:nvPr/>
              </p14:nvContentPartPr>
              <p14:xfrm>
                <a:off x="10893322" y="2793632"/>
                <a:ext cx="153360" cy="133920"/>
              </p14:xfrm>
            </p:contentPart>
          </mc:Choice>
          <mc:Fallback>
            <p:pic>
              <p:nvPicPr>
                <p:cNvPr id="203" name="Freihand 202">
                  <a:extLst>
                    <a:ext uri="{FF2B5EF4-FFF2-40B4-BE49-F238E27FC236}">
                      <a16:creationId xmlns:a16="http://schemas.microsoft.com/office/drawing/2014/main" id="{41D5A3FC-3622-4AC0-9DC1-37C9D3AFB48E}"/>
                    </a:ext>
                  </a:extLst>
                </p:cNvPr>
                <p:cNvPicPr/>
                <p:nvPr/>
              </p:nvPicPr>
              <p:blipFill>
                <a:blip r:embed="rId539"/>
                <a:stretch>
                  <a:fillRect/>
                </a:stretch>
              </p:blipFill>
              <p:spPr>
                <a:xfrm>
                  <a:off x="10889002" y="2789312"/>
                  <a:ext cx="162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04" name="Freihand 203">
                  <a:extLst>
                    <a:ext uri="{FF2B5EF4-FFF2-40B4-BE49-F238E27FC236}">
                      <a16:creationId xmlns:a16="http://schemas.microsoft.com/office/drawing/2014/main" id="{B75969F0-A6FD-40EE-8705-F8E76F05B7D3}"/>
                    </a:ext>
                  </a:extLst>
                </p14:cNvPr>
                <p14:cNvContentPartPr/>
                <p14:nvPr/>
              </p14:nvContentPartPr>
              <p14:xfrm>
                <a:off x="11071882" y="2868512"/>
                <a:ext cx="119880" cy="84600"/>
              </p14:xfrm>
            </p:contentPart>
          </mc:Choice>
          <mc:Fallback>
            <p:pic>
              <p:nvPicPr>
                <p:cNvPr id="204" name="Freihand 203">
                  <a:extLst>
                    <a:ext uri="{FF2B5EF4-FFF2-40B4-BE49-F238E27FC236}">
                      <a16:creationId xmlns:a16="http://schemas.microsoft.com/office/drawing/2014/main" id="{B75969F0-A6FD-40EE-8705-F8E76F05B7D3}"/>
                    </a:ext>
                  </a:extLst>
                </p:cNvPr>
                <p:cNvPicPr/>
                <p:nvPr/>
              </p:nvPicPr>
              <p:blipFill>
                <a:blip r:embed="rId541"/>
                <a:stretch>
                  <a:fillRect/>
                </a:stretch>
              </p:blipFill>
              <p:spPr>
                <a:xfrm>
                  <a:off x="11067562" y="2864192"/>
                  <a:ext cx="128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07" name="Freihand 206">
                  <a:extLst>
                    <a:ext uri="{FF2B5EF4-FFF2-40B4-BE49-F238E27FC236}">
                      <a16:creationId xmlns:a16="http://schemas.microsoft.com/office/drawing/2014/main" id="{6A67E84B-6E48-4BA6-8765-BC7E43718305}"/>
                    </a:ext>
                  </a:extLst>
                </p14:cNvPr>
                <p14:cNvContentPartPr/>
                <p14:nvPr/>
              </p14:nvContentPartPr>
              <p14:xfrm>
                <a:off x="11170522" y="2813432"/>
                <a:ext cx="115560" cy="5400"/>
              </p14:xfrm>
            </p:contentPart>
          </mc:Choice>
          <mc:Fallback>
            <p:pic>
              <p:nvPicPr>
                <p:cNvPr id="207" name="Freihand 206">
                  <a:extLst>
                    <a:ext uri="{FF2B5EF4-FFF2-40B4-BE49-F238E27FC236}">
                      <a16:creationId xmlns:a16="http://schemas.microsoft.com/office/drawing/2014/main" id="{6A67E84B-6E48-4BA6-8765-BC7E43718305}"/>
                    </a:ext>
                  </a:extLst>
                </p:cNvPr>
                <p:cNvPicPr/>
                <p:nvPr/>
              </p:nvPicPr>
              <p:blipFill>
                <a:blip r:embed="rId543"/>
                <a:stretch>
                  <a:fillRect/>
                </a:stretch>
              </p:blipFill>
              <p:spPr>
                <a:xfrm>
                  <a:off x="11166202" y="2809112"/>
                  <a:ext cx="1242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08" name="Freihand 207">
                  <a:extLst>
                    <a:ext uri="{FF2B5EF4-FFF2-40B4-BE49-F238E27FC236}">
                      <a16:creationId xmlns:a16="http://schemas.microsoft.com/office/drawing/2014/main" id="{A4062CDC-B188-4A1B-9949-2770108E010C}"/>
                    </a:ext>
                  </a:extLst>
                </p14:cNvPr>
                <p14:cNvContentPartPr/>
                <p14:nvPr/>
              </p14:nvContentPartPr>
              <p14:xfrm>
                <a:off x="11172322" y="2842592"/>
                <a:ext cx="117360" cy="4680"/>
              </p14:xfrm>
            </p:contentPart>
          </mc:Choice>
          <mc:Fallback>
            <p:pic>
              <p:nvPicPr>
                <p:cNvPr id="208" name="Freihand 207">
                  <a:extLst>
                    <a:ext uri="{FF2B5EF4-FFF2-40B4-BE49-F238E27FC236}">
                      <a16:creationId xmlns:a16="http://schemas.microsoft.com/office/drawing/2014/main" id="{A4062CDC-B188-4A1B-9949-2770108E010C}"/>
                    </a:ext>
                  </a:extLst>
                </p:cNvPr>
                <p:cNvPicPr/>
                <p:nvPr/>
              </p:nvPicPr>
              <p:blipFill>
                <a:blip r:embed="rId545"/>
                <a:stretch>
                  <a:fillRect/>
                </a:stretch>
              </p:blipFill>
              <p:spPr>
                <a:xfrm>
                  <a:off x="11168002" y="2838272"/>
                  <a:ext cx="126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10" name="Freihand 209">
                  <a:extLst>
                    <a:ext uri="{FF2B5EF4-FFF2-40B4-BE49-F238E27FC236}">
                      <a16:creationId xmlns:a16="http://schemas.microsoft.com/office/drawing/2014/main" id="{E270CF5B-8EB3-4754-9BA3-C43975E1421A}"/>
                    </a:ext>
                  </a:extLst>
                </p14:cNvPr>
                <p14:cNvContentPartPr/>
                <p14:nvPr/>
              </p14:nvContentPartPr>
              <p14:xfrm>
                <a:off x="11382922" y="2749352"/>
                <a:ext cx="79560" cy="126720"/>
              </p14:xfrm>
            </p:contentPart>
          </mc:Choice>
          <mc:Fallback>
            <p:pic>
              <p:nvPicPr>
                <p:cNvPr id="210" name="Freihand 209">
                  <a:extLst>
                    <a:ext uri="{FF2B5EF4-FFF2-40B4-BE49-F238E27FC236}">
                      <a16:creationId xmlns:a16="http://schemas.microsoft.com/office/drawing/2014/main" id="{E270CF5B-8EB3-4754-9BA3-C43975E1421A}"/>
                    </a:ext>
                  </a:extLst>
                </p:cNvPr>
                <p:cNvPicPr/>
                <p:nvPr/>
              </p:nvPicPr>
              <p:blipFill>
                <a:blip r:embed="rId547"/>
                <a:stretch>
                  <a:fillRect/>
                </a:stretch>
              </p:blipFill>
              <p:spPr>
                <a:xfrm>
                  <a:off x="11378602" y="2745032"/>
                  <a:ext cx="88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11" name="Freihand 210">
                  <a:extLst>
                    <a:ext uri="{FF2B5EF4-FFF2-40B4-BE49-F238E27FC236}">
                      <a16:creationId xmlns:a16="http://schemas.microsoft.com/office/drawing/2014/main" id="{01434EC8-56BF-41FC-BEDB-D0B2427BDAC8}"/>
                    </a:ext>
                  </a:extLst>
                </p14:cNvPr>
                <p14:cNvContentPartPr/>
                <p14:nvPr/>
              </p14:nvContentPartPr>
              <p14:xfrm>
                <a:off x="11511802" y="2770232"/>
                <a:ext cx="70920" cy="61200"/>
              </p14:xfrm>
            </p:contentPart>
          </mc:Choice>
          <mc:Fallback>
            <p:pic>
              <p:nvPicPr>
                <p:cNvPr id="211" name="Freihand 210">
                  <a:extLst>
                    <a:ext uri="{FF2B5EF4-FFF2-40B4-BE49-F238E27FC236}">
                      <a16:creationId xmlns:a16="http://schemas.microsoft.com/office/drawing/2014/main" id="{01434EC8-56BF-41FC-BEDB-D0B2427BDAC8}"/>
                    </a:ext>
                  </a:extLst>
                </p:cNvPr>
                <p:cNvPicPr/>
                <p:nvPr/>
              </p:nvPicPr>
              <p:blipFill>
                <a:blip r:embed="rId549"/>
                <a:stretch>
                  <a:fillRect/>
                </a:stretch>
              </p:blipFill>
              <p:spPr>
                <a:xfrm>
                  <a:off x="11507482" y="2765912"/>
                  <a:ext cx="79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12" name="Freihand 211">
                  <a:extLst>
                    <a:ext uri="{FF2B5EF4-FFF2-40B4-BE49-F238E27FC236}">
                      <a16:creationId xmlns:a16="http://schemas.microsoft.com/office/drawing/2014/main" id="{148759EE-5A3C-431D-ABE8-EDCA3D0D9E51}"/>
                    </a:ext>
                  </a:extLst>
                </p14:cNvPr>
                <p14:cNvContentPartPr/>
                <p14:nvPr/>
              </p14:nvContentPartPr>
              <p14:xfrm>
                <a:off x="11610442" y="2757632"/>
                <a:ext cx="100080" cy="70200"/>
              </p14:xfrm>
            </p:contentPart>
          </mc:Choice>
          <mc:Fallback>
            <p:pic>
              <p:nvPicPr>
                <p:cNvPr id="212" name="Freihand 211">
                  <a:extLst>
                    <a:ext uri="{FF2B5EF4-FFF2-40B4-BE49-F238E27FC236}">
                      <a16:creationId xmlns:a16="http://schemas.microsoft.com/office/drawing/2014/main" id="{148759EE-5A3C-431D-ABE8-EDCA3D0D9E51}"/>
                    </a:ext>
                  </a:extLst>
                </p:cNvPr>
                <p:cNvPicPr/>
                <p:nvPr/>
              </p:nvPicPr>
              <p:blipFill>
                <a:blip r:embed="rId551"/>
                <a:stretch>
                  <a:fillRect/>
                </a:stretch>
              </p:blipFill>
              <p:spPr>
                <a:xfrm>
                  <a:off x="11606122" y="2753312"/>
                  <a:ext cx="108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13" name="Freihand 212">
                  <a:extLst>
                    <a:ext uri="{FF2B5EF4-FFF2-40B4-BE49-F238E27FC236}">
                      <a16:creationId xmlns:a16="http://schemas.microsoft.com/office/drawing/2014/main" id="{3378BD5A-924B-4634-AC8A-5A1DAFC550C3}"/>
                    </a:ext>
                  </a:extLst>
                </p14:cNvPr>
                <p14:cNvContentPartPr/>
                <p14:nvPr/>
              </p14:nvContentPartPr>
              <p14:xfrm>
                <a:off x="11715922" y="2744672"/>
                <a:ext cx="73440" cy="67680"/>
              </p14:xfrm>
            </p:contentPart>
          </mc:Choice>
          <mc:Fallback>
            <p:pic>
              <p:nvPicPr>
                <p:cNvPr id="213" name="Freihand 212">
                  <a:extLst>
                    <a:ext uri="{FF2B5EF4-FFF2-40B4-BE49-F238E27FC236}">
                      <a16:creationId xmlns:a16="http://schemas.microsoft.com/office/drawing/2014/main" id="{3378BD5A-924B-4634-AC8A-5A1DAFC550C3}"/>
                    </a:ext>
                  </a:extLst>
                </p:cNvPr>
                <p:cNvPicPr/>
                <p:nvPr/>
              </p:nvPicPr>
              <p:blipFill>
                <a:blip r:embed="rId553"/>
                <a:stretch>
                  <a:fillRect/>
                </a:stretch>
              </p:blipFill>
              <p:spPr>
                <a:xfrm>
                  <a:off x="11711602" y="2740352"/>
                  <a:ext cx="82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14" name="Freihand 213">
                  <a:extLst>
                    <a:ext uri="{FF2B5EF4-FFF2-40B4-BE49-F238E27FC236}">
                      <a16:creationId xmlns:a16="http://schemas.microsoft.com/office/drawing/2014/main" id="{EFF2256B-DC44-4BF7-8FEA-981C2C8C7E72}"/>
                    </a:ext>
                  </a:extLst>
                </p14:cNvPr>
                <p14:cNvContentPartPr/>
                <p14:nvPr/>
              </p14:nvContentPartPr>
              <p14:xfrm>
                <a:off x="11821042" y="2740712"/>
                <a:ext cx="88920" cy="72360"/>
              </p14:xfrm>
            </p:contentPart>
          </mc:Choice>
          <mc:Fallback>
            <p:pic>
              <p:nvPicPr>
                <p:cNvPr id="214" name="Freihand 213">
                  <a:extLst>
                    <a:ext uri="{FF2B5EF4-FFF2-40B4-BE49-F238E27FC236}">
                      <a16:creationId xmlns:a16="http://schemas.microsoft.com/office/drawing/2014/main" id="{EFF2256B-DC44-4BF7-8FEA-981C2C8C7E72}"/>
                    </a:ext>
                  </a:extLst>
                </p:cNvPr>
                <p:cNvPicPr/>
                <p:nvPr/>
              </p:nvPicPr>
              <p:blipFill>
                <a:blip r:embed="rId555"/>
                <a:stretch>
                  <a:fillRect/>
                </a:stretch>
              </p:blipFill>
              <p:spPr>
                <a:xfrm>
                  <a:off x="11816722" y="2736392"/>
                  <a:ext cx="97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15" name="Freihand 214">
                  <a:extLst>
                    <a:ext uri="{FF2B5EF4-FFF2-40B4-BE49-F238E27FC236}">
                      <a16:creationId xmlns:a16="http://schemas.microsoft.com/office/drawing/2014/main" id="{7E9B7D13-C2A3-4DA3-BE56-BB75C3DAB071}"/>
                    </a:ext>
                  </a:extLst>
                </p14:cNvPr>
                <p14:cNvContentPartPr/>
                <p14:nvPr/>
              </p14:nvContentPartPr>
              <p14:xfrm>
                <a:off x="11558602" y="2863112"/>
                <a:ext cx="3960" cy="12600"/>
              </p14:xfrm>
            </p:contentPart>
          </mc:Choice>
          <mc:Fallback>
            <p:pic>
              <p:nvPicPr>
                <p:cNvPr id="215" name="Freihand 214">
                  <a:extLst>
                    <a:ext uri="{FF2B5EF4-FFF2-40B4-BE49-F238E27FC236}">
                      <a16:creationId xmlns:a16="http://schemas.microsoft.com/office/drawing/2014/main" id="{7E9B7D13-C2A3-4DA3-BE56-BB75C3DAB071}"/>
                    </a:ext>
                  </a:extLst>
                </p:cNvPr>
                <p:cNvPicPr/>
                <p:nvPr/>
              </p:nvPicPr>
              <p:blipFill>
                <a:blip r:embed="rId557"/>
                <a:stretch>
                  <a:fillRect/>
                </a:stretch>
              </p:blipFill>
              <p:spPr>
                <a:xfrm>
                  <a:off x="11554282" y="2858792"/>
                  <a:ext cx="12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47" name="Freihand 246">
                  <a:extLst>
                    <a:ext uri="{FF2B5EF4-FFF2-40B4-BE49-F238E27FC236}">
                      <a16:creationId xmlns:a16="http://schemas.microsoft.com/office/drawing/2014/main" id="{C2D6B24F-D1AB-44FD-B671-D2425D54E70D}"/>
                    </a:ext>
                  </a:extLst>
                </p14:cNvPr>
                <p14:cNvContentPartPr/>
                <p14:nvPr/>
              </p14:nvContentPartPr>
              <p14:xfrm>
                <a:off x="11201842" y="2916752"/>
                <a:ext cx="911160" cy="108000"/>
              </p14:xfrm>
            </p:contentPart>
          </mc:Choice>
          <mc:Fallback>
            <p:pic>
              <p:nvPicPr>
                <p:cNvPr id="247" name="Freihand 246">
                  <a:extLst>
                    <a:ext uri="{FF2B5EF4-FFF2-40B4-BE49-F238E27FC236}">
                      <a16:creationId xmlns:a16="http://schemas.microsoft.com/office/drawing/2014/main" id="{C2D6B24F-D1AB-44FD-B671-D2425D54E70D}"/>
                    </a:ext>
                  </a:extLst>
                </p:cNvPr>
                <p:cNvPicPr/>
                <p:nvPr/>
              </p:nvPicPr>
              <p:blipFill>
                <a:blip r:embed="rId559"/>
                <a:stretch>
                  <a:fillRect/>
                </a:stretch>
              </p:blipFill>
              <p:spPr>
                <a:xfrm>
                  <a:off x="11197522" y="2912432"/>
                  <a:ext cx="919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55" name="Freihand 254">
                  <a:extLst>
                    <a:ext uri="{FF2B5EF4-FFF2-40B4-BE49-F238E27FC236}">
                      <a16:creationId xmlns:a16="http://schemas.microsoft.com/office/drawing/2014/main" id="{B4E3C149-4272-4E24-AF6B-C721DB6101E7}"/>
                    </a:ext>
                  </a:extLst>
                </p14:cNvPr>
                <p14:cNvContentPartPr/>
                <p14:nvPr/>
              </p14:nvContentPartPr>
              <p14:xfrm>
                <a:off x="7750522" y="3680312"/>
                <a:ext cx="169560" cy="18720"/>
              </p14:xfrm>
            </p:contentPart>
          </mc:Choice>
          <mc:Fallback>
            <p:pic>
              <p:nvPicPr>
                <p:cNvPr id="255" name="Freihand 254">
                  <a:extLst>
                    <a:ext uri="{FF2B5EF4-FFF2-40B4-BE49-F238E27FC236}">
                      <a16:creationId xmlns:a16="http://schemas.microsoft.com/office/drawing/2014/main" id="{B4E3C149-4272-4E24-AF6B-C721DB6101E7}"/>
                    </a:ext>
                  </a:extLst>
                </p:cNvPr>
                <p:cNvPicPr/>
                <p:nvPr/>
              </p:nvPicPr>
              <p:blipFill>
                <a:blip r:embed="rId561"/>
                <a:stretch>
                  <a:fillRect/>
                </a:stretch>
              </p:blipFill>
              <p:spPr>
                <a:xfrm>
                  <a:off x="7746202" y="3675992"/>
                  <a:ext cx="178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56" name="Freihand 255">
                  <a:extLst>
                    <a:ext uri="{FF2B5EF4-FFF2-40B4-BE49-F238E27FC236}">
                      <a16:creationId xmlns:a16="http://schemas.microsoft.com/office/drawing/2014/main" id="{D35C0C03-89ED-4EFD-B15F-3E378AC83FFA}"/>
                    </a:ext>
                  </a:extLst>
                </p14:cNvPr>
                <p14:cNvContentPartPr/>
                <p14:nvPr/>
              </p14:nvContentPartPr>
              <p14:xfrm>
                <a:off x="7736842" y="3714152"/>
                <a:ext cx="151920" cy="35640"/>
              </p14:xfrm>
            </p:contentPart>
          </mc:Choice>
          <mc:Fallback>
            <p:pic>
              <p:nvPicPr>
                <p:cNvPr id="256" name="Freihand 255">
                  <a:extLst>
                    <a:ext uri="{FF2B5EF4-FFF2-40B4-BE49-F238E27FC236}">
                      <a16:creationId xmlns:a16="http://schemas.microsoft.com/office/drawing/2014/main" id="{D35C0C03-89ED-4EFD-B15F-3E378AC83FFA}"/>
                    </a:ext>
                  </a:extLst>
                </p:cNvPr>
                <p:cNvPicPr/>
                <p:nvPr/>
              </p:nvPicPr>
              <p:blipFill>
                <a:blip r:embed="rId563"/>
                <a:stretch>
                  <a:fillRect/>
                </a:stretch>
              </p:blipFill>
              <p:spPr>
                <a:xfrm>
                  <a:off x="7732522" y="3709832"/>
                  <a:ext cx="160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57" name="Freihand 256">
                  <a:extLst>
                    <a:ext uri="{FF2B5EF4-FFF2-40B4-BE49-F238E27FC236}">
                      <a16:creationId xmlns:a16="http://schemas.microsoft.com/office/drawing/2014/main" id="{3144BAA0-D43D-4120-9042-28867B94D7A4}"/>
                    </a:ext>
                  </a:extLst>
                </p14:cNvPr>
                <p14:cNvContentPartPr/>
                <p14:nvPr/>
              </p14:nvContentPartPr>
              <p14:xfrm>
                <a:off x="7909642" y="3612992"/>
                <a:ext cx="87840" cy="158040"/>
              </p14:xfrm>
            </p:contentPart>
          </mc:Choice>
          <mc:Fallback>
            <p:pic>
              <p:nvPicPr>
                <p:cNvPr id="257" name="Freihand 256">
                  <a:extLst>
                    <a:ext uri="{FF2B5EF4-FFF2-40B4-BE49-F238E27FC236}">
                      <a16:creationId xmlns:a16="http://schemas.microsoft.com/office/drawing/2014/main" id="{3144BAA0-D43D-4120-9042-28867B94D7A4}"/>
                    </a:ext>
                  </a:extLst>
                </p:cNvPr>
                <p:cNvPicPr/>
                <p:nvPr/>
              </p:nvPicPr>
              <p:blipFill>
                <a:blip r:embed="rId565"/>
                <a:stretch>
                  <a:fillRect/>
                </a:stretch>
              </p:blipFill>
              <p:spPr>
                <a:xfrm>
                  <a:off x="7905322" y="3608672"/>
                  <a:ext cx="96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58" name="Freihand 257">
                  <a:extLst>
                    <a:ext uri="{FF2B5EF4-FFF2-40B4-BE49-F238E27FC236}">
                      <a16:creationId xmlns:a16="http://schemas.microsoft.com/office/drawing/2014/main" id="{D8D97785-6ACB-440C-9316-346138EC7043}"/>
                    </a:ext>
                  </a:extLst>
                </p14:cNvPr>
                <p14:cNvContentPartPr/>
                <p14:nvPr/>
              </p14:nvContentPartPr>
              <p14:xfrm>
                <a:off x="8210602" y="3640712"/>
                <a:ext cx="13680" cy="107280"/>
              </p14:xfrm>
            </p:contentPart>
          </mc:Choice>
          <mc:Fallback>
            <p:pic>
              <p:nvPicPr>
                <p:cNvPr id="258" name="Freihand 257">
                  <a:extLst>
                    <a:ext uri="{FF2B5EF4-FFF2-40B4-BE49-F238E27FC236}">
                      <a16:creationId xmlns:a16="http://schemas.microsoft.com/office/drawing/2014/main" id="{D8D97785-6ACB-440C-9316-346138EC7043}"/>
                    </a:ext>
                  </a:extLst>
                </p:cNvPr>
                <p:cNvPicPr/>
                <p:nvPr/>
              </p:nvPicPr>
              <p:blipFill>
                <a:blip r:embed="rId567"/>
                <a:stretch>
                  <a:fillRect/>
                </a:stretch>
              </p:blipFill>
              <p:spPr>
                <a:xfrm>
                  <a:off x="8206282" y="3636392"/>
                  <a:ext cx="22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59" name="Freihand 258">
                  <a:extLst>
                    <a:ext uri="{FF2B5EF4-FFF2-40B4-BE49-F238E27FC236}">
                      <a16:creationId xmlns:a16="http://schemas.microsoft.com/office/drawing/2014/main" id="{70E264D9-6BE0-497A-8C8C-599CCB6C508B}"/>
                    </a:ext>
                  </a:extLst>
                </p14:cNvPr>
                <p14:cNvContentPartPr/>
                <p14:nvPr/>
              </p14:nvContentPartPr>
              <p14:xfrm>
                <a:off x="8120602" y="3576632"/>
                <a:ext cx="172080" cy="183960"/>
              </p14:xfrm>
            </p:contentPart>
          </mc:Choice>
          <mc:Fallback>
            <p:pic>
              <p:nvPicPr>
                <p:cNvPr id="259" name="Freihand 258">
                  <a:extLst>
                    <a:ext uri="{FF2B5EF4-FFF2-40B4-BE49-F238E27FC236}">
                      <a16:creationId xmlns:a16="http://schemas.microsoft.com/office/drawing/2014/main" id="{70E264D9-6BE0-497A-8C8C-599CCB6C508B}"/>
                    </a:ext>
                  </a:extLst>
                </p:cNvPr>
                <p:cNvPicPr/>
                <p:nvPr/>
              </p:nvPicPr>
              <p:blipFill>
                <a:blip r:embed="rId569"/>
                <a:stretch>
                  <a:fillRect/>
                </a:stretch>
              </p:blipFill>
              <p:spPr>
                <a:xfrm>
                  <a:off x="8116282" y="3572312"/>
                  <a:ext cx="180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60" name="Freihand 259">
                  <a:extLst>
                    <a:ext uri="{FF2B5EF4-FFF2-40B4-BE49-F238E27FC236}">
                      <a16:creationId xmlns:a16="http://schemas.microsoft.com/office/drawing/2014/main" id="{6200EF45-FD25-4703-8444-40538AE05099}"/>
                    </a:ext>
                  </a:extLst>
                </p14:cNvPr>
                <p14:cNvContentPartPr/>
                <p14:nvPr/>
              </p14:nvContentPartPr>
              <p14:xfrm>
                <a:off x="8307802" y="3631352"/>
                <a:ext cx="84600" cy="89280"/>
              </p14:xfrm>
            </p:contentPart>
          </mc:Choice>
          <mc:Fallback>
            <p:pic>
              <p:nvPicPr>
                <p:cNvPr id="260" name="Freihand 259">
                  <a:extLst>
                    <a:ext uri="{FF2B5EF4-FFF2-40B4-BE49-F238E27FC236}">
                      <a16:creationId xmlns:a16="http://schemas.microsoft.com/office/drawing/2014/main" id="{6200EF45-FD25-4703-8444-40538AE05099}"/>
                    </a:ext>
                  </a:extLst>
                </p:cNvPr>
                <p:cNvPicPr/>
                <p:nvPr/>
              </p:nvPicPr>
              <p:blipFill>
                <a:blip r:embed="rId571"/>
                <a:stretch>
                  <a:fillRect/>
                </a:stretch>
              </p:blipFill>
              <p:spPr>
                <a:xfrm>
                  <a:off x="8303482" y="3627032"/>
                  <a:ext cx="93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61" name="Freihand 260">
                  <a:extLst>
                    <a:ext uri="{FF2B5EF4-FFF2-40B4-BE49-F238E27FC236}">
                      <a16:creationId xmlns:a16="http://schemas.microsoft.com/office/drawing/2014/main" id="{B875700A-0F57-4994-962F-CAFEAE9E33E9}"/>
                    </a:ext>
                  </a:extLst>
                </p14:cNvPr>
                <p14:cNvContentPartPr/>
                <p14:nvPr/>
              </p14:nvContentPartPr>
              <p14:xfrm>
                <a:off x="8379802" y="3625592"/>
                <a:ext cx="108000" cy="90720"/>
              </p14:xfrm>
            </p:contentPart>
          </mc:Choice>
          <mc:Fallback>
            <p:pic>
              <p:nvPicPr>
                <p:cNvPr id="261" name="Freihand 260">
                  <a:extLst>
                    <a:ext uri="{FF2B5EF4-FFF2-40B4-BE49-F238E27FC236}">
                      <a16:creationId xmlns:a16="http://schemas.microsoft.com/office/drawing/2014/main" id="{B875700A-0F57-4994-962F-CAFEAE9E33E9}"/>
                    </a:ext>
                  </a:extLst>
                </p:cNvPr>
                <p:cNvPicPr/>
                <p:nvPr/>
              </p:nvPicPr>
              <p:blipFill>
                <a:blip r:embed="rId573"/>
                <a:stretch>
                  <a:fillRect/>
                </a:stretch>
              </p:blipFill>
              <p:spPr>
                <a:xfrm>
                  <a:off x="8375482" y="3621272"/>
                  <a:ext cx="116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62" name="Freihand 261">
                  <a:extLst>
                    <a:ext uri="{FF2B5EF4-FFF2-40B4-BE49-F238E27FC236}">
                      <a16:creationId xmlns:a16="http://schemas.microsoft.com/office/drawing/2014/main" id="{76087FB2-4B2D-47AA-BFE9-0763484B318C}"/>
                    </a:ext>
                  </a:extLst>
                </p14:cNvPr>
                <p14:cNvContentPartPr/>
                <p14:nvPr/>
              </p14:nvContentPartPr>
              <p14:xfrm>
                <a:off x="8478082" y="3529832"/>
                <a:ext cx="412920" cy="169200"/>
              </p14:xfrm>
            </p:contentPart>
          </mc:Choice>
          <mc:Fallback>
            <p:pic>
              <p:nvPicPr>
                <p:cNvPr id="262" name="Freihand 261">
                  <a:extLst>
                    <a:ext uri="{FF2B5EF4-FFF2-40B4-BE49-F238E27FC236}">
                      <a16:creationId xmlns:a16="http://schemas.microsoft.com/office/drawing/2014/main" id="{76087FB2-4B2D-47AA-BFE9-0763484B318C}"/>
                    </a:ext>
                  </a:extLst>
                </p:cNvPr>
                <p:cNvPicPr/>
                <p:nvPr/>
              </p:nvPicPr>
              <p:blipFill>
                <a:blip r:embed="rId575"/>
                <a:stretch>
                  <a:fillRect/>
                </a:stretch>
              </p:blipFill>
              <p:spPr>
                <a:xfrm>
                  <a:off x="8473762" y="3525512"/>
                  <a:ext cx="421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63" name="Freihand 262">
                  <a:extLst>
                    <a:ext uri="{FF2B5EF4-FFF2-40B4-BE49-F238E27FC236}">
                      <a16:creationId xmlns:a16="http://schemas.microsoft.com/office/drawing/2014/main" id="{1302ED1B-F82A-43B9-95D7-1D478A3790A1}"/>
                    </a:ext>
                  </a:extLst>
                </p14:cNvPr>
                <p14:cNvContentPartPr/>
                <p14:nvPr/>
              </p14:nvContentPartPr>
              <p14:xfrm>
                <a:off x="8830882" y="3542072"/>
                <a:ext cx="63360" cy="10080"/>
              </p14:xfrm>
            </p:contentPart>
          </mc:Choice>
          <mc:Fallback>
            <p:pic>
              <p:nvPicPr>
                <p:cNvPr id="263" name="Freihand 262">
                  <a:extLst>
                    <a:ext uri="{FF2B5EF4-FFF2-40B4-BE49-F238E27FC236}">
                      <a16:creationId xmlns:a16="http://schemas.microsoft.com/office/drawing/2014/main" id="{1302ED1B-F82A-43B9-95D7-1D478A3790A1}"/>
                    </a:ext>
                  </a:extLst>
                </p:cNvPr>
                <p:cNvPicPr/>
                <p:nvPr/>
              </p:nvPicPr>
              <p:blipFill>
                <a:blip r:embed="rId577"/>
                <a:stretch>
                  <a:fillRect/>
                </a:stretch>
              </p:blipFill>
              <p:spPr>
                <a:xfrm>
                  <a:off x="8826562" y="3537752"/>
                  <a:ext cx="72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64" name="Freihand 263">
                  <a:extLst>
                    <a:ext uri="{FF2B5EF4-FFF2-40B4-BE49-F238E27FC236}">
                      <a16:creationId xmlns:a16="http://schemas.microsoft.com/office/drawing/2014/main" id="{A10C0155-2B2E-43A9-8152-F0AE06B19D35}"/>
                    </a:ext>
                  </a:extLst>
                </p14:cNvPr>
                <p14:cNvContentPartPr/>
                <p14:nvPr/>
              </p14:nvContentPartPr>
              <p14:xfrm>
                <a:off x="8918362" y="3546752"/>
                <a:ext cx="357120" cy="163800"/>
              </p14:xfrm>
            </p:contentPart>
          </mc:Choice>
          <mc:Fallback>
            <p:pic>
              <p:nvPicPr>
                <p:cNvPr id="264" name="Freihand 263">
                  <a:extLst>
                    <a:ext uri="{FF2B5EF4-FFF2-40B4-BE49-F238E27FC236}">
                      <a16:creationId xmlns:a16="http://schemas.microsoft.com/office/drawing/2014/main" id="{A10C0155-2B2E-43A9-8152-F0AE06B19D35}"/>
                    </a:ext>
                  </a:extLst>
                </p:cNvPr>
                <p:cNvPicPr/>
                <p:nvPr/>
              </p:nvPicPr>
              <p:blipFill>
                <a:blip r:embed="rId579"/>
                <a:stretch>
                  <a:fillRect/>
                </a:stretch>
              </p:blipFill>
              <p:spPr>
                <a:xfrm>
                  <a:off x="8914042" y="3542432"/>
                  <a:ext cx="365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66" name="Freihand 265">
                  <a:extLst>
                    <a:ext uri="{FF2B5EF4-FFF2-40B4-BE49-F238E27FC236}">
                      <a16:creationId xmlns:a16="http://schemas.microsoft.com/office/drawing/2014/main" id="{937F9F40-FB6F-4D2B-B940-2AAEA849FC6D}"/>
                    </a:ext>
                  </a:extLst>
                </p14:cNvPr>
                <p14:cNvContentPartPr/>
                <p14:nvPr/>
              </p14:nvContentPartPr>
              <p14:xfrm>
                <a:off x="9459082" y="3444512"/>
                <a:ext cx="117720" cy="140040"/>
              </p14:xfrm>
            </p:contentPart>
          </mc:Choice>
          <mc:Fallback>
            <p:pic>
              <p:nvPicPr>
                <p:cNvPr id="266" name="Freihand 265">
                  <a:extLst>
                    <a:ext uri="{FF2B5EF4-FFF2-40B4-BE49-F238E27FC236}">
                      <a16:creationId xmlns:a16="http://schemas.microsoft.com/office/drawing/2014/main" id="{937F9F40-FB6F-4D2B-B940-2AAEA849FC6D}"/>
                    </a:ext>
                  </a:extLst>
                </p:cNvPr>
                <p:cNvPicPr/>
                <p:nvPr/>
              </p:nvPicPr>
              <p:blipFill>
                <a:blip r:embed="rId581"/>
                <a:stretch>
                  <a:fillRect/>
                </a:stretch>
              </p:blipFill>
              <p:spPr>
                <a:xfrm>
                  <a:off x="9454762" y="3440192"/>
                  <a:ext cx="126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67" name="Freihand 266">
                  <a:extLst>
                    <a:ext uri="{FF2B5EF4-FFF2-40B4-BE49-F238E27FC236}">
                      <a16:creationId xmlns:a16="http://schemas.microsoft.com/office/drawing/2014/main" id="{627079D3-DED7-439D-AD4C-A0E072502C38}"/>
                    </a:ext>
                  </a:extLst>
                </p14:cNvPr>
                <p14:cNvContentPartPr/>
                <p14:nvPr/>
              </p14:nvContentPartPr>
              <p14:xfrm>
                <a:off x="9574282" y="3483752"/>
                <a:ext cx="119880" cy="92160"/>
              </p14:xfrm>
            </p:contentPart>
          </mc:Choice>
          <mc:Fallback>
            <p:pic>
              <p:nvPicPr>
                <p:cNvPr id="267" name="Freihand 266">
                  <a:extLst>
                    <a:ext uri="{FF2B5EF4-FFF2-40B4-BE49-F238E27FC236}">
                      <a16:creationId xmlns:a16="http://schemas.microsoft.com/office/drawing/2014/main" id="{627079D3-DED7-439D-AD4C-A0E072502C38}"/>
                    </a:ext>
                  </a:extLst>
                </p:cNvPr>
                <p:cNvPicPr/>
                <p:nvPr/>
              </p:nvPicPr>
              <p:blipFill>
                <a:blip r:embed="rId583"/>
                <a:stretch>
                  <a:fillRect/>
                </a:stretch>
              </p:blipFill>
              <p:spPr>
                <a:xfrm>
                  <a:off x="9569962" y="3479432"/>
                  <a:ext cx="128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68" name="Freihand 267">
                  <a:extLst>
                    <a:ext uri="{FF2B5EF4-FFF2-40B4-BE49-F238E27FC236}">
                      <a16:creationId xmlns:a16="http://schemas.microsoft.com/office/drawing/2014/main" id="{AF21F9C8-73E3-471F-967B-A6D2C16560D4}"/>
                    </a:ext>
                  </a:extLst>
                </p14:cNvPr>
                <p14:cNvContentPartPr/>
                <p14:nvPr/>
              </p14:nvContentPartPr>
              <p14:xfrm>
                <a:off x="9698482" y="3454592"/>
                <a:ext cx="94320" cy="102960"/>
              </p14:xfrm>
            </p:contentPart>
          </mc:Choice>
          <mc:Fallback>
            <p:pic>
              <p:nvPicPr>
                <p:cNvPr id="268" name="Freihand 267">
                  <a:extLst>
                    <a:ext uri="{FF2B5EF4-FFF2-40B4-BE49-F238E27FC236}">
                      <a16:creationId xmlns:a16="http://schemas.microsoft.com/office/drawing/2014/main" id="{AF21F9C8-73E3-471F-967B-A6D2C16560D4}"/>
                    </a:ext>
                  </a:extLst>
                </p:cNvPr>
                <p:cNvPicPr/>
                <p:nvPr/>
              </p:nvPicPr>
              <p:blipFill>
                <a:blip r:embed="rId585"/>
                <a:stretch>
                  <a:fillRect/>
                </a:stretch>
              </p:blipFill>
              <p:spPr>
                <a:xfrm>
                  <a:off x="9694162" y="3450272"/>
                  <a:ext cx="102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70" name="Freihand 269">
                  <a:extLst>
                    <a:ext uri="{FF2B5EF4-FFF2-40B4-BE49-F238E27FC236}">
                      <a16:creationId xmlns:a16="http://schemas.microsoft.com/office/drawing/2014/main" id="{82C9DC48-E391-405E-80CF-B765D2D519AE}"/>
                    </a:ext>
                  </a:extLst>
                </p14:cNvPr>
                <p14:cNvContentPartPr/>
                <p14:nvPr/>
              </p14:nvContentPartPr>
              <p14:xfrm>
                <a:off x="9972802" y="3390152"/>
                <a:ext cx="38520" cy="164520"/>
              </p14:xfrm>
            </p:contentPart>
          </mc:Choice>
          <mc:Fallback>
            <p:pic>
              <p:nvPicPr>
                <p:cNvPr id="270" name="Freihand 269">
                  <a:extLst>
                    <a:ext uri="{FF2B5EF4-FFF2-40B4-BE49-F238E27FC236}">
                      <a16:creationId xmlns:a16="http://schemas.microsoft.com/office/drawing/2014/main" id="{82C9DC48-E391-405E-80CF-B765D2D519AE}"/>
                    </a:ext>
                  </a:extLst>
                </p:cNvPr>
                <p:cNvPicPr/>
                <p:nvPr/>
              </p:nvPicPr>
              <p:blipFill>
                <a:blip r:embed="rId587"/>
                <a:stretch>
                  <a:fillRect/>
                </a:stretch>
              </p:blipFill>
              <p:spPr>
                <a:xfrm>
                  <a:off x="9968482" y="3385832"/>
                  <a:ext cx="47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71" name="Freihand 270">
                  <a:extLst>
                    <a:ext uri="{FF2B5EF4-FFF2-40B4-BE49-F238E27FC236}">
                      <a16:creationId xmlns:a16="http://schemas.microsoft.com/office/drawing/2014/main" id="{6820BBF6-09B2-42C3-A28D-684ABABEA596}"/>
                    </a:ext>
                  </a:extLst>
                </p14:cNvPr>
                <p14:cNvContentPartPr/>
                <p14:nvPr/>
              </p14:nvContentPartPr>
              <p14:xfrm>
                <a:off x="9875242" y="3337592"/>
                <a:ext cx="203040" cy="207000"/>
              </p14:xfrm>
            </p:contentPart>
          </mc:Choice>
          <mc:Fallback>
            <p:pic>
              <p:nvPicPr>
                <p:cNvPr id="271" name="Freihand 270">
                  <a:extLst>
                    <a:ext uri="{FF2B5EF4-FFF2-40B4-BE49-F238E27FC236}">
                      <a16:creationId xmlns:a16="http://schemas.microsoft.com/office/drawing/2014/main" id="{6820BBF6-09B2-42C3-A28D-684ABABEA596}"/>
                    </a:ext>
                  </a:extLst>
                </p:cNvPr>
                <p:cNvPicPr/>
                <p:nvPr/>
              </p:nvPicPr>
              <p:blipFill>
                <a:blip r:embed="rId589"/>
                <a:stretch>
                  <a:fillRect/>
                </a:stretch>
              </p:blipFill>
              <p:spPr>
                <a:xfrm>
                  <a:off x="9870922" y="3333272"/>
                  <a:ext cx="2116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72" name="Freihand 271">
                  <a:extLst>
                    <a:ext uri="{FF2B5EF4-FFF2-40B4-BE49-F238E27FC236}">
                      <a16:creationId xmlns:a16="http://schemas.microsoft.com/office/drawing/2014/main" id="{76856A55-AEC8-47D1-9FBA-F38AC59677BE}"/>
                    </a:ext>
                  </a:extLst>
                </p14:cNvPr>
                <p14:cNvContentPartPr/>
                <p14:nvPr/>
              </p14:nvContentPartPr>
              <p14:xfrm>
                <a:off x="10077922" y="3336512"/>
                <a:ext cx="646920" cy="197640"/>
              </p14:xfrm>
            </p:contentPart>
          </mc:Choice>
          <mc:Fallback>
            <p:pic>
              <p:nvPicPr>
                <p:cNvPr id="272" name="Freihand 271">
                  <a:extLst>
                    <a:ext uri="{FF2B5EF4-FFF2-40B4-BE49-F238E27FC236}">
                      <a16:creationId xmlns:a16="http://schemas.microsoft.com/office/drawing/2014/main" id="{76856A55-AEC8-47D1-9FBA-F38AC59677BE}"/>
                    </a:ext>
                  </a:extLst>
                </p:cNvPr>
                <p:cNvPicPr/>
                <p:nvPr/>
              </p:nvPicPr>
              <p:blipFill>
                <a:blip r:embed="rId591"/>
                <a:stretch>
                  <a:fillRect/>
                </a:stretch>
              </p:blipFill>
              <p:spPr>
                <a:xfrm>
                  <a:off x="10073602" y="3332192"/>
                  <a:ext cx="6555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73" name="Freihand 272">
                  <a:extLst>
                    <a:ext uri="{FF2B5EF4-FFF2-40B4-BE49-F238E27FC236}">
                      <a16:creationId xmlns:a16="http://schemas.microsoft.com/office/drawing/2014/main" id="{4E4D73CC-239F-47B9-A3D5-629BA42C296A}"/>
                    </a:ext>
                  </a:extLst>
                </p14:cNvPr>
                <p14:cNvContentPartPr/>
                <p14:nvPr/>
              </p14:nvContentPartPr>
              <p14:xfrm>
                <a:off x="10734562" y="3385472"/>
                <a:ext cx="78840" cy="89280"/>
              </p14:xfrm>
            </p:contentPart>
          </mc:Choice>
          <mc:Fallback>
            <p:pic>
              <p:nvPicPr>
                <p:cNvPr id="273" name="Freihand 272">
                  <a:extLst>
                    <a:ext uri="{FF2B5EF4-FFF2-40B4-BE49-F238E27FC236}">
                      <a16:creationId xmlns:a16="http://schemas.microsoft.com/office/drawing/2014/main" id="{4E4D73CC-239F-47B9-A3D5-629BA42C296A}"/>
                    </a:ext>
                  </a:extLst>
                </p:cNvPr>
                <p:cNvPicPr/>
                <p:nvPr/>
              </p:nvPicPr>
              <p:blipFill>
                <a:blip r:embed="rId593"/>
                <a:stretch>
                  <a:fillRect/>
                </a:stretch>
              </p:blipFill>
              <p:spPr>
                <a:xfrm>
                  <a:off x="10730242" y="3381152"/>
                  <a:ext cx="87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74" name="Freihand 273">
                  <a:extLst>
                    <a:ext uri="{FF2B5EF4-FFF2-40B4-BE49-F238E27FC236}">
                      <a16:creationId xmlns:a16="http://schemas.microsoft.com/office/drawing/2014/main" id="{8515E519-B521-4594-BE04-0A9867FA366E}"/>
                    </a:ext>
                  </a:extLst>
                </p14:cNvPr>
                <p14:cNvContentPartPr/>
                <p14:nvPr/>
              </p14:nvContentPartPr>
              <p14:xfrm>
                <a:off x="10942282" y="3336152"/>
                <a:ext cx="162360" cy="100440"/>
              </p14:xfrm>
            </p:contentPart>
          </mc:Choice>
          <mc:Fallback>
            <p:pic>
              <p:nvPicPr>
                <p:cNvPr id="274" name="Freihand 273">
                  <a:extLst>
                    <a:ext uri="{FF2B5EF4-FFF2-40B4-BE49-F238E27FC236}">
                      <a16:creationId xmlns:a16="http://schemas.microsoft.com/office/drawing/2014/main" id="{8515E519-B521-4594-BE04-0A9867FA366E}"/>
                    </a:ext>
                  </a:extLst>
                </p:cNvPr>
                <p:cNvPicPr/>
                <p:nvPr/>
              </p:nvPicPr>
              <p:blipFill>
                <a:blip r:embed="rId595"/>
                <a:stretch>
                  <a:fillRect/>
                </a:stretch>
              </p:blipFill>
              <p:spPr>
                <a:xfrm>
                  <a:off x="10937962" y="3331832"/>
                  <a:ext cx="171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75" name="Freihand 274">
                  <a:extLst>
                    <a:ext uri="{FF2B5EF4-FFF2-40B4-BE49-F238E27FC236}">
                      <a16:creationId xmlns:a16="http://schemas.microsoft.com/office/drawing/2014/main" id="{6E817F72-C3C4-48C9-8207-DCE475F95B28}"/>
                    </a:ext>
                  </a:extLst>
                </p14:cNvPr>
                <p14:cNvContentPartPr/>
                <p14:nvPr/>
              </p14:nvContentPartPr>
              <p14:xfrm>
                <a:off x="11137762" y="3366392"/>
                <a:ext cx="185760" cy="47520"/>
              </p14:xfrm>
            </p:contentPart>
          </mc:Choice>
          <mc:Fallback>
            <p:pic>
              <p:nvPicPr>
                <p:cNvPr id="275" name="Freihand 274">
                  <a:extLst>
                    <a:ext uri="{FF2B5EF4-FFF2-40B4-BE49-F238E27FC236}">
                      <a16:creationId xmlns:a16="http://schemas.microsoft.com/office/drawing/2014/main" id="{6E817F72-C3C4-48C9-8207-DCE475F95B28}"/>
                    </a:ext>
                  </a:extLst>
                </p:cNvPr>
                <p:cNvPicPr/>
                <p:nvPr/>
              </p:nvPicPr>
              <p:blipFill>
                <a:blip r:embed="rId597"/>
                <a:stretch>
                  <a:fillRect/>
                </a:stretch>
              </p:blipFill>
              <p:spPr>
                <a:xfrm>
                  <a:off x="11133442" y="3362072"/>
                  <a:ext cx="194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76" name="Freihand 275">
                  <a:extLst>
                    <a:ext uri="{FF2B5EF4-FFF2-40B4-BE49-F238E27FC236}">
                      <a16:creationId xmlns:a16="http://schemas.microsoft.com/office/drawing/2014/main" id="{9316105B-1E20-475A-912F-E80DBEC7A0C2}"/>
                    </a:ext>
                  </a:extLst>
                </p14:cNvPr>
                <p14:cNvContentPartPr/>
                <p14:nvPr/>
              </p14:nvContentPartPr>
              <p14:xfrm>
                <a:off x="11401642" y="3265232"/>
                <a:ext cx="92160" cy="118080"/>
              </p14:xfrm>
            </p:contentPart>
          </mc:Choice>
          <mc:Fallback>
            <p:pic>
              <p:nvPicPr>
                <p:cNvPr id="276" name="Freihand 275">
                  <a:extLst>
                    <a:ext uri="{FF2B5EF4-FFF2-40B4-BE49-F238E27FC236}">
                      <a16:creationId xmlns:a16="http://schemas.microsoft.com/office/drawing/2014/main" id="{9316105B-1E20-475A-912F-E80DBEC7A0C2}"/>
                    </a:ext>
                  </a:extLst>
                </p:cNvPr>
                <p:cNvPicPr/>
                <p:nvPr/>
              </p:nvPicPr>
              <p:blipFill>
                <a:blip r:embed="rId599"/>
                <a:stretch>
                  <a:fillRect/>
                </a:stretch>
              </p:blipFill>
              <p:spPr>
                <a:xfrm>
                  <a:off x="11397322" y="3260912"/>
                  <a:ext cx="100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77" name="Freihand 276">
                  <a:extLst>
                    <a:ext uri="{FF2B5EF4-FFF2-40B4-BE49-F238E27FC236}">
                      <a16:creationId xmlns:a16="http://schemas.microsoft.com/office/drawing/2014/main" id="{2CE371B4-118C-46E6-9DB9-CBC31D34FBC3}"/>
                    </a:ext>
                  </a:extLst>
                </p14:cNvPr>
                <p14:cNvContentPartPr/>
                <p14:nvPr/>
              </p14:nvContentPartPr>
              <p14:xfrm>
                <a:off x="11409562" y="3254792"/>
                <a:ext cx="122400" cy="10440"/>
              </p14:xfrm>
            </p:contentPart>
          </mc:Choice>
          <mc:Fallback>
            <p:pic>
              <p:nvPicPr>
                <p:cNvPr id="277" name="Freihand 276">
                  <a:extLst>
                    <a:ext uri="{FF2B5EF4-FFF2-40B4-BE49-F238E27FC236}">
                      <a16:creationId xmlns:a16="http://schemas.microsoft.com/office/drawing/2014/main" id="{2CE371B4-118C-46E6-9DB9-CBC31D34FBC3}"/>
                    </a:ext>
                  </a:extLst>
                </p:cNvPr>
                <p:cNvPicPr/>
                <p:nvPr/>
              </p:nvPicPr>
              <p:blipFill>
                <a:blip r:embed="rId601"/>
                <a:stretch>
                  <a:fillRect/>
                </a:stretch>
              </p:blipFill>
              <p:spPr>
                <a:xfrm>
                  <a:off x="11405242" y="3250472"/>
                  <a:ext cx="1310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78" name="Freihand 277">
                  <a:extLst>
                    <a:ext uri="{FF2B5EF4-FFF2-40B4-BE49-F238E27FC236}">
                      <a16:creationId xmlns:a16="http://schemas.microsoft.com/office/drawing/2014/main" id="{D422E589-24B6-4998-8054-68B3D6B6F3DB}"/>
                    </a:ext>
                  </a:extLst>
                </p14:cNvPr>
                <p14:cNvContentPartPr/>
                <p14:nvPr/>
              </p14:nvContentPartPr>
              <p14:xfrm>
                <a:off x="11533042" y="3273872"/>
                <a:ext cx="70200" cy="63000"/>
              </p14:xfrm>
            </p:contentPart>
          </mc:Choice>
          <mc:Fallback>
            <p:pic>
              <p:nvPicPr>
                <p:cNvPr id="278" name="Freihand 277">
                  <a:extLst>
                    <a:ext uri="{FF2B5EF4-FFF2-40B4-BE49-F238E27FC236}">
                      <a16:creationId xmlns:a16="http://schemas.microsoft.com/office/drawing/2014/main" id="{D422E589-24B6-4998-8054-68B3D6B6F3DB}"/>
                    </a:ext>
                  </a:extLst>
                </p:cNvPr>
                <p:cNvPicPr/>
                <p:nvPr/>
              </p:nvPicPr>
              <p:blipFill>
                <a:blip r:embed="rId603"/>
                <a:stretch>
                  <a:fillRect/>
                </a:stretch>
              </p:blipFill>
              <p:spPr>
                <a:xfrm>
                  <a:off x="11528722" y="3269552"/>
                  <a:ext cx="78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79" name="Freihand 278">
                  <a:extLst>
                    <a:ext uri="{FF2B5EF4-FFF2-40B4-BE49-F238E27FC236}">
                      <a16:creationId xmlns:a16="http://schemas.microsoft.com/office/drawing/2014/main" id="{DA947787-133A-4E3D-9308-E9DAEA6BDCB1}"/>
                    </a:ext>
                  </a:extLst>
                </p14:cNvPr>
                <p14:cNvContentPartPr/>
                <p14:nvPr/>
              </p14:nvContentPartPr>
              <p14:xfrm>
                <a:off x="11627002" y="3231392"/>
                <a:ext cx="67320" cy="110160"/>
              </p14:xfrm>
            </p:contentPart>
          </mc:Choice>
          <mc:Fallback>
            <p:pic>
              <p:nvPicPr>
                <p:cNvPr id="279" name="Freihand 278">
                  <a:extLst>
                    <a:ext uri="{FF2B5EF4-FFF2-40B4-BE49-F238E27FC236}">
                      <a16:creationId xmlns:a16="http://schemas.microsoft.com/office/drawing/2014/main" id="{DA947787-133A-4E3D-9308-E9DAEA6BDCB1}"/>
                    </a:ext>
                  </a:extLst>
                </p:cNvPr>
                <p:cNvPicPr/>
                <p:nvPr/>
              </p:nvPicPr>
              <p:blipFill>
                <a:blip r:embed="rId605"/>
                <a:stretch>
                  <a:fillRect/>
                </a:stretch>
              </p:blipFill>
              <p:spPr>
                <a:xfrm>
                  <a:off x="11622682" y="3227072"/>
                  <a:ext cx="75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81" name="Freihand 280">
                  <a:extLst>
                    <a:ext uri="{FF2B5EF4-FFF2-40B4-BE49-F238E27FC236}">
                      <a16:creationId xmlns:a16="http://schemas.microsoft.com/office/drawing/2014/main" id="{D01A6D55-4423-49EC-A814-F6F588FAEC8A}"/>
                    </a:ext>
                  </a:extLst>
                </p14:cNvPr>
                <p14:cNvContentPartPr/>
                <p14:nvPr/>
              </p14:nvContentPartPr>
              <p14:xfrm>
                <a:off x="11714842" y="3286112"/>
                <a:ext cx="88920" cy="63720"/>
              </p14:xfrm>
            </p:contentPart>
          </mc:Choice>
          <mc:Fallback>
            <p:pic>
              <p:nvPicPr>
                <p:cNvPr id="281" name="Freihand 280">
                  <a:extLst>
                    <a:ext uri="{FF2B5EF4-FFF2-40B4-BE49-F238E27FC236}">
                      <a16:creationId xmlns:a16="http://schemas.microsoft.com/office/drawing/2014/main" id="{D01A6D55-4423-49EC-A814-F6F588FAEC8A}"/>
                    </a:ext>
                  </a:extLst>
                </p:cNvPr>
                <p:cNvPicPr/>
                <p:nvPr/>
              </p:nvPicPr>
              <p:blipFill>
                <a:blip r:embed="rId607"/>
                <a:stretch>
                  <a:fillRect/>
                </a:stretch>
              </p:blipFill>
              <p:spPr>
                <a:xfrm>
                  <a:off x="11710522" y="3281792"/>
                  <a:ext cx="97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82" name="Freihand 281">
                  <a:extLst>
                    <a:ext uri="{FF2B5EF4-FFF2-40B4-BE49-F238E27FC236}">
                      <a16:creationId xmlns:a16="http://schemas.microsoft.com/office/drawing/2014/main" id="{DC9E67E4-4D5F-4031-B2EC-0CC751C549C0}"/>
                    </a:ext>
                  </a:extLst>
                </p14:cNvPr>
                <p14:cNvContentPartPr/>
                <p14:nvPr/>
              </p14:nvContentPartPr>
              <p14:xfrm>
                <a:off x="11806642" y="3300872"/>
                <a:ext cx="119160" cy="36360"/>
              </p14:xfrm>
            </p:contentPart>
          </mc:Choice>
          <mc:Fallback>
            <p:pic>
              <p:nvPicPr>
                <p:cNvPr id="282" name="Freihand 281">
                  <a:extLst>
                    <a:ext uri="{FF2B5EF4-FFF2-40B4-BE49-F238E27FC236}">
                      <a16:creationId xmlns:a16="http://schemas.microsoft.com/office/drawing/2014/main" id="{DC9E67E4-4D5F-4031-B2EC-0CC751C549C0}"/>
                    </a:ext>
                  </a:extLst>
                </p:cNvPr>
                <p:cNvPicPr/>
                <p:nvPr/>
              </p:nvPicPr>
              <p:blipFill>
                <a:blip r:embed="rId609"/>
                <a:stretch>
                  <a:fillRect/>
                </a:stretch>
              </p:blipFill>
              <p:spPr>
                <a:xfrm>
                  <a:off x="11802322" y="3296552"/>
                  <a:ext cx="127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83" name="Freihand 282">
                  <a:extLst>
                    <a:ext uri="{FF2B5EF4-FFF2-40B4-BE49-F238E27FC236}">
                      <a16:creationId xmlns:a16="http://schemas.microsoft.com/office/drawing/2014/main" id="{E385C6DE-AB5B-49CF-82EF-5B30AD1FF108}"/>
                    </a:ext>
                  </a:extLst>
                </p14:cNvPr>
                <p14:cNvContentPartPr/>
                <p14:nvPr/>
              </p14:nvContentPartPr>
              <p14:xfrm>
                <a:off x="11926162" y="3211592"/>
                <a:ext cx="72000" cy="138600"/>
              </p14:xfrm>
            </p:contentPart>
          </mc:Choice>
          <mc:Fallback>
            <p:pic>
              <p:nvPicPr>
                <p:cNvPr id="283" name="Freihand 282">
                  <a:extLst>
                    <a:ext uri="{FF2B5EF4-FFF2-40B4-BE49-F238E27FC236}">
                      <a16:creationId xmlns:a16="http://schemas.microsoft.com/office/drawing/2014/main" id="{E385C6DE-AB5B-49CF-82EF-5B30AD1FF108}"/>
                    </a:ext>
                  </a:extLst>
                </p:cNvPr>
                <p:cNvPicPr/>
                <p:nvPr/>
              </p:nvPicPr>
              <p:blipFill>
                <a:blip r:embed="rId611"/>
                <a:stretch>
                  <a:fillRect/>
                </a:stretch>
              </p:blipFill>
              <p:spPr>
                <a:xfrm>
                  <a:off x="11921842" y="3207272"/>
                  <a:ext cx="80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84" name="Freihand 283">
                  <a:extLst>
                    <a:ext uri="{FF2B5EF4-FFF2-40B4-BE49-F238E27FC236}">
                      <a16:creationId xmlns:a16="http://schemas.microsoft.com/office/drawing/2014/main" id="{9D177C18-2025-4E9E-9BC6-F0D60B3BEBB3}"/>
                    </a:ext>
                  </a:extLst>
                </p14:cNvPr>
                <p14:cNvContentPartPr/>
                <p14:nvPr/>
              </p14:nvContentPartPr>
              <p14:xfrm>
                <a:off x="12031642" y="3262352"/>
                <a:ext cx="62280" cy="60120"/>
              </p14:xfrm>
            </p:contentPart>
          </mc:Choice>
          <mc:Fallback>
            <p:pic>
              <p:nvPicPr>
                <p:cNvPr id="284" name="Freihand 283">
                  <a:extLst>
                    <a:ext uri="{FF2B5EF4-FFF2-40B4-BE49-F238E27FC236}">
                      <a16:creationId xmlns:a16="http://schemas.microsoft.com/office/drawing/2014/main" id="{9D177C18-2025-4E9E-9BC6-F0D60B3BEBB3}"/>
                    </a:ext>
                  </a:extLst>
                </p:cNvPr>
                <p:cNvPicPr/>
                <p:nvPr/>
              </p:nvPicPr>
              <p:blipFill>
                <a:blip r:embed="rId613"/>
                <a:stretch>
                  <a:fillRect/>
                </a:stretch>
              </p:blipFill>
              <p:spPr>
                <a:xfrm>
                  <a:off x="12027322" y="3258032"/>
                  <a:ext cx="70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86" name="Freihand 285">
                  <a:extLst>
                    <a:ext uri="{FF2B5EF4-FFF2-40B4-BE49-F238E27FC236}">
                      <a16:creationId xmlns:a16="http://schemas.microsoft.com/office/drawing/2014/main" id="{6D46F23D-67D9-4A84-80C1-4B1680466DBD}"/>
                    </a:ext>
                  </a:extLst>
                </p14:cNvPr>
                <p14:cNvContentPartPr/>
                <p14:nvPr/>
              </p14:nvContentPartPr>
              <p14:xfrm>
                <a:off x="8750602" y="3818912"/>
                <a:ext cx="97560" cy="118800"/>
              </p14:xfrm>
            </p:contentPart>
          </mc:Choice>
          <mc:Fallback>
            <p:pic>
              <p:nvPicPr>
                <p:cNvPr id="286" name="Freihand 285">
                  <a:extLst>
                    <a:ext uri="{FF2B5EF4-FFF2-40B4-BE49-F238E27FC236}">
                      <a16:creationId xmlns:a16="http://schemas.microsoft.com/office/drawing/2014/main" id="{6D46F23D-67D9-4A84-80C1-4B1680466DBD}"/>
                    </a:ext>
                  </a:extLst>
                </p:cNvPr>
                <p:cNvPicPr/>
                <p:nvPr/>
              </p:nvPicPr>
              <p:blipFill>
                <a:blip r:embed="rId615"/>
                <a:stretch>
                  <a:fillRect/>
                </a:stretch>
              </p:blipFill>
              <p:spPr>
                <a:xfrm>
                  <a:off x="8746282" y="3814592"/>
                  <a:ext cx="106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87" name="Freihand 286">
                  <a:extLst>
                    <a:ext uri="{FF2B5EF4-FFF2-40B4-BE49-F238E27FC236}">
                      <a16:creationId xmlns:a16="http://schemas.microsoft.com/office/drawing/2014/main" id="{414F23C4-55DA-4606-856F-BDCC5C01D679}"/>
                    </a:ext>
                  </a:extLst>
                </p14:cNvPr>
                <p14:cNvContentPartPr/>
                <p14:nvPr/>
              </p14:nvContentPartPr>
              <p14:xfrm>
                <a:off x="8750962" y="3797312"/>
                <a:ext cx="104400" cy="7920"/>
              </p14:xfrm>
            </p:contentPart>
          </mc:Choice>
          <mc:Fallback>
            <p:pic>
              <p:nvPicPr>
                <p:cNvPr id="287" name="Freihand 286">
                  <a:extLst>
                    <a:ext uri="{FF2B5EF4-FFF2-40B4-BE49-F238E27FC236}">
                      <a16:creationId xmlns:a16="http://schemas.microsoft.com/office/drawing/2014/main" id="{414F23C4-55DA-4606-856F-BDCC5C01D679}"/>
                    </a:ext>
                  </a:extLst>
                </p:cNvPr>
                <p:cNvPicPr/>
                <p:nvPr/>
              </p:nvPicPr>
              <p:blipFill>
                <a:blip r:embed="rId617"/>
                <a:stretch>
                  <a:fillRect/>
                </a:stretch>
              </p:blipFill>
              <p:spPr>
                <a:xfrm>
                  <a:off x="8746642" y="3792992"/>
                  <a:ext cx="1130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88" name="Freihand 287">
                  <a:extLst>
                    <a:ext uri="{FF2B5EF4-FFF2-40B4-BE49-F238E27FC236}">
                      <a16:creationId xmlns:a16="http://schemas.microsoft.com/office/drawing/2014/main" id="{B1AE04F9-ACA7-4572-816E-D73125CAC391}"/>
                    </a:ext>
                  </a:extLst>
                </p14:cNvPr>
                <p14:cNvContentPartPr/>
                <p14:nvPr/>
              </p14:nvContentPartPr>
              <p14:xfrm>
                <a:off x="8889562" y="3808112"/>
                <a:ext cx="92160" cy="87840"/>
              </p14:xfrm>
            </p:contentPart>
          </mc:Choice>
          <mc:Fallback>
            <p:pic>
              <p:nvPicPr>
                <p:cNvPr id="288" name="Freihand 287">
                  <a:extLst>
                    <a:ext uri="{FF2B5EF4-FFF2-40B4-BE49-F238E27FC236}">
                      <a16:creationId xmlns:a16="http://schemas.microsoft.com/office/drawing/2014/main" id="{B1AE04F9-ACA7-4572-816E-D73125CAC391}"/>
                    </a:ext>
                  </a:extLst>
                </p:cNvPr>
                <p:cNvPicPr/>
                <p:nvPr/>
              </p:nvPicPr>
              <p:blipFill>
                <a:blip r:embed="rId619"/>
                <a:stretch>
                  <a:fillRect/>
                </a:stretch>
              </p:blipFill>
              <p:spPr>
                <a:xfrm>
                  <a:off x="8885242" y="3803792"/>
                  <a:ext cx="100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89" name="Freihand 288">
                  <a:extLst>
                    <a:ext uri="{FF2B5EF4-FFF2-40B4-BE49-F238E27FC236}">
                      <a16:creationId xmlns:a16="http://schemas.microsoft.com/office/drawing/2014/main" id="{670DC38E-3C45-45A8-94F9-8FD90764EF15}"/>
                    </a:ext>
                  </a:extLst>
                </p14:cNvPr>
                <p14:cNvContentPartPr/>
                <p14:nvPr/>
              </p14:nvContentPartPr>
              <p14:xfrm>
                <a:off x="9021682" y="3797672"/>
                <a:ext cx="132120" cy="107280"/>
              </p14:xfrm>
            </p:contentPart>
          </mc:Choice>
          <mc:Fallback>
            <p:pic>
              <p:nvPicPr>
                <p:cNvPr id="289" name="Freihand 288">
                  <a:extLst>
                    <a:ext uri="{FF2B5EF4-FFF2-40B4-BE49-F238E27FC236}">
                      <a16:creationId xmlns:a16="http://schemas.microsoft.com/office/drawing/2014/main" id="{670DC38E-3C45-45A8-94F9-8FD90764EF15}"/>
                    </a:ext>
                  </a:extLst>
                </p:cNvPr>
                <p:cNvPicPr/>
                <p:nvPr/>
              </p:nvPicPr>
              <p:blipFill>
                <a:blip r:embed="rId621"/>
                <a:stretch>
                  <a:fillRect/>
                </a:stretch>
              </p:blipFill>
              <p:spPr>
                <a:xfrm>
                  <a:off x="9017362" y="3793352"/>
                  <a:ext cx="140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90" name="Freihand 289">
                  <a:extLst>
                    <a:ext uri="{FF2B5EF4-FFF2-40B4-BE49-F238E27FC236}">
                      <a16:creationId xmlns:a16="http://schemas.microsoft.com/office/drawing/2014/main" id="{1F5B4BD0-19FE-4170-9537-21209437CB65}"/>
                    </a:ext>
                  </a:extLst>
                </p14:cNvPr>
                <p14:cNvContentPartPr/>
                <p14:nvPr/>
              </p14:nvContentPartPr>
              <p14:xfrm>
                <a:off x="9179722" y="3778592"/>
                <a:ext cx="105840" cy="79560"/>
              </p14:xfrm>
            </p:contentPart>
          </mc:Choice>
          <mc:Fallback>
            <p:pic>
              <p:nvPicPr>
                <p:cNvPr id="290" name="Freihand 289">
                  <a:extLst>
                    <a:ext uri="{FF2B5EF4-FFF2-40B4-BE49-F238E27FC236}">
                      <a16:creationId xmlns:a16="http://schemas.microsoft.com/office/drawing/2014/main" id="{1F5B4BD0-19FE-4170-9537-21209437CB65}"/>
                    </a:ext>
                  </a:extLst>
                </p:cNvPr>
                <p:cNvPicPr/>
                <p:nvPr/>
              </p:nvPicPr>
              <p:blipFill>
                <a:blip r:embed="rId623"/>
                <a:stretch>
                  <a:fillRect/>
                </a:stretch>
              </p:blipFill>
              <p:spPr>
                <a:xfrm>
                  <a:off x="9175402" y="3774272"/>
                  <a:ext cx="114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91" name="Freihand 290">
                  <a:extLst>
                    <a:ext uri="{FF2B5EF4-FFF2-40B4-BE49-F238E27FC236}">
                      <a16:creationId xmlns:a16="http://schemas.microsoft.com/office/drawing/2014/main" id="{B2802A61-F362-44F5-8C54-4A9F59871E35}"/>
                    </a:ext>
                  </a:extLst>
                </p14:cNvPr>
                <p14:cNvContentPartPr/>
                <p14:nvPr/>
              </p14:nvContentPartPr>
              <p14:xfrm>
                <a:off x="9312562" y="3778592"/>
                <a:ext cx="125640" cy="70200"/>
              </p14:xfrm>
            </p:contentPart>
          </mc:Choice>
          <mc:Fallback>
            <p:pic>
              <p:nvPicPr>
                <p:cNvPr id="291" name="Freihand 290">
                  <a:extLst>
                    <a:ext uri="{FF2B5EF4-FFF2-40B4-BE49-F238E27FC236}">
                      <a16:creationId xmlns:a16="http://schemas.microsoft.com/office/drawing/2014/main" id="{B2802A61-F362-44F5-8C54-4A9F59871E35}"/>
                    </a:ext>
                  </a:extLst>
                </p:cNvPr>
                <p:cNvPicPr/>
                <p:nvPr/>
              </p:nvPicPr>
              <p:blipFill>
                <a:blip r:embed="rId625"/>
                <a:stretch>
                  <a:fillRect/>
                </a:stretch>
              </p:blipFill>
              <p:spPr>
                <a:xfrm>
                  <a:off x="9308242" y="3774272"/>
                  <a:ext cx="134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92" name="Freihand 291">
                  <a:extLst>
                    <a:ext uri="{FF2B5EF4-FFF2-40B4-BE49-F238E27FC236}">
                      <a16:creationId xmlns:a16="http://schemas.microsoft.com/office/drawing/2014/main" id="{8349F296-37C0-469C-B98E-B2349A15789E}"/>
                    </a:ext>
                  </a:extLst>
                </p14:cNvPr>
                <p14:cNvContentPartPr/>
                <p14:nvPr/>
              </p14:nvContentPartPr>
              <p14:xfrm>
                <a:off x="8717122" y="3847712"/>
                <a:ext cx="807840" cy="146880"/>
              </p14:xfrm>
            </p:contentPart>
          </mc:Choice>
          <mc:Fallback>
            <p:pic>
              <p:nvPicPr>
                <p:cNvPr id="292" name="Freihand 291">
                  <a:extLst>
                    <a:ext uri="{FF2B5EF4-FFF2-40B4-BE49-F238E27FC236}">
                      <a16:creationId xmlns:a16="http://schemas.microsoft.com/office/drawing/2014/main" id="{8349F296-37C0-469C-B98E-B2349A15789E}"/>
                    </a:ext>
                  </a:extLst>
                </p:cNvPr>
                <p:cNvPicPr/>
                <p:nvPr/>
              </p:nvPicPr>
              <p:blipFill>
                <a:blip r:embed="rId627"/>
                <a:stretch>
                  <a:fillRect/>
                </a:stretch>
              </p:blipFill>
              <p:spPr>
                <a:xfrm>
                  <a:off x="8712802" y="3843392"/>
                  <a:ext cx="816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93" name="Freihand 292">
                  <a:extLst>
                    <a:ext uri="{FF2B5EF4-FFF2-40B4-BE49-F238E27FC236}">
                      <a16:creationId xmlns:a16="http://schemas.microsoft.com/office/drawing/2014/main" id="{87F6B3F1-9CAA-42B2-AACE-2EDA5A919B0F}"/>
                    </a:ext>
                  </a:extLst>
                </p14:cNvPr>
                <p14:cNvContentPartPr/>
                <p14:nvPr/>
              </p14:nvContentPartPr>
              <p14:xfrm>
                <a:off x="8875162" y="4019072"/>
                <a:ext cx="157320" cy="100800"/>
              </p14:xfrm>
            </p:contentPart>
          </mc:Choice>
          <mc:Fallback>
            <p:pic>
              <p:nvPicPr>
                <p:cNvPr id="293" name="Freihand 292">
                  <a:extLst>
                    <a:ext uri="{FF2B5EF4-FFF2-40B4-BE49-F238E27FC236}">
                      <a16:creationId xmlns:a16="http://schemas.microsoft.com/office/drawing/2014/main" id="{87F6B3F1-9CAA-42B2-AACE-2EDA5A919B0F}"/>
                    </a:ext>
                  </a:extLst>
                </p:cNvPr>
                <p:cNvPicPr/>
                <p:nvPr/>
              </p:nvPicPr>
              <p:blipFill>
                <a:blip r:embed="rId629"/>
                <a:stretch>
                  <a:fillRect/>
                </a:stretch>
              </p:blipFill>
              <p:spPr>
                <a:xfrm>
                  <a:off x="8870842" y="4014752"/>
                  <a:ext cx="165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94" name="Freihand 293">
                  <a:extLst>
                    <a:ext uri="{FF2B5EF4-FFF2-40B4-BE49-F238E27FC236}">
                      <a16:creationId xmlns:a16="http://schemas.microsoft.com/office/drawing/2014/main" id="{ED711A98-1E98-4A99-8B24-D25BF13EA810}"/>
                    </a:ext>
                  </a:extLst>
                </p14:cNvPr>
                <p14:cNvContentPartPr/>
                <p14:nvPr/>
              </p14:nvContentPartPr>
              <p14:xfrm>
                <a:off x="9037162" y="4023392"/>
                <a:ext cx="92880" cy="75240"/>
              </p14:xfrm>
            </p:contentPart>
          </mc:Choice>
          <mc:Fallback>
            <p:pic>
              <p:nvPicPr>
                <p:cNvPr id="294" name="Freihand 293">
                  <a:extLst>
                    <a:ext uri="{FF2B5EF4-FFF2-40B4-BE49-F238E27FC236}">
                      <a16:creationId xmlns:a16="http://schemas.microsoft.com/office/drawing/2014/main" id="{ED711A98-1E98-4A99-8B24-D25BF13EA810}"/>
                    </a:ext>
                  </a:extLst>
                </p:cNvPr>
                <p:cNvPicPr/>
                <p:nvPr/>
              </p:nvPicPr>
              <p:blipFill>
                <a:blip r:embed="rId631"/>
                <a:stretch>
                  <a:fillRect/>
                </a:stretch>
              </p:blipFill>
              <p:spPr>
                <a:xfrm>
                  <a:off x="9032842" y="4019072"/>
                  <a:ext cx="101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95" name="Freihand 294">
                  <a:extLst>
                    <a:ext uri="{FF2B5EF4-FFF2-40B4-BE49-F238E27FC236}">
                      <a16:creationId xmlns:a16="http://schemas.microsoft.com/office/drawing/2014/main" id="{6AFCA0C3-2C8C-4141-83A0-1AFC9E3A6F8F}"/>
                    </a:ext>
                  </a:extLst>
                </p14:cNvPr>
                <p14:cNvContentPartPr/>
                <p14:nvPr/>
              </p14:nvContentPartPr>
              <p14:xfrm>
                <a:off x="9189442" y="3989552"/>
                <a:ext cx="196560" cy="105840"/>
              </p14:xfrm>
            </p:contentPart>
          </mc:Choice>
          <mc:Fallback>
            <p:pic>
              <p:nvPicPr>
                <p:cNvPr id="295" name="Freihand 294">
                  <a:extLst>
                    <a:ext uri="{FF2B5EF4-FFF2-40B4-BE49-F238E27FC236}">
                      <a16:creationId xmlns:a16="http://schemas.microsoft.com/office/drawing/2014/main" id="{6AFCA0C3-2C8C-4141-83A0-1AFC9E3A6F8F}"/>
                    </a:ext>
                  </a:extLst>
                </p:cNvPr>
                <p:cNvPicPr/>
                <p:nvPr/>
              </p:nvPicPr>
              <p:blipFill>
                <a:blip r:embed="rId633"/>
                <a:stretch>
                  <a:fillRect/>
                </a:stretch>
              </p:blipFill>
              <p:spPr>
                <a:xfrm>
                  <a:off x="9185122" y="3985232"/>
                  <a:ext cx="205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96" name="Freihand 295">
                  <a:extLst>
                    <a:ext uri="{FF2B5EF4-FFF2-40B4-BE49-F238E27FC236}">
                      <a16:creationId xmlns:a16="http://schemas.microsoft.com/office/drawing/2014/main" id="{D8ABCAE0-2EEE-432B-8630-16F1CE568B87}"/>
                    </a:ext>
                  </a:extLst>
                </p14:cNvPr>
                <p14:cNvContentPartPr/>
                <p14:nvPr/>
              </p14:nvContentPartPr>
              <p14:xfrm>
                <a:off x="9722962" y="3830072"/>
                <a:ext cx="49320" cy="81720"/>
              </p14:xfrm>
            </p:contentPart>
          </mc:Choice>
          <mc:Fallback>
            <p:pic>
              <p:nvPicPr>
                <p:cNvPr id="296" name="Freihand 295">
                  <a:extLst>
                    <a:ext uri="{FF2B5EF4-FFF2-40B4-BE49-F238E27FC236}">
                      <a16:creationId xmlns:a16="http://schemas.microsoft.com/office/drawing/2014/main" id="{D8ABCAE0-2EEE-432B-8630-16F1CE568B87}"/>
                    </a:ext>
                  </a:extLst>
                </p:cNvPr>
                <p:cNvPicPr/>
                <p:nvPr/>
              </p:nvPicPr>
              <p:blipFill>
                <a:blip r:embed="rId635"/>
                <a:stretch>
                  <a:fillRect/>
                </a:stretch>
              </p:blipFill>
              <p:spPr>
                <a:xfrm>
                  <a:off x="9718642" y="3825752"/>
                  <a:ext cx="57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97" name="Freihand 296">
                  <a:extLst>
                    <a:ext uri="{FF2B5EF4-FFF2-40B4-BE49-F238E27FC236}">
                      <a16:creationId xmlns:a16="http://schemas.microsoft.com/office/drawing/2014/main" id="{8A7D216E-F9F1-4215-840C-563FABE8E135}"/>
                    </a:ext>
                  </a:extLst>
                </p14:cNvPr>
                <p14:cNvContentPartPr/>
                <p14:nvPr/>
              </p14:nvContentPartPr>
              <p14:xfrm>
                <a:off x="9685522" y="3858512"/>
                <a:ext cx="122400" cy="43560"/>
              </p14:xfrm>
            </p:contentPart>
          </mc:Choice>
          <mc:Fallback>
            <p:pic>
              <p:nvPicPr>
                <p:cNvPr id="297" name="Freihand 296">
                  <a:extLst>
                    <a:ext uri="{FF2B5EF4-FFF2-40B4-BE49-F238E27FC236}">
                      <a16:creationId xmlns:a16="http://schemas.microsoft.com/office/drawing/2014/main" id="{8A7D216E-F9F1-4215-840C-563FABE8E135}"/>
                    </a:ext>
                  </a:extLst>
                </p:cNvPr>
                <p:cNvPicPr/>
                <p:nvPr/>
              </p:nvPicPr>
              <p:blipFill>
                <a:blip r:embed="rId637"/>
                <a:stretch>
                  <a:fillRect/>
                </a:stretch>
              </p:blipFill>
              <p:spPr>
                <a:xfrm>
                  <a:off x="9681202" y="3854192"/>
                  <a:ext cx="131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98" name="Freihand 297">
                  <a:extLst>
                    <a:ext uri="{FF2B5EF4-FFF2-40B4-BE49-F238E27FC236}">
                      <a16:creationId xmlns:a16="http://schemas.microsoft.com/office/drawing/2014/main" id="{B2B05503-B4F4-455C-9B94-BE4BEA1514E0}"/>
                    </a:ext>
                  </a:extLst>
                </p14:cNvPr>
                <p14:cNvContentPartPr/>
                <p14:nvPr/>
              </p14:nvContentPartPr>
              <p14:xfrm>
                <a:off x="9884962" y="3714512"/>
                <a:ext cx="113760" cy="109440"/>
              </p14:xfrm>
            </p:contentPart>
          </mc:Choice>
          <mc:Fallback>
            <p:pic>
              <p:nvPicPr>
                <p:cNvPr id="298" name="Freihand 297">
                  <a:extLst>
                    <a:ext uri="{FF2B5EF4-FFF2-40B4-BE49-F238E27FC236}">
                      <a16:creationId xmlns:a16="http://schemas.microsoft.com/office/drawing/2014/main" id="{B2B05503-B4F4-455C-9B94-BE4BEA1514E0}"/>
                    </a:ext>
                  </a:extLst>
                </p:cNvPr>
                <p:cNvPicPr/>
                <p:nvPr/>
              </p:nvPicPr>
              <p:blipFill>
                <a:blip r:embed="rId639"/>
                <a:stretch>
                  <a:fillRect/>
                </a:stretch>
              </p:blipFill>
              <p:spPr>
                <a:xfrm>
                  <a:off x="9880642" y="3710192"/>
                  <a:ext cx="122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99" name="Freihand 298">
                  <a:extLst>
                    <a:ext uri="{FF2B5EF4-FFF2-40B4-BE49-F238E27FC236}">
                      <a16:creationId xmlns:a16="http://schemas.microsoft.com/office/drawing/2014/main" id="{E6C1756A-4F42-435E-914F-63031DE2C665}"/>
                    </a:ext>
                  </a:extLst>
                </p14:cNvPr>
                <p14:cNvContentPartPr/>
                <p14:nvPr/>
              </p14:nvContentPartPr>
              <p14:xfrm>
                <a:off x="10071082" y="3709832"/>
                <a:ext cx="132840" cy="82800"/>
              </p14:xfrm>
            </p:contentPart>
          </mc:Choice>
          <mc:Fallback>
            <p:pic>
              <p:nvPicPr>
                <p:cNvPr id="299" name="Freihand 298">
                  <a:extLst>
                    <a:ext uri="{FF2B5EF4-FFF2-40B4-BE49-F238E27FC236}">
                      <a16:creationId xmlns:a16="http://schemas.microsoft.com/office/drawing/2014/main" id="{E6C1756A-4F42-435E-914F-63031DE2C665}"/>
                    </a:ext>
                  </a:extLst>
                </p:cNvPr>
                <p:cNvPicPr/>
                <p:nvPr/>
              </p:nvPicPr>
              <p:blipFill>
                <a:blip r:embed="rId641"/>
                <a:stretch>
                  <a:fillRect/>
                </a:stretch>
              </p:blipFill>
              <p:spPr>
                <a:xfrm>
                  <a:off x="10066762" y="3705512"/>
                  <a:ext cx="141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00" name="Freihand 299">
                  <a:extLst>
                    <a:ext uri="{FF2B5EF4-FFF2-40B4-BE49-F238E27FC236}">
                      <a16:creationId xmlns:a16="http://schemas.microsoft.com/office/drawing/2014/main" id="{703EBF61-6332-4EF2-B601-F7E9B5C79550}"/>
                    </a:ext>
                  </a:extLst>
                </p14:cNvPr>
                <p14:cNvContentPartPr/>
                <p14:nvPr/>
              </p14:nvContentPartPr>
              <p14:xfrm>
                <a:off x="10233442" y="3691112"/>
                <a:ext cx="117000" cy="96120"/>
              </p14:xfrm>
            </p:contentPart>
          </mc:Choice>
          <mc:Fallback>
            <p:pic>
              <p:nvPicPr>
                <p:cNvPr id="300" name="Freihand 299">
                  <a:extLst>
                    <a:ext uri="{FF2B5EF4-FFF2-40B4-BE49-F238E27FC236}">
                      <a16:creationId xmlns:a16="http://schemas.microsoft.com/office/drawing/2014/main" id="{703EBF61-6332-4EF2-B601-F7E9B5C79550}"/>
                    </a:ext>
                  </a:extLst>
                </p:cNvPr>
                <p:cNvPicPr/>
                <p:nvPr/>
              </p:nvPicPr>
              <p:blipFill>
                <a:blip r:embed="rId643"/>
                <a:stretch>
                  <a:fillRect/>
                </a:stretch>
              </p:blipFill>
              <p:spPr>
                <a:xfrm>
                  <a:off x="10229122" y="3686792"/>
                  <a:ext cx="125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01" name="Freihand 300">
                  <a:extLst>
                    <a:ext uri="{FF2B5EF4-FFF2-40B4-BE49-F238E27FC236}">
                      <a16:creationId xmlns:a16="http://schemas.microsoft.com/office/drawing/2014/main" id="{ECB3C057-F7BB-47F8-84B9-ED173A34F8D4}"/>
                    </a:ext>
                  </a:extLst>
                </p14:cNvPr>
                <p14:cNvContentPartPr/>
                <p14:nvPr/>
              </p14:nvContentPartPr>
              <p14:xfrm>
                <a:off x="10417402" y="3675632"/>
                <a:ext cx="100800" cy="88560"/>
              </p14:xfrm>
            </p:contentPart>
          </mc:Choice>
          <mc:Fallback>
            <p:pic>
              <p:nvPicPr>
                <p:cNvPr id="301" name="Freihand 300">
                  <a:extLst>
                    <a:ext uri="{FF2B5EF4-FFF2-40B4-BE49-F238E27FC236}">
                      <a16:creationId xmlns:a16="http://schemas.microsoft.com/office/drawing/2014/main" id="{ECB3C057-F7BB-47F8-84B9-ED173A34F8D4}"/>
                    </a:ext>
                  </a:extLst>
                </p:cNvPr>
                <p:cNvPicPr/>
                <p:nvPr/>
              </p:nvPicPr>
              <p:blipFill>
                <a:blip r:embed="rId645"/>
                <a:stretch>
                  <a:fillRect/>
                </a:stretch>
              </p:blipFill>
              <p:spPr>
                <a:xfrm>
                  <a:off x="10413082" y="3671312"/>
                  <a:ext cx="109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03" name="Freihand 302">
                  <a:extLst>
                    <a:ext uri="{FF2B5EF4-FFF2-40B4-BE49-F238E27FC236}">
                      <a16:creationId xmlns:a16="http://schemas.microsoft.com/office/drawing/2014/main" id="{59E9A10D-62F1-4B04-8EAD-79C059253140}"/>
                    </a:ext>
                  </a:extLst>
                </p14:cNvPr>
                <p14:cNvContentPartPr/>
                <p14:nvPr/>
              </p14:nvContentPartPr>
              <p14:xfrm>
                <a:off x="10534042" y="3657272"/>
                <a:ext cx="96120" cy="105480"/>
              </p14:xfrm>
            </p:contentPart>
          </mc:Choice>
          <mc:Fallback>
            <p:pic>
              <p:nvPicPr>
                <p:cNvPr id="303" name="Freihand 302">
                  <a:extLst>
                    <a:ext uri="{FF2B5EF4-FFF2-40B4-BE49-F238E27FC236}">
                      <a16:creationId xmlns:a16="http://schemas.microsoft.com/office/drawing/2014/main" id="{59E9A10D-62F1-4B04-8EAD-79C059253140}"/>
                    </a:ext>
                  </a:extLst>
                </p:cNvPr>
                <p:cNvPicPr/>
                <p:nvPr/>
              </p:nvPicPr>
              <p:blipFill>
                <a:blip r:embed="rId647"/>
                <a:stretch>
                  <a:fillRect/>
                </a:stretch>
              </p:blipFill>
              <p:spPr>
                <a:xfrm>
                  <a:off x="10529722" y="3652952"/>
                  <a:ext cx="104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04" name="Freihand 303">
                  <a:extLst>
                    <a:ext uri="{FF2B5EF4-FFF2-40B4-BE49-F238E27FC236}">
                      <a16:creationId xmlns:a16="http://schemas.microsoft.com/office/drawing/2014/main" id="{D43E2CCE-948F-4139-A399-85FBA78FD426}"/>
                    </a:ext>
                  </a:extLst>
                </p14:cNvPr>
                <p14:cNvContentPartPr/>
                <p14:nvPr/>
              </p14:nvContentPartPr>
              <p14:xfrm>
                <a:off x="10194202" y="3800192"/>
                <a:ext cx="6840" cy="24480"/>
              </p14:xfrm>
            </p:contentPart>
          </mc:Choice>
          <mc:Fallback>
            <p:pic>
              <p:nvPicPr>
                <p:cNvPr id="304" name="Freihand 303">
                  <a:extLst>
                    <a:ext uri="{FF2B5EF4-FFF2-40B4-BE49-F238E27FC236}">
                      <a16:creationId xmlns:a16="http://schemas.microsoft.com/office/drawing/2014/main" id="{D43E2CCE-948F-4139-A399-85FBA78FD426}"/>
                    </a:ext>
                  </a:extLst>
                </p:cNvPr>
                <p:cNvPicPr/>
                <p:nvPr/>
              </p:nvPicPr>
              <p:blipFill>
                <a:blip r:embed="rId649"/>
                <a:stretch>
                  <a:fillRect/>
                </a:stretch>
              </p:blipFill>
              <p:spPr>
                <a:xfrm>
                  <a:off x="10189882" y="3795872"/>
                  <a:ext cx="15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05" name="Freihand 304">
                  <a:extLst>
                    <a:ext uri="{FF2B5EF4-FFF2-40B4-BE49-F238E27FC236}">
                      <a16:creationId xmlns:a16="http://schemas.microsoft.com/office/drawing/2014/main" id="{01B95F40-B1CD-41DC-A4AC-20D97B774552}"/>
                    </a:ext>
                  </a:extLst>
                </p14:cNvPr>
                <p14:cNvContentPartPr/>
                <p14:nvPr/>
              </p14:nvContentPartPr>
              <p14:xfrm>
                <a:off x="9899722" y="3747992"/>
                <a:ext cx="861840" cy="160560"/>
              </p14:xfrm>
            </p:contentPart>
          </mc:Choice>
          <mc:Fallback>
            <p:pic>
              <p:nvPicPr>
                <p:cNvPr id="305" name="Freihand 304">
                  <a:extLst>
                    <a:ext uri="{FF2B5EF4-FFF2-40B4-BE49-F238E27FC236}">
                      <a16:creationId xmlns:a16="http://schemas.microsoft.com/office/drawing/2014/main" id="{01B95F40-B1CD-41DC-A4AC-20D97B774552}"/>
                    </a:ext>
                  </a:extLst>
                </p:cNvPr>
                <p:cNvPicPr/>
                <p:nvPr/>
              </p:nvPicPr>
              <p:blipFill>
                <a:blip r:embed="rId651"/>
                <a:stretch>
                  <a:fillRect/>
                </a:stretch>
              </p:blipFill>
              <p:spPr>
                <a:xfrm>
                  <a:off x="9895402" y="3743672"/>
                  <a:ext cx="8704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07" name="Freihand 306">
                  <a:extLst>
                    <a:ext uri="{FF2B5EF4-FFF2-40B4-BE49-F238E27FC236}">
                      <a16:creationId xmlns:a16="http://schemas.microsoft.com/office/drawing/2014/main" id="{2AF293A8-CE75-41F6-91B6-CF0D820B7317}"/>
                    </a:ext>
                  </a:extLst>
                </p14:cNvPr>
                <p14:cNvContentPartPr/>
                <p14:nvPr/>
              </p14:nvContentPartPr>
              <p14:xfrm>
                <a:off x="10057762" y="3944552"/>
                <a:ext cx="124920" cy="131400"/>
              </p14:xfrm>
            </p:contentPart>
          </mc:Choice>
          <mc:Fallback>
            <p:pic>
              <p:nvPicPr>
                <p:cNvPr id="307" name="Freihand 306">
                  <a:extLst>
                    <a:ext uri="{FF2B5EF4-FFF2-40B4-BE49-F238E27FC236}">
                      <a16:creationId xmlns:a16="http://schemas.microsoft.com/office/drawing/2014/main" id="{2AF293A8-CE75-41F6-91B6-CF0D820B7317}"/>
                    </a:ext>
                  </a:extLst>
                </p:cNvPr>
                <p:cNvPicPr/>
                <p:nvPr/>
              </p:nvPicPr>
              <p:blipFill>
                <a:blip r:embed="rId653"/>
                <a:stretch>
                  <a:fillRect/>
                </a:stretch>
              </p:blipFill>
              <p:spPr>
                <a:xfrm>
                  <a:off x="10053442" y="3940232"/>
                  <a:ext cx="133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08" name="Freihand 307">
                  <a:extLst>
                    <a:ext uri="{FF2B5EF4-FFF2-40B4-BE49-F238E27FC236}">
                      <a16:creationId xmlns:a16="http://schemas.microsoft.com/office/drawing/2014/main" id="{DE5A4820-10AE-4EDE-BCA4-A08614A8F891}"/>
                    </a:ext>
                  </a:extLst>
                </p14:cNvPr>
                <p14:cNvContentPartPr/>
                <p14:nvPr/>
              </p14:nvContentPartPr>
              <p14:xfrm>
                <a:off x="10185562" y="3957152"/>
                <a:ext cx="147600" cy="93960"/>
              </p14:xfrm>
            </p:contentPart>
          </mc:Choice>
          <mc:Fallback>
            <p:pic>
              <p:nvPicPr>
                <p:cNvPr id="308" name="Freihand 307">
                  <a:extLst>
                    <a:ext uri="{FF2B5EF4-FFF2-40B4-BE49-F238E27FC236}">
                      <a16:creationId xmlns:a16="http://schemas.microsoft.com/office/drawing/2014/main" id="{DE5A4820-10AE-4EDE-BCA4-A08614A8F891}"/>
                    </a:ext>
                  </a:extLst>
                </p:cNvPr>
                <p:cNvPicPr/>
                <p:nvPr/>
              </p:nvPicPr>
              <p:blipFill>
                <a:blip r:embed="rId655"/>
                <a:stretch>
                  <a:fillRect/>
                </a:stretch>
              </p:blipFill>
              <p:spPr>
                <a:xfrm>
                  <a:off x="10181242" y="3952832"/>
                  <a:ext cx="156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10" name="Freihand 309">
                  <a:extLst>
                    <a:ext uri="{FF2B5EF4-FFF2-40B4-BE49-F238E27FC236}">
                      <a16:creationId xmlns:a16="http://schemas.microsoft.com/office/drawing/2014/main" id="{AB6C9CEF-A40A-47C6-9C5B-112EC2AA0512}"/>
                    </a:ext>
                  </a:extLst>
                </p14:cNvPr>
                <p14:cNvContentPartPr/>
                <p14:nvPr/>
              </p14:nvContentPartPr>
              <p14:xfrm>
                <a:off x="10365202" y="3908192"/>
                <a:ext cx="165600" cy="140040"/>
              </p14:xfrm>
            </p:contentPart>
          </mc:Choice>
          <mc:Fallback>
            <p:pic>
              <p:nvPicPr>
                <p:cNvPr id="310" name="Freihand 309">
                  <a:extLst>
                    <a:ext uri="{FF2B5EF4-FFF2-40B4-BE49-F238E27FC236}">
                      <a16:creationId xmlns:a16="http://schemas.microsoft.com/office/drawing/2014/main" id="{AB6C9CEF-A40A-47C6-9C5B-112EC2AA0512}"/>
                    </a:ext>
                  </a:extLst>
                </p:cNvPr>
                <p:cNvPicPr/>
                <p:nvPr/>
              </p:nvPicPr>
              <p:blipFill>
                <a:blip r:embed="rId657"/>
                <a:stretch>
                  <a:fillRect/>
                </a:stretch>
              </p:blipFill>
              <p:spPr>
                <a:xfrm>
                  <a:off x="10360882" y="3903872"/>
                  <a:ext cx="174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12" name="Freihand 311">
                  <a:extLst>
                    <a:ext uri="{FF2B5EF4-FFF2-40B4-BE49-F238E27FC236}">
                      <a16:creationId xmlns:a16="http://schemas.microsoft.com/office/drawing/2014/main" id="{91A97CDB-6686-4AD8-ACED-4F5439D6393C}"/>
                    </a:ext>
                  </a:extLst>
                </p14:cNvPr>
                <p14:cNvContentPartPr/>
                <p14:nvPr/>
              </p14:nvContentPartPr>
              <p14:xfrm>
                <a:off x="10440082" y="3904952"/>
                <a:ext cx="125280" cy="194400"/>
              </p14:xfrm>
            </p:contentPart>
          </mc:Choice>
          <mc:Fallback>
            <p:pic>
              <p:nvPicPr>
                <p:cNvPr id="312" name="Freihand 311">
                  <a:extLst>
                    <a:ext uri="{FF2B5EF4-FFF2-40B4-BE49-F238E27FC236}">
                      <a16:creationId xmlns:a16="http://schemas.microsoft.com/office/drawing/2014/main" id="{91A97CDB-6686-4AD8-ACED-4F5439D6393C}"/>
                    </a:ext>
                  </a:extLst>
                </p:cNvPr>
                <p:cNvPicPr/>
                <p:nvPr/>
              </p:nvPicPr>
              <p:blipFill>
                <a:blip r:embed="rId659"/>
                <a:stretch>
                  <a:fillRect/>
                </a:stretch>
              </p:blipFill>
              <p:spPr>
                <a:xfrm>
                  <a:off x="10435762" y="3900632"/>
                  <a:ext cx="1339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14" name="Freihand 313">
                  <a:extLst>
                    <a:ext uri="{FF2B5EF4-FFF2-40B4-BE49-F238E27FC236}">
                      <a16:creationId xmlns:a16="http://schemas.microsoft.com/office/drawing/2014/main" id="{993C1374-C4C2-49B9-9B06-B95C7CE8A6D5}"/>
                    </a:ext>
                  </a:extLst>
                </p14:cNvPr>
                <p14:cNvContentPartPr/>
                <p14:nvPr/>
              </p14:nvContentPartPr>
              <p14:xfrm>
                <a:off x="9183682" y="3972632"/>
                <a:ext cx="165600" cy="191520"/>
              </p14:xfrm>
            </p:contentPart>
          </mc:Choice>
          <mc:Fallback>
            <p:pic>
              <p:nvPicPr>
                <p:cNvPr id="314" name="Freihand 313">
                  <a:extLst>
                    <a:ext uri="{FF2B5EF4-FFF2-40B4-BE49-F238E27FC236}">
                      <a16:creationId xmlns:a16="http://schemas.microsoft.com/office/drawing/2014/main" id="{993C1374-C4C2-49B9-9B06-B95C7CE8A6D5}"/>
                    </a:ext>
                  </a:extLst>
                </p:cNvPr>
                <p:cNvPicPr/>
                <p:nvPr/>
              </p:nvPicPr>
              <p:blipFill>
                <a:blip r:embed="rId661"/>
                <a:stretch>
                  <a:fillRect/>
                </a:stretch>
              </p:blipFill>
              <p:spPr>
                <a:xfrm>
                  <a:off x="9179362" y="3968312"/>
                  <a:ext cx="1742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15" name="Freihand 314">
                  <a:extLst>
                    <a:ext uri="{FF2B5EF4-FFF2-40B4-BE49-F238E27FC236}">
                      <a16:creationId xmlns:a16="http://schemas.microsoft.com/office/drawing/2014/main" id="{9722DE46-05B9-490E-AC23-2C17A2BAC610}"/>
                    </a:ext>
                  </a:extLst>
                </p14:cNvPr>
                <p14:cNvContentPartPr/>
                <p14:nvPr/>
              </p14:nvContentPartPr>
              <p14:xfrm>
                <a:off x="9384922" y="3988832"/>
                <a:ext cx="59400" cy="126720"/>
              </p14:xfrm>
            </p:contentPart>
          </mc:Choice>
          <mc:Fallback>
            <p:pic>
              <p:nvPicPr>
                <p:cNvPr id="315" name="Freihand 314">
                  <a:extLst>
                    <a:ext uri="{FF2B5EF4-FFF2-40B4-BE49-F238E27FC236}">
                      <a16:creationId xmlns:a16="http://schemas.microsoft.com/office/drawing/2014/main" id="{9722DE46-05B9-490E-AC23-2C17A2BAC610}"/>
                    </a:ext>
                  </a:extLst>
                </p:cNvPr>
                <p:cNvPicPr/>
                <p:nvPr/>
              </p:nvPicPr>
              <p:blipFill>
                <a:blip r:embed="rId663"/>
                <a:stretch>
                  <a:fillRect/>
                </a:stretch>
              </p:blipFill>
              <p:spPr>
                <a:xfrm>
                  <a:off x="9380602" y="3984512"/>
                  <a:ext cx="68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16" name="Freihand 315">
                  <a:extLst>
                    <a:ext uri="{FF2B5EF4-FFF2-40B4-BE49-F238E27FC236}">
                      <a16:creationId xmlns:a16="http://schemas.microsoft.com/office/drawing/2014/main" id="{A9A1671F-8788-4BF7-AEC4-655509C1CAE6}"/>
                    </a:ext>
                  </a:extLst>
                </p14:cNvPr>
                <p14:cNvContentPartPr/>
                <p14:nvPr/>
              </p14:nvContentPartPr>
              <p14:xfrm>
                <a:off x="9322642" y="3953552"/>
                <a:ext cx="89640" cy="84960"/>
              </p14:xfrm>
            </p:contentPart>
          </mc:Choice>
          <mc:Fallback>
            <p:pic>
              <p:nvPicPr>
                <p:cNvPr id="316" name="Freihand 315">
                  <a:extLst>
                    <a:ext uri="{FF2B5EF4-FFF2-40B4-BE49-F238E27FC236}">
                      <a16:creationId xmlns:a16="http://schemas.microsoft.com/office/drawing/2014/main" id="{A9A1671F-8788-4BF7-AEC4-655509C1CAE6}"/>
                    </a:ext>
                  </a:extLst>
                </p:cNvPr>
                <p:cNvPicPr/>
                <p:nvPr/>
              </p:nvPicPr>
              <p:blipFill>
                <a:blip r:embed="rId665"/>
                <a:stretch>
                  <a:fillRect/>
                </a:stretch>
              </p:blipFill>
              <p:spPr>
                <a:xfrm>
                  <a:off x="9318322" y="3949232"/>
                  <a:ext cx="98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17" name="Freihand 316">
                  <a:extLst>
                    <a:ext uri="{FF2B5EF4-FFF2-40B4-BE49-F238E27FC236}">
                      <a16:creationId xmlns:a16="http://schemas.microsoft.com/office/drawing/2014/main" id="{3C30DDF4-61FF-49ED-A031-4887362A7B94}"/>
                    </a:ext>
                  </a:extLst>
                </p14:cNvPr>
                <p14:cNvContentPartPr/>
                <p14:nvPr/>
              </p14:nvContentPartPr>
              <p14:xfrm>
                <a:off x="9431002" y="4050032"/>
                <a:ext cx="64800" cy="60480"/>
              </p14:xfrm>
            </p:contentPart>
          </mc:Choice>
          <mc:Fallback>
            <p:pic>
              <p:nvPicPr>
                <p:cNvPr id="317" name="Freihand 316">
                  <a:extLst>
                    <a:ext uri="{FF2B5EF4-FFF2-40B4-BE49-F238E27FC236}">
                      <a16:creationId xmlns:a16="http://schemas.microsoft.com/office/drawing/2014/main" id="{3C30DDF4-61FF-49ED-A031-4887362A7B94}"/>
                    </a:ext>
                  </a:extLst>
                </p:cNvPr>
                <p:cNvPicPr/>
                <p:nvPr/>
              </p:nvPicPr>
              <p:blipFill>
                <a:blip r:embed="rId667"/>
                <a:stretch>
                  <a:fillRect/>
                </a:stretch>
              </p:blipFill>
              <p:spPr>
                <a:xfrm>
                  <a:off x="9426682" y="4045712"/>
                  <a:ext cx="734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18" name="Freihand 317">
                  <a:extLst>
                    <a:ext uri="{FF2B5EF4-FFF2-40B4-BE49-F238E27FC236}">
                      <a16:creationId xmlns:a16="http://schemas.microsoft.com/office/drawing/2014/main" id="{7359AA0F-2D67-4295-BC8D-3AF7F50A5220}"/>
                    </a:ext>
                  </a:extLst>
                </p14:cNvPr>
                <p14:cNvContentPartPr/>
                <p14:nvPr/>
              </p14:nvContentPartPr>
              <p14:xfrm>
                <a:off x="10361602" y="3908192"/>
                <a:ext cx="111240" cy="163800"/>
              </p14:xfrm>
            </p:contentPart>
          </mc:Choice>
          <mc:Fallback>
            <p:pic>
              <p:nvPicPr>
                <p:cNvPr id="318" name="Freihand 317">
                  <a:extLst>
                    <a:ext uri="{FF2B5EF4-FFF2-40B4-BE49-F238E27FC236}">
                      <a16:creationId xmlns:a16="http://schemas.microsoft.com/office/drawing/2014/main" id="{7359AA0F-2D67-4295-BC8D-3AF7F50A5220}"/>
                    </a:ext>
                  </a:extLst>
                </p:cNvPr>
                <p:cNvPicPr/>
                <p:nvPr/>
              </p:nvPicPr>
              <p:blipFill>
                <a:blip r:embed="rId669"/>
                <a:stretch>
                  <a:fillRect/>
                </a:stretch>
              </p:blipFill>
              <p:spPr>
                <a:xfrm>
                  <a:off x="10357282" y="3903872"/>
                  <a:ext cx="119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19" name="Freihand 318">
                  <a:extLst>
                    <a:ext uri="{FF2B5EF4-FFF2-40B4-BE49-F238E27FC236}">
                      <a16:creationId xmlns:a16="http://schemas.microsoft.com/office/drawing/2014/main" id="{3F1340AC-A3B4-4C2A-9614-097ACE01103F}"/>
                    </a:ext>
                  </a:extLst>
                </p14:cNvPr>
                <p14:cNvContentPartPr/>
                <p14:nvPr/>
              </p14:nvContentPartPr>
              <p14:xfrm>
                <a:off x="10521802" y="3921512"/>
                <a:ext cx="360" cy="360"/>
              </p14:xfrm>
            </p:contentPart>
          </mc:Choice>
          <mc:Fallback>
            <p:pic>
              <p:nvPicPr>
                <p:cNvPr id="319" name="Freihand 318">
                  <a:extLst>
                    <a:ext uri="{FF2B5EF4-FFF2-40B4-BE49-F238E27FC236}">
                      <a16:creationId xmlns:a16="http://schemas.microsoft.com/office/drawing/2014/main" id="{3F1340AC-A3B4-4C2A-9614-097ACE01103F}"/>
                    </a:ext>
                  </a:extLst>
                </p:cNvPr>
                <p:cNvPicPr/>
                <p:nvPr/>
              </p:nvPicPr>
              <p:blipFill>
                <a:blip r:embed="rId25"/>
                <a:stretch>
                  <a:fillRect/>
                </a:stretch>
              </p:blipFill>
              <p:spPr>
                <a:xfrm>
                  <a:off x="10517482" y="3917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20" name="Freihand 319">
                  <a:extLst>
                    <a:ext uri="{FF2B5EF4-FFF2-40B4-BE49-F238E27FC236}">
                      <a16:creationId xmlns:a16="http://schemas.microsoft.com/office/drawing/2014/main" id="{25F36DF0-2A45-4BC5-BAD4-CAC913BD67A8}"/>
                    </a:ext>
                  </a:extLst>
                </p14:cNvPr>
                <p14:cNvContentPartPr/>
                <p14:nvPr/>
              </p14:nvContentPartPr>
              <p14:xfrm>
                <a:off x="10489402" y="3894872"/>
                <a:ext cx="59040" cy="140040"/>
              </p14:xfrm>
            </p:contentPart>
          </mc:Choice>
          <mc:Fallback>
            <p:pic>
              <p:nvPicPr>
                <p:cNvPr id="320" name="Freihand 319">
                  <a:extLst>
                    <a:ext uri="{FF2B5EF4-FFF2-40B4-BE49-F238E27FC236}">
                      <a16:creationId xmlns:a16="http://schemas.microsoft.com/office/drawing/2014/main" id="{25F36DF0-2A45-4BC5-BAD4-CAC913BD67A8}"/>
                    </a:ext>
                  </a:extLst>
                </p:cNvPr>
                <p:cNvPicPr/>
                <p:nvPr/>
              </p:nvPicPr>
              <p:blipFill>
                <a:blip r:embed="rId672"/>
                <a:stretch>
                  <a:fillRect/>
                </a:stretch>
              </p:blipFill>
              <p:spPr>
                <a:xfrm>
                  <a:off x="10485082" y="3890552"/>
                  <a:ext cx="67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21" name="Freihand 320">
                  <a:extLst>
                    <a:ext uri="{FF2B5EF4-FFF2-40B4-BE49-F238E27FC236}">
                      <a16:creationId xmlns:a16="http://schemas.microsoft.com/office/drawing/2014/main" id="{4E31CE6B-2F50-4244-B79F-48936A2DB620}"/>
                    </a:ext>
                  </a:extLst>
                </p14:cNvPr>
                <p14:cNvContentPartPr/>
                <p14:nvPr/>
              </p14:nvContentPartPr>
              <p14:xfrm>
                <a:off x="10532242" y="3877592"/>
                <a:ext cx="360" cy="10800"/>
              </p14:xfrm>
            </p:contentPart>
          </mc:Choice>
          <mc:Fallback>
            <p:pic>
              <p:nvPicPr>
                <p:cNvPr id="321" name="Freihand 320">
                  <a:extLst>
                    <a:ext uri="{FF2B5EF4-FFF2-40B4-BE49-F238E27FC236}">
                      <a16:creationId xmlns:a16="http://schemas.microsoft.com/office/drawing/2014/main" id="{4E31CE6B-2F50-4244-B79F-48936A2DB620}"/>
                    </a:ext>
                  </a:extLst>
                </p:cNvPr>
                <p:cNvPicPr/>
                <p:nvPr/>
              </p:nvPicPr>
              <p:blipFill>
                <a:blip r:embed="rId674"/>
                <a:stretch>
                  <a:fillRect/>
                </a:stretch>
              </p:blipFill>
              <p:spPr>
                <a:xfrm>
                  <a:off x="10527922" y="3873272"/>
                  <a:ext cx="9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22" name="Freihand 321">
                  <a:extLst>
                    <a:ext uri="{FF2B5EF4-FFF2-40B4-BE49-F238E27FC236}">
                      <a16:creationId xmlns:a16="http://schemas.microsoft.com/office/drawing/2014/main" id="{4563280F-3517-4FB8-A227-D481707CDC87}"/>
                    </a:ext>
                  </a:extLst>
                </p14:cNvPr>
                <p14:cNvContentPartPr/>
                <p14:nvPr/>
              </p14:nvContentPartPr>
              <p14:xfrm>
                <a:off x="10451602" y="3873632"/>
                <a:ext cx="70560" cy="90000"/>
              </p14:xfrm>
            </p:contentPart>
          </mc:Choice>
          <mc:Fallback>
            <p:pic>
              <p:nvPicPr>
                <p:cNvPr id="322" name="Freihand 321">
                  <a:extLst>
                    <a:ext uri="{FF2B5EF4-FFF2-40B4-BE49-F238E27FC236}">
                      <a16:creationId xmlns:a16="http://schemas.microsoft.com/office/drawing/2014/main" id="{4563280F-3517-4FB8-A227-D481707CDC87}"/>
                    </a:ext>
                  </a:extLst>
                </p:cNvPr>
                <p:cNvPicPr/>
                <p:nvPr/>
              </p:nvPicPr>
              <p:blipFill>
                <a:blip r:embed="rId676"/>
                <a:stretch>
                  <a:fillRect/>
                </a:stretch>
              </p:blipFill>
              <p:spPr>
                <a:xfrm>
                  <a:off x="10447282" y="3869312"/>
                  <a:ext cx="79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23" name="Freihand 322">
                  <a:extLst>
                    <a:ext uri="{FF2B5EF4-FFF2-40B4-BE49-F238E27FC236}">
                      <a16:creationId xmlns:a16="http://schemas.microsoft.com/office/drawing/2014/main" id="{6540FDA2-23A7-4B13-82FE-0D207EF5E425}"/>
                    </a:ext>
                  </a:extLst>
                </p14:cNvPr>
                <p14:cNvContentPartPr/>
                <p14:nvPr/>
              </p14:nvContentPartPr>
              <p14:xfrm>
                <a:off x="10538002" y="3964712"/>
                <a:ext cx="50400" cy="73080"/>
              </p14:xfrm>
            </p:contentPart>
          </mc:Choice>
          <mc:Fallback>
            <p:pic>
              <p:nvPicPr>
                <p:cNvPr id="323" name="Freihand 322">
                  <a:extLst>
                    <a:ext uri="{FF2B5EF4-FFF2-40B4-BE49-F238E27FC236}">
                      <a16:creationId xmlns:a16="http://schemas.microsoft.com/office/drawing/2014/main" id="{6540FDA2-23A7-4B13-82FE-0D207EF5E425}"/>
                    </a:ext>
                  </a:extLst>
                </p:cNvPr>
                <p:cNvPicPr/>
                <p:nvPr/>
              </p:nvPicPr>
              <p:blipFill>
                <a:blip r:embed="rId678"/>
                <a:stretch>
                  <a:fillRect/>
                </a:stretch>
              </p:blipFill>
              <p:spPr>
                <a:xfrm>
                  <a:off x="10533682" y="3960392"/>
                  <a:ext cx="59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24" name="Freihand 323">
                  <a:extLst>
                    <a:ext uri="{FF2B5EF4-FFF2-40B4-BE49-F238E27FC236}">
                      <a16:creationId xmlns:a16="http://schemas.microsoft.com/office/drawing/2014/main" id="{11A45414-A075-4A25-8B9A-F42E36074478}"/>
                    </a:ext>
                  </a:extLst>
                </p14:cNvPr>
                <p14:cNvContentPartPr/>
                <p14:nvPr/>
              </p14:nvContentPartPr>
              <p14:xfrm>
                <a:off x="10553842" y="3838712"/>
                <a:ext cx="97920" cy="254160"/>
              </p14:xfrm>
            </p:contentPart>
          </mc:Choice>
          <mc:Fallback>
            <p:pic>
              <p:nvPicPr>
                <p:cNvPr id="324" name="Freihand 323">
                  <a:extLst>
                    <a:ext uri="{FF2B5EF4-FFF2-40B4-BE49-F238E27FC236}">
                      <a16:creationId xmlns:a16="http://schemas.microsoft.com/office/drawing/2014/main" id="{11A45414-A075-4A25-8B9A-F42E36074478}"/>
                    </a:ext>
                  </a:extLst>
                </p:cNvPr>
                <p:cNvPicPr/>
                <p:nvPr/>
              </p:nvPicPr>
              <p:blipFill>
                <a:blip r:embed="rId680"/>
                <a:stretch>
                  <a:fillRect/>
                </a:stretch>
              </p:blipFill>
              <p:spPr>
                <a:xfrm>
                  <a:off x="10549522" y="3834392"/>
                  <a:ext cx="1065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25" name="Freihand 324">
                  <a:extLst>
                    <a:ext uri="{FF2B5EF4-FFF2-40B4-BE49-F238E27FC236}">
                      <a16:creationId xmlns:a16="http://schemas.microsoft.com/office/drawing/2014/main" id="{9DB9178E-71C4-4267-B379-D5EFFFD6CBE1}"/>
                    </a:ext>
                  </a:extLst>
                </p14:cNvPr>
                <p14:cNvContentPartPr/>
                <p14:nvPr/>
              </p14:nvContentPartPr>
              <p14:xfrm>
                <a:off x="10018522" y="3894512"/>
                <a:ext cx="125640" cy="234000"/>
              </p14:xfrm>
            </p:contentPart>
          </mc:Choice>
          <mc:Fallback>
            <p:pic>
              <p:nvPicPr>
                <p:cNvPr id="325" name="Freihand 324">
                  <a:extLst>
                    <a:ext uri="{FF2B5EF4-FFF2-40B4-BE49-F238E27FC236}">
                      <a16:creationId xmlns:a16="http://schemas.microsoft.com/office/drawing/2014/main" id="{9DB9178E-71C4-4267-B379-D5EFFFD6CBE1}"/>
                    </a:ext>
                  </a:extLst>
                </p:cNvPr>
                <p:cNvPicPr/>
                <p:nvPr/>
              </p:nvPicPr>
              <p:blipFill>
                <a:blip r:embed="rId682"/>
                <a:stretch>
                  <a:fillRect/>
                </a:stretch>
              </p:blipFill>
              <p:spPr>
                <a:xfrm>
                  <a:off x="10014202" y="3890192"/>
                  <a:ext cx="1342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26" name="Freihand 325">
                  <a:extLst>
                    <a:ext uri="{FF2B5EF4-FFF2-40B4-BE49-F238E27FC236}">
                      <a16:creationId xmlns:a16="http://schemas.microsoft.com/office/drawing/2014/main" id="{69B66F92-31C6-4973-AAE5-EDF6405EC2C0}"/>
                    </a:ext>
                  </a:extLst>
                </p14:cNvPr>
                <p14:cNvContentPartPr/>
                <p14:nvPr/>
              </p14:nvContentPartPr>
              <p14:xfrm>
                <a:off x="10633042" y="3825032"/>
                <a:ext cx="151560" cy="77040"/>
              </p14:xfrm>
            </p:contentPart>
          </mc:Choice>
          <mc:Fallback>
            <p:pic>
              <p:nvPicPr>
                <p:cNvPr id="326" name="Freihand 325">
                  <a:extLst>
                    <a:ext uri="{FF2B5EF4-FFF2-40B4-BE49-F238E27FC236}">
                      <a16:creationId xmlns:a16="http://schemas.microsoft.com/office/drawing/2014/main" id="{69B66F92-31C6-4973-AAE5-EDF6405EC2C0}"/>
                    </a:ext>
                  </a:extLst>
                </p:cNvPr>
                <p:cNvPicPr/>
                <p:nvPr/>
              </p:nvPicPr>
              <p:blipFill>
                <a:blip r:embed="rId684"/>
                <a:stretch>
                  <a:fillRect/>
                </a:stretch>
              </p:blipFill>
              <p:spPr>
                <a:xfrm>
                  <a:off x="10628722" y="3820712"/>
                  <a:ext cx="160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28" name="Freihand 327">
                  <a:extLst>
                    <a:ext uri="{FF2B5EF4-FFF2-40B4-BE49-F238E27FC236}">
                      <a16:creationId xmlns:a16="http://schemas.microsoft.com/office/drawing/2014/main" id="{1723E35E-9A4D-453B-AEDF-AC878038B905}"/>
                    </a:ext>
                  </a:extLst>
                </p14:cNvPr>
                <p14:cNvContentPartPr/>
                <p14:nvPr/>
              </p14:nvContentPartPr>
              <p14:xfrm>
                <a:off x="7587802" y="4049312"/>
                <a:ext cx="121320" cy="15480"/>
              </p14:xfrm>
            </p:contentPart>
          </mc:Choice>
          <mc:Fallback>
            <p:pic>
              <p:nvPicPr>
                <p:cNvPr id="328" name="Freihand 327">
                  <a:extLst>
                    <a:ext uri="{FF2B5EF4-FFF2-40B4-BE49-F238E27FC236}">
                      <a16:creationId xmlns:a16="http://schemas.microsoft.com/office/drawing/2014/main" id="{1723E35E-9A4D-453B-AEDF-AC878038B905}"/>
                    </a:ext>
                  </a:extLst>
                </p:cNvPr>
                <p:cNvPicPr/>
                <p:nvPr/>
              </p:nvPicPr>
              <p:blipFill>
                <a:blip r:embed="rId686"/>
                <a:stretch>
                  <a:fillRect/>
                </a:stretch>
              </p:blipFill>
              <p:spPr>
                <a:xfrm>
                  <a:off x="7583482" y="4044992"/>
                  <a:ext cx="129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29" name="Freihand 328">
                  <a:extLst>
                    <a:ext uri="{FF2B5EF4-FFF2-40B4-BE49-F238E27FC236}">
                      <a16:creationId xmlns:a16="http://schemas.microsoft.com/office/drawing/2014/main" id="{64303A6E-5C50-4D5F-B8B9-00BD8C04190F}"/>
                    </a:ext>
                  </a:extLst>
                </p14:cNvPr>
                <p14:cNvContentPartPr/>
                <p14:nvPr/>
              </p14:nvContentPartPr>
              <p14:xfrm>
                <a:off x="7714882" y="3978752"/>
                <a:ext cx="119880" cy="182520"/>
              </p14:xfrm>
            </p:contentPart>
          </mc:Choice>
          <mc:Fallback>
            <p:pic>
              <p:nvPicPr>
                <p:cNvPr id="329" name="Freihand 328">
                  <a:extLst>
                    <a:ext uri="{FF2B5EF4-FFF2-40B4-BE49-F238E27FC236}">
                      <a16:creationId xmlns:a16="http://schemas.microsoft.com/office/drawing/2014/main" id="{64303A6E-5C50-4D5F-B8B9-00BD8C04190F}"/>
                    </a:ext>
                  </a:extLst>
                </p:cNvPr>
                <p:cNvPicPr/>
                <p:nvPr/>
              </p:nvPicPr>
              <p:blipFill>
                <a:blip r:embed="rId688"/>
                <a:stretch>
                  <a:fillRect/>
                </a:stretch>
              </p:blipFill>
              <p:spPr>
                <a:xfrm>
                  <a:off x="7710562" y="3974432"/>
                  <a:ext cx="128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30" name="Freihand 329">
                  <a:extLst>
                    <a:ext uri="{FF2B5EF4-FFF2-40B4-BE49-F238E27FC236}">
                      <a16:creationId xmlns:a16="http://schemas.microsoft.com/office/drawing/2014/main" id="{953CC04D-20C7-41DF-88DF-84BFD05E631A}"/>
                    </a:ext>
                  </a:extLst>
                </p14:cNvPr>
                <p14:cNvContentPartPr/>
                <p14:nvPr/>
              </p14:nvContentPartPr>
              <p14:xfrm>
                <a:off x="7862122" y="3983072"/>
                <a:ext cx="101520" cy="93240"/>
              </p14:xfrm>
            </p:contentPart>
          </mc:Choice>
          <mc:Fallback>
            <p:pic>
              <p:nvPicPr>
                <p:cNvPr id="330" name="Freihand 329">
                  <a:extLst>
                    <a:ext uri="{FF2B5EF4-FFF2-40B4-BE49-F238E27FC236}">
                      <a16:creationId xmlns:a16="http://schemas.microsoft.com/office/drawing/2014/main" id="{953CC04D-20C7-41DF-88DF-84BFD05E631A}"/>
                    </a:ext>
                  </a:extLst>
                </p:cNvPr>
                <p:cNvPicPr/>
                <p:nvPr/>
              </p:nvPicPr>
              <p:blipFill>
                <a:blip r:embed="rId690"/>
                <a:stretch>
                  <a:fillRect/>
                </a:stretch>
              </p:blipFill>
              <p:spPr>
                <a:xfrm>
                  <a:off x="7857802" y="3978752"/>
                  <a:ext cx="110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31" name="Freihand 330">
                  <a:extLst>
                    <a:ext uri="{FF2B5EF4-FFF2-40B4-BE49-F238E27FC236}">
                      <a16:creationId xmlns:a16="http://schemas.microsoft.com/office/drawing/2014/main" id="{5B921F4F-D88A-4A32-AC6F-5EC5AE5C83EA}"/>
                    </a:ext>
                  </a:extLst>
                </p14:cNvPr>
                <p14:cNvContentPartPr/>
                <p14:nvPr/>
              </p14:nvContentPartPr>
              <p14:xfrm>
                <a:off x="7971202" y="3965432"/>
                <a:ext cx="59400" cy="78480"/>
              </p14:xfrm>
            </p:contentPart>
          </mc:Choice>
          <mc:Fallback>
            <p:pic>
              <p:nvPicPr>
                <p:cNvPr id="331" name="Freihand 330">
                  <a:extLst>
                    <a:ext uri="{FF2B5EF4-FFF2-40B4-BE49-F238E27FC236}">
                      <a16:creationId xmlns:a16="http://schemas.microsoft.com/office/drawing/2014/main" id="{5B921F4F-D88A-4A32-AC6F-5EC5AE5C83EA}"/>
                    </a:ext>
                  </a:extLst>
                </p:cNvPr>
                <p:cNvPicPr/>
                <p:nvPr/>
              </p:nvPicPr>
              <p:blipFill>
                <a:blip r:embed="rId692"/>
                <a:stretch>
                  <a:fillRect/>
                </a:stretch>
              </p:blipFill>
              <p:spPr>
                <a:xfrm>
                  <a:off x="7966882" y="3961112"/>
                  <a:ext cx="68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32" name="Freihand 331">
                  <a:extLst>
                    <a:ext uri="{FF2B5EF4-FFF2-40B4-BE49-F238E27FC236}">
                      <a16:creationId xmlns:a16="http://schemas.microsoft.com/office/drawing/2014/main" id="{3ADFF6DD-F70A-47B1-89EF-35F6F23EA463}"/>
                    </a:ext>
                  </a:extLst>
                </p14:cNvPr>
                <p14:cNvContentPartPr/>
                <p14:nvPr/>
              </p14:nvContentPartPr>
              <p14:xfrm>
                <a:off x="7962922" y="3972992"/>
                <a:ext cx="73080" cy="110520"/>
              </p14:xfrm>
            </p:contentPart>
          </mc:Choice>
          <mc:Fallback>
            <p:pic>
              <p:nvPicPr>
                <p:cNvPr id="332" name="Freihand 331">
                  <a:extLst>
                    <a:ext uri="{FF2B5EF4-FFF2-40B4-BE49-F238E27FC236}">
                      <a16:creationId xmlns:a16="http://schemas.microsoft.com/office/drawing/2014/main" id="{3ADFF6DD-F70A-47B1-89EF-35F6F23EA463}"/>
                    </a:ext>
                  </a:extLst>
                </p:cNvPr>
                <p:cNvPicPr/>
                <p:nvPr/>
              </p:nvPicPr>
              <p:blipFill>
                <a:blip r:embed="rId694"/>
                <a:stretch>
                  <a:fillRect/>
                </a:stretch>
              </p:blipFill>
              <p:spPr>
                <a:xfrm>
                  <a:off x="7958602" y="3968672"/>
                  <a:ext cx="81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33" name="Freihand 332">
                  <a:extLst>
                    <a:ext uri="{FF2B5EF4-FFF2-40B4-BE49-F238E27FC236}">
                      <a16:creationId xmlns:a16="http://schemas.microsoft.com/office/drawing/2014/main" id="{B1DEC1CE-2DBB-4B82-9899-E738F38E7DAC}"/>
                    </a:ext>
                  </a:extLst>
                </p14:cNvPr>
                <p14:cNvContentPartPr/>
                <p14:nvPr/>
              </p14:nvContentPartPr>
              <p14:xfrm>
                <a:off x="8060122" y="4045352"/>
                <a:ext cx="22680" cy="9000"/>
              </p14:xfrm>
            </p:contentPart>
          </mc:Choice>
          <mc:Fallback>
            <p:pic>
              <p:nvPicPr>
                <p:cNvPr id="333" name="Freihand 332">
                  <a:extLst>
                    <a:ext uri="{FF2B5EF4-FFF2-40B4-BE49-F238E27FC236}">
                      <a16:creationId xmlns:a16="http://schemas.microsoft.com/office/drawing/2014/main" id="{B1DEC1CE-2DBB-4B82-9899-E738F38E7DAC}"/>
                    </a:ext>
                  </a:extLst>
                </p:cNvPr>
                <p:cNvPicPr/>
                <p:nvPr/>
              </p:nvPicPr>
              <p:blipFill>
                <a:blip r:embed="rId696"/>
                <a:stretch>
                  <a:fillRect/>
                </a:stretch>
              </p:blipFill>
              <p:spPr>
                <a:xfrm>
                  <a:off x="8055802" y="4041032"/>
                  <a:ext cx="31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34" name="Freihand 333">
                  <a:extLst>
                    <a:ext uri="{FF2B5EF4-FFF2-40B4-BE49-F238E27FC236}">
                      <a16:creationId xmlns:a16="http://schemas.microsoft.com/office/drawing/2014/main" id="{B50226EE-B5A8-4F0F-86FA-7592ED488ED0}"/>
                    </a:ext>
                  </a:extLst>
                </p14:cNvPr>
                <p14:cNvContentPartPr/>
                <p14:nvPr/>
              </p14:nvContentPartPr>
              <p14:xfrm>
                <a:off x="8108722" y="3962192"/>
                <a:ext cx="59040" cy="92160"/>
              </p14:xfrm>
            </p:contentPart>
          </mc:Choice>
          <mc:Fallback>
            <p:pic>
              <p:nvPicPr>
                <p:cNvPr id="334" name="Freihand 333">
                  <a:extLst>
                    <a:ext uri="{FF2B5EF4-FFF2-40B4-BE49-F238E27FC236}">
                      <a16:creationId xmlns:a16="http://schemas.microsoft.com/office/drawing/2014/main" id="{B50226EE-B5A8-4F0F-86FA-7592ED488ED0}"/>
                    </a:ext>
                  </a:extLst>
                </p:cNvPr>
                <p:cNvPicPr/>
                <p:nvPr/>
              </p:nvPicPr>
              <p:blipFill>
                <a:blip r:embed="rId698"/>
                <a:stretch>
                  <a:fillRect/>
                </a:stretch>
              </p:blipFill>
              <p:spPr>
                <a:xfrm>
                  <a:off x="8104402" y="3957872"/>
                  <a:ext cx="67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35" name="Freihand 334">
                  <a:extLst>
                    <a:ext uri="{FF2B5EF4-FFF2-40B4-BE49-F238E27FC236}">
                      <a16:creationId xmlns:a16="http://schemas.microsoft.com/office/drawing/2014/main" id="{A0108C3D-5E49-4859-AFB3-796356ED4EC0}"/>
                    </a:ext>
                  </a:extLst>
                </p14:cNvPr>
                <p14:cNvContentPartPr/>
                <p14:nvPr/>
              </p14:nvContentPartPr>
              <p14:xfrm>
                <a:off x="8170282" y="3958232"/>
                <a:ext cx="99720" cy="69840"/>
              </p14:xfrm>
            </p:contentPart>
          </mc:Choice>
          <mc:Fallback>
            <p:pic>
              <p:nvPicPr>
                <p:cNvPr id="335" name="Freihand 334">
                  <a:extLst>
                    <a:ext uri="{FF2B5EF4-FFF2-40B4-BE49-F238E27FC236}">
                      <a16:creationId xmlns:a16="http://schemas.microsoft.com/office/drawing/2014/main" id="{A0108C3D-5E49-4859-AFB3-796356ED4EC0}"/>
                    </a:ext>
                  </a:extLst>
                </p:cNvPr>
                <p:cNvPicPr/>
                <p:nvPr/>
              </p:nvPicPr>
              <p:blipFill>
                <a:blip r:embed="rId700"/>
                <a:stretch>
                  <a:fillRect/>
                </a:stretch>
              </p:blipFill>
              <p:spPr>
                <a:xfrm>
                  <a:off x="8165962" y="3953912"/>
                  <a:ext cx="108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36" name="Freihand 335">
                  <a:extLst>
                    <a:ext uri="{FF2B5EF4-FFF2-40B4-BE49-F238E27FC236}">
                      <a16:creationId xmlns:a16="http://schemas.microsoft.com/office/drawing/2014/main" id="{E80F703A-602B-41EE-93AB-E9E131FF1437}"/>
                    </a:ext>
                  </a:extLst>
                </p14:cNvPr>
                <p14:cNvContentPartPr/>
                <p14:nvPr/>
              </p14:nvContentPartPr>
              <p14:xfrm>
                <a:off x="8276842" y="3943832"/>
                <a:ext cx="93960" cy="78840"/>
              </p14:xfrm>
            </p:contentPart>
          </mc:Choice>
          <mc:Fallback>
            <p:pic>
              <p:nvPicPr>
                <p:cNvPr id="336" name="Freihand 335">
                  <a:extLst>
                    <a:ext uri="{FF2B5EF4-FFF2-40B4-BE49-F238E27FC236}">
                      <a16:creationId xmlns:a16="http://schemas.microsoft.com/office/drawing/2014/main" id="{E80F703A-602B-41EE-93AB-E9E131FF1437}"/>
                    </a:ext>
                  </a:extLst>
                </p:cNvPr>
                <p:cNvPicPr/>
                <p:nvPr/>
              </p:nvPicPr>
              <p:blipFill>
                <a:blip r:embed="rId702"/>
                <a:stretch>
                  <a:fillRect/>
                </a:stretch>
              </p:blipFill>
              <p:spPr>
                <a:xfrm>
                  <a:off x="8272522" y="3939512"/>
                  <a:ext cx="102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37" name="Freihand 336">
                  <a:extLst>
                    <a:ext uri="{FF2B5EF4-FFF2-40B4-BE49-F238E27FC236}">
                      <a16:creationId xmlns:a16="http://schemas.microsoft.com/office/drawing/2014/main" id="{2D5281CA-033E-453C-B741-A7E8D386B1A6}"/>
                    </a:ext>
                  </a:extLst>
                </p14:cNvPr>
                <p14:cNvContentPartPr/>
                <p14:nvPr/>
              </p14:nvContentPartPr>
              <p14:xfrm>
                <a:off x="8481322" y="3945992"/>
                <a:ext cx="42120" cy="114840"/>
              </p14:xfrm>
            </p:contentPart>
          </mc:Choice>
          <mc:Fallback>
            <p:pic>
              <p:nvPicPr>
                <p:cNvPr id="337" name="Freihand 336">
                  <a:extLst>
                    <a:ext uri="{FF2B5EF4-FFF2-40B4-BE49-F238E27FC236}">
                      <a16:creationId xmlns:a16="http://schemas.microsoft.com/office/drawing/2014/main" id="{2D5281CA-033E-453C-B741-A7E8D386B1A6}"/>
                    </a:ext>
                  </a:extLst>
                </p:cNvPr>
                <p:cNvPicPr/>
                <p:nvPr/>
              </p:nvPicPr>
              <p:blipFill>
                <a:blip r:embed="rId704"/>
                <a:stretch>
                  <a:fillRect/>
                </a:stretch>
              </p:blipFill>
              <p:spPr>
                <a:xfrm>
                  <a:off x="8477002" y="3941672"/>
                  <a:ext cx="50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38" name="Freihand 337">
                  <a:extLst>
                    <a:ext uri="{FF2B5EF4-FFF2-40B4-BE49-F238E27FC236}">
                      <a16:creationId xmlns:a16="http://schemas.microsoft.com/office/drawing/2014/main" id="{8E0A3F13-2440-49BB-90BC-F00A754DF5F2}"/>
                    </a:ext>
                  </a:extLst>
                </p14:cNvPr>
                <p14:cNvContentPartPr/>
                <p14:nvPr/>
              </p14:nvContentPartPr>
              <p14:xfrm>
                <a:off x="8407162" y="3965432"/>
                <a:ext cx="177120" cy="55440"/>
              </p14:xfrm>
            </p:contentPart>
          </mc:Choice>
          <mc:Fallback>
            <p:pic>
              <p:nvPicPr>
                <p:cNvPr id="338" name="Freihand 337">
                  <a:extLst>
                    <a:ext uri="{FF2B5EF4-FFF2-40B4-BE49-F238E27FC236}">
                      <a16:creationId xmlns:a16="http://schemas.microsoft.com/office/drawing/2014/main" id="{8E0A3F13-2440-49BB-90BC-F00A754DF5F2}"/>
                    </a:ext>
                  </a:extLst>
                </p:cNvPr>
                <p:cNvPicPr/>
                <p:nvPr/>
              </p:nvPicPr>
              <p:blipFill>
                <a:blip r:embed="rId706"/>
                <a:stretch>
                  <a:fillRect/>
                </a:stretch>
              </p:blipFill>
              <p:spPr>
                <a:xfrm>
                  <a:off x="8402842" y="3961112"/>
                  <a:ext cx="185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40" name="Freihand 339">
                  <a:extLst>
                    <a:ext uri="{FF2B5EF4-FFF2-40B4-BE49-F238E27FC236}">
                      <a16:creationId xmlns:a16="http://schemas.microsoft.com/office/drawing/2014/main" id="{C2988CD6-CCBD-40A5-87C0-5C4CECED7833}"/>
                    </a:ext>
                  </a:extLst>
                </p14:cNvPr>
                <p14:cNvContentPartPr/>
                <p14:nvPr/>
              </p14:nvContentPartPr>
              <p14:xfrm>
                <a:off x="10849042" y="3665192"/>
                <a:ext cx="273960" cy="109080"/>
              </p14:xfrm>
            </p:contentPart>
          </mc:Choice>
          <mc:Fallback>
            <p:pic>
              <p:nvPicPr>
                <p:cNvPr id="340" name="Freihand 339">
                  <a:extLst>
                    <a:ext uri="{FF2B5EF4-FFF2-40B4-BE49-F238E27FC236}">
                      <a16:creationId xmlns:a16="http://schemas.microsoft.com/office/drawing/2014/main" id="{C2988CD6-CCBD-40A5-87C0-5C4CECED7833}"/>
                    </a:ext>
                  </a:extLst>
                </p:cNvPr>
                <p:cNvPicPr/>
                <p:nvPr/>
              </p:nvPicPr>
              <p:blipFill>
                <a:blip r:embed="rId708"/>
                <a:stretch>
                  <a:fillRect/>
                </a:stretch>
              </p:blipFill>
              <p:spPr>
                <a:xfrm>
                  <a:off x="10844722" y="3660872"/>
                  <a:ext cx="2826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41" name="Freihand 340">
                  <a:extLst>
                    <a:ext uri="{FF2B5EF4-FFF2-40B4-BE49-F238E27FC236}">
                      <a16:creationId xmlns:a16="http://schemas.microsoft.com/office/drawing/2014/main" id="{CC0E83CB-35A2-4C06-83E7-26EF42CFB30C}"/>
                    </a:ext>
                  </a:extLst>
                </p14:cNvPr>
                <p14:cNvContentPartPr/>
                <p14:nvPr/>
              </p14:nvContentPartPr>
              <p14:xfrm>
                <a:off x="10887922" y="3737552"/>
                <a:ext cx="306720" cy="139320"/>
              </p14:xfrm>
            </p:contentPart>
          </mc:Choice>
          <mc:Fallback>
            <p:pic>
              <p:nvPicPr>
                <p:cNvPr id="341" name="Freihand 340">
                  <a:extLst>
                    <a:ext uri="{FF2B5EF4-FFF2-40B4-BE49-F238E27FC236}">
                      <a16:creationId xmlns:a16="http://schemas.microsoft.com/office/drawing/2014/main" id="{CC0E83CB-35A2-4C06-83E7-26EF42CFB30C}"/>
                    </a:ext>
                  </a:extLst>
                </p:cNvPr>
                <p:cNvPicPr/>
                <p:nvPr/>
              </p:nvPicPr>
              <p:blipFill>
                <a:blip r:embed="rId710"/>
                <a:stretch>
                  <a:fillRect/>
                </a:stretch>
              </p:blipFill>
              <p:spPr>
                <a:xfrm>
                  <a:off x="10883602" y="3733232"/>
                  <a:ext cx="315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42" name="Freihand 341">
                  <a:extLst>
                    <a:ext uri="{FF2B5EF4-FFF2-40B4-BE49-F238E27FC236}">
                      <a16:creationId xmlns:a16="http://schemas.microsoft.com/office/drawing/2014/main" id="{E4B50900-F4F5-49F1-BE40-C0415804908A}"/>
                    </a:ext>
                  </a:extLst>
                </p14:cNvPr>
                <p14:cNvContentPartPr/>
                <p14:nvPr/>
              </p14:nvContentPartPr>
              <p14:xfrm>
                <a:off x="11326402" y="3617312"/>
                <a:ext cx="270360" cy="200520"/>
              </p14:xfrm>
            </p:contentPart>
          </mc:Choice>
          <mc:Fallback>
            <p:pic>
              <p:nvPicPr>
                <p:cNvPr id="342" name="Freihand 341">
                  <a:extLst>
                    <a:ext uri="{FF2B5EF4-FFF2-40B4-BE49-F238E27FC236}">
                      <a16:creationId xmlns:a16="http://schemas.microsoft.com/office/drawing/2014/main" id="{E4B50900-F4F5-49F1-BE40-C0415804908A}"/>
                    </a:ext>
                  </a:extLst>
                </p:cNvPr>
                <p:cNvPicPr/>
                <p:nvPr/>
              </p:nvPicPr>
              <p:blipFill>
                <a:blip r:embed="rId712"/>
                <a:stretch>
                  <a:fillRect/>
                </a:stretch>
              </p:blipFill>
              <p:spPr>
                <a:xfrm>
                  <a:off x="11322082" y="3612992"/>
                  <a:ext cx="2790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44" name="Freihand 343">
                  <a:extLst>
                    <a:ext uri="{FF2B5EF4-FFF2-40B4-BE49-F238E27FC236}">
                      <a16:creationId xmlns:a16="http://schemas.microsoft.com/office/drawing/2014/main" id="{B3D53D0F-1C79-4B81-B9DC-05ED79A35FE2}"/>
                    </a:ext>
                  </a:extLst>
                </p14:cNvPr>
                <p14:cNvContentPartPr/>
                <p14:nvPr/>
              </p14:nvContentPartPr>
              <p14:xfrm>
                <a:off x="7564042" y="4159832"/>
                <a:ext cx="1403640" cy="108360"/>
              </p14:xfrm>
            </p:contentPart>
          </mc:Choice>
          <mc:Fallback>
            <p:pic>
              <p:nvPicPr>
                <p:cNvPr id="344" name="Freihand 343">
                  <a:extLst>
                    <a:ext uri="{FF2B5EF4-FFF2-40B4-BE49-F238E27FC236}">
                      <a16:creationId xmlns:a16="http://schemas.microsoft.com/office/drawing/2014/main" id="{B3D53D0F-1C79-4B81-B9DC-05ED79A35FE2}"/>
                    </a:ext>
                  </a:extLst>
                </p:cNvPr>
                <p:cNvPicPr/>
                <p:nvPr/>
              </p:nvPicPr>
              <p:blipFill>
                <a:blip r:embed="rId714"/>
                <a:stretch>
                  <a:fillRect/>
                </a:stretch>
              </p:blipFill>
              <p:spPr>
                <a:xfrm>
                  <a:off x="7559722" y="4155512"/>
                  <a:ext cx="1412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45" name="Freihand 344">
                  <a:extLst>
                    <a:ext uri="{FF2B5EF4-FFF2-40B4-BE49-F238E27FC236}">
                      <a16:creationId xmlns:a16="http://schemas.microsoft.com/office/drawing/2014/main" id="{0CF20A53-75FB-4F71-A248-3971AF3DAED1}"/>
                    </a:ext>
                  </a:extLst>
                </p14:cNvPr>
                <p14:cNvContentPartPr/>
                <p14:nvPr/>
              </p14:nvContentPartPr>
              <p14:xfrm>
                <a:off x="8893162" y="3989552"/>
                <a:ext cx="2012760" cy="241560"/>
              </p14:xfrm>
            </p:contentPart>
          </mc:Choice>
          <mc:Fallback>
            <p:pic>
              <p:nvPicPr>
                <p:cNvPr id="345" name="Freihand 344">
                  <a:extLst>
                    <a:ext uri="{FF2B5EF4-FFF2-40B4-BE49-F238E27FC236}">
                      <a16:creationId xmlns:a16="http://schemas.microsoft.com/office/drawing/2014/main" id="{0CF20A53-75FB-4F71-A248-3971AF3DAED1}"/>
                    </a:ext>
                  </a:extLst>
                </p:cNvPr>
                <p:cNvPicPr/>
                <p:nvPr/>
              </p:nvPicPr>
              <p:blipFill>
                <a:blip r:embed="rId716"/>
                <a:stretch>
                  <a:fillRect/>
                </a:stretch>
              </p:blipFill>
              <p:spPr>
                <a:xfrm>
                  <a:off x="8888842" y="3985232"/>
                  <a:ext cx="20214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46" name="Freihand 345">
                  <a:extLst>
                    <a:ext uri="{FF2B5EF4-FFF2-40B4-BE49-F238E27FC236}">
                      <a16:creationId xmlns:a16="http://schemas.microsoft.com/office/drawing/2014/main" id="{DFBCE4E3-E308-4386-B78E-2CFEE9093006}"/>
                    </a:ext>
                  </a:extLst>
                </p14:cNvPr>
                <p14:cNvContentPartPr/>
                <p14:nvPr/>
              </p14:nvContentPartPr>
              <p14:xfrm>
                <a:off x="8171002" y="4207712"/>
                <a:ext cx="471960" cy="272520"/>
              </p14:xfrm>
            </p:contentPart>
          </mc:Choice>
          <mc:Fallback>
            <p:pic>
              <p:nvPicPr>
                <p:cNvPr id="346" name="Freihand 345">
                  <a:extLst>
                    <a:ext uri="{FF2B5EF4-FFF2-40B4-BE49-F238E27FC236}">
                      <a16:creationId xmlns:a16="http://schemas.microsoft.com/office/drawing/2014/main" id="{DFBCE4E3-E308-4386-B78E-2CFEE9093006}"/>
                    </a:ext>
                  </a:extLst>
                </p:cNvPr>
                <p:cNvPicPr/>
                <p:nvPr/>
              </p:nvPicPr>
              <p:blipFill>
                <a:blip r:embed="rId718"/>
                <a:stretch>
                  <a:fillRect/>
                </a:stretch>
              </p:blipFill>
              <p:spPr>
                <a:xfrm>
                  <a:off x="8166682" y="4203392"/>
                  <a:ext cx="4806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47" name="Freihand 346">
                  <a:extLst>
                    <a:ext uri="{FF2B5EF4-FFF2-40B4-BE49-F238E27FC236}">
                      <a16:creationId xmlns:a16="http://schemas.microsoft.com/office/drawing/2014/main" id="{26158874-A0D5-41B3-913F-8DC42F73ABB7}"/>
                    </a:ext>
                  </a:extLst>
                </p14:cNvPr>
                <p14:cNvContentPartPr/>
                <p14:nvPr/>
              </p14:nvContentPartPr>
              <p14:xfrm>
                <a:off x="7972642" y="4383392"/>
                <a:ext cx="375840" cy="205560"/>
              </p14:xfrm>
            </p:contentPart>
          </mc:Choice>
          <mc:Fallback>
            <p:pic>
              <p:nvPicPr>
                <p:cNvPr id="347" name="Freihand 346">
                  <a:extLst>
                    <a:ext uri="{FF2B5EF4-FFF2-40B4-BE49-F238E27FC236}">
                      <a16:creationId xmlns:a16="http://schemas.microsoft.com/office/drawing/2014/main" id="{26158874-A0D5-41B3-913F-8DC42F73ABB7}"/>
                    </a:ext>
                  </a:extLst>
                </p:cNvPr>
                <p:cNvPicPr/>
                <p:nvPr/>
              </p:nvPicPr>
              <p:blipFill>
                <a:blip r:embed="rId720"/>
                <a:stretch>
                  <a:fillRect/>
                </a:stretch>
              </p:blipFill>
              <p:spPr>
                <a:xfrm>
                  <a:off x="7968322" y="4379072"/>
                  <a:ext cx="3844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49" name="Freihand 348">
                  <a:extLst>
                    <a:ext uri="{FF2B5EF4-FFF2-40B4-BE49-F238E27FC236}">
                      <a16:creationId xmlns:a16="http://schemas.microsoft.com/office/drawing/2014/main" id="{865AE54C-6513-4C1C-8735-C4F0F5453FBE}"/>
                    </a:ext>
                  </a:extLst>
                </p14:cNvPr>
                <p14:cNvContentPartPr/>
                <p14:nvPr/>
              </p14:nvContentPartPr>
              <p14:xfrm>
                <a:off x="7178482" y="4416152"/>
                <a:ext cx="133560" cy="209160"/>
              </p14:xfrm>
            </p:contentPart>
          </mc:Choice>
          <mc:Fallback>
            <p:pic>
              <p:nvPicPr>
                <p:cNvPr id="349" name="Freihand 348">
                  <a:extLst>
                    <a:ext uri="{FF2B5EF4-FFF2-40B4-BE49-F238E27FC236}">
                      <a16:creationId xmlns:a16="http://schemas.microsoft.com/office/drawing/2014/main" id="{865AE54C-6513-4C1C-8735-C4F0F5453FBE}"/>
                    </a:ext>
                  </a:extLst>
                </p:cNvPr>
                <p:cNvPicPr/>
                <p:nvPr/>
              </p:nvPicPr>
              <p:blipFill>
                <a:blip r:embed="rId722"/>
                <a:stretch>
                  <a:fillRect/>
                </a:stretch>
              </p:blipFill>
              <p:spPr>
                <a:xfrm>
                  <a:off x="7174162" y="4411832"/>
                  <a:ext cx="1422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50" name="Freihand 349">
                  <a:extLst>
                    <a:ext uri="{FF2B5EF4-FFF2-40B4-BE49-F238E27FC236}">
                      <a16:creationId xmlns:a16="http://schemas.microsoft.com/office/drawing/2014/main" id="{45212D96-C71F-487E-B35F-DA7FC4920EB1}"/>
                    </a:ext>
                  </a:extLst>
                </p14:cNvPr>
                <p14:cNvContentPartPr/>
                <p14:nvPr/>
              </p14:nvContentPartPr>
              <p14:xfrm>
                <a:off x="7247242" y="4563752"/>
                <a:ext cx="96120" cy="39960"/>
              </p14:xfrm>
            </p:contentPart>
          </mc:Choice>
          <mc:Fallback>
            <p:pic>
              <p:nvPicPr>
                <p:cNvPr id="350" name="Freihand 349">
                  <a:extLst>
                    <a:ext uri="{FF2B5EF4-FFF2-40B4-BE49-F238E27FC236}">
                      <a16:creationId xmlns:a16="http://schemas.microsoft.com/office/drawing/2014/main" id="{45212D96-C71F-487E-B35F-DA7FC4920EB1}"/>
                    </a:ext>
                  </a:extLst>
                </p:cNvPr>
                <p:cNvPicPr/>
                <p:nvPr/>
              </p:nvPicPr>
              <p:blipFill>
                <a:blip r:embed="rId724"/>
                <a:stretch>
                  <a:fillRect/>
                </a:stretch>
              </p:blipFill>
              <p:spPr>
                <a:xfrm>
                  <a:off x="7242922" y="4559432"/>
                  <a:ext cx="104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51" name="Freihand 350">
                  <a:extLst>
                    <a:ext uri="{FF2B5EF4-FFF2-40B4-BE49-F238E27FC236}">
                      <a16:creationId xmlns:a16="http://schemas.microsoft.com/office/drawing/2014/main" id="{A1194C17-C543-42D8-836D-1428080B6B28}"/>
                    </a:ext>
                  </a:extLst>
                </p14:cNvPr>
                <p14:cNvContentPartPr/>
                <p14:nvPr/>
              </p14:nvContentPartPr>
              <p14:xfrm>
                <a:off x="7340482" y="4523432"/>
                <a:ext cx="144720" cy="164520"/>
              </p14:xfrm>
            </p:contentPart>
          </mc:Choice>
          <mc:Fallback>
            <p:pic>
              <p:nvPicPr>
                <p:cNvPr id="351" name="Freihand 350">
                  <a:extLst>
                    <a:ext uri="{FF2B5EF4-FFF2-40B4-BE49-F238E27FC236}">
                      <a16:creationId xmlns:a16="http://schemas.microsoft.com/office/drawing/2014/main" id="{A1194C17-C543-42D8-836D-1428080B6B28}"/>
                    </a:ext>
                  </a:extLst>
                </p:cNvPr>
                <p:cNvPicPr/>
                <p:nvPr/>
              </p:nvPicPr>
              <p:blipFill>
                <a:blip r:embed="rId726"/>
                <a:stretch>
                  <a:fillRect/>
                </a:stretch>
              </p:blipFill>
              <p:spPr>
                <a:xfrm>
                  <a:off x="7336162" y="4519112"/>
                  <a:ext cx="153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52" name="Freihand 351">
                  <a:extLst>
                    <a:ext uri="{FF2B5EF4-FFF2-40B4-BE49-F238E27FC236}">
                      <a16:creationId xmlns:a16="http://schemas.microsoft.com/office/drawing/2014/main" id="{D1005199-7952-44FF-B078-82362BCE124C}"/>
                    </a:ext>
                  </a:extLst>
                </p14:cNvPr>
                <p14:cNvContentPartPr/>
                <p14:nvPr/>
              </p14:nvContentPartPr>
              <p14:xfrm>
                <a:off x="7515802" y="4522352"/>
                <a:ext cx="29880" cy="52200"/>
              </p14:xfrm>
            </p:contentPart>
          </mc:Choice>
          <mc:Fallback>
            <p:pic>
              <p:nvPicPr>
                <p:cNvPr id="352" name="Freihand 351">
                  <a:extLst>
                    <a:ext uri="{FF2B5EF4-FFF2-40B4-BE49-F238E27FC236}">
                      <a16:creationId xmlns:a16="http://schemas.microsoft.com/office/drawing/2014/main" id="{D1005199-7952-44FF-B078-82362BCE124C}"/>
                    </a:ext>
                  </a:extLst>
                </p:cNvPr>
                <p:cNvPicPr/>
                <p:nvPr/>
              </p:nvPicPr>
              <p:blipFill>
                <a:blip r:embed="rId728"/>
                <a:stretch>
                  <a:fillRect/>
                </a:stretch>
              </p:blipFill>
              <p:spPr>
                <a:xfrm>
                  <a:off x="7511482" y="4518032"/>
                  <a:ext cx="38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53" name="Freihand 352">
                  <a:extLst>
                    <a:ext uri="{FF2B5EF4-FFF2-40B4-BE49-F238E27FC236}">
                      <a16:creationId xmlns:a16="http://schemas.microsoft.com/office/drawing/2014/main" id="{7848F3A5-98B2-4B41-A4B9-2E7951E773DC}"/>
                    </a:ext>
                  </a:extLst>
                </p14:cNvPr>
                <p14:cNvContentPartPr/>
                <p14:nvPr/>
              </p14:nvContentPartPr>
              <p14:xfrm>
                <a:off x="7540642" y="4393832"/>
                <a:ext cx="289080" cy="194400"/>
              </p14:xfrm>
            </p:contentPart>
          </mc:Choice>
          <mc:Fallback>
            <p:pic>
              <p:nvPicPr>
                <p:cNvPr id="353" name="Freihand 352">
                  <a:extLst>
                    <a:ext uri="{FF2B5EF4-FFF2-40B4-BE49-F238E27FC236}">
                      <a16:creationId xmlns:a16="http://schemas.microsoft.com/office/drawing/2014/main" id="{7848F3A5-98B2-4B41-A4B9-2E7951E773DC}"/>
                    </a:ext>
                  </a:extLst>
                </p:cNvPr>
                <p:cNvPicPr/>
                <p:nvPr/>
              </p:nvPicPr>
              <p:blipFill>
                <a:blip r:embed="rId730"/>
                <a:stretch>
                  <a:fillRect/>
                </a:stretch>
              </p:blipFill>
              <p:spPr>
                <a:xfrm>
                  <a:off x="7536322" y="4389512"/>
                  <a:ext cx="297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54" name="Freihand 353">
                  <a:extLst>
                    <a:ext uri="{FF2B5EF4-FFF2-40B4-BE49-F238E27FC236}">
                      <a16:creationId xmlns:a16="http://schemas.microsoft.com/office/drawing/2014/main" id="{0A72592B-09D4-4E35-B7BA-02903294B703}"/>
                    </a:ext>
                  </a:extLst>
                </p14:cNvPr>
                <p14:cNvContentPartPr/>
                <p14:nvPr/>
              </p14:nvContentPartPr>
              <p14:xfrm>
                <a:off x="7507522" y="4401392"/>
                <a:ext cx="81360" cy="6480"/>
              </p14:xfrm>
            </p:contentPart>
          </mc:Choice>
          <mc:Fallback>
            <p:pic>
              <p:nvPicPr>
                <p:cNvPr id="354" name="Freihand 353">
                  <a:extLst>
                    <a:ext uri="{FF2B5EF4-FFF2-40B4-BE49-F238E27FC236}">
                      <a16:creationId xmlns:a16="http://schemas.microsoft.com/office/drawing/2014/main" id="{0A72592B-09D4-4E35-B7BA-02903294B703}"/>
                    </a:ext>
                  </a:extLst>
                </p:cNvPr>
                <p:cNvPicPr/>
                <p:nvPr/>
              </p:nvPicPr>
              <p:blipFill>
                <a:blip r:embed="rId732"/>
                <a:stretch>
                  <a:fillRect/>
                </a:stretch>
              </p:blipFill>
              <p:spPr>
                <a:xfrm>
                  <a:off x="7503202" y="4397072"/>
                  <a:ext cx="90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55" name="Freihand 354">
                  <a:extLst>
                    <a:ext uri="{FF2B5EF4-FFF2-40B4-BE49-F238E27FC236}">
                      <a16:creationId xmlns:a16="http://schemas.microsoft.com/office/drawing/2014/main" id="{DA3A7395-4B77-40FC-A879-8747F22AAB01}"/>
                    </a:ext>
                  </a:extLst>
                </p14:cNvPr>
                <p14:cNvContentPartPr/>
                <p14:nvPr/>
              </p14:nvContentPartPr>
              <p14:xfrm>
                <a:off x="7843042" y="4485272"/>
                <a:ext cx="139680" cy="11880"/>
              </p14:xfrm>
            </p:contentPart>
          </mc:Choice>
          <mc:Fallback>
            <p:pic>
              <p:nvPicPr>
                <p:cNvPr id="355" name="Freihand 354">
                  <a:extLst>
                    <a:ext uri="{FF2B5EF4-FFF2-40B4-BE49-F238E27FC236}">
                      <a16:creationId xmlns:a16="http://schemas.microsoft.com/office/drawing/2014/main" id="{DA3A7395-4B77-40FC-A879-8747F22AAB01}"/>
                    </a:ext>
                  </a:extLst>
                </p:cNvPr>
                <p:cNvPicPr/>
                <p:nvPr/>
              </p:nvPicPr>
              <p:blipFill>
                <a:blip r:embed="rId734"/>
                <a:stretch>
                  <a:fillRect/>
                </a:stretch>
              </p:blipFill>
              <p:spPr>
                <a:xfrm>
                  <a:off x="7838722" y="4480952"/>
                  <a:ext cx="148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56" name="Freihand 355">
                  <a:extLst>
                    <a:ext uri="{FF2B5EF4-FFF2-40B4-BE49-F238E27FC236}">
                      <a16:creationId xmlns:a16="http://schemas.microsoft.com/office/drawing/2014/main" id="{B3B8DAC3-E5D4-4619-99E2-D6D108B0C466}"/>
                    </a:ext>
                  </a:extLst>
                </p14:cNvPr>
                <p14:cNvContentPartPr/>
                <p14:nvPr/>
              </p14:nvContentPartPr>
              <p14:xfrm>
                <a:off x="7319242" y="4633952"/>
                <a:ext cx="581760" cy="239760"/>
              </p14:xfrm>
            </p:contentPart>
          </mc:Choice>
          <mc:Fallback>
            <p:pic>
              <p:nvPicPr>
                <p:cNvPr id="356" name="Freihand 355">
                  <a:extLst>
                    <a:ext uri="{FF2B5EF4-FFF2-40B4-BE49-F238E27FC236}">
                      <a16:creationId xmlns:a16="http://schemas.microsoft.com/office/drawing/2014/main" id="{B3B8DAC3-E5D4-4619-99E2-D6D108B0C466}"/>
                    </a:ext>
                  </a:extLst>
                </p:cNvPr>
                <p:cNvPicPr/>
                <p:nvPr/>
              </p:nvPicPr>
              <p:blipFill>
                <a:blip r:embed="rId736"/>
                <a:stretch>
                  <a:fillRect/>
                </a:stretch>
              </p:blipFill>
              <p:spPr>
                <a:xfrm>
                  <a:off x="7314922" y="4629632"/>
                  <a:ext cx="5904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60" name="Freihand 359">
                  <a:extLst>
                    <a:ext uri="{FF2B5EF4-FFF2-40B4-BE49-F238E27FC236}">
                      <a16:creationId xmlns:a16="http://schemas.microsoft.com/office/drawing/2014/main" id="{875FCDB4-43D8-4738-93A0-289205C52939}"/>
                    </a:ext>
                  </a:extLst>
                </p14:cNvPr>
                <p14:cNvContentPartPr/>
                <p14:nvPr/>
              </p14:nvContentPartPr>
              <p14:xfrm>
                <a:off x="6767002" y="2554952"/>
                <a:ext cx="1699920" cy="2308680"/>
              </p14:xfrm>
            </p:contentPart>
          </mc:Choice>
          <mc:Fallback>
            <p:pic>
              <p:nvPicPr>
                <p:cNvPr id="360" name="Freihand 359">
                  <a:extLst>
                    <a:ext uri="{FF2B5EF4-FFF2-40B4-BE49-F238E27FC236}">
                      <a16:creationId xmlns:a16="http://schemas.microsoft.com/office/drawing/2014/main" id="{875FCDB4-43D8-4738-93A0-289205C52939}"/>
                    </a:ext>
                  </a:extLst>
                </p:cNvPr>
                <p:cNvPicPr/>
                <p:nvPr/>
              </p:nvPicPr>
              <p:blipFill>
                <a:blip r:embed="rId738"/>
                <a:stretch>
                  <a:fillRect/>
                </a:stretch>
              </p:blipFill>
              <p:spPr>
                <a:xfrm>
                  <a:off x="6762682" y="2550632"/>
                  <a:ext cx="1708560" cy="23173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61" name="Freihand 360">
                  <a:extLst>
                    <a:ext uri="{FF2B5EF4-FFF2-40B4-BE49-F238E27FC236}">
                      <a16:creationId xmlns:a16="http://schemas.microsoft.com/office/drawing/2014/main" id="{5F3CAE7C-280F-48A0-BA03-981F9BA3BC95}"/>
                    </a:ext>
                  </a:extLst>
                </p14:cNvPr>
                <p14:cNvContentPartPr/>
                <p14:nvPr/>
              </p14:nvContentPartPr>
              <p14:xfrm>
                <a:off x="8340922" y="2503112"/>
                <a:ext cx="327240" cy="113400"/>
              </p14:xfrm>
            </p:contentPart>
          </mc:Choice>
          <mc:Fallback>
            <p:pic>
              <p:nvPicPr>
                <p:cNvPr id="361" name="Freihand 360">
                  <a:extLst>
                    <a:ext uri="{FF2B5EF4-FFF2-40B4-BE49-F238E27FC236}">
                      <a16:creationId xmlns:a16="http://schemas.microsoft.com/office/drawing/2014/main" id="{5F3CAE7C-280F-48A0-BA03-981F9BA3BC95}"/>
                    </a:ext>
                  </a:extLst>
                </p:cNvPr>
                <p:cNvPicPr/>
                <p:nvPr/>
              </p:nvPicPr>
              <p:blipFill>
                <a:blip r:embed="rId740"/>
                <a:stretch>
                  <a:fillRect/>
                </a:stretch>
              </p:blipFill>
              <p:spPr>
                <a:xfrm>
                  <a:off x="8336602" y="2498792"/>
                  <a:ext cx="335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62" name="Freihand 361">
                  <a:extLst>
                    <a:ext uri="{FF2B5EF4-FFF2-40B4-BE49-F238E27FC236}">
                      <a16:creationId xmlns:a16="http://schemas.microsoft.com/office/drawing/2014/main" id="{35041FAC-1871-419F-BD99-2E6631E7AD8F}"/>
                    </a:ext>
                  </a:extLst>
                </p14:cNvPr>
                <p14:cNvContentPartPr/>
                <p14:nvPr/>
              </p14:nvContentPartPr>
              <p14:xfrm>
                <a:off x="8356762" y="2498432"/>
                <a:ext cx="337320" cy="195840"/>
              </p14:xfrm>
            </p:contentPart>
          </mc:Choice>
          <mc:Fallback>
            <p:pic>
              <p:nvPicPr>
                <p:cNvPr id="362" name="Freihand 361">
                  <a:extLst>
                    <a:ext uri="{FF2B5EF4-FFF2-40B4-BE49-F238E27FC236}">
                      <a16:creationId xmlns:a16="http://schemas.microsoft.com/office/drawing/2014/main" id="{35041FAC-1871-419F-BD99-2E6631E7AD8F}"/>
                    </a:ext>
                  </a:extLst>
                </p:cNvPr>
                <p:cNvPicPr/>
                <p:nvPr/>
              </p:nvPicPr>
              <p:blipFill>
                <a:blip r:embed="rId742"/>
                <a:stretch>
                  <a:fillRect/>
                </a:stretch>
              </p:blipFill>
              <p:spPr>
                <a:xfrm>
                  <a:off x="8352442" y="2494112"/>
                  <a:ext cx="3459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64" name="Freihand 363">
                  <a:extLst>
                    <a:ext uri="{FF2B5EF4-FFF2-40B4-BE49-F238E27FC236}">
                      <a16:creationId xmlns:a16="http://schemas.microsoft.com/office/drawing/2014/main" id="{49422681-E469-41C5-AE54-E06D0C530745}"/>
                    </a:ext>
                  </a:extLst>
                </p14:cNvPr>
                <p14:cNvContentPartPr/>
                <p14:nvPr/>
              </p14:nvContentPartPr>
              <p14:xfrm>
                <a:off x="7115482" y="1660712"/>
                <a:ext cx="902880" cy="781920"/>
              </p14:xfrm>
            </p:contentPart>
          </mc:Choice>
          <mc:Fallback>
            <p:pic>
              <p:nvPicPr>
                <p:cNvPr id="364" name="Freihand 363">
                  <a:extLst>
                    <a:ext uri="{FF2B5EF4-FFF2-40B4-BE49-F238E27FC236}">
                      <a16:creationId xmlns:a16="http://schemas.microsoft.com/office/drawing/2014/main" id="{49422681-E469-41C5-AE54-E06D0C530745}"/>
                    </a:ext>
                  </a:extLst>
                </p:cNvPr>
                <p:cNvPicPr/>
                <p:nvPr/>
              </p:nvPicPr>
              <p:blipFill>
                <a:blip r:embed="rId744"/>
                <a:stretch>
                  <a:fillRect/>
                </a:stretch>
              </p:blipFill>
              <p:spPr>
                <a:xfrm>
                  <a:off x="7111162" y="1656392"/>
                  <a:ext cx="911520" cy="7905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65" name="Freihand 364">
                  <a:extLst>
                    <a:ext uri="{FF2B5EF4-FFF2-40B4-BE49-F238E27FC236}">
                      <a16:creationId xmlns:a16="http://schemas.microsoft.com/office/drawing/2014/main" id="{A5F15CD9-BB9A-402D-808D-4C4DFEBEB838}"/>
                    </a:ext>
                  </a:extLst>
                </p14:cNvPr>
                <p14:cNvContentPartPr/>
                <p14:nvPr/>
              </p14:nvContentPartPr>
              <p14:xfrm>
                <a:off x="6941962" y="1576112"/>
                <a:ext cx="328320" cy="166320"/>
              </p14:xfrm>
            </p:contentPart>
          </mc:Choice>
          <mc:Fallback>
            <p:pic>
              <p:nvPicPr>
                <p:cNvPr id="365" name="Freihand 364">
                  <a:extLst>
                    <a:ext uri="{FF2B5EF4-FFF2-40B4-BE49-F238E27FC236}">
                      <a16:creationId xmlns:a16="http://schemas.microsoft.com/office/drawing/2014/main" id="{A5F15CD9-BB9A-402D-808D-4C4DFEBEB838}"/>
                    </a:ext>
                  </a:extLst>
                </p:cNvPr>
                <p:cNvPicPr/>
                <p:nvPr/>
              </p:nvPicPr>
              <p:blipFill>
                <a:blip r:embed="rId746"/>
                <a:stretch>
                  <a:fillRect/>
                </a:stretch>
              </p:blipFill>
              <p:spPr>
                <a:xfrm>
                  <a:off x="6937642" y="1571792"/>
                  <a:ext cx="336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14" name="Freihand 413">
                  <a:extLst>
                    <a:ext uri="{FF2B5EF4-FFF2-40B4-BE49-F238E27FC236}">
                      <a16:creationId xmlns:a16="http://schemas.microsoft.com/office/drawing/2014/main" id="{21AEA039-5A79-4381-AC75-85D5A45A3161}"/>
                    </a:ext>
                  </a:extLst>
                </p14:cNvPr>
                <p14:cNvContentPartPr/>
                <p14:nvPr/>
              </p14:nvContentPartPr>
              <p14:xfrm>
                <a:off x="6413842" y="1956992"/>
                <a:ext cx="554400" cy="3429360"/>
              </p14:xfrm>
            </p:contentPart>
          </mc:Choice>
          <mc:Fallback>
            <p:pic>
              <p:nvPicPr>
                <p:cNvPr id="414" name="Freihand 413">
                  <a:extLst>
                    <a:ext uri="{FF2B5EF4-FFF2-40B4-BE49-F238E27FC236}">
                      <a16:creationId xmlns:a16="http://schemas.microsoft.com/office/drawing/2014/main" id="{21AEA039-5A79-4381-AC75-85D5A45A3161}"/>
                    </a:ext>
                  </a:extLst>
                </p:cNvPr>
                <p:cNvPicPr/>
                <p:nvPr/>
              </p:nvPicPr>
              <p:blipFill>
                <a:blip r:embed="rId748"/>
                <a:stretch>
                  <a:fillRect/>
                </a:stretch>
              </p:blipFill>
              <p:spPr>
                <a:xfrm>
                  <a:off x="6409522" y="1952672"/>
                  <a:ext cx="563040" cy="34380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15" name="Freihand 414">
                  <a:extLst>
                    <a:ext uri="{FF2B5EF4-FFF2-40B4-BE49-F238E27FC236}">
                      <a16:creationId xmlns:a16="http://schemas.microsoft.com/office/drawing/2014/main" id="{764C4495-1958-406A-B4BA-EA4C175C3F69}"/>
                    </a:ext>
                  </a:extLst>
                </p14:cNvPr>
                <p14:cNvContentPartPr/>
                <p14:nvPr/>
              </p14:nvContentPartPr>
              <p14:xfrm>
                <a:off x="6931882" y="5231912"/>
                <a:ext cx="203760" cy="275760"/>
              </p14:xfrm>
            </p:contentPart>
          </mc:Choice>
          <mc:Fallback>
            <p:pic>
              <p:nvPicPr>
                <p:cNvPr id="415" name="Freihand 414">
                  <a:extLst>
                    <a:ext uri="{FF2B5EF4-FFF2-40B4-BE49-F238E27FC236}">
                      <a16:creationId xmlns:a16="http://schemas.microsoft.com/office/drawing/2014/main" id="{764C4495-1958-406A-B4BA-EA4C175C3F69}"/>
                    </a:ext>
                  </a:extLst>
                </p:cNvPr>
                <p:cNvPicPr/>
                <p:nvPr/>
              </p:nvPicPr>
              <p:blipFill>
                <a:blip r:embed="rId750"/>
                <a:stretch>
                  <a:fillRect/>
                </a:stretch>
              </p:blipFill>
              <p:spPr>
                <a:xfrm>
                  <a:off x="6927562" y="5227592"/>
                  <a:ext cx="2124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17" name="Freihand 416">
                  <a:extLst>
                    <a:ext uri="{FF2B5EF4-FFF2-40B4-BE49-F238E27FC236}">
                      <a16:creationId xmlns:a16="http://schemas.microsoft.com/office/drawing/2014/main" id="{2705A720-51E2-4B56-8AE1-9780502A857D}"/>
                    </a:ext>
                  </a:extLst>
                </p14:cNvPr>
                <p14:cNvContentPartPr/>
                <p14:nvPr/>
              </p14:nvContentPartPr>
              <p14:xfrm>
                <a:off x="6975802" y="5049752"/>
                <a:ext cx="134640" cy="29520"/>
              </p14:xfrm>
            </p:contentPart>
          </mc:Choice>
          <mc:Fallback>
            <p:pic>
              <p:nvPicPr>
                <p:cNvPr id="417" name="Freihand 416">
                  <a:extLst>
                    <a:ext uri="{FF2B5EF4-FFF2-40B4-BE49-F238E27FC236}">
                      <a16:creationId xmlns:a16="http://schemas.microsoft.com/office/drawing/2014/main" id="{2705A720-51E2-4B56-8AE1-9780502A857D}"/>
                    </a:ext>
                  </a:extLst>
                </p:cNvPr>
                <p:cNvPicPr/>
                <p:nvPr/>
              </p:nvPicPr>
              <p:blipFill>
                <a:blip r:embed="rId752"/>
                <a:stretch>
                  <a:fillRect/>
                </a:stretch>
              </p:blipFill>
              <p:spPr>
                <a:xfrm>
                  <a:off x="6971482" y="5045432"/>
                  <a:ext cx="1432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18" name="Freihand 417">
                  <a:extLst>
                    <a:ext uri="{FF2B5EF4-FFF2-40B4-BE49-F238E27FC236}">
                      <a16:creationId xmlns:a16="http://schemas.microsoft.com/office/drawing/2014/main" id="{604388F9-D773-4520-9E45-003DEA7B7C75}"/>
                    </a:ext>
                  </a:extLst>
                </p14:cNvPr>
                <p14:cNvContentPartPr/>
                <p14:nvPr/>
              </p14:nvContentPartPr>
              <p14:xfrm>
                <a:off x="7289002" y="5040032"/>
                <a:ext cx="391680" cy="24480"/>
              </p14:xfrm>
            </p:contentPart>
          </mc:Choice>
          <mc:Fallback>
            <p:pic>
              <p:nvPicPr>
                <p:cNvPr id="418" name="Freihand 417">
                  <a:extLst>
                    <a:ext uri="{FF2B5EF4-FFF2-40B4-BE49-F238E27FC236}">
                      <a16:creationId xmlns:a16="http://schemas.microsoft.com/office/drawing/2014/main" id="{604388F9-D773-4520-9E45-003DEA7B7C75}"/>
                    </a:ext>
                  </a:extLst>
                </p:cNvPr>
                <p:cNvPicPr/>
                <p:nvPr/>
              </p:nvPicPr>
              <p:blipFill>
                <a:blip r:embed="rId754"/>
                <a:stretch>
                  <a:fillRect/>
                </a:stretch>
              </p:blipFill>
              <p:spPr>
                <a:xfrm>
                  <a:off x="7284682" y="5035712"/>
                  <a:ext cx="4003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19" name="Freihand 418">
                  <a:extLst>
                    <a:ext uri="{FF2B5EF4-FFF2-40B4-BE49-F238E27FC236}">
                      <a16:creationId xmlns:a16="http://schemas.microsoft.com/office/drawing/2014/main" id="{ACBA2EE8-30C8-46A2-87AA-F1C4AE721C50}"/>
                    </a:ext>
                  </a:extLst>
                </p14:cNvPr>
                <p14:cNvContentPartPr/>
                <p14:nvPr/>
              </p14:nvContentPartPr>
              <p14:xfrm>
                <a:off x="7864282" y="5034992"/>
                <a:ext cx="580680" cy="43920"/>
              </p14:xfrm>
            </p:contentPart>
          </mc:Choice>
          <mc:Fallback>
            <p:pic>
              <p:nvPicPr>
                <p:cNvPr id="419" name="Freihand 418">
                  <a:extLst>
                    <a:ext uri="{FF2B5EF4-FFF2-40B4-BE49-F238E27FC236}">
                      <a16:creationId xmlns:a16="http://schemas.microsoft.com/office/drawing/2014/main" id="{ACBA2EE8-30C8-46A2-87AA-F1C4AE721C50}"/>
                    </a:ext>
                  </a:extLst>
                </p:cNvPr>
                <p:cNvPicPr/>
                <p:nvPr/>
              </p:nvPicPr>
              <p:blipFill>
                <a:blip r:embed="rId756"/>
                <a:stretch>
                  <a:fillRect/>
                </a:stretch>
              </p:blipFill>
              <p:spPr>
                <a:xfrm>
                  <a:off x="7859962" y="5030672"/>
                  <a:ext cx="5893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21" name="Freihand 420">
                  <a:extLst>
                    <a:ext uri="{FF2B5EF4-FFF2-40B4-BE49-F238E27FC236}">
                      <a16:creationId xmlns:a16="http://schemas.microsoft.com/office/drawing/2014/main" id="{1B6F6C0F-1395-4D36-889C-EDAE7D3D1C8A}"/>
                    </a:ext>
                  </a:extLst>
                </p14:cNvPr>
                <p14:cNvContentPartPr/>
                <p14:nvPr/>
              </p14:nvContentPartPr>
              <p14:xfrm>
                <a:off x="7141762" y="5380232"/>
                <a:ext cx="213120" cy="123120"/>
              </p14:xfrm>
            </p:contentPart>
          </mc:Choice>
          <mc:Fallback>
            <p:pic>
              <p:nvPicPr>
                <p:cNvPr id="421" name="Freihand 420">
                  <a:extLst>
                    <a:ext uri="{FF2B5EF4-FFF2-40B4-BE49-F238E27FC236}">
                      <a16:creationId xmlns:a16="http://schemas.microsoft.com/office/drawing/2014/main" id="{1B6F6C0F-1395-4D36-889C-EDAE7D3D1C8A}"/>
                    </a:ext>
                  </a:extLst>
                </p:cNvPr>
                <p:cNvPicPr/>
                <p:nvPr/>
              </p:nvPicPr>
              <p:blipFill>
                <a:blip r:embed="rId758"/>
                <a:stretch>
                  <a:fillRect/>
                </a:stretch>
              </p:blipFill>
              <p:spPr>
                <a:xfrm>
                  <a:off x="7137442" y="5375912"/>
                  <a:ext cx="221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22" name="Freihand 421">
                  <a:extLst>
                    <a:ext uri="{FF2B5EF4-FFF2-40B4-BE49-F238E27FC236}">
                      <a16:creationId xmlns:a16="http://schemas.microsoft.com/office/drawing/2014/main" id="{B757969C-EE09-4A38-BC24-103E160C8E82}"/>
                    </a:ext>
                  </a:extLst>
                </p14:cNvPr>
                <p14:cNvContentPartPr/>
                <p14:nvPr/>
              </p14:nvContentPartPr>
              <p14:xfrm>
                <a:off x="7357402" y="5392832"/>
                <a:ext cx="105480" cy="79920"/>
              </p14:xfrm>
            </p:contentPart>
          </mc:Choice>
          <mc:Fallback>
            <p:pic>
              <p:nvPicPr>
                <p:cNvPr id="422" name="Freihand 421">
                  <a:extLst>
                    <a:ext uri="{FF2B5EF4-FFF2-40B4-BE49-F238E27FC236}">
                      <a16:creationId xmlns:a16="http://schemas.microsoft.com/office/drawing/2014/main" id="{B757969C-EE09-4A38-BC24-103E160C8E82}"/>
                    </a:ext>
                  </a:extLst>
                </p:cNvPr>
                <p:cNvPicPr/>
                <p:nvPr/>
              </p:nvPicPr>
              <p:blipFill>
                <a:blip r:embed="rId760"/>
                <a:stretch>
                  <a:fillRect/>
                </a:stretch>
              </p:blipFill>
              <p:spPr>
                <a:xfrm>
                  <a:off x="7353082" y="5388512"/>
                  <a:ext cx="114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23" name="Freihand 422">
                  <a:extLst>
                    <a:ext uri="{FF2B5EF4-FFF2-40B4-BE49-F238E27FC236}">
                      <a16:creationId xmlns:a16="http://schemas.microsoft.com/office/drawing/2014/main" id="{B2452F03-8BF4-4651-9E7F-5D97EA5CE153}"/>
                    </a:ext>
                  </a:extLst>
                </p14:cNvPr>
                <p14:cNvContentPartPr/>
                <p14:nvPr/>
              </p14:nvContentPartPr>
              <p14:xfrm>
                <a:off x="7476202" y="5375552"/>
                <a:ext cx="92160" cy="83520"/>
              </p14:xfrm>
            </p:contentPart>
          </mc:Choice>
          <mc:Fallback>
            <p:pic>
              <p:nvPicPr>
                <p:cNvPr id="423" name="Freihand 422">
                  <a:extLst>
                    <a:ext uri="{FF2B5EF4-FFF2-40B4-BE49-F238E27FC236}">
                      <a16:creationId xmlns:a16="http://schemas.microsoft.com/office/drawing/2014/main" id="{B2452F03-8BF4-4651-9E7F-5D97EA5CE153}"/>
                    </a:ext>
                  </a:extLst>
                </p:cNvPr>
                <p:cNvPicPr/>
                <p:nvPr/>
              </p:nvPicPr>
              <p:blipFill>
                <a:blip r:embed="rId762"/>
                <a:stretch>
                  <a:fillRect/>
                </a:stretch>
              </p:blipFill>
              <p:spPr>
                <a:xfrm>
                  <a:off x="7471882" y="5371232"/>
                  <a:ext cx="100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24" name="Freihand 423">
                  <a:extLst>
                    <a:ext uri="{FF2B5EF4-FFF2-40B4-BE49-F238E27FC236}">
                      <a16:creationId xmlns:a16="http://schemas.microsoft.com/office/drawing/2014/main" id="{EDAEBDD2-424E-40D3-AC8D-A4843B52E496}"/>
                    </a:ext>
                  </a:extLst>
                </p14:cNvPr>
                <p14:cNvContentPartPr/>
                <p14:nvPr/>
              </p14:nvContentPartPr>
              <p14:xfrm>
                <a:off x="7610842" y="5367632"/>
                <a:ext cx="119160" cy="79920"/>
              </p14:xfrm>
            </p:contentPart>
          </mc:Choice>
          <mc:Fallback>
            <p:pic>
              <p:nvPicPr>
                <p:cNvPr id="424" name="Freihand 423">
                  <a:extLst>
                    <a:ext uri="{FF2B5EF4-FFF2-40B4-BE49-F238E27FC236}">
                      <a16:creationId xmlns:a16="http://schemas.microsoft.com/office/drawing/2014/main" id="{EDAEBDD2-424E-40D3-AC8D-A4843B52E496}"/>
                    </a:ext>
                  </a:extLst>
                </p:cNvPr>
                <p:cNvPicPr/>
                <p:nvPr/>
              </p:nvPicPr>
              <p:blipFill>
                <a:blip r:embed="rId764"/>
                <a:stretch>
                  <a:fillRect/>
                </a:stretch>
              </p:blipFill>
              <p:spPr>
                <a:xfrm>
                  <a:off x="7606522" y="5363312"/>
                  <a:ext cx="127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25" name="Freihand 424">
                  <a:extLst>
                    <a:ext uri="{FF2B5EF4-FFF2-40B4-BE49-F238E27FC236}">
                      <a16:creationId xmlns:a16="http://schemas.microsoft.com/office/drawing/2014/main" id="{AA16ABAD-4D38-4275-A82C-37E41D1224CA}"/>
                    </a:ext>
                  </a:extLst>
                </p14:cNvPr>
                <p14:cNvContentPartPr/>
                <p14:nvPr/>
              </p14:nvContentPartPr>
              <p14:xfrm>
                <a:off x="7592842" y="5407952"/>
                <a:ext cx="94680" cy="11880"/>
              </p14:xfrm>
            </p:contentPart>
          </mc:Choice>
          <mc:Fallback>
            <p:pic>
              <p:nvPicPr>
                <p:cNvPr id="425" name="Freihand 424">
                  <a:extLst>
                    <a:ext uri="{FF2B5EF4-FFF2-40B4-BE49-F238E27FC236}">
                      <a16:creationId xmlns:a16="http://schemas.microsoft.com/office/drawing/2014/main" id="{AA16ABAD-4D38-4275-A82C-37E41D1224CA}"/>
                    </a:ext>
                  </a:extLst>
                </p:cNvPr>
                <p:cNvPicPr/>
                <p:nvPr/>
              </p:nvPicPr>
              <p:blipFill>
                <a:blip r:embed="rId766"/>
                <a:stretch>
                  <a:fillRect/>
                </a:stretch>
              </p:blipFill>
              <p:spPr>
                <a:xfrm>
                  <a:off x="7588522" y="5403632"/>
                  <a:ext cx="103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26" name="Freihand 425">
                  <a:extLst>
                    <a:ext uri="{FF2B5EF4-FFF2-40B4-BE49-F238E27FC236}">
                      <a16:creationId xmlns:a16="http://schemas.microsoft.com/office/drawing/2014/main" id="{0AD10829-B0F1-4CF7-A7E5-6FFF2D8855F9}"/>
                    </a:ext>
                  </a:extLst>
                </p14:cNvPr>
                <p14:cNvContentPartPr/>
                <p14:nvPr/>
              </p14:nvContentPartPr>
              <p14:xfrm>
                <a:off x="7558282" y="5422712"/>
                <a:ext cx="123840" cy="29880"/>
              </p14:xfrm>
            </p:contentPart>
          </mc:Choice>
          <mc:Fallback>
            <p:pic>
              <p:nvPicPr>
                <p:cNvPr id="426" name="Freihand 425">
                  <a:extLst>
                    <a:ext uri="{FF2B5EF4-FFF2-40B4-BE49-F238E27FC236}">
                      <a16:creationId xmlns:a16="http://schemas.microsoft.com/office/drawing/2014/main" id="{0AD10829-B0F1-4CF7-A7E5-6FFF2D8855F9}"/>
                    </a:ext>
                  </a:extLst>
                </p:cNvPr>
                <p:cNvPicPr/>
                <p:nvPr/>
              </p:nvPicPr>
              <p:blipFill>
                <a:blip r:embed="rId768"/>
                <a:stretch>
                  <a:fillRect/>
                </a:stretch>
              </p:blipFill>
              <p:spPr>
                <a:xfrm>
                  <a:off x="7553962" y="5418392"/>
                  <a:ext cx="1324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27" name="Freihand 426">
                  <a:extLst>
                    <a:ext uri="{FF2B5EF4-FFF2-40B4-BE49-F238E27FC236}">
                      <a16:creationId xmlns:a16="http://schemas.microsoft.com/office/drawing/2014/main" id="{D5FF86D3-F40B-47B8-B951-5E70D73661FB}"/>
                    </a:ext>
                  </a:extLst>
                </p14:cNvPr>
                <p14:cNvContentPartPr/>
                <p14:nvPr/>
              </p14:nvContentPartPr>
              <p14:xfrm>
                <a:off x="7741162" y="5319752"/>
                <a:ext cx="38520" cy="156240"/>
              </p14:xfrm>
            </p:contentPart>
          </mc:Choice>
          <mc:Fallback>
            <p:pic>
              <p:nvPicPr>
                <p:cNvPr id="427" name="Freihand 426">
                  <a:extLst>
                    <a:ext uri="{FF2B5EF4-FFF2-40B4-BE49-F238E27FC236}">
                      <a16:creationId xmlns:a16="http://schemas.microsoft.com/office/drawing/2014/main" id="{D5FF86D3-F40B-47B8-B951-5E70D73661FB}"/>
                    </a:ext>
                  </a:extLst>
                </p:cNvPr>
                <p:cNvPicPr/>
                <p:nvPr/>
              </p:nvPicPr>
              <p:blipFill>
                <a:blip r:embed="rId770"/>
                <a:stretch>
                  <a:fillRect/>
                </a:stretch>
              </p:blipFill>
              <p:spPr>
                <a:xfrm>
                  <a:off x="7736842" y="5315432"/>
                  <a:ext cx="471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28" name="Freihand 427">
                  <a:extLst>
                    <a:ext uri="{FF2B5EF4-FFF2-40B4-BE49-F238E27FC236}">
                      <a16:creationId xmlns:a16="http://schemas.microsoft.com/office/drawing/2014/main" id="{A2A2F3B8-C156-4130-81B3-F20C6C33F8B3}"/>
                    </a:ext>
                  </a:extLst>
                </p14:cNvPr>
                <p14:cNvContentPartPr/>
                <p14:nvPr/>
              </p14:nvContentPartPr>
              <p14:xfrm>
                <a:off x="7785802" y="5348192"/>
                <a:ext cx="108360" cy="82800"/>
              </p14:xfrm>
            </p:contentPart>
          </mc:Choice>
          <mc:Fallback>
            <p:pic>
              <p:nvPicPr>
                <p:cNvPr id="428" name="Freihand 427">
                  <a:extLst>
                    <a:ext uri="{FF2B5EF4-FFF2-40B4-BE49-F238E27FC236}">
                      <a16:creationId xmlns:a16="http://schemas.microsoft.com/office/drawing/2014/main" id="{A2A2F3B8-C156-4130-81B3-F20C6C33F8B3}"/>
                    </a:ext>
                  </a:extLst>
                </p:cNvPr>
                <p:cNvPicPr/>
                <p:nvPr/>
              </p:nvPicPr>
              <p:blipFill>
                <a:blip r:embed="rId772"/>
                <a:stretch>
                  <a:fillRect/>
                </a:stretch>
              </p:blipFill>
              <p:spPr>
                <a:xfrm>
                  <a:off x="7781482" y="5343872"/>
                  <a:ext cx="117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29" name="Freihand 428">
                  <a:extLst>
                    <a:ext uri="{FF2B5EF4-FFF2-40B4-BE49-F238E27FC236}">
                      <a16:creationId xmlns:a16="http://schemas.microsoft.com/office/drawing/2014/main" id="{944B5CD8-1CA0-41DA-AB13-815DFAAE0585}"/>
                    </a:ext>
                  </a:extLst>
                </p14:cNvPr>
                <p14:cNvContentPartPr/>
                <p14:nvPr/>
              </p14:nvContentPartPr>
              <p14:xfrm>
                <a:off x="7891642" y="5359352"/>
                <a:ext cx="123120" cy="83520"/>
              </p14:xfrm>
            </p:contentPart>
          </mc:Choice>
          <mc:Fallback>
            <p:pic>
              <p:nvPicPr>
                <p:cNvPr id="429" name="Freihand 428">
                  <a:extLst>
                    <a:ext uri="{FF2B5EF4-FFF2-40B4-BE49-F238E27FC236}">
                      <a16:creationId xmlns:a16="http://schemas.microsoft.com/office/drawing/2014/main" id="{944B5CD8-1CA0-41DA-AB13-815DFAAE0585}"/>
                    </a:ext>
                  </a:extLst>
                </p:cNvPr>
                <p:cNvPicPr/>
                <p:nvPr/>
              </p:nvPicPr>
              <p:blipFill>
                <a:blip r:embed="rId774"/>
                <a:stretch>
                  <a:fillRect/>
                </a:stretch>
              </p:blipFill>
              <p:spPr>
                <a:xfrm>
                  <a:off x="7887322" y="5355032"/>
                  <a:ext cx="131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30" name="Freihand 429">
                  <a:extLst>
                    <a:ext uri="{FF2B5EF4-FFF2-40B4-BE49-F238E27FC236}">
                      <a16:creationId xmlns:a16="http://schemas.microsoft.com/office/drawing/2014/main" id="{B43BA5FC-59BA-45F2-A1E8-FAD27A308A3F}"/>
                    </a:ext>
                  </a:extLst>
                </p14:cNvPr>
                <p14:cNvContentPartPr/>
                <p14:nvPr/>
              </p14:nvContentPartPr>
              <p14:xfrm>
                <a:off x="7956802" y="5346392"/>
                <a:ext cx="109800" cy="90360"/>
              </p14:xfrm>
            </p:contentPart>
          </mc:Choice>
          <mc:Fallback>
            <p:pic>
              <p:nvPicPr>
                <p:cNvPr id="430" name="Freihand 429">
                  <a:extLst>
                    <a:ext uri="{FF2B5EF4-FFF2-40B4-BE49-F238E27FC236}">
                      <a16:creationId xmlns:a16="http://schemas.microsoft.com/office/drawing/2014/main" id="{B43BA5FC-59BA-45F2-A1E8-FAD27A308A3F}"/>
                    </a:ext>
                  </a:extLst>
                </p:cNvPr>
                <p:cNvPicPr/>
                <p:nvPr/>
              </p:nvPicPr>
              <p:blipFill>
                <a:blip r:embed="rId776"/>
                <a:stretch>
                  <a:fillRect/>
                </a:stretch>
              </p:blipFill>
              <p:spPr>
                <a:xfrm>
                  <a:off x="7952482" y="5342072"/>
                  <a:ext cx="118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31" name="Freihand 430">
                  <a:extLst>
                    <a:ext uri="{FF2B5EF4-FFF2-40B4-BE49-F238E27FC236}">
                      <a16:creationId xmlns:a16="http://schemas.microsoft.com/office/drawing/2014/main" id="{26ED4C7B-EFFB-4C82-B4F3-17151BFBFDB9}"/>
                    </a:ext>
                  </a:extLst>
                </p14:cNvPr>
                <p14:cNvContentPartPr/>
                <p14:nvPr/>
              </p14:nvContentPartPr>
              <p14:xfrm>
                <a:off x="8046082" y="5310032"/>
                <a:ext cx="99000" cy="204840"/>
              </p14:xfrm>
            </p:contentPart>
          </mc:Choice>
          <mc:Fallback>
            <p:pic>
              <p:nvPicPr>
                <p:cNvPr id="431" name="Freihand 430">
                  <a:extLst>
                    <a:ext uri="{FF2B5EF4-FFF2-40B4-BE49-F238E27FC236}">
                      <a16:creationId xmlns:a16="http://schemas.microsoft.com/office/drawing/2014/main" id="{26ED4C7B-EFFB-4C82-B4F3-17151BFBFDB9}"/>
                    </a:ext>
                  </a:extLst>
                </p:cNvPr>
                <p:cNvPicPr/>
                <p:nvPr/>
              </p:nvPicPr>
              <p:blipFill>
                <a:blip r:embed="rId778"/>
                <a:stretch>
                  <a:fillRect/>
                </a:stretch>
              </p:blipFill>
              <p:spPr>
                <a:xfrm>
                  <a:off x="8041762" y="5305712"/>
                  <a:ext cx="1076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33" name="Freihand 432">
                  <a:extLst>
                    <a:ext uri="{FF2B5EF4-FFF2-40B4-BE49-F238E27FC236}">
                      <a16:creationId xmlns:a16="http://schemas.microsoft.com/office/drawing/2014/main" id="{9D651277-CE55-420E-A0ED-2BB5E865461E}"/>
                    </a:ext>
                  </a:extLst>
                </p14:cNvPr>
                <p14:cNvContentPartPr/>
                <p14:nvPr/>
              </p14:nvContentPartPr>
              <p14:xfrm>
                <a:off x="7922602" y="5106272"/>
                <a:ext cx="167760" cy="150480"/>
              </p14:xfrm>
            </p:contentPart>
          </mc:Choice>
          <mc:Fallback>
            <p:pic>
              <p:nvPicPr>
                <p:cNvPr id="433" name="Freihand 432">
                  <a:extLst>
                    <a:ext uri="{FF2B5EF4-FFF2-40B4-BE49-F238E27FC236}">
                      <a16:creationId xmlns:a16="http://schemas.microsoft.com/office/drawing/2014/main" id="{9D651277-CE55-420E-A0ED-2BB5E865461E}"/>
                    </a:ext>
                  </a:extLst>
                </p:cNvPr>
                <p:cNvPicPr/>
                <p:nvPr/>
              </p:nvPicPr>
              <p:blipFill>
                <a:blip r:embed="rId780"/>
                <a:stretch>
                  <a:fillRect/>
                </a:stretch>
              </p:blipFill>
              <p:spPr>
                <a:xfrm>
                  <a:off x="7918282" y="5101952"/>
                  <a:ext cx="176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34" name="Freihand 433">
                  <a:extLst>
                    <a:ext uri="{FF2B5EF4-FFF2-40B4-BE49-F238E27FC236}">
                      <a16:creationId xmlns:a16="http://schemas.microsoft.com/office/drawing/2014/main" id="{3215EA3D-82B4-4083-9BB4-877D0344D692}"/>
                    </a:ext>
                  </a:extLst>
                </p14:cNvPr>
                <p14:cNvContentPartPr/>
                <p14:nvPr/>
              </p14:nvContentPartPr>
              <p14:xfrm>
                <a:off x="7667722" y="4940672"/>
                <a:ext cx="163080" cy="126360"/>
              </p14:xfrm>
            </p:contentPart>
          </mc:Choice>
          <mc:Fallback>
            <p:pic>
              <p:nvPicPr>
                <p:cNvPr id="434" name="Freihand 433">
                  <a:extLst>
                    <a:ext uri="{FF2B5EF4-FFF2-40B4-BE49-F238E27FC236}">
                      <a16:creationId xmlns:a16="http://schemas.microsoft.com/office/drawing/2014/main" id="{3215EA3D-82B4-4083-9BB4-877D0344D692}"/>
                    </a:ext>
                  </a:extLst>
                </p:cNvPr>
                <p:cNvPicPr/>
                <p:nvPr/>
              </p:nvPicPr>
              <p:blipFill>
                <a:blip r:embed="rId782"/>
                <a:stretch>
                  <a:fillRect/>
                </a:stretch>
              </p:blipFill>
              <p:spPr>
                <a:xfrm>
                  <a:off x="7663402" y="4936352"/>
                  <a:ext cx="171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35" name="Freihand 434">
                  <a:extLst>
                    <a:ext uri="{FF2B5EF4-FFF2-40B4-BE49-F238E27FC236}">
                      <a16:creationId xmlns:a16="http://schemas.microsoft.com/office/drawing/2014/main" id="{4230E940-E1B0-4F32-BF4F-DBC0DF284814}"/>
                    </a:ext>
                  </a:extLst>
                </p14:cNvPr>
                <p14:cNvContentPartPr/>
                <p14:nvPr/>
              </p14:nvContentPartPr>
              <p14:xfrm>
                <a:off x="7834762" y="4943912"/>
                <a:ext cx="78840" cy="59760"/>
              </p14:xfrm>
            </p:contentPart>
          </mc:Choice>
          <mc:Fallback>
            <p:pic>
              <p:nvPicPr>
                <p:cNvPr id="435" name="Freihand 434">
                  <a:extLst>
                    <a:ext uri="{FF2B5EF4-FFF2-40B4-BE49-F238E27FC236}">
                      <a16:creationId xmlns:a16="http://schemas.microsoft.com/office/drawing/2014/main" id="{4230E940-E1B0-4F32-BF4F-DBC0DF284814}"/>
                    </a:ext>
                  </a:extLst>
                </p:cNvPr>
                <p:cNvPicPr/>
                <p:nvPr/>
              </p:nvPicPr>
              <p:blipFill>
                <a:blip r:embed="rId784"/>
                <a:stretch>
                  <a:fillRect/>
                </a:stretch>
              </p:blipFill>
              <p:spPr>
                <a:xfrm>
                  <a:off x="7830442" y="4939592"/>
                  <a:ext cx="874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36" name="Freihand 435">
                  <a:extLst>
                    <a:ext uri="{FF2B5EF4-FFF2-40B4-BE49-F238E27FC236}">
                      <a16:creationId xmlns:a16="http://schemas.microsoft.com/office/drawing/2014/main" id="{22343699-CBAD-4DB0-8941-1D0FFF49464A}"/>
                    </a:ext>
                  </a:extLst>
                </p14:cNvPr>
                <p14:cNvContentPartPr/>
                <p14:nvPr/>
              </p14:nvContentPartPr>
              <p14:xfrm>
                <a:off x="7903162" y="4866872"/>
                <a:ext cx="223560" cy="136080"/>
              </p14:xfrm>
            </p:contentPart>
          </mc:Choice>
          <mc:Fallback>
            <p:pic>
              <p:nvPicPr>
                <p:cNvPr id="436" name="Freihand 435">
                  <a:extLst>
                    <a:ext uri="{FF2B5EF4-FFF2-40B4-BE49-F238E27FC236}">
                      <a16:creationId xmlns:a16="http://schemas.microsoft.com/office/drawing/2014/main" id="{22343699-CBAD-4DB0-8941-1D0FFF49464A}"/>
                    </a:ext>
                  </a:extLst>
                </p:cNvPr>
                <p:cNvPicPr/>
                <p:nvPr/>
              </p:nvPicPr>
              <p:blipFill>
                <a:blip r:embed="rId786"/>
                <a:stretch>
                  <a:fillRect/>
                </a:stretch>
              </p:blipFill>
              <p:spPr>
                <a:xfrm>
                  <a:off x="7898842" y="4862552"/>
                  <a:ext cx="232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37" name="Freihand 436">
                  <a:extLst>
                    <a:ext uri="{FF2B5EF4-FFF2-40B4-BE49-F238E27FC236}">
                      <a16:creationId xmlns:a16="http://schemas.microsoft.com/office/drawing/2014/main" id="{4B756C36-AF06-4784-B057-B54C574E7166}"/>
                    </a:ext>
                  </a:extLst>
                </p14:cNvPr>
                <p14:cNvContentPartPr/>
                <p14:nvPr/>
              </p14:nvContentPartPr>
              <p14:xfrm>
                <a:off x="8138602" y="4924832"/>
                <a:ext cx="92880" cy="52200"/>
              </p14:xfrm>
            </p:contentPart>
          </mc:Choice>
          <mc:Fallback>
            <p:pic>
              <p:nvPicPr>
                <p:cNvPr id="437" name="Freihand 436">
                  <a:extLst>
                    <a:ext uri="{FF2B5EF4-FFF2-40B4-BE49-F238E27FC236}">
                      <a16:creationId xmlns:a16="http://schemas.microsoft.com/office/drawing/2014/main" id="{4B756C36-AF06-4784-B057-B54C574E7166}"/>
                    </a:ext>
                  </a:extLst>
                </p:cNvPr>
                <p:cNvPicPr/>
                <p:nvPr/>
              </p:nvPicPr>
              <p:blipFill>
                <a:blip r:embed="rId788"/>
                <a:stretch>
                  <a:fillRect/>
                </a:stretch>
              </p:blipFill>
              <p:spPr>
                <a:xfrm>
                  <a:off x="8134282" y="4920512"/>
                  <a:ext cx="101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38" name="Freihand 437">
                  <a:extLst>
                    <a:ext uri="{FF2B5EF4-FFF2-40B4-BE49-F238E27FC236}">
                      <a16:creationId xmlns:a16="http://schemas.microsoft.com/office/drawing/2014/main" id="{0AE53256-3E44-45EB-83BD-04434FFEFBCB}"/>
                    </a:ext>
                  </a:extLst>
                </p14:cNvPr>
                <p14:cNvContentPartPr/>
                <p14:nvPr/>
              </p14:nvContentPartPr>
              <p14:xfrm>
                <a:off x="8218162" y="4928432"/>
                <a:ext cx="105840" cy="35280"/>
              </p14:xfrm>
            </p:contentPart>
          </mc:Choice>
          <mc:Fallback>
            <p:pic>
              <p:nvPicPr>
                <p:cNvPr id="438" name="Freihand 437">
                  <a:extLst>
                    <a:ext uri="{FF2B5EF4-FFF2-40B4-BE49-F238E27FC236}">
                      <a16:creationId xmlns:a16="http://schemas.microsoft.com/office/drawing/2014/main" id="{0AE53256-3E44-45EB-83BD-04434FFEFBCB}"/>
                    </a:ext>
                  </a:extLst>
                </p:cNvPr>
                <p:cNvPicPr/>
                <p:nvPr/>
              </p:nvPicPr>
              <p:blipFill>
                <a:blip r:embed="rId790"/>
                <a:stretch>
                  <a:fillRect/>
                </a:stretch>
              </p:blipFill>
              <p:spPr>
                <a:xfrm>
                  <a:off x="8213842" y="4924112"/>
                  <a:ext cx="1144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39" name="Freihand 438">
                  <a:extLst>
                    <a:ext uri="{FF2B5EF4-FFF2-40B4-BE49-F238E27FC236}">
                      <a16:creationId xmlns:a16="http://schemas.microsoft.com/office/drawing/2014/main" id="{D3FFAC6B-2695-4ABF-AFB0-90B44B31CBA2}"/>
                    </a:ext>
                  </a:extLst>
                </p14:cNvPr>
                <p14:cNvContentPartPr/>
                <p14:nvPr/>
              </p14:nvContentPartPr>
              <p14:xfrm>
                <a:off x="8317882" y="4895312"/>
                <a:ext cx="23400" cy="5400"/>
              </p14:xfrm>
            </p:contentPart>
          </mc:Choice>
          <mc:Fallback>
            <p:pic>
              <p:nvPicPr>
                <p:cNvPr id="439" name="Freihand 438">
                  <a:extLst>
                    <a:ext uri="{FF2B5EF4-FFF2-40B4-BE49-F238E27FC236}">
                      <a16:creationId xmlns:a16="http://schemas.microsoft.com/office/drawing/2014/main" id="{D3FFAC6B-2695-4ABF-AFB0-90B44B31CBA2}"/>
                    </a:ext>
                  </a:extLst>
                </p:cNvPr>
                <p:cNvPicPr/>
                <p:nvPr/>
              </p:nvPicPr>
              <p:blipFill>
                <a:blip r:embed="rId792"/>
                <a:stretch>
                  <a:fillRect/>
                </a:stretch>
              </p:blipFill>
              <p:spPr>
                <a:xfrm>
                  <a:off x="8313562" y="4890992"/>
                  <a:ext cx="32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40" name="Freihand 439">
                  <a:extLst>
                    <a:ext uri="{FF2B5EF4-FFF2-40B4-BE49-F238E27FC236}">
                      <a16:creationId xmlns:a16="http://schemas.microsoft.com/office/drawing/2014/main" id="{882C6116-404F-4C57-8278-2A4A7F15E83B}"/>
                    </a:ext>
                  </a:extLst>
                </p14:cNvPr>
                <p14:cNvContentPartPr/>
                <p14:nvPr/>
              </p14:nvContentPartPr>
              <p14:xfrm>
                <a:off x="8346682" y="4903232"/>
                <a:ext cx="64800" cy="58680"/>
              </p14:xfrm>
            </p:contentPart>
          </mc:Choice>
          <mc:Fallback>
            <p:pic>
              <p:nvPicPr>
                <p:cNvPr id="440" name="Freihand 439">
                  <a:extLst>
                    <a:ext uri="{FF2B5EF4-FFF2-40B4-BE49-F238E27FC236}">
                      <a16:creationId xmlns:a16="http://schemas.microsoft.com/office/drawing/2014/main" id="{882C6116-404F-4C57-8278-2A4A7F15E83B}"/>
                    </a:ext>
                  </a:extLst>
                </p:cNvPr>
                <p:cNvPicPr/>
                <p:nvPr/>
              </p:nvPicPr>
              <p:blipFill>
                <a:blip r:embed="rId794"/>
                <a:stretch>
                  <a:fillRect/>
                </a:stretch>
              </p:blipFill>
              <p:spPr>
                <a:xfrm>
                  <a:off x="8342362" y="4898912"/>
                  <a:ext cx="73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79" name="Freihand 478">
                  <a:extLst>
                    <a:ext uri="{FF2B5EF4-FFF2-40B4-BE49-F238E27FC236}">
                      <a16:creationId xmlns:a16="http://schemas.microsoft.com/office/drawing/2014/main" id="{40197E3C-9018-442E-8FD1-0A86528A3843}"/>
                    </a:ext>
                  </a:extLst>
                </p14:cNvPr>
                <p14:cNvContentPartPr/>
                <p14:nvPr/>
              </p14:nvContentPartPr>
              <p14:xfrm>
                <a:off x="7170790" y="5299507"/>
                <a:ext cx="548280" cy="275760"/>
              </p14:xfrm>
            </p:contentPart>
          </mc:Choice>
          <mc:Fallback>
            <p:pic>
              <p:nvPicPr>
                <p:cNvPr id="479" name="Freihand 478">
                  <a:extLst>
                    <a:ext uri="{FF2B5EF4-FFF2-40B4-BE49-F238E27FC236}">
                      <a16:creationId xmlns:a16="http://schemas.microsoft.com/office/drawing/2014/main" id="{40197E3C-9018-442E-8FD1-0A86528A3843}"/>
                    </a:ext>
                  </a:extLst>
                </p:cNvPr>
                <p:cNvPicPr/>
                <p:nvPr/>
              </p:nvPicPr>
              <p:blipFill>
                <a:blip r:embed="rId796"/>
                <a:stretch>
                  <a:fillRect/>
                </a:stretch>
              </p:blipFill>
              <p:spPr>
                <a:xfrm>
                  <a:off x="7166470" y="5295187"/>
                  <a:ext cx="5569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81" name="Freihand 480">
                  <a:extLst>
                    <a:ext uri="{FF2B5EF4-FFF2-40B4-BE49-F238E27FC236}">
                      <a16:creationId xmlns:a16="http://schemas.microsoft.com/office/drawing/2014/main" id="{6E81E510-919B-4A9B-8962-B9D62B0CEF0F}"/>
                    </a:ext>
                  </a:extLst>
                </p14:cNvPr>
                <p14:cNvContentPartPr/>
                <p14:nvPr/>
              </p14:nvContentPartPr>
              <p14:xfrm>
                <a:off x="7000150" y="5173867"/>
                <a:ext cx="1573920" cy="1295640"/>
              </p14:xfrm>
            </p:contentPart>
          </mc:Choice>
          <mc:Fallback>
            <p:pic>
              <p:nvPicPr>
                <p:cNvPr id="481" name="Freihand 480">
                  <a:extLst>
                    <a:ext uri="{FF2B5EF4-FFF2-40B4-BE49-F238E27FC236}">
                      <a16:creationId xmlns:a16="http://schemas.microsoft.com/office/drawing/2014/main" id="{6E81E510-919B-4A9B-8962-B9D62B0CEF0F}"/>
                    </a:ext>
                  </a:extLst>
                </p:cNvPr>
                <p:cNvPicPr/>
                <p:nvPr/>
              </p:nvPicPr>
              <p:blipFill>
                <a:blip r:embed="rId798"/>
                <a:stretch>
                  <a:fillRect/>
                </a:stretch>
              </p:blipFill>
              <p:spPr>
                <a:xfrm>
                  <a:off x="6995830" y="5169547"/>
                  <a:ext cx="1582560" cy="13042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82" name="Freihand 481">
                  <a:extLst>
                    <a:ext uri="{FF2B5EF4-FFF2-40B4-BE49-F238E27FC236}">
                      <a16:creationId xmlns:a16="http://schemas.microsoft.com/office/drawing/2014/main" id="{03A7252E-48ED-44FF-8B9C-8179D41194D9}"/>
                    </a:ext>
                  </a:extLst>
                </p14:cNvPr>
                <p14:cNvContentPartPr/>
                <p14:nvPr/>
              </p14:nvContentPartPr>
              <p14:xfrm>
                <a:off x="3405190" y="3998827"/>
                <a:ext cx="3609720" cy="1678680"/>
              </p14:xfrm>
            </p:contentPart>
          </mc:Choice>
          <mc:Fallback>
            <p:pic>
              <p:nvPicPr>
                <p:cNvPr id="482" name="Freihand 481">
                  <a:extLst>
                    <a:ext uri="{FF2B5EF4-FFF2-40B4-BE49-F238E27FC236}">
                      <a16:creationId xmlns:a16="http://schemas.microsoft.com/office/drawing/2014/main" id="{03A7252E-48ED-44FF-8B9C-8179D41194D9}"/>
                    </a:ext>
                  </a:extLst>
                </p:cNvPr>
                <p:cNvPicPr/>
                <p:nvPr/>
              </p:nvPicPr>
              <p:blipFill>
                <a:blip r:embed="rId800"/>
                <a:stretch>
                  <a:fillRect/>
                </a:stretch>
              </p:blipFill>
              <p:spPr>
                <a:xfrm>
                  <a:off x="3400870" y="3994507"/>
                  <a:ext cx="3618360" cy="16873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83" name="Freihand 482">
                  <a:extLst>
                    <a:ext uri="{FF2B5EF4-FFF2-40B4-BE49-F238E27FC236}">
                      <a16:creationId xmlns:a16="http://schemas.microsoft.com/office/drawing/2014/main" id="{1964C2D3-1F83-4478-816B-430254BDBDD4}"/>
                    </a:ext>
                  </a:extLst>
                </p14:cNvPr>
                <p14:cNvContentPartPr/>
                <p14:nvPr/>
              </p14:nvContentPartPr>
              <p14:xfrm>
                <a:off x="3202510" y="3943027"/>
                <a:ext cx="301320" cy="275400"/>
              </p14:xfrm>
            </p:contentPart>
          </mc:Choice>
          <mc:Fallback>
            <p:pic>
              <p:nvPicPr>
                <p:cNvPr id="483" name="Freihand 482">
                  <a:extLst>
                    <a:ext uri="{FF2B5EF4-FFF2-40B4-BE49-F238E27FC236}">
                      <a16:creationId xmlns:a16="http://schemas.microsoft.com/office/drawing/2014/main" id="{1964C2D3-1F83-4478-816B-430254BDBDD4}"/>
                    </a:ext>
                  </a:extLst>
                </p:cNvPr>
                <p:cNvPicPr/>
                <p:nvPr/>
              </p:nvPicPr>
              <p:blipFill>
                <a:blip r:embed="rId802"/>
                <a:stretch>
                  <a:fillRect/>
                </a:stretch>
              </p:blipFill>
              <p:spPr>
                <a:xfrm>
                  <a:off x="3198190" y="3938707"/>
                  <a:ext cx="30996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85" name="Freihand 484">
                  <a:extLst>
                    <a:ext uri="{FF2B5EF4-FFF2-40B4-BE49-F238E27FC236}">
                      <a16:creationId xmlns:a16="http://schemas.microsoft.com/office/drawing/2014/main" id="{328043A6-1812-4553-AEB7-48083366F007}"/>
                    </a:ext>
                  </a:extLst>
                </p14:cNvPr>
                <p14:cNvContentPartPr/>
                <p14:nvPr/>
              </p14:nvContentPartPr>
              <p14:xfrm>
                <a:off x="1903270" y="4149667"/>
                <a:ext cx="206280" cy="424080"/>
              </p14:xfrm>
            </p:contentPart>
          </mc:Choice>
          <mc:Fallback>
            <p:pic>
              <p:nvPicPr>
                <p:cNvPr id="485" name="Freihand 484">
                  <a:extLst>
                    <a:ext uri="{FF2B5EF4-FFF2-40B4-BE49-F238E27FC236}">
                      <a16:creationId xmlns:a16="http://schemas.microsoft.com/office/drawing/2014/main" id="{328043A6-1812-4553-AEB7-48083366F007}"/>
                    </a:ext>
                  </a:extLst>
                </p:cNvPr>
                <p:cNvPicPr/>
                <p:nvPr/>
              </p:nvPicPr>
              <p:blipFill>
                <a:blip r:embed="rId804"/>
                <a:stretch>
                  <a:fillRect/>
                </a:stretch>
              </p:blipFill>
              <p:spPr>
                <a:xfrm>
                  <a:off x="1898950" y="4145347"/>
                  <a:ext cx="21492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86" name="Freihand 485">
                  <a:extLst>
                    <a:ext uri="{FF2B5EF4-FFF2-40B4-BE49-F238E27FC236}">
                      <a16:creationId xmlns:a16="http://schemas.microsoft.com/office/drawing/2014/main" id="{C87B8F2C-A8D1-4BA5-8794-4DEF4E7926E7}"/>
                    </a:ext>
                  </a:extLst>
                </p14:cNvPr>
                <p14:cNvContentPartPr/>
                <p14:nvPr/>
              </p14:nvContentPartPr>
              <p14:xfrm>
                <a:off x="1941070" y="4541347"/>
                <a:ext cx="1539720" cy="31320"/>
              </p14:xfrm>
            </p:contentPart>
          </mc:Choice>
          <mc:Fallback>
            <p:pic>
              <p:nvPicPr>
                <p:cNvPr id="486" name="Freihand 485">
                  <a:extLst>
                    <a:ext uri="{FF2B5EF4-FFF2-40B4-BE49-F238E27FC236}">
                      <a16:creationId xmlns:a16="http://schemas.microsoft.com/office/drawing/2014/main" id="{C87B8F2C-A8D1-4BA5-8794-4DEF4E7926E7}"/>
                    </a:ext>
                  </a:extLst>
                </p:cNvPr>
                <p:cNvPicPr/>
                <p:nvPr/>
              </p:nvPicPr>
              <p:blipFill>
                <a:blip r:embed="rId806"/>
                <a:stretch>
                  <a:fillRect/>
                </a:stretch>
              </p:blipFill>
              <p:spPr>
                <a:xfrm>
                  <a:off x="1936750" y="4537027"/>
                  <a:ext cx="15483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87" name="Freihand 486">
                  <a:extLst>
                    <a:ext uri="{FF2B5EF4-FFF2-40B4-BE49-F238E27FC236}">
                      <a16:creationId xmlns:a16="http://schemas.microsoft.com/office/drawing/2014/main" id="{8A2DCC37-2009-422C-A007-29C673C19395}"/>
                    </a:ext>
                  </a:extLst>
                </p14:cNvPr>
                <p14:cNvContentPartPr/>
                <p14:nvPr/>
              </p14:nvContentPartPr>
              <p14:xfrm>
                <a:off x="1911910" y="4094587"/>
                <a:ext cx="1501200" cy="395640"/>
              </p14:xfrm>
            </p:contentPart>
          </mc:Choice>
          <mc:Fallback>
            <p:pic>
              <p:nvPicPr>
                <p:cNvPr id="487" name="Freihand 486">
                  <a:extLst>
                    <a:ext uri="{FF2B5EF4-FFF2-40B4-BE49-F238E27FC236}">
                      <a16:creationId xmlns:a16="http://schemas.microsoft.com/office/drawing/2014/main" id="{8A2DCC37-2009-422C-A007-29C673C19395}"/>
                    </a:ext>
                  </a:extLst>
                </p:cNvPr>
                <p:cNvPicPr/>
                <p:nvPr/>
              </p:nvPicPr>
              <p:blipFill>
                <a:blip r:embed="rId808"/>
                <a:stretch>
                  <a:fillRect/>
                </a:stretch>
              </p:blipFill>
              <p:spPr>
                <a:xfrm>
                  <a:off x="1907590" y="4090267"/>
                  <a:ext cx="150984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92" name="Freihand 491">
                  <a:extLst>
                    <a:ext uri="{FF2B5EF4-FFF2-40B4-BE49-F238E27FC236}">
                      <a16:creationId xmlns:a16="http://schemas.microsoft.com/office/drawing/2014/main" id="{A2BE2F82-A3DE-42EB-9F41-C666ACEFAD31}"/>
                    </a:ext>
                  </a:extLst>
                </p14:cNvPr>
                <p14:cNvContentPartPr/>
                <p14:nvPr/>
              </p14:nvContentPartPr>
              <p14:xfrm>
                <a:off x="512590" y="4531987"/>
                <a:ext cx="1375560" cy="1934280"/>
              </p14:xfrm>
            </p:contentPart>
          </mc:Choice>
          <mc:Fallback>
            <p:pic>
              <p:nvPicPr>
                <p:cNvPr id="492" name="Freihand 491">
                  <a:extLst>
                    <a:ext uri="{FF2B5EF4-FFF2-40B4-BE49-F238E27FC236}">
                      <a16:creationId xmlns:a16="http://schemas.microsoft.com/office/drawing/2014/main" id="{A2BE2F82-A3DE-42EB-9F41-C666ACEFAD31}"/>
                    </a:ext>
                  </a:extLst>
                </p:cNvPr>
                <p:cNvPicPr/>
                <p:nvPr/>
              </p:nvPicPr>
              <p:blipFill>
                <a:blip r:embed="rId810"/>
                <a:stretch>
                  <a:fillRect/>
                </a:stretch>
              </p:blipFill>
              <p:spPr>
                <a:xfrm>
                  <a:off x="508270" y="4527667"/>
                  <a:ext cx="1384200" cy="19429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93" name="Freihand 492">
                  <a:extLst>
                    <a:ext uri="{FF2B5EF4-FFF2-40B4-BE49-F238E27FC236}">
                      <a16:creationId xmlns:a16="http://schemas.microsoft.com/office/drawing/2014/main" id="{E90DA0C8-B023-4EFC-A732-A3E805A0D255}"/>
                    </a:ext>
                  </a:extLst>
                </p14:cNvPr>
                <p14:cNvContentPartPr/>
                <p14:nvPr/>
              </p14:nvContentPartPr>
              <p14:xfrm>
                <a:off x="934870" y="6330907"/>
                <a:ext cx="178200" cy="268920"/>
              </p14:xfrm>
            </p:contentPart>
          </mc:Choice>
          <mc:Fallback>
            <p:pic>
              <p:nvPicPr>
                <p:cNvPr id="493" name="Freihand 492">
                  <a:extLst>
                    <a:ext uri="{FF2B5EF4-FFF2-40B4-BE49-F238E27FC236}">
                      <a16:creationId xmlns:a16="http://schemas.microsoft.com/office/drawing/2014/main" id="{E90DA0C8-B023-4EFC-A732-A3E805A0D255}"/>
                    </a:ext>
                  </a:extLst>
                </p:cNvPr>
                <p:cNvPicPr/>
                <p:nvPr/>
              </p:nvPicPr>
              <p:blipFill>
                <a:blip r:embed="rId812"/>
                <a:stretch>
                  <a:fillRect/>
                </a:stretch>
              </p:blipFill>
              <p:spPr>
                <a:xfrm>
                  <a:off x="930550" y="6326587"/>
                  <a:ext cx="1868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95" name="Freihand 494">
                  <a:extLst>
                    <a:ext uri="{FF2B5EF4-FFF2-40B4-BE49-F238E27FC236}">
                      <a16:creationId xmlns:a16="http://schemas.microsoft.com/office/drawing/2014/main" id="{A307F577-5A52-4DEC-B0BF-BE3CC7A4071D}"/>
                    </a:ext>
                  </a:extLst>
                </p14:cNvPr>
                <p14:cNvContentPartPr/>
                <p14:nvPr/>
              </p14:nvContentPartPr>
              <p14:xfrm>
                <a:off x="1320430" y="6339907"/>
                <a:ext cx="159840" cy="145440"/>
              </p14:xfrm>
            </p:contentPart>
          </mc:Choice>
          <mc:Fallback>
            <p:pic>
              <p:nvPicPr>
                <p:cNvPr id="495" name="Freihand 494">
                  <a:extLst>
                    <a:ext uri="{FF2B5EF4-FFF2-40B4-BE49-F238E27FC236}">
                      <a16:creationId xmlns:a16="http://schemas.microsoft.com/office/drawing/2014/main" id="{A307F577-5A52-4DEC-B0BF-BE3CC7A4071D}"/>
                    </a:ext>
                  </a:extLst>
                </p:cNvPr>
                <p:cNvPicPr/>
                <p:nvPr/>
              </p:nvPicPr>
              <p:blipFill>
                <a:blip r:embed="rId814"/>
                <a:stretch>
                  <a:fillRect/>
                </a:stretch>
              </p:blipFill>
              <p:spPr>
                <a:xfrm>
                  <a:off x="1316110" y="6335587"/>
                  <a:ext cx="168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96" name="Freihand 495">
                  <a:extLst>
                    <a:ext uri="{FF2B5EF4-FFF2-40B4-BE49-F238E27FC236}">
                      <a16:creationId xmlns:a16="http://schemas.microsoft.com/office/drawing/2014/main" id="{5BAD8775-9754-4B1A-B774-8CD9BF763F67}"/>
                    </a:ext>
                  </a:extLst>
                </p14:cNvPr>
                <p14:cNvContentPartPr/>
                <p14:nvPr/>
              </p14:nvContentPartPr>
              <p14:xfrm>
                <a:off x="1563790" y="6365107"/>
                <a:ext cx="26640" cy="116280"/>
              </p14:xfrm>
            </p:contentPart>
          </mc:Choice>
          <mc:Fallback>
            <p:pic>
              <p:nvPicPr>
                <p:cNvPr id="496" name="Freihand 495">
                  <a:extLst>
                    <a:ext uri="{FF2B5EF4-FFF2-40B4-BE49-F238E27FC236}">
                      <a16:creationId xmlns:a16="http://schemas.microsoft.com/office/drawing/2014/main" id="{5BAD8775-9754-4B1A-B774-8CD9BF763F67}"/>
                    </a:ext>
                  </a:extLst>
                </p:cNvPr>
                <p:cNvPicPr/>
                <p:nvPr/>
              </p:nvPicPr>
              <p:blipFill>
                <a:blip r:embed="rId816"/>
                <a:stretch>
                  <a:fillRect/>
                </a:stretch>
              </p:blipFill>
              <p:spPr>
                <a:xfrm>
                  <a:off x="1559470" y="6360787"/>
                  <a:ext cx="35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97" name="Freihand 496">
                  <a:extLst>
                    <a:ext uri="{FF2B5EF4-FFF2-40B4-BE49-F238E27FC236}">
                      <a16:creationId xmlns:a16="http://schemas.microsoft.com/office/drawing/2014/main" id="{57EC5285-4062-400D-9B29-BBD081888E0A}"/>
                    </a:ext>
                  </a:extLst>
                </p14:cNvPr>
                <p14:cNvContentPartPr/>
                <p14:nvPr/>
              </p14:nvContentPartPr>
              <p14:xfrm>
                <a:off x="1518070" y="6424507"/>
                <a:ext cx="108000" cy="9720"/>
              </p14:xfrm>
            </p:contentPart>
          </mc:Choice>
          <mc:Fallback>
            <p:pic>
              <p:nvPicPr>
                <p:cNvPr id="497" name="Freihand 496">
                  <a:extLst>
                    <a:ext uri="{FF2B5EF4-FFF2-40B4-BE49-F238E27FC236}">
                      <a16:creationId xmlns:a16="http://schemas.microsoft.com/office/drawing/2014/main" id="{57EC5285-4062-400D-9B29-BBD081888E0A}"/>
                    </a:ext>
                  </a:extLst>
                </p:cNvPr>
                <p:cNvPicPr/>
                <p:nvPr/>
              </p:nvPicPr>
              <p:blipFill>
                <a:blip r:embed="rId818"/>
                <a:stretch>
                  <a:fillRect/>
                </a:stretch>
              </p:blipFill>
              <p:spPr>
                <a:xfrm>
                  <a:off x="1513750" y="6420187"/>
                  <a:ext cx="116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98" name="Freihand 497">
                  <a:extLst>
                    <a:ext uri="{FF2B5EF4-FFF2-40B4-BE49-F238E27FC236}">
                      <a16:creationId xmlns:a16="http://schemas.microsoft.com/office/drawing/2014/main" id="{B965BEC4-983D-4047-A82E-D4895BCB8087}"/>
                    </a:ext>
                  </a:extLst>
                </p14:cNvPr>
                <p14:cNvContentPartPr/>
                <p14:nvPr/>
              </p14:nvContentPartPr>
              <p14:xfrm>
                <a:off x="1666030" y="6375907"/>
                <a:ext cx="124200" cy="84960"/>
              </p14:xfrm>
            </p:contentPart>
          </mc:Choice>
          <mc:Fallback>
            <p:pic>
              <p:nvPicPr>
                <p:cNvPr id="498" name="Freihand 497">
                  <a:extLst>
                    <a:ext uri="{FF2B5EF4-FFF2-40B4-BE49-F238E27FC236}">
                      <a16:creationId xmlns:a16="http://schemas.microsoft.com/office/drawing/2014/main" id="{B965BEC4-983D-4047-A82E-D4895BCB8087}"/>
                    </a:ext>
                  </a:extLst>
                </p:cNvPr>
                <p:cNvPicPr/>
                <p:nvPr/>
              </p:nvPicPr>
              <p:blipFill>
                <a:blip r:embed="rId820"/>
                <a:stretch>
                  <a:fillRect/>
                </a:stretch>
              </p:blipFill>
              <p:spPr>
                <a:xfrm>
                  <a:off x="1661710" y="6371587"/>
                  <a:ext cx="132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99" name="Freihand 498">
                  <a:extLst>
                    <a:ext uri="{FF2B5EF4-FFF2-40B4-BE49-F238E27FC236}">
                      <a16:creationId xmlns:a16="http://schemas.microsoft.com/office/drawing/2014/main" id="{E45B757B-9E1F-4580-9C11-6AC990BE6239}"/>
                    </a:ext>
                  </a:extLst>
                </p14:cNvPr>
                <p14:cNvContentPartPr/>
                <p14:nvPr/>
              </p14:nvContentPartPr>
              <p14:xfrm>
                <a:off x="1760350" y="6303187"/>
                <a:ext cx="84600" cy="167040"/>
              </p14:xfrm>
            </p:contentPart>
          </mc:Choice>
          <mc:Fallback>
            <p:pic>
              <p:nvPicPr>
                <p:cNvPr id="499" name="Freihand 498">
                  <a:extLst>
                    <a:ext uri="{FF2B5EF4-FFF2-40B4-BE49-F238E27FC236}">
                      <a16:creationId xmlns:a16="http://schemas.microsoft.com/office/drawing/2014/main" id="{E45B757B-9E1F-4580-9C11-6AC990BE6239}"/>
                    </a:ext>
                  </a:extLst>
                </p:cNvPr>
                <p:cNvPicPr/>
                <p:nvPr/>
              </p:nvPicPr>
              <p:blipFill>
                <a:blip r:embed="rId822"/>
                <a:stretch>
                  <a:fillRect/>
                </a:stretch>
              </p:blipFill>
              <p:spPr>
                <a:xfrm>
                  <a:off x="1756030" y="6298867"/>
                  <a:ext cx="93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00" name="Freihand 499">
                  <a:extLst>
                    <a:ext uri="{FF2B5EF4-FFF2-40B4-BE49-F238E27FC236}">
                      <a16:creationId xmlns:a16="http://schemas.microsoft.com/office/drawing/2014/main" id="{53EFCCE0-14F0-42BD-B15E-6BB2C71C3C9D}"/>
                    </a:ext>
                  </a:extLst>
                </p14:cNvPr>
                <p14:cNvContentPartPr/>
                <p14:nvPr/>
              </p14:nvContentPartPr>
              <p14:xfrm>
                <a:off x="1290190" y="6282667"/>
                <a:ext cx="87120" cy="268920"/>
              </p14:xfrm>
            </p:contentPart>
          </mc:Choice>
          <mc:Fallback>
            <p:pic>
              <p:nvPicPr>
                <p:cNvPr id="500" name="Freihand 499">
                  <a:extLst>
                    <a:ext uri="{FF2B5EF4-FFF2-40B4-BE49-F238E27FC236}">
                      <a16:creationId xmlns:a16="http://schemas.microsoft.com/office/drawing/2014/main" id="{53EFCCE0-14F0-42BD-B15E-6BB2C71C3C9D}"/>
                    </a:ext>
                  </a:extLst>
                </p:cNvPr>
                <p:cNvPicPr/>
                <p:nvPr/>
              </p:nvPicPr>
              <p:blipFill>
                <a:blip r:embed="rId824"/>
                <a:stretch>
                  <a:fillRect/>
                </a:stretch>
              </p:blipFill>
              <p:spPr>
                <a:xfrm>
                  <a:off x="1285870" y="6278347"/>
                  <a:ext cx="957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01" name="Freihand 500">
                  <a:extLst>
                    <a:ext uri="{FF2B5EF4-FFF2-40B4-BE49-F238E27FC236}">
                      <a16:creationId xmlns:a16="http://schemas.microsoft.com/office/drawing/2014/main" id="{00E269AA-43F5-457E-9F4C-0A5BBF49E79F}"/>
                    </a:ext>
                  </a:extLst>
                </p14:cNvPr>
                <p14:cNvContentPartPr/>
                <p14:nvPr/>
              </p14:nvContentPartPr>
              <p14:xfrm>
                <a:off x="1985350" y="6374827"/>
                <a:ext cx="143640" cy="13320"/>
              </p14:xfrm>
            </p:contentPart>
          </mc:Choice>
          <mc:Fallback>
            <p:pic>
              <p:nvPicPr>
                <p:cNvPr id="501" name="Freihand 500">
                  <a:extLst>
                    <a:ext uri="{FF2B5EF4-FFF2-40B4-BE49-F238E27FC236}">
                      <a16:creationId xmlns:a16="http://schemas.microsoft.com/office/drawing/2014/main" id="{00E269AA-43F5-457E-9F4C-0A5BBF49E79F}"/>
                    </a:ext>
                  </a:extLst>
                </p:cNvPr>
                <p:cNvPicPr/>
                <p:nvPr/>
              </p:nvPicPr>
              <p:blipFill>
                <a:blip r:embed="rId826"/>
                <a:stretch>
                  <a:fillRect/>
                </a:stretch>
              </p:blipFill>
              <p:spPr>
                <a:xfrm>
                  <a:off x="1981030" y="6370507"/>
                  <a:ext cx="152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02" name="Freihand 501">
                  <a:extLst>
                    <a:ext uri="{FF2B5EF4-FFF2-40B4-BE49-F238E27FC236}">
                      <a16:creationId xmlns:a16="http://schemas.microsoft.com/office/drawing/2014/main" id="{BF92673D-6CC1-4DC7-905D-FCD14183DBA0}"/>
                    </a:ext>
                  </a:extLst>
                </p14:cNvPr>
                <p14:cNvContentPartPr/>
                <p14:nvPr/>
              </p14:nvContentPartPr>
              <p14:xfrm>
                <a:off x="1960510" y="6419467"/>
                <a:ext cx="175680" cy="22680"/>
              </p14:xfrm>
            </p:contentPart>
          </mc:Choice>
          <mc:Fallback>
            <p:pic>
              <p:nvPicPr>
                <p:cNvPr id="502" name="Freihand 501">
                  <a:extLst>
                    <a:ext uri="{FF2B5EF4-FFF2-40B4-BE49-F238E27FC236}">
                      <a16:creationId xmlns:a16="http://schemas.microsoft.com/office/drawing/2014/main" id="{BF92673D-6CC1-4DC7-905D-FCD14183DBA0}"/>
                    </a:ext>
                  </a:extLst>
                </p:cNvPr>
                <p:cNvPicPr/>
                <p:nvPr/>
              </p:nvPicPr>
              <p:blipFill>
                <a:blip r:embed="rId828"/>
                <a:stretch>
                  <a:fillRect/>
                </a:stretch>
              </p:blipFill>
              <p:spPr>
                <a:xfrm>
                  <a:off x="1956190" y="6415147"/>
                  <a:ext cx="184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03" name="Freihand 502">
                  <a:extLst>
                    <a:ext uri="{FF2B5EF4-FFF2-40B4-BE49-F238E27FC236}">
                      <a16:creationId xmlns:a16="http://schemas.microsoft.com/office/drawing/2014/main" id="{5E9D6CAD-E5BE-462E-9F15-49CE3E0A468C}"/>
                    </a:ext>
                  </a:extLst>
                </p14:cNvPr>
                <p14:cNvContentPartPr/>
                <p14:nvPr/>
              </p14:nvContentPartPr>
              <p14:xfrm>
                <a:off x="2236630" y="6281227"/>
                <a:ext cx="165600" cy="99720"/>
              </p14:xfrm>
            </p:contentPart>
          </mc:Choice>
          <mc:Fallback>
            <p:pic>
              <p:nvPicPr>
                <p:cNvPr id="503" name="Freihand 502">
                  <a:extLst>
                    <a:ext uri="{FF2B5EF4-FFF2-40B4-BE49-F238E27FC236}">
                      <a16:creationId xmlns:a16="http://schemas.microsoft.com/office/drawing/2014/main" id="{5E9D6CAD-E5BE-462E-9F15-49CE3E0A468C}"/>
                    </a:ext>
                  </a:extLst>
                </p:cNvPr>
                <p:cNvPicPr/>
                <p:nvPr/>
              </p:nvPicPr>
              <p:blipFill>
                <a:blip r:embed="rId830"/>
                <a:stretch>
                  <a:fillRect/>
                </a:stretch>
              </p:blipFill>
              <p:spPr>
                <a:xfrm>
                  <a:off x="2232310" y="6276907"/>
                  <a:ext cx="174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04" name="Freihand 503">
                  <a:extLst>
                    <a:ext uri="{FF2B5EF4-FFF2-40B4-BE49-F238E27FC236}">
                      <a16:creationId xmlns:a16="http://schemas.microsoft.com/office/drawing/2014/main" id="{FD94AB10-0FAF-4783-86F7-5DF160A0D0CA}"/>
                    </a:ext>
                  </a:extLst>
                </p14:cNvPr>
                <p14:cNvContentPartPr/>
                <p14:nvPr/>
              </p14:nvContentPartPr>
              <p14:xfrm>
                <a:off x="2396110" y="6252787"/>
                <a:ext cx="140040" cy="112320"/>
              </p14:xfrm>
            </p:contentPart>
          </mc:Choice>
          <mc:Fallback>
            <p:pic>
              <p:nvPicPr>
                <p:cNvPr id="504" name="Freihand 503">
                  <a:extLst>
                    <a:ext uri="{FF2B5EF4-FFF2-40B4-BE49-F238E27FC236}">
                      <a16:creationId xmlns:a16="http://schemas.microsoft.com/office/drawing/2014/main" id="{FD94AB10-0FAF-4783-86F7-5DF160A0D0CA}"/>
                    </a:ext>
                  </a:extLst>
                </p:cNvPr>
                <p:cNvPicPr/>
                <p:nvPr/>
              </p:nvPicPr>
              <p:blipFill>
                <a:blip r:embed="rId832"/>
                <a:stretch>
                  <a:fillRect/>
                </a:stretch>
              </p:blipFill>
              <p:spPr>
                <a:xfrm>
                  <a:off x="2391790" y="6248467"/>
                  <a:ext cx="148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05" name="Freihand 504">
                  <a:extLst>
                    <a:ext uri="{FF2B5EF4-FFF2-40B4-BE49-F238E27FC236}">
                      <a16:creationId xmlns:a16="http://schemas.microsoft.com/office/drawing/2014/main" id="{89BCB964-16B2-419D-ACCF-74C774BCA33F}"/>
                    </a:ext>
                  </a:extLst>
                </p14:cNvPr>
                <p14:cNvContentPartPr/>
                <p14:nvPr/>
              </p14:nvContentPartPr>
              <p14:xfrm>
                <a:off x="2571430" y="6210307"/>
                <a:ext cx="58680" cy="141120"/>
              </p14:xfrm>
            </p:contentPart>
          </mc:Choice>
          <mc:Fallback>
            <p:pic>
              <p:nvPicPr>
                <p:cNvPr id="505" name="Freihand 504">
                  <a:extLst>
                    <a:ext uri="{FF2B5EF4-FFF2-40B4-BE49-F238E27FC236}">
                      <a16:creationId xmlns:a16="http://schemas.microsoft.com/office/drawing/2014/main" id="{89BCB964-16B2-419D-ACCF-74C774BCA33F}"/>
                    </a:ext>
                  </a:extLst>
                </p:cNvPr>
                <p:cNvPicPr/>
                <p:nvPr/>
              </p:nvPicPr>
              <p:blipFill>
                <a:blip r:embed="rId834"/>
                <a:stretch>
                  <a:fillRect/>
                </a:stretch>
              </p:blipFill>
              <p:spPr>
                <a:xfrm>
                  <a:off x="2567110" y="6205987"/>
                  <a:ext cx="67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06" name="Freihand 505">
                  <a:extLst>
                    <a:ext uri="{FF2B5EF4-FFF2-40B4-BE49-F238E27FC236}">
                      <a16:creationId xmlns:a16="http://schemas.microsoft.com/office/drawing/2014/main" id="{C56AE8F9-1638-4826-A634-7D326B2B5C9D}"/>
                    </a:ext>
                  </a:extLst>
                </p14:cNvPr>
                <p14:cNvContentPartPr/>
                <p14:nvPr/>
              </p14:nvContentPartPr>
              <p14:xfrm>
                <a:off x="2265790" y="6379147"/>
                <a:ext cx="448560" cy="42120"/>
              </p14:xfrm>
            </p:contentPart>
          </mc:Choice>
          <mc:Fallback>
            <p:pic>
              <p:nvPicPr>
                <p:cNvPr id="506" name="Freihand 505">
                  <a:extLst>
                    <a:ext uri="{FF2B5EF4-FFF2-40B4-BE49-F238E27FC236}">
                      <a16:creationId xmlns:a16="http://schemas.microsoft.com/office/drawing/2014/main" id="{C56AE8F9-1638-4826-A634-7D326B2B5C9D}"/>
                    </a:ext>
                  </a:extLst>
                </p:cNvPr>
                <p:cNvPicPr/>
                <p:nvPr/>
              </p:nvPicPr>
              <p:blipFill>
                <a:blip r:embed="rId836"/>
                <a:stretch>
                  <a:fillRect/>
                </a:stretch>
              </p:blipFill>
              <p:spPr>
                <a:xfrm>
                  <a:off x="2261470" y="6374827"/>
                  <a:ext cx="457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07" name="Freihand 506">
                  <a:extLst>
                    <a:ext uri="{FF2B5EF4-FFF2-40B4-BE49-F238E27FC236}">
                      <a16:creationId xmlns:a16="http://schemas.microsoft.com/office/drawing/2014/main" id="{B1C4D1B4-8760-4459-91A1-A9AE1F633046}"/>
                    </a:ext>
                  </a:extLst>
                </p14:cNvPr>
                <p14:cNvContentPartPr/>
                <p14:nvPr/>
              </p14:nvContentPartPr>
              <p14:xfrm>
                <a:off x="2245630" y="6460147"/>
                <a:ext cx="190800" cy="139320"/>
              </p14:xfrm>
            </p:contentPart>
          </mc:Choice>
          <mc:Fallback>
            <p:pic>
              <p:nvPicPr>
                <p:cNvPr id="507" name="Freihand 506">
                  <a:extLst>
                    <a:ext uri="{FF2B5EF4-FFF2-40B4-BE49-F238E27FC236}">
                      <a16:creationId xmlns:a16="http://schemas.microsoft.com/office/drawing/2014/main" id="{B1C4D1B4-8760-4459-91A1-A9AE1F633046}"/>
                    </a:ext>
                  </a:extLst>
                </p:cNvPr>
                <p:cNvPicPr/>
                <p:nvPr/>
              </p:nvPicPr>
              <p:blipFill>
                <a:blip r:embed="rId838"/>
                <a:stretch>
                  <a:fillRect/>
                </a:stretch>
              </p:blipFill>
              <p:spPr>
                <a:xfrm>
                  <a:off x="2241310" y="6455827"/>
                  <a:ext cx="199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08" name="Freihand 507">
                  <a:extLst>
                    <a:ext uri="{FF2B5EF4-FFF2-40B4-BE49-F238E27FC236}">
                      <a16:creationId xmlns:a16="http://schemas.microsoft.com/office/drawing/2014/main" id="{082650BD-0133-487D-ABB6-05DDA90A901D}"/>
                    </a:ext>
                  </a:extLst>
                </p14:cNvPr>
                <p14:cNvContentPartPr/>
                <p14:nvPr/>
              </p14:nvContentPartPr>
              <p14:xfrm>
                <a:off x="2428510" y="6450067"/>
                <a:ext cx="139680" cy="122760"/>
              </p14:xfrm>
            </p:contentPart>
          </mc:Choice>
          <mc:Fallback>
            <p:pic>
              <p:nvPicPr>
                <p:cNvPr id="508" name="Freihand 507">
                  <a:extLst>
                    <a:ext uri="{FF2B5EF4-FFF2-40B4-BE49-F238E27FC236}">
                      <a16:creationId xmlns:a16="http://schemas.microsoft.com/office/drawing/2014/main" id="{082650BD-0133-487D-ABB6-05DDA90A901D}"/>
                    </a:ext>
                  </a:extLst>
                </p:cNvPr>
                <p:cNvPicPr/>
                <p:nvPr/>
              </p:nvPicPr>
              <p:blipFill>
                <a:blip r:embed="rId840"/>
                <a:stretch>
                  <a:fillRect/>
                </a:stretch>
              </p:blipFill>
              <p:spPr>
                <a:xfrm>
                  <a:off x="2424190" y="6445747"/>
                  <a:ext cx="148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09" name="Freihand 508">
                  <a:extLst>
                    <a:ext uri="{FF2B5EF4-FFF2-40B4-BE49-F238E27FC236}">
                      <a16:creationId xmlns:a16="http://schemas.microsoft.com/office/drawing/2014/main" id="{5DAB2B98-B7CC-405D-956A-EC325862B38C}"/>
                    </a:ext>
                  </a:extLst>
                </p14:cNvPr>
                <p14:cNvContentPartPr/>
                <p14:nvPr/>
              </p14:nvContentPartPr>
              <p14:xfrm>
                <a:off x="2593030" y="6470947"/>
                <a:ext cx="86400" cy="97920"/>
              </p14:xfrm>
            </p:contentPart>
          </mc:Choice>
          <mc:Fallback>
            <p:pic>
              <p:nvPicPr>
                <p:cNvPr id="509" name="Freihand 508">
                  <a:extLst>
                    <a:ext uri="{FF2B5EF4-FFF2-40B4-BE49-F238E27FC236}">
                      <a16:creationId xmlns:a16="http://schemas.microsoft.com/office/drawing/2014/main" id="{5DAB2B98-B7CC-405D-956A-EC325862B38C}"/>
                    </a:ext>
                  </a:extLst>
                </p:cNvPr>
                <p:cNvPicPr/>
                <p:nvPr/>
              </p:nvPicPr>
              <p:blipFill>
                <a:blip r:embed="rId842"/>
                <a:stretch>
                  <a:fillRect/>
                </a:stretch>
              </p:blipFill>
              <p:spPr>
                <a:xfrm>
                  <a:off x="2588710" y="6466627"/>
                  <a:ext cx="95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10" name="Freihand 509">
                  <a:extLst>
                    <a:ext uri="{FF2B5EF4-FFF2-40B4-BE49-F238E27FC236}">
                      <a16:creationId xmlns:a16="http://schemas.microsoft.com/office/drawing/2014/main" id="{87A8F49F-C4BC-4168-9C31-96A49FBAFCFA}"/>
                    </a:ext>
                  </a:extLst>
                </p14:cNvPr>
                <p14:cNvContentPartPr/>
                <p14:nvPr/>
              </p14:nvContentPartPr>
              <p14:xfrm>
                <a:off x="2589790" y="6428107"/>
                <a:ext cx="176400" cy="27720"/>
              </p14:xfrm>
            </p:contentPart>
          </mc:Choice>
          <mc:Fallback>
            <p:pic>
              <p:nvPicPr>
                <p:cNvPr id="510" name="Freihand 509">
                  <a:extLst>
                    <a:ext uri="{FF2B5EF4-FFF2-40B4-BE49-F238E27FC236}">
                      <a16:creationId xmlns:a16="http://schemas.microsoft.com/office/drawing/2014/main" id="{87A8F49F-C4BC-4168-9C31-96A49FBAFCFA}"/>
                    </a:ext>
                  </a:extLst>
                </p:cNvPr>
                <p:cNvPicPr/>
                <p:nvPr/>
              </p:nvPicPr>
              <p:blipFill>
                <a:blip r:embed="rId844"/>
                <a:stretch>
                  <a:fillRect/>
                </a:stretch>
              </p:blipFill>
              <p:spPr>
                <a:xfrm>
                  <a:off x="2585470" y="6423787"/>
                  <a:ext cx="1850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11" name="Freihand 510">
                  <a:extLst>
                    <a:ext uri="{FF2B5EF4-FFF2-40B4-BE49-F238E27FC236}">
                      <a16:creationId xmlns:a16="http://schemas.microsoft.com/office/drawing/2014/main" id="{B6AA186B-AE4E-4E6C-BF21-924AFAAB60BC}"/>
                    </a:ext>
                  </a:extLst>
                </p14:cNvPr>
                <p14:cNvContentPartPr/>
                <p14:nvPr/>
              </p14:nvContentPartPr>
              <p14:xfrm>
                <a:off x="2884990" y="6392467"/>
                <a:ext cx="182520" cy="62280"/>
              </p14:xfrm>
            </p:contentPart>
          </mc:Choice>
          <mc:Fallback>
            <p:pic>
              <p:nvPicPr>
                <p:cNvPr id="511" name="Freihand 510">
                  <a:extLst>
                    <a:ext uri="{FF2B5EF4-FFF2-40B4-BE49-F238E27FC236}">
                      <a16:creationId xmlns:a16="http://schemas.microsoft.com/office/drawing/2014/main" id="{B6AA186B-AE4E-4E6C-BF21-924AFAAB60BC}"/>
                    </a:ext>
                  </a:extLst>
                </p:cNvPr>
                <p:cNvPicPr/>
                <p:nvPr/>
              </p:nvPicPr>
              <p:blipFill>
                <a:blip r:embed="rId846"/>
                <a:stretch>
                  <a:fillRect/>
                </a:stretch>
              </p:blipFill>
              <p:spPr>
                <a:xfrm>
                  <a:off x="2880670" y="6388147"/>
                  <a:ext cx="191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12" name="Freihand 511">
                  <a:extLst>
                    <a:ext uri="{FF2B5EF4-FFF2-40B4-BE49-F238E27FC236}">
                      <a16:creationId xmlns:a16="http://schemas.microsoft.com/office/drawing/2014/main" id="{A666C831-2F16-4DD7-B200-850CF65A7AC3}"/>
                    </a:ext>
                  </a:extLst>
                </p14:cNvPr>
                <p14:cNvContentPartPr/>
                <p14:nvPr/>
              </p14:nvContentPartPr>
              <p14:xfrm>
                <a:off x="3064990" y="6346027"/>
                <a:ext cx="152280" cy="150840"/>
              </p14:xfrm>
            </p:contentPart>
          </mc:Choice>
          <mc:Fallback>
            <p:pic>
              <p:nvPicPr>
                <p:cNvPr id="512" name="Freihand 511">
                  <a:extLst>
                    <a:ext uri="{FF2B5EF4-FFF2-40B4-BE49-F238E27FC236}">
                      <a16:creationId xmlns:a16="http://schemas.microsoft.com/office/drawing/2014/main" id="{A666C831-2F16-4DD7-B200-850CF65A7AC3}"/>
                    </a:ext>
                  </a:extLst>
                </p:cNvPr>
                <p:cNvPicPr/>
                <p:nvPr/>
              </p:nvPicPr>
              <p:blipFill>
                <a:blip r:embed="rId848"/>
                <a:stretch>
                  <a:fillRect/>
                </a:stretch>
              </p:blipFill>
              <p:spPr>
                <a:xfrm>
                  <a:off x="3060670" y="6341707"/>
                  <a:ext cx="160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13" name="Freihand 512">
                  <a:extLst>
                    <a:ext uri="{FF2B5EF4-FFF2-40B4-BE49-F238E27FC236}">
                      <a16:creationId xmlns:a16="http://schemas.microsoft.com/office/drawing/2014/main" id="{6FBB834A-431B-4DF1-860B-104205D3F6D6}"/>
                    </a:ext>
                  </a:extLst>
                </p14:cNvPr>
                <p14:cNvContentPartPr/>
                <p14:nvPr/>
              </p14:nvContentPartPr>
              <p14:xfrm>
                <a:off x="3527590" y="6319387"/>
                <a:ext cx="189000" cy="145800"/>
              </p14:xfrm>
            </p:contentPart>
          </mc:Choice>
          <mc:Fallback>
            <p:pic>
              <p:nvPicPr>
                <p:cNvPr id="513" name="Freihand 512">
                  <a:extLst>
                    <a:ext uri="{FF2B5EF4-FFF2-40B4-BE49-F238E27FC236}">
                      <a16:creationId xmlns:a16="http://schemas.microsoft.com/office/drawing/2014/main" id="{6FBB834A-431B-4DF1-860B-104205D3F6D6}"/>
                    </a:ext>
                  </a:extLst>
                </p:cNvPr>
                <p:cNvPicPr/>
                <p:nvPr/>
              </p:nvPicPr>
              <p:blipFill>
                <a:blip r:embed="rId850"/>
                <a:stretch>
                  <a:fillRect/>
                </a:stretch>
              </p:blipFill>
              <p:spPr>
                <a:xfrm>
                  <a:off x="3523270" y="6315067"/>
                  <a:ext cx="197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14" name="Freihand 513">
                  <a:extLst>
                    <a:ext uri="{FF2B5EF4-FFF2-40B4-BE49-F238E27FC236}">
                      <a16:creationId xmlns:a16="http://schemas.microsoft.com/office/drawing/2014/main" id="{CBBE8F0D-927D-46EE-8721-4E5396D524FC}"/>
                    </a:ext>
                  </a:extLst>
                </p14:cNvPr>
                <p14:cNvContentPartPr/>
                <p14:nvPr/>
              </p14:nvContentPartPr>
              <p14:xfrm>
                <a:off x="3784270" y="6314707"/>
                <a:ext cx="49320" cy="123120"/>
              </p14:xfrm>
            </p:contentPart>
          </mc:Choice>
          <mc:Fallback>
            <p:pic>
              <p:nvPicPr>
                <p:cNvPr id="514" name="Freihand 513">
                  <a:extLst>
                    <a:ext uri="{FF2B5EF4-FFF2-40B4-BE49-F238E27FC236}">
                      <a16:creationId xmlns:a16="http://schemas.microsoft.com/office/drawing/2014/main" id="{CBBE8F0D-927D-46EE-8721-4E5396D524FC}"/>
                    </a:ext>
                  </a:extLst>
                </p:cNvPr>
                <p:cNvPicPr/>
                <p:nvPr/>
              </p:nvPicPr>
              <p:blipFill>
                <a:blip r:embed="rId852"/>
                <a:stretch>
                  <a:fillRect/>
                </a:stretch>
              </p:blipFill>
              <p:spPr>
                <a:xfrm>
                  <a:off x="3779950" y="6310387"/>
                  <a:ext cx="57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15" name="Freihand 514">
                  <a:extLst>
                    <a:ext uri="{FF2B5EF4-FFF2-40B4-BE49-F238E27FC236}">
                      <a16:creationId xmlns:a16="http://schemas.microsoft.com/office/drawing/2014/main" id="{4B283CD9-79F2-4F90-BFE1-817C72940815}"/>
                    </a:ext>
                  </a:extLst>
                </p14:cNvPr>
                <p14:cNvContentPartPr/>
                <p14:nvPr/>
              </p14:nvContentPartPr>
              <p14:xfrm>
                <a:off x="3715870" y="6369067"/>
                <a:ext cx="171000" cy="25200"/>
              </p14:xfrm>
            </p:contentPart>
          </mc:Choice>
          <mc:Fallback>
            <p:pic>
              <p:nvPicPr>
                <p:cNvPr id="515" name="Freihand 514">
                  <a:extLst>
                    <a:ext uri="{FF2B5EF4-FFF2-40B4-BE49-F238E27FC236}">
                      <a16:creationId xmlns:a16="http://schemas.microsoft.com/office/drawing/2014/main" id="{4B283CD9-79F2-4F90-BFE1-817C72940815}"/>
                    </a:ext>
                  </a:extLst>
                </p:cNvPr>
                <p:cNvPicPr/>
                <p:nvPr/>
              </p:nvPicPr>
              <p:blipFill>
                <a:blip r:embed="rId854"/>
                <a:stretch>
                  <a:fillRect/>
                </a:stretch>
              </p:blipFill>
              <p:spPr>
                <a:xfrm>
                  <a:off x="3711550" y="6364747"/>
                  <a:ext cx="179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16" name="Freihand 515">
                  <a:extLst>
                    <a:ext uri="{FF2B5EF4-FFF2-40B4-BE49-F238E27FC236}">
                      <a16:creationId xmlns:a16="http://schemas.microsoft.com/office/drawing/2014/main" id="{D91D0BDB-A480-4E54-946A-0F10D020B577}"/>
                    </a:ext>
                  </a:extLst>
                </p14:cNvPr>
                <p14:cNvContentPartPr/>
                <p14:nvPr/>
              </p14:nvContentPartPr>
              <p14:xfrm>
                <a:off x="3917470" y="6341347"/>
                <a:ext cx="141480" cy="100440"/>
              </p14:xfrm>
            </p:contentPart>
          </mc:Choice>
          <mc:Fallback>
            <p:pic>
              <p:nvPicPr>
                <p:cNvPr id="516" name="Freihand 515">
                  <a:extLst>
                    <a:ext uri="{FF2B5EF4-FFF2-40B4-BE49-F238E27FC236}">
                      <a16:creationId xmlns:a16="http://schemas.microsoft.com/office/drawing/2014/main" id="{D91D0BDB-A480-4E54-946A-0F10D020B577}"/>
                    </a:ext>
                  </a:extLst>
                </p:cNvPr>
                <p:cNvPicPr/>
                <p:nvPr/>
              </p:nvPicPr>
              <p:blipFill>
                <a:blip r:embed="rId856"/>
                <a:stretch>
                  <a:fillRect/>
                </a:stretch>
              </p:blipFill>
              <p:spPr>
                <a:xfrm>
                  <a:off x="3913150" y="6337027"/>
                  <a:ext cx="150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17" name="Freihand 516">
                  <a:extLst>
                    <a:ext uri="{FF2B5EF4-FFF2-40B4-BE49-F238E27FC236}">
                      <a16:creationId xmlns:a16="http://schemas.microsoft.com/office/drawing/2014/main" id="{4C030FA6-5865-4C71-BCCA-E9CA9A272EC5}"/>
                    </a:ext>
                  </a:extLst>
                </p14:cNvPr>
                <p14:cNvContentPartPr/>
                <p14:nvPr/>
              </p14:nvContentPartPr>
              <p14:xfrm>
                <a:off x="3909910" y="6265027"/>
                <a:ext cx="248760" cy="260640"/>
              </p14:xfrm>
            </p:contentPart>
          </mc:Choice>
          <mc:Fallback>
            <p:pic>
              <p:nvPicPr>
                <p:cNvPr id="517" name="Freihand 516">
                  <a:extLst>
                    <a:ext uri="{FF2B5EF4-FFF2-40B4-BE49-F238E27FC236}">
                      <a16:creationId xmlns:a16="http://schemas.microsoft.com/office/drawing/2014/main" id="{4C030FA6-5865-4C71-BCCA-E9CA9A272EC5}"/>
                    </a:ext>
                  </a:extLst>
                </p:cNvPr>
                <p:cNvPicPr/>
                <p:nvPr/>
              </p:nvPicPr>
              <p:blipFill>
                <a:blip r:embed="rId858"/>
                <a:stretch>
                  <a:fillRect/>
                </a:stretch>
              </p:blipFill>
              <p:spPr>
                <a:xfrm>
                  <a:off x="3905590" y="6260707"/>
                  <a:ext cx="2574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18" name="Freihand 517">
                  <a:extLst>
                    <a:ext uri="{FF2B5EF4-FFF2-40B4-BE49-F238E27FC236}">
                      <a16:creationId xmlns:a16="http://schemas.microsoft.com/office/drawing/2014/main" id="{28A6F385-C47E-4446-A3B6-A903190664A1}"/>
                    </a:ext>
                  </a:extLst>
                </p14:cNvPr>
                <p14:cNvContentPartPr/>
                <p14:nvPr/>
              </p14:nvContentPartPr>
              <p14:xfrm>
                <a:off x="3461710" y="6195907"/>
                <a:ext cx="101880" cy="304920"/>
              </p14:xfrm>
            </p:contentPart>
          </mc:Choice>
          <mc:Fallback>
            <p:pic>
              <p:nvPicPr>
                <p:cNvPr id="518" name="Freihand 517">
                  <a:extLst>
                    <a:ext uri="{FF2B5EF4-FFF2-40B4-BE49-F238E27FC236}">
                      <a16:creationId xmlns:a16="http://schemas.microsoft.com/office/drawing/2014/main" id="{28A6F385-C47E-4446-A3B6-A903190664A1}"/>
                    </a:ext>
                  </a:extLst>
                </p:cNvPr>
                <p:cNvPicPr/>
                <p:nvPr/>
              </p:nvPicPr>
              <p:blipFill>
                <a:blip r:embed="rId860"/>
                <a:stretch>
                  <a:fillRect/>
                </a:stretch>
              </p:blipFill>
              <p:spPr>
                <a:xfrm>
                  <a:off x="3457390" y="6191587"/>
                  <a:ext cx="1105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19" name="Freihand 518">
                  <a:extLst>
                    <a:ext uri="{FF2B5EF4-FFF2-40B4-BE49-F238E27FC236}">
                      <a16:creationId xmlns:a16="http://schemas.microsoft.com/office/drawing/2014/main" id="{01C8EB28-3E20-4B0E-8AB7-81049005F44C}"/>
                    </a:ext>
                  </a:extLst>
                </p14:cNvPr>
                <p14:cNvContentPartPr/>
                <p14:nvPr/>
              </p14:nvContentPartPr>
              <p14:xfrm>
                <a:off x="4182070" y="6237307"/>
                <a:ext cx="84600" cy="189360"/>
              </p14:xfrm>
            </p:contentPart>
          </mc:Choice>
          <mc:Fallback>
            <p:pic>
              <p:nvPicPr>
                <p:cNvPr id="519" name="Freihand 518">
                  <a:extLst>
                    <a:ext uri="{FF2B5EF4-FFF2-40B4-BE49-F238E27FC236}">
                      <a16:creationId xmlns:a16="http://schemas.microsoft.com/office/drawing/2014/main" id="{01C8EB28-3E20-4B0E-8AB7-81049005F44C}"/>
                    </a:ext>
                  </a:extLst>
                </p:cNvPr>
                <p:cNvPicPr/>
                <p:nvPr/>
              </p:nvPicPr>
              <p:blipFill>
                <a:blip r:embed="rId862"/>
                <a:stretch>
                  <a:fillRect/>
                </a:stretch>
              </p:blipFill>
              <p:spPr>
                <a:xfrm>
                  <a:off x="4177750" y="6232987"/>
                  <a:ext cx="932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20" name="Freihand 519">
                  <a:extLst>
                    <a:ext uri="{FF2B5EF4-FFF2-40B4-BE49-F238E27FC236}">
                      <a16:creationId xmlns:a16="http://schemas.microsoft.com/office/drawing/2014/main" id="{69D1209F-BA72-48E1-8AA6-BF35F7AAE837}"/>
                    </a:ext>
                  </a:extLst>
                </p14:cNvPr>
                <p14:cNvContentPartPr/>
                <p14:nvPr/>
              </p14:nvContentPartPr>
              <p14:xfrm>
                <a:off x="4270270" y="6285907"/>
                <a:ext cx="129960" cy="95040"/>
              </p14:xfrm>
            </p:contentPart>
          </mc:Choice>
          <mc:Fallback>
            <p:pic>
              <p:nvPicPr>
                <p:cNvPr id="520" name="Freihand 519">
                  <a:extLst>
                    <a:ext uri="{FF2B5EF4-FFF2-40B4-BE49-F238E27FC236}">
                      <a16:creationId xmlns:a16="http://schemas.microsoft.com/office/drawing/2014/main" id="{69D1209F-BA72-48E1-8AA6-BF35F7AAE837}"/>
                    </a:ext>
                  </a:extLst>
                </p:cNvPr>
                <p:cNvPicPr/>
                <p:nvPr/>
              </p:nvPicPr>
              <p:blipFill>
                <a:blip r:embed="rId864"/>
                <a:stretch>
                  <a:fillRect/>
                </a:stretch>
              </p:blipFill>
              <p:spPr>
                <a:xfrm>
                  <a:off x="4265950" y="6281587"/>
                  <a:ext cx="138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21" name="Freihand 520">
                  <a:extLst>
                    <a:ext uri="{FF2B5EF4-FFF2-40B4-BE49-F238E27FC236}">
                      <a16:creationId xmlns:a16="http://schemas.microsoft.com/office/drawing/2014/main" id="{DD7E92B1-5C01-4AC2-AA59-231E0E743A88}"/>
                    </a:ext>
                  </a:extLst>
                </p14:cNvPr>
                <p14:cNvContentPartPr/>
                <p14:nvPr/>
              </p14:nvContentPartPr>
              <p14:xfrm>
                <a:off x="4417510" y="6279787"/>
                <a:ext cx="134640" cy="109080"/>
              </p14:xfrm>
            </p:contentPart>
          </mc:Choice>
          <mc:Fallback>
            <p:pic>
              <p:nvPicPr>
                <p:cNvPr id="521" name="Freihand 520">
                  <a:extLst>
                    <a:ext uri="{FF2B5EF4-FFF2-40B4-BE49-F238E27FC236}">
                      <a16:creationId xmlns:a16="http://schemas.microsoft.com/office/drawing/2014/main" id="{DD7E92B1-5C01-4AC2-AA59-231E0E743A88}"/>
                    </a:ext>
                  </a:extLst>
                </p:cNvPr>
                <p:cNvPicPr/>
                <p:nvPr/>
              </p:nvPicPr>
              <p:blipFill>
                <a:blip r:embed="rId866"/>
                <a:stretch>
                  <a:fillRect/>
                </a:stretch>
              </p:blipFill>
              <p:spPr>
                <a:xfrm>
                  <a:off x="4413190" y="6275467"/>
                  <a:ext cx="143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22" name="Freihand 521">
                  <a:extLst>
                    <a:ext uri="{FF2B5EF4-FFF2-40B4-BE49-F238E27FC236}">
                      <a16:creationId xmlns:a16="http://schemas.microsoft.com/office/drawing/2014/main" id="{B5B686EA-76C3-406C-A9DD-1B0B8C7ECCF4}"/>
                    </a:ext>
                  </a:extLst>
                </p14:cNvPr>
                <p14:cNvContentPartPr/>
                <p14:nvPr/>
              </p14:nvContentPartPr>
              <p14:xfrm>
                <a:off x="4599670" y="6279427"/>
                <a:ext cx="102600" cy="92520"/>
              </p14:xfrm>
            </p:contentPart>
          </mc:Choice>
          <mc:Fallback>
            <p:pic>
              <p:nvPicPr>
                <p:cNvPr id="522" name="Freihand 521">
                  <a:extLst>
                    <a:ext uri="{FF2B5EF4-FFF2-40B4-BE49-F238E27FC236}">
                      <a16:creationId xmlns:a16="http://schemas.microsoft.com/office/drawing/2014/main" id="{B5B686EA-76C3-406C-A9DD-1B0B8C7ECCF4}"/>
                    </a:ext>
                  </a:extLst>
                </p:cNvPr>
                <p:cNvPicPr/>
                <p:nvPr/>
              </p:nvPicPr>
              <p:blipFill>
                <a:blip r:embed="rId868"/>
                <a:stretch>
                  <a:fillRect/>
                </a:stretch>
              </p:blipFill>
              <p:spPr>
                <a:xfrm>
                  <a:off x="4595350" y="6275107"/>
                  <a:ext cx="111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23" name="Freihand 522">
                  <a:extLst>
                    <a:ext uri="{FF2B5EF4-FFF2-40B4-BE49-F238E27FC236}">
                      <a16:creationId xmlns:a16="http://schemas.microsoft.com/office/drawing/2014/main" id="{48720CAC-C188-42BA-A4E7-291E212CCEBA}"/>
                    </a:ext>
                  </a:extLst>
                </p14:cNvPr>
                <p14:cNvContentPartPr/>
                <p14:nvPr/>
              </p14:nvContentPartPr>
              <p14:xfrm>
                <a:off x="4612630" y="6230107"/>
                <a:ext cx="117360" cy="7560"/>
              </p14:xfrm>
            </p:contentPart>
          </mc:Choice>
          <mc:Fallback>
            <p:pic>
              <p:nvPicPr>
                <p:cNvPr id="523" name="Freihand 522">
                  <a:extLst>
                    <a:ext uri="{FF2B5EF4-FFF2-40B4-BE49-F238E27FC236}">
                      <a16:creationId xmlns:a16="http://schemas.microsoft.com/office/drawing/2014/main" id="{48720CAC-C188-42BA-A4E7-291E212CCEBA}"/>
                    </a:ext>
                  </a:extLst>
                </p:cNvPr>
                <p:cNvPicPr/>
                <p:nvPr/>
              </p:nvPicPr>
              <p:blipFill>
                <a:blip r:embed="rId870"/>
                <a:stretch>
                  <a:fillRect/>
                </a:stretch>
              </p:blipFill>
              <p:spPr>
                <a:xfrm>
                  <a:off x="4608310" y="6225787"/>
                  <a:ext cx="126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24" name="Freihand 523">
                  <a:extLst>
                    <a:ext uri="{FF2B5EF4-FFF2-40B4-BE49-F238E27FC236}">
                      <a16:creationId xmlns:a16="http://schemas.microsoft.com/office/drawing/2014/main" id="{A159CFA2-A835-4E0D-AF3B-23D9DBA1098F}"/>
                    </a:ext>
                  </a:extLst>
                </p14:cNvPr>
                <p14:cNvContentPartPr/>
                <p14:nvPr/>
              </p14:nvContentPartPr>
              <p14:xfrm>
                <a:off x="4679590" y="6188347"/>
                <a:ext cx="137160" cy="206640"/>
              </p14:xfrm>
            </p:contentPart>
          </mc:Choice>
          <mc:Fallback>
            <p:pic>
              <p:nvPicPr>
                <p:cNvPr id="524" name="Freihand 523">
                  <a:extLst>
                    <a:ext uri="{FF2B5EF4-FFF2-40B4-BE49-F238E27FC236}">
                      <a16:creationId xmlns:a16="http://schemas.microsoft.com/office/drawing/2014/main" id="{A159CFA2-A835-4E0D-AF3B-23D9DBA1098F}"/>
                    </a:ext>
                  </a:extLst>
                </p:cNvPr>
                <p:cNvPicPr/>
                <p:nvPr/>
              </p:nvPicPr>
              <p:blipFill>
                <a:blip r:embed="rId872"/>
                <a:stretch>
                  <a:fillRect/>
                </a:stretch>
              </p:blipFill>
              <p:spPr>
                <a:xfrm>
                  <a:off x="4675270" y="6184027"/>
                  <a:ext cx="145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25" name="Freihand 524">
                  <a:extLst>
                    <a:ext uri="{FF2B5EF4-FFF2-40B4-BE49-F238E27FC236}">
                      <a16:creationId xmlns:a16="http://schemas.microsoft.com/office/drawing/2014/main" id="{D0634595-6ECB-460F-929C-DC1F26E3C216}"/>
                    </a:ext>
                  </a:extLst>
                </p14:cNvPr>
                <p14:cNvContentPartPr/>
                <p14:nvPr/>
              </p14:nvContentPartPr>
              <p14:xfrm>
                <a:off x="4916830" y="6279067"/>
                <a:ext cx="227520" cy="52920"/>
              </p14:xfrm>
            </p:contentPart>
          </mc:Choice>
          <mc:Fallback>
            <p:pic>
              <p:nvPicPr>
                <p:cNvPr id="525" name="Freihand 524">
                  <a:extLst>
                    <a:ext uri="{FF2B5EF4-FFF2-40B4-BE49-F238E27FC236}">
                      <a16:creationId xmlns:a16="http://schemas.microsoft.com/office/drawing/2014/main" id="{D0634595-6ECB-460F-929C-DC1F26E3C216}"/>
                    </a:ext>
                  </a:extLst>
                </p:cNvPr>
                <p:cNvPicPr/>
                <p:nvPr/>
              </p:nvPicPr>
              <p:blipFill>
                <a:blip r:embed="rId874"/>
                <a:stretch>
                  <a:fillRect/>
                </a:stretch>
              </p:blipFill>
              <p:spPr>
                <a:xfrm>
                  <a:off x="4912510" y="6274747"/>
                  <a:ext cx="236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26" name="Freihand 525">
                  <a:extLst>
                    <a:ext uri="{FF2B5EF4-FFF2-40B4-BE49-F238E27FC236}">
                      <a16:creationId xmlns:a16="http://schemas.microsoft.com/office/drawing/2014/main" id="{31490203-649B-4EF3-BAEE-D938E6A348C2}"/>
                    </a:ext>
                  </a:extLst>
                </p14:cNvPr>
                <p14:cNvContentPartPr/>
                <p14:nvPr/>
              </p14:nvContentPartPr>
              <p14:xfrm>
                <a:off x="5288710" y="6259267"/>
                <a:ext cx="206280" cy="120240"/>
              </p14:xfrm>
            </p:contentPart>
          </mc:Choice>
          <mc:Fallback>
            <p:pic>
              <p:nvPicPr>
                <p:cNvPr id="526" name="Freihand 525">
                  <a:extLst>
                    <a:ext uri="{FF2B5EF4-FFF2-40B4-BE49-F238E27FC236}">
                      <a16:creationId xmlns:a16="http://schemas.microsoft.com/office/drawing/2014/main" id="{31490203-649B-4EF3-BAEE-D938E6A348C2}"/>
                    </a:ext>
                  </a:extLst>
                </p:cNvPr>
                <p:cNvPicPr/>
                <p:nvPr/>
              </p:nvPicPr>
              <p:blipFill>
                <a:blip r:embed="rId876"/>
                <a:stretch>
                  <a:fillRect/>
                </a:stretch>
              </p:blipFill>
              <p:spPr>
                <a:xfrm>
                  <a:off x="5284390" y="6254947"/>
                  <a:ext cx="214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27" name="Freihand 526">
                  <a:extLst>
                    <a:ext uri="{FF2B5EF4-FFF2-40B4-BE49-F238E27FC236}">
                      <a16:creationId xmlns:a16="http://schemas.microsoft.com/office/drawing/2014/main" id="{EAE244FE-1EBC-4564-80CC-EE64DCB89143}"/>
                    </a:ext>
                  </a:extLst>
                </p14:cNvPr>
                <p14:cNvContentPartPr/>
                <p14:nvPr/>
              </p14:nvContentPartPr>
              <p14:xfrm>
                <a:off x="5605150" y="6254947"/>
                <a:ext cx="36720" cy="116280"/>
              </p14:xfrm>
            </p:contentPart>
          </mc:Choice>
          <mc:Fallback>
            <p:pic>
              <p:nvPicPr>
                <p:cNvPr id="527" name="Freihand 526">
                  <a:extLst>
                    <a:ext uri="{FF2B5EF4-FFF2-40B4-BE49-F238E27FC236}">
                      <a16:creationId xmlns:a16="http://schemas.microsoft.com/office/drawing/2014/main" id="{EAE244FE-1EBC-4564-80CC-EE64DCB89143}"/>
                    </a:ext>
                  </a:extLst>
                </p:cNvPr>
                <p:cNvPicPr/>
                <p:nvPr/>
              </p:nvPicPr>
              <p:blipFill>
                <a:blip r:embed="rId878"/>
                <a:stretch>
                  <a:fillRect/>
                </a:stretch>
              </p:blipFill>
              <p:spPr>
                <a:xfrm>
                  <a:off x="5600830" y="6250627"/>
                  <a:ext cx="45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28" name="Freihand 527">
                  <a:extLst>
                    <a:ext uri="{FF2B5EF4-FFF2-40B4-BE49-F238E27FC236}">
                      <a16:creationId xmlns:a16="http://schemas.microsoft.com/office/drawing/2014/main" id="{F265CCA1-515B-43BA-87DF-FCA7B96CA0B8}"/>
                    </a:ext>
                  </a:extLst>
                </p14:cNvPr>
                <p14:cNvContentPartPr/>
                <p14:nvPr/>
              </p14:nvContentPartPr>
              <p14:xfrm>
                <a:off x="5514070" y="6268627"/>
                <a:ext cx="406440" cy="87120"/>
              </p14:xfrm>
            </p:contentPart>
          </mc:Choice>
          <mc:Fallback>
            <p:pic>
              <p:nvPicPr>
                <p:cNvPr id="528" name="Freihand 527">
                  <a:extLst>
                    <a:ext uri="{FF2B5EF4-FFF2-40B4-BE49-F238E27FC236}">
                      <a16:creationId xmlns:a16="http://schemas.microsoft.com/office/drawing/2014/main" id="{F265CCA1-515B-43BA-87DF-FCA7B96CA0B8}"/>
                    </a:ext>
                  </a:extLst>
                </p:cNvPr>
                <p:cNvPicPr/>
                <p:nvPr/>
              </p:nvPicPr>
              <p:blipFill>
                <a:blip r:embed="rId880"/>
                <a:stretch>
                  <a:fillRect/>
                </a:stretch>
              </p:blipFill>
              <p:spPr>
                <a:xfrm>
                  <a:off x="5509750" y="6264307"/>
                  <a:ext cx="415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29" name="Freihand 528">
                  <a:extLst>
                    <a:ext uri="{FF2B5EF4-FFF2-40B4-BE49-F238E27FC236}">
                      <a16:creationId xmlns:a16="http://schemas.microsoft.com/office/drawing/2014/main" id="{0755D803-19C3-4414-A23D-6C56F60721EA}"/>
                    </a:ext>
                  </a:extLst>
                </p14:cNvPr>
                <p14:cNvContentPartPr/>
                <p14:nvPr/>
              </p14:nvContentPartPr>
              <p14:xfrm>
                <a:off x="5829070" y="6170707"/>
                <a:ext cx="73080" cy="36720"/>
              </p14:xfrm>
            </p:contentPart>
          </mc:Choice>
          <mc:Fallback>
            <p:pic>
              <p:nvPicPr>
                <p:cNvPr id="529" name="Freihand 528">
                  <a:extLst>
                    <a:ext uri="{FF2B5EF4-FFF2-40B4-BE49-F238E27FC236}">
                      <a16:creationId xmlns:a16="http://schemas.microsoft.com/office/drawing/2014/main" id="{0755D803-19C3-4414-A23D-6C56F60721EA}"/>
                    </a:ext>
                  </a:extLst>
                </p:cNvPr>
                <p:cNvPicPr/>
                <p:nvPr/>
              </p:nvPicPr>
              <p:blipFill>
                <a:blip r:embed="rId882"/>
                <a:stretch>
                  <a:fillRect/>
                </a:stretch>
              </p:blipFill>
              <p:spPr>
                <a:xfrm>
                  <a:off x="5824750" y="6166387"/>
                  <a:ext cx="817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30" name="Freihand 529">
                  <a:extLst>
                    <a:ext uri="{FF2B5EF4-FFF2-40B4-BE49-F238E27FC236}">
                      <a16:creationId xmlns:a16="http://schemas.microsoft.com/office/drawing/2014/main" id="{C48BBECE-F619-4160-AC10-2702534BBE66}"/>
                    </a:ext>
                  </a:extLst>
                </p14:cNvPr>
                <p14:cNvContentPartPr/>
                <p14:nvPr/>
              </p14:nvContentPartPr>
              <p14:xfrm>
                <a:off x="3340030" y="6615667"/>
                <a:ext cx="158040" cy="98280"/>
              </p14:xfrm>
            </p:contentPart>
          </mc:Choice>
          <mc:Fallback>
            <p:pic>
              <p:nvPicPr>
                <p:cNvPr id="530" name="Freihand 529">
                  <a:extLst>
                    <a:ext uri="{FF2B5EF4-FFF2-40B4-BE49-F238E27FC236}">
                      <a16:creationId xmlns:a16="http://schemas.microsoft.com/office/drawing/2014/main" id="{C48BBECE-F619-4160-AC10-2702534BBE66}"/>
                    </a:ext>
                  </a:extLst>
                </p:cNvPr>
                <p:cNvPicPr/>
                <p:nvPr/>
              </p:nvPicPr>
              <p:blipFill>
                <a:blip r:embed="rId884"/>
                <a:stretch>
                  <a:fillRect/>
                </a:stretch>
              </p:blipFill>
              <p:spPr>
                <a:xfrm>
                  <a:off x="3335710" y="6611347"/>
                  <a:ext cx="166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31" name="Freihand 530">
                  <a:extLst>
                    <a:ext uri="{FF2B5EF4-FFF2-40B4-BE49-F238E27FC236}">
                      <a16:creationId xmlns:a16="http://schemas.microsoft.com/office/drawing/2014/main" id="{5BF7505D-DEC9-4691-BE0E-AFF11DAE8E90}"/>
                    </a:ext>
                  </a:extLst>
                </p14:cNvPr>
                <p14:cNvContentPartPr/>
                <p14:nvPr/>
              </p14:nvContentPartPr>
              <p14:xfrm>
                <a:off x="3612190" y="6619267"/>
                <a:ext cx="42120" cy="119160"/>
              </p14:xfrm>
            </p:contentPart>
          </mc:Choice>
          <mc:Fallback>
            <p:pic>
              <p:nvPicPr>
                <p:cNvPr id="531" name="Freihand 530">
                  <a:extLst>
                    <a:ext uri="{FF2B5EF4-FFF2-40B4-BE49-F238E27FC236}">
                      <a16:creationId xmlns:a16="http://schemas.microsoft.com/office/drawing/2014/main" id="{5BF7505D-DEC9-4691-BE0E-AFF11DAE8E90}"/>
                    </a:ext>
                  </a:extLst>
                </p:cNvPr>
                <p:cNvPicPr/>
                <p:nvPr/>
              </p:nvPicPr>
              <p:blipFill>
                <a:blip r:embed="rId886"/>
                <a:stretch>
                  <a:fillRect/>
                </a:stretch>
              </p:blipFill>
              <p:spPr>
                <a:xfrm>
                  <a:off x="3607870" y="6614947"/>
                  <a:ext cx="50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32" name="Freihand 531">
                  <a:extLst>
                    <a:ext uri="{FF2B5EF4-FFF2-40B4-BE49-F238E27FC236}">
                      <a16:creationId xmlns:a16="http://schemas.microsoft.com/office/drawing/2014/main" id="{B4F9C659-D70A-4960-A954-F3248630D440}"/>
                    </a:ext>
                  </a:extLst>
                </p14:cNvPr>
                <p14:cNvContentPartPr/>
                <p14:nvPr/>
              </p14:nvContentPartPr>
              <p14:xfrm>
                <a:off x="3564310" y="6659227"/>
                <a:ext cx="120600" cy="3240"/>
              </p14:xfrm>
            </p:contentPart>
          </mc:Choice>
          <mc:Fallback>
            <p:pic>
              <p:nvPicPr>
                <p:cNvPr id="532" name="Freihand 531">
                  <a:extLst>
                    <a:ext uri="{FF2B5EF4-FFF2-40B4-BE49-F238E27FC236}">
                      <a16:creationId xmlns:a16="http://schemas.microsoft.com/office/drawing/2014/main" id="{B4F9C659-D70A-4960-A954-F3248630D440}"/>
                    </a:ext>
                  </a:extLst>
                </p:cNvPr>
                <p:cNvPicPr/>
                <p:nvPr/>
              </p:nvPicPr>
              <p:blipFill>
                <a:blip r:embed="rId888"/>
                <a:stretch>
                  <a:fillRect/>
                </a:stretch>
              </p:blipFill>
              <p:spPr>
                <a:xfrm>
                  <a:off x="3559990" y="6654907"/>
                  <a:ext cx="129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33" name="Freihand 532">
                  <a:extLst>
                    <a:ext uri="{FF2B5EF4-FFF2-40B4-BE49-F238E27FC236}">
                      <a16:creationId xmlns:a16="http://schemas.microsoft.com/office/drawing/2014/main" id="{41386CE6-E541-423B-A5BF-E34E10021240}"/>
                    </a:ext>
                  </a:extLst>
                </p14:cNvPr>
                <p14:cNvContentPartPr/>
                <p14:nvPr/>
              </p14:nvContentPartPr>
              <p14:xfrm>
                <a:off x="3805870" y="6600187"/>
                <a:ext cx="140760" cy="77760"/>
              </p14:xfrm>
            </p:contentPart>
          </mc:Choice>
          <mc:Fallback>
            <p:pic>
              <p:nvPicPr>
                <p:cNvPr id="533" name="Freihand 532">
                  <a:extLst>
                    <a:ext uri="{FF2B5EF4-FFF2-40B4-BE49-F238E27FC236}">
                      <a16:creationId xmlns:a16="http://schemas.microsoft.com/office/drawing/2014/main" id="{41386CE6-E541-423B-A5BF-E34E10021240}"/>
                    </a:ext>
                  </a:extLst>
                </p:cNvPr>
                <p:cNvPicPr/>
                <p:nvPr/>
              </p:nvPicPr>
              <p:blipFill>
                <a:blip r:embed="rId890"/>
                <a:stretch>
                  <a:fillRect/>
                </a:stretch>
              </p:blipFill>
              <p:spPr>
                <a:xfrm>
                  <a:off x="3801550" y="6595867"/>
                  <a:ext cx="149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34" name="Freihand 533">
                  <a:extLst>
                    <a:ext uri="{FF2B5EF4-FFF2-40B4-BE49-F238E27FC236}">
                      <a16:creationId xmlns:a16="http://schemas.microsoft.com/office/drawing/2014/main" id="{8535E3EF-DE75-457F-92A4-B4B6E67A9057}"/>
                    </a:ext>
                  </a:extLst>
                </p14:cNvPr>
                <p14:cNvContentPartPr/>
                <p14:nvPr/>
              </p14:nvContentPartPr>
              <p14:xfrm>
                <a:off x="3944830" y="6590107"/>
                <a:ext cx="120600" cy="84600"/>
              </p14:xfrm>
            </p:contentPart>
          </mc:Choice>
          <mc:Fallback>
            <p:pic>
              <p:nvPicPr>
                <p:cNvPr id="534" name="Freihand 533">
                  <a:extLst>
                    <a:ext uri="{FF2B5EF4-FFF2-40B4-BE49-F238E27FC236}">
                      <a16:creationId xmlns:a16="http://schemas.microsoft.com/office/drawing/2014/main" id="{8535E3EF-DE75-457F-92A4-B4B6E67A9057}"/>
                    </a:ext>
                  </a:extLst>
                </p:cNvPr>
                <p:cNvPicPr/>
                <p:nvPr/>
              </p:nvPicPr>
              <p:blipFill>
                <a:blip r:embed="rId892"/>
                <a:stretch>
                  <a:fillRect/>
                </a:stretch>
              </p:blipFill>
              <p:spPr>
                <a:xfrm>
                  <a:off x="3940510" y="6585787"/>
                  <a:ext cx="129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35" name="Freihand 534">
                  <a:extLst>
                    <a:ext uri="{FF2B5EF4-FFF2-40B4-BE49-F238E27FC236}">
                      <a16:creationId xmlns:a16="http://schemas.microsoft.com/office/drawing/2014/main" id="{F9BAAC67-75FB-4D4B-9FAC-6994C06295D6}"/>
                    </a:ext>
                  </a:extLst>
                </p14:cNvPr>
                <p14:cNvContentPartPr/>
                <p14:nvPr/>
              </p14:nvContentPartPr>
              <p14:xfrm>
                <a:off x="4102150" y="6585427"/>
                <a:ext cx="122760" cy="92520"/>
              </p14:xfrm>
            </p:contentPart>
          </mc:Choice>
          <mc:Fallback>
            <p:pic>
              <p:nvPicPr>
                <p:cNvPr id="535" name="Freihand 534">
                  <a:extLst>
                    <a:ext uri="{FF2B5EF4-FFF2-40B4-BE49-F238E27FC236}">
                      <a16:creationId xmlns:a16="http://schemas.microsoft.com/office/drawing/2014/main" id="{F9BAAC67-75FB-4D4B-9FAC-6994C06295D6}"/>
                    </a:ext>
                  </a:extLst>
                </p:cNvPr>
                <p:cNvPicPr/>
                <p:nvPr/>
              </p:nvPicPr>
              <p:blipFill>
                <a:blip r:embed="rId894"/>
                <a:stretch>
                  <a:fillRect/>
                </a:stretch>
              </p:blipFill>
              <p:spPr>
                <a:xfrm>
                  <a:off x="4097830" y="6581107"/>
                  <a:ext cx="131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36" name="Freihand 535">
                  <a:extLst>
                    <a:ext uri="{FF2B5EF4-FFF2-40B4-BE49-F238E27FC236}">
                      <a16:creationId xmlns:a16="http://schemas.microsoft.com/office/drawing/2014/main" id="{636E6485-1ECF-4346-9243-3FEFDC298785}"/>
                    </a:ext>
                  </a:extLst>
                </p14:cNvPr>
                <p14:cNvContentPartPr/>
                <p14:nvPr/>
              </p14:nvContentPartPr>
              <p14:xfrm>
                <a:off x="4102150" y="6532147"/>
                <a:ext cx="140760" cy="28800"/>
              </p14:xfrm>
            </p:contentPart>
          </mc:Choice>
          <mc:Fallback>
            <p:pic>
              <p:nvPicPr>
                <p:cNvPr id="536" name="Freihand 535">
                  <a:extLst>
                    <a:ext uri="{FF2B5EF4-FFF2-40B4-BE49-F238E27FC236}">
                      <a16:creationId xmlns:a16="http://schemas.microsoft.com/office/drawing/2014/main" id="{636E6485-1ECF-4346-9243-3FEFDC298785}"/>
                    </a:ext>
                  </a:extLst>
                </p:cNvPr>
                <p:cNvPicPr/>
                <p:nvPr/>
              </p:nvPicPr>
              <p:blipFill>
                <a:blip r:embed="rId896"/>
                <a:stretch>
                  <a:fillRect/>
                </a:stretch>
              </p:blipFill>
              <p:spPr>
                <a:xfrm>
                  <a:off x="4097830" y="6527827"/>
                  <a:ext cx="149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37" name="Freihand 536">
                  <a:extLst>
                    <a:ext uri="{FF2B5EF4-FFF2-40B4-BE49-F238E27FC236}">
                      <a16:creationId xmlns:a16="http://schemas.microsoft.com/office/drawing/2014/main" id="{8529EC00-BFFB-4E78-B42F-F37591F13180}"/>
                    </a:ext>
                  </a:extLst>
                </p14:cNvPr>
                <p14:cNvContentPartPr/>
                <p14:nvPr/>
              </p14:nvContentPartPr>
              <p14:xfrm>
                <a:off x="4306630" y="6599827"/>
                <a:ext cx="92520" cy="92880"/>
              </p14:xfrm>
            </p:contentPart>
          </mc:Choice>
          <mc:Fallback>
            <p:pic>
              <p:nvPicPr>
                <p:cNvPr id="537" name="Freihand 536">
                  <a:extLst>
                    <a:ext uri="{FF2B5EF4-FFF2-40B4-BE49-F238E27FC236}">
                      <a16:creationId xmlns:a16="http://schemas.microsoft.com/office/drawing/2014/main" id="{8529EC00-BFFB-4E78-B42F-F37591F13180}"/>
                    </a:ext>
                  </a:extLst>
                </p:cNvPr>
                <p:cNvPicPr/>
                <p:nvPr/>
              </p:nvPicPr>
              <p:blipFill>
                <a:blip r:embed="rId898"/>
                <a:stretch>
                  <a:fillRect/>
                </a:stretch>
              </p:blipFill>
              <p:spPr>
                <a:xfrm>
                  <a:off x="4302310" y="6595507"/>
                  <a:ext cx="101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38" name="Freihand 537">
                  <a:extLst>
                    <a:ext uri="{FF2B5EF4-FFF2-40B4-BE49-F238E27FC236}">
                      <a16:creationId xmlns:a16="http://schemas.microsoft.com/office/drawing/2014/main" id="{F3C8B29B-574B-431F-9172-1B98478E1D40}"/>
                    </a:ext>
                  </a:extLst>
                </p14:cNvPr>
                <p14:cNvContentPartPr/>
                <p14:nvPr/>
              </p14:nvContentPartPr>
              <p14:xfrm>
                <a:off x="4458550" y="6599107"/>
                <a:ext cx="127440" cy="81720"/>
              </p14:xfrm>
            </p:contentPart>
          </mc:Choice>
          <mc:Fallback>
            <p:pic>
              <p:nvPicPr>
                <p:cNvPr id="538" name="Freihand 537">
                  <a:extLst>
                    <a:ext uri="{FF2B5EF4-FFF2-40B4-BE49-F238E27FC236}">
                      <a16:creationId xmlns:a16="http://schemas.microsoft.com/office/drawing/2014/main" id="{F3C8B29B-574B-431F-9172-1B98478E1D40}"/>
                    </a:ext>
                  </a:extLst>
                </p:cNvPr>
                <p:cNvPicPr/>
                <p:nvPr/>
              </p:nvPicPr>
              <p:blipFill>
                <a:blip r:embed="rId900"/>
                <a:stretch>
                  <a:fillRect/>
                </a:stretch>
              </p:blipFill>
              <p:spPr>
                <a:xfrm>
                  <a:off x="4454230" y="6594787"/>
                  <a:ext cx="136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39" name="Freihand 538">
                  <a:extLst>
                    <a:ext uri="{FF2B5EF4-FFF2-40B4-BE49-F238E27FC236}">
                      <a16:creationId xmlns:a16="http://schemas.microsoft.com/office/drawing/2014/main" id="{28B8DF55-F5C1-4C0A-A827-7E8DFD6AC028}"/>
                    </a:ext>
                  </a:extLst>
                </p14:cNvPr>
                <p14:cNvContentPartPr/>
                <p14:nvPr/>
              </p14:nvContentPartPr>
              <p14:xfrm>
                <a:off x="4652230" y="6581827"/>
                <a:ext cx="63720" cy="105120"/>
              </p14:xfrm>
            </p:contentPart>
          </mc:Choice>
          <mc:Fallback>
            <p:pic>
              <p:nvPicPr>
                <p:cNvPr id="539" name="Freihand 538">
                  <a:extLst>
                    <a:ext uri="{FF2B5EF4-FFF2-40B4-BE49-F238E27FC236}">
                      <a16:creationId xmlns:a16="http://schemas.microsoft.com/office/drawing/2014/main" id="{28B8DF55-F5C1-4C0A-A827-7E8DFD6AC028}"/>
                    </a:ext>
                  </a:extLst>
                </p:cNvPr>
                <p:cNvPicPr/>
                <p:nvPr/>
              </p:nvPicPr>
              <p:blipFill>
                <a:blip r:embed="rId902"/>
                <a:stretch>
                  <a:fillRect/>
                </a:stretch>
              </p:blipFill>
              <p:spPr>
                <a:xfrm>
                  <a:off x="4647910" y="6577507"/>
                  <a:ext cx="72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40" name="Freihand 539">
                  <a:extLst>
                    <a:ext uri="{FF2B5EF4-FFF2-40B4-BE49-F238E27FC236}">
                      <a16:creationId xmlns:a16="http://schemas.microsoft.com/office/drawing/2014/main" id="{0BD1CB5A-91AD-4764-B346-7CC7A2424F80}"/>
                    </a:ext>
                  </a:extLst>
                </p14:cNvPr>
                <p14:cNvContentPartPr/>
                <p14:nvPr/>
              </p14:nvContentPartPr>
              <p14:xfrm>
                <a:off x="4556110" y="6524587"/>
                <a:ext cx="223560" cy="7920"/>
              </p14:xfrm>
            </p:contentPart>
          </mc:Choice>
          <mc:Fallback>
            <p:pic>
              <p:nvPicPr>
                <p:cNvPr id="540" name="Freihand 539">
                  <a:extLst>
                    <a:ext uri="{FF2B5EF4-FFF2-40B4-BE49-F238E27FC236}">
                      <a16:creationId xmlns:a16="http://schemas.microsoft.com/office/drawing/2014/main" id="{0BD1CB5A-91AD-4764-B346-7CC7A2424F80}"/>
                    </a:ext>
                  </a:extLst>
                </p:cNvPr>
                <p:cNvPicPr/>
                <p:nvPr/>
              </p:nvPicPr>
              <p:blipFill>
                <a:blip r:embed="rId904"/>
                <a:stretch>
                  <a:fillRect/>
                </a:stretch>
              </p:blipFill>
              <p:spPr>
                <a:xfrm>
                  <a:off x="4551790" y="6520267"/>
                  <a:ext cx="232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41" name="Freihand 540">
                  <a:extLst>
                    <a:ext uri="{FF2B5EF4-FFF2-40B4-BE49-F238E27FC236}">
                      <a16:creationId xmlns:a16="http://schemas.microsoft.com/office/drawing/2014/main" id="{E160F803-3BD4-4464-A66F-B1E37D375584}"/>
                    </a:ext>
                  </a:extLst>
                </p14:cNvPr>
                <p14:cNvContentPartPr/>
                <p14:nvPr/>
              </p14:nvContentPartPr>
              <p14:xfrm>
                <a:off x="4984870" y="6607747"/>
                <a:ext cx="118080" cy="10440"/>
              </p14:xfrm>
            </p:contentPart>
          </mc:Choice>
          <mc:Fallback>
            <p:pic>
              <p:nvPicPr>
                <p:cNvPr id="541" name="Freihand 540">
                  <a:extLst>
                    <a:ext uri="{FF2B5EF4-FFF2-40B4-BE49-F238E27FC236}">
                      <a16:creationId xmlns:a16="http://schemas.microsoft.com/office/drawing/2014/main" id="{E160F803-3BD4-4464-A66F-B1E37D375584}"/>
                    </a:ext>
                  </a:extLst>
                </p:cNvPr>
                <p:cNvPicPr/>
                <p:nvPr/>
              </p:nvPicPr>
              <p:blipFill>
                <a:blip r:embed="rId906"/>
                <a:stretch>
                  <a:fillRect/>
                </a:stretch>
              </p:blipFill>
              <p:spPr>
                <a:xfrm>
                  <a:off x="4980550" y="6603427"/>
                  <a:ext cx="126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42" name="Freihand 541">
                  <a:extLst>
                    <a:ext uri="{FF2B5EF4-FFF2-40B4-BE49-F238E27FC236}">
                      <a16:creationId xmlns:a16="http://schemas.microsoft.com/office/drawing/2014/main" id="{8A06B78F-2B20-4AFC-93B7-4EF1132BA4BB}"/>
                    </a:ext>
                  </a:extLst>
                </p14:cNvPr>
                <p14:cNvContentPartPr/>
                <p14:nvPr/>
              </p14:nvContentPartPr>
              <p14:xfrm>
                <a:off x="4967950" y="6640867"/>
                <a:ext cx="156240" cy="11880"/>
              </p14:xfrm>
            </p:contentPart>
          </mc:Choice>
          <mc:Fallback>
            <p:pic>
              <p:nvPicPr>
                <p:cNvPr id="542" name="Freihand 541">
                  <a:extLst>
                    <a:ext uri="{FF2B5EF4-FFF2-40B4-BE49-F238E27FC236}">
                      <a16:creationId xmlns:a16="http://schemas.microsoft.com/office/drawing/2014/main" id="{8A06B78F-2B20-4AFC-93B7-4EF1132BA4BB}"/>
                    </a:ext>
                  </a:extLst>
                </p:cNvPr>
                <p:cNvPicPr/>
                <p:nvPr/>
              </p:nvPicPr>
              <p:blipFill>
                <a:blip r:embed="rId908"/>
                <a:stretch>
                  <a:fillRect/>
                </a:stretch>
              </p:blipFill>
              <p:spPr>
                <a:xfrm>
                  <a:off x="4963630" y="6636547"/>
                  <a:ext cx="1648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43" name="Freihand 542">
                  <a:extLst>
                    <a:ext uri="{FF2B5EF4-FFF2-40B4-BE49-F238E27FC236}">
                      <a16:creationId xmlns:a16="http://schemas.microsoft.com/office/drawing/2014/main" id="{4922F007-D8EB-4A98-8341-9A7A1BAD03CC}"/>
                    </a:ext>
                  </a:extLst>
                </p14:cNvPr>
                <p14:cNvContentPartPr/>
                <p14:nvPr/>
              </p14:nvContentPartPr>
              <p14:xfrm>
                <a:off x="5270710" y="6529627"/>
                <a:ext cx="206280" cy="154080"/>
              </p14:xfrm>
            </p:contentPart>
          </mc:Choice>
          <mc:Fallback>
            <p:pic>
              <p:nvPicPr>
                <p:cNvPr id="543" name="Freihand 542">
                  <a:extLst>
                    <a:ext uri="{FF2B5EF4-FFF2-40B4-BE49-F238E27FC236}">
                      <a16:creationId xmlns:a16="http://schemas.microsoft.com/office/drawing/2014/main" id="{4922F007-D8EB-4A98-8341-9A7A1BAD03CC}"/>
                    </a:ext>
                  </a:extLst>
                </p:cNvPr>
                <p:cNvPicPr/>
                <p:nvPr/>
              </p:nvPicPr>
              <p:blipFill>
                <a:blip r:embed="rId910"/>
                <a:stretch>
                  <a:fillRect/>
                </a:stretch>
              </p:blipFill>
              <p:spPr>
                <a:xfrm>
                  <a:off x="5266390" y="6525307"/>
                  <a:ext cx="214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44" name="Freihand 543">
                  <a:extLst>
                    <a:ext uri="{FF2B5EF4-FFF2-40B4-BE49-F238E27FC236}">
                      <a16:creationId xmlns:a16="http://schemas.microsoft.com/office/drawing/2014/main" id="{CF07D66F-3DE6-42A6-9A18-CBCA063AD2AE}"/>
                    </a:ext>
                  </a:extLst>
                </p14:cNvPr>
                <p14:cNvContentPartPr/>
                <p14:nvPr/>
              </p14:nvContentPartPr>
              <p14:xfrm>
                <a:off x="5464030" y="6546907"/>
                <a:ext cx="163800" cy="135360"/>
              </p14:xfrm>
            </p:contentPart>
          </mc:Choice>
          <mc:Fallback>
            <p:pic>
              <p:nvPicPr>
                <p:cNvPr id="544" name="Freihand 543">
                  <a:extLst>
                    <a:ext uri="{FF2B5EF4-FFF2-40B4-BE49-F238E27FC236}">
                      <a16:creationId xmlns:a16="http://schemas.microsoft.com/office/drawing/2014/main" id="{CF07D66F-3DE6-42A6-9A18-CBCA063AD2AE}"/>
                    </a:ext>
                  </a:extLst>
                </p:cNvPr>
                <p:cNvPicPr/>
                <p:nvPr/>
              </p:nvPicPr>
              <p:blipFill>
                <a:blip r:embed="rId912"/>
                <a:stretch>
                  <a:fillRect/>
                </a:stretch>
              </p:blipFill>
              <p:spPr>
                <a:xfrm>
                  <a:off x="5459710" y="6542587"/>
                  <a:ext cx="172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45" name="Freihand 544">
                  <a:extLst>
                    <a:ext uri="{FF2B5EF4-FFF2-40B4-BE49-F238E27FC236}">
                      <a16:creationId xmlns:a16="http://schemas.microsoft.com/office/drawing/2014/main" id="{C5BC18BE-AEBC-4E5D-BC02-24091958C375}"/>
                    </a:ext>
                  </a:extLst>
                </p14:cNvPr>
                <p14:cNvContentPartPr/>
                <p14:nvPr/>
              </p14:nvContentPartPr>
              <p14:xfrm>
                <a:off x="5772190" y="6549067"/>
                <a:ext cx="136080" cy="114840"/>
              </p14:xfrm>
            </p:contentPart>
          </mc:Choice>
          <mc:Fallback>
            <p:pic>
              <p:nvPicPr>
                <p:cNvPr id="545" name="Freihand 544">
                  <a:extLst>
                    <a:ext uri="{FF2B5EF4-FFF2-40B4-BE49-F238E27FC236}">
                      <a16:creationId xmlns:a16="http://schemas.microsoft.com/office/drawing/2014/main" id="{C5BC18BE-AEBC-4E5D-BC02-24091958C375}"/>
                    </a:ext>
                  </a:extLst>
                </p:cNvPr>
                <p:cNvPicPr/>
                <p:nvPr/>
              </p:nvPicPr>
              <p:blipFill>
                <a:blip r:embed="rId914"/>
                <a:stretch>
                  <a:fillRect/>
                </a:stretch>
              </p:blipFill>
              <p:spPr>
                <a:xfrm>
                  <a:off x="5767870" y="6544747"/>
                  <a:ext cx="144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46" name="Freihand 545">
                  <a:extLst>
                    <a:ext uri="{FF2B5EF4-FFF2-40B4-BE49-F238E27FC236}">
                      <a16:creationId xmlns:a16="http://schemas.microsoft.com/office/drawing/2014/main" id="{2A597863-0333-4C85-9C71-1E5D97550484}"/>
                    </a:ext>
                  </a:extLst>
                </p14:cNvPr>
                <p14:cNvContentPartPr/>
                <p14:nvPr/>
              </p14:nvContentPartPr>
              <p14:xfrm>
                <a:off x="5829070" y="6465187"/>
                <a:ext cx="21240" cy="4680"/>
              </p14:xfrm>
            </p:contentPart>
          </mc:Choice>
          <mc:Fallback>
            <p:pic>
              <p:nvPicPr>
                <p:cNvPr id="546" name="Freihand 545">
                  <a:extLst>
                    <a:ext uri="{FF2B5EF4-FFF2-40B4-BE49-F238E27FC236}">
                      <a16:creationId xmlns:a16="http://schemas.microsoft.com/office/drawing/2014/main" id="{2A597863-0333-4C85-9C71-1E5D97550484}"/>
                    </a:ext>
                  </a:extLst>
                </p:cNvPr>
                <p:cNvPicPr/>
                <p:nvPr/>
              </p:nvPicPr>
              <p:blipFill>
                <a:blip r:embed="rId916"/>
                <a:stretch>
                  <a:fillRect/>
                </a:stretch>
              </p:blipFill>
              <p:spPr>
                <a:xfrm>
                  <a:off x="5824750" y="6460867"/>
                  <a:ext cx="298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47" name="Freihand 546">
                  <a:extLst>
                    <a:ext uri="{FF2B5EF4-FFF2-40B4-BE49-F238E27FC236}">
                      <a16:creationId xmlns:a16="http://schemas.microsoft.com/office/drawing/2014/main" id="{2E914FCB-57C3-4AA3-B145-A7EC9B43BE53}"/>
                    </a:ext>
                  </a:extLst>
                </p14:cNvPr>
                <p14:cNvContentPartPr/>
                <p14:nvPr/>
              </p14:nvContentPartPr>
              <p14:xfrm>
                <a:off x="5208070" y="6479947"/>
                <a:ext cx="415800" cy="205200"/>
              </p14:xfrm>
            </p:contentPart>
          </mc:Choice>
          <mc:Fallback>
            <p:pic>
              <p:nvPicPr>
                <p:cNvPr id="547" name="Freihand 546">
                  <a:extLst>
                    <a:ext uri="{FF2B5EF4-FFF2-40B4-BE49-F238E27FC236}">
                      <a16:creationId xmlns:a16="http://schemas.microsoft.com/office/drawing/2014/main" id="{2E914FCB-57C3-4AA3-B145-A7EC9B43BE53}"/>
                    </a:ext>
                  </a:extLst>
                </p:cNvPr>
                <p:cNvPicPr/>
                <p:nvPr/>
              </p:nvPicPr>
              <p:blipFill>
                <a:blip r:embed="rId918"/>
                <a:stretch>
                  <a:fillRect/>
                </a:stretch>
              </p:blipFill>
              <p:spPr>
                <a:xfrm>
                  <a:off x="5203750" y="6475627"/>
                  <a:ext cx="4244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48" name="Freihand 547">
                  <a:extLst>
                    <a:ext uri="{FF2B5EF4-FFF2-40B4-BE49-F238E27FC236}">
                      <a16:creationId xmlns:a16="http://schemas.microsoft.com/office/drawing/2014/main" id="{9C63ED9F-8E7C-4DD7-A598-E182426AB3FD}"/>
                    </a:ext>
                  </a:extLst>
                </p14:cNvPr>
                <p14:cNvContentPartPr/>
                <p14:nvPr/>
              </p14:nvContentPartPr>
              <p14:xfrm>
                <a:off x="3333910" y="6565267"/>
                <a:ext cx="402480" cy="173520"/>
              </p14:xfrm>
            </p:contentPart>
          </mc:Choice>
          <mc:Fallback>
            <p:pic>
              <p:nvPicPr>
                <p:cNvPr id="548" name="Freihand 547">
                  <a:extLst>
                    <a:ext uri="{FF2B5EF4-FFF2-40B4-BE49-F238E27FC236}">
                      <a16:creationId xmlns:a16="http://schemas.microsoft.com/office/drawing/2014/main" id="{9C63ED9F-8E7C-4DD7-A598-E182426AB3FD}"/>
                    </a:ext>
                  </a:extLst>
                </p:cNvPr>
                <p:cNvPicPr/>
                <p:nvPr/>
              </p:nvPicPr>
              <p:blipFill>
                <a:blip r:embed="rId920"/>
                <a:stretch>
                  <a:fillRect/>
                </a:stretch>
              </p:blipFill>
              <p:spPr>
                <a:xfrm>
                  <a:off x="3329590" y="6560947"/>
                  <a:ext cx="411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50" name="Freihand 549">
                  <a:extLst>
                    <a:ext uri="{FF2B5EF4-FFF2-40B4-BE49-F238E27FC236}">
                      <a16:creationId xmlns:a16="http://schemas.microsoft.com/office/drawing/2014/main" id="{1A104835-0D62-4C3C-B4BD-52AE89866CD2}"/>
                    </a:ext>
                  </a:extLst>
                </p14:cNvPr>
                <p14:cNvContentPartPr/>
                <p14:nvPr/>
              </p14:nvContentPartPr>
              <p14:xfrm>
                <a:off x="4388350" y="6412987"/>
                <a:ext cx="493920" cy="384480"/>
              </p14:xfrm>
            </p:contentPart>
          </mc:Choice>
          <mc:Fallback>
            <p:pic>
              <p:nvPicPr>
                <p:cNvPr id="550" name="Freihand 549">
                  <a:extLst>
                    <a:ext uri="{FF2B5EF4-FFF2-40B4-BE49-F238E27FC236}">
                      <a16:creationId xmlns:a16="http://schemas.microsoft.com/office/drawing/2014/main" id="{1A104835-0D62-4C3C-B4BD-52AE89866CD2}"/>
                    </a:ext>
                  </a:extLst>
                </p:cNvPr>
                <p:cNvPicPr/>
                <p:nvPr/>
              </p:nvPicPr>
              <p:blipFill>
                <a:blip r:embed="rId922"/>
                <a:stretch>
                  <a:fillRect/>
                </a:stretch>
              </p:blipFill>
              <p:spPr>
                <a:xfrm>
                  <a:off x="4384030" y="6408667"/>
                  <a:ext cx="50256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52" name="Freihand 551">
                  <a:extLst>
                    <a:ext uri="{FF2B5EF4-FFF2-40B4-BE49-F238E27FC236}">
                      <a16:creationId xmlns:a16="http://schemas.microsoft.com/office/drawing/2014/main" id="{F6762653-66B8-43F3-9486-3B6CBC1F4840}"/>
                    </a:ext>
                  </a:extLst>
                </p14:cNvPr>
                <p14:cNvContentPartPr/>
                <p14:nvPr/>
              </p14:nvContentPartPr>
              <p14:xfrm>
                <a:off x="4805230" y="6387427"/>
                <a:ext cx="1568160" cy="131760"/>
              </p14:xfrm>
            </p:contentPart>
          </mc:Choice>
          <mc:Fallback>
            <p:pic>
              <p:nvPicPr>
                <p:cNvPr id="552" name="Freihand 551">
                  <a:extLst>
                    <a:ext uri="{FF2B5EF4-FFF2-40B4-BE49-F238E27FC236}">
                      <a16:creationId xmlns:a16="http://schemas.microsoft.com/office/drawing/2014/main" id="{F6762653-66B8-43F3-9486-3B6CBC1F4840}"/>
                    </a:ext>
                  </a:extLst>
                </p:cNvPr>
                <p:cNvPicPr/>
                <p:nvPr/>
              </p:nvPicPr>
              <p:blipFill>
                <a:blip r:embed="rId924"/>
                <a:stretch>
                  <a:fillRect/>
                </a:stretch>
              </p:blipFill>
              <p:spPr>
                <a:xfrm>
                  <a:off x="4800910" y="6383107"/>
                  <a:ext cx="1576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53" name="Freihand 552">
                  <a:extLst>
                    <a:ext uri="{FF2B5EF4-FFF2-40B4-BE49-F238E27FC236}">
                      <a16:creationId xmlns:a16="http://schemas.microsoft.com/office/drawing/2014/main" id="{63FAF413-E8CD-4377-81EF-56D55CA49E50}"/>
                    </a:ext>
                  </a:extLst>
                </p14:cNvPr>
                <p14:cNvContentPartPr/>
                <p14:nvPr/>
              </p14:nvContentPartPr>
              <p14:xfrm>
                <a:off x="6338830" y="6322627"/>
                <a:ext cx="192600" cy="158760"/>
              </p14:xfrm>
            </p:contentPart>
          </mc:Choice>
          <mc:Fallback>
            <p:pic>
              <p:nvPicPr>
                <p:cNvPr id="553" name="Freihand 552">
                  <a:extLst>
                    <a:ext uri="{FF2B5EF4-FFF2-40B4-BE49-F238E27FC236}">
                      <a16:creationId xmlns:a16="http://schemas.microsoft.com/office/drawing/2014/main" id="{63FAF413-E8CD-4377-81EF-56D55CA49E50}"/>
                    </a:ext>
                  </a:extLst>
                </p:cNvPr>
                <p:cNvPicPr/>
                <p:nvPr/>
              </p:nvPicPr>
              <p:blipFill>
                <a:blip r:embed="rId926"/>
                <a:stretch>
                  <a:fillRect/>
                </a:stretch>
              </p:blipFill>
              <p:spPr>
                <a:xfrm>
                  <a:off x="6334510" y="6318307"/>
                  <a:ext cx="201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55" name="Freihand 554">
                  <a:extLst>
                    <a:ext uri="{FF2B5EF4-FFF2-40B4-BE49-F238E27FC236}">
                      <a16:creationId xmlns:a16="http://schemas.microsoft.com/office/drawing/2014/main" id="{540B336A-62FA-4CB7-9576-EADAEE14BEB4}"/>
                    </a:ext>
                  </a:extLst>
                </p14:cNvPr>
                <p14:cNvContentPartPr/>
                <p14:nvPr/>
              </p14:nvContentPartPr>
              <p14:xfrm>
                <a:off x="6609910" y="6259267"/>
                <a:ext cx="109800" cy="165240"/>
              </p14:xfrm>
            </p:contentPart>
          </mc:Choice>
          <mc:Fallback>
            <p:pic>
              <p:nvPicPr>
                <p:cNvPr id="555" name="Freihand 554">
                  <a:extLst>
                    <a:ext uri="{FF2B5EF4-FFF2-40B4-BE49-F238E27FC236}">
                      <a16:creationId xmlns:a16="http://schemas.microsoft.com/office/drawing/2014/main" id="{540B336A-62FA-4CB7-9576-EADAEE14BEB4}"/>
                    </a:ext>
                  </a:extLst>
                </p:cNvPr>
                <p:cNvPicPr/>
                <p:nvPr/>
              </p:nvPicPr>
              <p:blipFill>
                <a:blip r:embed="rId928"/>
                <a:stretch>
                  <a:fillRect/>
                </a:stretch>
              </p:blipFill>
              <p:spPr>
                <a:xfrm>
                  <a:off x="6605590" y="6254947"/>
                  <a:ext cx="118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56" name="Freihand 555">
                  <a:extLst>
                    <a:ext uri="{FF2B5EF4-FFF2-40B4-BE49-F238E27FC236}">
                      <a16:creationId xmlns:a16="http://schemas.microsoft.com/office/drawing/2014/main" id="{F19AEBEA-296D-4B17-8D73-D186166066BE}"/>
                    </a:ext>
                  </a:extLst>
                </p14:cNvPr>
                <p14:cNvContentPartPr/>
                <p14:nvPr/>
              </p14:nvContentPartPr>
              <p14:xfrm>
                <a:off x="6764350" y="6322987"/>
                <a:ext cx="192600" cy="86760"/>
              </p14:xfrm>
            </p:contentPart>
          </mc:Choice>
          <mc:Fallback>
            <p:pic>
              <p:nvPicPr>
                <p:cNvPr id="556" name="Freihand 555">
                  <a:extLst>
                    <a:ext uri="{FF2B5EF4-FFF2-40B4-BE49-F238E27FC236}">
                      <a16:creationId xmlns:a16="http://schemas.microsoft.com/office/drawing/2014/main" id="{F19AEBEA-296D-4B17-8D73-D186166066BE}"/>
                    </a:ext>
                  </a:extLst>
                </p:cNvPr>
                <p:cNvPicPr/>
                <p:nvPr/>
              </p:nvPicPr>
              <p:blipFill>
                <a:blip r:embed="rId930"/>
                <a:stretch>
                  <a:fillRect/>
                </a:stretch>
              </p:blipFill>
              <p:spPr>
                <a:xfrm>
                  <a:off x="6760030" y="6318667"/>
                  <a:ext cx="201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57" name="Freihand 556">
                  <a:extLst>
                    <a:ext uri="{FF2B5EF4-FFF2-40B4-BE49-F238E27FC236}">
                      <a16:creationId xmlns:a16="http://schemas.microsoft.com/office/drawing/2014/main" id="{C094E6D8-55B8-4928-BF24-4E5F06D6E7BA}"/>
                    </a:ext>
                  </a:extLst>
                </p14:cNvPr>
                <p14:cNvContentPartPr/>
                <p14:nvPr/>
              </p14:nvContentPartPr>
              <p14:xfrm>
                <a:off x="6912670" y="6228667"/>
                <a:ext cx="18360" cy="25920"/>
              </p14:xfrm>
            </p:contentPart>
          </mc:Choice>
          <mc:Fallback>
            <p:pic>
              <p:nvPicPr>
                <p:cNvPr id="557" name="Freihand 556">
                  <a:extLst>
                    <a:ext uri="{FF2B5EF4-FFF2-40B4-BE49-F238E27FC236}">
                      <a16:creationId xmlns:a16="http://schemas.microsoft.com/office/drawing/2014/main" id="{C094E6D8-55B8-4928-BF24-4E5F06D6E7BA}"/>
                    </a:ext>
                  </a:extLst>
                </p:cNvPr>
                <p:cNvPicPr/>
                <p:nvPr/>
              </p:nvPicPr>
              <p:blipFill>
                <a:blip r:embed="rId932"/>
                <a:stretch>
                  <a:fillRect/>
                </a:stretch>
              </p:blipFill>
              <p:spPr>
                <a:xfrm>
                  <a:off x="6908350" y="6224347"/>
                  <a:ext cx="27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59" name="Freihand 558">
                  <a:extLst>
                    <a:ext uri="{FF2B5EF4-FFF2-40B4-BE49-F238E27FC236}">
                      <a16:creationId xmlns:a16="http://schemas.microsoft.com/office/drawing/2014/main" id="{E72624B7-D277-4FD7-8D23-C0B474B2A9C7}"/>
                    </a:ext>
                  </a:extLst>
                </p14:cNvPr>
                <p14:cNvContentPartPr/>
                <p14:nvPr/>
              </p14:nvContentPartPr>
              <p14:xfrm>
                <a:off x="6418390" y="6505147"/>
                <a:ext cx="117360" cy="128520"/>
              </p14:xfrm>
            </p:contentPart>
          </mc:Choice>
          <mc:Fallback>
            <p:pic>
              <p:nvPicPr>
                <p:cNvPr id="559" name="Freihand 558">
                  <a:extLst>
                    <a:ext uri="{FF2B5EF4-FFF2-40B4-BE49-F238E27FC236}">
                      <a16:creationId xmlns:a16="http://schemas.microsoft.com/office/drawing/2014/main" id="{E72624B7-D277-4FD7-8D23-C0B474B2A9C7}"/>
                    </a:ext>
                  </a:extLst>
                </p:cNvPr>
                <p:cNvPicPr/>
                <p:nvPr/>
              </p:nvPicPr>
              <p:blipFill>
                <a:blip r:embed="rId934"/>
                <a:stretch>
                  <a:fillRect/>
                </a:stretch>
              </p:blipFill>
              <p:spPr>
                <a:xfrm>
                  <a:off x="6414070" y="6500827"/>
                  <a:ext cx="126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60" name="Freihand 559">
                  <a:extLst>
                    <a:ext uri="{FF2B5EF4-FFF2-40B4-BE49-F238E27FC236}">
                      <a16:creationId xmlns:a16="http://schemas.microsoft.com/office/drawing/2014/main" id="{C535A6CB-6884-4632-965B-B1CF8240FA4B}"/>
                    </a:ext>
                  </a:extLst>
                </p14:cNvPr>
                <p14:cNvContentPartPr/>
                <p14:nvPr/>
              </p14:nvContentPartPr>
              <p14:xfrm>
                <a:off x="6490030" y="6587587"/>
                <a:ext cx="42840" cy="55080"/>
              </p14:xfrm>
            </p:contentPart>
          </mc:Choice>
          <mc:Fallback>
            <p:pic>
              <p:nvPicPr>
                <p:cNvPr id="560" name="Freihand 559">
                  <a:extLst>
                    <a:ext uri="{FF2B5EF4-FFF2-40B4-BE49-F238E27FC236}">
                      <a16:creationId xmlns:a16="http://schemas.microsoft.com/office/drawing/2014/main" id="{C535A6CB-6884-4632-965B-B1CF8240FA4B}"/>
                    </a:ext>
                  </a:extLst>
                </p:cNvPr>
                <p:cNvPicPr/>
                <p:nvPr/>
              </p:nvPicPr>
              <p:blipFill>
                <a:blip r:embed="rId936"/>
                <a:stretch>
                  <a:fillRect/>
                </a:stretch>
              </p:blipFill>
              <p:spPr>
                <a:xfrm>
                  <a:off x="6485710" y="6583267"/>
                  <a:ext cx="51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61" name="Freihand 560">
                  <a:extLst>
                    <a:ext uri="{FF2B5EF4-FFF2-40B4-BE49-F238E27FC236}">
                      <a16:creationId xmlns:a16="http://schemas.microsoft.com/office/drawing/2014/main" id="{EB1EAF51-C87E-4B42-A8ED-EF52260461F2}"/>
                    </a:ext>
                  </a:extLst>
                </p14:cNvPr>
                <p14:cNvContentPartPr/>
                <p14:nvPr/>
              </p14:nvContentPartPr>
              <p14:xfrm>
                <a:off x="6591910" y="6492187"/>
                <a:ext cx="9720" cy="148680"/>
              </p14:xfrm>
            </p:contentPart>
          </mc:Choice>
          <mc:Fallback>
            <p:pic>
              <p:nvPicPr>
                <p:cNvPr id="561" name="Freihand 560">
                  <a:extLst>
                    <a:ext uri="{FF2B5EF4-FFF2-40B4-BE49-F238E27FC236}">
                      <a16:creationId xmlns:a16="http://schemas.microsoft.com/office/drawing/2014/main" id="{EB1EAF51-C87E-4B42-A8ED-EF52260461F2}"/>
                    </a:ext>
                  </a:extLst>
                </p:cNvPr>
                <p:cNvPicPr/>
                <p:nvPr/>
              </p:nvPicPr>
              <p:blipFill>
                <a:blip r:embed="rId938"/>
                <a:stretch>
                  <a:fillRect/>
                </a:stretch>
              </p:blipFill>
              <p:spPr>
                <a:xfrm>
                  <a:off x="6587590" y="6487867"/>
                  <a:ext cx="18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62" name="Freihand 561">
                  <a:extLst>
                    <a:ext uri="{FF2B5EF4-FFF2-40B4-BE49-F238E27FC236}">
                      <a16:creationId xmlns:a16="http://schemas.microsoft.com/office/drawing/2014/main" id="{F2983F25-A575-4721-989B-E4FDECE5C916}"/>
                    </a:ext>
                  </a:extLst>
                </p14:cNvPr>
                <p14:cNvContentPartPr/>
                <p14:nvPr/>
              </p14:nvContentPartPr>
              <p14:xfrm>
                <a:off x="6614230" y="6545827"/>
                <a:ext cx="259560" cy="81000"/>
              </p14:xfrm>
            </p:contentPart>
          </mc:Choice>
          <mc:Fallback>
            <p:pic>
              <p:nvPicPr>
                <p:cNvPr id="562" name="Freihand 561">
                  <a:extLst>
                    <a:ext uri="{FF2B5EF4-FFF2-40B4-BE49-F238E27FC236}">
                      <a16:creationId xmlns:a16="http://schemas.microsoft.com/office/drawing/2014/main" id="{F2983F25-A575-4721-989B-E4FDECE5C916}"/>
                    </a:ext>
                  </a:extLst>
                </p:cNvPr>
                <p:cNvPicPr/>
                <p:nvPr/>
              </p:nvPicPr>
              <p:blipFill>
                <a:blip r:embed="rId940"/>
                <a:stretch>
                  <a:fillRect/>
                </a:stretch>
              </p:blipFill>
              <p:spPr>
                <a:xfrm>
                  <a:off x="6609910" y="6541507"/>
                  <a:ext cx="268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63" name="Freihand 562">
                  <a:extLst>
                    <a:ext uri="{FF2B5EF4-FFF2-40B4-BE49-F238E27FC236}">
                      <a16:creationId xmlns:a16="http://schemas.microsoft.com/office/drawing/2014/main" id="{187B4417-6D7F-433A-8CA0-E48ED82E13C7}"/>
                    </a:ext>
                  </a:extLst>
                </p14:cNvPr>
                <p14:cNvContentPartPr/>
                <p14:nvPr/>
              </p14:nvContentPartPr>
              <p14:xfrm>
                <a:off x="6749950" y="6479947"/>
                <a:ext cx="360" cy="360"/>
              </p14:xfrm>
            </p:contentPart>
          </mc:Choice>
          <mc:Fallback>
            <p:pic>
              <p:nvPicPr>
                <p:cNvPr id="563" name="Freihand 562">
                  <a:extLst>
                    <a:ext uri="{FF2B5EF4-FFF2-40B4-BE49-F238E27FC236}">
                      <a16:creationId xmlns:a16="http://schemas.microsoft.com/office/drawing/2014/main" id="{187B4417-6D7F-433A-8CA0-E48ED82E13C7}"/>
                    </a:ext>
                  </a:extLst>
                </p:cNvPr>
                <p:cNvPicPr/>
                <p:nvPr/>
              </p:nvPicPr>
              <p:blipFill>
                <a:blip r:embed="rId25"/>
                <a:stretch>
                  <a:fillRect/>
                </a:stretch>
              </p:blipFill>
              <p:spPr>
                <a:xfrm>
                  <a:off x="6745630" y="6475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64" name="Freihand 563">
                  <a:extLst>
                    <a:ext uri="{FF2B5EF4-FFF2-40B4-BE49-F238E27FC236}">
                      <a16:creationId xmlns:a16="http://schemas.microsoft.com/office/drawing/2014/main" id="{20D8D1B9-5E13-4C7D-9D5E-CC0FFEE2CB7B}"/>
                    </a:ext>
                  </a:extLst>
                </p14:cNvPr>
                <p14:cNvContentPartPr/>
                <p14:nvPr/>
              </p14:nvContentPartPr>
              <p14:xfrm>
                <a:off x="6307870" y="6636187"/>
                <a:ext cx="119520" cy="42840"/>
              </p14:xfrm>
            </p:contentPart>
          </mc:Choice>
          <mc:Fallback>
            <p:pic>
              <p:nvPicPr>
                <p:cNvPr id="564" name="Freihand 563">
                  <a:extLst>
                    <a:ext uri="{FF2B5EF4-FFF2-40B4-BE49-F238E27FC236}">
                      <a16:creationId xmlns:a16="http://schemas.microsoft.com/office/drawing/2014/main" id="{20D8D1B9-5E13-4C7D-9D5E-CC0FFEE2CB7B}"/>
                    </a:ext>
                  </a:extLst>
                </p:cNvPr>
                <p:cNvPicPr/>
                <p:nvPr/>
              </p:nvPicPr>
              <p:blipFill>
                <a:blip r:embed="rId943"/>
                <a:stretch>
                  <a:fillRect/>
                </a:stretch>
              </p:blipFill>
              <p:spPr>
                <a:xfrm>
                  <a:off x="6303550" y="6631867"/>
                  <a:ext cx="1281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65" name="Freihand 564">
                  <a:extLst>
                    <a:ext uri="{FF2B5EF4-FFF2-40B4-BE49-F238E27FC236}">
                      <a16:creationId xmlns:a16="http://schemas.microsoft.com/office/drawing/2014/main" id="{18A5253E-729D-4434-A793-F1C43FFFEB8C}"/>
                    </a:ext>
                  </a:extLst>
                </p14:cNvPr>
                <p14:cNvContentPartPr/>
                <p14:nvPr/>
              </p14:nvContentPartPr>
              <p14:xfrm>
                <a:off x="6859750" y="6474547"/>
                <a:ext cx="66600" cy="51480"/>
              </p14:xfrm>
            </p:contentPart>
          </mc:Choice>
          <mc:Fallback>
            <p:pic>
              <p:nvPicPr>
                <p:cNvPr id="565" name="Freihand 564">
                  <a:extLst>
                    <a:ext uri="{FF2B5EF4-FFF2-40B4-BE49-F238E27FC236}">
                      <a16:creationId xmlns:a16="http://schemas.microsoft.com/office/drawing/2014/main" id="{18A5253E-729D-4434-A793-F1C43FFFEB8C}"/>
                    </a:ext>
                  </a:extLst>
                </p:cNvPr>
                <p:cNvPicPr/>
                <p:nvPr/>
              </p:nvPicPr>
              <p:blipFill>
                <a:blip r:embed="rId945"/>
                <a:stretch>
                  <a:fillRect/>
                </a:stretch>
              </p:blipFill>
              <p:spPr>
                <a:xfrm>
                  <a:off x="6855430" y="6470227"/>
                  <a:ext cx="75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67" name="Freihand 566">
                  <a:extLst>
                    <a:ext uri="{FF2B5EF4-FFF2-40B4-BE49-F238E27FC236}">
                      <a16:creationId xmlns:a16="http://schemas.microsoft.com/office/drawing/2014/main" id="{43B46DE0-5DBA-49A8-9923-39938A0DF356}"/>
                    </a:ext>
                  </a:extLst>
                </p14:cNvPr>
                <p14:cNvContentPartPr/>
                <p14:nvPr/>
              </p14:nvContentPartPr>
              <p14:xfrm>
                <a:off x="6991870" y="6279427"/>
                <a:ext cx="111600" cy="107640"/>
              </p14:xfrm>
            </p:contentPart>
          </mc:Choice>
          <mc:Fallback>
            <p:pic>
              <p:nvPicPr>
                <p:cNvPr id="567" name="Freihand 566">
                  <a:extLst>
                    <a:ext uri="{FF2B5EF4-FFF2-40B4-BE49-F238E27FC236}">
                      <a16:creationId xmlns:a16="http://schemas.microsoft.com/office/drawing/2014/main" id="{43B46DE0-5DBA-49A8-9923-39938A0DF356}"/>
                    </a:ext>
                  </a:extLst>
                </p:cNvPr>
                <p:cNvPicPr/>
                <p:nvPr/>
              </p:nvPicPr>
              <p:blipFill>
                <a:blip r:embed="rId947"/>
                <a:stretch>
                  <a:fillRect/>
                </a:stretch>
              </p:blipFill>
              <p:spPr>
                <a:xfrm>
                  <a:off x="6987550" y="6275107"/>
                  <a:ext cx="120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68" name="Freihand 567">
                  <a:extLst>
                    <a:ext uri="{FF2B5EF4-FFF2-40B4-BE49-F238E27FC236}">
                      <a16:creationId xmlns:a16="http://schemas.microsoft.com/office/drawing/2014/main" id="{206B9D05-CBD3-4B6D-93DC-6F2573E7841A}"/>
                    </a:ext>
                  </a:extLst>
                </p14:cNvPr>
                <p14:cNvContentPartPr/>
                <p14:nvPr/>
              </p14:nvContentPartPr>
              <p14:xfrm>
                <a:off x="7130110" y="6313267"/>
                <a:ext cx="93600" cy="88560"/>
              </p14:xfrm>
            </p:contentPart>
          </mc:Choice>
          <mc:Fallback>
            <p:pic>
              <p:nvPicPr>
                <p:cNvPr id="568" name="Freihand 567">
                  <a:extLst>
                    <a:ext uri="{FF2B5EF4-FFF2-40B4-BE49-F238E27FC236}">
                      <a16:creationId xmlns:a16="http://schemas.microsoft.com/office/drawing/2014/main" id="{206B9D05-CBD3-4B6D-93DC-6F2573E7841A}"/>
                    </a:ext>
                  </a:extLst>
                </p:cNvPr>
                <p:cNvPicPr/>
                <p:nvPr/>
              </p:nvPicPr>
              <p:blipFill>
                <a:blip r:embed="rId949"/>
                <a:stretch>
                  <a:fillRect/>
                </a:stretch>
              </p:blipFill>
              <p:spPr>
                <a:xfrm>
                  <a:off x="7125790" y="6308947"/>
                  <a:ext cx="102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70" name="Freihand 569">
                  <a:extLst>
                    <a:ext uri="{FF2B5EF4-FFF2-40B4-BE49-F238E27FC236}">
                      <a16:creationId xmlns:a16="http://schemas.microsoft.com/office/drawing/2014/main" id="{8C227451-0C5D-44FA-A8A0-B2D2ECC4B012}"/>
                    </a:ext>
                  </a:extLst>
                </p14:cNvPr>
                <p14:cNvContentPartPr/>
                <p14:nvPr/>
              </p14:nvContentPartPr>
              <p14:xfrm>
                <a:off x="4237510" y="6483547"/>
                <a:ext cx="581040" cy="362520"/>
              </p14:xfrm>
            </p:contentPart>
          </mc:Choice>
          <mc:Fallback>
            <p:pic>
              <p:nvPicPr>
                <p:cNvPr id="570" name="Freihand 569">
                  <a:extLst>
                    <a:ext uri="{FF2B5EF4-FFF2-40B4-BE49-F238E27FC236}">
                      <a16:creationId xmlns:a16="http://schemas.microsoft.com/office/drawing/2014/main" id="{8C227451-0C5D-44FA-A8A0-B2D2ECC4B012}"/>
                    </a:ext>
                  </a:extLst>
                </p:cNvPr>
                <p:cNvPicPr/>
                <p:nvPr/>
              </p:nvPicPr>
              <p:blipFill>
                <a:blip r:embed="rId951"/>
                <a:stretch>
                  <a:fillRect/>
                </a:stretch>
              </p:blipFill>
              <p:spPr>
                <a:xfrm>
                  <a:off x="4233190" y="6479227"/>
                  <a:ext cx="58968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71" name="Freihand 570">
                  <a:extLst>
                    <a:ext uri="{FF2B5EF4-FFF2-40B4-BE49-F238E27FC236}">
                      <a16:creationId xmlns:a16="http://schemas.microsoft.com/office/drawing/2014/main" id="{1AE1468D-6C56-4FF3-B704-E5BB21C82337}"/>
                    </a:ext>
                  </a:extLst>
                </p14:cNvPr>
                <p14:cNvContentPartPr/>
                <p14:nvPr/>
              </p14:nvContentPartPr>
              <p14:xfrm>
                <a:off x="4451710" y="6407227"/>
                <a:ext cx="375120" cy="379440"/>
              </p14:xfrm>
            </p:contentPart>
          </mc:Choice>
          <mc:Fallback>
            <p:pic>
              <p:nvPicPr>
                <p:cNvPr id="571" name="Freihand 570">
                  <a:extLst>
                    <a:ext uri="{FF2B5EF4-FFF2-40B4-BE49-F238E27FC236}">
                      <a16:creationId xmlns:a16="http://schemas.microsoft.com/office/drawing/2014/main" id="{1AE1468D-6C56-4FF3-B704-E5BB21C82337}"/>
                    </a:ext>
                  </a:extLst>
                </p:cNvPr>
                <p:cNvPicPr/>
                <p:nvPr/>
              </p:nvPicPr>
              <p:blipFill>
                <a:blip r:embed="rId953"/>
                <a:stretch>
                  <a:fillRect/>
                </a:stretch>
              </p:blipFill>
              <p:spPr>
                <a:xfrm>
                  <a:off x="4447390" y="6402907"/>
                  <a:ext cx="38376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73" name="Freihand 572">
                  <a:extLst>
                    <a:ext uri="{FF2B5EF4-FFF2-40B4-BE49-F238E27FC236}">
                      <a16:creationId xmlns:a16="http://schemas.microsoft.com/office/drawing/2014/main" id="{2C40815F-90B7-4985-9713-05F2E6225F69}"/>
                    </a:ext>
                  </a:extLst>
                </p14:cNvPr>
                <p14:cNvContentPartPr/>
                <p14:nvPr/>
              </p14:nvContentPartPr>
              <p14:xfrm>
                <a:off x="7013470" y="6500827"/>
                <a:ext cx="175680" cy="124200"/>
              </p14:xfrm>
            </p:contentPart>
          </mc:Choice>
          <mc:Fallback>
            <p:pic>
              <p:nvPicPr>
                <p:cNvPr id="573" name="Freihand 572">
                  <a:extLst>
                    <a:ext uri="{FF2B5EF4-FFF2-40B4-BE49-F238E27FC236}">
                      <a16:creationId xmlns:a16="http://schemas.microsoft.com/office/drawing/2014/main" id="{2C40815F-90B7-4985-9713-05F2E6225F69}"/>
                    </a:ext>
                  </a:extLst>
                </p:cNvPr>
                <p:cNvPicPr/>
                <p:nvPr/>
              </p:nvPicPr>
              <p:blipFill>
                <a:blip r:embed="rId955"/>
                <a:stretch>
                  <a:fillRect/>
                </a:stretch>
              </p:blipFill>
              <p:spPr>
                <a:xfrm>
                  <a:off x="7009150" y="6496507"/>
                  <a:ext cx="184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74" name="Freihand 573">
                  <a:extLst>
                    <a:ext uri="{FF2B5EF4-FFF2-40B4-BE49-F238E27FC236}">
                      <a16:creationId xmlns:a16="http://schemas.microsoft.com/office/drawing/2014/main" id="{EB818CC2-0E84-464D-BDD9-873FA81D3D88}"/>
                    </a:ext>
                  </a:extLst>
                </p14:cNvPr>
                <p14:cNvContentPartPr/>
                <p14:nvPr/>
              </p14:nvContentPartPr>
              <p14:xfrm>
                <a:off x="7240990" y="6496867"/>
                <a:ext cx="127440" cy="106560"/>
              </p14:xfrm>
            </p:contentPart>
          </mc:Choice>
          <mc:Fallback>
            <p:pic>
              <p:nvPicPr>
                <p:cNvPr id="574" name="Freihand 573">
                  <a:extLst>
                    <a:ext uri="{FF2B5EF4-FFF2-40B4-BE49-F238E27FC236}">
                      <a16:creationId xmlns:a16="http://schemas.microsoft.com/office/drawing/2014/main" id="{EB818CC2-0E84-464D-BDD9-873FA81D3D88}"/>
                    </a:ext>
                  </a:extLst>
                </p:cNvPr>
                <p:cNvPicPr/>
                <p:nvPr/>
              </p:nvPicPr>
              <p:blipFill>
                <a:blip r:embed="rId957"/>
                <a:stretch>
                  <a:fillRect/>
                </a:stretch>
              </p:blipFill>
              <p:spPr>
                <a:xfrm>
                  <a:off x="7236670" y="6492547"/>
                  <a:ext cx="136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75" name="Freihand 574">
                  <a:extLst>
                    <a:ext uri="{FF2B5EF4-FFF2-40B4-BE49-F238E27FC236}">
                      <a16:creationId xmlns:a16="http://schemas.microsoft.com/office/drawing/2014/main" id="{988C0E45-951C-4E1B-80F4-327A717FC4FD}"/>
                    </a:ext>
                  </a:extLst>
                </p14:cNvPr>
                <p14:cNvContentPartPr/>
                <p14:nvPr/>
              </p14:nvContentPartPr>
              <p14:xfrm>
                <a:off x="7382830" y="6501907"/>
                <a:ext cx="96480" cy="131760"/>
              </p14:xfrm>
            </p:contentPart>
          </mc:Choice>
          <mc:Fallback>
            <p:pic>
              <p:nvPicPr>
                <p:cNvPr id="575" name="Freihand 574">
                  <a:extLst>
                    <a:ext uri="{FF2B5EF4-FFF2-40B4-BE49-F238E27FC236}">
                      <a16:creationId xmlns:a16="http://schemas.microsoft.com/office/drawing/2014/main" id="{988C0E45-951C-4E1B-80F4-327A717FC4FD}"/>
                    </a:ext>
                  </a:extLst>
                </p:cNvPr>
                <p:cNvPicPr/>
                <p:nvPr/>
              </p:nvPicPr>
              <p:blipFill>
                <a:blip r:embed="rId959"/>
                <a:stretch>
                  <a:fillRect/>
                </a:stretch>
              </p:blipFill>
              <p:spPr>
                <a:xfrm>
                  <a:off x="7378510" y="6497587"/>
                  <a:ext cx="105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76" name="Freihand 575">
                  <a:extLst>
                    <a:ext uri="{FF2B5EF4-FFF2-40B4-BE49-F238E27FC236}">
                      <a16:creationId xmlns:a16="http://schemas.microsoft.com/office/drawing/2014/main" id="{E871A754-7960-487D-9869-37D3C5D38947}"/>
                    </a:ext>
                  </a:extLst>
                </p14:cNvPr>
                <p14:cNvContentPartPr/>
                <p14:nvPr/>
              </p14:nvContentPartPr>
              <p14:xfrm>
                <a:off x="7527910" y="6514147"/>
                <a:ext cx="89640" cy="126360"/>
              </p14:xfrm>
            </p:contentPart>
          </mc:Choice>
          <mc:Fallback>
            <p:pic>
              <p:nvPicPr>
                <p:cNvPr id="576" name="Freihand 575">
                  <a:extLst>
                    <a:ext uri="{FF2B5EF4-FFF2-40B4-BE49-F238E27FC236}">
                      <a16:creationId xmlns:a16="http://schemas.microsoft.com/office/drawing/2014/main" id="{E871A754-7960-487D-9869-37D3C5D38947}"/>
                    </a:ext>
                  </a:extLst>
                </p:cNvPr>
                <p:cNvPicPr/>
                <p:nvPr/>
              </p:nvPicPr>
              <p:blipFill>
                <a:blip r:embed="rId961"/>
                <a:stretch>
                  <a:fillRect/>
                </a:stretch>
              </p:blipFill>
              <p:spPr>
                <a:xfrm>
                  <a:off x="7523590" y="6509827"/>
                  <a:ext cx="98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77" name="Freihand 576">
                  <a:extLst>
                    <a:ext uri="{FF2B5EF4-FFF2-40B4-BE49-F238E27FC236}">
                      <a16:creationId xmlns:a16="http://schemas.microsoft.com/office/drawing/2014/main" id="{E360DA3E-BB9C-4F1B-BE2C-F19DBB0DF54F}"/>
                    </a:ext>
                  </a:extLst>
                </p14:cNvPr>
                <p14:cNvContentPartPr/>
                <p14:nvPr/>
              </p14:nvContentPartPr>
              <p14:xfrm>
                <a:off x="7473910" y="6468067"/>
                <a:ext cx="101160" cy="74160"/>
              </p14:xfrm>
            </p:contentPart>
          </mc:Choice>
          <mc:Fallback>
            <p:pic>
              <p:nvPicPr>
                <p:cNvPr id="577" name="Freihand 576">
                  <a:extLst>
                    <a:ext uri="{FF2B5EF4-FFF2-40B4-BE49-F238E27FC236}">
                      <a16:creationId xmlns:a16="http://schemas.microsoft.com/office/drawing/2014/main" id="{E360DA3E-BB9C-4F1B-BE2C-F19DBB0DF54F}"/>
                    </a:ext>
                  </a:extLst>
                </p:cNvPr>
                <p:cNvPicPr/>
                <p:nvPr/>
              </p:nvPicPr>
              <p:blipFill>
                <a:blip r:embed="rId963"/>
                <a:stretch>
                  <a:fillRect/>
                </a:stretch>
              </p:blipFill>
              <p:spPr>
                <a:xfrm>
                  <a:off x="7469590" y="6463747"/>
                  <a:ext cx="109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78" name="Freihand 577">
                  <a:extLst>
                    <a:ext uri="{FF2B5EF4-FFF2-40B4-BE49-F238E27FC236}">
                      <a16:creationId xmlns:a16="http://schemas.microsoft.com/office/drawing/2014/main" id="{35A17C9E-5ACE-45B4-AE14-68E26BCD7A83}"/>
                    </a:ext>
                  </a:extLst>
                </p14:cNvPr>
                <p14:cNvContentPartPr/>
                <p14:nvPr/>
              </p14:nvContentPartPr>
              <p14:xfrm>
                <a:off x="7595590" y="6608827"/>
                <a:ext cx="78840" cy="39600"/>
              </p14:xfrm>
            </p:contentPart>
          </mc:Choice>
          <mc:Fallback>
            <p:pic>
              <p:nvPicPr>
                <p:cNvPr id="578" name="Freihand 577">
                  <a:extLst>
                    <a:ext uri="{FF2B5EF4-FFF2-40B4-BE49-F238E27FC236}">
                      <a16:creationId xmlns:a16="http://schemas.microsoft.com/office/drawing/2014/main" id="{35A17C9E-5ACE-45B4-AE14-68E26BCD7A83}"/>
                    </a:ext>
                  </a:extLst>
                </p:cNvPr>
                <p:cNvPicPr/>
                <p:nvPr/>
              </p:nvPicPr>
              <p:blipFill>
                <a:blip r:embed="rId965"/>
                <a:stretch>
                  <a:fillRect/>
                </a:stretch>
              </p:blipFill>
              <p:spPr>
                <a:xfrm>
                  <a:off x="7591270" y="6604507"/>
                  <a:ext cx="874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80" name="Freihand 579">
                  <a:extLst>
                    <a:ext uri="{FF2B5EF4-FFF2-40B4-BE49-F238E27FC236}">
                      <a16:creationId xmlns:a16="http://schemas.microsoft.com/office/drawing/2014/main" id="{81BEE991-5141-4939-A5E1-ABB1CA3B8D90}"/>
                    </a:ext>
                  </a:extLst>
                </p14:cNvPr>
                <p14:cNvContentPartPr/>
                <p14:nvPr/>
              </p14:nvContentPartPr>
              <p14:xfrm>
                <a:off x="3734590" y="6752467"/>
                <a:ext cx="457920" cy="53280"/>
              </p14:xfrm>
            </p:contentPart>
          </mc:Choice>
          <mc:Fallback>
            <p:pic>
              <p:nvPicPr>
                <p:cNvPr id="580" name="Freihand 579">
                  <a:extLst>
                    <a:ext uri="{FF2B5EF4-FFF2-40B4-BE49-F238E27FC236}">
                      <a16:creationId xmlns:a16="http://schemas.microsoft.com/office/drawing/2014/main" id="{81BEE991-5141-4939-A5E1-ABB1CA3B8D90}"/>
                    </a:ext>
                  </a:extLst>
                </p:cNvPr>
                <p:cNvPicPr/>
                <p:nvPr/>
              </p:nvPicPr>
              <p:blipFill>
                <a:blip r:embed="rId967"/>
                <a:stretch>
                  <a:fillRect/>
                </a:stretch>
              </p:blipFill>
              <p:spPr>
                <a:xfrm>
                  <a:off x="3730270" y="6748147"/>
                  <a:ext cx="4665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82" name="Freihand 581">
                  <a:extLst>
                    <a:ext uri="{FF2B5EF4-FFF2-40B4-BE49-F238E27FC236}">
                      <a16:creationId xmlns:a16="http://schemas.microsoft.com/office/drawing/2014/main" id="{37AB8437-F2FD-4054-85E6-78A40B30A49E}"/>
                    </a:ext>
                  </a:extLst>
                </p14:cNvPr>
                <p14:cNvContentPartPr/>
                <p14:nvPr/>
              </p14:nvContentPartPr>
              <p14:xfrm>
                <a:off x="5600830" y="6752107"/>
                <a:ext cx="451080" cy="37440"/>
              </p14:xfrm>
            </p:contentPart>
          </mc:Choice>
          <mc:Fallback>
            <p:pic>
              <p:nvPicPr>
                <p:cNvPr id="582" name="Freihand 581">
                  <a:extLst>
                    <a:ext uri="{FF2B5EF4-FFF2-40B4-BE49-F238E27FC236}">
                      <a16:creationId xmlns:a16="http://schemas.microsoft.com/office/drawing/2014/main" id="{37AB8437-F2FD-4054-85E6-78A40B30A49E}"/>
                    </a:ext>
                  </a:extLst>
                </p:cNvPr>
                <p:cNvPicPr/>
                <p:nvPr/>
              </p:nvPicPr>
              <p:blipFill>
                <a:blip r:embed="rId969"/>
                <a:stretch>
                  <a:fillRect/>
                </a:stretch>
              </p:blipFill>
              <p:spPr>
                <a:xfrm>
                  <a:off x="5596510" y="6747787"/>
                  <a:ext cx="4597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84" name="Freihand 583">
                  <a:extLst>
                    <a:ext uri="{FF2B5EF4-FFF2-40B4-BE49-F238E27FC236}">
                      <a16:creationId xmlns:a16="http://schemas.microsoft.com/office/drawing/2014/main" id="{AD42ACF4-3D39-454A-969F-D76B6ACACDDE}"/>
                    </a:ext>
                  </a:extLst>
                </p14:cNvPr>
                <p14:cNvContentPartPr/>
                <p14:nvPr/>
              </p14:nvContentPartPr>
              <p14:xfrm>
                <a:off x="4316350" y="5104387"/>
                <a:ext cx="1866960" cy="1526760"/>
              </p14:xfrm>
            </p:contentPart>
          </mc:Choice>
          <mc:Fallback>
            <p:pic>
              <p:nvPicPr>
                <p:cNvPr id="584" name="Freihand 583">
                  <a:extLst>
                    <a:ext uri="{FF2B5EF4-FFF2-40B4-BE49-F238E27FC236}">
                      <a16:creationId xmlns:a16="http://schemas.microsoft.com/office/drawing/2014/main" id="{AD42ACF4-3D39-454A-969F-D76B6ACACDDE}"/>
                    </a:ext>
                  </a:extLst>
                </p:cNvPr>
                <p:cNvPicPr/>
                <p:nvPr/>
              </p:nvPicPr>
              <p:blipFill>
                <a:blip r:embed="rId971"/>
                <a:stretch>
                  <a:fillRect/>
                </a:stretch>
              </p:blipFill>
              <p:spPr>
                <a:xfrm>
                  <a:off x="4312030" y="5100067"/>
                  <a:ext cx="1875600" cy="153540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585" name="Freihand 584">
                  <a:extLst>
                    <a:ext uri="{FF2B5EF4-FFF2-40B4-BE49-F238E27FC236}">
                      <a16:creationId xmlns:a16="http://schemas.microsoft.com/office/drawing/2014/main" id="{66D9CAD8-B2A2-40AA-8F9A-0367CC0587CE}"/>
                    </a:ext>
                  </a:extLst>
                </p14:cNvPr>
                <p14:cNvContentPartPr/>
                <p14:nvPr/>
              </p14:nvContentPartPr>
              <p14:xfrm>
                <a:off x="3984070" y="4969747"/>
                <a:ext cx="592920" cy="254520"/>
              </p14:xfrm>
            </p:contentPart>
          </mc:Choice>
          <mc:Fallback>
            <p:pic>
              <p:nvPicPr>
                <p:cNvPr id="585" name="Freihand 584">
                  <a:extLst>
                    <a:ext uri="{FF2B5EF4-FFF2-40B4-BE49-F238E27FC236}">
                      <a16:creationId xmlns:a16="http://schemas.microsoft.com/office/drawing/2014/main" id="{66D9CAD8-B2A2-40AA-8F9A-0367CC0587CE}"/>
                    </a:ext>
                  </a:extLst>
                </p:cNvPr>
                <p:cNvPicPr/>
                <p:nvPr/>
              </p:nvPicPr>
              <p:blipFill>
                <a:blip r:embed="rId973"/>
                <a:stretch>
                  <a:fillRect/>
                </a:stretch>
              </p:blipFill>
              <p:spPr>
                <a:xfrm>
                  <a:off x="3979750" y="4965427"/>
                  <a:ext cx="601560" cy="263160"/>
                </a:xfrm>
                <a:prstGeom prst="rect">
                  <a:avLst/>
                </a:prstGeom>
              </p:spPr>
            </p:pic>
          </mc:Fallback>
        </mc:AlternateContent>
      </p:grpSp>
    </p:spTree>
    <p:extLst>
      <p:ext uri="{BB962C8B-B14F-4D97-AF65-F5344CB8AC3E}">
        <p14:creationId xmlns:p14="http://schemas.microsoft.com/office/powerpoint/2010/main" val="422395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E60F0777-2168-46E4-AC75-9179597B8E79}"/>
                  </a:ext>
                </a:extLst>
              </p14:cNvPr>
              <p14:cNvContentPartPr/>
              <p14:nvPr/>
            </p14:nvContentPartPr>
            <p14:xfrm>
              <a:off x="1639522" y="1989392"/>
              <a:ext cx="1414800" cy="94680"/>
            </p14:xfrm>
          </p:contentPart>
        </mc:Choice>
        <mc:Fallback xmlns="">
          <p:pic>
            <p:nvPicPr>
              <p:cNvPr id="6" name="Freihand 5">
                <a:extLst>
                  <a:ext uri="{FF2B5EF4-FFF2-40B4-BE49-F238E27FC236}">
                    <a16:creationId xmlns:a16="http://schemas.microsoft.com/office/drawing/2014/main" id="{E60F0777-2168-46E4-AC75-9179597B8E79}"/>
                  </a:ext>
                </a:extLst>
              </p:cNvPr>
              <p:cNvPicPr/>
              <p:nvPr/>
            </p:nvPicPr>
            <p:blipFill>
              <a:blip r:embed="rId4"/>
              <a:stretch>
                <a:fillRect/>
              </a:stretch>
            </p:blipFill>
            <p:spPr>
              <a:xfrm>
                <a:off x="1635202" y="1985072"/>
                <a:ext cx="1423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67120D74-AE3B-413E-AF5D-970018E37886}"/>
                  </a:ext>
                </a:extLst>
              </p14:cNvPr>
              <p14:cNvContentPartPr/>
              <p14:nvPr/>
            </p14:nvContentPartPr>
            <p14:xfrm>
              <a:off x="100162" y="5005832"/>
              <a:ext cx="3141000" cy="782640"/>
            </p14:xfrm>
          </p:contentPart>
        </mc:Choice>
        <mc:Fallback xmlns="">
          <p:pic>
            <p:nvPicPr>
              <p:cNvPr id="7" name="Freihand 6">
                <a:extLst>
                  <a:ext uri="{FF2B5EF4-FFF2-40B4-BE49-F238E27FC236}">
                    <a16:creationId xmlns:a16="http://schemas.microsoft.com/office/drawing/2014/main" id="{67120D74-AE3B-413E-AF5D-970018E37886}"/>
                  </a:ext>
                </a:extLst>
              </p:cNvPr>
              <p:cNvPicPr/>
              <p:nvPr/>
            </p:nvPicPr>
            <p:blipFill>
              <a:blip r:embed="rId6"/>
              <a:stretch>
                <a:fillRect/>
              </a:stretch>
            </p:blipFill>
            <p:spPr>
              <a:xfrm>
                <a:off x="95842" y="5001512"/>
                <a:ext cx="3149640" cy="791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113AF1C-879A-4198-BDD5-F3B0EDA06DFA}"/>
                  </a:ext>
                </a:extLst>
              </p14:cNvPr>
              <p14:cNvContentPartPr/>
              <p14:nvPr/>
            </p14:nvContentPartPr>
            <p14:xfrm>
              <a:off x="909082" y="5476712"/>
              <a:ext cx="761760" cy="52200"/>
            </p14:xfrm>
          </p:contentPart>
        </mc:Choice>
        <mc:Fallback xmlns="">
          <p:pic>
            <p:nvPicPr>
              <p:cNvPr id="9" name="Freihand 8">
                <a:extLst>
                  <a:ext uri="{FF2B5EF4-FFF2-40B4-BE49-F238E27FC236}">
                    <a16:creationId xmlns:a16="http://schemas.microsoft.com/office/drawing/2014/main" id="{F113AF1C-879A-4198-BDD5-F3B0EDA06DFA}"/>
                  </a:ext>
                </a:extLst>
              </p:cNvPr>
              <p:cNvPicPr/>
              <p:nvPr/>
            </p:nvPicPr>
            <p:blipFill>
              <a:blip r:embed="rId8"/>
              <a:stretch>
                <a:fillRect/>
              </a:stretch>
            </p:blipFill>
            <p:spPr>
              <a:xfrm>
                <a:off x="904762" y="5472392"/>
                <a:ext cx="770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E1DCF1A9-95AA-47F0-8132-2492B3DF3309}"/>
                  </a:ext>
                </a:extLst>
              </p14:cNvPr>
              <p14:cNvContentPartPr/>
              <p14:nvPr/>
            </p14:nvContentPartPr>
            <p14:xfrm>
              <a:off x="135442" y="1233032"/>
              <a:ext cx="3058920" cy="750960"/>
            </p14:xfrm>
          </p:contentPart>
        </mc:Choice>
        <mc:Fallback xmlns="">
          <p:pic>
            <p:nvPicPr>
              <p:cNvPr id="10" name="Freihand 9">
                <a:extLst>
                  <a:ext uri="{FF2B5EF4-FFF2-40B4-BE49-F238E27FC236}">
                    <a16:creationId xmlns:a16="http://schemas.microsoft.com/office/drawing/2014/main" id="{E1DCF1A9-95AA-47F0-8132-2492B3DF3309}"/>
                  </a:ext>
                </a:extLst>
              </p:cNvPr>
              <p:cNvPicPr/>
              <p:nvPr/>
            </p:nvPicPr>
            <p:blipFill>
              <a:blip r:embed="rId10"/>
              <a:stretch>
                <a:fillRect/>
              </a:stretch>
            </p:blipFill>
            <p:spPr>
              <a:xfrm>
                <a:off x="131122" y="1228712"/>
                <a:ext cx="3067560" cy="75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D8A9CCAA-67D4-4655-A6E9-C12719DCB009}"/>
                  </a:ext>
                </a:extLst>
              </p14:cNvPr>
              <p14:cNvContentPartPr/>
              <p14:nvPr/>
            </p14:nvContentPartPr>
            <p14:xfrm>
              <a:off x="4467682" y="4994312"/>
              <a:ext cx="4096800" cy="883080"/>
            </p14:xfrm>
          </p:contentPart>
        </mc:Choice>
        <mc:Fallback xmlns="">
          <p:pic>
            <p:nvPicPr>
              <p:cNvPr id="12" name="Freihand 11">
                <a:extLst>
                  <a:ext uri="{FF2B5EF4-FFF2-40B4-BE49-F238E27FC236}">
                    <a16:creationId xmlns:a16="http://schemas.microsoft.com/office/drawing/2014/main" id="{D8A9CCAA-67D4-4655-A6E9-C12719DCB009}"/>
                  </a:ext>
                </a:extLst>
              </p:cNvPr>
              <p:cNvPicPr/>
              <p:nvPr/>
            </p:nvPicPr>
            <p:blipFill>
              <a:blip r:embed="rId12"/>
              <a:stretch>
                <a:fillRect/>
              </a:stretch>
            </p:blipFill>
            <p:spPr>
              <a:xfrm>
                <a:off x="4463362" y="4989992"/>
                <a:ext cx="4105440" cy="89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21A40316-23D6-4D58-8FCF-8A6A738A2B67}"/>
                  </a:ext>
                </a:extLst>
              </p14:cNvPr>
              <p14:cNvContentPartPr/>
              <p14:nvPr/>
            </p14:nvContentPartPr>
            <p14:xfrm>
              <a:off x="4988962" y="1036472"/>
              <a:ext cx="3715920" cy="1249920"/>
            </p14:xfrm>
          </p:contentPart>
        </mc:Choice>
        <mc:Fallback xmlns="">
          <p:pic>
            <p:nvPicPr>
              <p:cNvPr id="13" name="Freihand 12">
                <a:extLst>
                  <a:ext uri="{FF2B5EF4-FFF2-40B4-BE49-F238E27FC236}">
                    <a16:creationId xmlns:a16="http://schemas.microsoft.com/office/drawing/2014/main" id="{21A40316-23D6-4D58-8FCF-8A6A738A2B67}"/>
                  </a:ext>
                </a:extLst>
              </p:cNvPr>
              <p:cNvPicPr/>
              <p:nvPr/>
            </p:nvPicPr>
            <p:blipFill>
              <a:blip r:embed="rId14"/>
              <a:stretch>
                <a:fillRect/>
              </a:stretch>
            </p:blipFill>
            <p:spPr>
              <a:xfrm>
                <a:off x="4984642" y="1032152"/>
                <a:ext cx="3724560" cy="125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25FBF358-F462-4303-B8F4-BC27D13A4ED9}"/>
                  </a:ext>
                </a:extLst>
              </p14:cNvPr>
              <p14:cNvContentPartPr/>
              <p14:nvPr/>
            </p14:nvContentPartPr>
            <p14:xfrm>
              <a:off x="1722682" y="852872"/>
              <a:ext cx="158040" cy="250920"/>
            </p14:xfrm>
          </p:contentPart>
        </mc:Choice>
        <mc:Fallback xmlns="">
          <p:pic>
            <p:nvPicPr>
              <p:cNvPr id="15" name="Freihand 14">
                <a:extLst>
                  <a:ext uri="{FF2B5EF4-FFF2-40B4-BE49-F238E27FC236}">
                    <a16:creationId xmlns:a16="http://schemas.microsoft.com/office/drawing/2014/main" id="{25FBF358-F462-4303-B8F4-BC27D13A4ED9}"/>
                  </a:ext>
                </a:extLst>
              </p:cNvPr>
              <p:cNvPicPr/>
              <p:nvPr/>
            </p:nvPicPr>
            <p:blipFill>
              <a:blip r:embed="rId16"/>
              <a:stretch>
                <a:fillRect/>
              </a:stretch>
            </p:blipFill>
            <p:spPr>
              <a:xfrm>
                <a:off x="1718362" y="848552"/>
                <a:ext cx="1666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E764FB38-D4F9-452F-B9D5-0F2BD0C10DBD}"/>
                  </a:ext>
                </a:extLst>
              </p14:cNvPr>
              <p14:cNvContentPartPr/>
              <p14:nvPr/>
            </p14:nvContentPartPr>
            <p14:xfrm>
              <a:off x="1843642" y="4789832"/>
              <a:ext cx="191880" cy="171360"/>
            </p14:xfrm>
          </p:contentPart>
        </mc:Choice>
        <mc:Fallback xmlns="">
          <p:pic>
            <p:nvPicPr>
              <p:cNvPr id="16" name="Freihand 15">
                <a:extLst>
                  <a:ext uri="{FF2B5EF4-FFF2-40B4-BE49-F238E27FC236}">
                    <a16:creationId xmlns:a16="http://schemas.microsoft.com/office/drawing/2014/main" id="{E764FB38-D4F9-452F-B9D5-0F2BD0C10DBD}"/>
                  </a:ext>
                </a:extLst>
              </p:cNvPr>
              <p:cNvPicPr/>
              <p:nvPr/>
            </p:nvPicPr>
            <p:blipFill>
              <a:blip r:embed="rId18"/>
              <a:stretch>
                <a:fillRect/>
              </a:stretch>
            </p:blipFill>
            <p:spPr>
              <a:xfrm>
                <a:off x="1839322" y="4785512"/>
                <a:ext cx="200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DC0BC91C-06F1-494B-A681-0BD6AF34E99B}"/>
                  </a:ext>
                </a:extLst>
              </p14:cNvPr>
              <p14:cNvContentPartPr/>
              <p14:nvPr/>
            </p14:nvContentPartPr>
            <p14:xfrm>
              <a:off x="6789322" y="4664552"/>
              <a:ext cx="189000" cy="196560"/>
            </p14:xfrm>
          </p:contentPart>
        </mc:Choice>
        <mc:Fallback xmlns="">
          <p:pic>
            <p:nvPicPr>
              <p:cNvPr id="17" name="Freihand 16">
                <a:extLst>
                  <a:ext uri="{FF2B5EF4-FFF2-40B4-BE49-F238E27FC236}">
                    <a16:creationId xmlns:a16="http://schemas.microsoft.com/office/drawing/2014/main" id="{DC0BC91C-06F1-494B-A681-0BD6AF34E99B}"/>
                  </a:ext>
                </a:extLst>
              </p:cNvPr>
              <p:cNvPicPr/>
              <p:nvPr/>
            </p:nvPicPr>
            <p:blipFill>
              <a:blip r:embed="rId20"/>
              <a:stretch>
                <a:fillRect/>
              </a:stretch>
            </p:blipFill>
            <p:spPr>
              <a:xfrm>
                <a:off x="6785002" y="4660232"/>
                <a:ext cx="197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8C6BDEBB-6A37-4B6C-BE68-20E3F3CE9668}"/>
                  </a:ext>
                </a:extLst>
              </p14:cNvPr>
              <p14:cNvContentPartPr/>
              <p14:nvPr/>
            </p14:nvContentPartPr>
            <p14:xfrm>
              <a:off x="7008562" y="769712"/>
              <a:ext cx="151560" cy="198720"/>
            </p14:xfrm>
          </p:contentPart>
        </mc:Choice>
        <mc:Fallback xmlns="">
          <p:pic>
            <p:nvPicPr>
              <p:cNvPr id="18" name="Freihand 17">
                <a:extLst>
                  <a:ext uri="{FF2B5EF4-FFF2-40B4-BE49-F238E27FC236}">
                    <a16:creationId xmlns:a16="http://schemas.microsoft.com/office/drawing/2014/main" id="{8C6BDEBB-6A37-4B6C-BE68-20E3F3CE9668}"/>
                  </a:ext>
                </a:extLst>
              </p:cNvPr>
              <p:cNvPicPr/>
              <p:nvPr/>
            </p:nvPicPr>
            <p:blipFill>
              <a:blip r:embed="rId22"/>
              <a:stretch>
                <a:fillRect/>
              </a:stretch>
            </p:blipFill>
            <p:spPr>
              <a:xfrm>
                <a:off x="7004242" y="765392"/>
                <a:ext cx="160200" cy="207360"/>
              </a:xfrm>
              <a:prstGeom prst="rect">
                <a:avLst/>
              </a:prstGeom>
            </p:spPr>
          </p:pic>
        </mc:Fallback>
      </mc:AlternateContent>
      <p:grpSp>
        <p:nvGrpSpPr>
          <p:cNvPr id="20" name="Gruppieren 19">
            <a:extLst>
              <a:ext uri="{FF2B5EF4-FFF2-40B4-BE49-F238E27FC236}">
                <a16:creationId xmlns:a16="http://schemas.microsoft.com/office/drawing/2014/main" id="{793CFFB8-6AEC-4F23-83B3-5151BB82367A}"/>
              </a:ext>
            </a:extLst>
          </p:cNvPr>
          <p:cNvGrpSpPr/>
          <p:nvPr/>
        </p:nvGrpSpPr>
        <p:grpSpPr>
          <a:xfrm>
            <a:off x="56602" y="1114232"/>
            <a:ext cx="3470760" cy="1192320"/>
            <a:chOff x="56602" y="1114232"/>
            <a:chExt cx="3470760" cy="1192320"/>
          </a:xfrm>
        </p:grpSpPr>
        <mc:AlternateContent xmlns:mc="http://schemas.openxmlformats.org/markup-compatibility/2006" xmlns:p14="http://schemas.microsoft.com/office/powerpoint/2010/main">
          <mc:Choice Requires="p14">
            <p:contentPart p14:bwMode="auto" r:id="rId23">
              <p14:nvContentPartPr>
                <p14:cNvPr id="2" name="Freihand 1">
                  <a:extLst>
                    <a:ext uri="{FF2B5EF4-FFF2-40B4-BE49-F238E27FC236}">
                      <a16:creationId xmlns:a16="http://schemas.microsoft.com/office/drawing/2014/main" id="{002E1B7D-5B19-4DE0-A43F-5DFC5BB6AE16}"/>
                    </a:ext>
                  </a:extLst>
                </p14:cNvPr>
                <p14:cNvContentPartPr/>
                <p14:nvPr/>
              </p14:nvContentPartPr>
              <p14:xfrm>
                <a:off x="56602" y="1290632"/>
                <a:ext cx="3470760" cy="928440"/>
              </p14:xfrm>
            </p:contentPart>
          </mc:Choice>
          <mc:Fallback xmlns="">
            <p:pic>
              <p:nvPicPr>
                <p:cNvPr id="2" name="Freihand 1">
                  <a:extLst>
                    <a:ext uri="{FF2B5EF4-FFF2-40B4-BE49-F238E27FC236}">
                      <a16:creationId xmlns:a16="http://schemas.microsoft.com/office/drawing/2014/main" id="{002E1B7D-5B19-4DE0-A43F-5DFC5BB6AE16}"/>
                    </a:ext>
                  </a:extLst>
                </p:cNvPr>
                <p:cNvPicPr/>
                <p:nvPr/>
              </p:nvPicPr>
              <p:blipFill>
                <a:blip r:embed="rId24"/>
                <a:stretch>
                  <a:fillRect/>
                </a:stretch>
              </p:blipFill>
              <p:spPr>
                <a:xfrm>
                  <a:off x="52282" y="1286312"/>
                  <a:ext cx="347940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 name="Freihand 2">
                  <a:extLst>
                    <a:ext uri="{FF2B5EF4-FFF2-40B4-BE49-F238E27FC236}">
                      <a16:creationId xmlns:a16="http://schemas.microsoft.com/office/drawing/2014/main" id="{39639B8A-3B65-4EF3-B8E9-A16FD7634E01}"/>
                    </a:ext>
                  </a:extLst>
                </p14:cNvPr>
                <p14:cNvContentPartPr/>
                <p14:nvPr/>
              </p14:nvContentPartPr>
              <p14:xfrm>
                <a:off x="310042" y="1642712"/>
                <a:ext cx="1562400" cy="107640"/>
              </p14:xfrm>
            </p:contentPart>
          </mc:Choice>
          <mc:Fallback xmlns="">
            <p:pic>
              <p:nvPicPr>
                <p:cNvPr id="3" name="Freihand 2">
                  <a:extLst>
                    <a:ext uri="{FF2B5EF4-FFF2-40B4-BE49-F238E27FC236}">
                      <a16:creationId xmlns:a16="http://schemas.microsoft.com/office/drawing/2014/main" id="{39639B8A-3B65-4EF3-B8E9-A16FD7634E01}"/>
                    </a:ext>
                  </a:extLst>
                </p:cNvPr>
                <p:cNvPicPr/>
                <p:nvPr/>
              </p:nvPicPr>
              <p:blipFill>
                <a:blip r:embed="rId26"/>
                <a:stretch>
                  <a:fillRect/>
                </a:stretch>
              </p:blipFill>
              <p:spPr>
                <a:xfrm>
                  <a:off x="305722" y="1638392"/>
                  <a:ext cx="1571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 name="Freihand 3">
                  <a:extLst>
                    <a:ext uri="{FF2B5EF4-FFF2-40B4-BE49-F238E27FC236}">
                      <a16:creationId xmlns:a16="http://schemas.microsoft.com/office/drawing/2014/main" id="{6550ADC3-1B5B-4004-A421-09F53E003E57}"/>
                    </a:ext>
                  </a:extLst>
                </p14:cNvPr>
                <p14:cNvContentPartPr/>
                <p14:nvPr/>
              </p14:nvContentPartPr>
              <p14:xfrm>
                <a:off x="2162962" y="1689512"/>
                <a:ext cx="1235880" cy="79200"/>
              </p14:xfrm>
            </p:contentPart>
          </mc:Choice>
          <mc:Fallback xmlns="">
            <p:pic>
              <p:nvPicPr>
                <p:cNvPr id="4" name="Freihand 3">
                  <a:extLst>
                    <a:ext uri="{FF2B5EF4-FFF2-40B4-BE49-F238E27FC236}">
                      <a16:creationId xmlns:a16="http://schemas.microsoft.com/office/drawing/2014/main" id="{6550ADC3-1B5B-4004-A421-09F53E003E57}"/>
                    </a:ext>
                  </a:extLst>
                </p:cNvPr>
                <p:cNvPicPr/>
                <p:nvPr/>
              </p:nvPicPr>
              <p:blipFill>
                <a:blip r:embed="rId28"/>
                <a:stretch>
                  <a:fillRect/>
                </a:stretch>
              </p:blipFill>
              <p:spPr>
                <a:xfrm>
                  <a:off x="2158642" y="1685192"/>
                  <a:ext cx="1244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75C31FAA-79A3-46B1-8085-6CE54B1CFE6B}"/>
                    </a:ext>
                  </a:extLst>
                </p14:cNvPr>
                <p14:cNvContentPartPr/>
                <p14:nvPr/>
              </p14:nvContentPartPr>
              <p14:xfrm>
                <a:off x="192682" y="1114232"/>
                <a:ext cx="3306600" cy="1192320"/>
              </p14:xfrm>
            </p:contentPart>
          </mc:Choice>
          <mc:Fallback xmlns="">
            <p:pic>
              <p:nvPicPr>
                <p:cNvPr id="19" name="Freihand 18">
                  <a:extLst>
                    <a:ext uri="{FF2B5EF4-FFF2-40B4-BE49-F238E27FC236}">
                      <a16:creationId xmlns:a16="http://schemas.microsoft.com/office/drawing/2014/main" id="{75C31FAA-79A3-46B1-8085-6CE54B1CFE6B}"/>
                    </a:ext>
                  </a:extLst>
                </p:cNvPr>
                <p:cNvPicPr/>
                <p:nvPr/>
              </p:nvPicPr>
              <p:blipFill>
                <a:blip r:embed="rId30"/>
                <a:stretch>
                  <a:fillRect/>
                </a:stretch>
              </p:blipFill>
              <p:spPr>
                <a:xfrm>
                  <a:off x="188362" y="1109912"/>
                  <a:ext cx="3315240" cy="120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5" name="Freihand 4">
                <a:extLst>
                  <a:ext uri="{FF2B5EF4-FFF2-40B4-BE49-F238E27FC236}">
                    <a16:creationId xmlns:a16="http://schemas.microsoft.com/office/drawing/2014/main" id="{A3C3160F-D0B1-40F1-81A7-E1B4B548B35F}"/>
                  </a:ext>
                </a:extLst>
              </p14:cNvPr>
              <p14:cNvContentPartPr/>
              <p14:nvPr/>
            </p14:nvContentPartPr>
            <p14:xfrm>
              <a:off x="176122" y="1236272"/>
              <a:ext cx="3393720" cy="800280"/>
            </p14:xfrm>
          </p:contentPart>
        </mc:Choice>
        <mc:Fallback xmlns="">
          <p:pic>
            <p:nvPicPr>
              <p:cNvPr id="5" name="Freihand 4">
                <a:extLst>
                  <a:ext uri="{FF2B5EF4-FFF2-40B4-BE49-F238E27FC236}">
                    <a16:creationId xmlns:a16="http://schemas.microsoft.com/office/drawing/2014/main" id="{A3C3160F-D0B1-40F1-81A7-E1B4B548B35F}"/>
                  </a:ext>
                </a:extLst>
              </p:cNvPr>
              <p:cNvPicPr/>
              <p:nvPr/>
            </p:nvPicPr>
            <p:blipFill>
              <a:blip r:embed="rId32"/>
              <a:stretch>
                <a:fillRect/>
              </a:stretch>
            </p:blipFill>
            <p:spPr>
              <a:xfrm>
                <a:off x="171802" y="1231952"/>
                <a:ext cx="3402360" cy="808920"/>
              </a:xfrm>
              <a:prstGeom prst="rect">
                <a:avLst/>
              </a:prstGeom>
            </p:spPr>
          </p:pic>
        </mc:Fallback>
      </mc:AlternateContent>
      <p:grpSp>
        <p:nvGrpSpPr>
          <p:cNvPr id="21" name="Gruppieren 20">
            <a:extLst>
              <a:ext uri="{FF2B5EF4-FFF2-40B4-BE49-F238E27FC236}">
                <a16:creationId xmlns:a16="http://schemas.microsoft.com/office/drawing/2014/main" id="{A5BF5F70-F64F-4036-80A4-4CADD5BC46D2}"/>
              </a:ext>
            </a:extLst>
          </p:cNvPr>
          <p:cNvGrpSpPr/>
          <p:nvPr/>
        </p:nvGrpSpPr>
        <p:grpSpPr>
          <a:xfrm>
            <a:off x="353962" y="4924472"/>
            <a:ext cx="7932600" cy="1060920"/>
            <a:chOff x="353962" y="4924472"/>
            <a:chExt cx="7932600" cy="1060920"/>
          </a:xfrm>
        </p:grpSpPr>
        <mc:AlternateContent xmlns:mc="http://schemas.openxmlformats.org/markup-compatibility/2006" xmlns:p14="http://schemas.microsoft.com/office/powerpoint/2010/main">
          <mc:Choice Requires="p14">
            <p:contentPart p14:bwMode="auto" r:id="rId33">
              <p14:nvContentPartPr>
                <p14:cNvPr id="11" name="Freihand 10">
                  <a:extLst>
                    <a:ext uri="{FF2B5EF4-FFF2-40B4-BE49-F238E27FC236}">
                      <a16:creationId xmlns:a16="http://schemas.microsoft.com/office/drawing/2014/main" id="{5A9DD350-3DF2-490E-85B3-96099E9418CC}"/>
                    </a:ext>
                  </a:extLst>
                </p14:cNvPr>
                <p14:cNvContentPartPr/>
                <p14:nvPr/>
              </p14:nvContentPartPr>
              <p14:xfrm>
                <a:off x="353962" y="5158832"/>
                <a:ext cx="2812320" cy="826560"/>
              </p14:xfrm>
            </p:contentPart>
          </mc:Choice>
          <mc:Fallback xmlns="">
            <p:pic>
              <p:nvPicPr>
                <p:cNvPr id="11" name="Freihand 10">
                  <a:extLst>
                    <a:ext uri="{FF2B5EF4-FFF2-40B4-BE49-F238E27FC236}">
                      <a16:creationId xmlns:a16="http://schemas.microsoft.com/office/drawing/2014/main" id="{5A9DD350-3DF2-490E-85B3-96099E9418CC}"/>
                    </a:ext>
                  </a:extLst>
                </p:cNvPr>
                <p:cNvPicPr/>
                <p:nvPr/>
              </p:nvPicPr>
              <p:blipFill>
                <a:blip r:embed="rId34"/>
                <a:stretch>
                  <a:fillRect/>
                </a:stretch>
              </p:blipFill>
              <p:spPr>
                <a:xfrm>
                  <a:off x="349642" y="5154512"/>
                  <a:ext cx="28209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 name="Freihand 13">
                  <a:extLst>
                    <a:ext uri="{FF2B5EF4-FFF2-40B4-BE49-F238E27FC236}">
                      <a16:creationId xmlns:a16="http://schemas.microsoft.com/office/drawing/2014/main" id="{E6908CA3-68C7-476B-A254-563FF6F86BC9}"/>
                    </a:ext>
                  </a:extLst>
                </p14:cNvPr>
                <p14:cNvContentPartPr/>
                <p14:nvPr/>
              </p14:nvContentPartPr>
              <p14:xfrm>
                <a:off x="4716802" y="4924472"/>
                <a:ext cx="3569760" cy="976320"/>
              </p14:xfrm>
            </p:contentPart>
          </mc:Choice>
          <mc:Fallback xmlns="">
            <p:pic>
              <p:nvPicPr>
                <p:cNvPr id="14" name="Freihand 13">
                  <a:extLst>
                    <a:ext uri="{FF2B5EF4-FFF2-40B4-BE49-F238E27FC236}">
                      <a16:creationId xmlns:a16="http://schemas.microsoft.com/office/drawing/2014/main" id="{E6908CA3-68C7-476B-A254-563FF6F86BC9}"/>
                    </a:ext>
                  </a:extLst>
                </p:cNvPr>
                <p:cNvPicPr/>
                <p:nvPr/>
              </p:nvPicPr>
              <p:blipFill>
                <a:blip r:embed="rId36"/>
                <a:stretch>
                  <a:fillRect/>
                </a:stretch>
              </p:blipFill>
              <p:spPr>
                <a:xfrm>
                  <a:off x="4712482" y="4920152"/>
                  <a:ext cx="3578400" cy="9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96E70191-58C7-42BC-8972-F1AA2F798EEF}"/>
                  </a:ext>
                </a:extLst>
              </p14:cNvPr>
              <p14:cNvContentPartPr/>
              <p14:nvPr/>
            </p14:nvContentPartPr>
            <p14:xfrm>
              <a:off x="10817362" y="1042952"/>
              <a:ext cx="45360" cy="16920"/>
            </p14:xfrm>
          </p:contentPart>
        </mc:Choice>
        <mc:Fallback xmlns="">
          <p:pic>
            <p:nvPicPr>
              <p:cNvPr id="22" name="Freihand 21">
                <a:extLst>
                  <a:ext uri="{FF2B5EF4-FFF2-40B4-BE49-F238E27FC236}">
                    <a16:creationId xmlns:a16="http://schemas.microsoft.com/office/drawing/2014/main" id="{96E70191-58C7-42BC-8972-F1AA2F798EEF}"/>
                  </a:ext>
                </a:extLst>
              </p:cNvPr>
              <p:cNvPicPr/>
              <p:nvPr/>
            </p:nvPicPr>
            <p:blipFill>
              <a:blip r:embed="rId38"/>
              <a:stretch>
                <a:fillRect/>
              </a:stretch>
            </p:blipFill>
            <p:spPr>
              <a:xfrm>
                <a:off x="10813042" y="1038632"/>
                <a:ext cx="54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AF9EAC55-444F-45E5-AC00-EB2DB816E5EE}"/>
                  </a:ext>
                </a:extLst>
              </p14:cNvPr>
              <p14:cNvContentPartPr/>
              <p14:nvPr/>
            </p14:nvContentPartPr>
            <p14:xfrm>
              <a:off x="191602" y="1239512"/>
              <a:ext cx="3363480" cy="933840"/>
            </p14:xfrm>
          </p:contentPart>
        </mc:Choice>
        <mc:Fallback xmlns="">
          <p:pic>
            <p:nvPicPr>
              <p:cNvPr id="23" name="Freihand 22">
                <a:extLst>
                  <a:ext uri="{FF2B5EF4-FFF2-40B4-BE49-F238E27FC236}">
                    <a16:creationId xmlns:a16="http://schemas.microsoft.com/office/drawing/2014/main" id="{AF9EAC55-444F-45E5-AC00-EB2DB816E5EE}"/>
                  </a:ext>
                </a:extLst>
              </p:cNvPr>
              <p:cNvPicPr/>
              <p:nvPr/>
            </p:nvPicPr>
            <p:blipFill>
              <a:blip r:embed="rId40"/>
              <a:stretch>
                <a:fillRect/>
              </a:stretch>
            </p:blipFill>
            <p:spPr>
              <a:xfrm>
                <a:off x="187282" y="1235192"/>
                <a:ext cx="3372120" cy="942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8C590C0E-AFEA-4FC8-8684-8C78D73D09B6}"/>
                  </a:ext>
                </a:extLst>
              </p14:cNvPr>
              <p14:cNvContentPartPr/>
              <p14:nvPr/>
            </p14:nvContentPartPr>
            <p14:xfrm>
              <a:off x="120682" y="1091912"/>
              <a:ext cx="3423240" cy="1130760"/>
            </p14:xfrm>
          </p:contentPart>
        </mc:Choice>
        <mc:Fallback xmlns="">
          <p:pic>
            <p:nvPicPr>
              <p:cNvPr id="24" name="Freihand 23">
                <a:extLst>
                  <a:ext uri="{FF2B5EF4-FFF2-40B4-BE49-F238E27FC236}">
                    <a16:creationId xmlns:a16="http://schemas.microsoft.com/office/drawing/2014/main" id="{8C590C0E-AFEA-4FC8-8684-8C78D73D09B6}"/>
                  </a:ext>
                </a:extLst>
              </p:cNvPr>
              <p:cNvPicPr/>
              <p:nvPr/>
            </p:nvPicPr>
            <p:blipFill>
              <a:blip r:embed="rId42"/>
              <a:stretch>
                <a:fillRect/>
              </a:stretch>
            </p:blipFill>
            <p:spPr>
              <a:xfrm>
                <a:off x="116362" y="1087592"/>
                <a:ext cx="3431880" cy="1139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76721DEC-863A-4E46-8C7F-783771D24E71}"/>
                  </a:ext>
                </a:extLst>
              </p14:cNvPr>
              <p14:cNvContentPartPr/>
              <p14:nvPr/>
            </p14:nvContentPartPr>
            <p14:xfrm>
              <a:off x="245602" y="4903952"/>
              <a:ext cx="2928960" cy="991080"/>
            </p14:xfrm>
          </p:contentPart>
        </mc:Choice>
        <mc:Fallback xmlns="">
          <p:pic>
            <p:nvPicPr>
              <p:cNvPr id="25" name="Freihand 24">
                <a:extLst>
                  <a:ext uri="{FF2B5EF4-FFF2-40B4-BE49-F238E27FC236}">
                    <a16:creationId xmlns:a16="http://schemas.microsoft.com/office/drawing/2014/main" id="{76721DEC-863A-4E46-8C7F-783771D24E71}"/>
                  </a:ext>
                </a:extLst>
              </p:cNvPr>
              <p:cNvPicPr/>
              <p:nvPr/>
            </p:nvPicPr>
            <p:blipFill>
              <a:blip r:embed="rId44"/>
              <a:stretch>
                <a:fillRect/>
              </a:stretch>
            </p:blipFill>
            <p:spPr>
              <a:xfrm>
                <a:off x="241282" y="4899632"/>
                <a:ext cx="2937600" cy="999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1F6207CA-5FEC-41D2-9FED-E6B0080CC27F}"/>
                  </a:ext>
                </a:extLst>
              </p14:cNvPr>
              <p14:cNvContentPartPr/>
              <p14:nvPr/>
            </p14:nvContentPartPr>
            <p14:xfrm>
              <a:off x="4920562" y="4917632"/>
              <a:ext cx="3326760" cy="1079640"/>
            </p14:xfrm>
          </p:contentPart>
        </mc:Choice>
        <mc:Fallback xmlns="">
          <p:pic>
            <p:nvPicPr>
              <p:cNvPr id="26" name="Freihand 25">
                <a:extLst>
                  <a:ext uri="{FF2B5EF4-FFF2-40B4-BE49-F238E27FC236}">
                    <a16:creationId xmlns:a16="http://schemas.microsoft.com/office/drawing/2014/main" id="{1F6207CA-5FEC-41D2-9FED-E6B0080CC27F}"/>
                  </a:ext>
                </a:extLst>
              </p:cNvPr>
              <p:cNvPicPr/>
              <p:nvPr/>
            </p:nvPicPr>
            <p:blipFill>
              <a:blip r:embed="rId46"/>
              <a:stretch>
                <a:fillRect/>
              </a:stretch>
            </p:blipFill>
            <p:spPr>
              <a:xfrm>
                <a:off x="4916242" y="4913312"/>
                <a:ext cx="3335400" cy="1088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8FF3DE9D-0D8E-4FD0-B000-2FFC3C91BFC5}"/>
                  </a:ext>
                </a:extLst>
              </p14:cNvPr>
              <p14:cNvContentPartPr/>
              <p14:nvPr/>
            </p14:nvContentPartPr>
            <p14:xfrm>
              <a:off x="5119282" y="1071032"/>
              <a:ext cx="3503880" cy="1199880"/>
            </p14:xfrm>
          </p:contentPart>
        </mc:Choice>
        <mc:Fallback xmlns="">
          <p:pic>
            <p:nvPicPr>
              <p:cNvPr id="27" name="Freihand 26">
                <a:extLst>
                  <a:ext uri="{FF2B5EF4-FFF2-40B4-BE49-F238E27FC236}">
                    <a16:creationId xmlns:a16="http://schemas.microsoft.com/office/drawing/2014/main" id="{8FF3DE9D-0D8E-4FD0-B000-2FFC3C91BFC5}"/>
                  </a:ext>
                </a:extLst>
              </p:cNvPr>
              <p:cNvPicPr/>
              <p:nvPr/>
            </p:nvPicPr>
            <p:blipFill>
              <a:blip r:embed="rId48"/>
              <a:stretch>
                <a:fillRect/>
              </a:stretch>
            </p:blipFill>
            <p:spPr>
              <a:xfrm>
                <a:off x="5114962" y="1066712"/>
                <a:ext cx="3512520" cy="1208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6851E7C5-C10C-4F1C-B1FB-D37576926E1F}"/>
                  </a:ext>
                </a:extLst>
              </p14:cNvPr>
              <p14:cNvContentPartPr/>
              <p14:nvPr/>
            </p14:nvContentPartPr>
            <p14:xfrm>
              <a:off x="5072842" y="1133672"/>
              <a:ext cx="3642120" cy="1350360"/>
            </p14:xfrm>
          </p:contentPart>
        </mc:Choice>
        <mc:Fallback xmlns="">
          <p:pic>
            <p:nvPicPr>
              <p:cNvPr id="28" name="Freihand 27">
                <a:extLst>
                  <a:ext uri="{FF2B5EF4-FFF2-40B4-BE49-F238E27FC236}">
                    <a16:creationId xmlns:a16="http://schemas.microsoft.com/office/drawing/2014/main" id="{6851E7C5-C10C-4F1C-B1FB-D37576926E1F}"/>
                  </a:ext>
                </a:extLst>
              </p:cNvPr>
              <p:cNvPicPr/>
              <p:nvPr/>
            </p:nvPicPr>
            <p:blipFill>
              <a:blip r:embed="rId50"/>
              <a:stretch>
                <a:fillRect/>
              </a:stretch>
            </p:blipFill>
            <p:spPr>
              <a:xfrm>
                <a:off x="5068522" y="1129352"/>
                <a:ext cx="3650760" cy="135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4B5B561A-FAA6-48A9-ADD4-9738B7B53513}"/>
                  </a:ext>
                </a:extLst>
              </p14:cNvPr>
              <p14:cNvContentPartPr/>
              <p14:nvPr/>
            </p14:nvContentPartPr>
            <p14:xfrm>
              <a:off x="189082" y="1240232"/>
              <a:ext cx="3098160" cy="994320"/>
            </p14:xfrm>
          </p:contentPart>
        </mc:Choice>
        <mc:Fallback xmlns="">
          <p:pic>
            <p:nvPicPr>
              <p:cNvPr id="29" name="Freihand 28">
                <a:extLst>
                  <a:ext uri="{FF2B5EF4-FFF2-40B4-BE49-F238E27FC236}">
                    <a16:creationId xmlns:a16="http://schemas.microsoft.com/office/drawing/2014/main" id="{4B5B561A-FAA6-48A9-ADD4-9738B7B53513}"/>
                  </a:ext>
                </a:extLst>
              </p:cNvPr>
              <p:cNvPicPr/>
              <p:nvPr/>
            </p:nvPicPr>
            <p:blipFill>
              <a:blip r:embed="rId52"/>
              <a:stretch>
                <a:fillRect/>
              </a:stretch>
            </p:blipFill>
            <p:spPr>
              <a:xfrm>
                <a:off x="184762" y="1235912"/>
                <a:ext cx="3106800" cy="1002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2F0AA844-7375-4CD8-9890-C18B831D0143}"/>
                  </a:ext>
                </a:extLst>
              </p14:cNvPr>
              <p14:cNvContentPartPr/>
              <p14:nvPr/>
            </p14:nvContentPartPr>
            <p14:xfrm>
              <a:off x="3093562" y="1135832"/>
              <a:ext cx="17640" cy="21600"/>
            </p14:xfrm>
          </p:contentPart>
        </mc:Choice>
        <mc:Fallback xmlns="">
          <p:pic>
            <p:nvPicPr>
              <p:cNvPr id="30" name="Freihand 29">
                <a:extLst>
                  <a:ext uri="{FF2B5EF4-FFF2-40B4-BE49-F238E27FC236}">
                    <a16:creationId xmlns:a16="http://schemas.microsoft.com/office/drawing/2014/main" id="{2F0AA844-7375-4CD8-9890-C18B831D0143}"/>
                  </a:ext>
                </a:extLst>
              </p:cNvPr>
              <p:cNvPicPr/>
              <p:nvPr/>
            </p:nvPicPr>
            <p:blipFill>
              <a:blip r:embed="rId54"/>
              <a:stretch>
                <a:fillRect/>
              </a:stretch>
            </p:blipFill>
            <p:spPr>
              <a:xfrm>
                <a:off x="3089242" y="1131512"/>
                <a:ext cx="26280" cy="30240"/>
              </a:xfrm>
              <a:prstGeom prst="rect">
                <a:avLst/>
              </a:prstGeom>
            </p:spPr>
          </p:pic>
        </mc:Fallback>
      </mc:AlternateContent>
      <p:grpSp>
        <p:nvGrpSpPr>
          <p:cNvPr id="40" name="Gruppieren 39">
            <a:extLst>
              <a:ext uri="{FF2B5EF4-FFF2-40B4-BE49-F238E27FC236}">
                <a16:creationId xmlns:a16="http://schemas.microsoft.com/office/drawing/2014/main" id="{12376ABF-75F5-4642-9574-D011134113DC}"/>
              </a:ext>
            </a:extLst>
          </p:cNvPr>
          <p:cNvGrpSpPr/>
          <p:nvPr/>
        </p:nvGrpSpPr>
        <p:grpSpPr>
          <a:xfrm>
            <a:off x="3491002" y="687632"/>
            <a:ext cx="816480" cy="243000"/>
            <a:chOff x="3491002" y="687632"/>
            <a:chExt cx="816480" cy="243000"/>
          </a:xfrm>
        </p:grpSpPr>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1F70E0FB-4BC6-4930-823F-777ED196CE81}"/>
                    </a:ext>
                  </a:extLst>
                </p14:cNvPr>
                <p14:cNvContentPartPr/>
                <p14:nvPr/>
              </p14:nvContentPartPr>
              <p14:xfrm>
                <a:off x="3491002" y="776192"/>
                <a:ext cx="148680" cy="154440"/>
              </p14:xfrm>
            </p:contentPart>
          </mc:Choice>
          <mc:Fallback xmlns="">
            <p:pic>
              <p:nvPicPr>
                <p:cNvPr id="31" name="Freihand 30">
                  <a:extLst>
                    <a:ext uri="{FF2B5EF4-FFF2-40B4-BE49-F238E27FC236}">
                      <a16:creationId xmlns:a16="http://schemas.microsoft.com/office/drawing/2014/main" id="{1F70E0FB-4BC6-4930-823F-777ED196CE81}"/>
                    </a:ext>
                  </a:extLst>
                </p:cNvPr>
                <p:cNvPicPr/>
                <p:nvPr/>
              </p:nvPicPr>
              <p:blipFill>
                <a:blip r:embed="rId56"/>
                <a:stretch>
                  <a:fillRect/>
                </a:stretch>
              </p:blipFill>
              <p:spPr>
                <a:xfrm>
                  <a:off x="3486682" y="771872"/>
                  <a:ext cx="157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B8431154-DC85-42BD-AD04-D362B7284B11}"/>
                    </a:ext>
                  </a:extLst>
                </p14:cNvPr>
                <p14:cNvContentPartPr/>
                <p14:nvPr/>
              </p14:nvContentPartPr>
              <p14:xfrm>
                <a:off x="3637522" y="777632"/>
                <a:ext cx="82440" cy="82440"/>
              </p14:xfrm>
            </p:contentPart>
          </mc:Choice>
          <mc:Fallback xmlns="">
            <p:pic>
              <p:nvPicPr>
                <p:cNvPr id="32" name="Freihand 31">
                  <a:extLst>
                    <a:ext uri="{FF2B5EF4-FFF2-40B4-BE49-F238E27FC236}">
                      <a16:creationId xmlns:a16="http://schemas.microsoft.com/office/drawing/2014/main" id="{B8431154-DC85-42BD-AD04-D362B7284B11}"/>
                    </a:ext>
                  </a:extLst>
                </p:cNvPr>
                <p:cNvPicPr/>
                <p:nvPr/>
              </p:nvPicPr>
              <p:blipFill>
                <a:blip r:embed="rId58"/>
                <a:stretch>
                  <a:fillRect/>
                </a:stretch>
              </p:blipFill>
              <p:spPr>
                <a:xfrm>
                  <a:off x="3633202" y="773312"/>
                  <a:ext cx="91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03877B31-4B7A-459B-9B32-0559A012FC65}"/>
                    </a:ext>
                  </a:extLst>
                </p14:cNvPr>
                <p14:cNvContentPartPr/>
                <p14:nvPr/>
              </p14:nvContentPartPr>
              <p14:xfrm>
                <a:off x="3740122" y="687632"/>
                <a:ext cx="18360" cy="183240"/>
              </p14:xfrm>
            </p:contentPart>
          </mc:Choice>
          <mc:Fallback xmlns="">
            <p:pic>
              <p:nvPicPr>
                <p:cNvPr id="33" name="Freihand 32">
                  <a:extLst>
                    <a:ext uri="{FF2B5EF4-FFF2-40B4-BE49-F238E27FC236}">
                      <a16:creationId xmlns:a16="http://schemas.microsoft.com/office/drawing/2014/main" id="{03877B31-4B7A-459B-9B32-0559A012FC65}"/>
                    </a:ext>
                  </a:extLst>
                </p:cNvPr>
                <p:cNvPicPr/>
                <p:nvPr/>
              </p:nvPicPr>
              <p:blipFill>
                <a:blip r:embed="rId60"/>
                <a:stretch>
                  <a:fillRect/>
                </a:stretch>
              </p:blipFill>
              <p:spPr>
                <a:xfrm>
                  <a:off x="3735802" y="683312"/>
                  <a:ext cx="2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C4649ECF-54D2-4D92-A156-5073D3FC5381}"/>
                    </a:ext>
                  </a:extLst>
                </p14:cNvPr>
                <p14:cNvContentPartPr/>
                <p14:nvPr/>
              </p14:nvContentPartPr>
              <p14:xfrm>
                <a:off x="3793762" y="757832"/>
                <a:ext cx="82080" cy="99000"/>
              </p14:xfrm>
            </p:contentPart>
          </mc:Choice>
          <mc:Fallback xmlns="">
            <p:pic>
              <p:nvPicPr>
                <p:cNvPr id="34" name="Freihand 33">
                  <a:extLst>
                    <a:ext uri="{FF2B5EF4-FFF2-40B4-BE49-F238E27FC236}">
                      <a16:creationId xmlns:a16="http://schemas.microsoft.com/office/drawing/2014/main" id="{C4649ECF-54D2-4D92-A156-5073D3FC5381}"/>
                    </a:ext>
                  </a:extLst>
                </p:cNvPr>
                <p:cNvPicPr/>
                <p:nvPr/>
              </p:nvPicPr>
              <p:blipFill>
                <a:blip r:embed="rId62"/>
                <a:stretch>
                  <a:fillRect/>
                </a:stretch>
              </p:blipFill>
              <p:spPr>
                <a:xfrm>
                  <a:off x="3789442" y="753512"/>
                  <a:ext cx="90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7F336C08-4791-4D06-AAD6-2E90949C4E7B}"/>
                    </a:ext>
                  </a:extLst>
                </p14:cNvPr>
                <p14:cNvContentPartPr/>
                <p14:nvPr/>
              </p14:nvContentPartPr>
              <p14:xfrm>
                <a:off x="4039282" y="718232"/>
                <a:ext cx="13320" cy="100440"/>
              </p14:xfrm>
            </p:contentPart>
          </mc:Choice>
          <mc:Fallback xmlns="">
            <p:pic>
              <p:nvPicPr>
                <p:cNvPr id="35" name="Freihand 34">
                  <a:extLst>
                    <a:ext uri="{FF2B5EF4-FFF2-40B4-BE49-F238E27FC236}">
                      <a16:creationId xmlns:a16="http://schemas.microsoft.com/office/drawing/2014/main" id="{7F336C08-4791-4D06-AAD6-2E90949C4E7B}"/>
                    </a:ext>
                  </a:extLst>
                </p:cNvPr>
                <p:cNvPicPr/>
                <p:nvPr/>
              </p:nvPicPr>
              <p:blipFill>
                <a:blip r:embed="rId64"/>
                <a:stretch>
                  <a:fillRect/>
                </a:stretch>
              </p:blipFill>
              <p:spPr>
                <a:xfrm>
                  <a:off x="4034962" y="713912"/>
                  <a:ext cx="21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2B14DAC3-E29D-4699-8302-2AD90C3EDF49}"/>
                    </a:ext>
                  </a:extLst>
                </p14:cNvPr>
                <p14:cNvContentPartPr/>
                <p14:nvPr/>
              </p14:nvContentPartPr>
              <p14:xfrm>
                <a:off x="3962602" y="704912"/>
                <a:ext cx="147240" cy="140400"/>
              </p14:xfrm>
            </p:contentPart>
          </mc:Choice>
          <mc:Fallback xmlns="">
            <p:pic>
              <p:nvPicPr>
                <p:cNvPr id="36" name="Freihand 35">
                  <a:extLst>
                    <a:ext uri="{FF2B5EF4-FFF2-40B4-BE49-F238E27FC236}">
                      <a16:creationId xmlns:a16="http://schemas.microsoft.com/office/drawing/2014/main" id="{2B14DAC3-E29D-4699-8302-2AD90C3EDF49}"/>
                    </a:ext>
                  </a:extLst>
                </p:cNvPr>
                <p:cNvPicPr/>
                <p:nvPr/>
              </p:nvPicPr>
              <p:blipFill>
                <a:blip r:embed="rId66"/>
                <a:stretch>
                  <a:fillRect/>
                </a:stretch>
              </p:blipFill>
              <p:spPr>
                <a:xfrm>
                  <a:off x="3958282" y="700592"/>
                  <a:ext cx="155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AA5ADE5A-841F-4551-BE4F-5B450E218B06}"/>
                    </a:ext>
                  </a:extLst>
                </p14:cNvPr>
                <p14:cNvContentPartPr/>
                <p14:nvPr/>
              </p14:nvContentPartPr>
              <p14:xfrm>
                <a:off x="4151602" y="727592"/>
                <a:ext cx="18360" cy="88920"/>
              </p14:xfrm>
            </p:contentPart>
          </mc:Choice>
          <mc:Fallback xmlns="">
            <p:pic>
              <p:nvPicPr>
                <p:cNvPr id="37" name="Freihand 36">
                  <a:extLst>
                    <a:ext uri="{FF2B5EF4-FFF2-40B4-BE49-F238E27FC236}">
                      <a16:creationId xmlns:a16="http://schemas.microsoft.com/office/drawing/2014/main" id="{AA5ADE5A-841F-4551-BE4F-5B450E218B06}"/>
                    </a:ext>
                  </a:extLst>
                </p:cNvPr>
                <p:cNvPicPr/>
                <p:nvPr/>
              </p:nvPicPr>
              <p:blipFill>
                <a:blip r:embed="rId68"/>
                <a:stretch>
                  <a:fillRect/>
                </a:stretch>
              </p:blipFill>
              <p:spPr>
                <a:xfrm>
                  <a:off x="4147282" y="723272"/>
                  <a:ext cx="27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8EE6E47F-599E-4CDC-ACDD-9F3CE90B887A}"/>
                    </a:ext>
                  </a:extLst>
                </p14:cNvPr>
                <p14:cNvContentPartPr/>
                <p14:nvPr/>
              </p14:nvContentPartPr>
              <p14:xfrm>
                <a:off x="4253122" y="717152"/>
                <a:ext cx="7560" cy="96480"/>
              </p14:xfrm>
            </p:contentPart>
          </mc:Choice>
          <mc:Fallback xmlns="">
            <p:pic>
              <p:nvPicPr>
                <p:cNvPr id="38" name="Freihand 37">
                  <a:extLst>
                    <a:ext uri="{FF2B5EF4-FFF2-40B4-BE49-F238E27FC236}">
                      <a16:creationId xmlns:a16="http://schemas.microsoft.com/office/drawing/2014/main" id="{8EE6E47F-599E-4CDC-ACDD-9F3CE90B887A}"/>
                    </a:ext>
                  </a:extLst>
                </p:cNvPr>
                <p:cNvPicPr/>
                <p:nvPr/>
              </p:nvPicPr>
              <p:blipFill>
                <a:blip r:embed="rId70"/>
                <a:stretch>
                  <a:fillRect/>
                </a:stretch>
              </p:blipFill>
              <p:spPr>
                <a:xfrm>
                  <a:off x="4248802" y="712832"/>
                  <a:ext cx="16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0FAF3D81-0EB1-48E6-8BFB-5278E014FF2B}"/>
                    </a:ext>
                  </a:extLst>
                </p14:cNvPr>
                <p14:cNvContentPartPr/>
                <p14:nvPr/>
              </p14:nvContentPartPr>
              <p14:xfrm>
                <a:off x="4176082" y="710672"/>
                <a:ext cx="131400" cy="52200"/>
              </p14:xfrm>
            </p:contentPart>
          </mc:Choice>
          <mc:Fallback xmlns="">
            <p:pic>
              <p:nvPicPr>
                <p:cNvPr id="39" name="Freihand 38">
                  <a:extLst>
                    <a:ext uri="{FF2B5EF4-FFF2-40B4-BE49-F238E27FC236}">
                      <a16:creationId xmlns:a16="http://schemas.microsoft.com/office/drawing/2014/main" id="{0FAF3D81-0EB1-48E6-8BFB-5278E014FF2B}"/>
                    </a:ext>
                  </a:extLst>
                </p:cNvPr>
                <p:cNvPicPr/>
                <p:nvPr/>
              </p:nvPicPr>
              <p:blipFill>
                <a:blip r:embed="rId72"/>
                <a:stretch>
                  <a:fillRect/>
                </a:stretch>
              </p:blipFill>
              <p:spPr>
                <a:xfrm>
                  <a:off x="4171762" y="706352"/>
                  <a:ext cx="140040" cy="60840"/>
                </a:xfrm>
                <a:prstGeom prst="rect">
                  <a:avLst/>
                </a:prstGeom>
              </p:spPr>
            </p:pic>
          </mc:Fallback>
        </mc:AlternateContent>
      </p:grpSp>
      <p:grpSp>
        <p:nvGrpSpPr>
          <p:cNvPr id="52" name="Gruppieren 51">
            <a:extLst>
              <a:ext uri="{FF2B5EF4-FFF2-40B4-BE49-F238E27FC236}">
                <a16:creationId xmlns:a16="http://schemas.microsoft.com/office/drawing/2014/main" id="{C534C4F1-29AA-48C0-8D0D-4A042B7E5517}"/>
              </a:ext>
            </a:extLst>
          </p:cNvPr>
          <p:cNvGrpSpPr/>
          <p:nvPr/>
        </p:nvGrpSpPr>
        <p:grpSpPr>
          <a:xfrm>
            <a:off x="2476522" y="681512"/>
            <a:ext cx="705600" cy="245520"/>
            <a:chOff x="2476522" y="681512"/>
            <a:chExt cx="705600" cy="245520"/>
          </a:xfrm>
        </p:grpSpPr>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2684149E-F969-4850-A54D-BA4EA38C66D1}"/>
                    </a:ext>
                  </a:extLst>
                </p14:cNvPr>
                <p14:cNvContentPartPr/>
                <p14:nvPr/>
              </p14:nvContentPartPr>
              <p14:xfrm>
                <a:off x="2476522" y="716792"/>
                <a:ext cx="131040" cy="139680"/>
              </p14:xfrm>
            </p:contentPart>
          </mc:Choice>
          <mc:Fallback xmlns="">
            <p:pic>
              <p:nvPicPr>
                <p:cNvPr id="41" name="Freihand 40">
                  <a:extLst>
                    <a:ext uri="{FF2B5EF4-FFF2-40B4-BE49-F238E27FC236}">
                      <a16:creationId xmlns:a16="http://schemas.microsoft.com/office/drawing/2014/main" id="{2684149E-F969-4850-A54D-BA4EA38C66D1}"/>
                    </a:ext>
                  </a:extLst>
                </p:cNvPr>
                <p:cNvPicPr/>
                <p:nvPr/>
              </p:nvPicPr>
              <p:blipFill>
                <a:blip r:embed="rId74"/>
                <a:stretch>
                  <a:fillRect/>
                </a:stretch>
              </p:blipFill>
              <p:spPr>
                <a:xfrm>
                  <a:off x="2472202" y="712472"/>
                  <a:ext cx="139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FAF4B208-0907-4333-A174-C3C386C8552C}"/>
                    </a:ext>
                  </a:extLst>
                </p14:cNvPr>
                <p14:cNvContentPartPr/>
                <p14:nvPr/>
              </p14:nvContentPartPr>
              <p14:xfrm>
                <a:off x="2581282" y="794552"/>
                <a:ext cx="83880" cy="56880"/>
              </p14:xfrm>
            </p:contentPart>
          </mc:Choice>
          <mc:Fallback xmlns="">
            <p:pic>
              <p:nvPicPr>
                <p:cNvPr id="42" name="Freihand 41">
                  <a:extLst>
                    <a:ext uri="{FF2B5EF4-FFF2-40B4-BE49-F238E27FC236}">
                      <a16:creationId xmlns:a16="http://schemas.microsoft.com/office/drawing/2014/main" id="{FAF4B208-0907-4333-A174-C3C386C8552C}"/>
                    </a:ext>
                  </a:extLst>
                </p:cNvPr>
                <p:cNvPicPr/>
                <p:nvPr/>
              </p:nvPicPr>
              <p:blipFill>
                <a:blip r:embed="rId76"/>
                <a:stretch>
                  <a:fillRect/>
                </a:stretch>
              </p:blipFill>
              <p:spPr>
                <a:xfrm>
                  <a:off x="2576962" y="790232"/>
                  <a:ext cx="92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87878B25-8D0D-49B1-A554-E8DFC422AAC7}"/>
                    </a:ext>
                  </a:extLst>
                </p14:cNvPr>
                <p14:cNvContentPartPr/>
                <p14:nvPr/>
              </p14:nvContentPartPr>
              <p14:xfrm>
                <a:off x="2683162" y="806792"/>
                <a:ext cx="69480" cy="42120"/>
              </p14:xfrm>
            </p:contentPart>
          </mc:Choice>
          <mc:Fallback xmlns="">
            <p:pic>
              <p:nvPicPr>
                <p:cNvPr id="43" name="Freihand 42">
                  <a:extLst>
                    <a:ext uri="{FF2B5EF4-FFF2-40B4-BE49-F238E27FC236}">
                      <a16:creationId xmlns:a16="http://schemas.microsoft.com/office/drawing/2014/main" id="{87878B25-8D0D-49B1-A554-E8DFC422AAC7}"/>
                    </a:ext>
                  </a:extLst>
                </p:cNvPr>
                <p:cNvPicPr/>
                <p:nvPr/>
              </p:nvPicPr>
              <p:blipFill>
                <a:blip r:embed="rId78"/>
                <a:stretch>
                  <a:fillRect/>
                </a:stretch>
              </p:blipFill>
              <p:spPr>
                <a:xfrm>
                  <a:off x="2678842" y="802472"/>
                  <a:ext cx="781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4C741A81-03E0-47C3-8461-25D2E8CC1F19}"/>
                    </a:ext>
                  </a:extLst>
                </p14:cNvPr>
                <p14:cNvContentPartPr/>
                <p14:nvPr/>
              </p14:nvContentPartPr>
              <p14:xfrm>
                <a:off x="2780722" y="729752"/>
                <a:ext cx="119160" cy="197280"/>
              </p14:xfrm>
            </p:contentPart>
          </mc:Choice>
          <mc:Fallback xmlns="">
            <p:pic>
              <p:nvPicPr>
                <p:cNvPr id="44" name="Freihand 43">
                  <a:extLst>
                    <a:ext uri="{FF2B5EF4-FFF2-40B4-BE49-F238E27FC236}">
                      <a16:creationId xmlns:a16="http://schemas.microsoft.com/office/drawing/2014/main" id="{4C741A81-03E0-47C3-8461-25D2E8CC1F19}"/>
                    </a:ext>
                  </a:extLst>
                </p:cNvPr>
                <p:cNvPicPr/>
                <p:nvPr/>
              </p:nvPicPr>
              <p:blipFill>
                <a:blip r:embed="rId80"/>
                <a:stretch>
                  <a:fillRect/>
                </a:stretch>
              </p:blipFill>
              <p:spPr>
                <a:xfrm>
                  <a:off x="2776402" y="725432"/>
                  <a:ext cx="127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87BAE399-930D-4231-80E6-708A0BF2D76F}"/>
                    </a:ext>
                  </a:extLst>
                </p14:cNvPr>
                <p14:cNvContentPartPr/>
                <p14:nvPr/>
              </p14:nvContentPartPr>
              <p14:xfrm>
                <a:off x="2898082" y="765752"/>
                <a:ext cx="38520" cy="74880"/>
              </p14:xfrm>
            </p:contentPart>
          </mc:Choice>
          <mc:Fallback xmlns="">
            <p:pic>
              <p:nvPicPr>
                <p:cNvPr id="45" name="Freihand 44">
                  <a:extLst>
                    <a:ext uri="{FF2B5EF4-FFF2-40B4-BE49-F238E27FC236}">
                      <a16:creationId xmlns:a16="http://schemas.microsoft.com/office/drawing/2014/main" id="{87BAE399-930D-4231-80E6-708A0BF2D76F}"/>
                    </a:ext>
                  </a:extLst>
                </p:cNvPr>
                <p:cNvPicPr/>
                <p:nvPr/>
              </p:nvPicPr>
              <p:blipFill>
                <a:blip r:embed="rId82"/>
                <a:stretch>
                  <a:fillRect/>
                </a:stretch>
              </p:blipFill>
              <p:spPr>
                <a:xfrm>
                  <a:off x="2893762" y="761432"/>
                  <a:ext cx="47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1E66DFE2-3B85-48E2-A653-5D3D143589F7}"/>
                    </a:ext>
                  </a:extLst>
                </p14:cNvPr>
                <p14:cNvContentPartPr/>
                <p14:nvPr/>
              </p14:nvContentPartPr>
              <p14:xfrm>
                <a:off x="2936242" y="781592"/>
                <a:ext cx="42840" cy="66960"/>
              </p14:xfrm>
            </p:contentPart>
          </mc:Choice>
          <mc:Fallback xmlns="">
            <p:pic>
              <p:nvPicPr>
                <p:cNvPr id="46" name="Freihand 45">
                  <a:extLst>
                    <a:ext uri="{FF2B5EF4-FFF2-40B4-BE49-F238E27FC236}">
                      <a16:creationId xmlns:a16="http://schemas.microsoft.com/office/drawing/2014/main" id="{1E66DFE2-3B85-48E2-A653-5D3D143589F7}"/>
                    </a:ext>
                  </a:extLst>
                </p:cNvPr>
                <p:cNvPicPr/>
                <p:nvPr/>
              </p:nvPicPr>
              <p:blipFill>
                <a:blip r:embed="rId84"/>
                <a:stretch>
                  <a:fillRect/>
                </a:stretch>
              </p:blipFill>
              <p:spPr>
                <a:xfrm>
                  <a:off x="2931922" y="777272"/>
                  <a:ext cx="51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F3F530D5-630A-4337-9A94-747D599F9403}"/>
                    </a:ext>
                  </a:extLst>
                </p14:cNvPr>
                <p14:cNvContentPartPr/>
                <p14:nvPr/>
              </p14:nvContentPartPr>
              <p14:xfrm>
                <a:off x="2981602" y="681512"/>
                <a:ext cx="200520" cy="149040"/>
              </p14:xfrm>
            </p:contentPart>
          </mc:Choice>
          <mc:Fallback xmlns="">
            <p:pic>
              <p:nvPicPr>
                <p:cNvPr id="47" name="Freihand 46">
                  <a:extLst>
                    <a:ext uri="{FF2B5EF4-FFF2-40B4-BE49-F238E27FC236}">
                      <a16:creationId xmlns:a16="http://schemas.microsoft.com/office/drawing/2014/main" id="{F3F530D5-630A-4337-9A94-747D599F9403}"/>
                    </a:ext>
                  </a:extLst>
                </p:cNvPr>
                <p:cNvPicPr/>
                <p:nvPr/>
              </p:nvPicPr>
              <p:blipFill>
                <a:blip r:embed="rId86"/>
                <a:stretch>
                  <a:fillRect/>
                </a:stretch>
              </p:blipFill>
              <p:spPr>
                <a:xfrm>
                  <a:off x="2977282" y="677192"/>
                  <a:ext cx="209160" cy="157680"/>
                </a:xfrm>
                <a:prstGeom prst="rect">
                  <a:avLst/>
                </a:prstGeom>
              </p:spPr>
            </p:pic>
          </mc:Fallback>
        </mc:AlternateContent>
      </p:grpSp>
      <p:grpSp>
        <p:nvGrpSpPr>
          <p:cNvPr id="54" name="Gruppieren 53">
            <a:extLst>
              <a:ext uri="{FF2B5EF4-FFF2-40B4-BE49-F238E27FC236}">
                <a16:creationId xmlns:a16="http://schemas.microsoft.com/office/drawing/2014/main" id="{0857141B-2354-43CE-B110-CF93CBF5E143}"/>
              </a:ext>
            </a:extLst>
          </p:cNvPr>
          <p:cNvGrpSpPr/>
          <p:nvPr/>
        </p:nvGrpSpPr>
        <p:grpSpPr>
          <a:xfrm>
            <a:off x="4485682" y="730112"/>
            <a:ext cx="438120" cy="208800"/>
            <a:chOff x="4485682" y="730112"/>
            <a:chExt cx="438120" cy="208800"/>
          </a:xfrm>
        </p:grpSpPr>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B228D21E-7B88-4F22-AD2E-5C938700C509}"/>
                    </a:ext>
                  </a:extLst>
                </p14:cNvPr>
                <p14:cNvContentPartPr/>
                <p14:nvPr/>
              </p14:nvContentPartPr>
              <p14:xfrm>
                <a:off x="4485682" y="747032"/>
                <a:ext cx="74160" cy="191880"/>
              </p14:xfrm>
            </p:contentPart>
          </mc:Choice>
          <mc:Fallback xmlns="">
            <p:pic>
              <p:nvPicPr>
                <p:cNvPr id="48" name="Freihand 47">
                  <a:extLst>
                    <a:ext uri="{FF2B5EF4-FFF2-40B4-BE49-F238E27FC236}">
                      <a16:creationId xmlns:a16="http://schemas.microsoft.com/office/drawing/2014/main" id="{B228D21E-7B88-4F22-AD2E-5C938700C509}"/>
                    </a:ext>
                  </a:extLst>
                </p:cNvPr>
                <p:cNvPicPr/>
                <p:nvPr/>
              </p:nvPicPr>
              <p:blipFill>
                <a:blip r:embed="rId88"/>
                <a:stretch>
                  <a:fillRect/>
                </a:stretch>
              </p:blipFill>
              <p:spPr>
                <a:xfrm>
                  <a:off x="4481362" y="742712"/>
                  <a:ext cx="82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4D9C2574-3497-48CB-A785-5196C300311C}"/>
                    </a:ext>
                  </a:extLst>
                </p14:cNvPr>
                <p14:cNvContentPartPr/>
                <p14:nvPr/>
              </p14:nvContentPartPr>
              <p14:xfrm>
                <a:off x="4629322" y="783752"/>
                <a:ext cx="14400" cy="18000"/>
              </p14:xfrm>
            </p:contentPart>
          </mc:Choice>
          <mc:Fallback xmlns="">
            <p:pic>
              <p:nvPicPr>
                <p:cNvPr id="49" name="Freihand 48">
                  <a:extLst>
                    <a:ext uri="{FF2B5EF4-FFF2-40B4-BE49-F238E27FC236}">
                      <a16:creationId xmlns:a16="http://schemas.microsoft.com/office/drawing/2014/main" id="{4D9C2574-3497-48CB-A785-5196C300311C}"/>
                    </a:ext>
                  </a:extLst>
                </p:cNvPr>
                <p:cNvPicPr/>
                <p:nvPr/>
              </p:nvPicPr>
              <p:blipFill>
                <a:blip r:embed="rId90"/>
                <a:stretch>
                  <a:fillRect/>
                </a:stretch>
              </p:blipFill>
              <p:spPr>
                <a:xfrm>
                  <a:off x="4625002" y="779432"/>
                  <a:ext cx="23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81807C10-30B8-49F3-A161-C5EF3C564247}"/>
                    </a:ext>
                  </a:extLst>
                </p14:cNvPr>
                <p14:cNvContentPartPr/>
                <p14:nvPr/>
              </p14:nvContentPartPr>
              <p14:xfrm>
                <a:off x="4729042" y="730112"/>
                <a:ext cx="87480" cy="77760"/>
              </p14:xfrm>
            </p:contentPart>
          </mc:Choice>
          <mc:Fallback xmlns="">
            <p:pic>
              <p:nvPicPr>
                <p:cNvPr id="50" name="Freihand 49">
                  <a:extLst>
                    <a:ext uri="{FF2B5EF4-FFF2-40B4-BE49-F238E27FC236}">
                      <a16:creationId xmlns:a16="http://schemas.microsoft.com/office/drawing/2014/main" id="{81807C10-30B8-49F3-A161-C5EF3C564247}"/>
                    </a:ext>
                  </a:extLst>
                </p:cNvPr>
                <p:cNvPicPr/>
                <p:nvPr/>
              </p:nvPicPr>
              <p:blipFill>
                <a:blip r:embed="rId92"/>
                <a:stretch>
                  <a:fillRect/>
                </a:stretch>
              </p:blipFill>
              <p:spPr>
                <a:xfrm>
                  <a:off x="4724722" y="725792"/>
                  <a:ext cx="96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A94944D2-60E5-4372-9CD6-B296B81EBF5F}"/>
                    </a:ext>
                  </a:extLst>
                </p14:cNvPr>
                <p14:cNvContentPartPr/>
                <p14:nvPr/>
              </p14:nvContentPartPr>
              <p14:xfrm>
                <a:off x="4923442" y="780512"/>
                <a:ext cx="360" cy="360"/>
              </p14:xfrm>
            </p:contentPart>
          </mc:Choice>
          <mc:Fallback xmlns="">
            <p:pic>
              <p:nvPicPr>
                <p:cNvPr id="53" name="Freihand 52">
                  <a:extLst>
                    <a:ext uri="{FF2B5EF4-FFF2-40B4-BE49-F238E27FC236}">
                      <a16:creationId xmlns:a16="http://schemas.microsoft.com/office/drawing/2014/main" id="{A94944D2-60E5-4372-9CD6-B296B81EBF5F}"/>
                    </a:ext>
                  </a:extLst>
                </p:cNvPr>
                <p:cNvPicPr/>
                <p:nvPr/>
              </p:nvPicPr>
              <p:blipFill>
                <a:blip r:embed="rId94"/>
                <a:stretch>
                  <a:fillRect/>
                </a:stretch>
              </p:blipFill>
              <p:spPr>
                <a:xfrm>
                  <a:off x="4919122" y="776192"/>
                  <a:ext cx="9000" cy="9000"/>
                </a:xfrm>
                <a:prstGeom prst="rect">
                  <a:avLst/>
                </a:prstGeom>
              </p:spPr>
            </p:pic>
          </mc:Fallback>
        </mc:AlternateContent>
      </p:grpSp>
      <p:grpSp>
        <p:nvGrpSpPr>
          <p:cNvPr id="472064" name="Gruppieren 472063">
            <a:extLst>
              <a:ext uri="{FF2B5EF4-FFF2-40B4-BE49-F238E27FC236}">
                <a16:creationId xmlns:a16="http://schemas.microsoft.com/office/drawing/2014/main" id="{B341EEE9-6D3E-479B-B5D3-D098B7EB6A71}"/>
              </a:ext>
            </a:extLst>
          </p:cNvPr>
          <p:cNvGrpSpPr/>
          <p:nvPr/>
        </p:nvGrpSpPr>
        <p:grpSpPr>
          <a:xfrm>
            <a:off x="3676042" y="1032512"/>
            <a:ext cx="688320" cy="208080"/>
            <a:chOff x="3676042" y="1032512"/>
            <a:chExt cx="688320" cy="208080"/>
          </a:xfrm>
        </p:grpSpPr>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A8E9B087-939B-41A9-B84D-75A3C177C7DE}"/>
                    </a:ext>
                  </a:extLst>
                </p14:cNvPr>
                <p14:cNvContentPartPr/>
                <p14:nvPr/>
              </p14:nvContentPartPr>
              <p14:xfrm>
                <a:off x="3676042" y="1065992"/>
                <a:ext cx="129960" cy="146520"/>
              </p14:xfrm>
            </p:contentPart>
          </mc:Choice>
          <mc:Fallback xmlns="">
            <p:pic>
              <p:nvPicPr>
                <p:cNvPr id="55" name="Freihand 54">
                  <a:extLst>
                    <a:ext uri="{FF2B5EF4-FFF2-40B4-BE49-F238E27FC236}">
                      <a16:creationId xmlns:a16="http://schemas.microsoft.com/office/drawing/2014/main" id="{A8E9B087-939B-41A9-B84D-75A3C177C7DE}"/>
                    </a:ext>
                  </a:extLst>
                </p:cNvPr>
                <p:cNvPicPr/>
                <p:nvPr/>
              </p:nvPicPr>
              <p:blipFill>
                <a:blip r:embed="rId96"/>
                <a:stretch>
                  <a:fillRect/>
                </a:stretch>
              </p:blipFill>
              <p:spPr>
                <a:xfrm>
                  <a:off x="3671722" y="1061672"/>
                  <a:ext cx="138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6444EB81-0461-410B-8CBF-545007209BF2}"/>
                    </a:ext>
                  </a:extLst>
                </p14:cNvPr>
                <p14:cNvContentPartPr/>
                <p14:nvPr/>
              </p14:nvContentPartPr>
              <p14:xfrm>
                <a:off x="3903562" y="1112432"/>
                <a:ext cx="148320" cy="36000"/>
              </p14:xfrm>
            </p:contentPart>
          </mc:Choice>
          <mc:Fallback xmlns="">
            <p:pic>
              <p:nvPicPr>
                <p:cNvPr id="56" name="Freihand 55">
                  <a:extLst>
                    <a:ext uri="{FF2B5EF4-FFF2-40B4-BE49-F238E27FC236}">
                      <a16:creationId xmlns:a16="http://schemas.microsoft.com/office/drawing/2014/main" id="{6444EB81-0461-410B-8CBF-545007209BF2}"/>
                    </a:ext>
                  </a:extLst>
                </p:cNvPr>
                <p:cNvPicPr/>
                <p:nvPr/>
              </p:nvPicPr>
              <p:blipFill>
                <a:blip r:embed="rId98"/>
                <a:stretch>
                  <a:fillRect/>
                </a:stretch>
              </p:blipFill>
              <p:spPr>
                <a:xfrm>
                  <a:off x="3899242" y="1108112"/>
                  <a:ext cx="156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1A31D925-9F92-4B9F-8168-3D058A694076}"/>
                    </a:ext>
                  </a:extLst>
                </p14:cNvPr>
                <p14:cNvContentPartPr/>
                <p14:nvPr/>
              </p14:nvContentPartPr>
              <p14:xfrm>
                <a:off x="4069522" y="1038992"/>
                <a:ext cx="105480" cy="168840"/>
              </p14:xfrm>
            </p:contentPart>
          </mc:Choice>
          <mc:Fallback xmlns="">
            <p:pic>
              <p:nvPicPr>
                <p:cNvPr id="57" name="Freihand 56">
                  <a:extLst>
                    <a:ext uri="{FF2B5EF4-FFF2-40B4-BE49-F238E27FC236}">
                      <a16:creationId xmlns:a16="http://schemas.microsoft.com/office/drawing/2014/main" id="{1A31D925-9F92-4B9F-8168-3D058A694076}"/>
                    </a:ext>
                  </a:extLst>
                </p:cNvPr>
                <p:cNvPicPr/>
                <p:nvPr/>
              </p:nvPicPr>
              <p:blipFill>
                <a:blip r:embed="rId100"/>
                <a:stretch>
                  <a:fillRect/>
                </a:stretch>
              </p:blipFill>
              <p:spPr>
                <a:xfrm>
                  <a:off x="4065202" y="1034672"/>
                  <a:ext cx="1141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F38EF995-7949-4978-94AA-26A73E46D2D4}"/>
                    </a:ext>
                  </a:extLst>
                </p14:cNvPr>
                <p14:cNvContentPartPr/>
                <p14:nvPr/>
              </p14:nvContentPartPr>
              <p14:xfrm>
                <a:off x="4243042" y="1055192"/>
                <a:ext cx="79560" cy="118800"/>
              </p14:xfrm>
            </p:contentPart>
          </mc:Choice>
          <mc:Fallback xmlns="">
            <p:pic>
              <p:nvPicPr>
                <p:cNvPr id="58" name="Freihand 57">
                  <a:extLst>
                    <a:ext uri="{FF2B5EF4-FFF2-40B4-BE49-F238E27FC236}">
                      <a16:creationId xmlns:a16="http://schemas.microsoft.com/office/drawing/2014/main" id="{F38EF995-7949-4978-94AA-26A73E46D2D4}"/>
                    </a:ext>
                  </a:extLst>
                </p:cNvPr>
                <p:cNvPicPr/>
                <p:nvPr/>
              </p:nvPicPr>
              <p:blipFill>
                <a:blip r:embed="rId102"/>
                <a:stretch>
                  <a:fillRect/>
                </a:stretch>
              </p:blipFill>
              <p:spPr>
                <a:xfrm>
                  <a:off x="4238722" y="1050872"/>
                  <a:ext cx="88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A56D43BF-D429-4D32-909E-9D69C8CDE7E7}"/>
                    </a:ext>
                  </a:extLst>
                </p14:cNvPr>
                <p14:cNvContentPartPr/>
                <p14:nvPr/>
              </p14:nvContentPartPr>
              <p14:xfrm>
                <a:off x="4180042" y="1032512"/>
                <a:ext cx="83160" cy="62640"/>
              </p14:xfrm>
            </p:contentPart>
          </mc:Choice>
          <mc:Fallback xmlns="">
            <p:pic>
              <p:nvPicPr>
                <p:cNvPr id="59" name="Freihand 58">
                  <a:extLst>
                    <a:ext uri="{FF2B5EF4-FFF2-40B4-BE49-F238E27FC236}">
                      <a16:creationId xmlns:a16="http://schemas.microsoft.com/office/drawing/2014/main" id="{A56D43BF-D429-4D32-909E-9D69C8CDE7E7}"/>
                    </a:ext>
                  </a:extLst>
                </p:cNvPr>
                <p:cNvPicPr/>
                <p:nvPr/>
              </p:nvPicPr>
              <p:blipFill>
                <a:blip r:embed="rId104"/>
                <a:stretch>
                  <a:fillRect/>
                </a:stretch>
              </p:blipFill>
              <p:spPr>
                <a:xfrm>
                  <a:off x="4175722" y="1028192"/>
                  <a:ext cx="91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28DEB3A2-09F0-4ADF-BCAF-9701A4DE4D36}"/>
                    </a:ext>
                  </a:extLst>
                </p14:cNvPr>
                <p14:cNvContentPartPr/>
                <p14:nvPr/>
              </p14:nvContentPartPr>
              <p14:xfrm>
                <a:off x="4265362" y="1132952"/>
                <a:ext cx="99000" cy="83880"/>
              </p14:xfrm>
            </p:contentPart>
          </mc:Choice>
          <mc:Fallback xmlns="">
            <p:pic>
              <p:nvPicPr>
                <p:cNvPr id="60" name="Freihand 59">
                  <a:extLst>
                    <a:ext uri="{FF2B5EF4-FFF2-40B4-BE49-F238E27FC236}">
                      <a16:creationId xmlns:a16="http://schemas.microsoft.com/office/drawing/2014/main" id="{28DEB3A2-09F0-4ADF-BCAF-9701A4DE4D36}"/>
                    </a:ext>
                  </a:extLst>
                </p:cNvPr>
                <p:cNvPicPr/>
                <p:nvPr/>
              </p:nvPicPr>
              <p:blipFill>
                <a:blip r:embed="rId106"/>
                <a:stretch>
                  <a:fillRect/>
                </a:stretch>
              </p:blipFill>
              <p:spPr>
                <a:xfrm>
                  <a:off x="4261042" y="1128632"/>
                  <a:ext cx="107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CA71EB67-A9A6-489D-9348-B0D002C1A87E}"/>
                    </a:ext>
                  </a:extLst>
                </p14:cNvPr>
                <p14:cNvContentPartPr/>
                <p14:nvPr/>
              </p14:nvContentPartPr>
              <p14:xfrm>
                <a:off x="3817522" y="1083272"/>
                <a:ext cx="57600" cy="137160"/>
              </p14:xfrm>
            </p:contentPart>
          </mc:Choice>
          <mc:Fallback xmlns="">
            <p:pic>
              <p:nvPicPr>
                <p:cNvPr id="61" name="Freihand 60">
                  <a:extLst>
                    <a:ext uri="{FF2B5EF4-FFF2-40B4-BE49-F238E27FC236}">
                      <a16:creationId xmlns:a16="http://schemas.microsoft.com/office/drawing/2014/main" id="{CA71EB67-A9A6-489D-9348-B0D002C1A87E}"/>
                    </a:ext>
                  </a:extLst>
                </p:cNvPr>
                <p:cNvPicPr/>
                <p:nvPr/>
              </p:nvPicPr>
              <p:blipFill>
                <a:blip r:embed="rId108"/>
                <a:stretch>
                  <a:fillRect/>
                </a:stretch>
              </p:blipFill>
              <p:spPr>
                <a:xfrm>
                  <a:off x="3813202" y="1078952"/>
                  <a:ext cx="66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54A7E811-6AFF-4C9D-94F1-F247B4BD27B8}"/>
                    </a:ext>
                  </a:extLst>
                </p14:cNvPr>
                <p14:cNvContentPartPr/>
                <p14:nvPr/>
              </p14:nvContentPartPr>
              <p14:xfrm>
                <a:off x="3783322" y="1043312"/>
                <a:ext cx="57600" cy="78480"/>
              </p14:xfrm>
            </p:contentPart>
          </mc:Choice>
          <mc:Fallback xmlns="">
            <p:pic>
              <p:nvPicPr>
                <p:cNvPr id="62" name="Freihand 61">
                  <a:extLst>
                    <a:ext uri="{FF2B5EF4-FFF2-40B4-BE49-F238E27FC236}">
                      <a16:creationId xmlns:a16="http://schemas.microsoft.com/office/drawing/2014/main" id="{54A7E811-6AFF-4C9D-94F1-F247B4BD27B8}"/>
                    </a:ext>
                  </a:extLst>
                </p:cNvPr>
                <p:cNvPicPr/>
                <p:nvPr/>
              </p:nvPicPr>
              <p:blipFill>
                <a:blip r:embed="rId110"/>
                <a:stretch>
                  <a:fillRect/>
                </a:stretch>
              </p:blipFill>
              <p:spPr>
                <a:xfrm>
                  <a:off x="3779002" y="1038992"/>
                  <a:ext cx="66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E14BC61D-E771-4065-A51B-6F8C0AAC816A}"/>
                    </a:ext>
                  </a:extLst>
                </p14:cNvPr>
                <p14:cNvContentPartPr/>
                <p14:nvPr/>
              </p14:nvContentPartPr>
              <p14:xfrm>
                <a:off x="3871882" y="1174712"/>
                <a:ext cx="58320" cy="65880"/>
              </p14:xfrm>
            </p:contentPart>
          </mc:Choice>
          <mc:Fallback xmlns="">
            <p:pic>
              <p:nvPicPr>
                <p:cNvPr id="63" name="Freihand 62">
                  <a:extLst>
                    <a:ext uri="{FF2B5EF4-FFF2-40B4-BE49-F238E27FC236}">
                      <a16:creationId xmlns:a16="http://schemas.microsoft.com/office/drawing/2014/main" id="{E14BC61D-E771-4065-A51B-6F8C0AAC816A}"/>
                    </a:ext>
                  </a:extLst>
                </p:cNvPr>
                <p:cNvPicPr/>
                <p:nvPr/>
              </p:nvPicPr>
              <p:blipFill>
                <a:blip r:embed="rId112"/>
                <a:stretch>
                  <a:fillRect/>
                </a:stretch>
              </p:blipFill>
              <p:spPr>
                <a:xfrm>
                  <a:off x="3867562" y="1170392"/>
                  <a:ext cx="66960" cy="74520"/>
                </a:xfrm>
                <a:prstGeom prst="rect">
                  <a:avLst/>
                </a:prstGeom>
              </p:spPr>
            </p:pic>
          </mc:Fallback>
        </mc:AlternateContent>
      </p:grpSp>
      <p:grpSp>
        <p:nvGrpSpPr>
          <p:cNvPr id="472085" name="Gruppieren 472084">
            <a:extLst>
              <a:ext uri="{FF2B5EF4-FFF2-40B4-BE49-F238E27FC236}">
                <a16:creationId xmlns:a16="http://schemas.microsoft.com/office/drawing/2014/main" id="{A39C6FBC-39EB-4AB0-B2AC-54B4B3E14DD7}"/>
              </a:ext>
            </a:extLst>
          </p:cNvPr>
          <p:cNvGrpSpPr/>
          <p:nvPr/>
        </p:nvGrpSpPr>
        <p:grpSpPr>
          <a:xfrm>
            <a:off x="2543122" y="5923472"/>
            <a:ext cx="269640" cy="133200"/>
            <a:chOff x="2543122" y="5923472"/>
            <a:chExt cx="269640" cy="133200"/>
          </a:xfrm>
        </p:grpSpPr>
        <mc:AlternateContent xmlns:mc="http://schemas.openxmlformats.org/markup-compatibility/2006" xmlns:p14="http://schemas.microsoft.com/office/powerpoint/2010/main">
          <mc:Choice Requires="p14">
            <p:contentPart p14:bwMode="auto" r:id="rId113">
              <p14:nvContentPartPr>
                <p14:cNvPr id="472078" name="Freihand 472077">
                  <a:extLst>
                    <a:ext uri="{FF2B5EF4-FFF2-40B4-BE49-F238E27FC236}">
                      <a16:creationId xmlns:a16="http://schemas.microsoft.com/office/drawing/2014/main" id="{64C19800-4E11-4D5A-911E-CD39C4044414}"/>
                    </a:ext>
                  </a:extLst>
                </p14:cNvPr>
                <p14:cNvContentPartPr/>
                <p14:nvPr/>
              </p14:nvContentPartPr>
              <p14:xfrm>
                <a:off x="2543122" y="5923472"/>
                <a:ext cx="173520" cy="133200"/>
              </p14:xfrm>
            </p:contentPart>
          </mc:Choice>
          <mc:Fallback xmlns="">
            <p:pic>
              <p:nvPicPr>
                <p:cNvPr id="472078" name="Freihand 472077">
                  <a:extLst>
                    <a:ext uri="{FF2B5EF4-FFF2-40B4-BE49-F238E27FC236}">
                      <a16:creationId xmlns:a16="http://schemas.microsoft.com/office/drawing/2014/main" id="{64C19800-4E11-4D5A-911E-CD39C4044414}"/>
                    </a:ext>
                  </a:extLst>
                </p:cNvPr>
                <p:cNvPicPr/>
                <p:nvPr/>
              </p:nvPicPr>
              <p:blipFill>
                <a:blip r:embed="rId114"/>
                <a:stretch>
                  <a:fillRect/>
                </a:stretch>
              </p:blipFill>
              <p:spPr>
                <a:xfrm>
                  <a:off x="2538802" y="5919152"/>
                  <a:ext cx="182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72079" name="Freihand 472078">
                  <a:extLst>
                    <a:ext uri="{FF2B5EF4-FFF2-40B4-BE49-F238E27FC236}">
                      <a16:creationId xmlns:a16="http://schemas.microsoft.com/office/drawing/2014/main" id="{389F5079-4476-464D-ABB9-0A6DCF524F79}"/>
                    </a:ext>
                  </a:extLst>
                </p14:cNvPr>
                <p14:cNvContentPartPr/>
                <p14:nvPr/>
              </p14:nvContentPartPr>
              <p14:xfrm>
                <a:off x="2740762" y="5939312"/>
                <a:ext cx="72000" cy="103680"/>
              </p14:xfrm>
            </p:contentPart>
          </mc:Choice>
          <mc:Fallback xmlns="">
            <p:pic>
              <p:nvPicPr>
                <p:cNvPr id="472079" name="Freihand 472078">
                  <a:extLst>
                    <a:ext uri="{FF2B5EF4-FFF2-40B4-BE49-F238E27FC236}">
                      <a16:creationId xmlns:a16="http://schemas.microsoft.com/office/drawing/2014/main" id="{389F5079-4476-464D-ABB9-0A6DCF524F79}"/>
                    </a:ext>
                  </a:extLst>
                </p:cNvPr>
                <p:cNvPicPr/>
                <p:nvPr/>
              </p:nvPicPr>
              <p:blipFill>
                <a:blip r:embed="rId116"/>
                <a:stretch>
                  <a:fillRect/>
                </a:stretch>
              </p:blipFill>
              <p:spPr>
                <a:xfrm>
                  <a:off x="2736442" y="5934992"/>
                  <a:ext cx="80640" cy="112320"/>
                </a:xfrm>
                <a:prstGeom prst="rect">
                  <a:avLst/>
                </a:prstGeom>
              </p:spPr>
            </p:pic>
          </mc:Fallback>
        </mc:AlternateContent>
      </p:grpSp>
      <p:grpSp>
        <p:nvGrpSpPr>
          <p:cNvPr id="472086" name="Gruppieren 472085">
            <a:extLst>
              <a:ext uri="{FF2B5EF4-FFF2-40B4-BE49-F238E27FC236}">
                <a16:creationId xmlns:a16="http://schemas.microsoft.com/office/drawing/2014/main" id="{212E75A1-A5B0-4061-A911-B98C77E08D42}"/>
              </a:ext>
            </a:extLst>
          </p:cNvPr>
          <p:cNvGrpSpPr/>
          <p:nvPr/>
        </p:nvGrpSpPr>
        <p:grpSpPr>
          <a:xfrm>
            <a:off x="1229122" y="5959472"/>
            <a:ext cx="1137600" cy="565920"/>
            <a:chOff x="1229122" y="5959472"/>
            <a:chExt cx="1137600" cy="565920"/>
          </a:xfrm>
        </p:grpSpPr>
        <mc:AlternateContent xmlns:mc="http://schemas.openxmlformats.org/markup-compatibility/2006" xmlns:p14="http://schemas.microsoft.com/office/powerpoint/2010/main">
          <mc:Choice Requires="p14">
            <p:contentPart p14:bwMode="auto" r:id="rId117">
              <p14:nvContentPartPr>
                <p14:cNvPr id="472065" name="Freihand 472064">
                  <a:extLst>
                    <a:ext uri="{FF2B5EF4-FFF2-40B4-BE49-F238E27FC236}">
                      <a16:creationId xmlns:a16="http://schemas.microsoft.com/office/drawing/2014/main" id="{6E82E164-DE63-46E8-9867-E336D0CE3690}"/>
                    </a:ext>
                  </a:extLst>
                </p14:cNvPr>
                <p14:cNvContentPartPr/>
                <p14:nvPr/>
              </p14:nvContentPartPr>
              <p14:xfrm>
                <a:off x="1229122" y="6062792"/>
                <a:ext cx="119160" cy="177840"/>
              </p14:xfrm>
            </p:contentPart>
          </mc:Choice>
          <mc:Fallback xmlns="">
            <p:pic>
              <p:nvPicPr>
                <p:cNvPr id="472065" name="Freihand 472064">
                  <a:extLst>
                    <a:ext uri="{FF2B5EF4-FFF2-40B4-BE49-F238E27FC236}">
                      <a16:creationId xmlns:a16="http://schemas.microsoft.com/office/drawing/2014/main" id="{6E82E164-DE63-46E8-9867-E336D0CE3690}"/>
                    </a:ext>
                  </a:extLst>
                </p:cNvPr>
                <p:cNvPicPr/>
                <p:nvPr/>
              </p:nvPicPr>
              <p:blipFill>
                <a:blip r:embed="rId118"/>
                <a:stretch>
                  <a:fillRect/>
                </a:stretch>
              </p:blipFill>
              <p:spPr>
                <a:xfrm>
                  <a:off x="1224802" y="6058472"/>
                  <a:ext cx="127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72072" name="Freihand 472071">
                  <a:extLst>
                    <a:ext uri="{FF2B5EF4-FFF2-40B4-BE49-F238E27FC236}">
                      <a16:creationId xmlns:a16="http://schemas.microsoft.com/office/drawing/2014/main" id="{214ED3F2-314F-4929-A1AD-FFE042806FFF}"/>
                    </a:ext>
                  </a:extLst>
                </p14:cNvPr>
                <p14:cNvContentPartPr/>
                <p14:nvPr/>
              </p14:nvContentPartPr>
              <p14:xfrm>
                <a:off x="1366642" y="6103832"/>
                <a:ext cx="148320" cy="89640"/>
              </p14:xfrm>
            </p:contentPart>
          </mc:Choice>
          <mc:Fallback xmlns="">
            <p:pic>
              <p:nvPicPr>
                <p:cNvPr id="472072" name="Freihand 472071">
                  <a:extLst>
                    <a:ext uri="{FF2B5EF4-FFF2-40B4-BE49-F238E27FC236}">
                      <a16:creationId xmlns:a16="http://schemas.microsoft.com/office/drawing/2014/main" id="{214ED3F2-314F-4929-A1AD-FFE042806FFF}"/>
                    </a:ext>
                  </a:extLst>
                </p:cNvPr>
                <p:cNvPicPr/>
                <p:nvPr/>
              </p:nvPicPr>
              <p:blipFill>
                <a:blip r:embed="rId120"/>
                <a:stretch>
                  <a:fillRect/>
                </a:stretch>
              </p:blipFill>
              <p:spPr>
                <a:xfrm>
                  <a:off x="1362322" y="6099512"/>
                  <a:ext cx="156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72073" name="Freihand 472072">
                  <a:extLst>
                    <a:ext uri="{FF2B5EF4-FFF2-40B4-BE49-F238E27FC236}">
                      <a16:creationId xmlns:a16="http://schemas.microsoft.com/office/drawing/2014/main" id="{A191FF79-285B-41FD-BB5E-5A8BA70D92BA}"/>
                    </a:ext>
                  </a:extLst>
                </p14:cNvPr>
                <p14:cNvContentPartPr/>
                <p14:nvPr/>
              </p14:nvContentPartPr>
              <p14:xfrm>
                <a:off x="1558162" y="6076832"/>
                <a:ext cx="142200" cy="93240"/>
              </p14:xfrm>
            </p:contentPart>
          </mc:Choice>
          <mc:Fallback xmlns="">
            <p:pic>
              <p:nvPicPr>
                <p:cNvPr id="472073" name="Freihand 472072">
                  <a:extLst>
                    <a:ext uri="{FF2B5EF4-FFF2-40B4-BE49-F238E27FC236}">
                      <a16:creationId xmlns:a16="http://schemas.microsoft.com/office/drawing/2014/main" id="{A191FF79-285B-41FD-BB5E-5A8BA70D92BA}"/>
                    </a:ext>
                  </a:extLst>
                </p:cNvPr>
                <p:cNvPicPr/>
                <p:nvPr/>
              </p:nvPicPr>
              <p:blipFill>
                <a:blip r:embed="rId122"/>
                <a:stretch>
                  <a:fillRect/>
                </a:stretch>
              </p:blipFill>
              <p:spPr>
                <a:xfrm>
                  <a:off x="1553842" y="6072512"/>
                  <a:ext cx="150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72074" name="Freihand 472073">
                  <a:extLst>
                    <a:ext uri="{FF2B5EF4-FFF2-40B4-BE49-F238E27FC236}">
                      <a16:creationId xmlns:a16="http://schemas.microsoft.com/office/drawing/2014/main" id="{4D23A1FF-3844-48FF-8F51-9BADF523124C}"/>
                    </a:ext>
                  </a:extLst>
                </p14:cNvPr>
                <p14:cNvContentPartPr/>
                <p14:nvPr/>
              </p14:nvContentPartPr>
              <p14:xfrm>
                <a:off x="1747522" y="6038672"/>
                <a:ext cx="190800" cy="223920"/>
              </p14:xfrm>
            </p:contentPart>
          </mc:Choice>
          <mc:Fallback xmlns="">
            <p:pic>
              <p:nvPicPr>
                <p:cNvPr id="472074" name="Freihand 472073">
                  <a:extLst>
                    <a:ext uri="{FF2B5EF4-FFF2-40B4-BE49-F238E27FC236}">
                      <a16:creationId xmlns:a16="http://schemas.microsoft.com/office/drawing/2014/main" id="{4D23A1FF-3844-48FF-8F51-9BADF523124C}"/>
                    </a:ext>
                  </a:extLst>
                </p:cNvPr>
                <p:cNvPicPr/>
                <p:nvPr/>
              </p:nvPicPr>
              <p:blipFill>
                <a:blip r:embed="rId124"/>
                <a:stretch>
                  <a:fillRect/>
                </a:stretch>
              </p:blipFill>
              <p:spPr>
                <a:xfrm>
                  <a:off x="1743202" y="6034352"/>
                  <a:ext cx="1994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72075" name="Freihand 472074">
                  <a:extLst>
                    <a:ext uri="{FF2B5EF4-FFF2-40B4-BE49-F238E27FC236}">
                      <a16:creationId xmlns:a16="http://schemas.microsoft.com/office/drawing/2014/main" id="{A5E1907A-C487-4605-952B-DA380C50FDD0}"/>
                    </a:ext>
                  </a:extLst>
                </p14:cNvPr>
                <p14:cNvContentPartPr/>
                <p14:nvPr/>
              </p14:nvContentPartPr>
              <p14:xfrm>
                <a:off x="1960642" y="6077552"/>
                <a:ext cx="60120" cy="60120"/>
              </p14:xfrm>
            </p:contentPart>
          </mc:Choice>
          <mc:Fallback xmlns="">
            <p:pic>
              <p:nvPicPr>
                <p:cNvPr id="472075" name="Freihand 472074">
                  <a:extLst>
                    <a:ext uri="{FF2B5EF4-FFF2-40B4-BE49-F238E27FC236}">
                      <a16:creationId xmlns:a16="http://schemas.microsoft.com/office/drawing/2014/main" id="{A5E1907A-C487-4605-952B-DA380C50FDD0}"/>
                    </a:ext>
                  </a:extLst>
                </p:cNvPr>
                <p:cNvPicPr/>
                <p:nvPr/>
              </p:nvPicPr>
              <p:blipFill>
                <a:blip r:embed="rId126"/>
                <a:stretch>
                  <a:fillRect/>
                </a:stretch>
              </p:blipFill>
              <p:spPr>
                <a:xfrm>
                  <a:off x="1956322" y="6073232"/>
                  <a:ext cx="68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72076" name="Freihand 472075">
                  <a:extLst>
                    <a:ext uri="{FF2B5EF4-FFF2-40B4-BE49-F238E27FC236}">
                      <a16:creationId xmlns:a16="http://schemas.microsoft.com/office/drawing/2014/main" id="{851E61C1-409E-450F-8C69-76EFBFBBA31E}"/>
                    </a:ext>
                  </a:extLst>
                </p14:cNvPr>
                <p14:cNvContentPartPr/>
                <p14:nvPr/>
              </p14:nvContentPartPr>
              <p14:xfrm>
                <a:off x="2057122" y="6057392"/>
                <a:ext cx="56160" cy="63360"/>
              </p14:xfrm>
            </p:contentPart>
          </mc:Choice>
          <mc:Fallback xmlns="">
            <p:pic>
              <p:nvPicPr>
                <p:cNvPr id="472076" name="Freihand 472075">
                  <a:extLst>
                    <a:ext uri="{FF2B5EF4-FFF2-40B4-BE49-F238E27FC236}">
                      <a16:creationId xmlns:a16="http://schemas.microsoft.com/office/drawing/2014/main" id="{851E61C1-409E-450F-8C69-76EFBFBBA31E}"/>
                    </a:ext>
                  </a:extLst>
                </p:cNvPr>
                <p:cNvPicPr/>
                <p:nvPr/>
              </p:nvPicPr>
              <p:blipFill>
                <a:blip r:embed="rId128"/>
                <a:stretch>
                  <a:fillRect/>
                </a:stretch>
              </p:blipFill>
              <p:spPr>
                <a:xfrm>
                  <a:off x="2052802" y="6053072"/>
                  <a:ext cx="64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72077" name="Freihand 472076">
                  <a:extLst>
                    <a:ext uri="{FF2B5EF4-FFF2-40B4-BE49-F238E27FC236}">
                      <a16:creationId xmlns:a16="http://schemas.microsoft.com/office/drawing/2014/main" id="{3FD7AA49-90AC-40BF-B77E-8A96F2CDFD0E}"/>
                    </a:ext>
                  </a:extLst>
                </p14:cNvPr>
                <p14:cNvContentPartPr/>
                <p14:nvPr/>
              </p14:nvContentPartPr>
              <p14:xfrm>
                <a:off x="2136322" y="5959472"/>
                <a:ext cx="230400" cy="132120"/>
              </p14:xfrm>
            </p:contentPart>
          </mc:Choice>
          <mc:Fallback xmlns="">
            <p:pic>
              <p:nvPicPr>
                <p:cNvPr id="472077" name="Freihand 472076">
                  <a:extLst>
                    <a:ext uri="{FF2B5EF4-FFF2-40B4-BE49-F238E27FC236}">
                      <a16:creationId xmlns:a16="http://schemas.microsoft.com/office/drawing/2014/main" id="{3FD7AA49-90AC-40BF-B77E-8A96F2CDFD0E}"/>
                    </a:ext>
                  </a:extLst>
                </p:cNvPr>
                <p:cNvPicPr/>
                <p:nvPr/>
              </p:nvPicPr>
              <p:blipFill>
                <a:blip r:embed="rId130"/>
                <a:stretch>
                  <a:fillRect/>
                </a:stretch>
              </p:blipFill>
              <p:spPr>
                <a:xfrm>
                  <a:off x="2132002" y="5955152"/>
                  <a:ext cx="239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72080" name="Freihand 472079">
                  <a:extLst>
                    <a:ext uri="{FF2B5EF4-FFF2-40B4-BE49-F238E27FC236}">
                      <a16:creationId xmlns:a16="http://schemas.microsoft.com/office/drawing/2014/main" id="{0F08C9B9-EF96-48B8-8EA1-216B736F9E7E}"/>
                    </a:ext>
                  </a:extLst>
                </p14:cNvPr>
                <p14:cNvContentPartPr/>
                <p14:nvPr/>
              </p14:nvContentPartPr>
              <p14:xfrm>
                <a:off x="1323442" y="6351152"/>
                <a:ext cx="141120" cy="174240"/>
              </p14:xfrm>
            </p:contentPart>
          </mc:Choice>
          <mc:Fallback xmlns="">
            <p:pic>
              <p:nvPicPr>
                <p:cNvPr id="472080" name="Freihand 472079">
                  <a:extLst>
                    <a:ext uri="{FF2B5EF4-FFF2-40B4-BE49-F238E27FC236}">
                      <a16:creationId xmlns:a16="http://schemas.microsoft.com/office/drawing/2014/main" id="{0F08C9B9-EF96-48B8-8EA1-216B736F9E7E}"/>
                    </a:ext>
                  </a:extLst>
                </p:cNvPr>
                <p:cNvPicPr/>
                <p:nvPr/>
              </p:nvPicPr>
              <p:blipFill>
                <a:blip r:embed="rId132"/>
                <a:stretch>
                  <a:fillRect/>
                </a:stretch>
              </p:blipFill>
              <p:spPr>
                <a:xfrm>
                  <a:off x="1319122" y="6346832"/>
                  <a:ext cx="1497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72081" name="Freihand 472080">
                  <a:extLst>
                    <a:ext uri="{FF2B5EF4-FFF2-40B4-BE49-F238E27FC236}">
                      <a16:creationId xmlns:a16="http://schemas.microsoft.com/office/drawing/2014/main" id="{36210A0E-D20C-4373-8361-3E565EB61EA5}"/>
                    </a:ext>
                  </a:extLst>
                </p14:cNvPr>
                <p14:cNvContentPartPr/>
                <p14:nvPr/>
              </p14:nvContentPartPr>
              <p14:xfrm>
                <a:off x="1559962" y="6365912"/>
                <a:ext cx="18720" cy="129600"/>
              </p14:xfrm>
            </p:contentPart>
          </mc:Choice>
          <mc:Fallback xmlns="">
            <p:pic>
              <p:nvPicPr>
                <p:cNvPr id="472081" name="Freihand 472080">
                  <a:extLst>
                    <a:ext uri="{FF2B5EF4-FFF2-40B4-BE49-F238E27FC236}">
                      <a16:creationId xmlns:a16="http://schemas.microsoft.com/office/drawing/2014/main" id="{36210A0E-D20C-4373-8361-3E565EB61EA5}"/>
                    </a:ext>
                  </a:extLst>
                </p:cNvPr>
                <p:cNvPicPr/>
                <p:nvPr/>
              </p:nvPicPr>
              <p:blipFill>
                <a:blip r:embed="rId134"/>
                <a:stretch>
                  <a:fillRect/>
                </a:stretch>
              </p:blipFill>
              <p:spPr>
                <a:xfrm>
                  <a:off x="1555642" y="6361592"/>
                  <a:ext cx="27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72082" name="Freihand 472081">
                  <a:extLst>
                    <a:ext uri="{FF2B5EF4-FFF2-40B4-BE49-F238E27FC236}">
                      <a16:creationId xmlns:a16="http://schemas.microsoft.com/office/drawing/2014/main" id="{18C65D08-EC0B-4813-B7D1-761EACB9A489}"/>
                    </a:ext>
                  </a:extLst>
                </p14:cNvPr>
                <p14:cNvContentPartPr/>
                <p14:nvPr/>
              </p14:nvContentPartPr>
              <p14:xfrm>
                <a:off x="1501642" y="6322352"/>
                <a:ext cx="132120" cy="79560"/>
              </p14:xfrm>
            </p:contentPart>
          </mc:Choice>
          <mc:Fallback xmlns="">
            <p:pic>
              <p:nvPicPr>
                <p:cNvPr id="472082" name="Freihand 472081">
                  <a:extLst>
                    <a:ext uri="{FF2B5EF4-FFF2-40B4-BE49-F238E27FC236}">
                      <a16:creationId xmlns:a16="http://schemas.microsoft.com/office/drawing/2014/main" id="{18C65D08-EC0B-4813-B7D1-761EACB9A489}"/>
                    </a:ext>
                  </a:extLst>
                </p:cNvPr>
                <p:cNvPicPr/>
                <p:nvPr/>
              </p:nvPicPr>
              <p:blipFill>
                <a:blip r:embed="rId136"/>
                <a:stretch>
                  <a:fillRect/>
                </a:stretch>
              </p:blipFill>
              <p:spPr>
                <a:xfrm>
                  <a:off x="1497322" y="6318032"/>
                  <a:ext cx="140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72083" name="Freihand 472082">
                  <a:extLst>
                    <a:ext uri="{FF2B5EF4-FFF2-40B4-BE49-F238E27FC236}">
                      <a16:creationId xmlns:a16="http://schemas.microsoft.com/office/drawing/2014/main" id="{D4623FAF-6F4D-4809-98F3-67B4BCDDF4C1}"/>
                    </a:ext>
                  </a:extLst>
                </p14:cNvPr>
                <p14:cNvContentPartPr/>
                <p14:nvPr/>
              </p14:nvContentPartPr>
              <p14:xfrm>
                <a:off x="1722682" y="6337472"/>
                <a:ext cx="37800" cy="131760"/>
              </p14:xfrm>
            </p:contentPart>
          </mc:Choice>
          <mc:Fallback xmlns="">
            <p:pic>
              <p:nvPicPr>
                <p:cNvPr id="472083" name="Freihand 472082">
                  <a:extLst>
                    <a:ext uri="{FF2B5EF4-FFF2-40B4-BE49-F238E27FC236}">
                      <a16:creationId xmlns:a16="http://schemas.microsoft.com/office/drawing/2014/main" id="{D4623FAF-6F4D-4809-98F3-67B4BCDDF4C1}"/>
                    </a:ext>
                  </a:extLst>
                </p:cNvPr>
                <p:cNvPicPr/>
                <p:nvPr/>
              </p:nvPicPr>
              <p:blipFill>
                <a:blip r:embed="rId138"/>
                <a:stretch>
                  <a:fillRect/>
                </a:stretch>
              </p:blipFill>
              <p:spPr>
                <a:xfrm>
                  <a:off x="1718362" y="6333152"/>
                  <a:ext cx="46440" cy="14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472087" name="Freihand 472086">
                <a:extLst>
                  <a:ext uri="{FF2B5EF4-FFF2-40B4-BE49-F238E27FC236}">
                    <a16:creationId xmlns:a16="http://schemas.microsoft.com/office/drawing/2014/main" id="{62E3C695-D89C-4399-B4BE-F6BBF51A5A23}"/>
                  </a:ext>
                </a:extLst>
              </p14:cNvPr>
              <p14:cNvContentPartPr/>
              <p14:nvPr/>
            </p14:nvContentPartPr>
            <p14:xfrm>
              <a:off x="1999162" y="6334592"/>
              <a:ext cx="137880" cy="61920"/>
            </p14:xfrm>
          </p:contentPart>
        </mc:Choice>
        <mc:Fallback xmlns="">
          <p:pic>
            <p:nvPicPr>
              <p:cNvPr id="472087" name="Freihand 472086">
                <a:extLst>
                  <a:ext uri="{FF2B5EF4-FFF2-40B4-BE49-F238E27FC236}">
                    <a16:creationId xmlns:a16="http://schemas.microsoft.com/office/drawing/2014/main" id="{62E3C695-D89C-4399-B4BE-F6BBF51A5A23}"/>
                  </a:ext>
                </a:extLst>
              </p:cNvPr>
              <p:cNvPicPr/>
              <p:nvPr/>
            </p:nvPicPr>
            <p:blipFill>
              <a:blip r:embed="rId140"/>
              <a:stretch>
                <a:fillRect/>
              </a:stretch>
            </p:blipFill>
            <p:spPr>
              <a:xfrm>
                <a:off x="1994842" y="6330272"/>
                <a:ext cx="146520" cy="70560"/>
              </a:xfrm>
              <a:prstGeom prst="rect">
                <a:avLst/>
              </a:prstGeom>
            </p:spPr>
          </p:pic>
        </mc:Fallback>
      </mc:AlternateContent>
      <p:grpSp>
        <p:nvGrpSpPr>
          <p:cNvPr id="472096" name="Gruppieren 472095">
            <a:extLst>
              <a:ext uri="{FF2B5EF4-FFF2-40B4-BE49-F238E27FC236}">
                <a16:creationId xmlns:a16="http://schemas.microsoft.com/office/drawing/2014/main" id="{024CDE7A-193A-4D46-8074-AE83AF3BB6E8}"/>
              </a:ext>
            </a:extLst>
          </p:cNvPr>
          <p:cNvGrpSpPr/>
          <p:nvPr/>
        </p:nvGrpSpPr>
        <p:grpSpPr>
          <a:xfrm>
            <a:off x="2305522" y="6189872"/>
            <a:ext cx="795600" cy="250560"/>
            <a:chOff x="2305522" y="6189872"/>
            <a:chExt cx="795600" cy="250560"/>
          </a:xfrm>
        </p:grpSpPr>
        <mc:AlternateContent xmlns:mc="http://schemas.openxmlformats.org/markup-compatibility/2006" xmlns:p14="http://schemas.microsoft.com/office/powerpoint/2010/main">
          <mc:Choice Requires="p14">
            <p:contentPart p14:bwMode="auto" r:id="rId141">
              <p14:nvContentPartPr>
                <p14:cNvPr id="472088" name="Freihand 472087">
                  <a:extLst>
                    <a:ext uri="{FF2B5EF4-FFF2-40B4-BE49-F238E27FC236}">
                      <a16:creationId xmlns:a16="http://schemas.microsoft.com/office/drawing/2014/main" id="{60825E01-8D10-4CC5-A1CA-B9C489AE2EA6}"/>
                    </a:ext>
                  </a:extLst>
                </p14:cNvPr>
                <p14:cNvContentPartPr/>
                <p14:nvPr/>
              </p14:nvContentPartPr>
              <p14:xfrm>
                <a:off x="2305522" y="6262952"/>
                <a:ext cx="132120" cy="133920"/>
              </p14:xfrm>
            </p:contentPart>
          </mc:Choice>
          <mc:Fallback xmlns="">
            <p:pic>
              <p:nvPicPr>
                <p:cNvPr id="472088" name="Freihand 472087">
                  <a:extLst>
                    <a:ext uri="{FF2B5EF4-FFF2-40B4-BE49-F238E27FC236}">
                      <a16:creationId xmlns:a16="http://schemas.microsoft.com/office/drawing/2014/main" id="{60825E01-8D10-4CC5-A1CA-B9C489AE2EA6}"/>
                    </a:ext>
                  </a:extLst>
                </p:cNvPr>
                <p:cNvPicPr/>
                <p:nvPr/>
              </p:nvPicPr>
              <p:blipFill>
                <a:blip r:embed="rId142"/>
                <a:stretch>
                  <a:fillRect/>
                </a:stretch>
              </p:blipFill>
              <p:spPr>
                <a:xfrm>
                  <a:off x="2301202" y="6258632"/>
                  <a:ext cx="1407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72089" name="Freihand 472088">
                  <a:extLst>
                    <a:ext uri="{FF2B5EF4-FFF2-40B4-BE49-F238E27FC236}">
                      <a16:creationId xmlns:a16="http://schemas.microsoft.com/office/drawing/2014/main" id="{0B81DDBE-8F71-400C-9019-4307DC90CB02}"/>
                    </a:ext>
                  </a:extLst>
                </p14:cNvPr>
                <p14:cNvContentPartPr/>
                <p14:nvPr/>
              </p14:nvContentPartPr>
              <p14:xfrm>
                <a:off x="2557522" y="6274832"/>
                <a:ext cx="71640" cy="107640"/>
              </p14:xfrm>
            </p:contentPart>
          </mc:Choice>
          <mc:Fallback xmlns="">
            <p:pic>
              <p:nvPicPr>
                <p:cNvPr id="472089" name="Freihand 472088">
                  <a:extLst>
                    <a:ext uri="{FF2B5EF4-FFF2-40B4-BE49-F238E27FC236}">
                      <a16:creationId xmlns:a16="http://schemas.microsoft.com/office/drawing/2014/main" id="{0B81DDBE-8F71-400C-9019-4307DC90CB02}"/>
                    </a:ext>
                  </a:extLst>
                </p:cNvPr>
                <p:cNvPicPr/>
                <p:nvPr/>
              </p:nvPicPr>
              <p:blipFill>
                <a:blip r:embed="rId144"/>
                <a:stretch>
                  <a:fillRect/>
                </a:stretch>
              </p:blipFill>
              <p:spPr>
                <a:xfrm>
                  <a:off x="2553202" y="6270512"/>
                  <a:ext cx="80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72090" name="Freihand 472089">
                  <a:extLst>
                    <a:ext uri="{FF2B5EF4-FFF2-40B4-BE49-F238E27FC236}">
                      <a16:creationId xmlns:a16="http://schemas.microsoft.com/office/drawing/2014/main" id="{56FCE9D9-26B2-402F-A6DD-678C28A1931B}"/>
                    </a:ext>
                  </a:extLst>
                </p14:cNvPr>
                <p14:cNvContentPartPr/>
                <p14:nvPr/>
              </p14:nvContentPartPr>
              <p14:xfrm>
                <a:off x="2480482" y="6224432"/>
                <a:ext cx="73440" cy="62640"/>
              </p14:xfrm>
            </p:contentPart>
          </mc:Choice>
          <mc:Fallback xmlns="">
            <p:pic>
              <p:nvPicPr>
                <p:cNvPr id="472090" name="Freihand 472089">
                  <a:extLst>
                    <a:ext uri="{FF2B5EF4-FFF2-40B4-BE49-F238E27FC236}">
                      <a16:creationId xmlns:a16="http://schemas.microsoft.com/office/drawing/2014/main" id="{56FCE9D9-26B2-402F-A6DD-678C28A1931B}"/>
                    </a:ext>
                  </a:extLst>
                </p:cNvPr>
                <p:cNvPicPr/>
                <p:nvPr/>
              </p:nvPicPr>
              <p:blipFill>
                <a:blip r:embed="rId146"/>
                <a:stretch>
                  <a:fillRect/>
                </a:stretch>
              </p:blipFill>
              <p:spPr>
                <a:xfrm>
                  <a:off x="2476162" y="6220112"/>
                  <a:ext cx="82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2091" name="Freihand 472090">
                  <a:extLst>
                    <a:ext uri="{FF2B5EF4-FFF2-40B4-BE49-F238E27FC236}">
                      <a16:creationId xmlns:a16="http://schemas.microsoft.com/office/drawing/2014/main" id="{9DF6C7A7-37A2-4752-A8ED-EC72353325FE}"/>
                    </a:ext>
                  </a:extLst>
                </p14:cNvPr>
                <p14:cNvContentPartPr/>
                <p14:nvPr/>
              </p14:nvContentPartPr>
              <p14:xfrm>
                <a:off x="2636002" y="6306152"/>
                <a:ext cx="37080" cy="70200"/>
              </p14:xfrm>
            </p:contentPart>
          </mc:Choice>
          <mc:Fallback xmlns="">
            <p:pic>
              <p:nvPicPr>
                <p:cNvPr id="472091" name="Freihand 472090">
                  <a:extLst>
                    <a:ext uri="{FF2B5EF4-FFF2-40B4-BE49-F238E27FC236}">
                      <a16:creationId xmlns:a16="http://schemas.microsoft.com/office/drawing/2014/main" id="{9DF6C7A7-37A2-4752-A8ED-EC72353325FE}"/>
                    </a:ext>
                  </a:extLst>
                </p:cNvPr>
                <p:cNvPicPr/>
                <p:nvPr/>
              </p:nvPicPr>
              <p:blipFill>
                <a:blip r:embed="rId148"/>
                <a:stretch>
                  <a:fillRect/>
                </a:stretch>
              </p:blipFill>
              <p:spPr>
                <a:xfrm>
                  <a:off x="2631682" y="6301832"/>
                  <a:ext cx="45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72092" name="Freihand 472091">
                  <a:extLst>
                    <a:ext uri="{FF2B5EF4-FFF2-40B4-BE49-F238E27FC236}">
                      <a16:creationId xmlns:a16="http://schemas.microsoft.com/office/drawing/2014/main" id="{422E6433-0BD5-4501-BFF2-B7E6DD0AAE89}"/>
                    </a:ext>
                  </a:extLst>
                </p14:cNvPr>
                <p14:cNvContentPartPr/>
                <p14:nvPr/>
              </p14:nvContentPartPr>
              <p14:xfrm>
                <a:off x="2742202" y="6229112"/>
                <a:ext cx="91440" cy="211320"/>
              </p14:xfrm>
            </p:contentPart>
          </mc:Choice>
          <mc:Fallback xmlns="">
            <p:pic>
              <p:nvPicPr>
                <p:cNvPr id="472092" name="Freihand 472091">
                  <a:extLst>
                    <a:ext uri="{FF2B5EF4-FFF2-40B4-BE49-F238E27FC236}">
                      <a16:creationId xmlns:a16="http://schemas.microsoft.com/office/drawing/2014/main" id="{422E6433-0BD5-4501-BFF2-B7E6DD0AAE89}"/>
                    </a:ext>
                  </a:extLst>
                </p:cNvPr>
                <p:cNvPicPr/>
                <p:nvPr/>
              </p:nvPicPr>
              <p:blipFill>
                <a:blip r:embed="rId150"/>
                <a:stretch>
                  <a:fillRect/>
                </a:stretch>
              </p:blipFill>
              <p:spPr>
                <a:xfrm>
                  <a:off x="2737882" y="6224792"/>
                  <a:ext cx="100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72093" name="Freihand 472092">
                  <a:extLst>
                    <a:ext uri="{FF2B5EF4-FFF2-40B4-BE49-F238E27FC236}">
                      <a16:creationId xmlns:a16="http://schemas.microsoft.com/office/drawing/2014/main" id="{66A0E25B-5574-4043-A37D-2D09B47A69ED}"/>
                    </a:ext>
                  </a:extLst>
                </p14:cNvPr>
                <p14:cNvContentPartPr/>
                <p14:nvPr/>
              </p14:nvContentPartPr>
              <p14:xfrm>
                <a:off x="2882962" y="6287792"/>
                <a:ext cx="16920" cy="1080"/>
              </p14:xfrm>
            </p:contentPart>
          </mc:Choice>
          <mc:Fallback xmlns="">
            <p:pic>
              <p:nvPicPr>
                <p:cNvPr id="472093" name="Freihand 472092">
                  <a:extLst>
                    <a:ext uri="{FF2B5EF4-FFF2-40B4-BE49-F238E27FC236}">
                      <a16:creationId xmlns:a16="http://schemas.microsoft.com/office/drawing/2014/main" id="{66A0E25B-5574-4043-A37D-2D09B47A69ED}"/>
                    </a:ext>
                  </a:extLst>
                </p:cNvPr>
                <p:cNvPicPr/>
                <p:nvPr/>
              </p:nvPicPr>
              <p:blipFill>
                <a:blip r:embed="rId152"/>
                <a:stretch>
                  <a:fillRect/>
                </a:stretch>
              </p:blipFill>
              <p:spPr>
                <a:xfrm>
                  <a:off x="2878642" y="6283472"/>
                  <a:ext cx="255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72094" name="Freihand 472093">
                  <a:extLst>
                    <a:ext uri="{FF2B5EF4-FFF2-40B4-BE49-F238E27FC236}">
                      <a16:creationId xmlns:a16="http://schemas.microsoft.com/office/drawing/2014/main" id="{1CAE41E0-2287-4B5A-AAC0-E5F33FC35163}"/>
                    </a:ext>
                  </a:extLst>
                </p14:cNvPr>
                <p14:cNvContentPartPr/>
                <p14:nvPr/>
              </p14:nvContentPartPr>
              <p14:xfrm>
                <a:off x="2930122" y="6189872"/>
                <a:ext cx="86760" cy="93600"/>
              </p14:xfrm>
            </p:contentPart>
          </mc:Choice>
          <mc:Fallback xmlns="">
            <p:pic>
              <p:nvPicPr>
                <p:cNvPr id="472094" name="Freihand 472093">
                  <a:extLst>
                    <a:ext uri="{FF2B5EF4-FFF2-40B4-BE49-F238E27FC236}">
                      <a16:creationId xmlns:a16="http://schemas.microsoft.com/office/drawing/2014/main" id="{1CAE41E0-2287-4B5A-AAC0-E5F33FC35163}"/>
                    </a:ext>
                  </a:extLst>
                </p:cNvPr>
                <p:cNvPicPr/>
                <p:nvPr/>
              </p:nvPicPr>
              <p:blipFill>
                <a:blip r:embed="rId154"/>
                <a:stretch>
                  <a:fillRect/>
                </a:stretch>
              </p:blipFill>
              <p:spPr>
                <a:xfrm>
                  <a:off x="2925802" y="6185552"/>
                  <a:ext cx="95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72095" name="Freihand 472094">
                  <a:extLst>
                    <a:ext uri="{FF2B5EF4-FFF2-40B4-BE49-F238E27FC236}">
                      <a16:creationId xmlns:a16="http://schemas.microsoft.com/office/drawing/2014/main" id="{C588DE3E-850F-4CFE-A5A0-0966CE98DB57}"/>
                    </a:ext>
                  </a:extLst>
                </p14:cNvPr>
                <p14:cNvContentPartPr/>
                <p14:nvPr/>
              </p14:nvContentPartPr>
              <p14:xfrm>
                <a:off x="3085282" y="6245312"/>
                <a:ext cx="15840" cy="33120"/>
              </p14:xfrm>
            </p:contentPart>
          </mc:Choice>
          <mc:Fallback xmlns="">
            <p:pic>
              <p:nvPicPr>
                <p:cNvPr id="472095" name="Freihand 472094">
                  <a:extLst>
                    <a:ext uri="{FF2B5EF4-FFF2-40B4-BE49-F238E27FC236}">
                      <a16:creationId xmlns:a16="http://schemas.microsoft.com/office/drawing/2014/main" id="{C588DE3E-850F-4CFE-A5A0-0966CE98DB57}"/>
                    </a:ext>
                  </a:extLst>
                </p:cNvPr>
                <p:cNvPicPr/>
                <p:nvPr/>
              </p:nvPicPr>
              <p:blipFill>
                <a:blip r:embed="rId156"/>
                <a:stretch>
                  <a:fillRect/>
                </a:stretch>
              </p:blipFill>
              <p:spPr>
                <a:xfrm>
                  <a:off x="3080962" y="6240992"/>
                  <a:ext cx="24480" cy="41760"/>
                </a:xfrm>
                <a:prstGeom prst="rect">
                  <a:avLst/>
                </a:prstGeom>
              </p:spPr>
            </p:pic>
          </mc:Fallback>
        </mc:AlternateContent>
      </p:grpSp>
      <p:grpSp>
        <p:nvGrpSpPr>
          <p:cNvPr id="472108" name="Gruppieren 472107">
            <a:extLst>
              <a:ext uri="{FF2B5EF4-FFF2-40B4-BE49-F238E27FC236}">
                <a16:creationId xmlns:a16="http://schemas.microsoft.com/office/drawing/2014/main" id="{B9D958AA-DFA1-48B6-8861-221F65F0C139}"/>
              </a:ext>
            </a:extLst>
          </p:cNvPr>
          <p:cNvGrpSpPr/>
          <p:nvPr/>
        </p:nvGrpSpPr>
        <p:grpSpPr>
          <a:xfrm>
            <a:off x="4841722" y="6021032"/>
            <a:ext cx="1226160" cy="304200"/>
            <a:chOff x="4841722" y="6021032"/>
            <a:chExt cx="1226160" cy="304200"/>
          </a:xfrm>
        </p:grpSpPr>
        <mc:AlternateContent xmlns:mc="http://schemas.openxmlformats.org/markup-compatibility/2006" xmlns:p14="http://schemas.microsoft.com/office/powerpoint/2010/main">
          <mc:Choice Requires="p14">
            <p:contentPart p14:bwMode="auto" r:id="rId157">
              <p14:nvContentPartPr>
                <p14:cNvPr id="472097" name="Freihand 472096">
                  <a:extLst>
                    <a:ext uri="{FF2B5EF4-FFF2-40B4-BE49-F238E27FC236}">
                      <a16:creationId xmlns:a16="http://schemas.microsoft.com/office/drawing/2014/main" id="{472D612B-F3D0-4A0C-AEE0-F81BA96AEDF6}"/>
                    </a:ext>
                  </a:extLst>
                </p14:cNvPr>
                <p14:cNvContentPartPr/>
                <p14:nvPr/>
              </p14:nvContentPartPr>
              <p14:xfrm>
                <a:off x="4841722" y="6021032"/>
                <a:ext cx="270000" cy="304200"/>
              </p14:xfrm>
            </p:contentPart>
          </mc:Choice>
          <mc:Fallback xmlns="">
            <p:pic>
              <p:nvPicPr>
                <p:cNvPr id="472097" name="Freihand 472096">
                  <a:extLst>
                    <a:ext uri="{FF2B5EF4-FFF2-40B4-BE49-F238E27FC236}">
                      <a16:creationId xmlns:a16="http://schemas.microsoft.com/office/drawing/2014/main" id="{472D612B-F3D0-4A0C-AEE0-F81BA96AEDF6}"/>
                    </a:ext>
                  </a:extLst>
                </p:cNvPr>
                <p:cNvPicPr/>
                <p:nvPr/>
              </p:nvPicPr>
              <p:blipFill>
                <a:blip r:embed="rId158"/>
                <a:stretch>
                  <a:fillRect/>
                </a:stretch>
              </p:blipFill>
              <p:spPr>
                <a:xfrm>
                  <a:off x="4837402" y="6016712"/>
                  <a:ext cx="2786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72098" name="Freihand 472097">
                  <a:extLst>
                    <a:ext uri="{FF2B5EF4-FFF2-40B4-BE49-F238E27FC236}">
                      <a16:creationId xmlns:a16="http://schemas.microsoft.com/office/drawing/2014/main" id="{1B299853-BB71-4C65-B154-51B2E38C07C5}"/>
                    </a:ext>
                  </a:extLst>
                </p14:cNvPr>
                <p14:cNvContentPartPr/>
                <p14:nvPr/>
              </p14:nvContentPartPr>
              <p14:xfrm>
                <a:off x="4954402" y="6181592"/>
                <a:ext cx="130320" cy="42840"/>
              </p14:xfrm>
            </p:contentPart>
          </mc:Choice>
          <mc:Fallback xmlns="">
            <p:pic>
              <p:nvPicPr>
                <p:cNvPr id="472098" name="Freihand 472097">
                  <a:extLst>
                    <a:ext uri="{FF2B5EF4-FFF2-40B4-BE49-F238E27FC236}">
                      <a16:creationId xmlns:a16="http://schemas.microsoft.com/office/drawing/2014/main" id="{1B299853-BB71-4C65-B154-51B2E38C07C5}"/>
                    </a:ext>
                  </a:extLst>
                </p:cNvPr>
                <p:cNvPicPr/>
                <p:nvPr/>
              </p:nvPicPr>
              <p:blipFill>
                <a:blip r:embed="rId160"/>
                <a:stretch>
                  <a:fillRect/>
                </a:stretch>
              </p:blipFill>
              <p:spPr>
                <a:xfrm>
                  <a:off x="4950082" y="6177272"/>
                  <a:ext cx="1389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72099" name="Freihand 472098">
                  <a:extLst>
                    <a:ext uri="{FF2B5EF4-FFF2-40B4-BE49-F238E27FC236}">
                      <a16:creationId xmlns:a16="http://schemas.microsoft.com/office/drawing/2014/main" id="{BE8C8235-9E7F-4C2B-9936-CADBB2333F42}"/>
                    </a:ext>
                  </a:extLst>
                </p14:cNvPr>
                <p14:cNvContentPartPr/>
                <p14:nvPr/>
              </p14:nvContentPartPr>
              <p14:xfrm>
                <a:off x="5141242" y="6031472"/>
                <a:ext cx="82800" cy="231480"/>
              </p14:xfrm>
            </p:contentPart>
          </mc:Choice>
          <mc:Fallback xmlns="">
            <p:pic>
              <p:nvPicPr>
                <p:cNvPr id="472099" name="Freihand 472098">
                  <a:extLst>
                    <a:ext uri="{FF2B5EF4-FFF2-40B4-BE49-F238E27FC236}">
                      <a16:creationId xmlns:a16="http://schemas.microsoft.com/office/drawing/2014/main" id="{BE8C8235-9E7F-4C2B-9936-CADBB2333F42}"/>
                    </a:ext>
                  </a:extLst>
                </p:cNvPr>
                <p:cNvPicPr/>
                <p:nvPr/>
              </p:nvPicPr>
              <p:blipFill>
                <a:blip r:embed="rId162"/>
                <a:stretch>
                  <a:fillRect/>
                </a:stretch>
              </p:blipFill>
              <p:spPr>
                <a:xfrm>
                  <a:off x="5136922" y="6027152"/>
                  <a:ext cx="914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72100" name="Freihand 472099">
                  <a:extLst>
                    <a:ext uri="{FF2B5EF4-FFF2-40B4-BE49-F238E27FC236}">
                      <a16:creationId xmlns:a16="http://schemas.microsoft.com/office/drawing/2014/main" id="{D5FB72A6-70A1-45DC-8073-0AE67D692A43}"/>
                    </a:ext>
                  </a:extLst>
                </p14:cNvPr>
                <p14:cNvContentPartPr/>
                <p14:nvPr/>
              </p14:nvContentPartPr>
              <p14:xfrm>
                <a:off x="5305402" y="6061712"/>
                <a:ext cx="147600" cy="187200"/>
              </p14:xfrm>
            </p:contentPart>
          </mc:Choice>
          <mc:Fallback xmlns="">
            <p:pic>
              <p:nvPicPr>
                <p:cNvPr id="472100" name="Freihand 472099">
                  <a:extLst>
                    <a:ext uri="{FF2B5EF4-FFF2-40B4-BE49-F238E27FC236}">
                      <a16:creationId xmlns:a16="http://schemas.microsoft.com/office/drawing/2014/main" id="{D5FB72A6-70A1-45DC-8073-0AE67D692A43}"/>
                    </a:ext>
                  </a:extLst>
                </p:cNvPr>
                <p:cNvPicPr/>
                <p:nvPr/>
              </p:nvPicPr>
              <p:blipFill>
                <a:blip r:embed="rId164"/>
                <a:stretch>
                  <a:fillRect/>
                </a:stretch>
              </p:blipFill>
              <p:spPr>
                <a:xfrm>
                  <a:off x="5301082" y="6057392"/>
                  <a:ext cx="1562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72101" name="Freihand 472100">
                  <a:extLst>
                    <a:ext uri="{FF2B5EF4-FFF2-40B4-BE49-F238E27FC236}">
                      <a16:creationId xmlns:a16="http://schemas.microsoft.com/office/drawing/2014/main" id="{8471BAD5-B0DC-4172-A6D2-3D017432B6DB}"/>
                    </a:ext>
                  </a:extLst>
                </p14:cNvPr>
                <p14:cNvContentPartPr/>
                <p14:nvPr/>
              </p14:nvContentPartPr>
              <p14:xfrm>
                <a:off x="5372362" y="6152432"/>
                <a:ext cx="94680" cy="112320"/>
              </p14:xfrm>
            </p:contentPart>
          </mc:Choice>
          <mc:Fallback xmlns="">
            <p:pic>
              <p:nvPicPr>
                <p:cNvPr id="472101" name="Freihand 472100">
                  <a:extLst>
                    <a:ext uri="{FF2B5EF4-FFF2-40B4-BE49-F238E27FC236}">
                      <a16:creationId xmlns:a16="http://schemas.microsoft.com/office/drawing/2014/main" id="{8471BAD5-B0DC-4172-A6D2-3D017432B6DB}"/>
                    </a:ext>
                  </a:extLst>
                </p:cNvPr>
                <p:cNvPicPr/>
                <p:nvPr/>
              </p:nvPicPr>
              <p:blipFill>
                <a:blip r:embed="rId166"/>
                <a:stretch>
                  <a:fillRect/>
                </a:stretch>
              </p:blipFill>
              <p:spPr>
                <a:xfrm>
                  <a:off x="5368042" y="6148112"/>
                  <a:ext cx="103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72102" name="Freihand 472101">
                  <a:extLst>
                    <a:ext uri="{FF2B5EF4-FFF2-40B4-BE49-F238E27FC236}">
                      <a16:creationId xmlns:a16="http://schemas.microsoft.com/office/drawing/2014/main" id="{0B84CA52-5AB2-4CF4-ACB4-6E13283832B3}"/>
                    </a:ext>
                  </a:extLst>
                </p14:cNvPr>
                <p14:cNvContentPartPr/>
                <p14:nvPr/>
              </p14:nvContentPartPr>
              <p14:xfrm>
                <a:off x="5572882" y="6034352"/>
                <a:ext cx="68040" cy="246960"/>
              </p14:xfrm>
            </p:contentPart>
          </mc:Choice>
          <mc:Fallback xmlns="">
            <p:pic>
              <p:nvPicPr>
                <p:cNvPr id="472102" name="Freihand 472101">
                  <a:extLst>
                    <a:ext uri="{FF2B5EF4-FFF2-40B4-BE49-F238E27FC236}">
                      <a16:creationId xmlns:a16="http://schemas.microsoft.com/office/drawing/2014/main" id="{0B84CA52-5AB2-4CF4-ACB4-6E13283832B3}"/>
                    </a:ext>
                  </a:extLst>
                </p:cNvPr>
                <p:cNvPicPr/>
                <p:nvPr/>
              </p:nvPicPr>
              <p:blipFill>
                <a:blip r:embed="rId168"/>
                <a:stretch>
                  <a:fillRect/>
                </a:stretch>
              </p:blipFill>
              <p:spPr>
                <a:xfrm>
                  <a:off x="5568562" y="6030032"/>
                  <a:ext cx="766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72103" name="Freihand 472102">
                  <a:extLst>
                    <a:ext uri="{FF2B5EF4-FFF2-40B4-BE49-F238E27FC236}">
                      <a16:creationId xmlns:a16="http://schemas.microsoft.com/office/drawing/2014/main" id="{041023F6-D405-45D4-987A-805F5CFBD088}"/>
                    </a:ext>
                  </a:extLst>
                </p14:cNvPr>
                <p14:cNvContentPartPr/>
                <p14:nvPr/>
              </p14:nvContentPartPr>
              <p14:xfrm>
                <a:off x="5777722" y="6086912"/>
                <a:ext cx="11880" cy="128880"/>
              </p14:xfrm>
            </p:contentPart>
          </mc:Choice>
          <mc:Fallback xmlns="">
            <p:pic>
              <p:nvPicPr>
                <p:cNvPr id="472103" name="Freihand 472102">
                  <a:extLst>
                    <a:ext uri="{FF2B5EF4-FFF2-40B4-BE49-F238E27FC236}">
                      <a16:creationId xmlns:a16="http://schemas.microsoft.com/office/drawing/2014/main" id="{041023F6-D405-45D4-987A-805F5CFBD088}"/>
                    </a:ext>
                  </a:extLst>
                </p:cNvPr>
                <p:cNvPicPr/>
                <p:nvPr/>
              </p:nvPicPr>
              <p:blipFill>
                <a:blip r:embed="rId170"/>
                <a:stretch>
                  <a:fillRect/>
                </a:stretch>
              </p:blipFill>
              <p:spPr>
                <a:xfrm>
                  <a:off x="5773402" y="6082592"/>
                  <a:ext cx="20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72104" name="Freihand 472103">
                  <a:extLst>
                    <a:ext uri="{FF2B5EF4-FFF2-40B4-BE49-F238E27FC236}">
                      <a16:creationId xmlns:a16="http://schemas.microsoft.com/office/drawing/2014/main" id="{904EF2CA-7889-4C82-B27D-AE4A703E4352}"/>
                    </a:ext>
                  </a:extLst>
                </p14:cNvPr>
                <p14:cNvContentPartPr/>
                <p14:nvPr/>
              </p14:nvContentPartPr>
              <p14:xfrm>
                <a:off x="5726962" y="6086192"/>
                <a:ext cx="133200" cy="169560"/>
              </p14:xfrm>
            </p:contentPart>
          </mc:Choice>
          <mc:Fallback xmlns="">
            <p:pic>
              <p:nvPicPr>
                <p:cNvPr id="472104" name="Freihand 472103">
                  <a:extLst>
                    <a:ext uri="{FF2B5EF4-FFF2-40B4-BE49-F238E27FC236}">
                      <a16:creationId xmlns:a16="http://schemas.microsoft.com/office/drawing/2014/main" id="{904EF2CA-7889-4C82-B27D-AE4A703E4352}"/>
                    </a:ext>
                  </a:extLst>
                </p:cNvPr>
                <p:cNvPicPr/>
                <p:nvPr/>
              </p:nvPicPr>
              <p:blipFill>
                <a:blip r:embed="rId172"/>
                <a:stretch>
                  <a:fillRect/>
                </a:stretch>
              </p:blipFill>
              <p:spPr>
                <a:xfrm>
                  <a:off x="5722642" y="6081872"/>
                  <a:ext cx="141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72105" name="Freihand 472104">
                  <a:extLst>
                    <a:ext uri="{FF2B5EF4-FFF2-40B4-BE49-F238E27FC236}">
                      <a16:creationId xmlns:a16="http://schemas.microsoft.com/office/drawing/2014/main" id="{916FFDC3-25F4-4DC8-B3CA-3F5B740DF772}"/>
                    </a:ext>
                  </a:extLst>
                </p14:cNvPr>
                <p14:cNvContentPartPr/>
                <p14:nvPr/>
              </p14:nvContentPartPr>
              <p14:xfrm>
                <a:off x="5879242" y="6090872"/>
                <a:ext cx="84600" cy="156240"/>
              </p14:xfrm>
            </p:contentPart>
          </mc:Choice>
          <mc:Fallback xmlns="">
            <p:pic>
              <p:nvPicPr>
                <p:cNvPr id="472105" name="Freihand 472104">
                  <a:extLst>
                    <a:ext uri="{FF2B5EF4-FFF2-40B4-BE49-F238E27FC236}">
                      <a16:creationId xmlns:a16="http://schemas.microsoft.com/office/drawing/2014/main" id="{916FFDC3-25F4-4DC8-B3CA-3F5B740DF772}"/>
                    </a:ext>
                  </a:extLst>
                </p:cNvPr>
                <p:cNvPicPr/>
                <p:nvPr/>
              </p:nvPicPr>
              <p:blipFill>
                <a:blip r:embed="rId174"/>
                <a:stretch>
                  <a:fillRect/>
                </a:stretch>
              </p:blipFill>
              <p:spPr>
                <a:xfrm>
                  <a:off x="5874922" y="6086552"/>
                  <a:ext cx="93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72106" name="Freihand 472105">
                  <a:extLst>
                    <a:ext uri="{FF2B5EF4-FFF2-40B4-BE49-F238E27FC236}">
                      <a16:creationId xmlns:a16="http://schemas.microsoft.com/office/drawing/2014/main" id="{8D6850B4-CCA7-47E4-A4F4-DE44298C34AD}"/>
                    </a:ext>
                  </a:extLst>
                </p14:cNvPr>
                <p14:cNvContentPartPr/>
                <p14:nvPr/>
              </p14:nvContentPartPr>
              <p14:xfrm>
                <a:off x="5888242" y="6102392"/>
                <a:ext cx="109080" cy="138960"/>
              </p14:xfrm>
            </p:contentPart>
          </mc:Choice>
          <mc:Fallback xmlns="">
            <p:pic>
              <p:nvPicPr>
                <p:cNvPr id="472106" name="Freihand 472105">
                  <a:extLst>
                    <a:ext uri="{FF2B5EF4-FFF2-40B4-BE49-F238E27FC236}">
                      <a16:creationId xmlns:a16="http://schemas.microsoft.com/office/drawing/2014/main" id="{8D6850B4-CCA7-47E4-A4F4-DE44298C34AD}"/>
                    </a:ext>
                  </a:extLst>
                </p:cNvPr>
                <p:cNvPicPr/>
                <p:nvPr/>
              </p:nvPicPr>
              <p:blipFill>
                <a:blip r:embed="rId176"/>
                <a:stretch>
                  <a:fillRect/>
                </a:stretch>
              </p:blipFill>
              <p:spPr>
                <a:xfrm>
                  <a:off x="5883922" y="6098072"/>
                  <a:ext cx="117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72107" name="Freihand 472106">
                  <a:extLst>
                    <a:ext uri="{FF2B5EF4-FFF2-40B4-BE49-F238E27FC236}">
                      <a16:creationId xmlns:a16="http://schemas.microsoft.com/office/drawing/2014/main" id="{F5ABDF09-2664-48DE-9BD8-2D66A04C1058}"/>
                    </a:ext>
                  </a:extLst>
                </p14:cNvPr>
                <p14:cNvContentPartPr/>
                <p14:nvPr/>
              </p14:nvContentPartPr>
              <p14:xfrm>
                <a:off x="5949442" y="6032912"/>
                <a:ext cx="118440" cy="289080"/>
              </p14:xfrm>
            </p:contentPart>
          </mc:Choice>
          <mc:Fallback xmlns="">
            <p:pic>
              <p:nvPicPr>
                <p:cNvPr id="472107" name="Freihand 472106">
                  <a:extLst>
                    <a:ext uri="{FF2B5EF4-FFF2-40B4-BE49-F238E27FC236}">
                      <a16:creationId xmlns:a16="http://schemas.microsoft.com/office/drawing/2014/main" id="{F5ABDF09-2664-48DE-9BD8-2D66A04C1058}"/>
                    </a:ext>
                  </a:extLst>
                </p:cNvPr>
                <p:cNvPicPr/>
                <p:nvPr/>
              </p:nvPicPr>
              <p:blipFill>
                <a:blip r:embed="rId178"/>
                <a:stretch>
                  <a:fillRect/>
                </a:stretch>
              </p:blipFill>
              <p:spPr>
                <a:xfrm>
                  <a:off x="5945122" y="6028592"/>
                  <a:ext cx="127080" cy="29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9">
            <p14:nvContentPartPr>
              <p14:cNvPr id="472109" name="Freihand 472108">
                <a:extLst>
                  <a:ext uri="{FF2B5EF4-FFF2-40B4-BE49-F238E27FC236}">
                    <a16:creationId xmlns:a16="http://schemas.microsoft.com/office/drawing/2014/main" id="{23CF4747-D73C-4290-9A83-62C404049CFF}"/>
                  </a:ext>
                </a:extLst>
              </p14:cNvPr>
              <p14:cNvContentPartPr/>
              <p14:nvPr/>
            </p14:nvContentPartPr>
            <p14:xfrm>
              <a:off x="6326362" y="6182312"/>
              <a:ext cx="195480" cy="65880"/>
            </p14:xfrm>
          </p:contentPart>
        </mc:Choice>
        <mc:Fallback xmlns="">
          <p:pic>
            <p:nvPicPr>
              <p:cNvPr id="472109" name="Freihand 472108">
                <a:extLst>
                  <a:ext uri="{FF2B5EF4-FFF2-40B4-BE49-F238E27FC236}">
                    <a16:creationId xmlns:a16="http://schemas.microsoft.com/office/drawing/2014/main" id="{23CF4747-D73C-4290-9A83-62C404049CFF}"/>
                  </a:ext>
                </a:extLst>
              </p:cNvPr>
              <p:cNvPicPr/>
              <p:nvPr/>
            </p:nvPicPr>
            <p:blipFill>
              <a:blip r:embed="rId180"/>
              <a:stretch>
                <a:fillRect/>
              </a:stretch>
            </p:blipFill>
            <p:spPr>
              <a:xfrm>
                <a:off x="6322042" y="6177992"/>
                <a:ext cx="204120" cy="74520"/>
              </a:xfrm>
              <a:prstGeom prst="rect">
                <a:avLst/>
              </a:prstGeom>
            </p:spPr>
          </p:pic>
        </mc:Fallback>
      </mc:AlternateContent>
      <p:grpSp>
        <p:nvGrpSpPr>
          <p:cNvPr id="472119" name="Gruppieren 472118">
            <a:extLst>
              <a:ext uri="{FF2B5EF4-FFF2-40B4-BE49-F238E27FC236}">
                <a16:creationId xmlns:a16="http://schemas.microsoft.com/office/drawing/2014/main" id="{4F57776D-D2F7-4A86-852B-1C38E2821DB2}"/>
              </a:ext>
            </a:extLst>
          </p:cNvPr>
          <p:cNvGrpSpPr/>
          <p:nvPr/>
        </p:nvGrpSpPr>
        <p:grpSpPr>
          <a:xfrm>
            <a:off x="6705082" y="6055952"/>
            <a:ext cx="877320" cy="241920"/>
            <a:chOff x="6705082" y="6055952"/>
            <a:chExt cx="877320" cy="241920"/>
          </a:xfrm>
        </p:grpSpPr>
        <mc:AlternateContent xmlns:mc="http://schemas.openxmlformats.org/markup-compatibility/2006" xmlns:p14="http://schemas.microsoft.com/office/powerpoint/2010/main">
          <mc:Choice Requires="p14">
            <p:contentPart p14:bwMode="auto" r:id="rId181">
              <p14:nvContentPartPr>
                <p14:cNvPr id="472110" name="Freihand 472109">
                  <a:extLst>
                    <a:ext uri="{FF2B5EF4-FFF2-40B4-BE49-F238E27FC236}">
                      <a16:creationId xmlns:a16="http://schemas.microsoft.com/office/drawing/2014/main" id="{C77E69A4-8975-49CD-A79F-67FF2E914BD2}"/>
                    </a:ext>
                  </a:extLst>
                </p14:cNvPr>
                <p14:cNvContentPartPr/>
                <p14:nvPr/>
              </p14:nvContentPartPr>
              <p14:xfrm>
                <a:off x="6705082" y="6101672"/>
                <a:ext cx="124200" cy="185760"/>
              </p14:xfrm>
            </p:contentPart>
          </mc:Choice>
          <mc:Fallback xmlns="">
            <p:pic>
              <p:nvPicPr>
                <p:cNvPr id="472110" name="Freihand 472109">
                  <a:extLst>
                    <a:ext uri="{FF2B5EF4-FFF2-40B4-BE49-F238E27FC236}">
                      <a16:creationId xmlns:a16="http://schemas.microsoft.com/office/drawing/2014/main" id="{C77E69A4-8975-49CD-A79F-67FF2E914BD2}"/>
                    </a:ext>
                  </a:extLst>
                </p:cNvPr>
                <p:cNvPicPr/>
                <p:nvPr/>
              </p:nvPicPr>
              <p:blipFill>
                <a:blip r:embed="rId182"/>
                <a:stretch>
                  <a:fillRect/>
                </a:stretch>
              </p:blipFill>
              <p:spPr>
                <a:xfrm>
                  <a:off x="6700762" y="6097352"/>
                  <a:ext cx="1328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72111" name="Freihand 472110">
                  <a:extLst>
                    <a:ext uri="{FF2B5EF4-FFF2-40B4-BE49-F238E27FC236}">
                      <a16:creationId xmlns:a16="http://schemas.microsoft.com/office/drawing/2014/main" id="{E9453738-8497-4499-B4AE-6C0005EF8397}"/>
                    </a:ext>
                  </a:extLst>
                </p14:cNvPr>
                <p14:cNvContentPartPr/>
                <p14:nvPr/>
              </p14:nvContentPartPr>
              <p14:xfrm>
                <a:off x="6903802" y="6134072"/>
                <a:ext cx="84600" cy="119520"/>
              </p14:xfrm>
            </p:contentPart>
          </mc:Choice>
          <mc:Fallback xmlns="">
            <p:pic>
              <p:nvPicPr>
                <p:cNvPr id="472111" name="Freihand 472110">
                  <a:extLst>
                    <a:ext uri="{FF2B5EF4-FFF2-40B4-BE49-F238E27FC236}">
                      <a16:creationId xmlns:a16="http://schemas.microsoft.com/office/drawing/2014/main" id="{E9453738-8497-4499-B4AE-6C0005EF8397}"/>
                    </a:ext>
                  </a:extLst>
                </p:cNvPr>
                <p:cNvPicPr/>
                <p:nvPr/>
              </p:nvPicPr>
              <p:blipFill>
                <a:blip r:embed="rId184"/>
                <a:stretch>
                  <a:fillRect/>
                </a:stretch>
              </p:blipFill>
              <p:spPr>
                <a:xfrm>
                  <a:off x="6899482" y="6129752"/>
                  <a:ext cx="93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72112" name="Freihand 472111">
                  <a:extLst>
                    <a:ext uri="{FF2B5EF4-FFF2-40B4-BE49-F238E27FC236}">
                      <a16:creationId xmlns:a16="http://schemas.microsoft.com/office/drawing/2014/main" id="{C00ED472-5D89-41B6-9E81-FCCF6F8864A8}"/>
                    </a:ext>
                  </a:extLst>
                </p14:cNvPr>
                <p14:cNvContentPartPr/>
                <p14:nvPr/>
              </p14:nvContentPartPr>
              <p14:xfrm>
                <a:off x="6841162" y="6084032"/>
                <a:ext cx="89640" cy="78480"/>
              </p14:xfrm>
            </p:contentPart>
          </mc:Choice>
          <mc:Fallback xmlns="">
            <p:pic>
              <p:nvPicPr>
                <p:cNvPr id="472112" name="Freihand 472111">
                  <a:extLst>
                    <a:ext uri="{FF2B5EF4-FFF2-40B4-BE49-F238E27FC236}">
                      <a16:creationId xmlns:a16="http://schemas.microsoft.com/office/drawing/2014/main" id="{C00ED472-5D89-41B6-9E81-FCCF6F8864A8}"/>
                    </a:ext>
                  </a:extLst>
                </p:cNvPr>
                <p:cNvPicPr/>
                <p:nvPr/>
              </p:nvPicPr>
              <p:blipFill>
                <a:blip r:embed="rId186"/>
                <a:stretch>
                  <a:fillRect/>
                </a:stretch>
              </p:blipFill>
              <p:spPr>
                <a:xfrm>
                  <a:off x="6836842" y="6079712"/>
                  <a:ext cx="98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72113" name="Freihand 472112">
                  <a:extLst>
                    <a:ext uri="{FF2B5EF4-FFF2-40B4-BE49-F238E27FC236}">
                      <a16:creationId xmlns:a16="http://schemas.microsoft.com/office/drawing/2014/main" id="{4C351177-9318-449A-A85D-3A93EEA5E514}"/>
                    </a:ext>
                  </a:extLst>
                </p14:cNvPr>
                <p14:cNvContentPartPr/>
                <p14:nvPr/>
              </p14:nvContentPartPr>
              <p14:xfrm>
                <a:off x="6963922" y="6230912"/>
                <a:ext cx="53640" cy="54720"/>
              </p14:xfrm>
            </p:contentPart>
          </mc:Choice>
          <mc:Fallback xmlns="">
            <p:pic>
              <p:nvPicPr>
                <p:cNvPr id="472113" name="Freihand 472112">
                  <a:extLst>
                    <a:ext uri="{FF2B5EF4-FFF2-40B4-BE49-F238E27FC236}">
                      <a16:creationId xmlns:a16="http://schemas.microsoft.com/office/drawing/2014/main" id="{4C351177-9318-449A-A85D-3A93EEA5E514}"/>
                    </a:ext>
                  </a:extLst>
                </p:cNvPr>
                <p:cNvPicPr/>
                <p:nvPr/>
              </p:nvPicPr>
              <p:blipFill>
                <a:blip r:embed="rId188"/>
                <a:stretch>
                  <a:fillRect/>
                </a:stretch>
              </p:blipFill>
              <p:spPr>
                <a:xfrm>
                  <a:off x="6959602" y="6226592"/>
                  <a:ext cx="62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72114" name="Freihand 472113">
                  <a:extLst>
                    <a:ext uri="{FF2B5EF4-FFF2-40B4-BE49-F238E27FC236}">
                      <a16:creationId xmlns:a16="http://schemas.microsoft.com/office/drawing/2014/main" id="{7602C5BA-5CFE-49C3-89F5-2EFDE01CFBC4}"/>
                    </a:ext>
                  </a:extLst>
                </p14:cNvPr>
                <p14:cNvContentPartPr/>
                <p14:nvPr/>
              </p14:nvContentPartPr>
              <p14:xfrm>
                <a:off x="7098562" y="6182312"/>
                <a:ext cx="88920" cy="12240"/>
              </p14:xfrm>
            </p:contentPart>
          </mc:Choice>
          <mc:Fallback xmlns="">
            <p:pic>
              <p:nvPicPr>
                <p:cNvPr id="472114" name="Freihand 472113">
                  <a:extLst>
                    <a:ext uri="{FF2B5EF4-FFF2-40B4-BE49-F238E27FC236}">
                      <a16:creationId xmlns:a16="http://schemas.microsoft.com/office/drawing/2014/main" id="{7602C5BA-5CFE-49C3-89F5-2EFDE01CFBC4}"/>
                    </a:ext>
                  </a:extLst>
                </p:cNvPr>
                <p:cNvPicPr/>
                <p:nvPr/>
              </p:nvPicPr>
              <p:blipFill>
                <a:blip r:embed="rId190"/>
                <a:stretch>
                  <a:fillRect/>
                </a:stretch>
              </p:blipFill>
              <p:spPr>
                <a:xfrm>
                  <a:off x="7094242" y="6177992"/>
                  <a:ext cx="97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72115" name="Freihand 472114">
                  <a:extLst>
                    <a:ext uri="{FF2B5EF4-FFF2-40B4-BE49-F238E27FC236}">
                      <a16:creationId xmlns:a16="http://schemas.microsoft.com/office/drawing/2014/main" id="{5B4B7601-332E-4409-9B0D-1013606D32D6}"/>
                    </a:ext>
                  </a:extLst>
                </p14:cNvPr>
                <p14:cNvContentPartPr/>
                <p14:nvPr/>
              </p14:nvContentPartPr>
              <p14:xfrm>
                <a:off x="7230682" y="6086912"/>
                <a:ext cx="82800" cy="155880"/>
              </p14:xfrm>
            </p:contentPart>
          </mc:Choice>
          <mc:Fallback xmlns="">
            <p:pic>
              <p:nvPicPr>
                <p:cNvPr id="472115" name="Freihand 472114">
                  <a:extLst>
                    <a:ext uri="{FF2B5EF4-FFF2-40B4-BE49-F238E27FC236}">
                      <a16:creationId xmlns:a16="http://schemas.microsoft.com/office/drawing/2014/main" id="{5B4B7601-332E-4409-9B0D-1013606D32D6}"/>
                    </a:ext>
                  </a:extLst>
                </p:cNvPr>
                <p:cNvPicPr/>
                <p:nvPr/>
              </p:nvPicPr>
              <p:blipFill>
                <a:blip r:embed="rId192"/>
                <a:stretch>
                  <a:fillRect/>
                </a:stretch>
              </p:blipFill>
              <p:spPr>
                <a:xfrm>
                  <a:off x="7226362" y="6082592"/>
                  <a:ext cx="91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72116" name="Freihand 472115">
                  <a:extLst>
                    <a:ext uri="{FF2B5EF4-FFF2-40B4-BE49-F238E27FC236}">
                      <a16:creationId xmlns:a16="http://schemas.microsoft.com/office/drawing/2014/main" id="{E41A05A6-9CA1-4A11-A12D-59A1425AF609}"/>
                    </a:ext>
                  </a:extLst>
                </p14:cNvPr>
                <p14:cNvContentPartPr/>
                <p14:nvPr/>
              </p14:nvContentPartPr>
              <p14:xfrm>
                <a:off x="7416082" y="6113912"/>
                <a:ext cx="81360" cy="120600"/>
              </p14:xfrm>
            </p:contentPart>
          </mc:Choice>
          <mc:Fallback xmlns="">
            <p:pic>
              <p:nvPicPr>
                <p:cNvPr id="472116" name="Freihand 472115">
                  <a:extLst>
                    <a:ext uri="{FF2B5EF4-FFF2-40B4-BE49-F238E27FC236}">
                      <a16:creationId xmlns:a16="http://schemas.microsoft.com/office/drawing/2014/main" id="{E41A05A6-9CA1-4A11-A12D-59A1425AF609}"/>
                    </a:ext>
                  </a:extLst>
                </p:cNvPr>
                <p:cNvPicPr/>
                <p:nvPr/>
              </p:nvPicPr>
              <p:blipFill>
                <a:blip r:embed="rId194"/>
                <a:stretch>
                  <a:fillRect/>
                </a:stretch>
              </p:blipFill>
              <p:spPr>
                <a:xfrm>
                  <a:off x="7411762" y="6109592"/>
                  <a:ext cx="90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72117" name="Freihand 472116">
                  <a:extLst>
                    <a:ext uri="{FF2B5EF4-FFF2-40B4-BE49-F238E27FC236}">
                      <a16:creationId xmlns:a16="http://schemas.microsoft.com/office/drawing/2014/main" id="{88EAFE35-40D0-4B99-95E5-02BF73D95039}"/>
                    </a:ext>
                  </a:extLst>
                </p14:cNvPr>
                <p14:cNvContentPartPr/>
                <p14:nvPr/>
              </p14:nvContentPartPr>
              <p14:xfrm>
                <a:off x="7343002" y="6055952"/>
                <a:ext cx="99720" cy="77760"/>
              </p14:xfrm>
            </p:contentPart>
          </mc:Choice>
          <mc:Fallback xmlns="">
            <p:pic>
              <p:nvPicPr>
                <p:cNvPr id="472117" name="Freihand 472116">
                  <a:extLst>
                    <a:ext uri="{FF2B5EF4-FFF2-40B4-BE49-F238E27FC236}">
                      <a16:creationId xmlns:a16="http://schemas.microsoft.com/office/drawing/2014/main" id="{88EAFE35-40D0-4B99-95E5-02BF73D95039}"/>
                    </a:ext>
                  </a:extLst>
                </p:cNvPr>
                <p:cNvPicPr/>
                <p:nvPr/>
              </p:nvPicPr>
              <p:blipFill>
                <a:blip r:embed="rId196"/>
                <a:stretch>
                  <a:fillRect/>
                </a:stretch>
              </p:blipFill>
              <p:spPr>
                <a:xfrm>
                  <a:off x="7338682" y="6051632"/>
                  <a:ext cx="108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72118" name="Freihand 472117">
                  <a:extLst>
                    <a:ext uri="{FF2B5EF4-FFF2-40B4-BE49-F238E27FC236}">
                      <a16:creationId xmlns:a16="http://schemas.microsoft.com/office/drawing/2014/main" id="{E2EB96A9-70D1-40D0-8F20-673D15527473}"/>
                    </a:ext>
                  </a:extLst>
                </p14:cNvPr>
                <p14:cNvContentPartPr/>
                <p14:nvPr/>
              </p14:nvContentPartPr>
              <p14:xfrm>
                <a:off x="7471882" y="6210392"/>
                <a:ext cx="110520" cy="87480"/>
              </p14:xfrm>
            </p:contentPart>
          </mc:Choice>
          <mc:Fallback xmlns="">
            <p:pic>
              <p:nvPicPr>
                <p:cNvPr id="472118" name="Freihand 472117">
                  <a:extLst>
                    <a:ext uri="{FF2B5EF4-FFF2-40B4-BE49-F238E27FC236}">
                      <a16:creationId xmlns:a16="http://schemas.microsoft.com/office/drawing/2014/main" id="{E2EB96A9-70D1-40D0-8F20-673D15527473}"/>
                    </a:ext>
                  </a:extLst>
                </p:cNvPr>
                <p:cNvPicPr/>
                <p:nvPr/>
              </p:nvPicPr>
              <p:blipFill>
                <a:blip r:embed="rId198"/>
                <a:stretch>
                  <a:fillRect/>
                </a:stretch>
              </p:blipFill>
              <p:spPr>
                <a:xfrm>
                  <a:off x="7467562" y="6206072"/>
                  <a:ext cx="119160" cy="9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9">
            <p14:nvContentPartPr>
              <p14:cNvPr id="472120" name="Freihand 472119">
                <a:extLst>
                  <a:ext uri="{FF2B5EF4-FFF2-40B4-BE49-F238E27FC236}">
                    <a16:creationId xmlns:a16="http://schemas.microsoft.com/office/drawing/2014/main" id="{6CE6BA08-A8F6-401B-83B9-20A4CE09D515}"/>
                  </a:ext>
                </a:extLst>
              </p14:cNvPr>
              <p14:cNvContentPartPr/>
              <p14:nvPr/>
            </p14:nvContentPartPr>
            <p14:xfrm>
              <a:off x="6745762" y="6446912"/>
              <a:ext cx="1031040" cy="15840"/>
            </p14:xfrm>
          </p:contentPart>
        </mc:Choice>
        <mc:Fallback xmlns="">
          <p:pic>
            <p:nvPicPr>
              <p:cNvPr id="472120" name="Freihand 472119">
                <a:extLst>
                  <a:ext uri="{FF2B5EF4-FFF2-40B4-BE49-F238E27FC236}">
                    <a16:creationId xmlns:a16="http://schemas.microsoft.com/office/drawing/2014/main" id="{6CE6BA08-A8F6-401B-83B9-20A4CE09D515}"/>
                  </a:ext>
                </a:extLst>
              </p:cNvPr>
              <p:cNvPicPr/>
              <p:nvPr/>
            </p:nvPicPr>
            <p:blipFill>
              <a:blip r:embed="rId200"/>
              <a:stretch>
                <a:fillRect/>
              </a:stretch>
            </p:blipFill>
            <p:spPr>
              <a:xfrm>
                <a:off x="6741442" y="6442592"/>
                <a:ext cx="1039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72192" name="Freihand 472191">
                <a:extLst>
                  <a:ext uri="{FF2B5EF4-FFF2-40B4-BE49-F238E27FC236}">
                    <a16:creationId xmlns:a16="http://schemas.microsoft.com/office/drawing/2014/main" id="{BB79A903-967F-458F-B16F-476BB2FE486B}"/>
                  </a:ext>
                </a:extLst>
              </p14:cNvPr>
              <p14:cNvContentPartPr/>
              <p14:nvPr/>
            </p14:nvContentPartPr>
            <p14:xfrm>
              <a:off x="9650962" y="992912"/>
              <a:ext cx="96120" cy="16920"/>
            </p14:xfrm>
          </p:contentPart>
        </mc:Choice>
        <mc:Fallback xmlns="">
          <p:pic>
            <p:nvPicPr>
              <p:cNvPr id="472192" name="Freihand 472191">
                <a:extLst>
                  <a:ext uri="{FF2B5EF4-FFF2-40B4-BE49-F238E27FC236}">
                    <a16:creationId xmlns:a16="http://schemas.microsoft.com/office/drawing/2014/main" id="{BB79A903-967F-458F-B16F-476BB2FE486B}"/>
                  </a:ext>
                </a:extLst>
              </p:cNvPr>
              <p:cNvPicPr/>
              <p:nvPr/>
            </p:nvPicPr>
            <p:blipFill>
              <a:blip r:embed="rId202"/>
              <a:stretch>
                <a:fillRect/>
              </a:stretch>
            </p:blipFill>
            <p:spPr>
              <a:xfrm>
                <a:off x="9646642" y="988592"/>
                <a:ext cx="104760" cy="25560"/>
              </a:xfrm>
              <a:prstGeom prst="rect">
                <a:avLst/>
              </a:prstGeom>
            </p:spPr>
          </p:pic>
        </mc:Fallback>
      </mc:AlternateContent>
      <p:grpSp>
        <p:nvGrpSpPr>
          <p:cNvPr id="472222" name="Gruppieren 472221">
            <a:extLst>
              <a:ext uri="{FF2B5EF4-FFF2-40B4-BE49-F238E27FC236}">
                <a16:creationId xmlns:a16="http://schemas.microsoft.com/office/drawing/2014/main" id="{B7E204F1-4132-4567-A467-4989369A9669}"/>
              </a:ext>
            </a:extLst>
          </p:cNvPr>
          <p:cNvGrpSpPr/>
          <p:nvPr/>
        </p:nvGrpSpPr>
        <p:grpSpPr>
          <a:xfrm>
            <a:off x="9091522" y="1228712"/>
            <a:ext cx="1585800" cy="302400"/>
            <a:chOff x="9091522" y="1228712"/>
            <a:chExt cx="1585800" cy="302400"/>
          </a:xfrm>
        </p:grpSpPr>
        <mc:AlternateContent xmlns:mc="http://schemas.openxmlformats.org/markup-compatibility/2006" xmlns:p14="http://schemas.microsoft.com/office/powerpoint/2010/main">
          <mc:Choice Requires="p14">
            <p:contentPart p14:bwMode="auto" r:id="rId203">
              <p14:nvContentPartPr>
                <p14:cNvPr id="472194" name="Freihand 472193">
                  <a:extLst>
                    <a:ext uri="{FF2B5EF4-FFF2-40B4-BE49-F238E27FC236}">
                      <a16:creationId xmlns:a16="http://schemas.microsoft.com/office/drawing/2014/main" id="{2185EDD9-393A-4C97-890E-BCBC08F5EB2D}"/>
                    </a:ext>
                  </a:extLst>
                </p14:cNvPr>
                <p14:cNvContentPartPr/>
                <p14:nvPr/>
              </p14:nvContentPartPr>
              <p14:xfrm>
                <a:off x="9091522" y="1288832"/>
                <a:ext cx="113040" cy="174960"/>
              </p14:xfrm>
            </p:contentPart>
          </mc:Choice>
          <mc:Fallback xmlns="">
            <p:pic>
              <p:nvPicPr>
                <p:cNvPr id="472194" name="Freihand 472193">
                  <a:extLst>
                    <a:ext uri="{FF2B5EF4-FFF2-40B4-BE49-F238E27FC236}">
                      <a16:creationId xmlns:a16="http://schemas.microsoft.com/office/drawing/2014/main" id="{2185EDD9-393A-4C97-890E-BCBC08F5EB2D}"/>
                    </a:ext>
                  </a:extLst>
                </p:cNvPr>
                <p:cNvPicPr/>
                <p:nvPr/>
              </p:nvPicPr>
              <p:blipFill>
                <a:blip r:embed="rId204"/>
                <a:stretch>
                  <a:fillRect/>
                </a:stretch>
              </p:blipFill>
              <p:spPr>
                <a:xfrm>
                  <a:off x="9087202" y="1284512"/>
                  <a:ext cx="121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72195" name="Freihand 472194">
                  <a:extLst>
                    <a:ext uri="{FF2B5EF4-FFF2-40B4-BE49-F238E27FC236}">
                      <a16:creationId xmlns:a16="http://schemas.microsoft.com/office/drawing/2014/main" id="{655E68E5-DA61-41F7-A1A8-0035D2305529}"/>
                    </a:ext>
                  </a:extLst>
                </p14:cNvPr>
                <p14:cNvContentPartPr/>
                <p14:nvPr/>
              </p14:nvContentPartPr>
              <p14:xfrm>
                <a:off x="9180442" y="1305032"/>
                <a:ext cx="20880" cy="146160"/>
              </p14:xfrm>
            </p:contentPart>
          </mc:Choice>
          <mc:Fallback xmlns="">
            <p:pic>
              <p:nvPicPr>
                <p:cNvPr id="472195" name="Freihand 472194">
                  <a:extLst>
                    <a:ext uri="{FF2B5EF4-FFF2-40B4-BE49-F238E27FC236}">
                      <a16:creationId xmlns:a16="http://schemas.microsoft.com/office/drawing/2014/main" id="{655E68E5-DA61-41F7-A1A8-0035D2305529}"/>
                    </a:ext>
                  </a:extLst>
                </p:cNvPr>
                <p:cNvPicPr/>
                <p:nvPr/>
              </p:nvPicPr>
              <p:blipFill>
                <a:blip r:embed="rId206"/>
                <a:stretch>
                  <a:fillRect/>
                </a:stretch>
              </p:blipFill>
              <p:spPr>
                <a:xfrm>
                  <a:off x="9176122" y="1300712"/>
                  <a:ext cx="29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72196" name="Freihand 472195">
                  <a:extLst>
                    <a:ext uri="{FF2B5EF4-FFF2-40B4-BE49-F238E27FC236}">
                      <a16:creationId xmlns:a16="http://schemas.microsoft.com/office/drawing/2014/main" id="{A14003A4-8472-49E5-A347-CABC7C8AD37B}"/>
                    </a:ext>
                  </a:extLst>
                </p14:cNvPr>
                <p14:cNvContentPartPr/>
                <p14:nvPr/>
              </p14:nvContentPartPr>
              <p14:xfrm>
                <a:off x="9145162" y="1392512"/>
                <a:ext cx="67680" cy="15120"/>
              </p14:xfrm>
            </p:contentPart>
          </mc:Choice>
          <mc:Fallback xmlns="">
            <p:pic>
              <p:nvPicPr>
                <p:cNvPr id="472196" name="Freihand 472195">
                  <a:extLst>
                    <a:ext uri="{FF2B5EF4-FFF2-40B4-BE49-F238E27FC236}">
                      <a16:creationId xmlns:a16="http://schemas.microsoft.com/office/drawing/2014/main" id="{A14003A4-8472-49E5-A347-CABC7C8AD37B}"/>
                    </a:ext>
                  </a:extLst>
                </p:cNvPr>
                <p:cNvPicPr/>
                <p:nvPr/>
              </p:nvPicPr>
              <p:blipFill>
                <a:blip r:embed="rId208"/>
                <a:stretch>
                  <a:fillRect/>
                </a:stretch>
              </p:blipFill>
              <p:spPr>
                <a:xfrm>
                  <a:off x="9140842" y="1388192"/>
                  <a:ext cx="76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72197" name="Freihand 472196">
                  <a:extLst>
                    <a:ext uri="{FF2B5EF4-FFF2-40B4-BE49-F238E27FC236}">
                      <a16:creationId xmlns:a16="http://schemas.microsoft.com/office/drawing/2014/main" id="{C14D82EF-B895-49FF-B29A-7FB27B7C69B8}"/>
                    </a:ext>
                  </a:extLst>
                </p14:cNvPr>
                <p14:cNvContentPartPr/>
                <p14:nvPr/>
              </p14:nvContentPartPr>
              <p14:xfrm>
                <a:off x="9252442" y="1367672"/>
                <a:ext cx="71280" cy="58680"/>
              </p14:xfrm>
            </p:contentPart>
          </mc:Choice>
          <mc:Fallback xmlns="">
            <p:pic>
              <p:nvPicPr>
                <p:cNvPr id="472197" name="Freihand 472196">
                  <a:extLst>
                    <a:ext uri="{FF2B5EF4-FFF2-40B4-BE49-F238E27FC236}">
                      <a16:creationId xmlns:a16="http://schemas.microsoft.com/office/drawing/2014/main" id="{C14D82EF-B895-49FF-B29A-7FB27B7C69B8}"/>
                    </a:ext>
                  </a:extLst>
                </p:cNvPr>
                <p:cNvPicPr/>
                <p:nvPr/>
              </p:nvPicPr>
              <p:blipFill>
                <a:blip r:embed="rId210"/>
                <a:stretch>
                  <a:fillRect/>
                </a:stretch>
              </p:blipFill>
              <p:spPr>
                <a:xfrm>
                  <a:off x="9248122" y="1363352"/>
                  <a:ext cx="79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72198" name="Freihand 472197">
                  <a:extLst>
                    <a:ext uri="{FF2B5EF4-FFF2-40B4-BE49-F238E27FC236}">
                      <a16:creationId xmlns:a16="http://schemas.microsoft.com/office/drawing/2014/main" id="{9B30CAAD-5B42-4E17-B69D-ABF285C79007}"/>
                    </a:ext>
                  </a:extLst>
                </p14:cNvPr>
                <p14:cNvContentPartPr/>
                <p14:nvPr/>
              </p14:nvContentPartPr>
              <p14:xfrm>
                <a:off x="9354682" y="1364792"/>
                <a:ext cx="54720" cy="81000"/>
              </p14:xfrm>
            </p:contentPart>
          </mc:Choice>
          <mc:Fallback xmlns="">
            <p:pic>
              <p:nvPicPr>
                <p:cNvPr id="472198" name="Freihand 472197">
                  <a:extLst>
                    <a:ext uri="{FF2B5EF4-FFF2-40B4-BE49-F238E27FC236}">
                      <a16:creationId xmlns:a16="http://schemas.microsoft.com/office/drawing/2014/main" id="{9B30CAAD-5B42-4E17-B69D-ABF285C79007}"/>
                    </a:ext>
                  </a:extLst>
                </p:cNvPr>
                <p:cNvPicPr/>
                <p:nvPr/>
              </p:nvPicPr>
              <p:blipFill>
                <a:blip r:embed="rId212"/>
                <a:stretch>
                  <a:fillRect/>
                </a:stretch>
              </p:blipFill>
              <p:spPr>
                <a:xfrm>
                  <a:off x="9350362" y="1360472"/>
                  <a:ext cx="63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72199" name="Freihand 472198">
                  <a:extLst>
                    <a:ext uri="{FF2B5EF4-FFF2-40B4-BE49-F238E27FC236}">
                      <a16:creationId xmlns:a16="http://schemas.microsoft.com/office/drawing/2014/main" id="{2A0618CD-9AE6-4A3E-839A-6D04221DDC83}"/>
                    </a:ext>
                  </a:extLst>
                </p14:cNvPr>
                <p14:cNvContentPartPr/>
                <p14:nvPr/>
              </p14:nvContentPartPr>
              <p14:xfrm>
                <a:off x="9416242" y="1383872"/>
                <a:ext cx="166320" cy="46080"/>
              </p14:xfrm>
            </p:contentPart>
          </mc:Choice>
          <mc:Fallback xmlns="">
            <p:pic>
              <p:nvPicPr>
                <p:cNvPr id="472199" name="Freihand 472198">
                  <a:extLst>
                    <a:ext uri="{FF2B5EF4-FFF2-40B4-BE49-F238E27FC236}">
                      <a16:creationId xmlns:a16="http://schemas.microsoft.com/office/drawing/2014/main" id="{2A0618CD-9AE6-4A3E-839A-6D04221DDC83}"/>
                    </a:ext>
                  </a:extLst>
                </p:cNvPr>
                <p:cNvPicPr/>
                <p:nvPr/>
              </p:nvPicPr>
              <p:blipFill>
                <a:blip r:embed="rId214"/>
                <a:stretch>
                  <a:fillRect/>
                </a:stretch>
              </p:blipFill>
              <p:spPr>
                <a:xfrm>
                  <a:off x="9411922" y="1379552"/>
                  <a:ext cx="174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72200" name="Freihand 472199">
                  <a:extLst>
                    <a:ext uri="{FF2B5EF4-FFF2-40B4-BE49-F238E27FC236}">
                      <a16:creationId xmlns:a16="http://schemas.microsoft.com/office/drawing/2014/main" id="{88FBE62A-7581-4086-AA2A-37F9063A90B2}"/>
                    </a:ext>
                  </a:extLst>
                </p14:cNvPr>
                <p14:cNvContentPartPr/>
                <p14:nvPr/>
              </p14:nvContentPartPr>
              <p14:xfrm>
                <a:off x="9588682" y="1373432"/>
                <a:ext cx="58320" cy="73800"/>
              </p14:xfrm>
            </p:contentPart>
          </mc:Choice>
          <mc:Fallback xmlns="">
            <p:pic>
              <p:nvPicPr>
                <p:cNvPr id="472200" name="Freihand 472199">
                  <a:extLst>
                    <a:ext uri="{FF2B5EF4-FFF2-40B4-BE49-F238E27FC236}">
                      <a16:creationId xmlns:a16="http://schemas.microsoft.com/office/drawing/2014/main" id="{88FBE62A-7581-4086-AA2A-37F9063A90B2}"/>
                    </a:ext>
                  </a:extLst>
                </p:cNvPr>
                <p:cNvPicPr/>
                <p:nvPr/>
              </p:nvPicPr>
              <p:blipFill>
                <a:blip r:embed="rId216"/>
                <a:stretch>
                  <a:fillRect/>
                </a:stretch>
              </p:blipFill>
              <p:spPr>
                <a:xfrm>
                  <a:off x="9584362" y="1369112"/>
                  <a:ext cx="66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72201" name="Freihand 472200">
                  <a:extLst>
                    <a:ext uri="{FF2B5EF4-FFF2-40B4-BE49-F238E27FC236}">
                      <a16:creationId xmlns:a16="http://schemas.microsoft.com/office/drawing/2014/main" id="{69208C30-AB32-44BB-A9E4-50D804870E18}"/>
                    </a:ext>
                  </a:extLst>
                </p14:cNvPr>
                <p14:cNvContentPartPr/>
                <p14:nvPr/>
              </p14:nvContentPartPr>
              <p14:xfrm>
                <a:off x="9663922" y="1287392"/>
                <a:ext cx="240840" cy="136080"/>
              </p14:xfrm>
            </p:contentPart>
          </mc:Choice>
          <mc:Fallback xmlns="">
            <p:pic>
              <p:nvPicPr>
                <p:cNvPr id="472201" name="Freihand 472200">
                  <a:extLst>
                    <a:ext uri="{FF2B5EF4-FFF2-40B4-BE49-F238E27FC236}">
                      <a16:creationId xmlns:a16="http://schemas.microsoft.com/office/drawing/2014/main" id="{69208C30-AB32-44BB-A9E4-50D804870E18}"/>
                    </a:ext>
                  </a:extLst>
                </p:cNvPr>
                <p:cNvPicPr/>
                <p:nvPr/>
              </p:nvPicPr>
              <p:blipFill>
                <a:blip r:embed="rId218"/>
                <a:stretch>
                  <a:fillRect/>
                </a:stretch>
              </p:blipFill>
              <p:spPr>
                <a:xfrm>
                  <a:off x="9659602" y="1283072"/>
                  <a:ext cx="249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72203" name="Freihand 472202">
                  <a:extLst>
                    <a:ext uri="{FF2B5EF4-FFF2-40B4-BE49-F238E27FC236}">
                      <a16:creationId xmlns:a16="http://schemas.microsoft.com/office/drawing/2014/main" id="{54A7647B-A37C-4715-AF76-BCEDB71E816F}"/>
                    </a:ext>
                  </a:extLst>
                </p14:cNvPr>
                <p14:cNvContentPartPr/>
                <p14:nvPr/>
              </p14:nvContentPartPr>
              <p14:xfrm>
                <a:off x="10046242" y="1360112"/>
                <a:ext cx="178560" cy="79920"/>
              </p14:xfrm>
            </p:contentPart>
          </mc:Choice>
          <mc:Fallback xmlns="">
            <p:pic>
              <p:nvPicPr>
                <p:cNvPr id="472203" name="Freihand 472202">
                  <a:extLst>
                    <a:ext uri="{FF2B5EF4-FFF2-40B4-BE49-F238E27FC236}">
                      <a16:creationId xmlns:a16="http://schemas.microsoft.com/office/drawing/2014/main" id="{54A7647B-A37C-4715-AF76-BCEDB71E816F}"/>
                    </a:ext>
                  </a:extLst>
                </p:cNvPr>
                <p:cNvPicPr/>
                <p:nvPr/>
              </p:nvPicPr>
              <p:blipFill>
                <a:blip r:embed="rId220"/>
                <a:stretch>
                  <a:fillRect/>
                </a:stretch>
              </p:blipFill>
              <p:spPr>
                <a:xfrm>
                  <a:off x="10041922" y="1355792"/>
                  <a:ext cx="187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72204" name="Freihand 472203">
                  <a:extLst>
                    <a:ext uri="{FF2B5EF4-FFF2-40B4-BE49-F238E27FC236}">
                      <a16:creationId xmlns:a16="http://schemas.microsoft.com/office/drawing/2014/main" id="{E05D96DB-C1C0-4D4B-B843-28CB8F1E4D95}"/>
                    </a:ext>
                  </a:extLst>
                </p14:cNvPr>
                <p14:cNvContentPartPr/>
                <p14:nvPr/>
              </p14:nvContentPartPr>
              <p14:xfrm>
                <a:off x="10255762" y="1362992"/>
                <a:ext cx="42840" cy="55800"/>
              </p14:xfrm>
            </p:contentPart>
          </mc:Choice>
          <mc:Fallback xmlns="">
            <p:pic>
              <p:nvPicPr>
                <p:cNvPr id="472204" name="Freihand 472203">
                  <a:extLst>
                    <a:ext uri="{FF2B5EF4-FFF2-40B4-BE49-F238E27FC236}">
                      <a16:creationId xmlns:a16="http://schemas.microsoft.com/office/drawing/2014/main" id="{E05D96DB-C1C0-4D4B-B843-28CB8F1E4D95}"/>
                    </a:ext>
                  </a:extLst>
                </p:cNvPr>
                <p:cNvPicPr/>
                <p:nvPr/>
              </p:nvPicPr>
              <p:blipFill>
                <a:blip r:embed="rId222"/>
                <a:stretch>
                  <a:fillRect/>
                </a:stretch>
              </p:blipFill>
              <p:spPr>
                <a:xfrm>
                  <a:off x="10251442" y="1358672"/>
                  <a:ext cx="51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72205" name="Freihand 472204">
                  <a:extLst>
                    <a:ext uri="{FF2B5EF4-FFF2-40B4-BE49-F238E27FC236}">
                      <a16:creationId xmlns:a16="http://schemas.microsoft.com/office/drawing/2014/main" id="{F495C08C-8F39-477D-8C7B-1B3AAD305957}"/>
                    </a:ext>
                  </a:extLst>
                </p14:cNvPr>
                <p14:cNvContentPartPr/>
                <p14:nvPr/>
              </p14:nvContentPartPr>
              <p14:xfrm>
                <a:off x="10322002" y="1297112"/>
                <a:ext cx="193320" cy="234000"/>
              </p14:xfrm>
            </p:contentPart>
          </mc:Choice>
          <mc:Fallback xmlns="">
            <p:pic>
              <p:nvPicPr>
                <p:cNvPr id="472205" name="Freihand 472204">
                  <a:extLst>
                    <a:ext uri="{FF2B5EF4-FFF2-40B4-BE49-F238E27FC236}">
                      <a16:creationId xmlns:a16="http://schemas.microsoft.com/office/drawing/2014/main" id="{F495C08C-8F39-477D-8C7B-1B3AAD305957}"/>
                    </a:ext>
                  </a:extLst>
                </p:cNvPr>
                <p:cNvPicPr/>
                <p:nvPr/>
              </p:nvPicPr>
              <p:blipFill>
                <a:blip r:embed="rId224"/>
                <a:stretch>
                  <a:fillRect/>
                </a:stretch>
              </p:blipFill>
              <p:spPr>
                <a:xfrm>
                  <a:off x="10317682" y="1292792"/>
                  <a:ext cx="2019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72206" name="Freihand 472205">
                  <a:extLst>
                    <a:ext uri="{FF2B5EF4-FFF2-40B4-BE49-F238E27FC236}">
                      <a16:creationId xmlns:a16="http://schemas.microsoft.com/office/drawing/2014/main" id="{6F4D7CEB-E6C6-41E7-B55E-49476C45B014}"/>
                    </a:ext>
                  </a:extLst>
                </p14:cNvPr>
                <p14:cNvContentPartPr/>
                <p14:nvPr/>
              </p14:nvContentPartPr>
              <p14:xfrm>
                <a:off x="10512802" y="1274072"/>
                <a:ext cx="7560" cy="34200"/>
              </p14:xfrm>
            </p:contentPart>
          </mc:Choice>
          <mc:Fallback xmlns="">
            <p:pic>
              <p:nvPicPr>
                <p:cNvPr id="472206" name="Freihand 472205">
                  <a:extLst>
                    <a:ext uri="{FF2B5EF4-FFF2-40B4-BE49-F238E27FC236}">
                      <a16:creationId xmlns:a16="http://schemas.microsoft.com/office/drawing/2014/main" id="{6F4D7CEB-E6C6-41E7-B55E-49476C45B014}"/>
                    </a:ext>
                  </a:extLst>
                </p:cNvPr>
                <p:cNvPicPr/>
                <p:nvPr/>
              </p:nvPicPr>
              <p:blipFill>
                <a:blip r:embed="rId226"/>
                <a:stretch>
                  <a:fillRect/>
                </a:stretch>
              </p:blipFill>
              <p:spPr>
                <a:xfrm>
                  <a:off x="10508482" y="1269752"/>
                  <a:ext cx="16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72207" name="Freihand 472206">
                  <a:extLst>
                    <a:ext uri="{FF2B5EF4-FFF2-40B4-BE49-F238E27FC236}">
                      <a16:creationId xmlns:a16="http://schemas.microsoft.com/office/drawing/2014/main" id="{F461D374-DA85-4D23-81A3-B2D77339ABF8}"/>
                    </a:ext>
                  </a:extLst>
                </p14:cNvPr>
                <p14:cNvContentPartPr/>
                <p14:nvPr/>
              </p14:nvContentPartPr>
              <p14:xfrm>
                <a:off x="10568962" y="1228712"/>
                <a:ext cx="108360" cy="167040"/>
              </p14:xfrm>
            </p:contentPart>
          </mc:Choice>
          <mc:Fallback xmlns="">
            <p:pic>
              <p:nvPicPr>
                <p:cNvPr id="472207" name="Freihand 472206">
                  <a:extLst>
                    <a:ext uri="{FF2B5EF4-FFF2-40B4-BE49-F238E27FC236}">
                      <a16:creationId xmlns:a16="http://schemas.microsoft.com/office/drawing/2014/main" id="{F461D374-DA85-4D23-81A3-B2D77339ABF8}"/>
                    </a:ext>
                  </a:extLst>
                </p:cNvPr>
                <p:cNvPicPr/>
                <p:nvPr/>
              </p:nvPicPr>
              <p:blipFill>
                <a:blip r:embed="rId228"/>
                <a:stretch>
                  <a:fillRect/>
                </a:stretch>
              </p:blipFill>
              <p:spPr>
                <a:xfrm>
                  <a:off x="10564642" y="1224392"/>
                  <a:ext cx="117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72208" name="Freihand 472207">
                  <a:extLst>
                    <a:ext uri="{FF2B5EF4-FFF2-40B4-BE49-F238E27FC236}">
                      <a16:creationId xmlns:a16="http://schemas.microsoft.com/office/drawing/2014/main" id="{FE9F2244-0899-473E-8E51-6EBFD6236FC8}"/>
                    </a:ext>
                  </a:extLst>
                </p14:cNvPr>
                <p14:cNvContentPartPr/>
                <p14:nvPr/>
              </p14:nvContentPartPr>
              <p14:xfrm>
                <a:off x="10231282" y="1272272"/>
                <a:ext cx="148680" cy="18720"/>
              </p14:xfrm>
            </p:contentPart>
          </mc:Choice>
          <mc:Fallback xmlns="">
            <p:pic>
              <p:nvPicPr>
                <p:cNvPr id="472208" name="Freihand 472207">
                  <a:extLst>
                    <a:ext uri="{FF2B5EF4-FFF2-40B4-BE49-F238E27FC236}">
                      <a16:creationId xmlns:a16="http://schemas.microsoft.com/office/drawing/2014/main" id="{FE9F2244-0899-473E-8E51-6EBFD6236FC8}"/>
                    </a:ext>
                  </a:extLst>
                </p:cNvPr>
                <p:cNvPicPr/>
                <p:nvPr/>
              </p:nvPicPr>
              <p:blipFill>
                <a:blip r:embed="rId230"/>
                <a:stretch>
                  <a:fillRect/>
                </a:stretch>
              </p:blipFill>
              <p:spPr>
                <a:xfrm>
                  <a:off x="10226962" y="1267952"/>
                  <a:ext cx="157320" cy="27360"/>
                </a:xfrm>
                <a:prstGeom prst="rect">
                  <a:avLst/>
                </a:prstGeom>
              </p:spPr>
            </p:pic>
          </mc:Fallback>
        </mc:AlternateContent>
      </p:grpSp>
      <p:grpSp>
        <p:nvGrpSpPr>
          <p:cNvPr id="472220" name="Gruppieren 472219">
            <a:extLst>
              <a:ext uri="{FF2B5EF4-FFF2-40B4-BE49-F238E27FC236}">
                <a16:creationId xmlns:a16="http://schemas.microsoft.com/office/drawing/2014/main" id="{47304790-21B2-42E2-8F9F-8E275DCE83B7}"/>
              </a:ext>
            </a:extLst>
          </p:cNvPr>
          <p:cNvGrpSpPr/>
          <p:nvPr/>
        </p:nvGrpSpPr>
        <p:grpSpPr>
          <a:xfrm>
            <a:off x="9169642" y="1968512"/>
            <a:ext cx="712440" cy="152280"/>
            <a:chOff x="9169642" y="1968512"/>
            <a:chExt cx="712440" cy="152280"/>
          </a:xfrm>
        </p:grpSpPr>
        <mc:AlternateContent xmlns:mc="http://schemas.openxmlformats.org/markup-compatibility/2006" xmlns:p14="http://schemas.microsoft.com/office/powerpoint/2010/main">
          <mc:Choice Requires="p14">
            <p:contentPart p14:bwMode="auto" r:id="rId231">
              <p14:nvContentPartPr>
                <p14:cNvPr id="472215" name="Freihand 472214">
                  <a:extLst>
                    <a:ext uri="{FF2B5EF4-FFF2-40B4-BE49-F238E27FC236}">
                      <a16:creationId xmlns:a16="http://schemas.microsoft.com/office/drawing/2014/main" id="{F07B7AF9-6210-4E2C-AEA1-6D1A77ED2F34}"/>
                    </a:ext>
                  </a:extLst>
                </p14:cNvPr>
                <p14:cNvContentPartPr/>
                <p14:nvPr/>
              </p14:nvContentPartPr>
              <p14:xfrm>
                <a:off x="9169642" y="1988312"/>
                <a:ext cx="133920" cy="120240"/>
              </p14:xfrm>
            </p:contentPart>
          </mc:Choice>
          <mc:Fallback xmlns="">
            <p:pic>
              <p:nvPicPr>
                <p:cNvPr id="472215" name="Freihand 472214">
                  <a:extLst>
                    <a:ext uri="{FF2B5EF4-FFF2-40B4-BE49-F238E27FC236}">
                      <a16:creationId xmlns:a16="http://schemas.microsoft.com/office/drawing/2014/main" id="{F07B7AF9-6210-4E2C-AEA1-6D1A77ED2F34}"/>
                    </a:ext>
                  </a:extLst>
                </p:cNvPr>
                <p:cNvPicPr/>
                <p:nvPr/>
              </p:nvPicPr>
              <p:blipFill>
                <a:blip r:embed="rId232"/>
                <a:stretch>
                  <a:fillRect/>
                </a:stretch>
              </p:blipFill>
              <p:spPr>
                <a:xfrm>
                  <a:off x="9165322" y="1983992"/>
                  <a:ext cx="142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72216" name="Freihand 472215">
                  <a:extLst>
                    <a:ext uri="{FF2B5EF4-FFF2-40B4-BE49-F238E27FC236}">
                      <a16:creationId xmlns:a16="http://schemas.microsoft.com/office/drawing/2014/main" id="{5DCF08D1-940D-4A59-BCD4-0F7BDFD468A6}"/>
                    </a:ext>
                  </a:extLst>
                </p14:cNvPr>
                <p14:cNvContentPartPr/>
                <p14:nvPr/>
              </p14:nvContentPartPr>
              <p14:xfrm>
                <a:off x="9364762" y="1986872"/>
                <a:ext cx="10800" cy="113400"/>
              </p14:xfrm>
            </p:contentPart>
          </mc:Choice>
          <mc:Fallback xmlns="">
            <p:pic>
              <p:nvPicPr>
                <p:cNvPr id="472216" name="Freihand 472215">
                  <a:extLst>
                    <a:ext uri="{FF2B5EF4-FFF2-40B4-BE49-F238E27FC236}">
                      <a16:creationId xmlns:a16="http://schemas.microsoft.com/office/drawing/2014/main" id="{5DCF08D1-940D-4A59-BCD4-0F7BDFD468A6}"/>
                    </a:ext>
                  </a:extLst>
                </p:cNvPr>
                <p:cNvPicPr/>
                <p:nvPr/>
              </p:nvPicPr>
              <p:blipFill>
                <a:blip r:embed="rId234"/>
                <a:stretch>
                  <a:fillRect/>
                </a:stretch>
              </p:blipFill>
              <p:spPr>
                <a:xfrm>
                  <a:off x="9360442" y="1982552"/>
                  <a:ext cx="19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72217" name="Freihand 472216">
                  <a:extLst>
                    <a:ext uri="{FF2B5EF4-FFF2-40B4-BE49-F238E27FC236}">
                      <a16:creationId xmlns:a16="http://schemas.microsoft.com/office/drawing/2014/main" id="{A87D4138-13ED-4901-9C52-3471C82CEB7A}"/>
                    </a:ext>
                  </a:extLst>
                </p14:cNvPr>
                <p14:cNvContentPartPr/>
                <p14:nvPr/>
              </p14:nvContentPartPr>
              <p14:xfrm>
                <a:off x="9311482" y="1968512"/>
                <a:ext cx="136800" cy="152280"/>
              </p14:xfrm>
            </p:contentPart>
          </mc:Choice>
          <mc:Fallback xmlns="">
            <p:pic>
              <p:nvPicPr>
                <p:cNvPr id="472217" name="Freihand 472216">
                  <a:extLst>
                    <a:ext uri="{FF2B5EF4-FFF2-40B4-BE49-F238E27FC236}">
                      <a16:creationId xmlns:a16="http://schemas.microsoft.com/office/drawing/2014/main" id="{A87D4138-13ED-4901-9C52-3471C82CEB7A}"/>
                    </a:ext>
                  </a:extLst>
                </p:cNvPr>
                <p:cNvPicPr/>
                <p:nvPr/>
              </p:nvPicPr>
              <p:blipFill>
                <a:blip r:embed="rId236"/>
                <a:stretch>
                  <a:fillRect/>
                </a:stretch>
              </p:blipFill>
              <p:spPr>
                <a:xfrm>
                  <a:off x="9307162" y="1964192"/>
                  <a:ext cx="145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72218" name="Freihand 472217">
                  <a:extLst>
                    <a:ext uri="{FF2B5EF4-FFF2-40B4-BE49-F238E27FC236}">
                      <a16:creationId xmlns:a16="http://schemas.microsoft.com/office/drawing/2014/main" id="{2E74DAA1-655F-4170-9D2A-F8F4A973C683}"/>
                    </a:ext>
                  </a:extLst>
                </p14:cNvPr>
                <p14:cNvContentPartPr/>
                <p14:nvPr/>
              </p14:nvContentPartPr>
              <p14:xfrm>
                <a:off x="9555922" y="2002712"/>
                <a:ext cx="163080" cy="62640"/>
              </p14:xfrm>
            </p:contentPart>
          </mc:Choice>
          <mc:Fallback xmlns="">
            <p:pic>
              <p:nvPicPr>
                <p:cNvPr id="472218" name="Freihand 472217">
                  <a:extLst>
                    <a:ext uri="{FF2B5EF4-FFF2-40B4-BE49-F238E27FC236}">
                      <a16:creationId xmlns:a16="http://schemas.microsoft.com/office/drawing/2014/main" id="{2E74DAA1-655F-4170-9D2A-F8F4A973C683}"/>
                    </a:ext>
                  </a:extLst>
                </p:cNvPr>
                <p:cNvPicPr/>
                <p:nvPr/>
              </p:nvPicPr>
              <p:blipFill>
                <a:blip r:embed="rId238"/>
                <a:stretch>
                  <a:fillRect/>
                </a:stretch>
              </p:blipFill>
              <p:spPr>
                <a:xfrm>
                  <a:off x="9551602" y="1998392"/>
                  <a:ext cx="171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72219" name="Freihand 472218">
                  <a:extLst>
                    <a:ext uri="{FF2B5EF4-FFF2-40B4-BE49-F238E27FC236}">
                      <a16:creationId xmlns:a16="http://schemas.microsoft.com/office/drawing/2014/main" id="{C2EE4C0E-4F4B-4A90-A000-BEE58B57208E}"/>
                    </a:ext>
                  </a:extLst>
                </p14:cNvPr>
                <p14:cNvContentPartPr/>
                <p14:nvPr/>
              </p14:nvContentPartPr>
              <p14:xfrm>
                <a:off x="9773362" y="1971752"/>
                <a:ext cx="108720" cy="92160"/>
              </p14:xfrm>
            </p:contentPart>
          </mc:Choice>
          <mc:Fallback xmlns="">
            <p:pic>
              <p:nvPicPr>
                <p:cNvPr id="472219" name="Freihand 472218">
                  <a:extLst>
                    <a:ext uri="{FF2B5EF4-FFF2-40B4-BE49-F238E27FC236}">
                      <a16:creationId xmlns:a16="http://schemas.microsoft.com/office/drawing/2014/main" id="{C2EE4C0E-4F4B-4A90-A000-BEE58B57208E}"/>
                    </a:ext>
                  </a:extLst>
                </p:cNvPr>
                <p:cNvPicPr/>
                <p:nvPr/>
              </p:nvPicPr>
              <p:blipFill>
                <a:blip r:embed="rId240"/>
                <a:stretch>
                  <a:fillRect/>
                </a:stretch>
              </p:blipFill>
              <p:spPr>
                <a:xfrm>
                  <a:off x="9769042" y="1967432"/>
                  <a:ext cx="117360" cy="100800"/>
                </a:xfrm>
                <a:prstGeom prst="rect">
                  <a:avLst/>
                </a:prstGeom>
              </p:spPr>
            </p:pic>
          </mc:Fallback>
        </mc:AlternateContent>
      </p:grpSp>
      <p:grpSp>
        <p:nvGrpSpPr>
          <p:cNvPr id="472225" name="Gruppieren 472224">
            <a:extLst>
              <a:ext uri="{FF2B5EF4-FFF2-40B4-BE49-F238E27FC236}">
                <a16:creationId xmlns:a16="http://schemas.microsoft.com/office/drawing/2014/main" id="{BFC3A247-AAB8-460B-8F78-CC5E2D3F2D5C}"/>
              </a:ext>
            </a:extLst>
          </p:cNvPr>
          <p:cNvGrpSpPr/>
          <p:nvPr/>
        </p:nvGrpSpPr>
        <p:grpSpPr>
          <a:xfrm>
            <a:off x="8907922" y="1665752"/>
            <a:ext cx="935640" cy="162360"/>
            <a:chOff x="8907922" y="1665752"/>
            <a:chExt cx="935640" cy="162360"/>
          </a:xfrm>
        </p:grpSpPr>
        <mc:AlternateContent xmlns:mc="http://schemas.openxmlformats.org/markup-compatibility/2006" xmlns:p14="http://schemas.microsoft.com/office/powerpoint/2010/main">
          <mc:Choice Requires="p14">
            <p:contentPart p14:bwMode="auto" r:id="rId241">
              <p14:nvContentPartPr>
                <p14:cNvPr id="472209" name="Freihand 472208">
                  <a:extLst>
                    <a:ext uri="{FF2B5EF4-FFF2-40B4-BE49-F238E27FC236}">
                      <a16:creationId xmlns:a16="http://schemas.microsoft.com/office/drawing/2014/main" id="{EABD786E-3B92-49AE-B4F0-07C790EFD2BD}"/>
                    </a:ext>
                  </a:extLst>
                </p14:cNvPr>
                <p14:cNvContentPartPr/>
                <p14:nvPr/>
              </p14:nvContentPartPr>
              <p14:xfrm>
                <a:off x="9177562" y="1665752"/>
                <a:ext cx="35640" cy="137520"/>
              </p14:xfrm>
            </p:contentPart>
          </mc:Choice>
          <mc:Fallback xmlns="">
            <p:pic>
              <p:nvPicPr>
                <p:cNvPr id="472209" name="Freihand 472208">
                  <a:extLst>
                    <a:ext uri="{FF2B5EF4-FFF2-40B4-BE49-F238E27FC236}">
                      <a16:creationId xmlns:a16="http://schemas.microsoft.com/office/drawing/2014/main" id="{EABD786E-3B92-49AE-B4F0-07C790EFD2BD}"/>
                    </a:ext>
                  </a:extLst>
                </p:cNvPr>
                <p:cNvPicPr/>
                <p:nvPr/>
              </p:nvPicPr>
              <p:blipFill>
                <a:blip r:embed="rId242"/>
                <a:stretch>
                  <a:fillRect/>
                </a:stretch>
              </p:blipFill>
              <p:spPr>
                <a:xfrm>
                  <a:off x="9173242" y="1661432"/>
                  <a:ext cx="44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72210" name="Freihand 472209">
                  <a:extLst>
                    <a:ext uri="{FF2B5EF4-FFF2-40B4-BE49-F238E27FC236}">
                      <a16:creationId xmlns:a16="http://schemas.microsoft.com/office/drawing/2014/main" id="{7C5FFA1A-1017-457F-87E7-82C9FFC5810E}"/>
                    </a:ext>
                  </a:extLst>
                </p14:cNvPr>
                <p14:cNvContentPartPr/>
                <p14:nvPr/>
              </p14:nvContentPartPr>
              <p14:xfrm>
                <a:off x="9239482" y="1666832"/>
                <a:ext cx="18360" cy="140040"/>
              </p14:xfrm>
            </p:contentPart>
          </mc:Choice>
          <mc:Fallback xmlns="">
            <p:pic>
              <p:nvPicPr>
                <p:cNvPr id="472210" name="Freihand 472209">
                  <a:extLst>
                    <a:ext uri="{FF2B5EF4-FFF2-40B4-BE49-F238E27FC236}">
                      <a16:creationId xmlns:a16="http://schemas.microsoft.com/office/drawing/2014/main" id="{7C5FFA1A-1017-457F-87E7-82C9FFC5810E}"/>
                    </a:ext>
                  </a:extLst>
                </p:cNvPr>
                <p:cNvPicPr/>
                <p:nvPr/>
              </p:nvPicPr>
              <p:blipFill>
                <a:blip r:embed="rId244"/>
                <a:stretch>
                  <a:fillRect/>
                </a:stretch>
              </p:blipFill>
              <p:spPr>
                <a:xfrm>
                  <a:off x="9235162" y="1662512"/>
                  <a:ext cx="27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72211" name="Freihand 472210">
                  <a:extLst>
                    <a:ext uri="{FF2B5EF4-FFF2-40B4-BE49-F238E27FC236}">
                      <a16:creationId xmlns:a16="http://schemas.microsoft.com/office/drawing/2014/main" id="{6DD7F7DE-AB13-4B04-AD25-AC0D9591A2B9}"/>
                    </a:ext>
                  </a:extLst>
                </p14:cNvPr>
                <p14:cNvContentPartPr/>
                <p14:nvPr/>
              </p14:nvContentPartPr>
              <p14:xfrm>
                <a:off x="9181882" y="1682672"/>
                <a:ext cx="202320" cy="96840"/>
              </p14:xfrm>
            </p:contentPart>
          </mc:Choice>
          <mc:Fallback xmlns="">
            <p:pic>
              <p:nvPicPr>
                <p:cNvPr id="472211" name="Freihand 472210">
                  <a:extLst>
                    <a:ext uri="{FF2B5EF4-FFF2-40B4-BE49-F238E27FC236}">
                      <a16:creationId xmlns:a16="http://schemas.microsoft.com/office/drawing/2014/main" id="{6DD7F7DE-AB13-4B04-AD25-AC0D9591A2B9}"/>
                    </a:ext>
                  </a:extLst>
                </p:cNvPr>
                <p:cNvPicPr/>
                <p:nvPr/>
              </p:nvPicPr>
              <p:blipFill>
                <a:blip r:embed="rId246"/>
                <a:stretch>
                  <a:fillRect/>
                </a:stretch>
              </p:blipFill>
              <p:spPr>
                <a:xfrm>
                  <a:off x="9177562" y="1678352"/>
                  <a:ext cx="210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72212" name="Freihand 472211">
                  <a:extLst>
                    <a:ext uri="{FF2B5EF4-FFF2-40B4-BE49-F238E27FC236}">
                      <a16:creationId xmlns:a16="http://schemas.microsoft.com/office/drawing/2014/main" id="{29227F70-3021-487B-AAE7-2E5C3429DDDB}"/>
                    </a:ext>
                  </a:extLst>
                </p14:cNvPr>
                <p14:cNvContentPartPr/>
                <p14:nvPr/>
              </p14:nvContentPartPr>
              <p14:xfrm>
                <a:off x="9320482" y="1666112"/>
                <a:ext cx="135000" cy="162000"/>
              </p14:xfrm>
            </p:contentPart>
          </mc:Choice>
          <mc:Fallback xmlns="">
            <p:pic>
              <p:nvPicPr>
                <p:cNvPr id="472212" name="Freihand 472211">
                  <a:extLst>
                    <a:ext uri="{FF2B5EF4-FFF2-40B4-BE49-F238E27FC236}">
                      <a16:creationId xmlns:a16="http://schemas.microsoft.com/office/drawing/2014/main" id="{29227F70-3021-487B-AAE7-2E5C3429DDDB}"/>
                    </a:ext>
                  </a:extLst>
                </p:cNvPr>
                <p:cNvPicPr/>
                <p:nvPr/>
              </p:nvPicPr>
              <p:blipFill>
                <a:blip r:embed="rId248"/>
                <a:stretch>
                  <a:fillRect/>
                </a:stretch>
              </p:blipFill>
              <p:spPr>
                <a:xfrm>
                  <a:off x="9316162" y="1661792"/>
                  <a:ext cx="1436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72213" name="Freihand 472212">
                  <a:extLst>
                    <a:ext uri="{FF2B5EF4-FFF2-40B4-BE49-F238E27FC236}">
                      <a16:creationId xmlns:a16="http://schemas.microsoft.com/office/drawing/2014/main" id="{9C1AEF5E-D3D6-4609-B2ED-F7323B501DAA}"/>
                    </a:ext>
                  </a:extLst>
                </p14:cNvPr>
                <p14:cNvContentPartPr/>
                <p14:nvPr/>
              </p14:nvContentPartPr>
              <p14:xfrm>
                <a:off x="9530002" y="1722992"/>
                <a:ext cx="88920" cy="13320"/>
              </p14:xfrm>
            </p:contentPart>
          </mc:Choice>
          <mc:Fallback xmlns="">
            <p:pic>
              <p:nvPicPr>
                <p:cNvPr id="472213" name="Freihand 472212">
                  <a:extLst>
                    <a:ext uri="{FF2B5EF4-FFF2-40B4-BE49-F238E27FC236}">
                      <a16:creationId xmlns:a16="http://schemas.microsoft.com/office/drawing/2014/main" id="{9C1AEF5E-D3D6-4609-B2ED-F7323B501DAA}"/>
                    </a:ext>
                  </a:extLst>
                </p:cNvPr>
                <p:cNvPicPr/>
                <p:nvPr/>
              </p:nvPicPr>
              <p:blipFill>
                <a:blip r:embed="rId250"/>
                <a:stretch>
                  <a:fillRect/>
                </a:stretch>
              </p:blipFill>
              <p:spPr>
                <a:xfrm>
                  <a:off x="9525682" y="1718672"/>
                  <a:ext cx="97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72214" name="Freihand 472213">
                  <a:extLst>
                    <a:ext uri="{FF2B5EF4-FFF2-40B4-BE49-F238E27FC236}">
                      <a16:creationId xmlns:a16="http://schemas.microsoft.com/office/drawing/2014/main" id="{44ABBFAA-C54E-4951-A115-2D76DF57E13D}"/>
                    </a:ext>
                  </a:extLst>
                </p14:cNvPr>
                <p14:cNvContentPartPr/>
                <p14:nvPr/>
              </p14:nvContentPartPr>
              <p14:xfrm>
                <a:off x="9541162" y="1691672"/>
                <a:ext cx="302400" cy="95040"/>
              </p14:xfrm>
            </p:contentPart>
          </mc:Choice>
          <mc:Fallback xmlns="">
            <p:pic>
              <p:nvPicPr>
                <p:cNvPr id="472214" name="Freihand 472213">
                  <a:extLst>
                    <a:ext uri="{FF2B5EF4-FFF2-40B4-BE49-F238E27FC236}">
                      <a16:creationId xmlns:a16="http://schemas.microsoft.com/office/drawing/2014/main" id="{44ABBFAA-C54E-4951-A115-2D76DF57E13D}"/>
                    </a:ext>
                  </a:extLst>
                </p:cNvPr>
                <p:cNvPicPr/>
                <p:nvPr/>
              </p:nvPicPr>
              <p:blipFill>
                <a:blip r:embed="rId252"/>
                <a:stretch>
                  <a:fillRect/>
                </a:stretch>
              </p:blipFill>
              <p:spPr>
                <a:xfrm>
                  <a:off x="9536842" y="1687352"/>
                  <a:ext cx="311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72223" name="Freihand 472222">
                  <a:extLst>
                    <a:ext uri="{FF2B5EF4-FFF2-40B4-BE49-F238E27FC236}">
                      <a16:creationId xmlns:a16="http://schemas.microsoft.com/office/drawing/2014/main" id="{57BD30C3-22B3-4C57-AFDB-2C36EA537545}"/>
                    </a:ext>
                  </a:extLst>
                </p14:cNvPr>
                <p14:cNvContentPartPr/>
                <p14:nvPr/>
              </p14:nvContentPartPr>
              <p14:xfrm>
                <a:off x="8907922" y="1779872"/>
                <a:ext cx="132120" cy="27720"/>
              </p14:xfrm>
            </p:contentPart>
          </mc:Choice>
          <mc:Fallback xmlns="">
            <p:pic>
              <p:nvPicPr>
                <p:cNvPr id="472223" name="Freihand 472222">
                  <a:extLst>
                    <a:ext uri="{FF2B5EF4-FFF2-40B4-BE49-F238E27FC236}">
                      <a16:creationId xmlns:a16="http://schemas.microsoft.com/office/drawing/2014/main" id="{57BD30C3-22B3-4C57-AFDB-2C36EA537545}"/>
                    </a:ext>
                  </a:extLst>
                </p:cNvPr>
                <p:cNvPicPr/>
                <p:nvPr/>
              </p:nvPicPr>
              <p:blipFill>
                <a:blip r:embed="rId254"/>
                <a:stretch>
                  <a:fillRect/>
                </a:stretch>
              </p:blipFill>
              <p:spPr>
                <a:xfrm>
                  <a:off x="8903602" y="1775552"/>
                  <a:ext cx="14076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5">
            <p14:nvContentPartPr>
              <p14:cNvPr id="472224" name="Freihand 472223">
                <a:extLst>
                  <a:ext uri="{FF2B5EF4-FFF2-40B4-BE49-F238E27FC236}">
                    <a16:creationId xmlns:a16="http://schemas.microsoft.com/office/drawing/2014/main" id="{4780ED5D-FD48-4435-8964-063704FAC69B}"/>
                  </a:ext>
                </a:extLst>
              </p14:cNvPr>
              <p14:cNvContentPartPr/>
              <p14:nvPr/>
            </p14:nvContentPartPr>
            <p14:xfrm>
              <a:off x="8897122" y="2068232"/>
              <a:ext cx="165600" cy="17280"/>
            </p14:xfrm>
          </p:contentPart>
        </mc:Choice>
        <mc:Fallback xmlns="">
          <p:pic>
            <p:nvPicPr>
              <p:cNvPr id="472224" name="Freihand 472223">
                <a:extLst>
                  <a:ext uri="{FF2B5EF4-FFF2-40B4-BE49-F238E27FC236}">
                    <a16:creationId xmlns:a16="http://schemas.microsoft.com/office/drawing/2014/main" id="{4780ED5D-FD48-4435-8964-063704FAC69B}"/>
                  </a:ext>
                </a:extLst>
              </p:cNvPr>
              <p:cNvPicPr/>
              <p:nvPr/>
            </p:nvPicPr>
            <p:blipFill>
              <a:blip r:embed="rId256"/>
              <a:stretch>
                <a:fillRect/>
              </a:stretch>
            </p:blipFill>
            <p:spPr>
              <a:xfrm>
                <a:off x="8892802" y="2063912"/>
                <a:ext cx="174240" cy="25920"/>
              </a:xfrm>
              <a:prstGeom prst="rect">
                <a:avLst/>
              </a:prstGeom>
            </p:spPr>
          </p:pic>
        </mc:Fallback>
      </mc:AlternateContent>
      <p:grpSp>
        <p:nvGrpSpPr>
          <p:cNvPr id="472335" name="Gruppieren 472334">
            <a:extLst>
              <a:ext uri="{FF2B5EF4-FFF2-40B4-BE49-F238E27FC236}">
                <a16:creationId xmlns:a16="http://schemas.microsoft.com/office/drawing/2014/main" id="{9D7BB37C-BC60-4CA3-BB27-02C98838F14C}"/>
              </a:ext>
            </a:extLst>
          </p:cNvPr>
          <p:cNvGrpSpPr/>
          <p:nvPr/>
        </p:nvGrpSpPr>
        <p:grpSpPr>
          <a:xfrm>
            <a:off x="8883442" y="84632"/>
            <a:ext cx="2967840" cy="1057680"/>
            <a:chOff x="8883442" y="84632"/>
            <a:chExt cx="2967840" cy="1057680"/>
          </a:xfrm>
        </p:grpSpPr>
        <mc:AlternateContent xmlns:mc="http://schemas.openxmlformats.org/markup-compatibility/2006" xmlns:p14="http://schemas.microsoft.com/office/powerpoint/2010/main">
          <mc:Choice Requires="p14">
            <p:contentPart p14:bwMode="auto" r:id="rId257">
              <p14:nvContentPartPr>
                <p14:cNvPr id="472121" name="Freihand 472120">
                  <a:extLst>
                    <a:ext uri="{FF2B5EF4-FFF2-40B4-BE49-F238E27FC236}">
                      <a16:creationId xmlns:a16="http://schemas.microsoft.com/office/drawing/2014/main" id="{7C7B40AC-AB37-46B9-8A7A-A262AD463F04}"/>
                    </a:ext>
                  </a:extLst>
                </p14:cNvPr>
                <p14:cNvContentPartPr/>
                <p14:nvPr/>
              </p14:nvContentPartPr>
              <p14:xfrm>
                <a:off x="9028522" y="155552"/>
                <a:ext cx="97560" cy="127080"/>
              </p14:xfrm>
            </p:contentPart>
          </mc:Choice>
          <mc:Fallback xmlns="">
            <p:pic>
              <p:nvPicPr>
                <p:cNvPr id="472121" name="Freihand 472120">
                  <a:extLst>
                    <a:ext uri="{FF2B5EF4-FFF2-40B4-BE49-F238E27FC236}">
                      <a16:creationId xmlns:a16="http://schemas.microsoft.com/office/drawing/2014/main" id="{7C7B40AC-AB37-46B9-8A7A-A262AD463F04}"/>
                    </a:ext>
                  </a:extLst>
                </p:cNvPr>
                <p:cNvPicPr/>
                <p:nvPr/>
              </p:nvPicPr>
              <p:blipFill>
                <a:blip r:embed="rId258"/>
                <a:stretch>
                  <a:fillRect/>
                </a:stretch>
              </p:blipFill>
              <p:spPr>
                <a:xfrm>
                  <a:off x="9024202" y="151232"/>
                  <a:ext cx="106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72122" name="Freihand 472121">
                  <a:extLst>
                    <a:ext uri="{FF2B5EF4-FFF2-40B4-BE49-F238E27FC236}">
                      <a16:creationId xmlns:a16="http://schemas.microsoft.com/office/drawing/2014/main" id="{C0262EDC-2255-4E41-85C5-84B370C26B3C}"/>
                    </a:ext>
                  </a:extLst>
                </p14:cNvPr>
                <p14:cNvContentPartPr/>
                <p14:nvPr/>
              </p14:nvContentPartPr>
              <p14:xfrm>
                <a:off x="9077482" y="218552"/>
                <a:ext cx="47880" cy="90720"/>
              </p14:xfrm>
            </p:contentPart>
          </mc:Choice>
          <mc:Fallback xmlns="">
            <p:pic>
              <p:nvPicPr>
                <p:cNvPr id="472122" name="Freihand 472121">
                  <a:extLst>
                    <a:ext uri="{FF2B5EF4-FFF2-40B4-BE49-F238E27FC236}">
                      <a16:creationId xmlns:a16="http://schemas.microsoft.com/office/drawing/2014/main" id="{C0262EDC-2255-4E41-85C5-84B370C26B3C}"/>
                    </a:ext>
                  </a:extLst>
                </p:cNvPr>
                <p:cNvPicPr/>
                <p:nvPr/>
              </p:nvPicPr>
              <p:blipFill>
                <a:blip r:embed="rId260"/>
                <a:stretch>
                  <a:fillRect/>
                </a:stretch>
              </p:blipFill>
              <p:spPr>
                <a:xfrm>
                  <a:off x="9073162" y="214232"/>
                  <a:ext cx="56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72123" name="Freihand 472122">
                  <a:extLst>
                    <a:ext uri="{FF2B5EF4-FFF2-40B4-BE49-F238E27FC236}">
                      <a16:creationId xmlns:a16="http://schemas.microsoft.com/office/drawing/2014/main" id="{024053F7-2CB3-415A-97E6-EA965788B9AC}"/>
                    </a:ext>
                  </a:extLst>
                </p14:cNvPr>
                <p14:cNvContentPartPr/>
                <p14:nvPr/>
              </p14:nvContentPartPr>
              <p14:xfrm>
                <a:off x="9159202" y="214952"/>
                <a:ext cx="263880" cy="92880"/>
              </p14:xfrm>
            </p:contentPart>
          </mc:Choice>
          <mc:Fallback xmlns="">
            <p:pic>
              <p:nvPicPr>
                <p:cNvPr id="472123" name="Freihand 472122">
                  <a:extLst>
                    <a:ext uri="{FF2B5EF4-FFF2-40B4-BE49-F238E27FC236}">
                      <a16:creationId xmlns:a16="http://schemas.microsoft.com/office/drawing/2014/main" id="{024053F7-2CB3-415A-97E6-EA965788B9AC}"/>
                    </a:ext>
                  </a:extLst>
                </p:cNvPr>
                <p:cNvPicPr/>
                <p:nvPr/>
              </p:nvPicPr>
              <p:blipFill>
                <a:blip r:embed="rId262"/>
                <a:stretch>
                  <a:fillRect/>
                </a:stretch>
              </p:blipFill>
              <p:spPr>
                <a:xfrm>
                  <a:off x="9154882" y="210632"/>
                  <a:ext cx="272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72124" name="Freihand 472123">
                  <a:extLst>
                    <a:ext uri="{FF2B5EF4-FFF2-40B4-BE49-F238E27FC236}">
                      <a16:creationId xmlns:a16="http://schemas.microsoft.com/office/drawing/2014/main" id="{A7F73E44-D064-457C-9D31-1FEF8F18DECE}"/>
                    </a:ext>
                  </a:extLst>
                </p14:cNvPr>
                <p14:cNvContentPartPr/>
                <p14:nvPr/>
              </p14:nvContentPartPr>
              <p14:xfrm>
                <a:off x="9330922" y="150872"/>
                <a:ext cx="360" cy="360"/>
              </p14:xfrm>
            </p:contentPart>
          </mc:Choice>
          <mc:Fallback xmlns="">
            <p:pic>
              <p:nvPicPr>
                <p:cNvPr id="472124" name="Freihand 472123">
                  <a:extLst>
                    <a:ext uri="{FF2B5EF4-FFF2-40B4-BE49-F238E27FC236}">
                      <a16:creationId xmlns:a16="http://schemas.microsoft.com/office/drawing/2014/main" id="{A7F73E44-D064-457C-9D31-1FEF8F18DECE}"/>
                    </a:ext>
                  </a:extLst>
                </p:cNvPr>
                <p:cNvPicPr/>
                <p:nvPr/>
              </p:nvPicPr>
              <p:blipFill>
                <a:blip r:embed="rId94"/>
                <a:stretch>
                  <a:fillRect/>
                </a:stretch>
              </p:blipFill>
              <p:spPr>
                <a:xfrm>
                  <a:off x="9326602" y="146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72125" name="Freihand 472124">
                  <a:extLst>
                    <a:ext uri="{FF2B5EF4-FFF2-40B4-BE49-F238E27FC236}">
                      <a16:creationId xmlns:a16="http://schemas.microsoft.com/office/drawing/2014/main" id="{4309F0E0-30F1-4EDD-8562-29AF92EA76DF}"/>
                    </a:ext>
                  </a:extLst>
                </p14:cNvPr>
                <p14:cNvContentPartPr/>
                <p14:nvPr/>
              </p14:nvContentPartPr>
              <p14:xfrm>
                <a:off x="9542602" y="221432"/>
                <a:ext cx="136800" cy="80640"/>
              </p14:xfrm>
            </p:contentPart>
          </mc:Choice>
          <mc:Fallback xmlns="">
            <p:pic>
              <p:nvPicPr>
                <p:cNvPr id="472125" name="Freihand 472124">
                  <a:extLst>
                    <a:ext uri="{FF2B5EF4-FFF2-40B4-BE49-F238E27FC236}">
                      <a16:creationId xmlns:a16="http://schemas.microsoft.com/office/drawing/2014/main" id="{4309F0E0-30F1-4EDD-8562-29AF92EA76DF}"/>
                    </a:ext>
                  </a:extLst>
                </p:cNvPr>
                <p:cNvPicPr/>
                <p:nvPr/>
              </p:nvPicPr>
              <p:blipFill>
                <a:blip r:embed="rId265"/>
                <a:stretch>
                  <a:fillRect/>
                </a:stretch>
              </p:blipFill>
              <p:spPr>
                <a:xfrm>
                  <a:off x="9538282" y="217112"/>
                  <a:ext cx="145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72126" name="Freihand 472125">
                  <a:extLst>
                    <a:ext uri="{FF2B5EF4-FFF2-40B4-BE49-F238E27FC236}">
                      <a16:creationId xmlns:a16="http://schemas.microsoft.com/office/drawing/2014/main" id="{D3569162-A03D-4F5F-9437-C2B58C9A41AE}"/>
                    </a:ext>
                  </a:extLst>
                </p14:cNvPr>
                <p14:cNvContentPartPr/>
                <p14:nvPr/>
              </p14:nvContentPartPr>
              <p14:xfrm>
                <a:off x="9686242" y="135392"/>
                <a:ext cx="125640" cy="136800"/>
              </p14:xfrm>
            </p:contentPart>
          </mc:Choice>
          <mc:Fallback xmlns="">
            <p:pic>
              <p:nvPicPr>
                <p:cNvPr id="472126" name="Freihand 472125">
                  <a:extLst>
                    <a:ext uri="{FF2B5EF4-FFF2-40B4-BE49-F238E27FC236}">
                      <a16:creationId xmlns:a16="http://schemas.microsoft.com/office/drawing/2014/main" id="{D3569162-A03D-4F5F-9437-C2B58C9A41AE}"/>
                    </a:ext>
                  </a:extLst>
                </p:cNvPr>
                <p:cNvPicPr/>
                <p:nvPr/>
              </p:nvPicPr>
              <p:blipFill>
                <a:blip r:embed="rId267"/>
                <a:stretch>
                  <a:fillRect/>
                </a:stretch>
              </p:blipFill>
              <p:spPr>
                <a:xfrm>
                  <a:off x="9681922" y="131072"/>
                  <a:ext cx="134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72127" name="Freihand 472126">
                  <a:extLst>
                    <a:ext uri="{FF2B5EF4-FFF2-40B4-BE49-F238E27FC236}">
                      <a16:creationId xmlns:a16="http://schemas.microsoft.com/office/drawing/2014/main" id="{DED64AF1-7EF3-4E7B-B935-B22F81D5307F}"/>
                    </a:ext>
                  </a:extLst>
                </p14:cNvPr>
                <p14:cNvContentPartPr/>
                <p14:nvPr/>
              </p14:nvContentPartPr>
              <p14:xfrm>
                <a:off x="9818722" y="217472"/>
                <a:ext cx="83520" cy="211680"/>
              </p14:xfrm>
            </p:contentPart>
          </mc:Choice>
          <mc:Fallback xmlns="">
            <p:pic>
              <p:nvPicPr>
                <p:cNvPr id="472127" name="Freihand 472126">
                  <a:extLst>
                    <a:ext uri="{FF2B5EF4-FFF2-40B4-BE49-F238E27FC236}">
                      <a16:creationId xmlns:a16="http://schemas.microsoft.com/office/drawing/2014/main" id="{DED64AF1-7EF3-4E7B-B935-B22F81D5307F}"/>
                    </a:ext>
                  </a:extLst>
                </p:cNvPr>
                <p:cNvPicPr/>
                <p:nvPr/>
              </p:nvPicPr>
              <p:blipFill>
                <a:blip r:embed="rId269"/>
                <a:stretch>
                  <a:fillRect/>
                </a:stretch>
              </p:blipFill>
              <p:spPr>
                <a:xfrm>
                  <a:off x="9814402" y="213152"/>
                  <a:ext cx="92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72128" name="Freihand 472127">
                  <a:extLst>
                    <a:ext uri="{FF2B5EF4-FFF2-40B4-BE49-F238E27FC236}">
                      <a16:creationId xmlns:a16="http://schemas.microsoft.com/office/drawing/2014/main" id="{7001DEFB-1A1B-4D04-A439-8CCA68984289}"/>
                    </a:ext>
                  </a:extLst>
                </p14:cNvPr>
                <p14:cNvContentPartPr/>
                <p14:nvPr/>
              </p14:nvContentPartPr>
              <p14:xfrm>
                <a:off x="9938242" y="219992"/>
                <a:ext cx="83880" cy="89280"/>
              </p14:xfrm>
            </p:contentPart>
          </mc:Choice>
          <mc:Fallback xmlns="">
            <p:pic>
              <p:nvPicPr>
                <p:cNvPr id="472128" name="Freihand 472127">
                  <a:extLst>
                    <a:ext uri="{FF2B5EF4-FFF2-40B4-BE49-F238E27FC236}">
                      <a16:creationId xmlns:a16="http://schemas.microsoft.com/office/drawing/2014/main" id="{7001DEFB-1A1B-4D04-A439-8CCA68984289}"/>
                    </a:ext>
                  </a:extLst>
                </p:cNvPr>
                <p:cNvPicPr/>
                <p:nvPr/>
              </p:nvPicPr>
              <p:blipFill>
                <a:blip r:embed="rId271"/>
                <a:stretch>
                  <a:fillRect/>
                </a:stretch>
              </p:blipFill>
              <p:spPr>
                <a:xfrm>
                  <a:off x="9933922" y="215672"/>
                  <a:ext cx="92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72129" name="Freihand 472128">
                  <a:extLst>
                    <a:ext uri="{FF2B5EF4-FFF2-40B4-BE49-F238E27FC236}">
                      <a16:creationId xmlns:a16="http://schemas.microsoft.com/office/drawing/2014/main" id="{467592C5-4742-4C5A-97E2-93FA5F1C62F6}"/>
                    </a:ext>
                  </a:extLst>
                </p14:cNvPr>
                <p14:cNvContentPartPr/>
                <p14:nvPr/>
              </p14:nvContentPartPr>
              <p14:xfrm>
                <a:off x="10042282" y="230072"/>
                <a:ext cx="191160" cy="43920"/>
              </p14:xfrm>
            </p:contentPart>
          </mc:Choice>
          <mc:Fallback xmlns="">
            <p:pic>
              <p:nvPicPr>
                <p:cNvPr id="472129" name="Freihand 472128">
                  <a:extLst>
                    <a:ext uri="{FF2B5EF4-FFF2-40B4-BE49-F238E27FC236}">
                      <a16:creationId xmlns:a16="http://schemas.microsoft.com/office/drawing/2014/main" id="{467592C5-4742-4C5A-97E2-93FA5F1C62F6}"/>
                    </a:ext>
                  </a:extLst>
                </p:cNvPr>
                <p:cNvPicPr/>
                <p:nvPr/>
              </p:nvPicPr>
              <p:blipFill>
                <a:blip r:embed="rId273"/>
                <a:stretch>
                  <a:fillRect/>
                </a:stretch>
              </p:blipFill>
              <p:spPr>
                <a:xfrm>
                  <a:off x="10037962" y="225752"/>
                  <a:ext cx="199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72130" name="Freihand 472129">
                  <a:extLst>
                    <a:ext uri="{FF2B5EF4-FFF2-40B4-BE49-F238E27FC236}">
                      <a16:creationId xmlns:a16="http://schemas.microsoft.com/office/drawing/2014/main" id="{A34A42C5-48A1-4ADA-A265-0C218730BEA0}"/>
                    </a:ext>
                  </a:extLst>
                </p14:cNvPr>
                <p14:cNvContentPartPr/>
                <p14:nvPr/>
              </p14:nvContentPartPr>
              <p14:xfrm>
                <a:off x="10216882" y="213512"/>
                <a:ext cx="261000" cy="73440"/>
              </p14:xfrm>
            </p:contentPart>
          </mc:Choice>
          <mc:Fallback xmlns="">
            <p:pic>
              <p:nvPicPr>
                <p:cNvPr id="472130" name="Freihand 472129">
                  <a:extLst>
                    <a:ext uri="{FF2B5EF4-FFF2-40B4-BE49-F238E27FC236}">
                      <a16:creationId xmlns:a16="http://schemas.microsoft.com/office/drawing/2014/main" id="{A34A42C5-48A1-4ADA-A265-0C218730BEA0}"/>
                    </a:ext>
                  </a:extLst>
                </p:cNvPr>
                <p:cNvPicPr/>
                <p:nvPr/>
              </p:nvPicPr>
              <p:blipFill>
                <a:blip r:embed="rId275"/>
                <a:stretch>
                  <a:fillRect/>
                </a:stretch>
              </p:blipFill>
              <p:spPr>
                <a:xfrm>
                  <a:off x="10212562" y="209192"/>
                  <a:ext cx="269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72131" name="Freihand 472130">
                  <a:extLst>
                    <a:ext uri="{FF2B5EF4-FFF2-40B4-BE49-F238E27FC236}">
                      <a16:creationId xmlns:a16="http://schemas.microsoft.com/office/drawing/2014/main" id="{43E473A4-578F-4931-9E8F-A9015B98DEAF}"/>
                    </a:ext>
                  </a:extLst>
                </p14:cNvPr>
                <p14:cNvContentPartPr/>
                <p14:nvPr/>
              </p14:nvContentPartPr>
              <p14:xfrm>
                <a:off x="10425322" y="136472"/>
                <a:ext cx="360" cy="360"/>
              </p14:xfrm>
            </p:contentPart>
          </mc:Choice>
          <mc:Fallback xmlns="">
            <p:pic>
              <p:nvPicPr>
                <p:cNvPr id="472131" name="Freihand 472130">
                  <a:extLst>
                    <a:ext uri="{FF2B5EF4-FFF2-40B4-BE49-F238E27FC236}">
                      <a16:creationId xmlns:a16="http://schemas.microsoft.com/office/drawing/2014/main" id="{43E473A4-578F-4931-9E8F-A9015B98DEAF}"/>
                    </a:ext>
                  </a:extLst>
                </p:cNvPr>
                <p:cNvPicPr/>
                <p:nvPr/>
              </p:nvPicPr>
              <p:blipFill>
                <a:blip r:embed="rId94"/>
                <a:stretch>
                  <a:fillRect/>
                </a:stretch>
              </p:blipFill>
              <p:spPr>
                <a:xfrm>
                  <a:off x="10421002" y="132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72132" name="Freihand 472131">
                  <a:extLst>
                    <a:ext uri="{FF2B5EF4-FFF2-40B4-BE49-F238E27FC236}">
                      <a16:creationId xmlns:a16="http://schemas.microsoft.com/office/drawing/2014/main" id="{24C36AA2-D036-4003-85C3-16E7F0FE4D9C}"/>
                    </a:ext>
                  </a:extLst>
                </p14:cNvPr>
                <p14:cNvContentPartPr/>
                <p14:nvPr/>
              </p14:nvContentPartPr>
              <p14:xfrm>
                <a:off x="10593082" y="199112"/>
                <a:ext cx="134280" cy="94680"/>
              </p14:xfrm>
            </p:contentPart>
          </mc:Choice>
          <mc:Fallback xmlns="">
            <p:pic>
              <p:nvPicPr>
                <p:cNvPr id="472132" name="Freihand 472131">
                  <a:extLst>
                    <a:ext uri="{FF2B5EF4-FFF2-40B4-BE49-F238E27FC236}">
                      <a16:creationId xmlns:a16="http://schemas.microsoft.com/office/drawing/2014/main" id="{24C36AA2-D036-4003-85C3-16E7F0FE4D9C}"/>
                    </a:ext>
                  </a:extLst>
                </p:cNvPr>
                <p:cNvPicPr/>
                <p:nvPr/>
              </p:nvPicPr>
              <p:blipFill>
                <a:blip r:embed="rId278"/>
                <a:stretch>
                  <a:fillRect/>
                </a:stretch>
              </p:blipFill>
              <p:spPr>
                <a:xfrm>
                  <a:off x="10588762" y="194792"/>
                  <a:ext cx="142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72133" name="Freihand 472132">
                  <a:extLst>
                    <a:ext uri="{FF2B5EF4-FFF2-40B4-BE49-F238E27FC236}">
                      <a16:creationId xmlns:a16="http://schemas.microsoft.com/office/drawing/2014/main" id="{394D5A9B-27A2-42AC-8FF5-01FF28368BBB}"/>
                    </a:ext>
                  </a:extLst>
                </p14:cNvPr>
                <p14:cNvContentPartPr/>
                <p14:nvPr/>
              </p14:nvContentPartPr>
              <p14:xfrm>
                <a:off x="10748962" y="110912"/>
                <a:ext cx="120600" cy="156240"/>
              </p14:xfrm>
            </p:contentPart>
          </mc:Choice>
          <mc:Fallback xmlns="">
            <p:pic>
              <p:nvPicPr>
                <p:cNvPr id="472133" name="Freihand 472132">
                  <a:extLst>
                    <a:ext uri="{FF2B5EF4-FFF2-40B4-BE49-F238E27FC236}">
                      <a16:creationId xmlns:a16="http://schemas.microsoft.com/office/drawing/2014/main" id="{394D5A9B-27A2-42AC-8FF5-01FF28368BBB}"/>
                    </a:ext>
                  </a:extLst>
                </p:cNvPr>
                <p:cNvPicPr/>
                <p:nvPr/>
              </p:nvPicPr>
              <p:blipFill>
                <a:blip r:embed="rId280"/>
                <a:stretch>
                  <a:fillRect/>
                </a:stretch>
              </p:blipFill>
              <p:spPr>
                <a:xfrm>
                  <a:off x="10744642" y="106592"/>
                  <a:ext cx="129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72134" name="Freihand 472133">
                  <a:extLst>
                    <a:ext uri="{FF2B5EF4-FFF2-40B4-BE49-F238E27FC236}">
                      <a16:creationId xmlns:a16="http://schemas.microsoft.com/office/drawing/2014/main" id="{F23B4FF1-882C-4C36-AA70-1480E43E9BCF}"/>
                    </a:ext>
                  </a:extLst>
                </p14:cNvPr>
                <p14:cNvContentPartPr/>
                <p14:nvPr/>
              </p14:nvContentPartPr>
              <p14:xfrm>
                <a:off x="10795762" y="223952"/>
                <a:ext cx="40680" cy="45720"/>
              </p14:xfrm>
            </p:contentPart>
          </mc:Choice>
          <mc:Fallback xmlns="">
            <p:pic>
              <p:nvPicPr>
                <p:cNvPr id="472134" name="Freihand 472133">
                  <a:extLst>
                    <a:ext uri="{FF2B5EF4-FFF2-40B4-BE49-F238E27FC236}">
                      <a16:creationId xmlns:a16="http://schemas.microsoft.com/office/drawing/2014/main" id="{F23B4FF1-882C-4C36-AA70-1480E43E9BCF}"/>
                    </a:ext>
                  </a:extLst>
                </p:cNvPr>
                <p:cNvPicPr/>
                <p:nvPr/>
              </p:nvPicPr>
              <p:blipFill>
                <a:blip r:embed="rId282"/>
                <a:stretch>
                  <a:fillRect/>
                </a:stretch>
              </p:blipFill>
              <p:spPr>
                <a:xfrm>
                  <a:off x="10791442" y="219632"/>
                  <a:ext cx="49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72135" name="Freihand 472134">
                  <a:extLst>
                    <a:ext uri="{FF2B5EF4-FFF2-40B4-BE49-F238E27FC236}">
                      <a16:creationId xmlns:a16="http://schemas.microsoft.com/office/drawing/2014/main" id="{F0918890-5EFC-477F-A73A-C0DB2EB25B79}"/>
                    </a:ext>
                  </a:extLst>
                </p14:cNvPr>
                <p14:cNvContentPartPr/>
                <p14:nvPr/>
              </p14:nvContentPartPr>
              <p14:xfrm>
                <a:off x="10869562" y="202712"/>
                <a:ext cx="85680" cy="81720"/>
              </p14:xfrm>
            </p:contentPart>
          </mc:Choice>
          <mc:Fallback xmlns="">
            <p:pic>
              <p:nvPicPr>
                <p:cNvPr id="472135" name="Freihand 472134">
                  <a:extLst>
                    <a:ext uri="{FF2B5EF4-FFF2-40B4-BE49-F238E27FC236}">
                      <a16:creationId xmlns:a16="http://schemas.microsoft.com/office/drawing/2014/main" id="{F0918890-5EFC-477F-A73A-C0DB2EB25B79}"/>
                    </a:ext>
                  </a:extLst>
                </p:cNvPr>
                <p:cNvPicPr/>
                <p:nvPr/>
              </p:nvPicPr>
              <p:blipFill>
                <a:blip r:embed="rId284"/>
                <a:stretch>
                  <a:fillRect/>
                </a:stretch>
              </p:blipFill>
              <p:spPr>
                <a:xfrm>
                  <a:off x="10865242" y="198392"/>
                  <a:ext cx="94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72136" name="Freihand 472135">
                  <a:extLst>
                    <a:ext uri="{FF2B5EF4-FFF2-40B4-BE49-F238E27FC236}">
                      <a16:creationId xmlns:a16="http://schemas.microsoft.com/office/drawing/2014/main" id="{7C481B7B-B13C-4C44-8BEB-016CF5D52B01}"/>
                    </a:ext>
                  </a:extLst>
                </p14:cNvPr>
                <p14:cNvContentPartPr/>
                <p14:nvPr/>
              </p14:nvContentPartPr>
              <p14:xfrm>
                <a:off x="10871002" y="233672"/>
                <a:ext cx="104400" cy="13320"/>
              </p14:xfrm>
            </p:contentPart>
          </mc:Choice>
          <mc:Fallback xmlns="">
            <p:pic>
              <p:nvPicPr>
                <p:cNvPr id="472136" name="Freihand 472135">
                  <a:extLst>
                    <a:ext uri="{FF2B5EF4-FFF2-40B4-BE49-F238E27FC236}">
                      <a16:creationId xmlns:a16="http://schemas.microsoft.com/office/drawing/2014/main" id="{7C481B7B-B13C-4C44-8BEB-016CF5D52B01}"/>
                    </a:ext>
                  </a:extLst>
                </p:cNvPr>
                <p:cNvPicPr/>
                <p:nvPr/>
              </p:nvPicPr>
              <p:blipFill>
                <a:blip r:embed="rId286"/>
                <a:stretch>
                  <a:fillRect/>
                </a:stretch>
              </p:blipFill>
              <p:spPr>
                <a:xfrm>
                  <a:off x="10866682" y="229352"/>
                  <a:ext cx="113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72137" name="Freihand 472136">
                  <a:extLst>
                    <a:ext uri="{FF2B5EF4-FFF2-40B4-BE49-F238E27FC236}">
                      <a16:creationId xmlns:a16="http://schemas.microsoft.com/office/drawing/2014/main" id="{CCD56079-8108-498D-9FE2-3761C6017BCC}"/>
                    </a:ext>
                  </a:extLst>
                </p14:cNvPr>
                <p14:cNvContentPartPr/>
                <p14:nvPr/>
              </p14:nvContentPartPr>
              <p14:xfrm>
                <a:off x="10995562" y="204152"/>
                <a:ext cx="65160" cy="77400"/>
              </p14:xfrm>
            </p:contentPart>
          </mc:Choice>
          <mc:Fallback xmlns="">
            <p:pic>
              <p:nvPicPr>
                <p:cNvPr id="472137" name="Freihand 472136">
                  <a:extLst>
                    <a:ext uri="{FF2B5EF4-FFF2-40B4-BE49-F238E27FC236}">
                      <a16:creationId xmlns:a16="http://schemas.microsoft.com/office/drawing/2014/main" id="{CCD56079-8108-498D-9FE2-3761C6017BCC}"/>
                    </a:ext>
                  </a:extLst>
                </p:cNvPr>
                <p:cNvPicPr/>
                <p:nvPr/>
              </p:nvPicPr>
              <p:blipFill>
                <a:blip r:embed="rId288"/>
                <a:stretch>
                  <a:fillRect/>
                </a:stretch>
              </p:blipFill>
              <p:spPr>
                <a:xfrm>
                  <a:off x="10991242" y="199832"/>
                  <a:ext cx="73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72138" name="Freihand 472137">
                  <a:extLst>
                    <a:ext uri="{FF2B5EF4-FFF2-40B4-BE49-F238E27FC236}">
                      <a16:creationId xmlns:a16="http://schemas.microsoft.com/office/drawing/2014/main" id="{3F6193CB-4BDC-4EC6-A1E2-A4DB221E2FB6}"/>
                    </a:ext>
                  </a:extLst>
                </p14:cNvPr>
                <p14:cNvContentPartPr/>
                <p14:nvPr/>
              </p14:nvContentPartPr>
              <p14:xfrm>
                <a:off x="11063962" y="174632"/>
                <a:ext cx="87120" cy="198000"/>
              </p14:xfrm>
            </p:contentPart>
          </mc:Choice>
          <mc:Fallback xmlns="">
            <p:pic>
              <p:nvPicPr>
                <p:cNvPr id="472138" name="Freihand 472137">
                  <a:extLst>
                    <a:ext uri="{FF2B5EF4-FFF2-40B4-BE49-F238E27FC236}">
                      <a16:creationId xmlns:a16="http://schemas.microsoft.com/office/drawing/2014/main" id="{3F6193CB-4BDC-4EC6-A1E2-A4DB221E2FB6}"/>
                    </a:ext>
                  </a:extLst>
                </p:cNvPr>
                <p:cNvPicPr/>
                <p:nvPr/>
              </p:nvPicPr>
              <p:blipFill>
                <a:blip r:embed="rId290"/>
                <a:stretch>
                  <a:fillRect/>
                </a:stretch>
              </p:blipFill>
              <p:spPr>
                <a:xfrm>
                  <a:off x="11059642" y="170312"/>
                  <a:ext cx="95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72139" name="Freihand 472138">
                  <a:extLst>
                    <a:ext uri="{FF2B5EF4-FFF2-40B4-BE49-F238E27FC236}">
                      <a16:creationId xmlns:a16="http://schemas.microsoft.com/office/drawing/2014/main" id="{5CC714E0-6A2E-4AB5-8FFD-0D0FEB86F251}"/>
                    </a:ext>
                  </a:extLst>
                </p14:cNvPr>
                <p14:cNvContentPartPr/>
                <p14:nvPr/>
              </p14:nvContentPartPr>
              <p14:xfrm>
                <a:off x="11186362" y="117032"/>
                <a:ext cx="238320" cy="147240"/>
              </p14:xfrm>
            </p:contentPart>
          </mc:Choice>
          <mc:Fallback xmlns="">
            <p:pic>
              <p:nvPicPr>
                <p:cNvPr id="472139" name="Freihand 472138">
                  <a:extLst>
                    <a:ext uri="{FF2B5EF4-FFF2-40B4-BE49-F238E27FC236}">
                      <a16:creationId xmlns:a16="http://schemas.microsoft.com/office/drawing/2014/main" id="{5CC714E0-6A2E-4AB5-8FFD-0D0FEB86F251}"/>
                    </a:ext>
                  </a:extLst>
                </p:cNvPr>
                <p:cNvPicPr/>
                <p:nvPr/>
              </p:nvPicPr>
              <p:blipFill>
                <a:blip r:embed="rId292"/>
                <a:stretch>
                  <a:fillRect/>
                </a:stretch>
              </p:blipFill>
              <p:spPr>
                <a:xfrm>
                  <a:off x="11182042" y="112712"/>
                  <a:ext cx="246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72140" name="Freihand 472139">
                  <a:extLst>
                    <a:ext uri="{FF2B5EF4-FFF2-40B4-BE49-F238E27FC236}">
                      <a16:creationId xmlns:a16="http://schemas.microsoft.com/office/drawing/2014/main" id="{40F50937-FCC1-454B-A01F-22D7881EB2FA}"/>
                    </a:ext>
                  </a:extLst>
                </p14:cNvPr>
                <p14:cNvContentPartPr/>
                <p14:nvPr/>
              </p14:nvContentPartPr>
              <p14:xfrm>
                <a:off x="11423242" y="110912"/>
                <a:ext cx="182880" cy="141480"/>
              </p14:xfrm>
            </p:contentPart>
          </mc:Choice>
          <mc:Fallback xmlns="">
            <p:pic>
              <p:nvPicPr>
                <p:cNvPr id="472140" name="Freihand 472139">
                  <a:extLst>
                    <a:ext uri="{FF2B5EF4-FFF2-40B4-BE49-F238E27FC236}">
                      <a16:creationId xmlns:a16="http://schemas.microsoft.com/office/drawing/2014/main" id="{40F50937-FCC1-454B-A01F-22D7881EB2FA}"/>
                    </a:ext>
                  </a:extLst>
                </p:cNvPr>
                <p:cNvPicPr/>
                <p:nvPr/>
              </p:nvPicPr>
              <p:blipFill>
                <a:blip r:embed="rId294"/>
                <a:stretch>
                  <a:fillRect/>
                </a:stretch>
              </p:blipFill>
              <p:spPr>
                <a:xfrm>
                  <a:off x="11418922" y="106592"/>
                  <a:ext cx="191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72141" name="Freihand 472140">
                  <a:extLst>
                    <a:ext uri="{FF2B5EF4-FFF2-40B4-BE49-F238E27FC236}">
                      <a16:creationId xmlns:a16="http://schemas.microsoft.com/office/drawing/2014/main" id="{94EE4FDA-5F71-4C8D-A538-78E9B5F57F04}"/>
                    </a:ext>
                  </a:extLst>
                </p14:cNvPr>
                <p14:cNvContentPartPr/>
                <p14:nvPr/>
              </p14:nvContentPartPr>
              <p14:xfrm>
                <a:off x="11527282" y="176792"/>
                <a:ext cx="104040" cy="95040"/>
              </p14:xfrm>
            </p:contentPart>
          </mc:Choice>
          <mc:Fallback xmlns="">
            <p:pic>
              <p:nvPicPr>
                <p:cNvPr id="472141" name="Freihand 472140">
                  <a:extLst>
                    <a:ext uri="{FF2B5EF4-FFF2-40B4-BE49-F238E27FC236}">
                      <a16:creationId xmlns:a16="http://schemas.microsoft.com/office/drawing/2014/main" id="{94EE4FDA-5F71-4C8D-A538-78E9B5F57F04}"/>
                    </a:ext>
                  </a:extLst>
                </p:cNvPr>
                <p:cNvPicPr/>
                <p:nvPr/>
              </p:nvPicPr>
              <p:blipFill>
                <a:blip r:embed="rId296"/>
                <a:stretch>
                  <a:fillRect/>
                </a:stretch>
              </p:blipFill>
              <p:spPr>
                <a:xfrm>
                  <a:off x="11522962" y="172472"/>
                  <a:ext cx="112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72142" name="Freihand 472141">
                  <a:extLst>
                    <a:ext uri="{FF2B5EF4-FFF2-40B4-BE49-F238E27FC236}">
                      <a16:creationId xmlns:a16="http://schemas.microsoft.com/office/drawing/2014/main" id="{E863F205-ECDF-4F8B-B764-1C0B5CFC64C5}"/>
                    </a:ext>
                  </a:extLst>
                </p14:cNvPr>
                <p14:cNvContentPartPr/>
                <p14:nvPr/>
              </p14:nvContentPartPr>
              <p14:xfrm>
                <a:off x="11298322" y="84632"/>
                <a:ext cx="360" cy="360"/>
              </p14:xfrm>
            </p:contentPart>
          </mc:Choice>
          <mc:Fallback xmlns="">
            <p:pic>
              <p:nvPicPr>
                <p:cNvPr id="472142" name="Freihand 472141">
                  <a:extLst>
                    <a:ext uri="{FF2B5EF4-FFF2-40B4-BE49-F238E27FC236}">
                      <a16:creationId xmlns:a16="http://schemas.microsoft.com/office/drawing/2014/main" id="{E863F205-ECDF-4F8B-B764-1C0B5CFC64C5}"/>
                    </a:ext>
                  </a:extLst>
                </p:cNvPr>
                <p:cNvPicPr/>
                <p:nvPr/>
              </p:nvPicPr>
              <p:blipFill>
                <a:blip r:embed="rId94"/>
                <a:stretch>
                  <a:fillRect/>
                </a:stretch>
              </p:blipFill>
              <p:spPr>
                <a:xfrm>
                  <a:off x="11294002" y="80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72143" name="Freihand 472142">
                  <a:extLst>
                    <a:ext uri="{FF2B5EF4-FFF2-40B4-BE49-F238E27FC236}">
                      <a16:creationId xmlns:a16="http://schemas.microsoft.com/office/drawing/2014/main" id="{5FE4663D-B1E8-4CD0-A29B-3DBD237CD619}"/>
                    </a:ext>
                  </a:extLst>
                </p14:cNvPr>
                <p14:cNvContentPartPr/>
                <p14:nvPr/>
              </p14:nvContentPartPr>
              <p14:xfrm>
                <a:off x="9000442" y="476312"/>
                <a:ext cx="93600" cy="172800"/>
              </p14:xfrm>
            </p:contentPart>
          </mc:Choice>
          <mc:Fallback xmlns="">
            <p:pic>
              <p:nvPicPr>
                <p:cNvPr id="472143" name="Freihand 472142">
                  <a:extLst>
                    <a:ext uri="{FF2B5EF4-FFF2-40B4-BE49-F238E27FC236}">
                      <a16:creationId xmlns:a16="http://schemas.microsoft.com/office/drawing/2014/main" id="{5FE4663D-B1E8-4CD0-A29B-3DBD237CD619}"/>
                    </a:ext>
                  </a:extLst>
                </p:cNvPr>
                <p:cNvPicPr/>
                <p:nvPr/>
              </p:nvPicPr>
              <p:blipFill>
                <a:blip r:embed="rId299"/>
                <a:stretch>
                  <a:fillRect/>
                </a:stretch>
              </p:blipFill>
              <p:spPr>
                <a:xfrm>
                  <a:off x="8996122" y="471992"/>
                  <a:ext cx="102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72144" name="Freihand 472143">
                  <a:extLst>
                    <a:ext uri="{FF2B5EF4-FFF2-40B4-BE49-F238E27FC236}">
                      <a16:creationId xmlns:a16="http://schemas.microsoft.com/office/drawing/2014/main" id="{8B978345-F76E-47B6-92A7-0E7D3D0B7DDD}"/>
                    </a:ext>
                  </a:extLst>
                </p14:cNvPr>
                <p14:cNvContentPartPr/>
                <p14:nvPr/>
              </p14:nvContentPartPr>
              <p14:xfrm>
                <a:off x="9098362" y="485672"/>
                <a:ext cx="114480" cy="79560"/>
              </p14:xfrm>
            </p:contentPart>
          </mc:Choice>
          <mc:Fallback xmlns="">
            <p:pic>
              <p:nvPicPr>
                <p:cNvPr id="472144" name="Freihand 472143">
                  <a:extLst>
                    <a:ext uri="{FF2B5EF4-FFF2-40B4-BE49-F238E27FC236}">
                      <a16:creationId xmlns:a16="http://schemas.microsoft.com/office/drawing/2014/main" id="{8B978345-F76E-47B6-92A7-0E7D3D0B7DDD}"/>
                    </a:ext>
                  </a:extLst>
                </p:cNvPr>
                <p:cNvPicPr/>
                <p:nvPr/>
              </p:nvPicPr>
              <p:blipFill>
                <a:blip r:embed="rId301"/>
                <a:stretch>
                  <a:fillRect/>
                </a:stretch>
              </p:blipFill>
              <p:spPr>
                <a:xfrm>
                  <a:off x="9094042" y="481352"/>
                  <a:ext cx="123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72145" name="Freihand 472144">
                  <a:extLst>
                    <a:ext uri="{FF2B5EF4-FFF2-40B4-BE49-F238E27FC236}">
                      <a16:creationId xmlns:a16="http://schemas.microsoft.com/office/drawing/2014/main" id="{4A5F161F-1A1F-4B13-9A71-4F4A3FD661A2}"/>
                    </a:ext>
                  </a:extLst>
                </p14:cNvPr>
                <p14:cNvContentPartPr/>
                <p14:nvPr/>
              </p14:nvContentPartPr>
              <p14:xfrm>
                <a:off x="9228682" y="421952"/>
                <a:ext cx="256320" cy="140040"/>
              </p14:xfrm>
            </p:contentPart>
          </mc:Choice>
          <mc:Fallback xmlns="">
            <p:pic>
              <p:nvPicPr>
                <p:cNvPr id="472145" name="Freihand 472144">
                  <a:extLst>
                    <a:ext uri="{FF2B5EF4-FFF2-40B4-BE49-F238E27FC236}">
                      <a16:creationId xmlns:a16="http://schemas.microsoft.com/office/drawing/2014/main" id="{4A5F161F-1A1F-4B13-9A71-4F4A3FD661A2}"/>
                    </a:ext>
                  </a:extLst>
                </p:cNvPr>
                <p:cNvPicPr/>
                <p:nvPr/>
              </p:nvPicPr>
              <p:blipFill>
                <a:blip r:embed="rId303"/>
                <a:stretch>
                  <a:fillRect/>
                </a:stretch>
              </p:blipFill>
              <p:spPr>
                <a:xfrm>
                  <a:off x="9224362" y="417632"/>
                  <a:ext cx="264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72146" name="Freihand 472145">
                  <a:extLst>
                    <a:ext uri="{FF2B5EF4-FFF2-40B4-BE49-F238E27FC236}">
                      <a16:creationId xmlns:a16="http://schemas.microsoft.com/office/drawing/2014/main" id="{F314FD5C-F5CC-44F5-BDB5-B379360967F7}"/>
                    </a:ext>
                  </a:extLst>
                </p14:cNvPr>
                <p14:cNvContentPartPr/>
                <p14:nvPr/>
              </p14:nvContentPartPr>
              <p14:xfrm>
                <a:off x="9496522" y="399272"/>
                <a:ext cx="34920" cy="177120"/>
              </p14:xfrm>
            </p:contentPart>
          </mc:Choice>
          <mc:Fallback xmlns="">
            <p:pic>
              <p:nvPicPr>
                <p:cNvPr id="472146" name="Freihand 472145">
                  <a:extLst>
                    <a:ext uri="{FF2B5EF4-FFF2-40B4-BE49-F238E27FC236}">
                      <a16:creationId xmlns:a16="http://schemas.microsoft.com/office/drawing/2014/main" id="{F314FD5C-F5CC-44F5-BDB5-B379360967F7}"/>
                    </a:ext>
                  </a:extLst>
                </p:cNvPr>
                <p:cNvPicPr/>
                <p:nvPr/>
              </p:nvPicPr>
              <p:blipFill>
                <a:blip r:embed="rId305"/>
                <a:stretch>
                  <a:fillRect/>
                </a:stretch>
              </p:blipFill>
              <p:spPr>
                <a:xfrm>
                  <a:off x="9492202" y="394952"/>
                  <a:ext cx="43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72147" name="Freihand 472146">
                  <a:extLst>
                    <a:ext uri="{FF2B5EF4-FFF2-40B4-BE49-F238E27FC236}">
                      <a16:creationId xmlns:a16="http://schemas.microsoft.com/office/drawing/2014/main" id="{8CA651A6-6A95-48B6-A9F6-91F860C3FA4C}"/>
                    </a:ext>
                  </a:extLst>
                </p14:cNvPr>
                <p14:cNvContentPartPr/>
                <p14:nvPr/>
              </p14:nvContentPartPr>
              <p14:xfrm>
                <a:off x="9543682" y="423032"/>
                <a:ext cx="408960" cy="137160"/>
              </p14:xfrm>
            </p:contentPart>
          </mc:Choice>
          <mc:Fallback xmlns="">
            <p:pic>
              <p:nvPicPr>
                <p:cNvPr id="472147" name="Freihand 472146">
                  <a:extLst>
                    <a:ext uri="{FF2B5EF4-FFF2-40B4-BE49-F238E27FC236}">
                      <a16:creationId xmlns:a16="http://schemas.microsoft.com/office/drawing/2014/main" id="{8CA651A6-6A95-48B6-A9F6-91F860C3FA4C}"/>
                    </a:ext>
                  </a:extLst>
                </p:cNvPr>
                <p:cNvPicPr/>
                <p:nvPr/>
              </p:nvPicPr>
              <p:blipFill>
                <a:blip r:embed="rId307"/>
                <a:stretch>
                  <a:fillRect/>
                </a:stretch>
              </p:blipFill>
              <p:spPr>
                <a:xfrm>
                  <a:off x="9539362" y="418712"/>
                  <a:ext cx="417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72148" name="Freihand 472147">
                  <a:extLst>
                    <a:ext uri="{FF2B5EF4-FFF2-40B4-BE49-F238E27FC236}">
                      <a16:creationId xmlns:a16="http://schemas.microsoft.com/office/drawing/2014/main" id="{899ADE75-7A77-47C9-A9D2-810426FFD93D}"/>
                    </a:ext>
                  </a:extLst>
                </p14:cNvPr>
                <p14:cNvContentPartPr/>
                <p14:nvPr/>
              </p14:nvContentPartPr>
              <p14:xfrm>
                <a:off x="9934282" y="460832"/>
                <a:ext cx="104040" cy="88920"/>
              </p14:xfrm>
            </p:contentPart>
          </mc:Choice>
          <mc:Fallback xmlns="">
            <p:pic>
              <p:nvPicPr>
                <p:cNvPr id="472148" name="Freihand 472147">
                  <a:extLst>
                    <a:ext uri="{FF2B5EF4-FFF2-40B4-BE49-F238E27FC236}">
                      <a16:creationId xmlns:a16="http://schemas.microsoft.com/office/drawing/2014/main" id="{899ADE75-7A77-47C9-A9D2-810426FFD93D}"/>
                    </a:ext>
                  </a:extLst>
                </p:cNvPr>
                <p:cNvPicPr/>
                <p:nvPr/>
              </p:nvPicPr>
              <p:blipFill>
                <a:blip r:embed="rId309"/>
                <a:stretch>
                  <a:fillRect/>
                </a:stretch>
              </p:blipFill>
              <p:spPr>
                <a:xfrm>
                  <a:off x="9929962" y="456512"/>
                  <a:ext cx="112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72149" name="Freihand 472148">
                  <a:extLst>
                    <a:ext uri="{FF2B5EF4-FFF2-40B4-BE49-F238E27FC236}">
                      <a16:creationId xmlns:a16="http://schemas.microsoft.com/office/drawing/2014/main" id="{C8F3BC28-8C99-4A1A-8CB0-92715DF6F653}"/>
                    </a:ext>
                  </a:extLst>
                </p14:cNvPr>
                <p14:cNvContentPartPr/>
                <p14:nvPr/>
              </p14:nvContentPartPr>
              <p14:xfrm>
                <a:off x="9771922" y="391712"/>
                <a:ext cx="26640" cy="20880"/>
              </p14:xfrm>
            </p:contentPart>
          </mc:Choice>
          <mc:Fallback xmlns="">
            <p:pic>
              <p:nvPicPr>
                <p:cNvPr id="472149" name="Freihand 472148">
                  <a:extLst>
                    <a:ext uri="{FF2B5EF4-FFF2-40B4-BE49-F238E27FC236}">
                      <a16:creationId xmlns:a16="http://schemas.microsoft.com/office/drawing/2014/main" id="{C8F3BC28-8C99-4A1A-8CB0-92715DF6F653}"/>
                    </a:ext>
                  </a:extLst>
                </p:cNvPr>
                <p:cNvPicPr/>
                <p:nvPr/>
              </p:nvPicPr>
              <p:blipFill>
                <a:blip r:embed="rId311"/>
                <a:stretch>
                  <a:fillRect/>
                </a:stretch>
              </p:blipFill>
              <p:spPr>
                <a:xfrm>
                  <a:off x="9767602" y="387392"/>
                  <a:ext cx="35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72150" name="Freihand 472149">
                  <a:extLst>
                    <a:ext uri="{FF2B5EF4-FFF2-40B4-BE49-F238E27FC236}">
                      <a16:creationId xmlns:a16="http://schemas.microsoft.com/office/drawing/2014/main" id="{C9F1735F-84C0-4CE0-8B10-3A19EBE84D8D}"/>
                    </a:ext>
                  </a:extLst>
                </p14:cNvPr>
                <p14:cNvContentPartPr/>
                <p14:nvPr/>
              </p14:nvContentPartPr>
              <p14:xfrm>
                <a:off x="10119682" y="413312"/>
                <a:ext cx="103320" cy="122040"/>
              </p14:xfrm>
            </p:contentPart>
          </mc:Choice>
          <mc:Fallback xmlns="">
            <p:pic>
              <p:nvPicPr>
                <p:cNvPr id="472150" name="Freihand 472149">
                  <a:extLst>
                    <a:ext uri="{FF2B5EF4-FFF2-40B4-BE49-F238E27FC236}">
                      <a16:creationId xmlns:a16="http://schemas.microsoft.com/office/drawing/2014/main" id="{C9F1735F-84C0-4CE0-8B10-3A19EBE84D8D}"/>
                    </a:ext>
                  </a:extLst>
                </p:cNvPr>
                <p:cNvPicPr/>
                <p:nvPr/>
              </p:nvPicPr>
              <p:blipFill>
                <a:blip r:embed="rId313"/>
                <a:stretch>
                  <a:fillRect/>
                </a:stretch>
              </p:blipFill>
              <p:spPr>
                <a:xfrm>
                  <a:off x="10115362" y="408992"/>
                  <a:ext cx="111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72151" name="Freihand 472150">
                  <a:extLst>
                    <a:ext uri="{FF2B5EF4-FFF2-40B4-BE49-F238E27FC236}">
                      <a16:creationId xmlns:a16="http://schemas.microsoft.com/office/drawing/2014/main" id="{FF1F6538-80F3-4AC6-B80C-135D357EB07A}"/>
                    </a:ext>
                  </a:extLst>
                </p14:cNvPr>
                <p14:cNvContentPartPr/>
                <p14:nvPr/>
              </p14:nvContentPartPr>
              <p14:xfrm>
                <a:off x="10131202" y="450032"/>
                <a:ext cx="181080" cy="77040"/>
              </p14:xfrm>
            </p:contentPart>
          </mc:Choice>
          <mc:Fallback xmlns="">
            <p:pic>
              <p:nvPicPr>
                <p:cNvPr id="472151" name="Freihand 472150">
                  <a:extLst>
                    <a:ext uri="{FF2B5EF4-FFF2-40B4-BE49-F238E27FC236}">
                      <a16:creationId xmlns:a16="http://schemas.microsoft.com/office/drawing/2014/main" id="{FF1F6538-80F3-4AC6-B80C-135D357EB07A}"/>
                    </a:ext>
                  </a:extLst>
                </p:cNvPr>
                <p:cNvPicPr/>
                <p:nvPr/>
              </p:nvPicPr>
              <p:blipFill>
                <a:blip r:embed="rId315"/>
                <a:stretch>
                  <a:fillRect/>
                </a:stretch>
              </p:blipFill>
              <p:spPr>
                <a:xfrm>
                  <a:off x="10126882" y="445712"/>
                  <a:ext cx="189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72152" name="Freihand 472151">
                  <a:extLst>
                    <a:ext uri="{FF2B5EF4-FFF2-40B4-BE49-F238E27FC236}">
                      <a16:creationId xmlns:a16="http://schemas.microsoft.com/office/drawing/2014/main" id="{E1CCB3E2-BCD7-41D8-96FF-30E7B40DE321}"/>
                    </a:ext>
                  </a:extLst>
                </p14:cNvPr>
                <p14:cNvContentPartPr/>
                <p14:nvPr/>
              </p14:nvContentPartPr>
              <p14:xfrm>
                <a:off x="10324522" y="362192"/>
                <a:ext cx="161280" cy="173520"/>
              </p14:xfrm>
            </p:contentPart>
          </mc:Choice>
          <mc:Fallback xmlns="">
            <p:pic>
              <p:nvPicPr>
                <p:cNvPr id="472152" name="Freihand 472151">
                  <a:extLst>
                    <a:ext uri="{FF2B5EF4-FFF2-40B4-BE49-F238E27FC236}">
                      <a16:creationId xmlns:a16="http://schemas.microsoft.com/office/drawing/2014/main" id="{E1CCB3E2-BCD7-41D8-96FF-30E7B40DE321}"/>
                    </a:ext>
                  </a:extLst>
                </p:cNvPr>
                <p:cNvPicPr/>
                <p:nvPr/>
              </p:nvPicPr>
              <p:blipFill>
                <a:blip r:embed="rId317"/>
                <a:stretch>
                  <a:fillRect/>
                </a:stretch>
              </p:blipFill>
              <p:spPr>
                <a:xfrm>
                  <a:off x="10320202" y="357872"/>
                  <a:ext cx="1699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72153" name="Freihand 472152">
                  <a:extLst>
                    <a:ext uri="{FF2B5EF4-FFF2-40B4-BE49-F238E27FC236}">
                      <a16:creationId xmlns:a16="http://schemas.microsoft.com/office/drawing/2014/main" id="{01357EFA-40AA-453A-A334-7D0283EEB719}"/>
                    </a:ext>
                  </a:extLst>
                </p14:cNvPr>
                <p14:cNvContentPartPr/>
                <p14:nvPr/>
              </p14:nvContentPartPr>
              <p14:xfrm>
                <a:off x="10329562" y="342752"/>
                <a:ext cx="262440" cy="154080"/>
              </p14:xfrm>
            </p:contentPart>
          </mc:Choice>
          <mc:Fallback xmlns="">
            <p:pic>
              <p:nvPicPr>
                <p:cNvPr id="472153" name="Freihand 472152">
                  <a:extLst>
                    <a:ext uri="{FF2B5EF4-FFF2-40B4-BE49-F238E27FC236}">
                      <a16:creationId xmlns:a16="http://schemas.microsoft.com/office/drawing/2014/main" id="{01357EFA-40AA-453A-A334-7D0283EEB719}"/>
                    </a:ext>
                  </a:extLst>
                </p:cNvPr>
                <p:cNvPicPr/>
                <p:nvPr/>
              </p:nvPicPr>
              <p:blipFill>
                <a:blip r:embed="rId319"/>
                <a:stretch>
                  <a:fillRect/>
                </a:stretch>
              </p:blipFill>
              <p:spPr>
                <a:xfrm>
                  <a:off x="10325242" y="338432"/>
                  <a:ext cx="271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72155" name="Freihand 472154">
                  <a:extLst>
                    <a:ext uri="{FF2B5EF4-FFF2-40B4-BE49-F238E27FC236}">
                      <a16:creationId xmlns:a16="http://schemas.microsoft.com/office/drawing/2014/main" id="{36DAE840-B76B-4996-ACAF-62A036C6AF4F}"/>
                    </a:ext>
                  </a:extLst>
                </p14:cNvPr>
                <p14:cNvContentPartPr/>
                <p14:nvPr/>
              </p14:nvContentPartPr>
              <p14:xfrm>
                <a:off x="10784242" y="438152"/>
                <a:ext cx="360" cy="360"/>
              </p14:xfrm>
            </p:contentPart>
          </mc:Choice>
          <mc:Fallback xmlns="">
            <p:pic>
              <p:nvPicPr>
                <p:cNvPr id="472155" name="Freihand 472154">
                  <a:extLst>
                    <a:ext uri="{FF2B5EF4-FFF2-40B4-BE49-F238E27FC236}">
                      <a16:creationId xmlns:a16="http://schemas.microsoft.com/office/drawing/2014/main" id="{36DAE840-B76B-4996-ACAF-62A036C6AF4F}"/>
                    </a:ext>
                  </a:extLst>
                </p:cNvPr>
                <p:cNvPicPr/>
                <p:nvPr/>
              </p:nvPicPr>
              <p:blipFill>
                <a:blip r:embed="rId94"/>
                <a:stretch>
                  <a:fillRect/>
                </a:stretch>
              </p:blipFill>
              <p:spPr>
                <a:xfrm>
                  <a:off x="10779922" y="433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472156" name="Freihand 472155">
                  <a:extLst>
                    <a:ext uri="{FF2B5EF4-FFF2-40B4-BE49-F238E27FC236}">
                      <a16:creationId xmlns:a16="http://schemas.microsoft.com/office/drawing/2014/main" id="{4DFAE81D-D106-4456-8D49-D6BD6461FB46}"/>
                    </a:ext>
                  </a:extLst>
                </p14:cNvPr>
                <p14:cNvContentPartPr/>
                <p14:nvPr/>
              </p14:nvContentPartPr>
              <p14:xfrm>
                <a:off x="10784242" y="413312"/>
                <a:ext cx="8640" cy="124200"/>
              </p14:xfrm>
            </p:contentPart>
          </mc:Choice>
          <mc:Fallback xmlns="">
            <p:pic>
              <p:nvPicPr>
                <p:cNvPr id="472156" name="Freihand 472155">
                  <a:extLst>
                    <a:ext uri="{FF2B5EF4-FFF2-40B4-BE49-F238E27FC236}">
                      <a16:creationId xmlns:a16="http://schemas.microsoft.com/office/drawing/2014/main" id="{4DFAE81D-D106-4456-8D49-D6BD6461FB46}"/>
                    </a:ext>
                  </a:extLst>
                </p:cNvPr>
                <p:cNvPicPr/>
                <p:nvPr/>
              </p:nvPicPr>
              <p:blipFill>
                <a:blip r:embed="rId322"/>
                <a:stretch>
                  <a:fillRect/>
                </a:stretch>
              </p:blipFill>
              <p:spPr>
                <a:xfrm>
                  <a:off x="10779922" y="408992"/>
                  <a:ext cx="17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472157" name="Freihand 472156">
                  <a:extLst>
                    <a:ext uri="{FF2B5EF4-FFF2-40B4-BE49-F238E27FC236}">
                      <a16:creationId xmlns:a16="http://schemas.microsoft.com/office/drawing/2014/main" id="{3DDDA303-4DFD-40D8-B4B5-C1B2408EF603}"/>
                    </a:ext>
                  </a:extLst>
                </p14:cNvPr>
                <p14:cNvContentPartPr/>
                <p14:nvPr/>
              </p14:nvContentPartPr>
              <p14:xfrm>
                <a:off x="10700002" y="412952"/>
                <a:ext cx="151560" cy="117720"/>
              </p14:xfrm>
            </p:contentPart>
          </mc:Choice>
          <mc:Fallback xmlns="">
            <p:pic>
              <p:nvPicPr>
                <p:cNvPr id="472157" name="Freihand 472156">
                  <a:extLst>
                    <a:ext uri="{FF2B5EF4-FFF2-40B4-BE49-F238E27FC236}">
                      <a16:creationId xmlns:a16="http://schemas.microsoft.com/office/drawing/2014/main" id="{3DDDA303-4DFD-40D8-B4B5-C1B2408EF603}"/>
                    </a:ext>
                  </a:extLst>
                </p:cNvPr>
                <p:cNvPicPr/>
                <p:nvPr/>
              </p:nvPicPr>
              <p:blipFill>
                <a:blip r:embed="rId324"/>
                <a:stretch>
                  <a:fillRect/>
                </a:stretch>
              </p:blipFill>
              <p:spPr>
                <a:xfrm>
                  <a:off x="10695682" y="408632"/>
                  <a:ext cx="160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72158" name="Freihand 472157">
                  <a:extLst>
                    <a:ext uri="{FF2B5EF4-FFF2-40B4-BE49-F238E27FC236}">
                      <a16:creationId xmlns:a16="http://schemas.microsoft.com/office/drawing/2014/main" id="{3C6D0113-818F-4998-8D5C-A91CB8A3B4B1}"/>
                    </a:ext>
                  </a:extLst>
                </p14:cNvPr>
                <p14:cNvContentPartPr/>
                <p14:nvPr/>
              </p14:nvContentPartPr>
              <p14:xfrm>
                <a:off x="10889722" y="463712"/>
                <a:ext cx="67680" cy="92880"/>
              </p14:xfrm>
            </p:contentPart>
          </mc:Choice>
          <mc:Fallback xmlns="">
            <p:pic>
              <p:nvPicPr>
                <p:cNvPr id="472158" name="Freihand 472157">
                  <a:extLst>
                    <a:ext uri="{FF2B5EF4-FFF2-40B4-BE49-F238E27FC236}">
                      <a16:creationId xmlns:a16="http://schemas.microsoft.com/office/drawing/2014/main" id="{3C6D0113-818F-4998-8D5C-A91CB8A3B4B1}"/>
                    </a:ext>
                  </a:extLst>
                </p:cNvPr>
                <p:cNvPicPr/>
                <p:nvPr/>
              </p:nvPicPr>
              <p:blipFill>
                <a:blip r:embed="rId326"/>
                <a:stretch>
                  <a:fillRect/>
                </a:stretch>
              </p:blipFill>
              <p:spPr>
                <a:xfrm>
                  <a:off x="10885402" y="459392"/>
                  <a:ext cx="76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72159" name="Freihand 472158">
                  <a:extLst>
                    <a:ext uri="{FF2B5EF4-FFF2-40B4-BE49-F238E27FC236}">
                      <a16:creationId xmlns:a16="http://schemas.microsoft.com/office/drawing/2014/main" id="{AC2A29B6-F90C-4B0E-A7CE-7A3A87435EB6}"/>
                    </a:ext>
                  </a:extLst>
                </p14:cNvPr>
                <p14:cNvContentPartPr/>
                <p14:nvPr/>
              </p14:nvContentPartPr>
              <p14:xfrm>
                <a:off x="10945162" y="412232"/>
                <a:ext cx="57960" cy="114120"/>
              </p14:xfrm>
            </p:contentPart>
          </mc:Choice>
          <mc:Fallback xmlns="">
            <p:pic>
              <p:nvPicPr>
                <p:cNvPr id="472159" name="Freihand 472158">
                  <a:extLst>
                    <a:ext uri="{FF2B5EF4-FFF2-40B4-BE49-F238E27FC236}">
                      <a16:creationId xmlns:a16="http://schemas.microsoft.com/office/drawing/2014/main" id="{AC2A29B6-F90C-4B0E-A7CE-7A3A87435EB6}"/>
                    </a:ext>
                  </a:extLst>
                </p:cNvPr>
                <p:cNvPicPr/>
                <p:nvPr/>
              </p:nvPicPr>
              <p:blipFill>
                <a:blip r:embed="rId328"/>
                <a:stretch>
                  <a:fillRect/>
                </a:stretch>
              </p:blipFill>
              <p:spPr>
                <a:xfrm>
                  <a:off x="10940842" y="407912"/>
                  <a:ext cx="66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72160" name="Freihand 472159">
                  <a:extLst>
                    <a:ext uri="{FF2B5EF4-FFF2-40B4-BE49-F238E27FC236}">
                      <a16:creationId xmlns:a16="http://schemas.microsoft.com/office/drawing/2014/main" id="{3ED25A44-BBCF-466F-A16D-138D83143CAD}"/>
                    </a:ext>
                  </a:extLst>
                </p14:cNvPr>
                <p14:cNvContentPartPr/>
                <p14:nvPr/>
              </p14:nvContentPartPr>
              <p14:xfrm>
                <a:off x="11109322" y="473432"/>
                <a:ext cx="227880" cy="70560"/>
              </p14:xfrm>
            </p:contentPart>
          </mc:Choice>
          <mc:Fallback xmlns="">
            <p:pic>
              <p:nvPicPr>
                <p:cNvPr id="472160" name="Freihand 472159">
                  <a:extLst>
                    <a:ext uri="{FF2B5EF4-FFF2-40B4-BE49-F238E27FC236}">
                      <a16:creationId xmlns:a16="http://schemas.microsoft.com/office/drawing/2014/main" id="{3ED25A44-BBCF-466F-A16D-138D83143CAD}"/>
                    </a:ext>
                  </a:extLst>
                </p:cNvPr>
                <p:cNvPicPr/>
                <p:nvPr/>
              </p:nvPicPr>
              <p:blipFill>
                <a:blip r:embed="rId330"/>
                <a:stretch>
                  <a:fillRect/>
                </a:stretch>
              </p:blipFill>
              <p:spPr>
                <a:xfrm>
                  <a:off x="11105002" y="469112"/>
                  <a:ext cx="236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72161" name="Freihand 472160">
                  <a:extLst>
                    <a:ext uri="{FF2B5EF4-FFF2-40B4-BE49-F238E27FC236}">
                      <a16:creationId xmlns:a16="http://schemas.microsoft.com/office/drawing/2014/main" id="{813479EB-7C3B-43B0-BB80-C786DB80B05F}"/>
                    </a:ext>
                  </a:extLst>
                </p14:cNvPr>
                <p14:cNvContentPartPr/>
                <p14:nvPr/>
              </p14:nvContentPartPr>
              <p14:xfrm>
                <a:off x="11353042" y="451472"/>
                <a:ext cx="56520" cy="89640"/>
              </p14:xfrm>
            </p:contentPart>
          </mc:Choice>
          <mc:Fallback xmlns="">
            <p:pic>
              <p:nvPicPr>
                <p:cNvPr id="472161" name="Freihand 472160">
                  <a:extLst>
                    <a:ext uri="{FF2B5EF4-FFF2-40B4-BE49-F238E27FC236}">
                      <a16:creationId xmlns:a16="http://schemas.microsoft.com/office/drawing/2014/main" id="{813479EB-7C3B-43B0-BB80-C786DB80B05F}"/>
                    </a:ext>
                  </a:extLst>
                </p:cNvPr>
                <p:cNvPicPr/>
                <p:nvPr/>
              </p:nvPicPr>
              <p:blipFill>
                <a:blip r:embed="rId332"/>
                <a:stretch>
                  <a:fillRect/>
                </a:stretch>
              </p:blipFill>
              <p:spPr>
                <a:xfrm>
                  <a:off x="11348722" y="447152"/>
                  <a:ext cx="65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472162" name="Freihand 472161">
                  <a:extLst>
                    <a:ext uri="{FF2B5EF4-FFF2-40B4-BE49-F238E27FC236}">
                      <a16:creationId xmlns:a16="http://schemas.microsoft.com/office/drawing/2014/main" id="{FEE7472E-CCDD-4B2C-9983-BEB8C347FFA0}"/>
                    </a:ext>
                  </a:extLst>
                </p14:cNvPr>
                <p14:cNvContentPartPr/>
                <p14:nvPr/>
              </p14:nvContentPartPr>
              <p14:xfrm>
                <a:off x="11598922" y="428792"/>
                <a:ext cx="252360" cy="114120"/>
              </p14:xfrm>
            </p:contentPart>
          </mc:Choice>
          <mc:Fallback xmlns="">
            <p:pic>
              <p:nvPicPr>
                <p:cNvPr id="472162" name="Freihand 472161">
                  <a:extLst>
                    <a:ext uri="{FF2B5EF4-FFF2-40B4-BE49-F238E27FC236}">
                      <a16:creationId xmlns:a16="http://schemas.microsoft.com/office/drawing/2014/main" id="{FEE7472E-CCDD-4B2C-9983-BEB8C347FFA0}"/>
                    </a:ext>
                  </a:extLst>
                </p:cNvPr>
                <p:cNvPicPr/>
                <p:nvPr/>
              </p:nvPicPr>
              <p:blipFill>
                <a:blip r:embed="rId334"/>
                <a:stretch>
                  <a:fillRect/>
                </a:stretch>
              </p:blipFill>
              <p:spPr>
                <a:xfrm>
                  <a:off x="11594602" y="424472"/>
                  <a:ext cx="261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472163" name="Freihand 472162">
                  <a:extLst>
                    <a:ext uri="{FF2B5EF4-FFF2-40B4-BE49-F238E27FC236}">
                      <a16:creationId xmlns:a16="http://schemas.microsoft.com/office/drawing/2014/main" id="{B233A2B4-7AB8-46DB-BEAE-06815C0E4B95}"/>
                    </a:ext>
                  </a:extLst>
                </p14:cNvPr>
                <p14:cNvContentPartPr/>
                <p14:nvPr/>
              </p14:nvContentPartPr>
              <p14:xfrm>
                <a:off x="9025642" y="685472"/>
                <a:ext cx="182880" cy="180360"/>
              </p14:xfrm>
            </p:contentPart>
          </mc:Choice>
          <mc:Fallback xmlns="">
            <p:pic>
              <p:nvPicPr>
                <p:cNvPr id="472163" name="Freihand 472162">
                  <a:extLst>
                    <a:ext uri="{FF2B5EF4-FFF2-40B4-BE49-F238E27FC236}">
                      <a16:creationId xmlns:a16="http://schemas.microsoft.com/office/drawing/2014/main" id="{B233A2B4-7AB8-46DB-BEAE-06815C0E4B95}"/>
                    </a:ext>
                  </a:extLst>
                </p:cNvPr>
                <p:cNvPicPr/>
                <p:nvPr/>
              </p:nvPicPr>
              <p:blipFill>
                <a:blip r:embed="rId336"/>
                <a:stretch>
                  <a:fillRect/>
                </a:stretch>
              </p:blipFill>
              <p:spPr>
                <a:xfrm>
                  <a:off x="9021322" y="681152"/>
                  <a:ext cx="191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472164" name="Freihand 472163">
                  <a:extLst>
                    <a:ext uri="{FF2B5EF4-FFF2-40B4-BE49-F238E27FC236}">
                      <a16:creationId xmlns:a16="http://schemas.microsoft.com/office/drawing/2014/main" id="{93146E26-BFED-4EB8-9F27-C5C102EB80D9}"/>
                    </a:ext>
                  </a:extLst>
                </p14:cNvPr>
                <p14:cNvContentPartPr/>
                <p14:nvPr/>
              </p14:nvContentPartPr>
              <p14:xfrm>
                <a:off x="9187642" y="720752"/>
                <a:ext cx="23400" cy="23400"/>
              </p14:xfrm>
            </p:contentPart>
          </mc:Choice>
          <mc:Fallback xmlns="">
            <p:pic>
              <p:nvPicPr>
                <p:cNvPr id="472164" name="Freihand 472163">
                  <a:extLst>
                    <a:ext uri="{FF2B5EF4-FFF2-40B4-BE49-F238E27FC236}">
                      <a16:creationId xmlns:a16="http://schemas.microsoft.com/office/drawing/2014/main" id="{93146E26-BFED-4EB8-9F27-C5C102EB80D9}"/>
                    </a:ext>
                  </a:extLst>
                </p:cNvPr>
                <p:cNvPicPr/>
                <p:nvPr/>
              </p:nvPicPr>
              <p:blipFill>
                <a:blip r:embed="rId338"/>
                <a:stretch>
                  <a:fillRect/>
                </a:stretch>
              </p:blipFill>
              <p:spPr>
                <a:xfrm>
                  <a:off x="9183322" y="716432"/>
                  <a:ext cx="32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72165" name="Freihand 472164">
                  <a:extLst>
                    <a:ext uri="{FF2B5EF4-FFF2-40B4-BE49-F238E27FC236}">
                      <a16:creationId xmlns:a16="http://schemas.microsoft.com/office/drawing/2014/main" id="{DE36BBFE-5C9A-4570-AF10-C60325B478CD}"/>
                    </a:ext>
                  </a:extLst>
                </p14:cNvPr>
                <p14:cNvContentPartPr/>
                <p14:nvPr/>
              </p14:nvContentPartPr>
              <p14:xfrm>
                <a:off x="9230842" y="757832"/>
                <a:ext cx="90000" cy="108360"/>
              </p14:xfrm>
            </p:contentPart>
          </mc:Choice>
          <mc:Fallback xmlns="">
            <p:pic>
              <p:nvPicPr>
                <p:cNvPr id="472165" name="Freihand 472164">
                  <a:extLst>
                    <a:ext uri="{FF2B5EF4-FFF2-40B4-BE49-F238E27FC236}">
                      <a16:creationId xmlns:a16="http://schemas.microsoft.com/office/drawing/2014/main" id="{DE36BBFE-5C9A-4570-AF10-C60325B478CD}"/>
                    </a:ext>
                  </a:extLst>
                </p:cNvPr>
                <p:cNvPicPr/>
                <p:nvPr/>
              </p:nvPicPr>
              <p:blipFill>
                <a:blip r:embed="rId340"/>
                <a:stretch>
                  <a:fillRect/>
                </a:stretch>
              </p:blipFill>
              <p:spPr>
                <a:xfrm>
                  <a:off x="9226522" y="753512"/>
                  <a:ext cx="98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472166" name="Freihand 472165">
                  <a:extLst>
                    <a:ext uri="{FF2B5EF4-FFF2-40B4-BE49-F238E27FC236}">
                      <a16:creationId xmlns:a16="http://schemas.microsoft.com/office/drawing/2014/main" id="{7094EBF0-B933-44D2-ADA0-8FC674FDFD49}"/>
                    </a:ext>
                  </a:extLst>
                </p14:cNvPr>
                <p14:cNvContentPartPr/>
                <p14:nvPr/>
              </p14:nvContentPartPr>
              <p14:xfrm>
                <a:off x="9299962" y="674672"/>
                <a:ext cx="85320" cy="177120"/>
              </p14:xfrm>
            </p:contentPart>
          </mc:Choice>
          <mc:Fallback xmlns="">
            <p:pic>
              <p:nvPicPr>
                <p:cNvPr id="472166" name="Freihand 472165">
                  <a:extLst>
                    <a:ext uri="{FF2B5EF4-FFF2-40B4-BE49-F238E27FC236}">
                      <a16:creationId xmlns:a16="http://schemas.microsoft.com/office/drawing/2014/main" id="{7094EBF0-B933-44D2-ADA0-8FC674FDFD49}"/>
                    </a:ext>
                  </a:extLst>
                </p:cNvPr>
                <p:cNvPicPr/>
                <p:nvPr/>
              </p:nvPicPr>
              <p:blipFill>
                <a:blip r:embed="rId342"/>
                <a:stretch>
                  <a:fillRect/>
                </a:stretch>
              </p:blipFill>
              <p:spPr>
                <a:xfrm>
                  <a:off x="9295642" y="670352"/>
                  <a:ext cx="93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72167" name="Freihand 472166">
                  <a:extLst>
                    <a:ext uri="{FF2B5EF4-FFF2-40B4-BE49-F238E27FC236}">
                      <a16:creationId xmlns:a16="http://schemas.microsoft.com/office/drawing/2014/main" id="{180D7E4C-0D52-4312-A023-660CB8930DAD}"/>
                    </a:ext>
                  </a:extLst>
                </p14:cNvPr>
                <p14:cNvContentPartPr/>
                <p14:nvPr/>
              </p14:nvContentPartPr>
              <p14:xfrm>
                <a:off x="9382762" y="756752"/>
                <a:ext cx="271080" cy="58680"/>
              </p14:xfrm>
            </p:contentPart>
          </mc:Choice>
          <mc:Fallback xmlns="">
            <p:pic>
              <p:nvPicPr>
                <p:cNvPr id="472167" name="Freihand 472166">
                  <a:extLst>
                    <a:ext uri="{FF2B5EF4-FFF2-40B4-BE49-F238E27FC236}">
                      <a16:creationId xmlns:a16="http://schemas.microsoft.com/office/drawing/2014/main" id="{180D7E4C-0D52-4312-A023-660CB8930DAD}"/>
                    </a:ext>
                  </a:extLst>
                </p:cNvPr>
                <p:cNvPicPr/>
                <p:nvPr/>
              </p:nvPicPr>
              <p:blipFill>
                <a:blip r:embed="rId344"/>
                <a:stretch>
                  <a:fillRect/>
                </a:stretch>
              </p:blipFill>
              <p:spPr>
                <a:xfrm>
                  <a:off x="9378442" y="752432"/>
                  <a:ext cx="279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72168" name="Freihand 472167">
                  <a:extLst>
                    <a:ext uri="{FF2B5EF4-FFF2-40B4-BE49-F238E27FC236}">
                      <a16:creationId xmlns:a16="http://schemas.microsoft.com/office/drawing/2014/main" id="{6ED7144B-5DBA-43E2-A3BB-76F853435634}"/>
                    </a:ext>
                  </a:extLst>
                </p14:cNvPr>
                <p14:cNvContentPartPr/>
                <p14:nvPr/>
              </p14:nvContentPartPr>
              <p14:xfrm>
                <a:off x="9605242" y="686552"/>
                <a:ext cx="360" cy="360"/>
              </p14:xfrm>
            </p:contentPart>
          </mc:Choice>
          <mc:Fallback xmlns="">
            <p:pic>
              <p:nvPicPr>
                <p:cNvPr id="472168" name="Freihand 472167">
                  <a:extLst>
                    <a:ext uri="{FF2B5EF4-FFF2-40B4-BE49-F238E27FC236}">
                      <a16:creationId xmlns:a16="http://schemas.microsoft.com/office/drawing/2014/main" id="{6ED7144B-5DBA-43E2-A3BB-76F853435634}"/>
                    </a:ext>
                  </a:extLst>
                </p:cNvPr>
                <p:cNvPicPr/>
                <p:nvPr/>
              </p:nvPicPr>
              <p:blipFill>
                <a:blip r:embed="rId94"/>
                <a:stretch>
                  <a:fillRect/>
                </a:stretch>
              </p:blipFill>
              <p:spPr>
                <a:xfrm>
                  <a:off x="9600922" y="682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72169" name="Freihand 472168">
                  <a:extLst>
                    <a:ext uri="{FF2B5EF4-FFF2-40B4-BE49-F238E27FC236}">
                      <a16:creationId xmlns:a16="http://schemas.microsoft.com/office/drawing/2014/main" id="{44E0D5E4-E0DA-4E70-A283-A07B6E763B6D}"/>
                    </a:ext>
                  </a:extLst>
                </p14:cNvPr>
                <p14:cNvContentPartPr/>
                <p14:nvPr/>
              </p14:nvContentPartPr>
              <p14:xfrm>
                <a:off x="9820882" y="669992"/>
                <a:ext cx="234000" cy="231840"/>
              </p14:xfrm>
            </p:contentPart>
          </mc:Choice>
          <mc:Fallback xmlns="">
            <p:pic>
              <p:nvPicPr>
                <p:cNvPr id="472169" name="Freihand 472168">
                  <a:extLst>
                    <a:ext uri="{FF2B5EF4-FFF2-40B4-BE49-F238E27FC236}">
                      <a16:creationId xmlns:a16="http://schemas.microsoft.com/office/drawing/2014/main" id="{44E0D5E4-E0DA-4E70-A283-A07B6E763B6D}"/>
                    </a:ext>
                  </a:extLst>
                </p:cNvPr>
                <p:cNvPicPr/>
                <p:nvPr/>
              </p:nvPicPr>
              <p:blipFill>
                <a:blip r:embed="rId347"/>
                <a:stretch>
                  <a:fillRect/>
                </a:stretch>
              </p:blipFill>
              <p:spPr>
                <a:xfrm>
                  <a:off x="9816562" y="665672"/>
                  <a:ext cx="2426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72170" name="Freihand 472169">
                  <a:extLst>
                    <a:ext uri="{FF2B5EF4-FFF2-40B4-BE49-F238E27FC236}">
                      <a16:creationId xmlns:a16="http://schemas.microsoft.com/office/drawing/2014/main" id="{4D45BEB8-3A4A-4815-AAA3-2230DD27EB6D}"/>
                    </a:ext>
                  </a:extLst>
                </p14:cNvPr>
                <p14:cNvContentPartPr/>
                <p14:nvPr/>
              </p14:nvContentPartPr>
              <p14:xfrm>
                <a:off x="10078282" y="659192"/>
                <a:ext cx="217440" cy="168120"/>
              </p14:xfrm>
            </p:contentPart>
          </mc:Choice>
          <mc:Fallback xmlns="">
            <p:pic>
              <p:nvPicPr>
                <p:cNvPr id="472170" name="Freihand 472169">
                  <a:extLst>
                    <a:ext uri="{FF2B5EF4-FFF2-40B4-BE49-F238E27FC236}">
                      <a16:creationId xmlns:a16="http://schemas.microsoft.com/office/drawing/2014/main" id="{4D45BEB8-3A4A-4815-AAA3-2230DD27EB6D}"/>
                    </a:ext>
                  </a:extLst>
                </p:cNvPr>
                <p:cNvPicPr/>
                <p:nvPr/>
              </p:nvPicPr>
              <p:blipFill>
                <a:blip r:embed="rId349"/>
                <a:stretch>
                  <a:fillRect/>
                </a:stretch>
              </p:blipFill>
              <p:spPr>
                <a:xfrm>
                  <a:off x="10073962" y="654872"/>
                  <a:ext cx="226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72171" name="Freihand 472170">
                  <a:extLst>
                    <a:ext uri="{FF2B5EF4-FFF2-40B4-BE49-F238E27FC236}">
                      <a16:creationId xmlns:a16="http://schemas.microsoft.com/office/drawing/2014/main" id="{5EF2E985-A3F9-4BE5-8174-C2D002A1A908}"/>
                    </a:ext>
                  </a:extLst>
                </p14:cNvPr>
                <p14:cNvContentPartPr/>
                <p14:nvPr/>
              </p14:nvContentPartPr>
              <p14:xfrm>
                <a:off x="10452682" y="687632"/>
                <a:ext cx="186840" cy="132840"/>
              </p14:xfrm>
            </p:contentPart>
          </mc:Choice>
          <mc:Fallback xmlns="">
            <p:pic>
              <p:nvPicPr>
                <p:cNvPr id="472171" name="Freihand 472170">
                  <a:extLst>
                    <a:ext uri="{FF2B5EF4-FFF2-40B4-BE49-F238E27FC236}">
                      <a16:creationId xmlns:a16="http://schemas.microsoft.com/office/drawing/2014/main" id="{5EF2E985-A3F9-4BE5-8174-C2D002A1A908}"/>
                    </a:ext>
                  </a:extLst>
                </p:cNvPr>
                <p:cNvPicPr/>
                <p:nvPr/>
              </p:nvPicPr>
              <p:blipFill>
                <a:blip r:embed="rId351"/>
                <a:stretch>
                  <a:fillRect/>
                </a:stretch>
              </p:blipFill>
              <p:spPr>
                <a:xfrm>
                  <a:off x="10448362" y="683312"/>
                  <a:ext cx="195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72172" name="Freihand 472171">
                  <a:extLst>
                    <a:ext uri="{FF2B5EF4-FFF2-40B4-BE49-F238E27FC236}">
                      <a16:creationId xmlns:a16="http://schemas.microsoft.com/office/drawing/2014/main" id="{679DC289-85EE-41EB-9C55-FD1588FBABBA}"/>
                    </a:ext>
                  </a:extLst>
                </p14:cNvPr>
                <p14:cNvContentPartPr/>
                <p14:nvPr/>
              </p14:nvContentPartPr>
              <p14:xfrm>
                <a:off x="10668322" y="731912"/>
                <a:ext cx="83160" cy="88920"/>
              </p14:xfrm>
            </p:contentPart>
          </mc:Choice>
          <mc:Fallback xmlns="">
            <p:pic>
              <p:nvPicPr>
                <p:cNvPr id="472172" name="Freihand 472171">
                  <a:extLst>
                    <a:ext uri="{FF2B5EF4-FFF2-40B4-BE49-F238E27FC236}">
                      <a16:creationId xmlns:a16="http://schemas.microsoft.com/office/drawing/2014/main" id="{679DC289-85EE-41EB-9C55-FD1588FBABBA}"/>
                    </a:ext>
                  </a:extLst>
                </p:cNvPr>
                <p:cNvPicPr/>
                <p:nvPr/>
              </p:nvPicPr>
              <p:blipFill>
                <a:blip r:embed="rId353"/>
                <a:stretch>
                  <a:fillRect/>
                </a:stretch>
              </p:blipFill>
              <p:spPr>
                <a:xfrm>
                  <a:off x="10664002" y="727592"/>
                  <a:ext cx="91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72173" name="Freihand 472172">
                  <a:extLst>
                    <a:ext uri="{FF2B5EF4-FFF2-40B4-BE49-F238E27FC236}">
                      <a16:creationId xmlns:a16="http://schemas.microsoft.com/office/drawing/2014/main" id="{B252B178-3667-472F-A541-1E4E464D525B}"/>
                    </a:ext>
                  </a:extLst>
                </p14:cNvPr>
                <p14:cNvContentPartPr/>
                <p14:nvPr/>
              </p14:nvContentPartPr>
              <p14:xfrm>
                <a:off x="10771282" y="638672"/>
                <a:ext cx="120600" cy="160200"/>
              </p14:xfrm>
            </p:contentPart>
          </mc:Choice>
          <mc:Fallback xmlns="">
            <p:pic>
              <p:nvPicPr>
                <p:cNvPr id="472173" name="Freihand 472172">
                  <a:extLst>
                    <a:ext uri="{FF2B5EF4-FFF2-40B4-BE49-F238E27FC236}">
                      <a16:creationId xmlns:a16="http://schemas.microsoft.com/office/drawing/2014/main" id="{B252B178-3667-472F-A541-1E4E464D525B}"/>
                    </a:ext>
                  </a:extLst>
                </p:cNvPr>
                <p:cNvPicPr/>
                <p:nvPr/>
              </p:nvPicPr>
              <p:blipFill>
                <a:blip r:embed="rId355"/>
                <a:stretch>
                  <a:fillRect/>
                </a:stretch>
              </p:blipFill>
              <p:spPr>
                <a:xfrm>
                  <a:off x="10766962" y="634352"/>
                  <a:ext cx="129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72174" name="Freihand 472173">
                  <a:extLst>
                    <a:ext uri="{FF2B5EF4-FFF2-40B4-BE49-F238E27FC236}">
                      <a16:creationId xmlns:a16="http://schemas.microsoft.com/office/drawing/2014/main" id="{16FD945D-0DB5-489F-814F-414865B263C9}"/>
                    </a:ext>
                  </a:extLst>
                </p14:cNvPr>
                <p14:cNvContentPartPr/>
                <p14:nvPr/>
              </p14:nvContentPartPr>
              <p14:xfrm>
                <a:off x="10914202" y="720032"/>
                <a:ext cx="69840" cy="74520"/>
              </p14:xfrm>
            </p:contentPart>
          </mc:Choice>
          <mc:Fallback xmlns="">
            <p:pic>
              <p:nvPicPr>
                <p:cNvPr id="472174" name="Freihand 472173">
                  <a:extLst>
                    <a:ext uri="{FF2B5EF4-FFF2-40B4-BE49-F238E27FC236}">
                      <a16:creationId xmlns:a16="http://schemas.microsoft.com/office/drawing/2014/main" id="{16FD945D-0DB5-489F-814F-414865B263C9}"/>
                    </a:ext>
                  </a:extLst>
                </p:cNvPr>
                <p:cNvPicPr/>
                <p:nvPr/>
              </p:nvPicPr>
              <p:blipFill>
                <a:blip r:embed="rId357"/>
                <a:stretch>
                  <a:fillRect/>
                </a:stretch>
              </p:blipFill>
              <p:spPr>
                <a:xfrm>
                  <a:off x="10909882" y="715712"/>
                  <a:ext cx="78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72175" name="Freihand 472174">
                  <a:extLst>
                    <a:ext uri="{FF2B5EF4-FFF2-40B4-BE49-F238E27FC236}">
                      <a16:creationId xmlns:a16="http://schemas.microsoft.com/office/drawing/2014/main" id="{1085F351-6397-4E56-9C05-179CEB6F4E5D}"/>
                    </a:ext>
                  </a:extLst>
                </p14:cNvPr>
                <p14:cNvContentPartPr/>
                <p14:nvPr/>
              </p14:nvContentPartPr>
              <p14:xfrm>
                <a:off x="10976122" y="726512"/>
                <a:ext cx="129600" cy="70920"/>
              </p14:xfrm>
            </p:contentPart>
          </mc:Choice>
          <mc:Fallback xmlns="">
            <p:pic>
              <p:nvPicPr>
                <p:cNvPr id="472175" name="Freihand 472174">
                  <a:extLst>
                    <a:ext uri="{FF2B5EF4-FFF2-40B4-BE49-F238E27FC236}">
                      <a16:creationId xmlns:a16="http://schemas.microsoft.com/office/drawing/2014/main" id="{1085F351-6397-4E56-9C05-179CEB6F4E5D}"/>
                    </a:ext>
                  </a:extLst>
                </p:cNvPr>
                <p:cNvPicPr/>
                <p:nvPr/>
              </p:nvPicPr>
              <p:blipFill>
                <a:blip r:embed="rId359"/>
                <a:stretch>
                  <a:fillRect/>
                </a:stretch>
              </p:blipFill>
              <p:spPr>
                <a:xfrm>
                  <a:off x="10971802" y="722192"/>
                  <a:ext cx="138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72176" name="Freihand 472175">
                  <a:extLst>
                    <a:ext uri="{FF2B5EF4-FFF2-40B4-BE49-F238E27FC236}">
                      <a16:creationId xmlns:a16="http://schemas.microsoft.com/office/drawing/2014/main" id="{E8EB5716-4308-4BC1-BD25-0528F2B78CE3}"/>
                    </a:ext>
                  </a:extLst>
                </p14:cNvPr>
                <p14:cNvContentPartPr/>
                <p14:nvPr/>
              </p14:nvContentPartPr>
              <p14:xfrm>
                <a:off x="11157562" y="636512"/>
                <a:ext cx="106560" cy="154080"/>
              </p14:xfrm>
            </p:contentPart>
          </mc:Choice>
          <mc:Fallback xmlns="">
            <p:pic>
              <p:nvPicPr>
                <p:cNvPr id="472176" name="Freihand 472175">
                  <a:extLst>
                    <a:ext uri="{FF2B5EF4-FFF2-40B4-BE49-F238E27FC236}">
                      <a16:creationId xmlns:a16="http://schemas.microsoft.com/office/drawing/2014/main" id="{E8EB5716-4308-4BC1-BD25-0528F2B78CE3}"/>
                    </a:ext>
                  </a:extLst>
                </p:cNvPr>
                <p:cNvPicPr/>
                <p:nvPr/>
              </p:nvPicPr>
              <p:blipFill>
                <a:blip r:embed="rId361"/>
                <a:stretch>
                  <a:fillRect/>
                </a:stretch>
              </p:blipFill>
              <p:spPr>
                <a:xfrm>
                  <a:off x="11153242" y="632192"/>
                  <a:ext cx="115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72177" name="Freihand 472176">
                  <a:extLst>
                    <a:ext uri="{FF2B5EF4-FFF2-40B4-BE49-F238E27FC236}">
                      <a16:creationId xmlns:a16="http://schemas.microsoft.com/office/drawing/2014/main" id="{34B3BC89-82EC-4EAA-8CC1-D955C96BA992}"/>
                    </a:ext>
                  </a:extLst>
                </p14:cNvPr>
                <p14:cNvContentPartPr/>
                <p14:nvPr/>
              </p14:nvContentPartPr>
              <p14:xfrm>
                <a:off x="11191762" y="714632"/>
                <a:ext cx="285840" cy="82440"/>
              </p14:xfrm>
            </p:contentPart>
          </mc:Choice>
          <mc:Fallback xmlns="">
            <p:pic>
              <p:nvPicPr>
                <p:cNvPr id="472177" name="Freihand 472176">
                  <a:extLst>
                    <a:ext uri="{FF2B5EF4-FFF2-40B4-BE49-F238E27FC236}">
                      <a16:creationId xmlns:a16="http://schemas.microsoft.com/office/drawing/2014/main" id="{34B3BC89-82EC-4EAA-8CC1-D955C96BA992}"/>
                    </a:ext>
                  </a:extLst>
                </p:cNvPr>
                <p:cNvPicPr/>
                <p:nvPr/>
              </p:nvPicPr>
              <p:blipFill>
                <a:blip r:embed="rId363"/>
                <a:stretch>
                  <a:fillRect/>
                </a:stretch>
              </p:blipFill>
              <p:spPr>
                <a:xfrm>
                  <a:off x="11187442" y="710312"/>
                  <a:ext cx="294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72178" name="Freihand 472177">
                  <a:extLst>
                    <a:ext uri="{FF2B5EF4-FFF2-40B4-BE49-F238E27FC236}">
                      <a16:creationId xmlns:a16="http://schemas.microsoft.com/office/drawing/2014/main" id="{72318530-6D3F-48AB-B9DC-E6372FE7DECC}"/>
                    </a:ext>
                  </a:extLst>
                </p14:cNvPr>
                <p14:cNvContentPartPr/>
                <p14:nvPr/>
              </p14:nvContentPartPr>
              <p14:xfrm>
                <a:off x="11481562" y="712832"/>
                <a:ext cx="87480" cy="80640"/>
              </p14:xfrm>
            </p:contentPart>
          </mc:Choice>
          <mc:Fallback xmlns="">
            <p:pic>
              <p:nvPicPr>
                <p:cNvPr id="472178" name="Freihand 472177">
                  <a:extLst>
                    <a:ext uri="{FF2B5EF4-FFF2-40B4-BE49-F238E27FC236}">
                      <a16:creationId xmlns:a16="http://schemas.microsoft.com/office/drawing/2014/main" id="{72318530-6D3F-48AB-B9DC-E6372FE7DECC}"/>
                    </a:ext>
                  </a:extLst>
                </p:cNvPr>
                <p:cNvPicPr/>
                <p:nvPr/>
              </p:nvPicPr>
              <p:blipFill>
                <a:blip r:embed="rId365"/>
                <a:stretch>
                  <a:fillRect/>
                </a:stretch>
              </p:blipFill>
              <p:spPr>
                <a:xfrm>
                  <a:off x="11477242" y="708512"/>
                  <a:ext cx="96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472179" name="Freihand 472178">
                  <a:extLst>
                    <a:ext uri="{FF2B5EF4-FFF2-40B4-BE49-F238E27FC236}">
                      <a16:creationId xmlns:a16="http://schemas.microsoft.com/office/drawing/2014/main" id="{193BFFDC-2F94-45CE-9095-9093C27E3C09}"/>
                    </a:ext>
                  </a:extLst>
                </p14:cNvPr>
                <p14:cNvContentPartPr/>
                <p14:nvPr/>
              </p14:nvContentPartPr>
              <p14:xfrm>
                <a:off x="11580922" y="714272"/>
                <a:ext cx="125640" cy="74520"/>
              </p14:xfrm>
            </p:contentPart>
          </mc:Choice>
          <mc:Fallback xmlns="">
            <p:pic>
              <p:nvPicPr>
                <p:cNvPr id="472179" name="Freihand 472178">
                  <a:extLst>
                    <a:ext uri="{FF2B5EF4-FFF2-40B4-BE49-F238E27FC236}">
                      <a16:creationId xmlns:a16="http://schemas.microsoft.com/office/drawing/2014/main" id="{193BFFDC-2F94-45CE-9095-9093C27E3C09}"/>
                    </a:ext>
                  </a:extLst>
                </p:cNvPr>
                <p:cNvPicPr/>
                <p:nvPr/>
              </p:nvPicPr>
              <p:blipFill>
                <a:blip r:embed="rId367"/>
                <a:stretch>
                  <a:fillRect/>
                </a:stretch>
              </p:blipFill>
              <p:spPr>
                <a:xfrm>
                  <a:off x="11576602" y="709952"/>
                  <a:ext cx="134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72184" name="Freihand 472183">
                  <a:extLst>
                    <a:ext uri="{FF2B5EF4-FFF2-40B4-BE49-F238E27FC236}">
                      <a16:creationId xmlns:a16="http://schemas.microsoft.com/office/drawing/2014/main" id="{7CDD67C7-4AAD-4624-98D1-FA44F72C4EED}"/>
                    </a:ext>
                  </a:extLst>
                </p14:cNvPr>
                <p14:cNvContentPartPr/>
                <p14:nvPr/>
              </p14:nvContentPartPr>
              <p14:xfrm>
                <a:off x="9057682" y="1003712"/>
                <a:ext cx="226800" cy="138600"/>
              </p14:xfrm>
            </p:contentPart>
          </mc:Choice>
          <mc:Fallback xmlns="">
            <p:pic>
              <p:nvPicPr>
                <p:cNvPr id="472184" name="Freihand 472183">
                  <a:extLst>
                    <a:ext uri="{FF2B5EF4-FFF2-40B4-BE49-F238E27FC236}">
                      <a16:creationId xmlns:a16="http://schemas.microsoft.com/office/drawing/2014/main" id="{7CDD67C7-4AAD-4624-98D1-FA44F72C4EED}"/>
                    </a:ext>
                  </a:extLst>
                </p:cNvPr>
                <p:cNvPicPr/>
                <p:nvPr/>
              </p:nvPicPr>
              <p:blipFill>
                <a:blip r:embed="rId369"/>
                <a:stretch>
                  <a:fillRect/>
                </a:stretch>
              </p:blipFill>
              <p:spPr>
                <a:xfrm>
                  <a:off x="9053362" y="999392"/>
                  <a:ext cx="235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72185" name="Freihand 472184">
                  <a:extLst>
                    <a:ext uri="{FF2B5EF4-FFF2-40B4-BE49-F238E27FC236}">
                      <a16:creationId xmlns:a16="http://schemas.microsoft.com/office/drawing/2014/main" id="{6B11B7EC-D9C8-42D5-8E06-54E530E83AA2}"/>
                    </a:ext>
                  </a:extLst>
                </p14:cNvPr>
                <p14:cNvContentPartPr/>
                <p14:nvPr/>
              </p14:nvContentPartPr>
              <p14:xfrm>
                <a:off x="9405442" y="989312"/>
                <a:ext cx="90720" cy="110520"/>
              </p14:xfrm>
            </p:contentPart>
          </mc:Choice>
          <mc:Fallback xmlns="">
            <p:pic>
              <p:nvPicPr>
                <p:cNvPr id="472185" name="Freihand 472184">
                  <a:extLst>
                    <a:ext uri="{FF2B5EF4-FFF2-40B4-BE49-F238E27FC236}">
                      <a16:creationId xmlns:a16="http://schemas.microsoft.com/office/drawing/2014/main" id="{6B11B7EC-D9C8-42D5-8E06-54E530E83AA2}"/>
                    </a:ext>
                  </a:extLst>
                </p:cNvPr>
                <p:cNvPicPr/>
                <p:nvPr/>
              </p:nvPicPr>
              <p:blipFill>
                <a:blip r:embed="rId371"/>
                <a:stretch>
                  <a:fillRect/>
                </a:stretch>
              </p:blipFill>
              <p:spPr>
                <a:xfrm>
                  <a:off x="9401122" y="984992"/>
                  <a:ext cx="99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472186" name="Freihand 472185">
                  <a:extLst>
                    <a:ext uri="{FF2B5EF4-FFF2-40B4-BE49-F238E27FC236}">
                      <a16:creationId xmlns:a16="http://schemas.microsoft.com/office/drawing/2014/main" id="{9D7B14A4-47AE-40A6-BEB5-AB0B5053740B}"/>
                    </a:ext>
                  </a:extLst>
                </p14:cNvPr>
                <p14:cNvContentPartPr/>
                <p14:nvPr/>
              </p14:nvContentPartPr>
              <p14:xfrm>
                <a:off x="9541522" y="1027832"/>
                <a:ext cx="150840" cy="95400"/>
              </p14:xfrm>
            </p:contentPart>
          </mc:Choice>
          <mc:Fallback xmlns="">
            <p:pic>
              <p:nvPicPr>
                <p:cNvPr id="472186" name="Freihand 472185">
                  <a:extLst>
                    <a:ext uri="{FF2B5EF4-FFF2-40B4-BE49-F238E27FC236}">
                      <a16:creationId xmlns:a16="http://schemas.microsoft.com/office/drawing/2014/main" id="{9D7B14A4-47AE-40A6-BEB5-AB0B5053740B}"/>
                    </a:ext>
                  </a:extLst>
                </p:cNvPr>
                <p:cNvPicPr/>
                <p:nvPr/>
              </p:nvPicPr>
              <p:blipFill>
                <a:blip r:embed="rId373"/>
                <a:stretch>
                  <a:fillRect/>
                </a:stretch>
              </p:blipFill>
              <p:spPr>
                <a:xfrm>
                  <a:off x="9537202" y="1023512"/>
                  <a:ext cx="159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472187" name="Freihand 472186">
                  <a:extLst>
                    <a:ext uri="{FF2B5EF4-FFF2-40B4-BE49-F238E27FC236}">
                      <a16:creationId xmlns:a16="http://schemas.microsoft.com/office/drawing/2014/main" id="{799C2B1E-59A5-4225-930C-428DECDD756D}"/>
                    </a:ext>
                  </a:extLst>
                </p14:cNvPr>
                <p14:cNvContentPartPr/>
                <p14:nvPr/>
              </p14:nvContentPartPr>
              <p14:xfrm>
                <a:off x="9676162" y="951152"/>
                <a:ext cx="253800" cy="138240"/>
              </p14:xfrm>
            </p:contentPart>
          </mc:Choice>
          <mc:Fallback xmlns="">
            <p:pic>
              <p:nvPicPr>
                <p:cNvPr id="472187" name="Freihand 472186">
                  <a:extLst>
                    <a:ext uri="{FF2B5EF4-FFF2-40B4-BE49-F238E27FC236}">
                      <a16:creationId xmlns:a16="http://schemas.microsoft.com/office/drawing/2014/main" id="{799C2B1E-59A5-4225-930C-428DECDD756D}"/>
                    </a:ext>
                  </a:extLst>
                </p:cNvPr>
                <p:cNvPicPr/>
                <p:nvPr/>
              </p:nvPicPr>
              <p:blipFill>
                <a:blip r:embed="rId375"/>
                <a:stretch>
                  <a:fillRect/>
                </a:stretch>
              </p:blipFill>
              <p:spPr>
                <a:xfrm>
                  <a:off x="9671482" y="946832"/>
                  <a:ext cx="262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472188" name="Freihand 472187">
                  <a:extLst>
                    <a:ext uri="{FF2B5EF4-FFF2-40B4-BE49-F238E27FC236}">
                      <a16:creationId xmlns:a16="http://schemas.microsoft.com/office/drawing/2014/main" id="{D35F490D-1AA3-4C96-936D-1CE56035B419}"/>
                    </a:ext>
                  </a:extLst>
                </p14:cNvPr>
                <p14:cNvContentPartPr/>
                <p14:nvPr/>
              </p14:nvContentPartPr>
              <p14:xfrm>
                <a:off x="9959122" y="941792"/>
                <a:ext cx="153720" cy="144720"/>
              </p14:xfrm>
            </p:contentPart>
          </mc:Choice>
          <mc:Fallback xmlns="">
            <p:pic>
              <p:nvPicPr>
                <p:cNvPr id="472188" name="Freihand 472187">
                  <a:extLst>
                    <a:ext uri="{FF2B5EF4-FFF2-40B4-BE49-F238E27FC236}">
                      <a16:creationId xmlns:a16="http://schemas.microsoft.com/office/drawing/2014/main" id="{D35F490D-1AA3-4C96-936D-1CE56035B419}"/>
                    </a:ext>
                  </a:extLst>
                </p:cNvPr>
                <p:cNvPicPr/>
                <p:nvPr/>
              </p:nvPicPr>
              <p:blipFill>
                <a:blip r:embed="rId377"/>
                <a:stretch>
                  <a:fillRect/>
                </a:stretch>
              </p:blipFill>
              <p:spPr>
                <a:xfrm>
                  <a:off x="9954802" y="937472"/>
                  <a:ext cx="162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72189" name="Freihand 472188">
                  <a:extLst>
                    <a:ext uri="{FF2B5EF4-FFF2-40B4-BE49-F238E27FC236}">
                      <a16:creationId xmlns:a16="http://schemas.microsoft.com/office/drawing/2014/main" id="{01D3190D-1EAF-42F9-81A4-73A5B1611A22}"/>
                    </a:ext>
                  </a:extLst>
                </p14:cNvPr>
                <p14:cNvContentPartPr/>
                <p14:nvPr/>
              </p14:nvContentPartPr>
              <p14:xfrm>
                <a:off x="10127962" y="952592"/>
                <a:ext cx="226440" cy="130680"/>
              </p14:xfrm>
            </p:contentPart>
          </mc:Choice>
          <mc:Fallback xmlns="">
            <p:pic>
              <p:nvPicPr>
                <p:cNvPr id="472189" name="Freihand 472188">
                  <a:extLst>
                    <a:ext uri="{FF2B5EF4-FFF2-40B4-BE49-F238E27FC236}">
                      <a16:creationId xmlns:a16="http://schemas.microsoft.com/office/drawing/2014/main" id="{01D3190D-1EAF-42F9-81A4-73A5B1611A22}"/>
                    </a:ext>
                  </a:extLst>
                </p:cNvPr>
                <p:cNvPicPr/>
                <p:nvPr/>
              </p:nvPicPr>
              <p:blipFill>
                <a:blip r:embed="rId379"/>
                <a:stretch>
                  <a:fillRect/>
                </a:stretch>
              </p:blipFill>
              <p:spPr>
                <a:xfrm>
                  <a:off x="10123642" y="948272"/>
                  <a:ext cx="235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472190" name="Freihand 472189">
                  <a:extLst>
                    <a:ext uri="{FF2B5EF4-FFF2-40B4-BE49-F238E27FC236}">
                      <a16:creationId xmlns:a16="http://schemas.microsoft.com/office/drawing/2014/main" id="{71234FBB-BE3F-41CE-B5DA-4E50C8866250}"/>
                    </a:ext>
                  </a:extLst>
                </p14:cNvPr>
                <p14:cNvContentPartPr/>
                <p14:nvPr/>
              </p14:nvContentPartPr>
              <p14:xfrm>
                <a:off x="10439722" y="920552"/>
                <a:ext cx="9360" cy="174240"/>
              </p14:xfrm>
            </p:contentPart>
          </mc:Choice>
          <mc:Fallback xmlns="">
            <p:pic>
              <p:nvPicPr>
                <p:cNvPr id="472190" name="Freihand 472189">
                  <a:extLst>
                    <a:ext uri="{FF2B5EF4-FFF2-40B4-BE49-F238E27FC236}">
                      <a16:creationId xmlns:a16="http://schemas.microsoft.com/office/drawing/2014/main" id="{71234FBB-BE3F-41CE-B5DA-4E50C8866250}"/>
                    </a:ext>
                  </a:extLst>
                </p:cNvPr>
                <p:cNvPicPr/>
                <p:nvPr/>
              </p:nvPicPr>
              <p:blipFill>
                <a:blip r:embed="rId381"/>
                <a:stretch>
                  <a:fillRect/>
                </a:stretch>
              </p:blipFill>
              <p:spPr>
                <a:xfrm>
                  <a:off x="10435402" y="916232"/>
                  <a:ext cx="18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472334" name="Freihand 472333">
                  <a:extLst>
                    <a:ext uri="{FF2B5EF4-FFF2-40B4-BE49-F238E27FC236}">
                      <a16:creationId xmlns:a16="http://schemas.microsoft.com/office/drawing/2014/main" id="{8744C3AC-0F32-4590-A173-892E98FA77AA}"/>
                    </a:ext>
                  </a:extLst>
                </p14:cNvPr>
                <p14:cNvContentPartPr/>
                <p14:nvPr/>
              </p14:nvContentPartPr>
              <p14:xfrm>
                <a:off x="8883442" y="831272"/>
                <a:ext cx="937080" cy="111960"/>
              </p14:xfrm>
            </p:contentPart>
          </mc:Choice>
          <mc:Fallback xmlns="">
            <p:pic>
              <p:nvPicPr>
                <p:cNvPr id="472334" name="Freihand 472333">
                  <a:extLst>
                    <a:ext uri="{FF2B5EF4-FFF2-40B4-BE49-F238E27FC236}">
                      <a16:creationId xmlns:a16="http://schemas.microsoft.com/office/drawing/2014/main" id="{8744C3AC-0F32-4590-A173-892E98FA77AA}"/>
                    </a:ext>
                  </a:extLst>
                </p:cNvPr>
                <p:cNvPicPr/>
                <p:nvPr/>
              </p:nvPicPr>
              <p:blipFill>
                <a:blip r:embed="rId383"/>
                <a:stretch>
                  <a:fillRect/>
                </a:stretch>
              </p:blipFill>
              <p:spPr>
                <a:xfrm>
                  <a:off x="8879122" y="826952"/>
                  <a:ext cx="945720" cy="12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4">
            <p14:nvContentPartPr>
              <p14:cNvPr id="472336" name="Freihand 472335">
                <a:extLst>
                  <a:ext uri="{FF2B5EF4-FFF2-40B4-BE49-F238E27FC236}">
                    <a16:creationId xmlns:a16="http://schemas.microsoft.com/office/drawing/2014/main" id="{8F6D4863-E395-48AE-86D8-5FF0B70D76EB}"/>
                  </a:ext>
                </a:extLst>
              </p14:cNvPr>
              <p14:cNvContentPartPr/>
              <p14:nvPr/>
            </p14:nvContentPartPr>
            <p14:xfrm>
              <a:off x="10222642" y="2743952"/>
              <a:ext cx="39240" cy="60120"/>
            </p14:xfrm>
          </p:contentPart>
        </mc:Choice>
        <mc:Fallback xmlns="">
          <p:pic>
            <p:nvPicPr>
              <p:cNvPr id="472336" name="Freihand 472335">
                <a:extLst>
                  <a:ext uri="{FF2B5EF4-FFF2-40B4-BE49-F238E27FC236}">
                    <a16:creationId xmlns:a16="http://schemas.microsoft.com/office/drawing/2014/main" id="{8F6D4863-E395-48AE-86D8-5FF0B70D76EB}"/>
                  </a:ext>
                </a:extLst>
              </p:cNvPr>
              <p:cNvPicPr/>
              <p:nvPr/>
            </p:nvPicPr>
            <p:blipFill>
              <a:blip r:embed="rId385"/>
              <a:stretch>
                <a:fillRect/>
              </a:stretch>
            </p:blipFill>
            <p:spPr>
              <a:xfrm>
                <a:off x="10218322" y="2739632"/>
                <a:ext cx="47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72338" name="Freihand 472337">
                <a:extLst>
                  <a:ext uri="{FF2B5EF4-FFF2-40B4-BE49-F238E27FC236}">
                    <a16:creationId xmlns:a16="http://schemas.microsoft.com/office/drawing/2014/main" id="{A709732E-D5EB-4F24-ADC3-CCF7C0473D20}"/>
                  </a:ext>
                </a:extLst>
              </p14:cNvPr>
              <p14:cNvContentPartPr/>
              <p14:nvPr/>
            </p14:nvContentPartPr>
            <p14:xfrm>
              <a:off x="9118162" y="2624432"/>
              <a:ext cx="3037320" cy="515520"/>
            </p14:xfrm>
          </p:contentPart>
        </mc:Choice>
        <mc:Fallback xmlns="">
          <p:pic>
            <p:nvPicPr>
              <p:cNvPr id="472338" name="Freihand 472337">
                <a:extLst>
                  <a:ext uri="{FF2B5EF4-FFF2-40B4-BE49-F238E27FC236}">
                    <a16:creationId xmlns:a16="http://schemas.microsoft.com/office/drawing/2014/main" id="{A709732E-D5EB-4F24-ADC3-CCF7C0473D20}"/>
                  </a:ext>
                </a:extLst>
              </p:cNvPr>
              <p:cNvPicPr/>
              <p:nvPr/>
            </p:nvPicPr>
            <p:blipFill>
              <a:blip r:embed="rId387"/>
              <a:stretch>
                <a:fillRect/>
              </a:stretch>
            </p:blipFill>
            <p:spPr>
              <a:xfrm>
                <a:off x="9113842" y="2620112"/>
                <a:ext cx="304596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72340" name="Freihand 472339">
                <a:extLst>
                  <a:ext uri="{FF2B5EF4-FFF2-40B4-BE49-F238E27FC236}">
                    <a16:creationId xmlns:a16="http://schemas.microsoft.com/office/drawing/2014/main" id="{4D25EED3-6C8B-44E3-975A-6BE77A946E6B}"/>
                  </a:ext>
                </a:extLst>
              </p14:cNvPr>
              <p14:cNvContentPartPr/>
              <p14:nvPr/>
            </p14:nvContentPartPr>
            <p14:xfrm>
              <a:off x="9047242" y="2684552"/>
              <a:ext cx="3054600" cy="428400"/>
            </p14:xfrm>
          </p:contentPart>
        </mc:Choice>
        <mc:Fallback xmlns="">
          <p:pic>
            <p:nvPicPr>
              <p:cNvPr id="472340" name="Freihand 472339">
                <a:extLst>
                  <a:ext uri="{FF2B5EF4-FFF2-40B4-BE49-F238E27FC236}">
                    <a16:creationId xmlns:a16="http://schemas.microsoft.com/office/drawing/2014/main" id="{4D25EED3-6C8B-44E3-975A-6BE77A946E6B}"/>
                  </a:ext>
                </a:extLst>
              </p:cNvPr>
              <p:cNvPicPr/>
              <p:nvPr/>
            </p:nvPicPr>
            <p:blipFill>
              <a:blip r:embed="rId389"/>
              <a:stretch>
                <a:fillRect/>
              </a:stretch>
            </p:blipFill>
            <p:spPr>
              <a:xfrm>
                <a:off x="9042922" y="2680232"/>
                <a:ext cx="3063240" cy="437040"/>
              </a:xfrm>
              <a:prstGeom prst="rect">
                <a:avLst/>
              </a:prstGeom>
            </p:spPr>
          </p:pic>
        </mc:Fallback>
      </mc:AlternateContent>
      <p:grpSp>
        <p:nvGrpSpPr>
          <p:cNvPr id="472346" name="Gruppieren 472345">
            <a:extLst>
              <a:ext uri="{FF2B5EF4-FFF2-40B4-BE49-F238E27FC236}">
                <a16:creationId xmlns:a16="http://schemas.microsoft.com/office/drawing/2014/main" id="{A3F972C9-161D-4341-B014-39768461A0AC}"/>
              </a:ext>
            </a:extLst>
          </p:cNvPr>
          <p:cNvGrpSpPr/>
          <p:nvPr/>
        </p:nvGrpSpPr>
        <p:grpSpPr>
          <a:xfrm>
            <a:off x="8927362" y="2205032"/>
            <a:ext cx="3151440" cy="1940040"/>
            <a:chOff x="8927362" y="2205032"/>
            <a:chExt cx="3151440" cy="1940040"/>
          </a:xfrm>
        </p:grpSpPr>
        <mc:AlternateContent xmlns:mc="http://schemas.openxmlformats.org/markup-compatibility/2006" xmlns:p14="http://schemas.microsoft.com/office/powerpoint/2010/main">
          <mc:Choice Requires="p14">
            <p:contentPart p14:bwMode="auto" r:id="rId390">
              <p14:nvContentPartPr>
                <p14:cNvPr id="472226" name="Freihand 472225">
                  <a:extLst>
                    <a:ext uri="{FF2B5EF4-FFF2-40B4-BE49-F238E27FC236}">
                      <a16:creationId xmlns:a16="http://schemas.microsoft.com/office/drawing/2014/main" id="{91C74119-8CDB-4FD9-99A3-1A95DA9725D4}"/>
                    </a:ext>
                  </a:extLst>
                </p14:cNvPr>
                <p14:cNvContentPartPr/>
                <p14:nvPr/>
              </p14:nvContentPartPr>
              <p14:xfrm>
                <a:off x="8927362" y="2379632"/>
                <a:ext cx="110880" cy="15840"/>
              </p14:xfrm>
            </p:contentPart>
          </mc:Choice>
          <mc:Fallback xmlns="">
            <p:pic>
              <p:nvPicPr>
                <p:cNvPr id="472226" name="Freihand 472225">
                  <a:extLst>
                    <a:ext uri="{FF2B5EF4-FFF2-40B4-BE49-F238E27FC236}">
                      <a16:creationId xmlns:a16="http://schemas.microsoft.com/office/drawing/2014/main" id="{91C74119-8CDB-4FD9-99A3-1A95DA9725D4}"/>
                    </a:ext>
                  </a:extLst>
                </p:cNvPr>
                <p:cNvPicPr/>
                <p:nvPr/>
              </p:nvPicPr>
              <p:blipFill>
                <a:blip r:embed="rId391"/>
                <a:stretch>
                  <a:fillRect/>
                </a:stretch>
              </p:blipFill>
              <p:spPr>
                <a:xfrm>
                  <a:off x="8923042" y="2375312"/>
                  <a:ext cx="1195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72227" name="Freihand 472226">
                  <a:extLst>
                    <a:ext uri="{FF2B5EF4-FFF2-40B4-BE49-F238E27FC236}">
                      <a16:creationId xmlns:a16="http://schemas.microsoft.com/office/drawing/2014/main" id="{5191FB9A-3FAC-4A8D-B4D1-1E3DC1255F61}"/>
                    </a:ext>
                  </a:extLst>
                </p14:cNvPr>
                <p14:cNvContentPartPr/>
                <p14:nvPr/>
              </p14:nvContentPartPr>
              <p14:xfrm>
                <a:off x="9151642" y="2341832"/>
                <a:ext cx="159120" cy="83880"/>
              </p14:xfrm>
            </p:contentPart>
          </mc:Choice>
          <mc:Fallback xmlns="">
            <p:pic>
              <p:nvPicPr>
                <p:cNvPr id="472227" name="Freihand 472226">
                  <a:extLst>
                    <a:ext uri="{FF2B5EF4-FFF2-40B4-BE49-F238E27FC236}">
                      <a16:creationId xmlns:a16="http://schemas.microsoft.com/office/drawing/2014/main" id="{5191FB9A-3FAC-4A8D-B4D1-1E3DC1255F61}"/>
                    </a:ext>
                  </a:extLst>
                </p:cNvPr>
                <p:cNvPicPr/>
                <p:nvPr/>
              </p:nvPicPr>
              <p:blipFill>
                <a:blip r:embed="rId393"/>
                <a:stretch>
                  <a:fillRect/>
                </a:stretch>
              </p:blipFill>
              <p:spPr>
                <a:xfrm>
                  <a:off x="9147322" y="2337512"/>
                  <a:ext cx="167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72228" name="Freihand 472227">
                  <a:extLst>
                    <a:ext uri="{FF2B5EF4-FFF2-40B4-BE49-F238E27FC236}">
                      <a16:creationId xmlns:a16="http://schemas.microsoft.com/office/drawing/2014/main" id="{56E8D0C8-7AC9-4F55-9CF6-C6ABF47811DA}"/>
                    </a:ext>
                  </a:extLst>
                </p14:cNvPr>
                <p14:cNvContentPartPr/>
                <p14:nvPr/>
              </p14:nvContentPartPr>
              <p14:xfrm>
                <a:off x="9283762" y="2295752"/>
                <a:ext cx="28800" cy="39240"/>
              </p14:xfrm>
            </p:contentPart>
          </mc:Choice>
          <mc:Fallback xmlns="">
            <p:pic>
              <p:nvPicPr>
                <p:cNvPr id="472228" name="Freihand 472227">
                  <a:extLst>
                    <a:ext uri="{FF2B5EF4-FFF2-40B4-BE49-F238E27FC236}">
                      <a16:creationId xmlns:a16="http://schemas.microsoft.com/office/drawing/2014/main" id="{56E8D0C8-7AC9-4F55-9CF6-C6ABF47811DA}"/>
                    </a:ext>
                  </a:extLst>
                </p:cNvPr>
                <p:cNvPicPr/>
                <p:nvPr/>
              </p:nvPicPr>
              <p:blipFill>
                <a:blip r:embed="rId395"/>
                <a:stretch>
                  <a:fillRect/>
                </a:stretch>
              </p:blipFill>
              <p:spPr>
                <a:xfrm>
                  <a:off x="9279442" y="2291432"/>
                  <a:ext cx="37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72229" name="Freihand 472228">
                  <a:extLst>
                    <a:ext uri="{FF2B5EF4-FFF2-40B4-BE49-F238E27FC236}">
                      <a16:creationId xmlns:a16="http://schemas.microsoft.com/office/drawing/2014/main" id="{169691AB-0643-4E0C-9C04-F501DEBF80F2}"/>
                    </a:ext>
                  </a:extLst>
                </p14:cNvPr>
                <p14:cNvContentPartPr/>
                <p14:nvPr/>
              </p14:nvContentPartPr>
              <p14:xfrm>
                <a:off x="9330562" y="2259032"/>
                <a:ext cx="218160" cy="171720"/>
              </p14:xfrm>
            </p:contentPart>
          </mc:Choice>
          <mc:Fallback xmlns="">
            <p:pic>
              <p:nvPicPr>
                <p:cNvPr id="472229" name="Freihand 472228">
                  <a:extLst>
                    <a:ext uri="{FF2B5EF4-FFF2-40B4-BE49-F238E27FC236}">
                      <a16:creationId xmlns:a16="http://schemas.microsoft.com/office/drawing/2014/main" id="{169691AB-0643-4E0C-9C04-F501DEBF80F2}"/>
                    </a:ext>
                  </a:extLst>
                </p:cNvPr>
                <p:cNvPicPr/>
                <p:nvPr/>
              </p:nvPicPr>
              <p:blipFill>
                <a:blip r:embed="rId397"/>
                <a:stretch>
                  <a:fillRect/>
                </a:stretch>
              </p:blipFill>
              <p:spPr>
                <a:xfrm>
                  <a:off x="9326242" y="2254712"/>
                  <a:ext cx="226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72230" name="Freihand 472229">
                  <a:extLst>
                    <a:ext uri="{FF2B5EF4-FFF2-40B4-BE49-F238E27FC236}">
                      <a16:creationId xmlns:a16="http://schemas.microsoft.com/office/drawing/2014/main" id="{564A0EB4-91FD-4526-BB86-F12C7603C90A}"/>
                    </a:ext>
                  </a:extLst>
                </p14:cNvPr>
                <p14:cNvContentPartPr/>
                <p14:nvPr/>
              </p14:nvContentPartPr>
              <p14:xfrm>
                <a:off x="9415162" y="2252912"/>
                <a:ext cx="33120" cy="179280"/>
              </p14:xfrm>
            </p:contentPart>
          </mc:Choice>
          <mc:Fallback xmlns="">
            <p:pic>
              <p:nvPicPr>
                <p:cNvPr id="472230" name="Freihand 472229">
                  <a:extLst>
                    <a:ext uri="{FF2B5EF4-FFF2-40B4-BE49-F238E27FC236}">
                      <a16:creationId xmlns:a16="http://schemas.microsoft.com/office/drawing/2014/main" id="{564A0EB4-91FD-4526-BB86-F12C7603C90A}"/>
                    </a:ext>
                  </a:extLst>
                </p:cNvPr>
                <p:cNvPicPr/>
                <p:nvPr/>
              </p:nvPicPr>
              <p:blipFill>
                <a:blip r:embed="rId399"/>
                <a:stretch>
                  <a:fillRect/>
                </a:stretch>
              </p:blipFill>
              <p:spPr>
                <a:xfrm>
                  <a:off x="9410842" y="2248592"/>
                  <a:ext cx="41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72231" name="Freihand 472230">
                  <a:extLst>
                    <a:ext uri="{FF2B5EF4-FFF2-40B4-BE49-F238E27FC236}">
                      <a16:creationId xmlns:a16="http://schemas.microsoft.com/office/drawing/2014/main" id="{9ED22F6D-0763-4929-9C9C-907BCC8D446D}"/>
                    </a:ext>
                  </a:extLst>
                </p14:cNvPr>
                <p14:cNvContentPartPr/>
                <p14:nvPr/>
              </p14:nvContentPartPr>
              <p14:xfrm>
                <a:off x="9661402" y="2336072"/>
                <a:ext cx="87840" cy="109080"/>
              </p14:xfrm>
            </p:contentPart>
          </mc:Choice>
          <mc:Fallback xmlns="">
            <p:pic>
              <p:nvPicPr>
                <p:cNvPr id="472231" name="Freihand 472230">
                  <a:extLst>
                    <a:ext uri="{FF2B5EF4-FFF2-40B4-BE49-F238E27FC236}">
                      <a16:creationId xmlns:a16="http://schemas.microsoft.com/office/drawing/2014/main" id="{9ED22F6D-0763-4929-9C9C-907BCC8D446D}"/>
                    </a:ext>
                  </a:extLst>
                </p:cNvPr>
                <p:cNvPicPr/>
                <p:nvPr/>
              </p:nvPicPr>
              <p:blipFill>
                <a:blip r:embed="rId401"/>
                <a:stretch>
                  <a:fillRect/>
                </a:stretch>
              </p:blipFill>
              <p:spPr>
                <a:xfrm>
                  <a:off x="9657082" y="2331752"/>
                  <a:ext cx="96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72232" name="Freihand 472231">
                  <a:extLst>
                    <a:ext uri="{FF2B5EF4-FFF2-40B4-BE49-F238E27FC236}">
                      <a16:creationId xmlns:a16="http://schemas.microsoft.com/office/drawing/2014/main" id="{9D55E301-649B-47E0-824F-0B04D052F9C3}"/>
                    </a:ext>
                  </a:extLst>
                </p14:cNvPr>
                <p14:cNvContentPartPr/>
                <p14:nvPr/>
              </p14:nvContentPartPr>
              <p14:xfrm>
                <a:off x="9770482" y="2259392"/>
                <a:ext cx="80640" cy="151200"/>
              </p14:xfrm>
            </p:contentPart>
          </mc:Choice>
          <mc:Fallback xmlns="">
            <p:pic>
              <p:nvPicPr>
                <p:cNvPr id="472232" name="Freihand 472231">
                  <a:extLst>
                    <a:ext uri="{FF2B5EF4-FFF2-40B4-BE49-F238E27FC236}">
                      <a16:creationId xmlns:a16="http://schemas.microsoft.com/office/drawing/2014/main" id="{9D55E301-649B-47E0-824F-0B04D052F9C3}"/>
                    </a:ext>
                  </a:extLst>
                </p:cNvPr>
                <p:cNvPicPr/>
                <p:nvPr/>
              </p:nvPicPr>
              <p:blipFill>
                <a:blip r:embed="rId403"/>
                <a:stretch>
                  <a:fillRect/>
                </a:stretch>
              </p:blipFill>
              <p:spPr>
                <a:xfrm>
                  <a:off x="9766162" y="2255072"/>
                  <a:ext cx="89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72233" name="Freihand 472232">
                  <a:extLst>
                    <a:ext uri="{FF2B5EF4-FFF2-40B4-BE49-F238E27FC236}">
                      <a16:creationId xmlns:a16="http://schemas.microsoft.com/office/drawing/2014/main" id="{1AEEFC49-3FF4-4616-ACD7-6A495CAF8007}"/>
                    </a:ext>
                  </a:extLst>
                </p14:cNvPr>
                <p14:cNvContentPartPr/>
                <p14:nvPr/>
              </p14:nvContentPartPr>
              <p14:xfrm>
                <a:off x="9833122" y="2242112"/>
                <a:ext cx="235800" cy="181080"/>
              </p14:xfrm>
            </p:contentPart>
          </mc:Choice>
          <mc:Fallback xmlns="">
            <p:pic>
              <p:nvPicPr>
                <p:cNvPr id="472233" name="Freihand 472232">
                  <a:extLst>
                    <a:ext uri="{FF2B5EF4-FFF2-40B4-BE49-F238E27FC236}">
                      <a16:creationId xmlns:a16="http://schemas.microsoft.com/office/drawing/2014/main" id="{1AEEFC49-3FF4-4616-ACD7-6A495CAF8007}"/>
                    </a:ext>
                  </a:extLst>
                </p:cNvPr>
                <p:cNvPicPr/>
                <p:nvPr/>
              </p:nvPicPr>
              <p:blipFill>
                <a:blip r:embed="rId405"/>
                <a:stretch>
                  <a:fillRect/>
                </a:stretch>
              </p:blipFill>
              <p:spPr>
                <a:xfrm>
                  <a:off x="9828802" y="2237792"/>
                  <a:ext cx="2444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472234" name="Freihand 472233">
                  <a:extLst>
                    <a:ext uri="{FF2B5EF4-FFF2-40B4-BE49-F238E27FC236}">
                      <a16:creationId xmlns:a16="http://schemas.microsoft.com/office/drawing/2014/main" id="{9F93D605-1D90-4EBE-ABA2-F389E5F1ABC9}"/>
                    </a:ext>
                  </a:extLst>
                </p14:cNvPr>
                <p14:cNvContentPartPr/>
                <p14:nvPr/>
              </p14:nvContentPartPr>
              <p14:xfrm>
                <a:off x="10004482" y="2347952"/>
                <a:ext cx="60120" cy="33840"/>
              </p14:xfrm>
            </p:contentPart>
          </mc:Choice>
          <mc:Fallback xmlns="">
            <p:pic>
              <p:nvPicPr>
                <p:cNvPr id="472234" name="Freihand 472233">
                  <a:extLst>
                    <a:ext uri="{FF2B5EF4-FFF2-40B4-BE49-F238E27FC236}">
                      <a16:creationId xmlns:a16="http://schemas.microsoft.com/office/drawing/2014/main" id="{9F93D605-1D90-4EBE-ABA2-F389E5F1ABC9}"/>
                    </a:ext>
                  </a:extLst>
                </p:cNvPr>
                <p:cNvPicPr/>
                <p:nvPr/>
              </p:nvPicPr>
              <p:blipFill>
                <a:blip r:embed="rId407"/>
                <a:stretch>
                  <a:fillRect/>
                </a:stretch>
              </p:blipFill>
              <p:spPr>
                <a:xfrm>
                  <a:off x="10000162" y="2343632"/>
                  <a:ext cx="687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72235" name="Freihand 472234">
                  <a:extLst>
                    <a:ext uri="{FF2B5EF4-FFF2-40B4-BE49-F238E27FC236}">
                      <a16:creationId xmlns:a16="http://schemas.microsoft.com/office/drawing/2014/main" id="{B513B13A-AC39-4198-9EF2-677BC205E648}"/>
                    </a:ext>
                  </a:extLst>
                </p14:cNvPr>
                <p14:cNvContentPartPr/>
                <p14:nvPr/>
              </p14:nvContentPartPr>
              <p14:xfrm>
                <a:off x="10160362" y="2309792"/>
                <a:ext cx="97200" cy="112320"/>
              </p14:xfrm>
            </p:contentPart>
          </mc:Choice>
          <mc:Fallback xmlns="">
            <p:pic>
              <p:nvPicPr>
                <p:cNvPr id="472235" name="Freihand 472234">
                  <a:extLst>
                    <a:ext uri="{FF2B5EF4-FFF2-40B4-BE49-F238E27FC236}">
                      <a16:creationId xmlns:a16="http://schemas.microsoft.com/office/drawing/2014/main" id="{B513B13A-AC39-4198-9EF2-677BC205E648}"/>
                    </a:ext>
                  </a:extLst>
                </p:cNvPr>
                <p:cNvPicPr/>
                <p:nvPr/>
              </p:nvPicPr>
              <p:blipFill>
                <a:blip r:embed="rId409"/>
                <a:stretch>
                  <a:fillRect/>
                </a:stretch>
              </p:blipFill>
              <p:spPr>
                <a:xfrm>
                  <a:off x="10156042" y="2305472"/>
                  <a:ext cx="105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72236" name="Freihand 472235">
                  <a:extLst>
                    <a:ext uri="{FF2B5EF4-FFF2-40B4-BE49-F238E27FC236}">
                      <a16:creationId xmlns:a16="http://schemas.microsoft.com/office/drawing/2014/main" id="{804ABFFF-F10F-41DC-A236-DF50B5285ECE}"/>
                    </a:ext>
                  </a:extLst>
                </p14:cNvPr>
                <p14:cNvContentPartPr/>
                <p14:nvPr/>
              </p14:nvContentPartPr>
              <p14:xfrm>
                <a:off x="10283122" y="2224112"/>
                <a:ext cx="122400" cy="183960"/>
              </p14:xfrm>
            </p:contentPart>
          </mc:Choice>
          <mc:Fallback xmlns="">
            <p:pic>
              <p:nvPicPr>
                <p:cNvPr id="472236" name="Freihand 472235">
                  <a:extLst>
                    <a:ext uri="{FF2B5EF4-FFF2-40B4-BE49-F238E27FC236}">
                      <a16:creationId xmlns:a16="http://schemas.microsoft.com/office/drawing/2014/main" id="{804ABFFF-F10F-41DC-A236-DF50B5285ECE}"/>
                    </a:ext>
                  </a:extLst>
                </p:cNvPr>
                <p:cNvPicPr/>
                <p:nvPr/>
              </p:nvPicPr>
              <p:blipFill>
                <a:blip r:embed="rId411"/>
                <a:stretch>
                  <a:fillRect/>
                </a:stretch>
              </p:blipFill>
              <p:spPr>
                <a:xfrm>
                  <a:off x="10278802" y="2219792"/>
                  <a:ext cx="131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72237" name="Freihand 472236">
                  <a:extLst>
                    <a:ext uri="{FF2B5EF4-FFF2-40B4-BE49-F238E27FC236}">
                      <a16:creationId xmlns:a16="http://schemas.microsoft.com/office/drawing/2014/main" id="{91B91295-175A-4D25-9446-E7C36861060D}"/>
                    </a:ext>
                  </a:extLst>
                </p14:cNvPr>
                <p14:cNvContentPartPr/>
                <p14:nvPr/>
              </p14:nvContentPartPr>
              <p14:xfrm>
                <a:off x="10451602" y="2306192"/>
                <a:ext cx="174240" cy="105120"/>
              </p14:xfrm>
            </p:contentPart>
          </mc:Choice>
          <mc:Fallback xmlns="">
            <p:pic>
              <p:nvPicPr>
                <p:cNvPr id="472237" name="Freihand 472236">
                  <a:extLst>
                    <a:ext uri="{FF2B5EF4-FFF2-40B4-BE49-F238E27FC236}">
                      <a16:creationId xmlns:a16="http://schemas.microsoft.com/office/drawing/2014/main" id="{91B91295-175A-4D25-9446-E7C36861060D}"/>
                    </a:ext>
                  </a:extLst>
                </p:cNvPr>
                <p:cNvPicPr/>
                <p:nvPr/>
              </p:nvPicPr>
              <p:blipFill>
                <a:blip r:embed="rId413"/>
                <a:stretch>
                  <a:fillRect/>
                </a:stretch>
              </p:blipFill>
              <p:spPr>
                <a:xfrm>
                  <a:off x="10447282" y="2301872"/>
                  <a:ext cx="182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72238" name="Freihand 472237">
                  <a:extLst>
                    <a:ext uri="{FF2B5EF4-FFF2-40B4-BE49-F238E27FC236}">
                      <a16:creationId xmlns:a16="http://schemas.microsoft.com/office/drawing/2014/main" id="{634E8B2E-D355-4C66-BEBB-8F14714BF612}"/>
                    </a:ext>
                  </a:extLst>
                </p14:cNvPr>
                <p14:cNvContentPartPr/>
                <p14:nvPr/>
              </p14:nvContentPartPr>
              <p14:xfrm>
                <a:off x="10644562" y="2304392"/>
                <a:ext cx="210240" cy="76680"/>
              </p14:xfrm>
            </p:contentPart>
          </mc:Choice>
          <mc:Fallback xmlns="">
            <p:pic>
              <p:nvPicPr>
                <p:cNvPr id="472238" name="Freihand 472237">
                  <a:extLst>
                    <a:ext uri="{FF2B5EF4-FFF2-40B4-BE49-F238E27FC236}">
                      <a16:creationId xmlns:a16="http://schemas.microsoft.com/office/drawing/2014/main" id="{634E8B2E-D355-4C66-BEBB-8F14714BF612}"/>
                    </a:ext>
                  </a:extLst>
                </p:cNvPr>
                <p:cNvPicPr/>
                <p:nvPr/>
              </p:nvPicPr>
              <p:blipFill>
                <a:blip r:embed="rId415"/>
                <a:stretch>
                  <a:fillRect/>
                </a:stretch>
              </p:blipFill>
              <p:spPr>
                <a:xfrm>
                  <a:off x="10640242" y="2300072"/>
                  <a:ext cx="2188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72239" name="Freihand 472238">
                  <a:extLst>
                    <a:ext uri="{FF2B5EF4-FFF2-40B4-BE49-F238E27FC236}">
                      <a16:creationId xmlns:a16="http://schemas.microsoft.com/office/drawing/2014/main" id="{5C7E1DCD-D089-43D8-8F7F-3782266A117A}"/>
                    </a:ext>
                  </a:extLst>
                </p14:cNvPr>
                <p14:cNvContentPartPr/>
                <p14:nvPr/>
              </p14:nvContentPartPr>
              <p14:xfrm>
                <a:off x="10870642" y="2205032"/>
                <a:ext cx="99720" cy="120960"/>
              </p14:xfrm>
            </p:contentPart>
          </mc:Choice>
          <mc:Fallback xmlns="">
            <p:pic>
              <p:nvPicPr>
                <p:cNvPr id="472239" name="Freihand 472238">
                  <a:extLst>
                    <a:ext uri="{FF2B5EF4-FFF2-40B4-BE49-F238E27FC236}">
                      <a16:creationId xmlns:a16="http://schemas.microsoft.com/office/drawing/2014/main" id="{5C7E1DCD-D089-43D8-8F7F-3782266A117A}"/>
                    </a:ext>
                  </a:extLst>
                </p:cNvPr>
                <p:cNvPicPr/>
                <p:nvPr/>
              </p:nvPicPr>
              <p:blipFill>
                <a:blip r:embed="rId417"/>
                <a:stretch>
                  <a:fillRect/>
                </a:stretch>
              </p:blipFill>
              <p:spPr>
                <a:xfrm>
                  <a:off x="10866322" y="2200712"/>
                  <a:ext cx="108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72240" name="Freihand 472239">
                  <a:extLst>
                    <a:ext uri="{FF2B5EF4-FFF2-40B4-BE49-F238E27FC236}">
                      <a16:creationId xmlns:a16="http://schemas.microsoft.com/office/drawing/2014/main" id="{6EA8BFE4-CC77-4529-841B-B53F8F83CBBD}"/>
                    </a:ext>
                  </a:extLst>
                </p14:cNvPr>
                <p14:cNvContentPartPr/>
                <p14:nvPr/>
              </p14:nvContentPartPr>
              <p14:xfrm>
                <a:off x="10916002" y="2316992"/>
                <a:ext cx="20880" cy="36000"/>
              </p14:xfrm>
            </p:contentPart>
          </mc:Choice>
          <mc:Fallback xmlns="">
            <p:pic>
              <p:nvPicPr>
                <p:cNvPr id="472240" name="Freihand 472239">
                  <a:extLst>
                    <a:ext uri="{FF2B5EF4-FFF2-40B4-BE49-F238E27FC236}">
                      <a16:creationId xmlns:a16="http://schemas.microsoft.com/office/drawing/2014/main" id="{6EA8BFE4-CC77-4529-841B-B53F8F83CBBD}"/>
                    </a:ext>
                  </a:extLst>
                </p:cNvPr>
                <p:cNvPicPr/>
                <p:nvPr/>
              </p:nvPicPr>
              <p:blipFill>
                <a:blip r:embed="rId419"/>
                <a:stretch>
                  <a:fillRect/>
                </a:stretch>
              </p:blipFill>
              <p:spPr>
                <a:xfrm>
                  <a:off x="10911682" y="2312672"/>
                  <a:ext cx="29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72241" name="Freihand 472240">
                  <a:extLst>
                    <a:ext uri="{FF2B5EF4-FFF2-40B4-BE49-F238E27FC236}">
                      <a16:creationId xmlns:a16="http://schemas.microsoft.com/office/drawing/2014/main" id="{0288B622-C6E1-4747-B431-A83614478EB0}"/>
                    </a:ext>
                  </a:extLst>
                </p14:cNvPr>
                <p14:cNvContentPartPr/>
                <p14:nvPr/>
              </p14:nvContentPartPr>
              <p14:xfrm>
                <a:off x="10979002" y="2282072"/>
                <a:ext cx="232560" cy="68040"/>
              </p14:xfrm>
            </p:contentPart>
          </mc:Choice>
          <mc:Fallback xmlns="">
            <p:pic>
              <p:nvPicPr>
                <p:cNvPr id="472241" name="Freihand 472240">
                  <a:extLst>
                    <a:ext uri="{FF2B5EF4-FFF2-40B4-BE49-F238E27FC236}">
                      <a16:creationId xmlns:a16="http://schemas.microsoft.com/office/drawing/2014/main" id="{0288B622-C6E1-4747-B431-A83614478EB0}"/>
                    </a:ext>
                  </a:extLst>
                </p:cNvPr>
                <p:cNvPicPr/>
                <p:nvPr/>
              </p:nvPicPr>
              <p:blipFill>
                <a:blip r:embed="rId421"/>
                <a:stretch>
                  <a:fillRect/>
                </a:stretch>
              </p:blipFill>
              <p:spPr>
                <a:xfrm>
                  <a:off x="10974682" y="2277752"/>
                  <a:ext cx="241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72242" name="Freihand 472241">
                  <a:extLst>
                    <a:ext uri="{FF2B5EF4-FFF2-40B4-BE49-F238E27FC236}">
                      <a16:creationId xmlns:a16="http://schemas.microsoft.com/office/drawing/2014/main" id="{3DD2C2AF-154C-4615-9BC4-67558E57AFBA}"/>
                    </a:ext>
                  </a:extLst>
                </p14:cNvPr>
                <p14:cNvContentPartPr/>
                <p14:nvPr/>
              </p14:nvContentPartPr>
              <p14:xfrm>
                <a:off x="11245042" y="2226272"/>
                <a:ext cx="272160" cy="112320"/>
              </p14:xfrm>
            </p:contentPart>
          </mc:Choice>
          <mc:Fallback xmlns="">
            <p:pic>
              <p:nvPicPr>
                <p:cNvPr id="472242" name="Freihand 472241">
                  <a:extLst>
                    <a:ext uri="{FF2B5EF4-FFF2-40B4-BE49-F238E27FC236}">
                      <a16:creationId xmlns:a16="http://schemas.microsoft.com/office/drawing/2014/main" id="{3DD2C2AF-154C-4615-9BC4-67558E57AFBA}"/>
                    </a:ext>
                  </a:extLst>
                </p:cNvPr>
                <p:cNvPicPr/>
                <p:nvPr/>
              </p:nvPicPr>
              <p:blipFill>
                <a:blip r:embed="rId423"/>
                <a:stretch>
                  <a:fillRect/>
                </a:stretch>
              </p:blipFill>
              <p:spPr>
                <a:xfrm>
                  <a:off x="11240722" y="2221952"/>
                  <a:ext cx="280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472244" name="Freihand 472243">
                  <a:extLst>
                    <a:ext uri="{FF2B5EF4-FFF2-40B4-BE49-F238E27FC236}">
                      <a16:creationId xmlns:a16="http://schemas.microsoft.com/office/drawing/2014/main" id="{9A71699E-3070-40E4-8D4E-FD77FE05DFB4}"/>
                    </a:ext>
                  </a:extLst>
                </p14:cNvPr>
                <p14:cNvContentPartPr/>
                <p14:nvPr/>
              </p14:nvContentPartPr>
              <p14:xfrm>
                <a:off x="9161722" y="2576552"/>
                <a:ext cx="209880" cy="126720"/>
              </p14:xfrm>
            </p:contentPart>
          </mc:Choice>
          <mc:Fallback xmlns="">
            <p:pic>
              <p:nvPicPr>
                <p:cNvPr id="472244" name="Freihand 472243">
                  <a:extLst>
                    <a:ext uri="{FF2B5EF4-FFF2-40B4-BE49-F238E27FC236}">
                      <a16:creationId xmlns:a16="http://schemas.microsoft.com/office/drawing/2014/main" id="{9A71699E-3070-40E4-8D4E-FD77FE05DFB4}"/>
                    </a:ext>
                  </a:extLst>
                </p:cNvPr>
                <p:cNvPicPr/>
                <p:nvPr/>
              </p:nvPicPr>
              <p:blipFill>
                <a:blip r:embed="rId425"/>
                <a:stretch>
                  <a:fillRect/>
                </a:stretch>
              </p:blipFill>
              <p:spPr>
                <a:xfrm>
                  <a:off x="9157402" y="2572232"/>
                  <a:ext cx="218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472245" name="Freihand 472244">
                  <a:extLst>
                    <a:ext uri="{FF2B5EF4-FFF2-40B4-BE49-F238E27FC236}">
                      <a16:creationId xmlns:a16="http://schemas.microsoft.com/office/drawing/2014/main" id="{EF51E8F0-405F-40E0-BEC9-5AC3B02B4C01}"/>
                    </a:ext>
                  </a:extLst>
                </p14:cNvPr>
                <p14:cNvContentPartPr/>
                <p14:nvPr/>
              </p14:nvContentPartPr>
              <p14:xfrm>
                <a:off x="9404002" y="2620832"/>
                <a:ext cx="62640" cy="75960"/>
              </p14:xfrm>
            </p:contentPart>
          </mc:Choice>
          <mc:Fallback xmlns="">
            <p:pic>
              <p:nvPicPr>
                <p:cNvPr id="472245" name="Freihand 472244">
                  <a:extLst>
                    <a:ext uri="{FF2B5EF4-FFF2-40B4-BE49-F238E27FC236}">
                      <a16:creationId xmlns:a16="http://schemas.microsoft.com/office/drawing/2014/main" id="{EF51E8F0-405F-40E0-BEC9-5AC3B02B4C01}"/>
                    </a:ext>
                  </a:extLst>
                </p:cNvPr>
                <p:cNvPicPr/>
                <p:nvPr/>
              </p:nvPicPr>
              <p:blipFill>
                <a:blip r:embed="rId427"/>
                <a:stretch>
                  <a:fillRect/>
                </a:stretch>
              </p:blipFill>
              <p:spPr>
                <a:xfrm>
                  <a:off x="9399682" y="2616512"/>
                  <a:ext cx="71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472246" name="Freihand 472245">
                  <a:extLst>
                    <a:ext uri="{FF2B5EF4-FFF2-40B4-BE49-F238E27FC236}">
                      <a16:creationId xmlns:a16="http://schemas.microsoft.com/office/drawing/2014/main" id="{D4341980-767E-4FDB-84D2-B6429D5DDCEE}"/>
                    </a:ext>
                  </a:extLst>
                </p14:cNvPr>
                <p14:cNvContentPartPr/>
                <p14:nvPr/>
              </p14:nvContentPartPr>
              <p14:xfrm>
                <a:off x="9507682" y="2522192"/>
                <a:ext cx="119880" cy="162720"/>
              </p14:xfrm>
            </p:contentPart>
          </mc:Choice>
          <mc:Fallback xmlns="">
            <p:pic>
              <p:nvPicPr>
                <p:cNvPr id="472246" name="Freihand 472245">
                  <a:extLst>
                    <a:ext uri="{FF2B5EF4-FFF2-40B4-BE49-F238E27FC236}">
                      <a16:creationId xmlns:a16="http://schemas.microsoft.com/office/drawing/2014/main" id="{D4341980-767E-4FDB-84D2-B6429D5DDCEE}"/>
                    </a:ext>
                  </a:extLst>
                </p:cNvPr>
                <p:cNvPicPr/>
                <p:nvPr/>
              </p:nvPicPr>
              <p:blipFill>
                <a:blip r:embed="rId429"/>
                <a:stretch>
                  <a:fillRect/>
                </a:stretch>
              </p:blipFill>
              <p:spPr>
                <a:xfrm>
                  <a:off x="9503362" y="2517872"/>
                  <a:ext cx="128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472247" name="Freihand 472246">
                  <a:extLst>
                    <a:ext uri="{FF2B5EF4-FFF2-40B4-BE49-F238E27FC236}">
                      <a16:creationId xmlns:a16="http://schemas.microsoft.com/office/drawing/2014/main" id="{40F7AF51-CB3E-4409-8CA3-E79EA1666020}"/>
                    </a:ext>
                  </a:extLst>
                </p14:cNvPr>
                <p14:cNvContentPartPr/>
                <p14:nvPr/>
              </p14:nvContentPartPr>
              <p14:xfrm>
                <a:off x="9654202" y="2600312"/>
                <a:ext cx="72360" cy="86400"/>
              </p14:xfrm>
            </p:contentPart>
          </mc:Choice>
          <mc:Fallback xmlns="">
            <p:pic>
              <p:nvPicPr>
                <p:cNvPr id="472247" name="Freihand 472246">
                  <a:extLst>
                    <a:ext uri="{FF2B5EF4-FFF2-40B4-BE49-F238E27FC236}">
                      <a16:creationId xmlns:a16="http://schemas.microsoft.com/office/drawing/2014/main" id="{40F7AF51-CB3E-4409-8CA3-E79EA1666020}"/>
                    </a:ext>
                  </a:extLst>
                </p:cNvPr>
                <p:cNvPicPr/>
                <p:nvPr/>
              </p:nvPicPr>
              <p:blipFill>
                <a:blip r:embed="rId431"/>
                <a:stretch>
                  <a:fillRect/>
                </a:stretch>
              </p:blipFill>
              <p:spPr>
                <a:xfrm>
                  <a:off x="9649882" y="2595992"/>
                  <a:ext cx="81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472248" name="Freihand 472247">
                  <a:extLst>
                    <a:ext uri="{FF2B5EF4-FFF2-40B4-BE49-F238E27FC236}">
                      <a16:creationId xmlns:a16="http://schemas.microsoft.com/office/drawing/2014/main" id="{51459236-5012-49E2-BC6E-AC2A249F084B}"/>
                    </a:ext>
                  </a:extLst>
                </p14:cNvPr>
                <p14:cNvContentPartPr/>
                <p14:nvPr/>
              </p14:nvContentPartPr>
              <p14:xfrm>
                <a:off x="9748882" y="2530832"/>
                <a:ext cx="165960" cy="134280"/>
              </p14:xfrm>
            </p:contentPart>
          </mc:Choice>
          <mc:Fallback xmlns="">
            <p:pic>
              <p:nvPicPr>
                <p:cNvPr id="472248" name="Freihand 472247">
                  <a:extLst>
                    <a:ext uri="{FF2B5EF4-FFF2-40B4-BE49-F238E27FC236}">
                      <a16:creationId xmlns:a16="http://schemas.microsoft.com/office/drawing/2014/main" id="{51459236-5012-49E2-BC6E-AC2A249F084B}"/>
                    </a:ext>
                  </a:extLst>
                </p:cNvPr>
                <p:cNvPicPr/>
                <p:nvPr/>
              </p:nvPicPr>
              <p:blipFill>
                <a:blip r:embed="rId433"/>
                <a:stretch>
                  <a:fillRect/>
                </a:stretch>
              </p:blipFill>
              <p:spPr>
                <a:xfrm>
                  <a:off x="9744562" y="2526512"/>
                  <a:ext cx="174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472249" name="Freihand 472248">
                  <a:extLst>
                    <a:ext uri="{FF2B5EF4-FFF2-40B4-BE49-F238E27FC236}">
                      <a16:creationId xmlns:a16="http://schemas.microsoft.com/office/drawing/2014/main" id="{4BDD4A92-0242-4F48-A391-2A9DBC9144F3}"/>
                    </a:ext>
                  </a:extLst>
                </p14:cNvPr>
                <p14:cNvContentPartPr/>
                <p14:nvPr/>
              </p14:nvContentPartPr>
              <p14:xfrm>
                <a:off x="9972802" y="2496632"/>
                <a:ext cx="116280" cy="143640"/>
              </p14:xfrm>
            </p:contentPart>
          </mc:Choice>
          <mc:Fallback xmlns="">
            <p:pic>
              <p:nvPicPr>
                <p:cNvPr id="472249" name="Freihand 472248">
                  <a:extLst>
                    <a:ext uri="{FF2B5EF4-FFF2-40B4-BE49-F238E27FC236}">
                      <a16:creationId xmlns:a16="http://schemas.microsoft.com/office/drawing/2014/main" id="{4BDD4A92-0242-4F48-A391-2A9DBC9144F3}"/>
                    </a:ext>
                  </a:extLst>
                </p:cNvPr>
                <p:cNvPicPr/>
                <p:nvPr/>
              </p:nvPicPr>
              <p:blipFill>
                <a:blip r:embed="rId435"/>
                <a:stretch>
                  <a:fillRect/>
                </a:stretch>
              </p:blipFill>
              <p:spPr>
                <a:xfrm>
                  <a:off x="9968482" y="2492312"/>
                  <a:ext cx="124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472250" name="Freihand 472249">
                  <a:extLst>
                    <a:ext uri="{FF2B5EF4-FFF2-40B4-BE49-F238E27FC236}">
                      <a16:creationId xmlns:a16="http://schemas.microsoft.com/office/drawing/2014/main" id="{6A799485-58AA-4759-86BB-5DD5BE40D7CD}"/>
                    </a:ext>
                  </a:extLst>
                </p14:cNvPr>
                <p14:cNvContentPartPr/>
                <p14:nvPr/>
              </p14:nvContentPartPr>
              <p14:xfrm>
                <a:off x="10025722" y="2568992"/>
                <a:ext cx="256680" cy="90720"/>
              </p14:xfrm>
            </p:contentPart>
          </mc:Choice>
          <mc:Fallback xmlns="">
            <p:pic>
              <p:nvPicPr>
                <p:cNvPr id="472250" name="Freihand 472249">
                  <a:extLst>
                    <a:ext uri="{FF2B5EF4-FFF2-40B4-BE49-F238E27FC236}">
                      <a16:creationId xmlns:a16="http://schemas.microsoft.com/office/drawing/2014/main" id="{6A799485-58AA-4759-86BB-5DD5BE40D7CD}"/>
                    </a:ext>
                  </a:extLst>
                </p:cNvPr>
                <p:cNvPicPr/>
                <p:nvPr/>
              </p:nvPicPr>
              <p:blipFill>
                <a:blip r:embed="rId437"/>
                <a:stretch>
                  <a:fillRect/>
                </a:stretch>
              </p:blipFill>
              <p:spPr>
                <a:xfrm>
                  <a:off x="10021402" y="2564672"/>
                  <a:ext cx="265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472251" name="Freihand 472250">
                  <a:extLst>
                    <a:ext uri="{FF2B5EF4-FFF2-40B4-BE49-F238E27FC236}">
                      <a16:creationId xmlns:a16="http://schemas.microsoft.com/office/drawing/2014/main" id="{28500544-1235-46ED-A71E-7100E7496D9E}"/>
                    </a:ext>
                  </a:extLst>
                </p14:cNvPr>
                <p14:cNvContentPartPr/>
                <p14:nvPr/>
              </p14:nvContentPartPr>
              <p14:xfrm>
                <a:off x="10307242" y="2536592"/>
                <a:ext cx="118800" cy="129600"/>
              </p14:xfrm>
            </p:contentPart>
          </mc:Choice>
          <mc:Fallback xmlns="">
            <p:pic>
              <p:nvPicPr>
                <p:cNvPr id="472251" name="Freihand 472250">
                  <a:extLst>
                    <a:ext uri="{FF2B5EF4-FFF2-40B4-BE49-F238E27FC236}">
                      <a16:creationId xmlns:a16="http://schemas.microsoft.com/office/drawing/2014/main" id="{28500544-1235-46ED-A71E-7100E7496D9E}"/>
                    </a:ext>
                  </a:extLst>
                </p:cNvPr>
                <p:cNvPicPr/>
                <p:nvPr/>
              </p:nvPicPr>
              <p:blipFill>
                <a:blip r:embed="rId439"/>
                <a:stretch>
                  <a:fillRect/>
                </a:stretch>
              </p:blipFill>
              <p:spPr>
                <a:xfrm>
                  <a:off x="10302922" y="2532272"/>
                  <a:ext cx="127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472252" name="Freihand 472251">
                  <a:extLst>
                    <a:ext uri="{FF2B5EF4-FFF2-40B4-BE49-F238E27FC236}">
                      <a16:creationId xmlns:a16="http://schemas.microsoft.com/office/drawing/2014/main" id="{D9EEA17F-355E-43C3-831D-FE91E1C53A70}"/>
                    </a:ext>
                  </a:extLst>
                </p14:cNvPr>
                <p14:cNvContentPartPr/>
                <p14:nvPr/>
              </p14:nvContentPartPr>
              <p14:xfrm>
                <a:off x="10444762" y="2532992"/>
                <a:ext cx="121320" cy="104040"/>
              </p14:xfrm>
            </p:contentPart>
          </mc:Choice>
          <mc:Fallback xmlns="">
            <p:pic>
              <p:nvPicPr>
                <p:cNvPr id="472252" name="Freihand 472251">
                  <a:extLst>
                    <a:ext uri="{FF2B5EF4-FFF2-40B4-BE49-F238E27FC236}">
                      <a16:creationId xmlns:a16="http://schemas.microsoft.com/office/drawing/2014/main" id="{D9EEA17F-355E-43C3-831D-FE91E1C53A70}"/>
                    </a:ext>
                  </a:extLst>
                </p:cNvPr>
                <p:cNvPicPr/>
                <p:nvPr/>
              </p:nvPicPr>
              <p:blipFill>
                <a:blip r:embed="rId441"/>
                <a:stretch>
                  <a:fillRect/>
                </a:stretch>
              </p:blipFill>
              <p:spPr>
                <a:xfrm>
                  <a:off x="10440442" y="2528672"/>
                  <a:ext cx="129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472254" name="Freihand 472253">
                  <a:extLst>
                    <a:ext uri="{FF2B5EF4-FFF2-40B4-BE49-F238E27FC236}">
                      <a16:creationId xmlns:a16="http://schemas.microsoft.com/office/drawing/2014/main" id="{774F92BB-1B87-4593-987E-464916A25E82}"/>
                    </a:ext>
                  </a:extLst>
                </p14:cNvPr>
                <p14:cNvContentPartPr/>
                <p14:nvPr/>
              </p14:nvContentPartPr>
              <p14:xfrm>
                <a:off x="8938162" y="2947712"/>
                <a:ext cx="146160" cy="22320"/>
              </p14:xfrm>
            </p:contentPart>
          </mc:Choice>
          <mc:Fallback xmlns="">
            <p:pic>
              <p:nvPicPr>
                <p:cNvPr id="472254" name="Freihand 472253">
                  <a:extLst>
                    <a:ext uri="{FF2B5EF4-FFF2-40B4-BE49-F238E27FC236}">
                      <a16:creationId xmlns:a16="http://schemas.microsoft.com/office/drawing/2014/main" id="{774F92BB-1B87-4593-987E-464916A25E82}"/>
                    </a:ext>
                  </a:extLst>
                </p:cNvPr>
                <p:cNvPicPr/>
                <p:nvPr/>
              </p:nvPicPr>
              <p:blipFill>
                <a:blip r:embed="rId443"/>
                <a:stretch>
                  <a:fillRect/>
                </a:stretch>
              </p:blipFill>
              <p:spPr>
                <a:xfrm>
                  <a:off x="8933842" y="2943392"/>
                  <a:ext cx="1548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72255" name="Freihand 472254">
                  <a:extLst>
                    <a:ext uri="{FF2B5EF4-FFF2-40B4-BE49-F238E27FC236}">
                      <a16:creationId xmlns:a16="http://schemas.microsoft.com/office/drawing/2014/main" id="{6EF9282A-B21F-49DE-A5DA-1BF63298F9E2}"/>
                    </a:ext>
                  </a:extLst>
                </p14:cNvPr>
                <p14:cNvContentPartPr/>
                <p14:nvPr/>
              </p14:nvContentPartPr>
              <p14:xfrm>
                <a:off x="9216082" y="2908832"/>
                <a:ext cx="115200" cy="243000"/>
              </p14:xfrm>
            </p:contentPart>
          </mc:Choice>
          <mc:Fallback xmlns="">
            <p:pic>
              <p:nvPicPr>
                <p:cNvPr id="472255" name="Freihand 472254">
                  <a:extLst>
                    <a:ext uri="{FF2B5EF4-FFF2-40B4-BE49-F238E27FC236}">
                      <a16:creationId xmlns:a16="http://schemas.microsoft.com/office/drawing/2014/main" id="{6EF9282A-B21F-49DE-A5DA-1BF63298F9E2}"/>
                    </a:ext>
                  </a:extLst>
                </p:cNvPr>
                <p:cNvPicPr/>
                <p:nvPr/>
              </p:nvPicPr>
              <p:blipFill>
                <a:blip r:embed="rId445"/>
                <a:stretch>
                  <a:fillRect/>
                </a:stretch>
              </p:blipFill>
              <p:spPr>
                <a:xfrm>
                  <a:off x="9211762" y="2904512"/>
                  <a:ext cx="1238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472256" name="Freihand 472255">
                  <a:extLst>
                    <a:ext uri="{FF2B5EF4-FFF2-40B4-BE49-F238E27FC236}">
                      <a16:creationId xmlns:a16="http://schemas.microsoft.com/office/drawing/2014/main" id="{1BD97912-E4B8-451B-BA27-F55BAE342F90}"/>
                    </a:ext>
                  </a:extLst>
                </p14:cNvPr>
                <p14:cNvContentPartPr/>
                <p14:nvPr/>
              </p14:nvContentPartPr>
              <p14:xfrm>
                <a:off x="9357922" y="2877512"/>
                <a:ext cx="144720" cy="126720"/>
              </p14:xfrm>
            </p:contentPart>
          </mc:Choice>
          <mc:Fallback xmlns="">
            <p:pic>
              <p:nvPicPr>
                <p:cNvPr id="472256" name="Freihand 472255">
                  <a:extLst>
                    <a:ext uri="{FF2B5EF4-FFF2-40B4-BE49-F238E27FC236}">
                      <a16:creationId xmlns:a16="http://schemas.microsoft.com/office/drawing/2014/main" id="{1BD97912-E4B8-451B-BA27-F55BAE342F90}"/>
                    </a:ext>
                  </a:extLst>
                </p:cNvPr>
                <p:cNvPicPr/>
                <p:nvPr/>
              </p:nvPicPr>
              <p:blipFill>
                <a:blip r:embed="rId447"/>
                <a:stretch>
                  <a:fillRect/>
                </a:stretch>
              </p:blipFill>
              <p:spPr>
                <a:xfrm>
                  <a:off x="9353602" y="2873192"/>
                  <a:ext cx="153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472258" name="Freihand 472257">
                  <a:extLst>
                    <a:ext uri="{FF2B5EF4-FFF2-40B4-BE49-F238E27FC236}">
                      <a16:creationId xmlns:a16="http://schemas.microsoft.com/office/drawing/2014/main" id="{3B47DF13-2A5B-4BA0-938E-AFE4B1B2D878}"/>
                    </a:ext>
                  </a:extLst>
                </p14:cNvPr>
                <p14:cNvContentPartPr/>
                <p14:nvPr/>
              </p14:nvContentPartPr>
              <p14:xfrm>
                <a:off x="9502282" y="2905592"/>
                <a:ext cx="234360" cy="84600"/>
              </p14:xfrm>
            </p:contentPart>
          </mc:Choice>
          <mc:Fallback xmlns="">
            <p:pic>
              <p:nvPicPr>
                <p:cNvPr id="472258" name="Freihand 472257">
                  <a:extLst>
                    <a:ext uri="{FF2B5EF4-FFF2-40B4-BE49-F238E27FC236}">
                      <a16:creationId xmlns:a16="http://schemas.microsoft.com/office/drawing/2014/main" id="{3B47DF13-2A5B-4BA0-938E-AFE4B1B2D878}"/>
                    </a:ext>
                  </a:extLst>
                </p:cNvPr>
                <p:cNvPicPr/>
                <p:nvPr/>
              </p:nvPicPr>
              <p:blipFill>
                <a:blip r:embed="rId449"/>
                <a:stretch>
                  <a:fillRect/>
                </a:stretch>
              </p:blipFill>
              <p:spPr>
                <a:xfrm>
                  <a:off x="9497962" y="2901272"/>
                  <a:ext cx="243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72259" name="Freihand 472258">
                  <a:extLst>
                    <a:ext uri="{FF2B5EF4-FFF2-40B4-BE49-F238E27FC236}">
                      <a16:creationId xmlns:a16="http://schemas.microsoft.com/office/drawing/2014/main" id="{C3BD68E8-7F73-407D-A1DB-F87AD6D96CF1}"/>
                    </a:ext>
                  </a:extLst>
                </p14:cNvPr>
                <p14:cNvContentPartPr/>
                <p14:nvPr/>
              </p14:nvContentPartPr>
              <p14:xfrm>
                <a:off x="9708922" y="2898392"/>
                <a:ext cx="42120" cy="9360"/>
              </p14:xfrm>
            </p:contentPart>
          </mc:Choice>
          <mc:Fallback xmlns="">
            <p:pic>
              <p:nvPicPr>
                <p:cNvPr id="472259" name="Freihand 472258">
                  <a:extLst>
                    <a:ext uri="{FF2B5EF4-FFF2-40B4-BE49-F238E27FC236}">
                      <a16:creationId xmlns:a16="http://schemas.microsoft.com/office/drawing/2014/main" id="{C3BD68E8-7F73-407D-A1DB-F87AD6D96CF1}"/>
                    </a:ext>
                  </a:extLst>
                </p:cNvPr>
                <p:cNvPicPr/>
                <p:nvPr/>
              </p:nvPicPr>
              <p:blipFill>
                <a:blip r:embed="rId451"/>
                <a:stretch>
                  <a:fillRect/>
                </a:stretch>
              </p:blipFill>
              <p:spPr>
                <a:xfrm>
                  <a:off x="9704602" y="2894072"/>
                  <a:ext cx="50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472260" name="Freihand 472259">
                  <a:extLst>
                    <a:ext uri="{FF2B5EF4-FFF2-40B4-BE49-F238E27FC236}">
                      <a16:creationId xmlns:a16="http://schemas.microsoft.com/office/drawing/2014/main" id="{B152C916-C712-4B97-B3C2-2418AE5E8DCE}"/>
                    </a:ext>
                  </a:extLst>
                </p14:cNvPr>
                <p14:cNvContentPartPr/>
                <p14:nvPr/>
              </p14:nvContentPartPr>
              <p14:xfrm>
                <a:off x="9737722" y="2913872"/>
                <a:ext cx="130320" cy="217080"/>
              </p14:xfrm>
            </p:contentPart>
          </mc:Choice>
          <mc:Fallback xmlns="">
            <p:pic>
              <p:nvPicPr>
                <p:cNvPr id="472260" name="Freihand 472259">
                  <a:extLst>
                    <a:ext uri="{FF2B5EF4-FFF2-40B4-BE49-F238E27FC236}">
                      <a16:creationId xmlns:a16="http://schemas.microsoft.com/office/drawing/2014/main" id="{B152C916-C712-4B97-B3C2-2418AE5E8DCE}"/>
                    </a:ext>
                  </a:extLst>
                </p:cNvPr>
                <p:cNvPicPr/>
                <p:nvPr/>
              </p:nvPicPr>
              <p:blipFill>
                <a:blip r:embed="rId453"/>
                <a:stretch>
                  <a:fillRect/>
                </a:stretch>
              </p:blipFill>
              <p:spPr>
                <a:xfrm>
                  <a:off x="9733402" y="2909552"/>
                  <a:ext cx="1389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472261" name="Freihand 472260">
                  <a:extLst>
                    <a:ext uri="{FF2B5EF4-FFF2-40B4-BE49-F238E27FC236}">
                      <a16:creationId xmlns:a16="http://schemas.microsoft.com/office/drawing/2014/main" id="{76DC041B-B93E-4C3E-A98A-B001EBE2BCD5}"/>
                    </a:ext>
                  </a:extLst>
                </p14:cNvPr>
                <p14:cNvContentPartPr/>
                <p14:nvPr/>
              </p14:nvContentPartPr>
              <p14:xfrm>
                <a:off x="10040122" y="2826392"/>
                <a:ext cx="96480" cy="155160"/>
              </p14:xfrm>
            </p:contentPart>
          </mc:Choice>
          <mc:Fallback xmlns="">
            <p:pic>
              <p:nvPicPr>
                <p:cNvPr id="472261" name="Freihand 472260">
                  <a:extLst>
                    <a:ext uri="{FF2B5EF4-FFF2-40B4-BE49-F238E27FC236}">
                      <a16:creationId xmlns:a16="http://schemas.microsoft.com/office/drawing/2014/main" id="{76DC041B-B93E-4C3E-A98A-B001EBE2BCD5}"/>
                    </a:ext>
                  </a:extLst>
                </p:cNvPr>
                <p:cNvPicPr/>
                <p:nvPr/>
              </p:nvPicPr>
              <p:blipFill>
                <a:blip r:embed="rId455"/>
                <a:stretch>
                  <a:fillRect/>
                </a:stretch>
              </p:blipFill>
              <p:spPr>
                <a:xfrm>
                  <a:off x="10035802" y="2822072"/>
                  <a:ext cx="105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472262" name="Freihand 472261">
                  <a:extLst>
                    <a:ext uri="{FF2B5EF4-FFF2-40B4-BE49-F238E27FC236}">
                      <a16:creationId xmlns:a16="http://schemas.microsoft.com/office/drawing/2014/main" id="{C1693DEC-425F-4FCA-863C-1B7E324541ED}"/>
                    </a:ext>
                  </a:extLst>
                </p14:cNvPr>
                <p14:cNvContentPartPr/>
                <p14:nvPr/>
              </p14:nvContentPartPr>
              <p14:xfrm>
                <a:off x="10122562" y="2819192"/>
                <a:ext cx="98640" cy="144720"/>
              </p14:xfrm>
            </p:contentPart>
          </mc:Choice>
          <mc:Fallback xmlns="">
            <p:pic>
              <p:nvPicPr>
                <p:cNvPr id="472262" name="Freihand 472261">
                  <a:extLst>
                    <a:ext uri="{FF2B5EF4-FFF2-40B4-BE49-F238E27FC236}">
                      <a16:creationId xmlns:a16="http://schemas.microsoft.com/office/drawing/2014/main" id="{C1693DEC-425F-4FCA-863C-1B7E324541ED}"/>
                    </a:ext>
                  </a:extLst>
                </p:cNvPr>
                <p:cNvPicPr/>
                <p:nvPr/>
              </p:nvPicPr>
              <p:blipFill>
                <a:blip r:embed="rId457"/>
                <a:stretch>
                  <a:fillRect/>
                </a:stretch>
              </p:blipFill>
              <p:spPr>
                <a:xfrm>
                  <a:off x="10118242" y="2814872"/>
                  <a:ext cx="107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472263" name="Freihand 472262">
                  <a:extLst>
                    <a:ext uri="{FF2B5EF4-FFF2-40B4-BE49-F238E27FC236}">
                      <a16:creationId xmlns:a16="http://schemas.microsoft.com/office/drawing/2014/main" id="{080477E2-4A2C-42DB-979D-72DD87BC86EC}"/>
                    </a:ext>
                  </a:extLst>
                </p14:cNvPr>
                <p14:cNvContentPartPr/>
                <p14:nvPr/>
              </p14:nvContentPartPr>
              <p14:xfrm>
                <a:off x="10214722" y="2874992"/>
                <a:ext cx="142920" cy="58320"/>
              </p14:xfrm>
            </p:contentPart>
          </mc:Choice>
          <mc:Fallback xmlns="">
            <p:pic>
              <p:nvPicPr>
                <p:cNvPr id="472263" name="Freihand 472262">
                  <a:extLst>
                    <a:ext uri="{FF2B5EF4-FFF2-40B4-BE49-F238E27FC236}">
                      <a16:creationId xmlns:a16="http://schemas.microsoft.com/office/drawing/2014/main" id="{080477E2-4A2C-42DB-979D-72DD87BC86EC}"/>
                    </a:ext>
                  </a:extLst>
                </p:cNvPr>
                <p:cNvPicPr/>
                <p:nvPr/>
              </p:nvPicPr>
              <p:blipFill>
                <a:blip r:embed="rId459"/>
                <a:stretch>
                  <a:fillRect/>
                </a:stretch>
              </p:blipFill>
              <p:spPr>
                <a:xfrm>
                  <a:off x="10210402" y="2870672"/>
                  <a:ext cx="151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72264" name="Freihand 472263">
                  <a:extLst>
                    <a:ext uri="{FF2B5EF4-FFF2-40B4-BE49-F238E27FC236}">
                      <a16:creationId xmlns:a16="http://schemas.microsoft.com/office/drawing/2014/main" id="{42C84257-77EF-41B4-8C93-F9E1D8FDCC01}"/>
                    </a:ext>
                  </a:extLst>
                </p14:cNvPr>
                <p14:cNvContentPartPr/>
                <p14:nvPr/>
              </p14:nvContentPartPr>
              <p14:xfrm>
                <a:off x="10399762" y="2867432"/>
                <a:ext cx="182880" cy="68040"/>
              </p14:xfrm>
            </p:contentPart>
          </mc:Choice>
          <mc:Fallback xmlns="">
            <p:pic>
              <p:nvPicPr>
                <p:cNvPr id="472264" name="Freihand 472263">
                  <a:extLst>
                    <a:ext uri="{FF2B5EF4-FFF2-40B4-BE49-F238E27FC236}">
                      <a16:creationId xmlns:a16="http://schemas.microsoft.com/office/drawing/2014/main" id="{42C84257-77EF-41B4-8C93-F9E1D8FDCC01}"/>
                    </a:ext>
                  </a:extLst>
                </p:cNvPr>
                <p:cNvPicPr/>
                <p:nvPr/>
              </p:nvPicPr>
              <p:blipFill>
                <a:blip r:embed="rId461"/>
                <a:stretch>
                  <a:fillRect/>
                </a:stretch>
              </p:blipFill>
              <p:spPr>
                <a:xfrm>
                  <a:off x="10395442" y="2863112"/>
                  <a:ext cx="191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72265" name="Freihand 472264">
                  <a:extLst>
                    <a:ext uri="{FF2B5EF4-FFF2-40B4-BE49-F238E27FC236}">
                      <a16:creationId xmlns:a16="http://schemas.microsoft.com/office/drawing/2014/main" id="{85B76BFB-F52F-415F-A45F-DD208CAD1F9E}"/>
                    </a:ext>
                  </a:extLst>
                </p14:cNvPr>
                <p14:cNvContentPartPr/>
                <p14:nvPr/>
              </p14:nvContentPartPr>
              <p14:xfrm>
                <a:off x="10622602" y="2754752"/>
                <a:ext cx="436320" cy="195480"/>
              </p14:xfrm>
            </p:contentPart>
          </mc:Choice>
          <mc:Fallback xmlns="">
            <p:pic>
              <p:nvPicPr>
                <p:cNvPr id="472265" name="Freihand 472264">
                  <a:extLst>
                    <a:ext uri="{FF2B5EF4-FFF2-40B4-BE49-F238E27FC236}">
                      <a16:creationId xmlns:a16="http://schemas.microsoft.com/office/drawing/2014/main" id="{85B76BFB-F52F-415F-A45F-DD208CAD1F9E}"/>
                    </a:ext>
                  </a:extLst>
                </p:cNvPr>
                <p:cNvPicPr/>
                <p:nvPr/>
              </p:nvPicPr>
              <p:blipFill>
                <a:blip r:embed="rId463"/>
                <a:stretch>
                  <a:fillRect/>
                </a:stretch>
              </p:blipFill>
              <p:spPr>
                <a:xfrm>
                  <a:off x="10618282" y="2750432"/>
                  <a:ext cx="444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72266" name="Freihand 472265">
                  <a:extLst>
                    <a:ext uri="{FF2B5EF4-FFF2-40B4-BE49-F238E27FC236}">
                      <a16:creationId xmlns:a16="http://schemas.microsoft.com/office/drawing/2014/main" id="{C2618376-5577-4B1A-905A-3CE0631583B3}"/>
                    </a:ext>
                  </a:extLst>
                </p14:cNvPr>
                <p14:cNvContentPartPr/>
                <p14:nvPr/>
              </p14:nvContentPartPr>
              <p14:xfrm>
                <a:off x="11035522" y="2749352"/>
                <a:ext cx="16920" cy="6480"/>
              </p14:xfrm>
            </p:contentPart>
          </mc:Choice>
          <mc:Fallback xmlns="">
            <p:pic>
              <p:nvPicPr>
                <p:cNvPr id="472266" name="Freihand 472265">
                  <a:extLst>
                    <a:ext uri="{FF2B5EF4-FFF2-40B4-BE49-F238E27FC236}">
                      <a16:creationId xmlns:a16="http://schemas.microsoft.com/office/drawing/2014/main" id="{C2618376-5577-4B1A-905A-3CE0631583B3}"/>
                    </a:ext>
                  </a:extLst>
                </p:cNvPr>
                <p:cNvPicPr/>
                <p:nvPr/>
              </p:nvPicPr>
              <p:blipFill>
                <a:blip r:embed="rId465"/>
                <a:stretch>
                  <a:fillRect/>
                </a:stretch>
              </p:blipFill>
              <p:spPr>
                <a:xfrm>
                  <a:off x="11031202" y="2745032"/>
                  <a:ext cx="255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72267" name="Freihand 472266">
                  <a:extLst>
                    <a:ext uri="{FF2B5EF4-FFF2-40B4-BE49-F238E27FC236}">
                      <a16:creationId xmlns:a16="http://schemas.microsoft.com/office/drawing/2014/main" id="{62804A0A-9216-4AC4-94CF-E60DFE979213}"/>
                    </a:ext>
                  </a:extLst>
                </p14:cNvPr>
                <p14:cNvContentPartPr/>
                <p14:nvPr/>
              </p14:nvContentPartPr>
              <p14:xfrm>
                <a:off x="11039482" y="2833952"/>
                <a:ext cx="90000" cy="249480"/>
              </p14:xfrm>
            </p:contentPart>
          </mc:Choice>
          <mc:Fallback xmlns="">
            <p:pic>
              <p:nvPicPr>
                <p:cNvPr id="472267" name="Freihand 472266">
                  <a:extLst>
                    <a:ext uri="{FF2B5EF4-FFF2-40B4-BE49-F238E27FC236}">
                      <a16:creationId xmlns:a16="http://schemas.microsoft.com/office/drawing/2014/main" id="{62804A0A-9216-4AC4-94CF-E60DFE979213}"/>
                    </a:ext>
                  </a:extLst>
                </p:cNvPr>
                <p:cNvPicPr/>
                <p:nvPr/>
              </p:nvPicPr>
              <p:blipFill>
                <a:blip r:embed="rId467"/>
                <a:stretch>
                  <a:fillRect/>
                </a:stretch>
              </p:blipFill>
              <p:spPr>
                <a:xfrm>
                  <a:off x="11035162" y="2829632"/>
                  <a:ext cx="986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72268" name="Freihand 472267">
                  <a:extLst>
                    <a:ext uri="{FF2B5EF4-FFF2-40B4-BE49-F238E27FC236}">
                      <a16:creationId xmlns:a16="http://schemas.microsoft.com/office/drawing/2014/main" id="{CC2EED4A-D7ED-4206-A692-2DCB599783DF}"/>
                    </a:ext>
                  </a:extLst>
                </p14:cNvPr>
                <p14:cNvContentPartPr/>
                <p14:nvPr/>
              </p14:nvContentPartPr>
              <p14:xfrm>
                <a:off x="10835002" y="2689232"/>
                <a:ext cx="67320" cy="16920"/>
              </p14:xfrm>
            </p:contentPart>
          </mc:Choice>
          <mc:Fallback xmlns="">
            <p:pic>
              <p:nvPicPr>
                <p:cNvPr id="472268" name="Freihand 472267">
                  <a:extLst>
                    <a:ext uri="{FF2B5EF4-FFF2-40B4-BE49-F238E27FC236}">
                      <a16:creationId xmlns:a16="http://schemas.microsoft.com/office/drawing/2014/main" id="{CC2EED4A-D7ED-4206-A692-2DCB599783DF}"/>
                    </a:ext>
                  </a:extLst>
                </p:cNvPr>
                <p:cNvPicPr/>
                <p:nvPr/>
              </p:nvPicPr>
              <p:blipFill>
                <a:blip r:embed="rId469"/>
                <a:stretch>
                  <a:fillRect/>
                </a:stretch>
              </p:blipFill>
              <p:spPr>
                <a:xfrm>
                  <a:off x="10830682" y="2684912"/>
                  <a:ext cx="75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472269" name="Freihand 472268">
                  <a:extLst>
                    <a:ext uri="{FF2B5EF4-FFF2-40B4-BE49-F238E27FC236}">
                      <a16:creationId xmlns:a16="http://schemas.microsoft.com/office/drawing/2014/main" id="{31B3ABDB-8B4B-4BBF-A2B7-0DD1CB5221D8}"/>
                    </a:ext>
                  </a:extLst>
                </p14:cNvPr>
                <p14:cNvContentPartPr/>
                <p14:nvPr/>
              </p14:nvContentPartPr>
              <p14:xfrm>
                <a:off x="11182762" y="2720192"/>
                <a:ext cx="105840" cy="140760"/>
              </p14:xfrm>
            </p:contentPart>
          </mc:Choice>
          <mc:Fallback xmlns="">
            <p:pic>
              <p:nvPicPr>
                <p:cNvPr id="472269" name="Freihand 472268">
                  <a:extLst>
                    <a:ext uri="{FF2B5EF4-FFF2-40B4-BE49-F238E27FC236}">
                      <a16:creationId xmlns:a16="http://schemas.microsoft.com/office/drawing/2014/main" id="{31B3ABDB-8B4B-4BBF-A2B7-0DD1CB5221D8}"/>
                    </a:ext>
                  </a:extLst>
                </p:cNvPr>
                <p:cNvPicPr/>
                <p:nvPr/>
              </p:nvPicPr>
              <p:blipFill>
                <a:blip r:embed="rId471"/>
                <a:stretch>
                  <a:fillRect/>
                </a:stretch>
              </p:blipFill>
              <p:spPr>
                <a:xfrm>
                  <a:off x="11178442" y="2715872"/>
                  <a:ext cx="114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472270" name="Freihand 472269">
                  <a:extLst>
                    <a:ext uri="{FF2B5EF4-FFF2-40B4-BE49-F238E27FC236}">
                      <a16:creationId xmlns:a16="http://schemas.microsoft.com/office/drawing/2014/main" id="{628EF120-1565-4F87-A2A2-4D185C6D25B2}"/>
                    </a:ext>
                  </a:extLst>
                </p14:cNvPr>
                <p14:cNvContentPartPr/>
                <p14:nvPr/>
              </p14:nvContentPartPr>
              <p14:xfrm>
                <a:off x="11222362" y="2830352"/>
                <a:ext cx="37800" cy="40680"/>
              </p14:xfrm>
            </p:contentPart>
          </mc:Choice>
          <mc:Fallback xmlns="">
            <p:pic>
              <p:nvPicPr>
                <p:cNvPr id="472270" name="Freihand 472269">
                  <a:extLst>
                    <a:ext uri="{FF2B5EF4-FFF2-40B4-BE49-F238E27FC236}">
                      <a16:creationId xmlns:a16="http://schemas.microsoft.com/office/drawing/2014/main" id="{628EF120-1565-4F87-A2A2-4D185C6D25B2}"/>
                    </a:ext>
                  </a:extLst>
                </p:cNvPr>
                <p:cNvPicPr/>
                <p:nvPr/>
              </p:nvPicPr>
              <p:blipFill>
                <a:blip r:embed="rId473"/>
                <a:stretch>
                  <a:fillRect/>
                </a:stretch>
              </p:blipFill>
              <p:spPr>
                <a:xfrm>
                  <a:off x="11218042" y="2826032"/>
                  <a:ext cx="46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472271" name="Freihand 472270">
                  <a:extLst>
                    <a:ext uri="{FF2B5EF4-FFF2-40B4-BE49-F238E27FC236}">
                      <a16:creationId xmlns:a16="http://schemas.microsoft.com/office/drawing/2014/main" id="{1F9E8F33-13ED-4E90-A862-3DB176C4E115}"/>
                    </a:ext>
                  </a:extLst>
                </p14:cNvPr>
                <p14:cNvContentPartPr/>
                <p14:nvPr/>
              </p14:nvContentPartPr>
              <p14:xfrm>
                <a:off x="11291482" y="2687072"/>
                <a:ext cx="228600" cy="165960"/>
              </p14:xfrm>
            </p:contentPart>
          </mc:Choice>
          <mc:Fallback xmlns="">
            <p:pic>
              <p:nvPicPr>
                <p:cNvPr id="472271" name="Freihand 472270">
                  <a:extLst>
                    <a:ext uri="{FF2B5EF4-FFF2-40B4-BE49-F238E27FC236}">
                      <a16:creationId xmlns:a16="http://schemas.microsoft.com/office/drawing/2014/main" id="{1F9E8F33-13ED-4E90-A862-3DB176C4E115}"/>
                    </a:ext>
                  </a:extLst>
                </p:cNvPr>
                <p:cNvPicPr/>
                <p:nvPr/>
              </p:nvPicPr>
              <p:blipFill>
                <a:blip r:embed="rId475"/>
                <a:stretch>
                  <a:fillRect/>
                </a:stretch>
              </p:blipFill>
              <p:spPr>
                <a:xfrm>
                  <a:off x="11287162" y="2682752"/>
                  <a:ext cx="237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472272" name="Freihand 472271">
                  <a:extLst>
                    <a:ext uri="{FF2B5EF4-FFF2-40B4-BE49-F238E27FC236}">
                      <a16:creationId xmlns:a16="http://schemas.microsoft.com/office/drawing/2014/main" id="{1B6E61B4-70C4-4847-9BA2-51C3F97AC071}"/>
                    </a:ext>
                  </a:extLst>
                </p14:cNvPr>
                <p14:cNvContentPartPr/>
                <p14:nvPr/>
              </p14:nvContentPartPr>
              <p14:xfrm>
                <a:off x="11452402" y="2644592"/>
                <a:ext cx="19080" cy="20520"/>
              </p14:xfrm>
            </p:contentPart>
          </mc:Choice>
          <mc:Fallback xmlns="">
            <p:pic>
              <p:nvPicPr>
                <p:cNvPr id="472272" name="Freihand 472271">
                  <a:extLst>
                    <a:ext uri="{FF2B5EF4-FFF2-40B4-BE49-F238E27FC236}">
                      <a16:creationId xmlns:a16="http://schemas.microsoft.com/office/drawing/2014/main" id="{1B6E61B4-70C4-4847-9BA2-51C3F97AC071}"/>
                    </a:ext>
                  </a:extLst>
                </p:cNvPr>
                <p:cNvPicPr/>
                <p:nvPr/>
              </p:nvPicPr>
              <p:blipFill>
                <a:blip r:embed="rId54"/>
                <a:stretch>
                  <a:fillRect/>
                </a:stretch>
              </p:blipFill>
              <p:spPr>
                <a:xfrm>
                  <a:off x="11448082" y="2640272"/>
                  <a:ext cx="27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472273" name="Freihand 472272">
                  <a:extLst>
                    <a:ext uri="{FF2B5EF4-FFF2-40B4-BE49-F238E27FC236}">
                      <a16:creationId xmlns:a16="http://schemas.microsoft.com/office/drawing/2014/main" id="{39AD29D3-BDB8-46C8-A244-B6D862A3AD26}"/>
                    </a:ext>
                  </a:extLst>
                </p14:cNvPr>
                <p14:cNvContentPartPr/>
                <p14:nvPr/>
              </p14:nvContentPartPr>
              <p14:xfrm>
                <a:off x="11589922" y="2685632"/>
                <a:ext cx="259560" cy="132480"/>
              </p14:xfrm>
            </p:contentPart>
          </mc:Choice>
          <mc:Fallback xmlns="">
            <p:pic>
              <p:nvPicPr>
                <p:cNvPr id="472273" name="Freihand 472272">
                  <a:extLst>
                    <a:ext uri="{FF2B5EF4-FFF2-40B4-BE49-F238E27FC236}">
                      <a16:creationId xmlns:a16="http://schemas.microsoft.com/office/drawing/2014/main" id="{39AD29D3-BDB8-46C8-A244-B6D862A3AD26}"/>
                    </a:ext>
                  </a:extLst>
                </p:cNvPr>
                <p:cNvPicPr/>
                <p:nvPr/>
              </p:nvPicPr>
              <p:blipFill>
                <a:blip r:embed="rId478"/>
                <a:stretch>
                  <a:fillRect/>
                </a:stretch>
              </p:blipFill>
              <p:spPr>
                <a:xfrm>
                  <a:off x="11585602" y="2681312"/>
                  <a:ext cx="268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472274" name="Freihand 472273">
                  <a:extLst>
                    <a:ext uri="{FF2B5EF4-FFF2-40B4-BE49-F238E27FC236}">
                      <a16:creationId xmlns:a16="http://schemas.microsoft.com/office/drawing/2014/main" id="{979CB8DD-BAAC-4111-B88C-201533B874BC}"/>
                    </a:ext>
                  </a:extLst>
                </p14:cNvPr>
                <p14:cNvContentPartPr/>
                <p14:nvPr/>
              </p14:nvContentPartPr>
              <p14:xfrm>
                <a:off x="11926162" y="2648552"/>
                <a:ext cx="86400" cy="187200"/>
              </p14:xfrm>
            </p:contentPart>
          </mc:Choice>
          <mc:Fallback xmlns="">
            <p:pic>
              <p:nvPicPr>
                <p:cNvPr id="472274" name="Freihand 472273">
                  <a:extLst>
                    <a:ext uri="{FF2B5EF4-FFF2-40B4-BE49-F238E27FC236}">
                      <a16:creationId xmlns:a16="http://schemas.microsoft.com/office/drawing/2014/main" id="{979CB8DD-BAAC-4111-B88C-201533B874BC}"/>
                    </a:ext>
                  </a:extLst>
                </p:cNvPr>
                <p:cNvPicPr/>
                <p:nvPr/>
              </p:nvPicPr>
              <p:blipFill>
                <a:blip r:embed="rId480"/>
                <a:stretch>
                  <a:fillRect/>
                </a:stretch>
              </p:blipFill>
              <p:spPr>
                <a:xfrm>
                  <a:off x="11921842" y="2644232"/>
                  <a:ext cx="95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472276" name="Freihand 472275">
                  <a:extLst>
                    <a:ext uri="{FF2B5EF4-FFF2-40B4-BE49-F238E27FC236}">
                      <a16:creationId xmlns:a16="http://schemas.microsoft.com/office/drawing/2014/main" id="{B6E9B305-7115-4A1C-B1E6-40DF65DDDF1A}"/>
                    </a:ext>
                  </a:extLst>
                </p14:cNvPr>
                <p14:cNvContentPartPr/>
                <p14:nvPr/>
              </p14:nvContentPartPr>
              <p14:xfrm>
                <a:off x="9285202" y="3158672"/>
                <a:ext cx="274680" cy="139320"/>
              </p14:xfrm>
            </p:contentPart>
          </mc:Choice>
          <mc:Fallback xmlns="">
            <p:pic>
              <p:nvPicPr>
                <p:cNvPr id="472276" name="Freihand 472275">
                  <a:extLst>
                    <a:ext uri="{FF2B5EF4-FFF2-40B4-BE49-F238E27FC236}">
                      <a16:creationId xmlns:a16="http://schemas.microsoft.com/office/drawing/2014/main" id="{B6E9B305-7115-4A1C-B1E6-40DF65DDDF1A}"/>
                    </a:ext>
                  </a:extLst>
                </p:cNvPr>
                <p:cNvPicPr/>
                <p:nvPr/>
              </p:nvPicPr>
              <p:blipFill>
                <a:blip r:embed="rId482"/>
                <a:stretch>
                  <a:fillRect/>
                </a:stretch>
              </p:blipFill>
              <p:spPr>
                <a:xfrm>
                  <a:off x="9280882" y="3154352"/>
                  <a:ext cx="283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472277" name="Freihand 472276">
                  <a:extLst>
                    <a:ext uri="{FF2B5EF4-FFF2-40B4-BE49-F238E27FC236}">
                      <a16:creationId xmlns:a16="http://schemas.microsoft.com/office/drawing/2014/main" id="{9377D71C-E58B-42A0-8900-5608D1FEED4B}"/>
                    </a:ext>
                  </a:extLst>
                </p14:cNvPr>
                <p14:cNvContentPartPr/>
                <p14:nvPr/>
              </p14:nvContentPartPr>
              <p14:xfrm>
                <a:off x="9503722" y="3115832"/>
                <a:ext cx="360" cy="360"/>
              </p14:xfrm>
            </p:contentPart>
          </mc:Choice>
          <mc:Fallback xmlns="">
            <p:pic>
              <p:nvPicPr>
                <p:cNvPr id="472277" name="Freihand 472276">
                  <a:extLst>
                    <a:ext uri="{FF2B5EF4-FFF2-40B4-BE49-F238E27FC236}">
                      <a16:creationId xmlns:a16="http://schemas.microsoft.com/office/drawing/2014/main" id="{9377D71C-E58B-42A0-8900-5608D1FEED4B}"/>
                    </a:ext>
                  </a:extLst>
                </p:cNvPr>
                <p:cNvPicPr/>
                <p:nvPr/>
              </p:nvPicPr>
              <p:blipFill>
                <a:blip r:embed="rId94"/>
                <a:stretch>
                  <a:fillRect/>
                </a:stretch>
              </p:blipFill>
              <p:spPr>
                <a:xfrm>
                  <a:off x="9499402" y="3111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472278" name="Freihand 472277">
                  <a:extLst>
                    <a:ext uri="{FF2B5EF4-FFF2-40B4-BE49-F238E27FC236}">
                      <a16:creationId xmlns:a16="http://schemas.microsoft.com/office/drawing/2014/main" id="{065CF2D4-EC00-474F-929D-A0FA7171F404}"/>
                    </a:ext>
                  </a:extLst>
                </p14:cNvPr>
                <p14:cNvContentPartPr/>
                <p14:nvPr/>
              </p14:nvContentPartPr>
              <p14:xfrm>
                <a:off x="9666802" y="3115472"/>
                <a:ext cx="568800" cy="165240"/>
              </p14:xfrm>
            </p:contentPart>
          </mc:Choice>
          <mc:Fallback xmlns="">
            <p:pic>
              <p:nvPicPr>
                <p:cNvPr id="472278" name="Freihand 472277">
                  <a:extLst>
                    <a:ext uri="{FF2B5EF4-FFF2-40B4-BE49-F238E27FC236}">
                      <a16:creationId xmlns:a16="http://schemas.microsoft.com/office/drawing/2014/main" id="{065CF2D4-EC00-474F-929D-A0FA7171F404}"/>
                    </a:ext>
                  </a:extLst>
                </p:cNvPr>
                <p:cNvPicPr/>
                <p:nvPr/>
              </p:nvPicPr>
              <p:blipFill>
                <a:blip r:embed="rId485"/>
                <a:stretch>
                  <a:fillRect/>
                </a:stretch>
              </p:blipFill>
              <p:spPr>
                <a:xfrm>
                  <a:off x="9662482" y="3111152"/>
                  <a:ext cx="577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472279" name="Freihand 472278">
                  <a:extLst>
                    <a:ext uri="{FF2B5EF4-FFF2-40B4-BE49-F238E27FC236}">
                      <a16:creationId xmlns:a16="http://schemas.microsoft.com/office/drawing/2014/main" id="{BBBF5115-80DB-47D9-8C72-E99E85286AB7}"/>
                    </a:ext>
                  </a:extLst>
                </p14:cNvPr>
                <p14:cNvContentPartPr/>
                <p14:nvPr/>
              </p14:nvContentPartPr>
              <p14:xfrm>
                <a:off x="10245322" y="3080552"/>
                <a:ext cx="329400" cy="169920"/>
              </p14:xfrm>
            </p:contentPart>
          </mc:Choice>
          <mc:Fallback xmlns="">
            <p:pic>
              <p:nvPicPr>
                <p:cNvPr id="472279" name="Freihand 472278">
                  <a:extLst>
                    <a:ext uri="{FF2B5EF4-FFF2-40B4-BE49-F238E27FC236}">
                      <a16:creationId xmlns:a16="http://schemas.microsoft.com/office/drawing/2014/main" id="{BBBF5115-80DB-47D9-8C72-E99E85286AB7}"/>
                    </a:ext>
                  </a:extLst>
                </p:cNvPr>
                <p:cNvPicPr/>
                <p:nvPr/>
              </p:nvPicPr>
              <p:blipFill>
                <a:blip r:embed="rId487"/>
                <a:stretch>
                  <a:fillRect/>
                </a:stretch>
              </p:blipFill>
              <p:spPr>
                <a:xfrm>
                  <a:off x="10241002" y="3076232"/>
                  <a:ext cx="338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472280" name="Freihand 472279">
                  <a:extLst>
                    <a:ext uri="{FF2B5EF4-FFF2-40B4-BE49-F238E27FC236}">
                      <a16:creationId xmlns:a16="http://schemas.microsoft.com/office/drawing/2014/main" id="{DE6100D2-63A9-46F2-A345-4051F6E3A2DC}"/>
                    </a:ext>
                  </a:extLst>
                </p14:cNvPr>
                <p14:cNvContentPartPr/>
                <p14:nvPr/>
              </p14:nvContentPartPr>
              <p14:xfrm>
                <a:off x="10534042" y="3047432"/>
                <a:ext cx="360" cy="360"/>
              </p14:xfrm>
            </p:contentPart>
          </mc:Choice>
          <mc:Fallback xmlns="">
            <p:pic>
              <p:nvPicPr>
                <p:cNvPr id="472280" name="Freihand 472279">
                  <a:extLst>
                    <a:ext uri="{FF2B5EF4-FFF2-40B4-BE49-F238E27FC236}">
                      <a16:creationId xmlns:a16="http://schemas.microsoft.com/office/drawing/2014/main" id="{DE6100D2-63A9-46F2-A345-4051F6E3A2DC}"/>
                    </a:ext>
                  </a:extLst>
                </p:cNvPr>
                <p:cNvPicPr/>
                <p:nvPr/>
              </p:nvPicPr>
              <p:blipFill>
                <a:blip r:embed="rId94"/>
                <a:stretch>
                  <a:fillRect/>
                </a:stretch>
              </p:blipFill>
              <p:spPr>
                <a:xfrm>
                  <a:off x="10529722" y="3043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472281" name="Freihand 472280">
                  <a:extLst>
                    <a:ext uri="{FF2B5EF4-FFF2-40B4-BE49-F238E27FC236}">
                      <a16:creationId xmlns:a16="http://schemas.microsoft.com/office/drawing/2014/main" id="{59687971-CD06-4AB9-BF55-C09BB5426109}"/>
                    </a:ext>
                  </a:extLst>
                </p14:cNvPr>
                <p14:cNvContentPartPr/>
                <p14:nvPr/>
              </p14:nvContentPartPr>
              <p14:xfrm>
                <a:off x="10595242" y="3134912"/>
                <a:ext cx="194400" cy="77040"/>
              </p14:xfrm>
            </p:contentPart>
          </mc:Choice>
          <mc:Fallback xmlns="">
            <p:pic>
              <p:nvPicPr>
                <p:cNvPr id="472281" name="Freihand 472280">
                  <a:extLst>
                    <a:ext uri="{FF2B5EF4-FFF2-40B4-BE49-F238E27FC236}">
                      <a16:creationId xmlns:a16="http://schemas.microsoft.com/office/drawing/2014/main" id="{59687971-CD06-4AB9-BF55-C09BB5426109}"/>
                    </a:ext>
                  </a:extLst>
                </p:cNvPr>
                <p:cNvPicPr/>
                <p:nvPr/>
              </p:nvPicPr>
              <p:blipFill>
                <a:blip r:embed="rId490"/>
                <a:stretch>
                  <a:fillRect/>
                </a:stretch>
              </p:blipFill>
              <p:spPr>
                <a:xfrm>
                  <a:off x="10590922" y="3130592"/>
                  <a:ext cx="203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472282" name="Freihand 472281">
                  <a:extLst>
                    <a:ext uri="{FF2B5EF4-FFF2-40B4-BE49-F238E27FC236}">
                      <a16:creationId xmlns:a16="http://schemas.microsoft.com/office/drawing/2014/main" id="{466CC633-4F19-45D6-A47B-76F5A006A285}"/>
                    </a:ext>
                  </a:extLst>
                </p14:cNvPr>
                <p14:cNvContentPartPr/>
                <p14:nvPr/>
              </p14:nvContentPartPr>
              <p14:xfrm>
                <a:off x="10820242" y="3058592"/>
                <a:ext cx="250920" cy="137520"/>
              </p14:xfrm>
            </p:contentPart>
          </mc:Choice>
          <mc:Fallback xmlns="">
            <p:pic>
              <p:nvPicPr>
                <p:cNvPr id="472282" name="Freihand 472281">
                  <a:extLst>
                    <a:ext uri="{FF2B5EF4-FFF2-40B4-BE49-F238E27FC236}">
                      <a16:creationId xmlns:a16="http://schemas.microsoft.com/office/drawing/2014/main" id="{466CC633-4F19-45D6-A47B-76F5A006A285}"/>
                    </a:ext>
                  </a:extLst>
                </p:cNvPr>
                <p:cNvPicPr/>
                <p:nvPr/>
              </p:nvPicPr>
              <p:blipFill>
                <a:blip r:embed="rId492"/>
                <a:stretch>
                  <a:fillRect/>
                </a:stretch>
              </p:blipFill>
              <p:spPr>
                <a:xfrm>
                  <a:off x="10815922" y="3054272"/>
                  <a:ext cx="259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72284" name="Freihand 472283">
                  <a:extLst>
                    <a:ext uri="{FF2B5EF4-FFF2-40B4-BE49-F238E27FC236}">
                      <a16:creationId xmlns:a16="http://schemas.microsoft.com/office/drawing/2014/main" id="{C817181A-3172-4B00-B98C-7D6D38FAE523}"/>
                    </a:ext>
                  </a:extLst>
                </p14:cNvPr>
                <p14:cNvContentPartPr/>
                <p14:nvPr/>
              </p14:nvContentPartPr>
              <p14:xfrm>
                <a:off x="11221282" y="3006032"/>
                <a:ext cx="185400" cy="172800"/>
              </p14:xfrm>
            </p:contentPart>
          </mc:Choice>
          <mc:Fallback xmlns="">
            <p:pic>
              <p:nvPicPr>
                <p:cNvPr id="472284" name="Freihand 472283">
                  <a:extLst>
                    <a:ext uri="{FF2B5EF4-FFF2-40B4-BE49-F238E27FC236}">
                      <a16:creationId xmlns:a16="http://schemas.microsoft.com/office/drawing/2014/main" id="{C817181A-3172-4B00-B98C-7D6D38FAE523}"/>
                    </a:ext>
                  </a:extLst>
                </p:cNvPr>
                <p:cNvPicPr/>
                <p:nvPr/>
              </p:nvPicPr>
              <p:blipFill>
                <a:blip r:embed="rId494"/>
                <a:stretch>
                  <a:fillRect/>
                </a:stretch>
              </p:blipFill>
              <p:spPr>
                <a:xfrm>
                  <a:off x="11216962" y="3001712"/>
                  <a:ext cx="194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72285" name="Freihand 472284">
                  <a:extLst>
                    <a:ext uri="{FF2B5EF4-FFF2-40B4-BE49-F238E27FC236}">
                      <a16:creationId xmlns:a16="http://schemas.microsoft.com/office/drawing/2014/main" id="{515E5F63-8D82-4430-99E1-A372E72B3DDE}"/>
                    </a:ext>
                  </a:extLst>
                </p14:cNvPr>
                <p14:cNvContentPartPr/>
                <p14:nvPr/>
              </p14:nvContentPartPr>
              <p14:xfrm>
                <a:off x="11403082" y="3079472"/>
                <a:ext cx="115560" cy="91800"/>
              </p14:xfrm>
            </p:contentPart>
          </mc:Choice>
          <mc:Fallback xmlns="">
            <p:pic>
              <p:nvPicPr>
                <p:cNvPr id="472285" name="Freihand 472284">
                  <a:extLst>
                    <a:ext uri="{FF2B5EF4-FFF2-40B4-BE49-F238E27FC236}">
                      <a16:creationId xmlns:a16="http://schemas.microsoft.com/office/drawing/2014/main" id="{515E5F63-8D82-4430-99E1-A372E72B3DDE}"/>
                    </a:ext>
                  </a:extLst>
                </p:cNvPr>
                <p:cNvPicPr/>
                <p:nvPr/>
              </p:nvPicPr>
              <p:blipFill>
                <a:blip r:embed="rId496"/>
                <a:stretch>
                  <a:fillRect/>
                </a:stretch>
              </p:blipFill>
              <p:spPr>
                <a:xfrm>
                  <a:off x="11398762" y="3075152"/>
                  <a:ext cx="124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472286" name="Freihand 472285">
                  <a:extLst>
                    <a:ext uri="{FF2B5EF4-FFF2-40B4-BE49-F238E27FC236}">
                      <a16:creationId xmlns:a16="http://schemas.microsoft.com/office/drawing/2014/main" id="{D977FC92-2B14-4AD8-A4DB-955A6AC65B9F}"/>
                    </a:ext>
                  </a:extLst>
                </p14:cNvPr>
                <p14:cNvContentPartPr/>
                <p14:nvPr/>
              </p14:nvContentPartPr>
              <p14:xfrm>
                <a:off x="11499562" y="2963552"/>
                <a:ext cx="360" cy="360"/>
              </p14:xfrm>
            </p:contentPart>
          </mc:Choice>
          <mc:Fallback xmlns="">
            <p:pic>
              <p:nvPicPr>
                <p:cNvPr id="472286" name="Freihand 472285">
                  <a:extLst>
                    <a:ext uri="{FF2B5EF4-FFF2-40B4-BE49-F238E27FC236}">
                      <a16:creationId xmlns:a16="http://schemas.microsoft.com/office/drawing/2014/main" id="{D977FC92-2B14-4AD8-A4DB-955A6AC65B9F}"/>
                    </a:ext>
                  </a:extLst>
                </p:cNvPr>
                <p:cNvPicPr/>
                <p:nvPr/>
              </p:nvPicPr>
              <p:blipFill>
                <a:blip r:embed="rId94"/>
                <a:stretch>
                  <a:fillRect/>
                </a:stretch>
              </p:blipFill>
              <p:spPr>
                <a:xfrm>
                  <a:off x="11495242" y="2959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72287" name="Freihand 472286">
                  <a:extLst>
                    <a:ext uri="{FF2B5EF4-FFF2-40B4-BE49-F238E27FC236}">
                      <a16:creationId xmlns:a16="http://schemas.microsoft.com/office/drawing/2014/main" id="{1B4EA7CE-E9CB-446B-B2C9-07038EF4DD97}"/>
                    </a:ext>
                  </a:extLst>
                </p14:cNvPr>
                <p14:cNvContentPartPr/>
                <p14:nvPr/>
              </p14:nvContentPartPr>
              <p14:xfrm>
                <a:off x="11527642" y="2949152"/>
                <a:ext cx="132120" cy="212040"/>
              </p14:xfrm>
            </p:contentPart>
          </mc:Choice>
          <mc:Fallback xmlns="">
            <p:pic>
              <p:nvPicPr>
                <p:cNvPr id="472287" name="Freihand 472286">
                  <a:extLst>
                    <a:ext uri="{FF2B5EF4-FFF2-40B4-BE49-F238E27FC236}">
                      <a16:creationId xmlns:a16="http://schemas.microsoft.com/office/drawing/2014/main" id="{1B4EA7CE-E9CB-446B-B2C9-07038EF4DD97}"/>
                    </a:ext>
                  </a:extLst>
                </p:cNvPr>
                <p:cNvPicPr/>
                <p:nvPr/>
              </p:nvPicPr>
              <p:blipFill>
                <a:blip r:embed="rId499"/>
                <a:stretch>
                  <a:fillRect/>
                </a:stretch>
              </p:blipFill>
              <p:spPr>
                <a:xfrm>
                  <a:off x="11523322" y="2944832"/>
                  <a:ext cx="140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472288" name="Freihand 472287">
                  <a:extLst>
                    <a:ext uri="{FF2B5EF4-FFF2-40B4-BE49-F238E27FC236}">
                      <a16:creationId xmlns:a16="http://schemas.microsoft.com/office/drawing/2014/main" id="{BB22ADE7-0C3C-424C-B1A0-1F7D63B594C7}"/>
                    </a:ext>
                  </a:extLst>
                </p14:cNvPr>
                <p14:cNvContentPartPr/>
                <p14:nvPr/>
              </p14:nvContentPartPr>
              <p14:xfrm>
                <a:off x="11660482" y="2950232"/>
                <a:ext cx="127440" cy="202320"/>
              </p14:xfrm>
            </p:contentPart>
          </mc:Choice>
          <mc:Fallback xmlns="">
            <p:pic>
              <p:nvPicPr>
                <p:cNvPr id="472288" name="Freihand 472287">
                  <a:extLst>
                    <a:ext uri="{FF2B5EF4-FFF2-40B4-BE49-F238E27FC236}">
                      <a16:creationId xmlns:a16="http://schemas.microsoft.com/office/drawing/2014/main" id="{BB22ADE7-0C3C-424C-B1A0-1F7D63B594C7}"/>
                    </a:ext>
                  </a:extLst>
                </p:cNvPr>
                <p:cNvPicPr/>
                <p:nvPr/>
              </p:nvPicPr>
              <p:blipFill>
                <a:blip r:embed="rId501"/>
                <a:stretch>
                  <a:fillRect/>
                </a:stretch>
              </p:blipFill>
              <p:spPr>
                <a:xfrm>
                  <a:off x="11656162" y="2945912"/>
                  <a:ext cx="1360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472289" name="Freihand 472288">
                  <a:extLst>
                    <a:ext uri="{FF2B5EF4-FFF2-40B4-BE49-F238E27FC236}">
                      <a16:creationId xmlns:a16="http://schemas.microsoft.com/office/drawing/2014/main" id="{766384D5-5A88-4105-A495-A5C56714308C}"/>
                    </a:ext>
                  </a:extLst>
                </p14:cNvPr>
                <p14:cNvContentPartPr/>
                <p14:nvPr/>
              </p14:nvContentPartPr>
              <p14:xfrm>
                <a:off x="11797642" y="2957432"/>
                <a:ext cx="281160" cy="219960"/>
              </p14:xfrm>
            </p:contentPart>
          </mc:Choice>
          <mc:Fallback xmlns="">
            <p:pic>
              <p:nvPicPr>
                <p:cNvPr id="472289" name="Freihand 472288">
                  <a:extLst>
                    <a:ext uri="{FF2B5EF4-FFF2-40B4-BE49-F238E27FC236}">
                      <a16:creationId xmlns:a16="http://schemas.microsoft.com/office/drawing/2014/main" id="{766384D5-5A88-4105-A495-A5C56714308C}"/>
                    </a:ext>
                  </a:extLst>
                </p:cNvPr>
                <p:cNvPicPr/>
                <p:nvPr/>
              </p:nvPicPr>
              <p:blipFill>
                <a:blip r:embed="rId503"/>
                <a:stretch>
                  <a:fillRect/>
                </a:stretch>
              </p:blipFill>
              <p:spPr>
                <a:xfrm>
                  <a:off x="11793322" y="2953112"/>
                  <a:ext cx="2898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472291" name="Freihand 472290">
                  <a:extLst>
                    <a:ext uri="{FF2B5EF4-FFF2-40B4-BE49-F238E27FC236}">
                      <a16:creationId xmlns:a16="http://schemas.microsoft.com/office/drawing/2014/main" id="{6DBDC6EE-CE25-40E7-BB39-5131873E6352}"/>
                    </a:ext>
                  </a:extLst>
                </p14:cNvPr>
                <p14:cNvContentPartPr/>
                <p14:nvPr/>
              </p14:nvContentPartPr>
              <p14:xfrm>
                <a:off x="9319762" y="3384032"/>
                <a:ext cx="197280" cy="167040"/>
              </p14:xfrm>
            </p:contentPart>
          </mc:Choice>
          <mc:Fallback xmlns="">
            <p:pic>
              <p:nvPicPr>
                <p:cNvPr id="472291" name="Freihand 472290">
                  <a:extLst>
                    <a:ext uri="{FF2B5EF4-FFF2-40B4-BE49-F238E27FC236}">
                      <a16:creationId xmlns:a16="http://schemas.microsoft.com/office/drawing/2014/main" id="{6DBDC6EE-CE25-40E7-BB39-5131873E6352}"/>
                    </a:ext>
                  </a:extLst>
                </p:cNvPr>
                <p:cNvPicPr/>
                <p:nvPr/>
              </p:nvPicPr>
              <p:blipFill>
                <a:blip r:embed="rId505"/>
                <a:stretch>
                  <a:fillRect/>
                </a:stretch>
              </p:blipFill>
              <p:spPr>
                <a:xfrm>
                  <a:off x="9315442" y="3379712"/>
                  <a:ext cx="205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472292" name="Freihand 472291">
                  <a:extLst>
                    <a:ext uri="{FF2B5EF4-FFF2-40B4-BE49-F238E27FC236}">
                      <a16:creationId xmlns:a16="http://schemas.microsoft.com/office/drawing/2014/main" id="{AD6DB851-A5AB-41C5-BC1E-11B5E2C05ABF}"/>
                    </a:ext>
                  </a:extLst>
                </p14:cNvPr>
                <p14:cNvContentPartPr/>
                <p14:nvPr/>
              </p14:nvContentPartPr>
              <p14:xfrm>
                <a:off x="9535402" y="3446672"/>
                <a:ext cx="169560" cy="81360"/>
              </p14:xfrm>
            </p:contentPart>
          </mc:Choice>
          <mc:Fallback xmlns="">
            <p:pic>
              <p:nvPicPr>
                <p:cNvPr id="472292" name="Freihand 472291">
                  <a:extLst>
                    <a:ext uri="{FF2B5EF4-FFF2-40B4-BE49-F238E27FC236}">
                      <a16:creationId xmlns:a16="http://schemas.microsoft.com/office/drawing/2014/main" id="{AD6DB851-A5AB-41C5-BC1E-11B5E2C05ABF}"/>
                    </a:ext>
                  </a:extLst>
                </p:cNvPr>
                <p:cNvPicPr/>
                <p:nvPr/>
              </p:nvPicPr>
              <p:blipFill>
                <a:blip r:embed="rId507"/>
                <a:stretch>
                  <a:fillRect/>
                </a:stretch>
              </p:blipFill>
              <p:spPr>
                <a:xfrm>
                  <a:off x="9531082" y="3442352"/>
                  <a:ext cx="178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472293" name="Freihand 472292">
                  <a:extLst>
                    <a:ext uri="{FF2B5EF4-FFF2-40B4-BE49-F238E27FC236}">
                      <a16:creationId xmlns:a16="http://schemas.microsoft.com/office/drawing/2014/main" id="{1BA2C79E-0FBE-4EB4-9C9F-EE59ACFEFD34}"/>
                    </a:ext>
                  </a:extLst>
                </p14:cNvPr>
                <p14:cNvContentPartPr/>
                <p14:nvPr/>
              </p14:nvContentPartPr>
              <p14:xfrm>
                <a:off x="9300682" y="3537032"/>
                <a:ext cx="436680" cy="57240"/>
              </p14:xfrm>
            </p:contentPart>
          </mc:Choice>
          <mc:Fallback xmlns="">
            <p:pic>
              <p:nvPicPr>
                <p:cNvPr id="472293" name="Freihand 472292">
                  <a:extLst>
                    <a:ext uri="{FF2B5EF4-FFF2-40B4-BE49-F238E27FC236}">
                      <a16:creationId xmlns:a16="http://schemas.microsoft.com/office/drawing/2014/main" id="{1BA2C79E-0FBE-4EB4-9C9F-EE59ACFEFD34}"/>
                    </a:ext>
                  </a:extLst>
                </p:cNvPr>
                <p:cNvPicPr/>
                <p:nvPr/>
              </p:nvPicPr>
              <p:blipFill>
                <a:blip r:embed="rId509"/>
                <a:stretch>
                  <a:fillRect/>
                </a:stretch>
              </p:blipFill>
              <p:spPr>
                <a:xfrm>
                  <a:off x="9296362" y="3532712"/>
                  <a:ext cx="445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472294" name="Freihand 472293">
                  <a:extLst>
                    <a:ext uri="{FF2B5EF4-FFF2-40B4-BE49-F238E27FC236}">
                      <a16:creationId xmlns:a16="http://schemas.microsoft.com/office/drawing/2014/main" id="{066A6240-8EAB-455F-9481-9FD2D00A109E}"/>
                    </a:ext>
                  </a:extLst>
                </p14:cNvPr>
                <p14:cNvContentPartPr/>
                <p14:nvPr/>
              </p14:nvContentPartPr>
              <p14:xfrm>
                <a:off x="9804682" y="3437672"/>
                <a:ext cx="11160" cy="28800"/>
              </p14:xfrm>
            </p:contentPart>
          </mc:Choice>
          <mc:Fallback xmlns="">
            <p:pic>
              <p:nvPicPr>
                <p:cNvPr id="472294" name="Freihand 472293">
                  <a:extLst>
                    <a:ext uri="{FF2B5EF4-FFF2-40B4-BE49-F238E27FC236}">
                      <a16:creationId xmlns:a16="http://schemas.microsoft.com/office/drawing/2014/main" id="{066A6240-8EAB-455F-9481-9FD2D00A109E}"/>
                    </a:ext>
                  </a:extLst>
                </p:cNvPr>
                <p:cNvPicPr/>
                <p:nvPr/>
              </p:nvPicPr>
              <p:blipFill>
                <a:blip r:embed="rId511"/>
                <a:stretch>
                  <a:fillRect/>
                </a:stretch>
              </p:blipFill>
              <p:spPr>
                <a:xfrm>
                  <a:off x="9800362" y="3433352"/>
                  <a:ext cx="19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472295" name="Freihand 472294">
                  <a:extLst>
                    <a:ext uri="{FF2B5EF4-FFF2-40B4-BE49-F238E27FC236}">
                      <a16:creationId xmlns:a16="http://schemas.microsoft.com/office/drawing/2014/main" id="{03E7B0C7-DEB8-4B26-AE11-4FB9ABC16C99}"/>
                    </a:ext>
                  </a:extLst>
                </p14:cNvPr>
                <p14:cNvContentPartPr/>
                <p14:nvPr/>
              </p14:nvContentPartPr>
              <p14:xfrm>
                <a:off x="9810442" y="3502472"/>
                <a:ext cx="12600" cy="18720"/>
              </p14:xfrm>
            </p:contentPart>
          </mc:Choice>
          <mc:Fallback xmlns="">
            <p:pic>
              <p:nvPicPr>
                <p:cNvPr id="472295" name="Freihand 472294">
                  <a:extLst>
                    <a:ext uri="{FF2B5EF4-FFF2-40B4-BE49-F238E27FC236}">
                      <a16:creationId xmlns:a16="http://schemas.microsoft.com/office/drawing/2014/main" id="{03E7B0C7-DEB8-4B26-AE11-4FB9ABC16C99}"/>
                    </a:ext>
                  </a:extLst>
                </p:cNvPr>
                <p:cNvPicPr/>
                <p:nvPr/>
              </p:nvPicPr>
              <p:blipFill>
                <a:blip r:embed="rId513"/>
                <a:stretch>
                  <a:fillRect/>
                </a:stretch>
              </p:blipFill>
              <p:spPr>
                <a:xfrm>
                  <a:off x="9806122" y="3498152"/>
                  <a:ext cx="21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472296" name="Freihand 472295">
                  <a:extLst>
                    <a:ext uri="{FF2B5EF4-FFF2-40B4-BE49-F238E27FC236}">
                      <a16:creationId xmlns:a16="http://schemas.microsoft.com/office/drawing/2014/main" id="{B8C8CE7E-ACD1-4ACC-8DD0-B182F866DDB3}"/>
                    </a:ext>
                  </a:extLst>
                </p14:cNvPr>
                <p14:cNvContentPartPr/>
                <p14:nvPr/>
              </p14:nvContentPartPr>
              <p14:xfrm>
                <a:off x="9964522" y="3415352"/>
                <a:ext cx="28440" cy="80280"/>
              </p14:xfrm>
            </p:contentPart>
          </mc:Choice>
          <mc:Fallback xmlns="">
            <p:pic>
              <p:nvPicPr>
                <p:cNvPr id="472296" name="Freihand 472295">
                  <a:extLst>
                    <a:ext uri="{FF2B5EF4-FFF2-40B4-BE49-F238E27FC236}">
                      <a16:creationId xmlns:a16="http://schemas.microsoft.com/office/drawing/2014/main" id="{B8C8CE7E-ACD1-4ACC-8DD0-B182F866DDB3}"/>
                    </a:ext>
                  </a:extLst>
                </p:cNvPr>
                <p:cNvPicPr/>
                <p:nvPr/>
              </p:nvPicPr>
              <p:blipFill>
                <a:blip r:embed="rId515"/>
                <a:stretch>
                  <a:fillRect/>
                </a:stretch>
              </p:blipFill>
              <p:spPr>
                <a:xfrm>
                  <a:off x="9960202" y="3411032"/>
                  <a:ext cx="37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472297" name="Freihand 472296">
                  <a:extLst>
                    <a:ext uri="{FF2B5EF4-FFF2-40B4-BE49-F238E27FC236}">
                      <a16:creationId xmlns:a16="http://schemas.microsoft.com/office/drawing/2014/main" id="{F140464A-6077-4EAA-8DBE-716B96A8B3EC}"/>
                    </a:ext>
                  </a:extLst>
                </p14:cNvPr>
                <p14:cNvContentPartPr/>
                <p14:nvPr/>
              </p14:nvContentPartPr>
              <p14:xfrm>
                <a:off x="9960202" y="3394112"/>
                <a:ext cx="103680" cy="57960"/>
              </p14:xfrm>
            </p:contentPart>
          </mc:Choice>
          <mc:Fallback xmlns="">
            <p:pic>
              <p:nvPicPr>
                <p:cNvPr id="472297" name="Freihand 472296">
                  <a:extLst>
                    <a:ext uri="{FF2B5EF4-FFF2-40B4-BE49-F238E27FC236}">
                      <a16:creationId xmlns:a16="http://schemas.microsoft.com/office/drawing/2014/main" id="{F140464A-6077-4EAA-8DBE-716B96A8B3EC}"/>
                    </a:ext>
                  </a:extLst>
                </p:cNvPr>
                <p:cNvPicPr/>
                <p:nvPr/>
              </p:nvPicPr>
              <p:blipFill>
                <a:blip r:embed="rId517"/>
                <a:stretch>
                  <a:fillRect/>
                </a:stretch>
              </p:blipFill>
              <p:spPr>
                <a:xfrm>
                  <a:off x="9955882" y="3389792"/>
                  <a:ext cx="112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472298" name="Freihand 472297">
                  <a:extLst>
                    <a:ext uri="{FF2B5EF4-FFF2-40B4-BE49-F238E27FC236}">
                      <a16:creationId xmlns:a16="http://schemas.microsoft.com/office/drawing/2014/main" id="{0D80D1D6-70B4-4542-B308-36138B90BE70}"/>
                    </a:ext>
                  </a:extLst>
                </p14:cNvPr>
                <p14:cNvContentPartPr/>
                <p14:nvPr/>
              </p14:nvContentPartPr>
              <p14:xfrm>
                <a:off x="9969202" y="3494552"/>
                <a:ext cx="85320" cy="24840"/>
              </p14:xfrm>
            </p:contentPart>
          </mc:Choice>
          <mc:Fallback xmlns="">
            <p:pic>
              <p:nvPicPr>
                <p:cNvPr id="472298" name="Freihand 472297">
                  <a:extLst>
                    <a:ext uri="{FF2B5EF4-FFF2-40B4-BE49-F238E27FC236}">
                      <a16:creationId xmlns:a16="http://schemas.microsoft.com/office/drawing/2014/main" id="{0D80D1D6-70B4-4542-B308-36138B90BE70}"/>
                    </a:ext>
                  </a:extLst>
                </p:cNvPr>
                <p:cNvPicPr/>
                <p:nvPr/>
              </p:nvPicPr>
              <p:blipFill>
                <a:blip r:embed="rId519"/>
                <a:stretch>
                  <a:fillRect/>
                </a:stretch>
              </p:blipFill>
              <p:spPr>
                <a:xfrm>
                  <a:off x="9964882" y="3490232"/>
                  <a:ext cx="93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472299" name="Freihand 472298">
                  <a:extLst>
                    <a:ext uri="{FF2B5EF4-FFF2-40B4-BE49-F238E27FC236}">
                      <a16:creationId xmlns:a16="http://schemas.microsoft.com/office/drawing/2014/main" id="{19E3834A-FDB4-4807-9F15-B6405B53485C}"/>
                    </a:ext>
                  </a:extLst>
                </p14:cNvPr>
                <p14:cNvContentPartPr/>
                <p14:nvPr/>
              </p14:nvContentPartPr>
              <p14:xfrm>
                <a:off x="10075762" y="3467912"/>
                <a:ext cx="157680" cy="58320"/>
              </p14:xfrm>
            </p:contentPart>
          </mc:Choice>
          <mc:Fallback xmlns="">
            <p:pic>
              <p:nvPicPr>
                <p:cNvPr id="472299" name="Freihand 472298">
                  <a:extLst>
                    <a:ext uri="{FF2B5EF4-FFF2-40B4-BE49-F238E27FC236}">
                      <a16:creationId xmlns:a16="http://schemas.microsoft.com/office/drawing/2014/main" id="{19E3834A-FDB4-4807-9F15-B6405B53485C}"/>
                    </a:ext>
                  </a:extLst>
                </p:cNvPr>
                <p:cNvPicPr/>
                <p:nvPr/>
              </p:nvPicPr>
              <p:blipFill>
                <a:blip r:embed="rId521"/>
                <a:stretch>
                  <a:fillRect/>
                </a:stretch>
              </p:blipFill>
              <p:spPr>
                <a:xfrm>
                  <a:off x="10071442" y="3463592"/>
                  <a:ext cx="166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472300" name="Freihand 472299">
                  <a:extLst>
                    <a:ext uri="{FF2B5EF4-FFF2-40B4-BE49-F238E27FC236}">
                      <a16:creationId xmlns:a16="http://schemas.microsoft.com/office/drawing/2014/main" id="{E8E1E071-A8E2-45E5-B205-060C2098F107}"/>
                    </a:ext>
                  </a:extLst>
                </p14:cNvPr>
                <p14:cNvContentPartPr/>
                <p14:nvPr/>
              </p14:nvContentPartPr>
              <p14:xfrm>
                <a:off x="10236322" y="3386912"/>
                <a:ext cx="360" cy="360"/>
              </p14:xfrm>
            </p:contentPart>
          </mc:Choice>
          <mc:Fallback xmlns="">
            <p:pic>
              <p:nvPicPr>
                <p:cNvPr id="472300" name="Freihand 472299">
                  <a:extLst>
                    <a:ext uri="{FF2B5EF4-FFF2-40B4-BE49-F238E27FC236}">
                      <a16:creationId xmlns:a16="http://schemas.microsoft.com/office/drawing/2014/main" id="{E8E1E071-A8E2-45E5-B205-060C2098F107}"/>
                    </a:ext>
                  </a:extLst>
                </p:cNvPr>
                <p:cNvPicPr/>
                <p:nvPr/>
              </p:nvPicPr>
              <p:blipFill>
                <a:blip r:embed="rId94"/>
                <a:stretch>
                  <a:fillRect/>
                </a:stretch>
              </p:blipFill>
              <p:spPr>
                <a:xfrm>
                  <a:off x="10232002" y="3382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72301" name="Freihand 472300">
                  <a:extLst>
                    <a:ext uri="{FF2B5EF4-FFF2-40B4-BE49-F238E27FC236}">
                      <a16:creationId xmlns:a16="http://schemas.microsoft.com/office/drawing/2014/main" id="{66E21CFF-AE01-45B9-944A-12F2E9AB80C1}"/>
                    </a:ext>
                  </a:extLst>
                </p14:cNvPr>
                <p14:cNvContentPartPr/>
                <p14:nvPr/>
              </p14:nvContentPartPr>
              <p14:xfrm>
                <a:off x="10340002" y="3433352"/>
                <a:ext cx="72000" cy="89280"/>
              </p14:xfrm>
            </p:contentPart>
          </mc:Choice>
          <mc:Fallback xmlns="">
            <p:pic>
              <p:nvPicPr>
                <p:cNvPr id="472301" name="Freihand 472300">
                  <a:extLst>
                    <a:ext uri="{FF2B5EF4-FFF2-40B4-BE49-F238E27FC236}">
                      <a16:creationId xmlns:a16="http://schemas.microsoft.com/office/drawing/2014/main" id="{66E21CFF-AE01-45B9-944A-12F2E9AB80C1}"/>
                    </a:ext>
                  </a:extLst>
                </p:cNvPr>
                <p:cNvPicPr/>
                <p:nvPr/>
              </p:nvPicPr>
              <p:blipFill>
                <a:blip r:embed="rId524"/>
                <a:stretch>
                  <a:fillRect/>
                </a:stretch>
              </p:blipFill>
              <p:spPr>
                <a:xfrm>
                  <a:off x="10335682" y="3429032"/>
                  <a:ext cx="80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72302" name="Freihand 472301">
                  <a:extLst>
                    <a:ext uri="{FF2B5EF4-FFF2-40B4-BE49-F238E27FC236}">
                      <a16:creationId xmlns:a16="http://schemas.microsoft.com/office/drawing/2014/main" id="{4109D5AB-CF7E-43F2-B703-536E1FFB2F3A}"/>
                    </a:ext>
                  </a:extLst>
                </p14:cNvPr>
                <p14:cNvContentPartPr/>
                <p14:nvPr/>
              </p14:nvContentPartPr>
              <p14:xfrm>
                <a:off x="10432522" y="3352712"/>
                <a:ext cx="177120" cy="169560"/>
              </p14:xfrm>
            </p:contentPart>
          </mc:Choice>
          <mc:Fallback xmlns="">
            <p:pic>
              <p:nvPicPr>
                <p:cNvPr id="472302" name="Freihand 472301">
                  <a:extLst>
                    <a:ext uri="{FF2B5EF4-FFF2-40B4-BE49-F238E27FC236}">
                      <a16:creationId xmlns:a16="http://schemas.microsoft.com/office/drawing/2014/main" id="{4109D5AB-CF7E-43F2-B703-536E1FFB2F3A}"/>
                    </a:ext>
                  </a:extLst>
                </p:cNvPr>
                <p:cNvPicPr/>
                <p:nvPr/>
              </p:nvPicPr>
              <p:blipFill>
                <a:blip r:embed="rId526"/>
                <a:stretch>
                  <a:fillRect/>
                </a:stretch>
              </p:blipFill>
              <p:spPr>
                <a:xfrm>
                  <a:off x="10428202" y="3348392"/>
                  <a:ext cx="185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72303" name="Freihand 472302">
                  <a:extLst>
                    <a:ext uri="{FF2B5EF4-FFF2-40B4-BE49-F238E27FC236}">
                      <a16:creationId xmlns:a16="http://schemas.microsoft.com/office/drawing/2014/main" id="{346FDA98-9972-4C8E-A809-914F14A224D8}"/>
                    </a:ext>
                  </a:extLst>
                </p14:cNvPr>
                <p14:cNvContentPartPr/>
                <p14:nvPr/>
              </p14:nvContentPartPr>
              <p14:xfrm>
                <a:off x="10610722" y="3313112"/>
                <a:ext cx="122040" cy="176400"/>
              </p14:xfrm>
            </p:contentPart>
          </mc:Choice>
          <mc:Fallback xmlns="">
            <p:pic>
              <p:nvPicPr>
                <p:cNvPr id="472303" name="Freihand 472302">
                  <a:extLst>
                    <a:ext uri="{FF2B5EF4-FFF2-40B4-BE49-F238E27FC236}">
                      <a16:creationId xmlns:a16="http://schemas.microsoft.com/office/drawing/2014/main" id="{346FDA98-9972-4C8E-A809-914F14A224D8}"/>
                    </a:ext>
                  </a:extLst>
                </p:cNvPr>
                <p:cNvPicPr/>
                <p:nvPr/>
              </p:nvPicPr>
              <p:blipFill>
                <a:blip r:embed="rId528"/>
                <a:stretch>
                  <a:fillRect/>
                </a:stretch>
              </p:blipFill>
              <p:spPr>
                <a:xfrm>
                  <a:off x="10606402" y="3308792"/>
                  <a:ext cx="130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72304" name="Freihand 472303">
                  <a:extLst>
                    <a:ext uri="{FF2B5EF4-FFF2-40B4-BE49-F238E27FC236}">
                      <a16:creationId xmlns:a16="http://schemas.microsoft.com/office/drawing/2014/main" id="{895E66AE-D1C2-4FAB-A96C-52FEC433B4D4}"/>
                    </a:ext>
                  </a:extLst>
                </p14:cNvPr>
                <p14:cNvContentPartPr/>
                <p14:nvPr/>
              </p14:nvContentPartPr>
              <p14:xfrm>
                <a:off x="10746802" y="3402032"/>
                <a:ext cx="78480" cy="74520"/>
              </p14:xfrm>
            </p:contentPart>
          </mc:Choice>
          <mc:Fallback xmlns="">
            <p:pic>
              <p:nvPicPr>
                <p:cNvPr id="472304" name="Freihand 472303">
                  <a:extLst>
                    <a:ext uri="{FF2B5EF4-FFF2-40B4-BE49-F238E27FC236}">
                      <a16:creationId xmlns:a16="http://schemas.microsoft.com/office/drawing/2014/main" id="{895E66AE-D1C2-4FAB-A96C-52FEC433B4D4}"/>
                    </a:ext>
                  </a:extLst>
                </p:cNvPr>
                <p:cNvPicPr/>
                <p:nvPr/>
              </p:nvPicPr>
              <p:blipFill>
                <a:blip r:embed="rId530"/>
                <a:stretch>
                  <a:fillRect/>
                </a:stretch>
              </p:blipFill>
              <p:spPr>
                <a:xfrm>
                  <a:off x="10742482" y="3397712"/>
                  <a:ext cx="87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72305" name="Freihand 472304">
                  <a:extLst>
                    <a:ext uri="{FF2B5EF4-FFF2-40B4-BE49-F238E27FC236}">
                      <a16:creationId xmlns:a16="http://schemas.microsoft.com/office/drawing/2014/main" id="{DF0CD151-C190-47F5-AAD1-377C7FD898A9}"/>
                    </a:ext>
                  </a:extLst>
                </p14:cNvPr>
                <p14:cNvContentPartPr/>
                <p14:nvPr/>
              </p14:nvContentPartPr>
              <p14:xfrm>
                <a:off x="10855522" y="3375032"/>
                <a:ext cx="77400" cy="119880"/>
              </p14:xfrm>
            </p:contentPart>
          </mc:Choice>
          <mc:Fallback xmlns="">
            <p:pic>
              <p:nvPicPr>
                <p:cNvPr id="472305" name="Freihand 472304">
                  <a:extLst>
                    <a:ext uri="{FF2B5EF4-FFF2-40B4-BE49-F238E27FC236}">
                      <a16:creationId xmlns:a16="http://schemas.microsoft.com/office/drawing/2014/main" id="{DF0CD151-C190-47F5-AAD1-377C7FD898A9}"/>
                    </a:ext>
                  </a:extLst>
                </p:cNvPr>
                <p:cNvPicPr/>
                <p:nvPr/>
              </p:nvPicPr>
              <p:blipFill>
                <a:blip r:embed="rId532"/>
                <a:stretch>
                  <a:fillRect/>
                </a:stretch>
              </p:blipFill>
              <p:spPr>
                <a:xfrm>
                  <a:off x="10851202" y="3370712"/>
                  <a:ext cx="86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72306" name="Freihand 472305">
                  <a:extLst>
                    <a:ext uri="{FF2B5EF4-FFF2-40B4-BE49-F238E27FC236}">
                      <a16:creationId xmlns:a16="http://schemas.microsoft.com/office/drawing/2014/main" id="{1A1A87B1-7776-4A7A-9427-ABA987BC2856}"/>
                    </a:ext>
                  </a:extLst>
                </p14:cNvPr>
                <p14:cNvContentPartPr/>
                <p14:nvPr/>
              </p14:nvContentPartPr>
              <p14:xfrm>
                <a:off x="11069722" y="3347672"/>
                <a:ext cx="133560" cy="149040"/>
              </p14:xfrm>
            </p:contentPart>
          </mc:Choice>
          <mc:Fallback xmlns="">
            <p:pic>
              <p:nvPicPr>
                <p:cNvPr id="472306" name="Freihand 472305">
                  <a:extLst>
                    <a:ext uri="{FF2B5EF4-FFF2-40B4-BE49-F238E27FC236}">
                      <a16:creationId xmlns:a16="http://schemas.microsoft.com/office/drawing/2014/main" id="{1A1A87B1-7776-4A7A-9427-ABA987BC2856}"/>
                    </a:ext>
                  </a:extLst>
                </p:cNvPr>
                <p:cNvPicPr/>
                <p:nvPr/>
              </p:nvPicPr>
              <p:blipFill>
                <a:blip r:embed="rId534"/>
                <a:stretch>
                  <a:fillRect/>
                </a:stretch>
              </p:blipFill>
              <p:spPr>
                <a:xfrm>
                  <a:off x="11065402" y="3343352"/>
                  <a:ext cx="142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72307" name="Freihand 472306">
                  <a:extLst>
                    <a:ext uri="{FF2B5EF4-FFF2-40B4-BE49-F238E27FC236}">
                      <a16:creationId xmlns:a16="http://schemas.microsoft.com/office/drawing/2014/main" id="{BE9A31EA-E25D-48D6-A715-9F3B1F188990}"/>
                    </a:ext>
                  </a:extLst>
                </p14:cNvPr>
                <p14:cNvContentPartPr/>
                <p14:nvPr/>
              </p14:nvContentPartPr>
              <p14:xfrm>
                <a:off x="11078002" y="3417512"/>
                <a:ext cx="128160" cy="8280"/>
              </p14:xfrm>
            </p:contentPart>
          </mc:Choice>
          <mc:Fallback xmlns="">
            <p:pic>
              <p:nvPicPr>
                <p:cNvPr id="472307" name="Freihand 472306">
                  <a:extLst>
                    <a:ext uri="{FF2B5EF4-FFF2-40B4-BE49-F238E27FC236}">
                      <a16:creationId xmlns:a16="http://schemas.microsoft.com/office/drawing/2014/main" id="{BE9A31EA-E25D-48D6-A715-9F3B1F188990}"/>
                    </a:ext>
                  </a:extLst>
                </p:cNvPr>
                <p:cNvPicPr/>
                <p:nvPr/>
              </p:nvPicPr>
              <p:blipFill>
                <a:blip r:embed="rId536"/>
                <a:stretch>
                  <a:fillRect/>
                </a:stretch>
              </p:blipFill>
              <p:spPr>
                <a:xfrm>
                  <a:off x="11073682" y="3413192"/>
                  <a:ext cx="136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72308" name="Freihand 472307">
                  <a:extLst>
                    <a:ext uri="{FF2B5EF4-FFF2-40B4-BE49-F238E27FC236}">
                      <a16:creationId xmlns:a16="http://schemas.microsoft.com/office/drawing/2014/main" id="{81A9C2AB-B111-4D24-99A8-FB4E84750234}"/>
                    </a:ext>
                  </a:extLst>
                </p14:cNvPr>
                <p14:cNvContentPartPr/>
                <p14:nvPr/>
              </p14:nvContentPartPr>
              <p14:xfrm>
                <a:off x="11206882" y="3389432"/>
                <a:ext cx="33840" cy="69840"/>
              </p14:xfrm>
            </p:contentPart>
          </mc:Choice>
          <mc:Fallback xmlns="">
            <p:pic>
              <p:nvPicPr>
                <p:cNvPr id="472308" name="Freihand 472307">
                  <a:extLst>
                    <a:ext uri="{FF2B5EF4-FFF2-40B4-BE49-F238E27FC236}">
                      <a16:creationId xmlns:a16="http://schemas.microsoft.com/office/drawing/2014/main" id="{81A9C2AB-B111-4D24-99A8-FB4E84750234}"/>
                    </a:ext>
                  </a:extLst>
                </p:cNvPr>
                <p:cNvPicPr/>
                <p:nvPr/>
              </p:nvPicPr>
              <p:blipFill>
                <a:blip r:embed="rId538"/>
                <a:stretch>
                  <a:fillRect/>
                </a:stretch>
              </p:blipFill>
              <p:spPr>
                <a:xfrm>
                  <a:off x="11202562" y="3385112"/>
                  <a:ext cx="42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72309" name="Freihand 472308">
                  <a:extLst>
                    <a:ext uri="{FF2B5EF4-FFF2-40B4-BE49-F238E27FC236}">
                      <a16:creationId xmlns:a16="http://schemas.microsoft.com/office/drawing/2014/main" id="{55CDB839-2F70-47E1-AD10-04792C047C3F}"/>
                    </a:ext>
                  </a:extLst>
                </p14:cNvPr>
                <p14:cNvContentPartPr/>
                <p14:nvPr/>
              </p14:nvContentPartPr>
              <p14:xfrm>
                <a:off x="11245762" y="3281072"/>
                <a:ext cx="207360" cy="195840"/>
              </p14:xfrm>
            </p:contentPart>
          </mc:Choice>
          <mc:Fallback xmlns="">
            <p:pic>
              <p:nvPicPr>
                <p:cNvPr id="472309" name="Freihand 472308">
                  <a:extLst>
                    <a:ext uri="{FF2B5EF4-FFF2-40B4-BE49-F238E27FC236}">
                      <a16:creationId xmlns:a16="http://schemas.microsoft.com/office/drawing/2014/main" id="{55CDB839-2F70-47E1-AD10-04792C047C3F}"/>
                    </a:ext>
                  </a:extLst>
                </p:cNvPr>
                <p:cNvPicPr/>
                <p:nvPr/>
              </p:nvPicPr>
              <p:blipFill>
                <a:blip r:embed="rId540"/>
                <a:stretch>
                  <a:fillRect/>
                </a:stretch>
              </p:blipFill>
              <p:spPr>
                <a:xfrm>
                  <a:off x="11241442" y="3276752"/>
                  <a:ext cx="216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72310" name="Freihand 472309">
                  <a:extLst>
                    <a:ext uri="{FF2B5EF4-FFF2-40B4-BE49-F238E27FC236}">
                      <a16:creationId xmlns:a16="http://schemas.microsoft.com/office/drawing/2014/main" id="{7D2B6DFD-B970-4D40-8CA8-071A70D0318C}"/>
                    </a:ext>
                  </a:extLst>
                </p14:cNvPr>
                <p14:cNvContentPartPr/>
                <p14:nvPr/>
              </p14:nvContentPartPr>
              <p14:xfrm>
                <a:off x="11510362" y="3368192"/>
                <a:ext cx="349200" cy="122760"/>
              </p14:xfrm>
            </p:contentPart>
          </mc:Choice>
          <mc:Fallback xmlns="">
            <p:pic>
              <p:nvPicPr>
                <p:cNvPr id="472310" name="Freihand 472309">
                  <a:extLst>
                    <a:ext uri="{FF2B5EF4-FFF2-40B4-BE49-F238E27FC236}">
                      <a16:creationId xmlns:a16="http://schemas.microsoft.com/office/drawing/2014/main" id="{7D2B6DFD-B970-4D40-8CA8-071A70D0318C}"/>
                    </a:ext>
                  </a:extLst>
                </p:cNvPr>
                <p:cNvPicPr/>
                <p:nvPr/>
              </p:nvPicPr>
              <p:blipFill>
                <a:blip r:embed="rId542"/>
                <a:stretch>
                  <a:fillRect/>
                </a:stretch>
              </p:blipFill>
              <p:spPr>
                <a:xfrm>
                  <a:off x="11506042" y="3363872"/>
                  <a:ext cx="357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72311" name="Freihand 472310">
                  <a:extLst>
                    <a:ext uri="{FF2B5EF4-FFF2-40B4-BE49-F238E27FC236}">
                      <a16:creationId xmlns:a16="http://schemas.microsoft.com/office/drawing/2014/main" id="{AB55A4EE-CB8F-42EC-A39F-64E5C7E188D5}"/>
                    </a:ext>
                  </a:extLst>
                </p14:cNvPr>
                <p14:cNvContentPartPr/>
                <p14:nvPr/>
              </p14:nvContentPartPr>
              <p14:xfrm>
                <a:off x="11831122" y="3309872"/>
                <a:ext cx="28800" cy="34920"/>
              </p14:xfrm>
            </p:contentPart>
          </mc:Choice>
          <mc:Fallback xmlns="">
            <p:pic>
              <p:nvPicPr>
                <p:cNvPr id="472311" name="Freihand 472310">
                  <a:extLst>
                    <a:ext uri="{FF2B5EF4-FFF2-40B4-BE49-F238E27FC236}">
                      <a16:creationId xmlns:a16="http://schemas.microsoft.com/office/drawing/2014/main" id="{AB55A4EE-CB8F-42EC-A39F-64E5C7E188D5}"/>
                    </a:ext>
                  </a:extLst>
                </p:cNvPr>
                <p:cNvPicPr/>
                <p:nvPr/>
              </p:nvPicPr>
              <p:blipFill>
                <a:blip r:embed="rId544"/>
                <a:stretch>
                  <a:fillRect/>
                </a:stretch>
              </p:blipFill>
              <p:spPr>
                <a:xfrm>
                  <a:off x="11826802" y="3305552"/>
                  <a:ext cx="37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72312" name="Freihand 472311">
                  <a:extLst>
                    <a:ext uri="{FF2B5EF4-FFF2-40B4-BE49-F238E27FC236}">
                      <a16:creationId xmlns:a16="http://schemas.microsoft.com/office/drawing/2014/main" id="{C870B27B-CB82-4A0E-8E67-12AB5887261F}"/>
                    </a:ext>
                  </a:extLst>
                </p14:cNvPr>
                <p14:cNvContentPartPr/>
                <p14:nvPr/>
              </p14:nvContentPartPr>
              <p14:xfrm>
                <a:off x="11866762" y="3314912"/>
                <a:ext cx="146520" cy="139680"/>
              </p14:xfrm>
            </p:contentPart>
          </mc:Choice>
          <mc:Fallback xmlns="">
            <p:pic>
              <p:nvPicPr>
                <p:cNvPr id="472312" name="Freihand 472311">
                  <a:extLst>
                    <a:ext uri="{FF2B5EF4-FFF2-40B4-BE49-F238E27FC236}">
                      <a16:creationId xmlns:a16="http://schemas.microsoft.com/office/drawing/2014/main" id="{C870B27B-CB82-4A0E-8E67-12AB5887261F}"/>
                    </a:ext>
                  </a:extLst>
                </p:cNvPr>
                <p:cNvPicPr/>
                <p:nvPr/>
              </p:nvPicPr>
              <p:blipFill>
                <a:blip r:embed="rId546"/>
                <a:stretch>
                  <a:fillRect/>
                </a:stretch>
              </p:blipFill>
              <p:spPr>
                <a:xfrm>
                  <a:off x="11862442" y="3310592"/>
                  <a:ext cx="155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72313" name="Freihand 472312">
                  <a:extLst>
                    <a:ext uri="{FF2B5EF4-FFF2-40B4-BE49-F238E27FC236}">
                      <a16:creationId xmlns:a16="http://schemas.microsoft.com/office/drawing/2014/main" id="{8D0C9340-2F5D-4E47-B426-7E85454380BC}"/>
                    </a:ext>
                  </a:extLst>
                </p14:cNvPr>
                <p14:cNvContentPartPr/>
                <p14:nvPr/>
              </p14:nvContentPartPr>
              <p14:xfrm>
                <a:off x="9206002" y="3730712"/>
                <a:ext cx="185400" cy="72360"/>
              </p14:xfrm>
            </p:contentPart>
          </mc:Choice>
          <mc:Fallback xmlns="">
            <p:pic>
              <p:nvPicPr>
                <p:cNvPr id="472313" name="Freihand 472312">
                  <a:extLst>
                    <a:ext uri="{FF2B5EF4-FFF2-40B4-BE49-F238E27FC236}">
                      <a16:creationId xmlns:a16="http://schemas.microsoft.com/office/drawing/2014/main" id="{8D0C9340-2F5D-4E47-B426-7E85454380BC}"/>
                    </a:ext>
                  </a:extLst>
                </p:cNvPr>
                <p:cNvPicPr/>
                <p:nvPr/>
              </p:nvPicPr>
              <p:blipFill>
                <a:blip r:embed="rId548"/>
                <a:stretch>
                  <a:fillRect/>
                </a:stretch>
              </p:blipFill>
              <p:spPr>
                <a:xfrm>
                  <a:off x="9201682" y="3726392"/>
                  <a:ext cx="194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72314" name="Freihand 472313">
                  <a:extLst>
                    <a:ext uri="{FF2B5EF4-FFF2-40B4-BE49-F238E27FC236}">
                      <a16:creationId xmlns:a16="http://schemas.microsoft.com/office/drawing/2014/main" id="{35FA1694-6ECF-4E93-B50D-B1FAE427A0F7}"/>
                    </a:ext>
                  </a:extLst>
                </p14:cNvPr>
                <p14:cNvContentPartPr/>
                <p14:nvPr/>
              </p14:nvContentPartPr>
              <p14:xfrm>
                <a:off x="9393922" y="3681752"/>
                <a:ext cx="185400" cy="74520"/>
              </p14:xfrm>
            </p:contentPart>
          </mc:Choice>
          <mc:Fallback xmlns="">
            <p:pic>
              <p:nvPicPr>
                <p:cNvPr id="472314" name="Freihand 472313">
                  <a:extLst>
                    <a:ext uri="{FF2B5EF4-FFF2-40B4-BE49-F238E27FC236}">
                      <a16:creationId xmlns:a16="http://schemas.microsoft.com/office/drawing/2014/main" id="{35FA1694-6ECF-4E93-B50D-B1FAE427A0F7}"/>
                    </a:ext>
                  </a:extLst>
                </p:cNvPr>
                <p:cNvPicPr/>
                <p:nvPr/>
              </p:nvPicPr>
              <p:blipFill>
                <a:blip r:embed="rId550"/>
                <a:stretch>
                  <a:fillRect/>
                </a:stretch>
              </p:blipFill>
              <p:spPr>
                <a:xfrm>
                  <a:off x="9389602" y="3677432"/>
                  <a:ext cx="194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72315" name="Freihand 472314">
                  <a:extLst>
                    <a:ext uri="{FF2B5EF4-FFF2-40B4-BE49-F238E27FC236}">
                      <a16:creationId xmlns:a16="http://schemas.microsoft.com/office/drawing/2014/main" id="{EACEF8A3-3088-4E39-B2F1-0DC7528BBC17}"/>
                    </a:ext>
                  </a:extLst>
                </p14:cNvPr>
                <p14:cNvContentPartPr/>
                <p14:nvPr/>
              </p14:nvContentPartPr>
              <p14:xfrm>
                <a:off x="9485362" y="3661232"/>
                <a:ext cx="113760" cy="147600"/>
              </p14:xfrm>
            </p:contentPart>
          </mc:Choice>
          <mc:Fallback xmlns="">
            <p:pic>
              <p:nvPicPr>
                <p:cNvPr id="472315" name="Freihand 472314">
                  <a:extLst>
                    <a:ext uri="{FF2B5EF4-FFF2-40B4-BE49-F238E27FC236}">
                      <a16:creationId xmlns:a16="http://schemas.microsoft.com/office/drawing/2014/main" id="{EACEF8A3-3088-4E39-B2F1-0DC7528BBC17}"/>
                    </a:ext>
                  </a:extLst>
                </p:cNvPr>
                <p:cNvPicPr/>
                <p:nvPr/>
              </p:nvPicPr>
              <p:blipFill>
                <a:blip r:embed="rId552"/>
                <a:stretch>
                  <a:fillRect/>
                </a:stretch>
              </p:blipFill>
              <p:spPr>
                <a:xfrm>
                  <a:off x="9481042" y="3656912"/>
                  <a:ext cx="122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72316" name="Freihand 472315">
                  <a:extLst>
                    <a:ext uri="{FF2B5EF4-FFF2-40B4-BE49-F238E27FC236}">
                      <a16:creationId xmlns:a16="http://schemas.microsoft.com/office/drawing/2014/main" id="{B3E82598-C922-4E95-8785-244C68355927}"/>
                    </a:ext>
                  </a:extLst>
                </p14:cNvPr>
                <p14:cNvContentPartPr/>
                <p14:nvPr/>
              </p14:nvContentPartPr>
              <p14:xfrm>
                <a:off x="9658522" y="3642512"/>
                <a:ext cx="314640" cy="153360"/>
              </p14:xfrm>
            </p:contentPart>
          </mc:Choice>
          <mc:Fallback xmlns="">
            <p:pic>
              <p:nvPicPr>
                <p:cNvPr id="472316" name="Freihand 472315">
                  <a:extLst>
                    <a:ext uri="{FF2B5EF4-FFF2-40B4-BE49-F238E27FC236}">
                      <a16:creationId xmlns:a16="http://schemas.microsoft.com/office/drawing/2014/main" id="{B3E82598-C922-4E95-8785-244C68355927}"/>
                    </a:ext>
                  </a:extLst>
                </p:cNvPr>
                <p:cNvPicPr/>
                <p:nvPr/>
              </p:nvPicPr>
              <p:blipFill>
                <a:blip r:embed="rId554"/>
                <a:stretch>
                  <a:fillRect/>
                </a:stretch>
              </p:blipFill>
              <p:spPr>
                <a:xfrm>
                  <a:off x="9654202" y="3638192"/>
                  <a:ext cx="323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72317" name="Freihand 472316">
                  <a:extLst>
                    <a:ext uri="{FF2B5EF4-FFF2-40B4-BE49-F238E27FC236}">
                      <a16:creationId xmlns:a16="http://schemas.microsoft.com/office/drawing/2014/main" id="{1AD81D56-14E6-47B5-AC5D-EE31DD0FD466}"/>
                    </a:ext>
                  </a:extLst>
                </p14:cNvPr>
                <p14:cNvContentPartPr/>
                <p14:nvPr/>
              </p14:nvContentPartPr>
              <p14:xfrm>
                <a:off x="9959122" y="3690032"/>
                <a:ext cx="101160" cy="92160"/>
              </p14:xfrm>
            </p:contentPart>
          </mc:Choice>
          <mc:Fallback xmlns="">
            <p:pic>
              <p:nvPicPr>
                <p:cNvPr id="472317" name="Freihand 472316">
                  <a:extLst>
                    <a:ext uri="{FF2B5EF4-FFF2-40B4-BE49-F238E27FC236}">
                      <a16:creationId xmlns:a16="http://schemas.microsoft.com/office/drawing/2014/main" id="{1AD81D56-14E6-47B5-AC5D-EE31DD0FD466}"/>
                    </a:ext>
                  </a:extLst>
                </p:cNvPr>
                <p:cNvPicPr/>
                <p:nvPr/>
              </p:nvPicPr>
              <p:blipFill>
                <a:blip r:embed="rId556"/>
                <a:stretch>
                  <a:fillRect/>
                </a:stretch>
              </p:blipFill>
              <p:spPr>
                <a:xfrm>
                  <a:off x="9954802" y="3685712"/>
                  <a:ext cx="109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72318" name="Freihand 472317">
                  <a:extLst>
                    <a:ext uri="{FF2B5EF4-FFF2-40B4-BE49-F238E27FC236}">
                      <a16:creationId xmlns:a16="http://schemas.microsoft.com/office/drawing/2014/main" id="{B52A3ADF-BF28-4437-B501-FE03335315B6}"/>
                    </a:ext>
                  </a:extLst>
                </p14:cNvPr>
                <p14:cNvContentPartPr/>
                <p14:nvPr/>
              </p14:nvContentPartPr>
              <p14:xfrm>
                <a:off x="10081882" y="3630632"/>
                <a:ext cx="108720" cy="152640"/>
              </p14:xfrm>
            </p:contentPart>
          </mc:Choice>
          <mc:Fallback xmlns="">
            <p:pic>
              <p:nvPicPr>
                <p:cNvPr id="472318" name="Freihand 472317">
                  <a:extLst>
                    <a:ext uri="{FF2B5EF4-FFF2-40B4-BE49-F238E27FC236}">
                      <a16:creationId xmlns:a16="http://schemas.microsoft.com/office/drawing/2014/main" id="{B52A3ADF-BF28-4437-B501-FE03335315B6}"/>
                    </a:ext>
                  </a:extLst>
                </p:cNvPr>
                <p:cNvPicPr/>
                <p:nvPr/>
              </p:nvPicPr>
              <p:blipFill>
                <a:blip r:embed="rId558"/>
                <a:stretch>
                  <a:fillRect/>
                </a:stretch>
              </p:blipFill>
              <p:spPr>
                <a:xfrm>
                  <a:off x="10077562" y="3626312"/>
                  <a:ext cx="117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72319" name="Freihand 472318">
                  <a:extLst>
                    <a:ext uri="{FF2B5EF4-FFF2-40B4-BE49-F238E27FC236}">
                      <a16:creationId xmlns:a16="http://schemas.microsoft.com/office/drawing/2014/main" id="{C9327BC7-BA07-48AB-9923-83E60FC2A46C}"/>
                    </a:ext>
                  </a:extLst>
                </p14:cNvPr>
                <p14:cNvContentPartPr/>
                <p14:nvPr/>
              </p14:nvContentPartPr>
              <p14:xfrm>
                <a:off x="10217962" y="3640712"/>
                <a:ext cx="362520" cy="121320"/>
              </p14:xfrm>
            </p:contentPart>
          </mc:Choice>
          <mc:Fallback xmlns="">
            <p:pic>
              <p:nvPicPr>
                <p:cNvPr id="472319" name="Freihand 472318">
                  <a:extLst>
                    <a:ext uri="{FF2B5EF4-FFF2-40B4-BE49-F238E27FC236}">
                      <a16:creationId xmlns:a16="http://schemas.microsoft.com/office/drawing/2014/main" id="{C9327BC7-BA07-48AB-9923-83E60FC2A46C}"/>
                    </a:ext>
                  </a:extLst>
                </p:cNvPr>
                <p:cNvPicPr/>
                <p:nvPr/>
              </p:nvPicPr>
              <p:blipFill>
                <a:blip r:embed="rId560"/>
                <a:stretch>
                  <a:fillRect/>
                </a:stretch>
              </p:blipFill>
              <p:spPr>
                <a:xfrm>
                  <a:off x="10213642" y="3636392"/>
                  <a:ext cx="371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72320" name="Freihand 472319">
                  <a:extLst>
                    <a:ext uri="{FF2B5EF4-FFF2-40B4-BE49-F238E27FC236}">
                      <a16:creationId xmlns:a16="http://schemas.microsoft.com/office/drawing/2014/main" id="{0276B408-4EFA-4380-93EB-17667913260C}"/>
                    </a:ext>
                  </a:extLst>
                </p14:cNvPr>
                <p14:cNvContentPartPr/>
                <p14:nvPr/>
              </p14:nvContentPartPr>
              <p14:xfrm>
                <a:off x="10710802" y="3629192"/>
                <a:ext cx="507600" cy="132480"/>
              </p14:xfrm>
            </p:contentPart>
          </mc:Choice>
          <mc:Fallback xmlns="">
            <p:pic>
              <p:nvPicPr>
                <p:cNvPr id="472320" name="Freihand 472319">
                  <a:extLst>
                    <a:ext uri="{FF2B5EF4-FFF2-40B4-BE49-F238E27FC236}">
                      <a16:creationId xmlns:a16="http://schemas.microsoft.com/office/drawing/2014/main" id="{0276B408-4EFA-4380-93EB-17667913260C}"/>
                    </a:ext>
                  </a:extLst>
                </p:cNvPr>
                <p:cNvPicPr/>
                <p:nvPr/>
              </p:nvPicPr>
              <p:blipFill>
                <a:blip r:embed="rId562"/>
                <a:stretch>
                  <a:fillRect/>
                </a:stretch>
              </p:blipFill>
              <p:spPr>
                <a:xfrm>
                  <a:off x="10706482" y="3624872"/>
                  <a:ext cx="516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72321" name="Freihand 472320">
                  <a:extLst>
                    <a:ext uri="{FF2B5EF4-FFF2-40B4-BE49-F238E27FC236}">
                      <a16:creationId xmlns:a16="http://schemas.microsoft.com/office/drawing/2014/main" id="{BB557332-FDC1-46EA-91EE-D47F81F2B674}"/>
                    </a:ext>
                  </a:extLst>
                </p14:cNvPr>
                <p14:cNvContentPartPr/>
                <p14:nvPr/>
              </p14:nvContentPartPr>
              <p14:xfrm>
                <a:off x="11104282" y="3703352"/>
                <a:ext cx="47880" cy="4680"/>
              </p14:xfrm>
            </p:contentPart>
          </mc:Choice>
          <mc:Fallback xmlns="">
            <p:pic>
              <p:nvPicPr>
                <p:cNvPr id="472321" name="Freihand 472320">
                  <a:extLst>
                    <a:ext uri="{FF2B5EF4-FFF2-40B4-BE49-F238E27FC236}">
                      <a16:creationId xmlns:a16="http://schemas.microsoft.com/office/drawing/2014/main" id="{BB557332-FDC1-46EA-91EE-D47F81F2B674}"/>
                    </a:ext>
                  </a:extLst>
                </p:cNvPr>
                <p:cNvPicPr/>
                <p:nvPr/>
              </p:nvPicPr>
              <p:blipFill>
                <a:blip r:embed="rId564"/>
                <a:stretch>
                  <a:fillRect/>
                </a:stretch>
              </p:blipFill>
              <p:spPr>
                <a:xfrm>
                  <a:off x="11099962" y="3699032"/>
                  <a:ext cx="56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72322" name="Freihand 472321">
                  <a:extLst>
                    <a:ext uri="{FF2B5EF4-FFF2-40B4-BE49-F238E27FC236}">
                      <a16:creationId xmlns:a16="http://schemas.microsoft.com/office/drawing/2014/main" id="{B1E57B4E-BE7E-4502-93D3-F6D71E43E23E}"/>
                    </a:ext>
                  </a:extLst>
                </p14:cNvPr>
                <p14:cNvContentPartPr/>
                <p14:nvPr/>
              </p14:nvContentPartPr>
              <p14:xfrm>
                <a:off x="11230282" y="3578072"/>
                <a:ext cx="259560" cy="158040"/>
              </p14:xfrm>
            </p:contentPart>
          </mc:Choice>
          <mc:Fallback xmlns="">
            <p:pic>
              <p:nvPicPr>
                <p:cNvPr id="472322" name="Freihand 472321">
                  <a:extLst>
                    <a:ext uri="{FF2B5EF4-FFF2-40B4-BE49-F238E27FC236}">
                      <a16:creationId xmlns:a16="http://schemas.microsoft.com/office/drawing/2014/main" id="{B1E57B4E-BE7E-4502-93D3-F6D71E43E23E}"/>
                    </a:ext>
                  </a:extLst>
                </p:cNvPr>
                <p:cNvPicPr/>
                <p:nvPr/>
              </p:nvPicPr>
              <p:blipFill>
                <a:blip r:embed="rId566"/>
                <a:stretch>
                  <a:fillRect/>
                </a:stretch>
              </p:blipFill>
              <p:spPr>
                <a:xfrm>
                  <a:off x="11225962" y="3573752"/>
                  <a:ext cx="268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72323" name="Freihand 472322">
                  <a:extLst>
                    <a:ext uri="{FF2B5EF4-FFF2-40B4-BE49-F238E27FC236}">
                      <a16:creationId xmlns:a16="http://schemas.microsoft.com/office/drawing/2014/main" id="{1DEF9630-A4B2-4A05-AF1C-49006305CC07}"/>
                    </a:ext>
                  </a:extLst>
                </p14:cNvPr>
                <p14:cNvContentPartPr/>
                <p14:nvPr/>
              </p14:nvContentPartPr>
              <p14:xfrm>
                <a:off x="11380402" y="3536312"/>
                <a:ext cx="360" cy="360"/>
              </p14:xfrm>
            </p:contentPart>
          </mc:Choice>
          <mc:Fallback xmlns="">
            <p:pic>
              <p:nvPicPr>
                <p:cNvPr id="472323" name="Freihand 472322">
                  <a:extLst>
                    <a:ext uri="{FF2B5EF4-FFF2-40B4-BE49-F238E27FC236}">
                      <a16:creationId xmlns:a16="http://schemas.microsoft.com/office/drawing/2014/main" id="{1DEF9630-A4B2-4A05-AF1C-49006305CC07}"/>
                    </a:ext>
                  </a:extLst>
                </p:cNvPr>
                <p:cNvPicPr/>
                <p:nvPr/>
              </p:nvPicPr>
              <p:blipFill>
                <a:blip r:embed="rId94"/>
                <a:stretch>
                  <a:fillRect/>
                </a:stretch>
              </p:blipFill>
              <p:spPr>
                <a:xfrm>
                  <a:off x="11376082" y="3531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72324" name="Freihand 472323">
                  <a:extLst>
                    <a:ext uri="{FF2B5EF4-FFF2-40B4-BE49-F238E27FC236}">
                      <a16:creationId xmlns:a16="http://schemas.microsoft.com/office/drawing/2014/main" id="{22530EBB-CF93-4A64-99D5-2FEB70235137}"/>
                    </a:ext>
                  </a:extLst>
                </p14:cNvPr>
                <p14:cNvContentPartPr/>
                <p14:nvPr/>
              </p14:nvContentPartPr>
              <p14:xfrm>
                <a:off x="11567602" y="3658712"/>
                <a:ext cx="143640" cy="98640"/>
              </p14:xfrm>
            </p:contentPart>
          </mc:Choice>
          <mc:Fallback xmlns="">
            <p:pic>
              <p:nvPicPr>
                <p:cNvPr id="472324" name="Freihand 472323">
                  <a:extLst>
                    <a:ext uri="{FF2B5EF4-FFF2-40B4-BE49-F238E27FC236}">
                      <a16:creationId xmlns:a16="http://schemas.microsoft.com/office/drawing/2014/main" id="{22530EBB-CF93-4A64-99D5-2FEB70235137}"/>
                    </a:ext>
                  </a:extLst>
                </p:cNvPr>
                <p:cNvPicPr/>
                <p:nvPr/>
              </p:nvPicPr>
              <p:blipFill>
                <a:blip r:embed="rId569"/>
                <a:stretch>
                  <a:fillRect/>
                </a:stretch>
              </p:blipFill>
              <p:spPr>
                <a:xfrm>
                  <a:off x="11563282" y="3654392"/>
                  <a:ext cx="152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72325" name="Freihand 472324">
                  <a:extLst>
                    <a:ext uri="{FF2B5EF4-FFF2-40B4-BE49-F238E27FC236}">
                      <a16:creationId xmlns:a16="http://schemas.microsoft.com/office/drawing/2014/main" id="{92FC4C54-5357-4074-95D2-3133B5DB82E4}"/>
                    </a:ext>
                  </a:extLst>
                </p14:cNvPr>
                <p14:cNvContentPartPr/>
                <p14:nvPr/>
              </p14:nvContentPartPr>
              <p14:xfrm>
                <a:off x="11724922" y="3619112"/>
                <a:ext cx="13680" cy="44640"/>
              </p14:xfrm>
            </p:contentPart>
          </mc:Choice>
          <mc:Fallback xmlns="">
            <p:pic>
              <p:nvPicPr>
                <p:cNvPr id="472325" name="Freihand 472324">
                  <a:extLst>
                    <a:ext uri="{FF2B5EF4-FFF2-40B4-BE49-F238E27FC236}">
                      <a16:creationId xmlns:a16="http://schemas.microsoft.com/office/drawing/2014/main" id="{92FC4C54-5357-4074-95D2-3133B5DB82E4}"/>
                    </a:ext>
                  </a:extLst>
                </p:cNvPr>
                <p:cNvPicPr/>
                <p:nvPr/>
              </p:nvPicPr>
              <p:blipFill>
                <a:blip r:embed="rId571"/>
                <a:stretch>
                  <a:fillRect/>
                </a:stretch>
              </p:blipFill>
              <p:spPr>
                <a:xfrm>
                  <a:off x="11720602" y="3614792"/>
                  <a:ext cx="22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72326" name="Freihand 472325">
                  <a:extLst>
                    <a:ext uri="{FF2B5EF4-FFF2-40B4-BE49-F238E27FC236}">
                      <a16:creationId xmlns:a16="http://schemas.microsoft.com/office/drawing/2014/main" id="{07855062-AD38-4978-8DCC-1FB2CFED5494}"/>
                    </a:ext>
                  </a:extLst>
                </p14:cNvPr>
                <p14:cNvContentPartPr/>
                <p14:nvPr/>
              </p14:nvContentPartPr>
              <p14:xfrm>
                <a:off x="11751202" y="3560432"/>
                <a:ext cx="297360" cy="175320"/>
              </p14:xfrm>
            </p:contentPart>
          </mc:Choice>
          <mc:Fallback xmlns="">
            <p:pic>
              <p:nvPicPr>
                <p:cNvPr id="472326" name="Freihand 472325">
                  <a:extLst>
                    <a:ext uri="{FF2B5EF4-FFF2-40B4-BE49-F238E27FC236}">
                      <a16:creationId xmlns:a16="http://schemas.microsoft.com/office/drawing/2014/main" id="{07855062-AD38-4978-8DCC-1FB2CFED5494}"/>
                    </a:ext>
                  </a:extLst>
                </p:cNvPr>
                <p:cNvPicPr/>
                <p:nvPr/>
              </p:nvPicPr>
              <p:blipFill>
                <a:blip r:embed="rId573"/>
                <a:stretch>
                  <a:fillRect/>
                </a:stretch>
              </p:blipFill>
              <p:spPr>
                <a:xfrm>
                  <a:off x="11746882" y="3556112"/>
                  <a:ext cx="306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72327" name="Freihand 472326">
                  <a:extLst>
                    <a:ext uri="{FF2B5EF4-FFF2-40B4-BE49-F238E27FC236}">
                      <a16:creationId xmlns:a16="http://schemas.microsoft.com/office/drawing/2014/main" id="{245811F7-6173-4980-B6D3-EA8A861C060A}"/>
                    </a:ext>
                  </a:extLst>
                </p14:cNvPr>
                <p14:cNvContentPartPr/>
                <p14:nvPr/>
              </p14:nvContentPartPr>
              <p14:xfrm>
                <a:off x="11475802" y="3760232"/>
                <a:ext cx="590400" cy="60120"/>
              </p14:xfrm>
            </p:contentPart>
          </mc:Choice>
          <mc:Fallback xmlns="">
            <p:pic>
              <p:nvPicPr>
                <p:cNvPr id="472327" name="Freihand 472326">
                  <a:extLst>
                    <a:ext uri="{FF2B5EF4-FFF2-40B4-BE49-F238E27FC236}">
                      <a16:creationId xmlns:a16="http://schemas.microsoft.com/office/drawing/2014/main" id="{245811F7-6173-4980-B6D3-EA8A861C060A}"/>
                    </a:ext>
                  </a:extLst>
                </p:cNvPr>
                <p:cNvPicPr/>
                <p:nvPr/>
              </p:nvPicPr>
              <p:blipFill>
                <a:blip r:embed="rId575"/>
                <a:stretch>
                  <a:fillRect/>
                </a:stretch>
              </p:blipFill>
              <p:spPr>
                <a:xfrm>
                  <a:off x="11471482" y="3755912"/>
                  <a:ext cx="599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72329" name="Freihand 472328">
                  <a:extLst>
                    <a:ext uri="{FF2B5EF4-FFF2-40B4-BE49-F238E27FC236}">
                      <a16:creationId xmlns:a16="http://schemas.microsoft.com/office/drawing/2014/main" id="{8F9F8213-EF30-4D34-BD70-A98584F0658A}"/>
                    </a:ext>
                  </a:extLst>
                </p14:cNvPr>
                <p14:cNvContentPartPr/>
                <p14:nvPr/>
              </p14:nvContentPartPr>
              <p14:xfrm>
                <a:off x="9500482" y="3869312"/>
                <a:ext cx="372600" cy="274320"/>
              </p14:xfrm>
            </p:contentPart>
          </mc:Choice>
          <mc:Fallback xmlns="">
            <p:pic>
              <p:nvPicPr>
                <p:cNvPr id="472329" name="Freihand 472328">
                  <a:extLst>
                    <a:ext uri="{FF2B5EF4-FFF2-40B4-BE49-F238E27FC236}">
                      <a16:creationId xmlns:a16="http://schemas.microsoft.com/office/drawing/2014/main" id="{8F9F8213-EF30-4D34-BD70-A98584F0658A}"/>
                    </a:ext>
                  </a:extLst>
                </p:cNvPr>
                <p:cNvPicPr/>
                <p:nvPr/>
              </p:nvPicPr>
              <p:blipFill>
                <a:blip r:embed="rId577"/>
                <a:stretch>
                  <a:fillRect/>
                </a:stretch>
              </p:blipFill>
              <p:spPr>
                <a:xfrm>
                  <a:off x="9496162" y="3864992"/>
                  <a:ext cx="3812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72330" name="Freihand 472329">
                  <a:extLst>
                    <a:ext uri="{FF2B5EF4-FFF2-40B4-BE49-F238E27FC236}">
                      <a16:creationId xmlns:a16="http://schemas.microsoft.com/office/drawing/2014/main" id="{78524549-D936-4515-A299-6BE943885E27}"/>
                    </a:ext>
                  </a:extLst>
                </p14:cNvPr>
                <p14:cNvContentPartPr/>
                <p14:nvPr/>
              </p14:nvContentPartPr>
              <p14:xfrm>
                <a:off x="9878482" y="3917192"/>
                <a:ext cx="411120" cy="227880"/>
              </p14:xfrm>
            </p:contentPart>
          </mc:Choice>
          <mc:Fallback xmlns="">
            <p:pic>
              <p:nvPicPr>
                <p:cNvPr id="472330" name="Freihand 472329">
                  <a:extLst>
                    <a:ext uri="{FF2B5EF4-FFF2-40B4-BE49-F238E27FC236}">
                      <a16:creationId xmlns:a16="http://schemas.microsoft.com/office/drawing/2014/main" id="{78524549-D936-4515-A299-6BE943885E27}"/>
                    </a:ext>
                  </a:extLst>
                </p:cNvPr>
                <p:cNvPicPr/>
                <p:nvPr/>
              </p:nvPicPr>
              <p:blipFill>
                <a:blip r:embed="rId579"/>
                <a:stretch>
                  <a:fillRect/>
                </a:stretch>
              </p:blipFill>
              <p:spPr>
                <a:xfrm>
                  <a:off x="9874162" y="3912872"/>
                  <a:ext cx="4197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72331" name="Freihand 472330">
                  <a:extLst>
                    <a:ext uri="{FF2B5EF4-FFF2-40B4-BE49-F238E27FC236}">
                      <a16:creationId xmlns:a16="http://schemas.microsoft.com/office/drawing/2014/main" id="{A3D346F8-A3CF-427F-941C-07BF0D448AB1}"/>
                    </a:ext>
                  </a:extLst>
                </p14:cNvPr>
                <p14:cNvContentPartPr/>
                <p14:nvPr/>
              </p14:nvContentPartPr>
              <p14:xfrm>
                <a:off x="10359082" y="3820352"/>
                <a:ext cx="19800" cy="129240"/>
              </p14:xfrm>
            </p:contentPart>
          </mc:Choice>
          <mc:Fallback xmlns="">
            <p:pic>
              <p:nvPicPr>
                <p:cNvPr id="472331" name="Freihand 472330">
                  <a:extLst>
                    <a:ext uri="{FF2B5EF4-FFF2-40B4-BE49-F238E27FC236}">
                      <a16:creationId xmlns:a16="http://schemas.microsoft.com/office/drawing/2014/main" id="{A3D346F8-A3CF-427F-941C-07BF0D448AB1}"/>
                    </a:ext>
                  </a:extLst>
                </p:cNvPr>
                <p:cNvPicPr/>
                <p:nvPr/>
              </p:nvPicPr>
              <p:blipFill>
                <a:blip r:embed="rId581"/>
                <a:stretch>
                  <a:fillRect/>
                </a:stretch>
              </p:blipFill>
              <p:spPr>
                <a:xfrm>
                  <a:off x="10354762" y="3816032"/>
                  <a:ext cx="28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72332" name="Freihand 472331">
                  <a:extLst>
                    <a:ext uri="{FF2B5EF4-FFF2-40B4-BE49-F238E27FC236}">
                      <a16:creationId xmlns:a16="http://schemas.microsoft.com/office/drawing/2014/main" id="{0895404E-8D2A-4F55-9FF2-392BFD59B1F3}"/>
                    </a:ext>
                  </a:extLst>
                </p14:cNvPr>
                <p14:cNvContentPartPr/>
                <p14:nvPr/>
              </p14:nvContentPartPr>
              <p14:xfrm>
                <a:off x="10368802" y="4064072"/>
                <a:ext cx="10080" cy="3600"/>
              </p14:xfrm>
            </p:contentPart>
          </mc:Choice>
          <mc:Fallback xmlns="">
            <p:pic>
              <p:nvPicPr>
                <p:cNvPr id="472332" name="Freihand 472331">
                  <a:extLst>
                    <a:ext uri="{FF2B5EF4-FFF2-40B4-BE49-F238E27FC236}">
                      <a16:creationId xmlns:a16="http://schemas.microsoft.com/office/drawing/2014/main" id="{0895404E-8D2A-4F55-9FF2-392BFD59B1F3}"/>
                    </a:ext>
                  </a:extLst>
                </p:cNvPr>
                <p:cNvPicPr/>
                <p:nvPr/>
              </p:nvPicPr>
              <p:blipFill>
                <a:blip r:embed="rId583"/>
                <a:stretch>
                  <a:fillRect/>
                </a:stretch>
              </p:blipFill>
              <p:spPr>
                <a:xfrm>
                  <a:off x="10364482" y="4059752"/>
                  <a:ext cx="187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72342" name="Freihand 472341">
                  <a:extLst>
                    <a:ext uri="{FF2B5EF4-FFF2-40B4-BE49-F238E27FC236}">
                      <a16:creationId xmlns:a16="http://schemas.microsoft.com/office/drawing/2014/main" id="{53CDD2F3-01E8-412F-9DFB-5B163206053D}"/>
                    </a:ext>
                  </a:extLst>
                </p14:cNvPr>
                <p14:cNvContentPartPr/>
                <p14:nvPr/>
              </p14:nvContentPartPr>
              <p14:xfrm>
                <a:off x="9180442" y="2388272"/>
                <a:ext cx="2222640" cy="186480"/>
              </p14:xfrm>
            </p:contentPart>
          </mc:Choice>
          <mc:Fallback xmlns="">
            <p:pic>
              <p:nvPicPr>
                <p:cNvPr id="472342" name="Freihand 472341">
                  <a:extLst>
                    <a:ext uri="{FF2B5EF4-FFF2-40B4-BE49-F238E27FC236}">
                      <a16:creationId xmlns:a16="http://schemas.microsoft.com/office/drawing/2014/main" id="{53CDD2F3-01E8-412F-9DFB-5B163206053D}"/>
                    </a:ext>
                  </a:extLst>
                </p:cNvPr>
                <p:cNvPicPr/>
                <p:nvPr/>
              </p:nvPicPr>
              <p:blipFill>
                <a:blip r:embed="rId585"/>
                <a:stretch>
                  <a:fillRect/>
                </a:stretch>
              </p:blipFill>
              <p:spPr>
                <a:xfrm>
                  <a:off x="9176122" y="2383952"/>
                  <a:ext cx="2231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72343" name="Freihand 472342">
                  <a:extLst>
                    <a:ext uri="{FF2B5EF4-FFF2-40B4-BE49-F238E27FC236}">
                      <a16:creationId xmlns:a16="http://schemas.microsoft.com/office/drawing/2014/main" id="{74A60AD0-F251-4708-97E2-95F92D6AC011}"/>
                    </a:ext>
                  </a:extLst>
                </p14:cNvPr>
                <p14:cNvContentPartPr/>
                <p14:nvPr/>
              </p14:nvContentPartPr>
              <p14:xfrm>
                <a:off x="9101962" y="2641352"/>
                <a:ext cx="1629720" cy="129600"/>
              </p14:xfrm>
            </p:contentPart>
          </mc:Choice>
          <mc:Fallback xmlns="">
            <p:pic>
              <p:nvPicPr>
                <p:cNvPr id="472343" name="Freihand 472342">
                  <a:extLst>
                    <a:ext uri="{FF2B5EF4-FFF2-40B4-BE49-F238E27FC236}">
                      <a16:creationId xmlns:a16="http://schemas.microsoft.com/office/drawing/2014/main" id="{74A60AD0-F251-4708-97E2-95F92D6AC011}"/>
                    </a:ext>
                  </a:extLst>
                </p:cNvPr>
                <p:cNvPicPr/>
                <p:nvPr/>
              </p:nvPicPr>
              <p:blipFill>
                <a:blip r:embed="rId587"/>
                <a:stretch>
                  <a:fillRect/>
                </a:stretch>
              </p:blipFill>
              <p:spPr>
                <a:xfrm>
                  <a:off x="9097642" y="2637032"/>
                  <a:ext cx="1638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72345" name="Freihand 472344">
                  <a:extLst>
                    <a:ext uri="{FF2B5EF4-FFF2-40B4-BE49-F238E27FC236}">
                      <a16:creationId xmlns:a16="http://schemas.microsoft.com/office/drawing/2014/main" id="{291C4E81-636C-4831-8BB4-9B03CEA0E657}"/>
                    </a:ext>
                  </a:extLst>
                </p14:cNvPr>
                <p14:cNvContentPartPr/>
                <p14:nvPr/>
              </p14:nvContentPartPr>
              <p14:xfrm>
                <a:off x="9106282" y="2612552"/>
                <a:ext cx="2949480" cy="492840"/>
              </p14:xfrm>
            </p:contentPart>
          </mc:Choice>
          <mc:Fallback xmlns="">
            <p:pic>
              <p:nvPicPr>
                <p:cNvPr id="472345" name="Freihand 472344">
                  <a:extLst>
                    <a:ext uri="{FF2B5EF4-FFF2-40B4-BE49-F238E27FC236}">
                      <a16:creationId xmlns:a16="http://schemas.microsoft.com/office/drawing/2014/main" id="{291C4E81-636C-4831-8BB4-9B03CEA0E657}"/>
                    </a:ext>
                  </a:extLst>
                </p:cNvPr>
                <p:cNvPicPr/>
                <p:nvPr/>
              </p:nvPicPr>
              <p:blipFill>
                <a:blip r:embed="rId589"/>
                <a:stretch>
                  <a:fillRect/>
                </a:stretch>
              </p:blipFill>
              <p:spPr>
                <a:xfrm>
                  <a:off x="9101962" y="2608232"/>
                  <a:ext cx="2958120" cy="50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0">
            <p14:nvContentPartPr>
              <p14:cNvPr id="472347" name="Freihand 472346">
                <a:extLst>
                  <a:ext uri="{FF2B5EF4-FFF2-40B4-BE49-F238E27FC236}">
                    <a16:creationId xmlns:a16="http://schemas.microsoft.com/office/drawing/2014/main" id="{728D2A39-969D-4D0F-9C18-32E30223939C}"/>
                  </a:ext>
                </a:extLst>
              </p14:cNvPr>
              <p14:cNvContentPartPr/>
              <p14:nvPr/>
            </p14:nvContentPartPr>
            <p14:xfrm>
              <a:off x="4872682" y="6451592"/>
              <a:ext cx="821520" cy="71640"/>
            </p14:xfrm>
          </p:contentPart>
        </mc:Choice>
        <mc:Fallback xmlns="">
          <p:pic>
            <p:nvPicPr>
              <p:cNvPr id="472347" name="Freihand 472346">
                <a:extLst>
                  <a:ext uri="{FF2B5EF4-FFF2-40B4-BE49-F238E27FC236}">
                    <a16:creationId xmlns:a16="http://schemas.microsoft.com/office/drawing/2014/main" id="{728D2A39-969D-4D0F-9C18-32E30223939C}"/>
                  </a:ext>
                </a:extLst>
              </p:cNvPr>
              <p:cNvPicPr/>
              <p:nvPr/>
            </p:nvPicPr>
            <p:blipFill>
              <a:blip r:embed="rId591"/>
              <a:stretch>
                <a:fillRect/>
              </a:stretch>
            </p:blipFill>
            <p:spPr>
              <a:xfrm>
                <a:off x="4868362" y="6447272"/>
                <a:ext cx="830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72348" name="Freihand 472347">
                <a:extLst>
                  <a:ext uri="{FF2B5EF4-FFF2-40B4-BE49-F238E27FC236}">
                    <a16:creationId xmlns:a16="http://schemas.microsoft.com/office/drawing/2014/main" id="{C9FBC4C9-308E-48FF-BAC0-3435A852CCE5}"/>
                  </a:ext>
                </a:extLst>
              </p14:cNvPr>
              <p14:cNvContentPartPr/>
              <p14:nvPr/>
            </p14:nvContentPartPr>
            <p14:xfrm>
              <a:off x="1340362" y="6614672"/>
              <a:ext cx="555840" cy="75600"/>
            </p14:xfrm>
          </p:contentPart>
        </mc:Choice>
        <mc:Fallback xmlns="">
          <p:pic>
            <p:nvPicPr>
              <p:cNvPr id="472348" name="Freihand 472347">
                <a:extLst>
                  <a:ext uri="{FF2B5EF4-FFF2-40B4-BE49-F238E27FC236}">
                    <a16:creationId xmlns:a16="http://schemas.microsoft.com/office/drawing/2014/main" id="{C9FBC4C9-308E-48FF-BAC0-3435A852CCE5}"/>
                  </a:ext>
                </a:extLst>
              </p:cNvPr>
              <p:cNvPicPr/>
              <p:nvPr/>
            </p:nvPicPr>
            <p:blipFill>
              <a:blip r:embed="rId593"/>
              <a:stretch>
                <a:fillRect/>
              </a:stretch>
            </p:blipFill>
            <p:spPr>
              <a:xfrm>
                <a:off x="1336042" y="6610352"/>
                <a:ext cx="564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72349" name="Freihand 472348">
                <a:extLst>
                  <a:ext uri="{FF2B5EF4-FFF2-40B4-BE49-F238E27FC236}">
                    <a16:creationId xmlns:a16="http://schemas.microsoft.com/office/drawing/2014/main" id="{3403A919-F4DD-46D0-87FE-A44DA71ED5DD}"/>
                  </a:ext>
                </a:extLst>
              </p14:cNvPr>
              <p14:cNvContentPartPr/>
              <p14:nvPr/>
            </p14:nvContentPartPr>
            <p14:xfrm>
              <a:off x="2374642" y="980672"/>
              <a:ext cx="959040" cy="84600"/>
            </p14:xfrm>
          </p:contentPart>
        </mc:Choice>
        <mc:Fallback xmlns="">
          <p:pic>
            <p:nvPicPr>
              <p:cNvPr id="472349" name="Freihand 472348">
                <a:extLst>
                  <a:ext uri="{FF2B5EF4-FFF2-40B4-BE49-F238E27FC236}">
                    <a16:creationId xmlns:a16="http://schemas.microsoft.com/office/drawing/2014/main" id="{3403A919-F4DD-46D0-87FE-A44DA71ED5DD}"/>
                  </a:ext>
                </a:extLst>
              </p:cNvPr>
              <p:cNvPicPr/>
              <p:nvPr/>
            </p:nvPicPr>
            <p:blipFill>
              <a:blip r:embed="rId595"/>
              <a:stretch>
                <a:fillRect/>
              </a:stretch>
            </p:blipFill>
            <p:spPr>
              <a:xfrm>
                <a:off x="2370322" y="976352"/>
                <a:ext cx="967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72350" name="Freihand 472349">
                <a:extLst>
                  <a:ext uri="{FF2B5EF4-FFF2-40B4-BE49-F238E27FC236}">
                    <a16:creationId xmlns:a16="http://schemas.microsoft.com/office/drawing/2014/main" id="{625C1121-152E-495A-8D01-282ED7051CB4}"/>
                  </a:ext>
                </a:extLst>
              </p14:cNvPr>
              <p14:cNvContentPartPr/>
              <p14:nvPr/>
            </p14:nvContentPartPr>
            <p14:xfrm>
              <a:off x="4748122" y="6458072"/>
              <a:ext cx="867240" cy="124920"/>
            </p14:xfrm>
          </p:contentPart>
        </mc:Choice>
        <mc:Fallback xmlns="">
          <p:pic>
            <p:nvPicPr>
              <p:cNvPr id="472350" name="Freihand 472349">
                <a:extLst>
                  <a:ext uri="{FF2B5EF4-FFF2-40B4-BE49-F238E27FC236}">
                    <a16:creationId xmlns:a16="http://schemas.microsoft.com/office/drawing/2014/main" id="{625C1121-152E-495A-8D01-282ED7051CB4}"/>
                  </a:ext>
                </a:extLst>
              </p:cNvPr>
              <p:cNvPicPr/>
              <p:nvPr/>
            </p:nvPicPr>
            <p:blipFill>
              <a:blip r:embed="rId597"/>
              <a:stretch>
                <a:fillRect/>
              </a:stretch>
            </p:blipFill>
            <p:spPr>
              <a:xfrm>
                <a:off x="4743802" y="6453752"/>
                <a:ext cx="875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51" name="Freihand 50">
                <a:extLst>
                  <a:ext uri="{FF2B5EF4-FFF2-40B4-BE49-F238E27FC236}">
                    <a16:creationId xmlns:a16="http://schemas.microsoft.com/office/drawing/2014/main" id="{D6839275-2963-4FC8-A040-B2DD1892F644}"/>
                  </a:ext>
                </a:extLst>
              </p14:cNvPr>
              <p14:cNvContentPartPr/>
              <p14:nvPr/>
            </p14:nvContentPartPr>
            <p14:xfrm>
              <a:off x="124642" y="4755632"/>
              <a:ext cx="3478680" cy="1559520"/>
            </p14:xfrm>
          </p:contentPart>
        </mc:Choice>
        <mc:Fallback>
          <p:pic>
            <p:nvPicPr>
              <p:cNvPr id="51" name="Freihand 50">
                <a:extLst>
                  <a:ext uri="{FF2B5EF4-FFF2-40B4-BE49-F238E27FC236}">
                    <a16:creationId xmlns:a16="http://schemas.microsoft.com/office/drawing/2014/main" id="{D6839275-2963-4FC8-A040-B2DD1892F644}"/>
                  </a:ext>
                </a:extLst>
              </p:cNvPr>
              <p:cNvPicPr/>
              <p:nvPr/>
            </p:nvPicPr>
            <p:blipFill>
              <a:blip r:embed="rId599"/>
              <a:stretch>
                <a:fillRect/>
              </a:stretch>
            </p:blipFill>
            <p:spPr>
              <a:xfrm>
                <a:off x="120322" y="4751312"/>
                <a:ext cx="3487320" cy="15681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72193" name="Freihand 472192">
                <a:extLst>
                  <a:ext uri="{FF2B5EF4-FFF2-40B4-BE49-F238E27FC236}">
                    <a16:creationId xmlns:a16="http://schemas.microsoft.com/office/drawing/2014/main" id="{A778D690-C81D-4DE5-A619-CDD9A32A8A5E}"/>
                  </a:ext>
                </a:extLst>
              </p14:cNvPr>
              <p14:cNvContentPartPr/>
              <p14:nvPr/>
            </p14:nvContentPartPr>
            <p14:xfrm>
              <a:off x="2142082" y="5952632"/>
              <a:ext cx="1387080" cy="616680"/>
            </p14:xfrm>
          </p:contentPart>
        </mc:Choice>
        <mc:Fallback>
          <p:pic>
            <p:nvPicPr>
              <p:cNvPr id="472193" name="Freihand 472192">
                <a:extLst>
                  <a:ext uri="{FF2B5EF4-FFF2-40B4-BE49-F238E27FC236}">
                    <a16:creationId xmlns:a16="http://schemas.microsoft.com/office/drawing/2014/main" id="{A778D690-C81D-4DE5-A619-CDD9A32A8A5E}"/>
                  </a:ext>
                </a:extLst>
              </p:cNvPr>
              <p:cNvPicPr/>
              <p:nvPr/>
            </p:nvPicPr>
            <p:blipFill>
              <a:blip r:embed="rId601"/>
              <a:stretch>
                <a:fillRect/>
              </a:stretch>
            </p:blipFill>
            <p:spPr>
              <a:xfrm>
                <a:off x="2137762" y="5948312"/>
                <a:ext cx="1395720" cy="6253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72202" name="Freihand 472201">
                <a:extLst>
                  <a:ext uri="{FF2B5EF4-FFF2-40B4-BE49-F238E27FC236}">
                    <a16:creationId xmlns:a16="http://schemas.microsoft.com/office/drawing/2014/main" id="{313207C3-6D78-4721-9D08-2855725BAB5B}"/>
                  </a:ext>
                </a:extLst>
              </p14:cNvPr>
              <p14:cNvContentPartPr/>
              <p14:nvPr/>
            </p14:nvContentPartPr>
            <p14:xfrm>
              <a:off x="2143882" y="6085472"/>
              <a:ext cx="1112040" cy="556920"/>
            </p14:xfrm>
          </p:contentPart>
        </mc:Choice>
        <mc:Fallback>
          <p:pic>
            <p:nvPicPr>
              <p:cNvPr id="472202" name="Freihand 472201">
                <a:extLst>
                  <a:ext uri="{FF2B5EF4-FFF2-40B4-BE49-F238E27FC236}">
                    <a16:creationId xmlns:a16="http://schemas.microsoft.com/office/drawing/2014/main" id="{313207C3-6D78-4721-9D08-2855725BAB5B}"/>
                  </a:ext>
                </a:extLst>
              </p:cNvPr>
              <p:cNvPicPr/>
              <p:nvPr/>
            </p:nvPicPr>
            <p:blipFill>
              <a:blip r:embed="rId603"/>
              <a:stretch>
                <a:fillRect/>
              </a:stretch>
            </p:blipFill>
            <p:spPr>
              <a:xfrm>
                <a:off x="2139562" y="6081152"/>
                <a:ext cx="1120680" cy="56556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a:t>Feb. 2024</a:t>
            </a:r>
            <a:endParaRPr lang="de-DE" sz="2177" dirty="0"/>
          </a:p>
          <a:p>
            <a:endParaRPr lang="de-DE" sz="2177" dirty="0"/>
          </a:p>
          <a:p>
            <a:r>
              <a:rPr lang="de-DE" sz="2177" dirty="0"/>
              <a:t>M3</a:t>
            </a:r>
            <a:r>
              <a:rPr lang="de-DE" sz="2177"/>
              <a:t>: 16,1 </a:t>
            </a:r>
            <a:r>
              <a:rPr lang="de-DE" sz="2177" dirty="0"/>
              <a:t>Bio. Euro</a:t>
            </a:r>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7" name="Grafik 6">
            <a:extLst>
              <a:ext uri="{FF2B5EF4-FFF2-40B4-BE49-F238E27FC236}">
                <a16:creationId xmlns:a16="http://schemas.microsoft.com/office/drawing/2014/main" id="{38437613-CBC7-4D67-5F82-F9F329A881A2}"/>
              </a:ext>
            </a:extLst>
          </p:cNvPr>
          <p:cNvPicPr>
            <a:picLocks noChangeAspect="1"/>
          </p:cNvPicPr>
          <p:nvPr/>
        </p:nvPicPr>
        <p:blipFill>
          <a:blip r:embed="rId3"/>
          <a:stretch>
            <a:fillRect/>
          </a:stretch>
        </p:blipFill>
        <p:spPr>
          <a:xfrm>
            <a:off x="0" y="704299"/>
            <a:ext cx="8415482" cy="4186199"/>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26B3399-EFBF-47D6-9F41-B8FE488E49FB}"/>
                  </a:ext>
                </a:extLst>
              </p14:cNvPr>
              <p14:cNvContentPartPr/>
              <p14:nvPr/>
            </p14:nvContentPartPr>
            <p14:xfrm>
              <a:off x="2291381" y="4688312"/>
              <a:ext cx="55800" cy="864720"/>
            </p14:xfrm>
          </p:contentPart>
        </mc:Choice>
        <mc:Fallback xmlns="">
          <p:pic>
            <p:nvPicPr>
              <p:cNvPr id="2" name="Freihand 1">
                <a:extLst>
                  <a:ext uri="{FF2B5EF4-FFF2-40B4-BE49-F238E27FC236}">
                    <a16:creationId xmlns:a16="http://schemas.microsoft.com/office/drawing/2014/main" id="{226B3399-EFBF-47D6-9F41-B8FE488E49FB}"/>
                  </a:ext>
                </a:extLst>
              </p:cNvPr>
              <p:cNvPicPr/>
              <p:nvPr/>
            </p:nvPicPr>
            <p:blipFill>
              <a:blip r:embed="rId4"/>
              <a:stretch>
                <a:fillRect/>
              </a:stretch>
            </p:blipFill>
            <p:spPr>
              <a:xfrm>
                <a:off x="2287061" y="4683992"/>
                <a:ext cx="64440" cy="873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3314F65-3BA0-44DE-A4A0-3897DD0BF58A}"/>
                  </a:ext>
                </a:extLst>
              </p14:cNvPr>
              <p14:cNvContentPartPr/>
              <p14:nvPr/>
            </p14:nvContentPartPr>
            <p14:xfrm>
              <a:off x="2327381" y="4646192"/>
              <a:ext cx="1337040" cy="941760"/>
            </p14:xfrm>
          </p:contentPart>
        </mc:Choice>
        <mc:Fallback xmlns="">
          <p:pic>
            <p:nvPicPr>
              <p:cNvPr id="3" name="Freihand 2">
                <a:extLst>
                  <a:ext uri="{FF2B5EF4-FFF2-40B4-BE49-F238E27FC236}">
                    <a16:creationId xmlns:a16="http://schemas.microsoft.com/office/drawing/2014/main" id="{93314F65-3BA0-44DE-A4A0-3897DD0BF58A}"/>
                  </a:ext>
                </a:extLst>
              </p:cNvPr>
              <p:cNvPicPr/>
              <p:nvPr/>
            </p:nvPicPr>
            <p:blipFill>
              <a:blip r:embed="rId6"/>
              <a:stretch>
                <a:fillRect/>
              </a:stretch>
            </p:blipFill>
            <p:spPr>
              <a:xfrm>
                <a:off x="2323061" y="4641872"/>
                <a:ext cx="1345680" cy="950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0D9723A-463E-4179-9086-0865C463A5FF}"/>
                  </a:ext>
                </a:extLst>
              </p14:cNvPr>
              <p14:cNvContentPartPr/>
              <p14:nvPr/>
            </p14:nvContentPartPr>
            <p14:xfrm>
              <a:off x="2177261" y="5455832"/>
              <a:ext cx="1438920" cy="189720"/>
            </p14:xfrm>
          </p:contentPart>
        </mc:Choice>
        <mc:Fallback xmlns="">
          <p:pic>
            <p:nvPicPr>
              <p:cNvPr id="4" name="Freihand 3">
                <a:extLst>
                  <a:ext uri="{FF2B5EF4-FFF2-40B4-BE49-F238E27FC236}">
                    <a16:creationId xmlns:a16="http://schemas.microsoft.com/office/drawing/2014/main" id="{60D9723A-463E-4179-9086-0865C463A5FF}"/>
                  </a:ext>
                </a:extLst>
              </p:cNvPr>
              <p:cNvPicPr/>
              <p:nvPr/>
            </p:nvPicPr>
            <p:blipFill>
              <a:blip r:embed="rId8"/>
              <a:stretch>
                <a:fillRect/>
              </a:stretch>
            </p:blipFill>
            <p:spPr>
              <a:xfrm>
                <a:off x="2172941" y="5451512"/>
                <a:ext cx="14475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a:extLst>
                  <a:ext uri="{FF2B5EF4-FFF2-40B4-BE49-F238E27FC236}">
                    <a16:creationId xmlns:a16="http://schemas.microsoft.com/office/drawing/2014/main" id="{D02797E5-E3CF-459E-9340-1F4AA814D2E6}"/>
                  </a:ext>
                </a:extLst>
              </p14:cNvPr>
              <p14:cNvContentPartPr/>
              <p14:nvPr/>
            </p14:nvContentPartPr>
            <p14:xfrm>
              <a:off x="1622861" y="4246232"/>
              <a:ext cx="2543040" cy="1850760"/>
            </p14:xfrm>
          </p:contentPart>
        </mc:Choice>
        <mc:Fallback xmlns="">
          <p:pic>
            <p:nvPicPr>
              <p:cNvPr id="36" name="Freihand 35">
                <a:extLst>
                  <a:ext uri="{FF2B5EF4-FFF2-40B4-BE49-F238E27FC236}">
                    <a16:creationId xmlns:a16="http://schemas.microsoft.com/office/drawing/2014/main" id="{D02797E5-E3CF-459E-9340-1F4AA814D2E6}"/>
                  </a:ext>
                </a:extLst>
              </p:cNvPr>
              <p:cNvPicPr/>
              <p:nvPr/>
            </p:nvPicPr>
            <p:blipFill>
              <a:blip r:embed="rId10"/>
              <a:stretch>
                <a:fillRect/>
              </a:stretch>
            </p:blipFill>
            <p:spPr>
              <a:xfrm>
                <a:off x="1618541" y="4241912"/>
                <a:ext cx="2551680" cy="1859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Freihand 36">
                <a:extLst>
                  <a:ext uri="{FF2B5EF4-FFF2-40B4-BE49-F238E27FC236}">
                    <a16:creationId xmlns:a16="http://schemas.microsoft.com/office/drawing/2014/main" id="{1138B5FD-41EE-47D9-B4E9-CF5C7987D649}"/>
                  </a:ext>
                </a:extLst>
              </p14:cNvPr>
              <p14:cNvContentPartPr/>
              <p14:nvPr/>
            </p14:nvContentPartPr>
            <p14:xfrm>
              <a:off x="2367701" y="6158192"/>
              <a:ext cx="172080" cy="241560"/>
            </p14:xfrm>
          </p:contentPart>
        </mc:Choice>
        <mc:Fallback xmlns="">
          <p:pic>
            <p:nvPicPr>
              <p:cNvPr id="37" name="Freihand 36">
                <a:extLst>
                  <a:ext uri="{FF2B5EF4-FFF2-40B4-BE49-F238E27FC236}">
                    <a16:creationId xmlns:a16="http://schemas.microsoft.com/office/drawing/2014/main" id="{1138B5FD-41EE-47D9-B4E9-CF5C7987D649}"/>
                  </a:ext>
                </a:extLst>
              </p:cNvPr>
              <p:cNvPicPr/>
              <p:nvPr/>
            </p:nvPicPr>
            <p:blipFill>
              <a:blip r:embed="rId12"/>
              <a:stretch>
                <a:fillRect/>
              </a:stretch>
            </p:blipFill>
            <p:spPr>
              <a:xfrm>
                <a:off x="2363381" y="6153872"/>
                <a:ext cx="1807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Freihand 37">
                <a:extLst>
                  <a:ext uri="{FF2B5EF4-FFF2-40B4-BE49-F238E27FC236}">
                    <a16:creationId xmlns:a16="http://schemas.microsoft.com/office/drawing/2014/main" id="{D844E6A4-2D89-4A22-810F-862C7B946EF6}"/>
                  </a:ext>
                </a:extLst>
              </p14:cNvPr>
              <p14:cNvContentPartPr/>
              <p14:nvPr/>
            </p14:nvContentPartPr>
            <p14:xfrm>
              <a:off x="2575421" y="6155312"/>
              <a:ext cx="40320" cy="191880"/>
            </p14:xfrm>
          </p:contentPart>
        </mc:Choice>
        <mc:Fallback xmlns="">
          <p:pic>
            <p:nvPicPr>
              <p:cNvPr id="38" name="Freihand 37">
                <a:extLst>
                  <a:ext uri="{FF2B5EF4-FFF2-40B4-BE49-F238E27FC236}">
                    <a16:creationId xmlns:a16="http://schemas.microsoft.com/office/drawing/2014/main" id="{D844E6A4-2D89-4A22-810F-862C7B946EF6}"/>
                  </a:ext>
                </a:extLst>
              </p:cNvPr>
              <p:cNvPicPr/>
              <p:nvPr/>
            </p:nvPicPr>
            <p:blipFill>
              <a:blip r:embed="rId14"/>
              <a:stretch>
                <a:fillRect/>
              </a:stretch>
            </p:blipFill>
            <p:spPr>
              <a:xfrm>
                <a:off x="2571101" y="6150992"/>
                <a:ext cx="48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Freihand 38">
                <a:extLst>
                  <a:ext uri="{FF2B5EF4-FFF2-40B4-BE49-F238E27FC236}">
                    <a16:creationId xmlns:a16="http://schemas.microsoft.com/office/drawing/2014/main" id="{E2EB96F8-D419-4BC0-A0BB-9743E93075F2}"/>
                  </a:ext>
                </a:extLst>
              </p14:cNvPr>
              <p14:cNvContentPartPr/>
              <p14:nvPr/>
            </p14:nvContentPartPr>
            <p14:xfrm>
              <a:off x="2539421" y="6247472"/>
              <a:ext cx="177120" cy="24840"/>
            </p14:xfrm>
          </p:contentPart>
        </mc:Choice>
        <mc:Fallback xmlns="">
          <p:pic>
            <p:nvPicPr>
              <p:cNvPr id="39" name="Freihand 38">
                <a:extLst>
                  <a:ext uri="{FF2B5EF4-FFF2-40B4-BE49-F238E27FC236}">
                    <a16:creationId xmlns:a16="http://schemas.microsoft.com/office/drawing/2014/main" id="{E2EB96F8-D419-4BC0-A0BB-9743E93075F2}"/>
                  </a:ext>
                </a:extLst>
              </p:cNvPr>
              <p:cNvPicPr/>
              <p:nvPr/>
            </p:nvPicPr>
            <p:blipFill>
              <a:blip r:embed="rId16"/>
              <a:stretch>
                <a:fillRect/>
              </a:stretch>
            </p:blipFill>
            <p:spPr>
              <a:xfrm>
                <a:off x="2535101" y="6243152"/>
                <a:ext cx="185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Freihand 39">
                <a:extLst>
                  <a:ext uri="{FF2B5EF4-FFF2-40B4-BE49-F238E27FC236}">
                    <a16:creationId xmlns:a16="http://schemas.microsoft.com/office/drawing/2014/main" id="{8FC64691-08D3-44C0-A4C6-00B4A6533F4E}"/>
                  </a:ext>
                </a:extLst>
              </p14:cNvPr>
              <p14:cNvContentPartPr/>
              <p14:nvPr/>
            </p14:nvContentPartPr>
            <p14:xfrm>
              <a:off x="2664701" y="6124712"/>
              <a:ext cx="250200" cy="186840"/>
            </p14:xfrm>
          </p:contentPart>
        </mc:Choice>
        <mc:Fallback xmlns="">
          <p:pic>
            <p:nvPicPr>
              <p:cNvPr id="40" name="Freihand 39">
                <a:extLst>
                  <a:ext uri="{FF2B5EF4-FFF2-40B4-BE49-F238E27FC236}">
                    <a16:creationId xmlns:a16="http://schemas.microsoft.com/office/drawing/2014/main" id="{8FC64691-08D3-44C0-A4C6-00B4A6533F4E}"/>
                  </a:ext>
                </a:extLst>
              </p:cNvPr>
              <p:cNvPicPr/>
              <p:nvPr/>
            </p:nvPicPr>
            <p:blipFill>
              <a:blip r:embed="rId18"/>
              <a:stretch>
                <a:fillRect/>
              </a:stretch>
            </p:blipFill>
            <p:spPr>
              <a:xfrm>
                <a:off x="2660381" y="6120392"/>
                <a:ext cx="258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BA2F72E9-FB50-40E0-B114-D0009C83D112}"/>
                  </a:ext>
                </a:extLst>
              </p14:cNvPr>
              <p14:cNvContentPartPr/>
              <p14:nvPr/>
            </p14:nvContentPartPr>
            <p14:xfrm>
              <a:off x="2989061" y="6085832"/>
              <a:ext cx="245880" cy="232920"/>
            </p14:xfrm>
          </p:contentPart>
        </mc:Choice>
        <mc:Fallback xmlns="">
          <p:pic>
            <p:nvPicPr>
              <p:cNvPr id="41" name="Freihand 40">
                <a:extLst>
                  <a:ext uri="{FF2B5EF4-FFF2-40B4-BE49-F238E27FC236}">
                    <a16:creationId xmlns:a16="http://schemas.microsoft.com/office/drawing/2014/main" id="{BA2F72E9-FB50-40E0-B114-D0009C83D112}"/>
                  </a:ext>
                </a:extLst>
              </p:cNvPr>
              <p:cNvPicPr/>
              <p:nvPr/>
            </p:nvPicPr>
            <p:blipFill>
              <a:blip r:embed="rId20"/>
              <a:stretch>
                <a:fillRect/>
              </a:stretch>
            </p:blipFill>
            <p:spPr>
              <a:xfrm>
                <a:off x="2984741" y="6081512"/>
                <a:ext cx="254520" cy="241560"/>
              </a:xfrm>
              <a:prstGeom prst="rect">
                <a:avLst/>
              </a:prstGeom>
            </p:spPr>
          </p:pic>
        </mc:Fallback>
      </mc:AlternateContent>
      <p:grpSp>
        <p:nvGrpSpPr>
          <p:cNvPr id="63" name="Gruppieren 62">
            <a:extLst>
              <a:ext uri="{FF2B5EF4-FFF2-40B4-BE49-F238E27FC236}">
                <a16:creationId xmlns:a16="http://schemas.microsoft.com/office/drawing/2014/main" id="{463FA094-4B2B-47CE-9817-4B50BD52D0E7}"/>
              </a:ext>
            </a:extLst>
          </p:cNvPr>
          <p:cNvGrpSpPr/>
          <p:nvPr/>
        </p:nvGrpSpPr>
        <p:grpSpPr>
          <a:xfrm>
            <a:off x="3921101" y="4610912"/>
            <a:ext cx="3593880" cy="1862640"/>
            <a:chOff x="3921101" y="4610912"/>
            <a:chExt cx="3593880" cy="1862640"/>
          </a:xfrm>
        </p:grpSpPr>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9B69EABE-B451-4128-B0BC-F81C978BEBD7}"/>
                    </a:ext>
                  </a:extLst>
                </p14:cNvPr>
                <p14:cNvContentPartPr/>
                <p14:nvPr/>
              </p14:nvContentPartPr>
              <p14:xfrm>
                <a:off x="3921101" y="5085032"/>
                <a:ext cx="208080" cy="38880"/>
              </p14:xfrm>
            </p:contentPart>
          </mc:Choice>
          <mc:Fallback xmlns="">
            <p:pic>
              <p:nvPicPr>
                <p:cNvPr id="9" name="Freihand 8">
                  <a:extLst>
                    <a:ext uri="{FF2B5EF4-FFF2-40B4-BE49-F238E27FC236}">
                      <a16:creationId xmlns:a16="http://schemas.microsoft.com/office/drawing/2014/main" id="{9B69EABE-B451-4128-B0BC-F81C978BEBD7}"/>
                    </a:ext>
                  </a:extLst>
                </p:cNvPr>
                <p:cNvPicPr/>
                <p:nvPr/>
              </p:nvPicPr>
              <p:blipFill>
                <a:blip r:embed="rId22"/>
                <a:stretch>
                  <a:fillRect/>
                </a:stretch>
              </p:blipFill>
              <p:spPr>
                <a:xfrm>
                  <a:off x="3916781" y="5080712"/>
                  <a:ext cx="216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335B248C-B164-479C-AF55-43BDD7C28318}"/>
                    </a:ext>
                  </a:extLst>
                </p14:cNvPr>
                <p14:cNvContentPartPr/>
                <p14:nvPr/>
              </p14:nvContentPartPr>
              <p14:xfrm>
                <a:off x="4101821" y="4993952"/>
                <a:ext cx="129960" cy="200880"/>
              </p14:xfrm>
            </p:contentPart>
          </mc:Choice>
          <mc:Fallback xmlns="">
            <p:pic>
              <p:nvPicPr>
                <p:cNvPr id="10" name="Freihand 9">
                  <a:extLst>
                    <a:ext uri="{FF2B5EF4-FFF2-40B4-BE49-F238E27FC236}">
                      <a16:creationId xmlns:a16="http://schemas.microsoft.com/office/drawing/2014/main" id="{335B248C-B164-479C-AF55-43BDD7C28318}"/>
                    </a:ext>
                  </a:extLst>
                </p:cNvPr>
                <p:cNvPicPr/>
                <p:nvPr/>
              </p:nvPicPr>
              <p:blipFill>
                <a:blip r:embed="rId24"/>
                <a:stretch>
                  <a:fillRect/>
                </a:stretch>
              </p:blipFill>
              <p:spPr>
                <a:xfrm>
                  <a:off x="4097501" y="4989632"/>
                  <a:ext cx="1386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A28A5A6E-0C3F-48B0-93F3-394FA3484E91}"/>
                    </a:ext>
                  </a:extLst>
                </p14:cNvPr>
                <p14:cNvContentPartPr/>
                <p14:nvPr/>
              </p14:nvContentPartPr>
              <p14:xfrm>
                <a:off x="4433741" y="4912952"/>
                <a:ext cx="16920" cy="206280"/>
              </p14:xfrm>
            </p:contentPart>
          </mc:Choice>
          <mc:Fallback xmlns="">
            <p:pic>
              <p:nvPicPr>
                <p:cNvPr id="11" name="Freihand 10">
                  <a:extLst>
                    <a:ext uri="{FF2B5EF4-FFF2-40B4-BE49-F238E27FC236}">
                      <a16:creationId xmlns:a16="http://schemas.microsoft.com/office/drawing/2014/main" id="{A28A5A6E-0C3F-48B0-93F3-394FA3484E91}"/>
                    </a:ext>
                  </a:extLst>
                </p:cNvPr>
                <p:cNvPicPr/>
                <p:nvPr/>
              </p:nvPicPr>
              <p:blipFill>
                <a:blip r:embed="rId26"/>
                <a:stretch>
                  <a:fillRect/>
                </a:stretch>
              </p:blipFill>
              <p:spPr>
                <a:xfrm>
                  <a:off x="4429421" y="4908632"/>
                  <a:ext cx="255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32A8031C-AFE4-4B20-BF2B-FE58017F4505}"/>
                    </a:ext>
                  </a:extLst>
                </p14:cNvPr>
                <p14:cNvContentPartPr/>
                <p14:nvPr/>
              </p14:nvContentPartPr>
              <p14:xfrm>
                <a:off x="4417901" y="4870112"/>
                <a:ext cx="207000" cy="31680"/>
              </p14:xfrm>
            </p:contentPart>
          </mc:Choice>
          <mc:Fallback xmlns="">
            <p:pic>
              <p:nvPicPr>
                <p:cNvPr id="12" name="Freihand 11">
                  <a:extLst>
                    <a:ext uri="{FF2B5EF4-FFF2-40B4-BE49-F238E27FC236}">
                      <a16:creationId xmlns:a16="http://schemas.microsoft.com/office/drawing/2014/main" id="{32A8031C-AFE4-4B20-BF2B-FE58017F4505}"/>
                    </a:ext>
                  </a:extLst>
                </p:cNvPr>
                <p:cNvPicPr/>
                <p:nvPr/>
              </p:nvPicPr>
              <p:blipFill>
                <a:blip r:embed="rId28"/>
                <a:stretch>
                  <a:fillRect/>
                </a:stretch>
              </p:blipFill>
              <p:spPr>
                <a:xfrm>
                  <a:off x="4413581" y="4865792"/>
                  <a:ext cx="215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Freihand 12">
                  <a:extLst>
                    <a:ext uri="{FF2B5EF4-FFF2-40B4-BE49-F238E27FC236}">
                      <a16:creationId xmlns:a16="http://schemas.microsoft.com/office/drawing/2014/main" id="{1E0A6EFB-56AA-4C26-ADC1-F4BDDE5DF499}"/>
                    </a:ext>
                  </a:extLst>
                </p14:cNvPr>
                <p14:cNvContentPartPr/>
                <p14:nvPr/>
              </p14:nvContentPartPr>
              <p14:xfrm>
                <a:off x="4432301" y="4917632"/>
                <a:ext cx="231840" cy="203040"/>
              </p14:xfrm>
            </p:contentPart>
          </mc:Choice>
          <mc:Fallback xmlns="">
            <p:pic>
              <p:nvPicPr>
                <p:cNvPr id="13" name="Freihand 12">
                  <a:extLst>
                    <a:ext uri="{FF2B5EF4-FFF2-40B4-BE49-F238E27FC236}">
                      <a16:creationId xmlns:a16="http://schemas.microsoft.com/office/drawing/2014/main" id="{1E0A6EFB-56AA-4C26-ADC1-F4BDDE5DF499}"/>
                    </a:ext>
                  </a:extLst>
                </p:cNvPr>
                <p:cNvPicPr/>
                <p:nvPr/>
              </p:nvPicPr>
              <p:blipFill>
                <a:blip r:embed="rId30"/>
                <a:stretch>
                  <a:fillRect/>
                </a:stretch>
              </p:blipFill>
              <p:spPr>
                <a:xfrm>
                  <a:off x="4427981" y="4913312"/>
                  <a:ext cx="2404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C4CAC7C8-FF9D-40FF-BD55-D6813C50ACE6}"/>
                    </a:ext>
                  </a:extLst>
                </p14:cNvPr>
                <p14:cNvContentPartPr/>
                <p14:nvPr/>
              </p14:nvContentPartPr>
              <p14:xfrm>
                <a:off x="4667381" y="4958312"/>
                <a:ext cx="222120" cy="133200"/>
              </p14:xfrm>
            </p:contentPart>
          </mc:Choice>
          <mc:Fallback xmlns="">
            <p:pic>
              <p:nvPicPr>
                <p:cNvPr id="14" name="Freihand 13">
                  <a:extLst>
                    <a:ext uri="{FF2B5EF4-FFF2-40B4-BE49-F238E27FC236}">
                      <a16:creationId xmlns:a16="http://schemas.microsoft.com/office/drawing/2014/main" id="{C4CAC7C8-FF9D-40FF-BD55-D6813C50ACE6}"/>
                    </a:ext>
                  </a:extLst>
                </p:cNvPr>
                <p:cNvPicPr/>
                <p:nvPr/>
              </p:nvPicPr>
              <p:blipFill>
                <a:blip r:embed="rId32"/>
                <a:stretch>
                  <a:fillRect/>
                </a:stretch>
              </p:blipFill>
              <p:spPr>
                <a:xfrm>
                  <a:off x="4663061" y="4953992"/>
                  <a:ext cx="230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Freihand 14">
                  <a:extLst>
                    <a:ext uri="{FF2B5EF4-FFF2-40B4-BE49-F238E27FC236}">
                      <a16:creationId xmlns:a16="http://schemas.microsoft.com/office/drawing/2014/main" id="{1F9289E1-2E70-4BA5-A625-30F7FE214517}"/>
                    </a:ext>
                  </a:extLst>
                </p14:cNvPr>
                <p14:cNvContentPartPr/>
                <p14:nvPr/>
              </p14:nvContentPartPr>
              <p14:xfrm>
                <a:off x="4832981" y="4939952"/>
                <a:ext cx="286920" cy="145440"/>
              </p14:xfrm>
            </p:contentPart>
          </mc:Choice>
          <mc:Fallback xmlns="">
            <p:pic>
              <p:nvPicPr>
                <p:cNvPr id="15" name="Freihand 14">
                  <a:extLst>
                    <a:ext uri="{FF2B5EF4-FFF2-40B4-BE49-F238E27FC236}">
                      <a16:creationId xmlns:a16="http://schemas.microsoft.com/office/drawing/2014/main" id="{1F9289E1-2E70-4BA5-A625-30F7FE214517}"/>
                    </a:ext>
                  </a:extLst>
                </p:cNvPr>
                <p:cNvPicPr/>
                <p:nvPr/>
              </p:nvPicPr>
              <p:blipFill>
                <a:blip r:embed="rId34"/>
                <a:stretch>
                  <a:fillRect/>
                </a:stretch>
              </p:blipFill>
              <p:spPr>
                <a:xfrm>
                  <a:off x="4828661" y="4935632"/>
                  <a:ext cx="295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Freihand 15">
                  <a:extLst>
                    <a:ext uri="{FF2B5EF4-FFF2-40B4-BE49-F238E27FC236}">
                      <a16:creationId xmlns:a16="http://schemas.microsoft.com/office/drawing/2014/main" id="{576A5E0D-8153-4A18-A711-DB9BD006372B}"/>
                    </a:ext>
                  </a:extLst>
                </p14:cNvPr>
                <p14:cNvContentPartPr/>
                <p14:nvPr/>
              </p14:nvContentPartPr>
              <p14:xfrm>
                <a:off x="5065541" y="4912952"/>
                <a:ext cx="261000" cy="118440"/>
              </p14:xfrm>
            </p:contentPart>
          </mc:Choice>
          <mc:Fallback xmlns="">
            <p:pic>
              <p:nvPicPr>
                <p:cNvPr id="16" name="Freihand 15">
                  <a:extLst>
                    <a:ext uri="{FF2B5EF4-FFF2-40B4-BE49-F238E27FC236}">
                      <a16:creationId xmlns:a16="http://schemas.microsoft.com/office/drawing/2014/main" id="{576A5E0D-8153-4A18-A711-DB9BD006372B}"/>
                    </a:ext>
                  </a:extLst>
                </p:cNvPr>
                <p:cNvPicPr/>
                <p:nvPr/>
              </p:nvPicPr>
              <p:blipFill>
                <a:blip r:embed="rId36"/>
                <a:stretch>
                  <a:fillRect/>
                </a:stretch>
              </p:blipFill>
              <p:spPr>
                <a:xfrm>
                  <a:off x="5061221" y="4908632"/>
                  <a:ext cx="269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693D9F6B-916E-4E5D-AC3F-E5E135CCCF08}"/>
                    </a:ext>
                  </a:extLst>
                </p14:cNvPr>
                <p14:cNvContentPartPr/>
                <p14:nvPr/>
              </p14:nvContentPartPr>
              <p14:xfrm>
                <a:off x="5312141" y="4752752"/>
                <a:ext cx="349200" cy="398160"/>
              </p14:xfrm>
            </p:contentPart>
          </mc:Choice>
          <mc:Fallback xmlns="">
            <p:pic>
              <p:nvPicPr>
                <p:cNvPr id="17" name="Freihand 16">
                  <a:extLst>
                    <a:ext uri="{FF2B5EF4-FFF2-40B4-BE49-F238E27FC236}">
                      <a16:creationId xmlns:a16="http://schemas.microsoft.com/office/drawing/2014/main" id="{693D9F6B-916E-4E5D-AC3F-E5E135CCCF08}"/>
                    </a:ext>
                  </a:extLst>
                </p:cNvPr>
                <p:cNvPicPr/>
                <p:nvPr/>
              </p:nvPicPr>
              <p:blipFill>
                <a:blip r:embed="rId38"/>
                <a:stretch>
                  <a:fillRect/>
                </a:stretch>
              </p:blipFill>
              <p:spPr>
                <a:xfrm>
                  <a:off x="5307821" y="4748432"/>
                  <a:ext cx="35784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931DA85A-416E-41D5-95D3-F256A5D4E6E3}"/>
                    </a:ext>
                  </a:extLst>
                </p14:cNvPr>
                <p14:cNvContentPartPr/>
                <p14:nvPr/>
              </p14:nvContentPartPr>
              <p14:xfrm>
                <a:off x="5191181" y="4729712"/>
                <a:ext cx="55800" cy="14760"/>
              </p14:xfrm>
            </p:contentPart>
          </mc:Choice>
          <mc:Fallback xmlns="">
            <p:pic>
              <p:nvPicPr>
                <p:cNvPr id="18" name="Freihand 17">
                  <a:extLst>
                    <a:ext uri="{FF2B5EF4-FFF2-40B4-BE49-F238E27FC236}">
                      <a16:creationId xmlns:a16="http://schemas.microsoft.com/office/drawing/2014/main" id="{931DA85A-416E-41D5-95D3-F256A5D4E6E3}"/>
                    </a:ext>
                  </a:extLst>
                </p:cNvPr>
                <p:cNvPicPr/>
                <p:nvPr/>
              </p:nvPicPr>
              <p:blipFill>
                <a:blip r:embed="rId40"/>
                <a:stretch>
                  <a:fillRect/>
                </a:stretch>
              </p:blipFill>
              <p:spPr>
                <a:xfrm>
                  <a:off x="5186861" y="4725392"/>
                  <a:ext cx="64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F25503D5-106C-45CF-A490-3150F1DE1B67}"/>
                    </a:ext>
                  </a:extLst>
                </p14:cNvPr>
                <p14:cNvContentPartPr/>
                <p14:nvPr/>
              </p14:nvContentPartPr>
              <p14:xfrm>
                <a:off x="5829461" y="4761032"/>
                <a:ext cx="309600" cy="161640"/>
              </p14:xfrm>
            </p:contentPart>
          </mc:Choice>
          <mc:Fallback xmlns="">
            <p:pic>
              <p:nvPicPr>
                <p:cNvPr id="19" name="Freihand 18">
                  <a:extLst>
                    <a:ext uri="{FF2B5EF4-FFF2-40B4-BE49-F238E27FC236}">
                      <a16:creationId xmlns:a16="http://schemas.microsoft.com/office/drawing/2014/main" id="{F25503D5-106C-45CF-A490-3150F1DE1B67}"/>
                    </a:ext>
                  </a:extLst>
                </p:cNvPr>
                <p:cNvPicPr/>
                <p:nvPr/>
              </p:nvPicPr>
              <p:blipFill>
                <a:blip r:embed="rId42"/>
                <a:stretch>
                  <a:fillRect/>
                </a:stretch>
              </p:blipFill>
              <p:spPr>
                <a:xfrm>
                  <a:off x="5825141" y="4756712"/>
                  <a:ext cx="318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81E90D99-FA01-4629-AF0B-F09E2D7887DC}"/>
                    </a:ext>
                  </a:extLst>
                </p14:cNvPr>
                <p14:cNvContentPartPr/>
                <p14:nvPr/>
              </p14:nvContentPartPr>
              <p14:xfrm>
                <a:off x="6158501" y="4781552"/>
                <a:ext cx="102600" cy="114840"/>
              </p14:xfrm>
            </p:contentPart>
          </mc:Choice>
          <mc:Fallback xmlns="">
            <p:pic>
              <p:nvPicPr>
                <p:cNvPr id="20" name="Freihand 19">
                  <a:extLst>
                    <a:ext uri="{FF2B5EF4-FFF2-40B4-BE49-F238E27FC236}">
                      <a16:creationId xmlns:a16="http://schemas.microsoft.com/office/drawing/2014/main" id="{81E90D99-FA01-4629-AF0B-F09E2D7887DC}"/>
                    </a:ext>
                  </a:extLst>
                </p:cNvPr>
                <p:cNvPicPr/>
                <p:nvPr/>
              </p:nvPicPr>
              <p:blipFill>
                <a:blip r:embed="rId44"/>
                <a:stretch>
                  <a:fillRect/>
                </a:stretch>
              </p:blipFill>
              <p:spPr>
                <a:xfrm>
                  <a:off x="6154181" y="4777232"/>
                  <a:ext cx="111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0B6DAB02-11F9-4B19-B108-EC3FFEB42AE7}"/>
                    </a:ext>
                  </a:extLst>
                </p14:cNvPr>
                <p14:cNvContentPartPr/>
                <p14:nvPr/>
              </p14:nvContentPartPr>
              <p14:xfrm>
                <a:off x="6395741" y="4754552"/>
                <a:ext cx="333360" cy="99360"/>
              </p14:xfrm>
            </p:contentPart>
          </mc:Choice>
          <mc:Fallback xmlns="">
            <p:pic>
              <p:nvPicPr>
                <p:cNvPr id="21" name="Freihand 20">
                  <a:extLst>
                    <a:ext uri="{FF2B5EF4-FFF2-40B4-BE49-F238E27FC236}">
                      <a16:creationId xmlns:a16="http://schemas.microsoft.com/office/drawing/2014/main" id="{0B6DAB02-11F9-4B19-B108-EC3FFEB42AE7}"/>
                    </a:ext>
                  </a:extLst>
                </p:cNvPr>
                <p:cNvPicPr/>
                <p:nvPr/>
              </p:nvPicPr>
              <p:blipFill>
                <a:blip r:embed="rId46"/>
                <a:stretch>
                  <a:fillRect/>
                </a:stretch>
              </p:blipFill>
              <p:spPr>
                <a:xfrm>
                  <a:off x="6391421" y="4750232"/>
                  <a:ext cx="342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Freihand 21">
                  <a:extLst>
                    <a:ext uri="{FF2B5EF4-FFF2-40B4-BE49-F238E27FC236}">
                      <a16:creationId xmlns:a16="http://schemas.microsoft.com/office/drawing/2014/main" id="{7BC384C1-5355-4A99-B078-9F23C57FCC0D}"/>
                    </a:ext>
                  </a:extLst>
                </p14:cNvPr>
                <p14:cNvContentPartPr/>
                <p14:nvPr/>
              </p14:nvContentPartPr>
              <p14:xfrm>
                <a:off x="6720101" y="4721072"/>
                <a:ext cx="227160" cy="308880"/>
              </p14:xfrm>
            </p:contentPart>
          </mc:Choice>
          <mc:Fallback xmlns="">
            <p:pic>
              <p:nvPicPr>
                <p:cNvPr id="22" name="Freihand 21">
                  <a:extLst>
                    <a:ext uri="{FF2B5EF4-FFF2-40B4-BE49-F238E27FC236}">
                      <a16:creationId xmlns:a16="http://schemas.microsoft.com/office/drawing/2014/main" id="{7BC384C1-5355-4A99-B078-9F23C57FCC0D}"/>
                    </a:ext>
                  </a:extLst>
                </p:cNvPr>
                <p:cNvPicPr/>
                <p:nvPr/>
              </p:nvPicPr>
              <p:blipFill>
                <a:blip r:embed="rId48"/>
                <a:stretch>
                  <a:fillRect/>
                </a:stretch>
              </p:blipFill>
              <p:spPr>
                <a:xfrm>
                  <a:off x="6715781" y="4716752"/>
                  <a:ext cx="2358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4CDFE96F-0EBD-4445-9329-3B58E4C12401}"/>
                    </a:ext>
                  </a:extLst>
                </p14:cNvPr>
                <p14:cNvContentPartPr/>
                <p14:nvPr/>
              </p14:nvContentPartPr>
              <p14:xfrm>
                <a:off x="6942221" y="4646912"/>
                <a:ext cx="46800" cy="37440"/>
              </p14:xfrm>
            </p:contentPart>
          </mc:Choice>
          <mc:Fallback xmlns="">
            <p:pic>
              <p:nvPicPr>
                <p:cNvPr id="23" name="Freihand 22">
                  <a:extLst>
                    <a:ext uri="{FF2B5EF4-FFF2-40B4-BE49-F238E27FC236}">
                      <a16:creationId xmlns:a16="http://schemas.microsoft.com/office/drawing/2014/main" id="{4CDFE96F-0EBD-4445-9329-3B58E4C12401}"/>
                    </a:ext>
                  </a:extLst>
                </p:cNvPr>
                <p:cNvPicPr/>
                <p:nvPr/>
              </p:nvPicPr>
              <p:blipFill>
                <a:blip r:embed="rId50"/>
                <a:stretch>
                  <a:fillRect/>
                </a:stretch>
              </p:blipFill>
              <p:spPr>
                <a:xfrm>
                  <a:off x="6937901" y="4642592"/>
                  <a:ext cx="55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8A6055D2-3B63-471F-9061-4D91C9CD02FE}"/>
                    </a:ext>
                  </a:extLst>
                </p14:cNvPr>
                <p14:cNvContentPartPr/>
                <p14:nvPr/>
              </p14:nvContentPartPr>
              <p14:xfrm>
                <a:off x="6979301" y="4698752"/>
                <a:ext cx="83880" cy="99000"/>
              </p14:xfrm>
            </p:contentPart>
          </mc:Choice>
          <mc:Fallback xmlns="">
            <p:pic>
              <p:nvPicPr>
                <p:cNvPr id="24" name="Freihand 23">
                  <a:extLst>
                    <a:ext uri="{FF2B5EF4-FFF2-40B4-BE49-F238E27FC236}">
                      <a16:creationId xmlns:a16="http://schemas.microsoft.com/office/drawing/2014/main" id="{8A6055D2-3B63-471F-9061-4D91C9CD02FE}"/>
                    </a:ext>
                  </a:extLst>
                </p:cNvPr>
                <p:cNvPicPr/>
                <p:nvPr/>
              </p:nvPicPr>
              <p:blipFill>
                <a:blip r:embed="rId52"/>
                <a:stretch>
                  <a:fillRect/>
                </a:stretch>
              </p:blipFill>
              <p:spPr>
                <a:xfrm>
                  <a:off x="6974981" y="4694432"/>
                  <a:ext cx="92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0FC999D5-4933-44B7-BB35-6B712237B0AB}"/>
                    </a:ext>
                  </a:extLst>
                </p14:cNvPr>
                <p14:cNvContentPartPr/>
                <p14:nvPr/>
              </p14:nvContentPartPr>
              <p14:xfrm>
                <a:off x="7093781" y="4610912"/>
                <a:ext cx="421200" cy="154080"/>
              </p14:xfrm>
            </p:contentPart>
          </mc:Choice>
          <mc:Fallback xmlns="">
            <p:pic>
              <p:nvPicPr>
                <p:cNvPr id="25" name="Freihand 24">
                  <a:extLst>
                    <a:ext uri="{FF2B5EF4-FFF2-40B4-BE49-F238E27FC236}">
                      <a16:creationId xmlns:a16="http://schemas.microsoft.com/office/drawing/2014/main" id="{0FC999D5-4933-44B7-BB35-6B712237B0AB}"/>
                    </a:ext>
                  </a:extLst>
                </p:cNvPr>
                <p:cNvPicPr/>
                <p:nvPr/>
              </p:nvPicPr>
              <p:blipFill>
                <a:blip r:embed="rId54"/>
                <a:stretch>
                  <a:fillRect/>
                </a:stretch>
              </p:blipFill>
              <p:spPr>
                <a:xfrm>
                  <a:off x="7089461" y="4606592"/>
                  <a:ext cx="429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Freihand 25">
                  <a:extLst>
                    <a:ext uri="{FF2B5EF4-FFF2-40B4-BE49-F238E27FC236}">
                      <a16:creationId xmlns:a16="http://schemas.microsoft.com/office/drawing/2014/main" id="{F8FFC32D-A7E9-4021-AC29-7BA4DF308C99}"/>
                    </a:ext>
                  </a:extLst>
                </p14:cNvPr>
                <p14:cNvContentPartPr/>
                <p14:nvPr/>
              </p14:nvContentPartPr>
              <p14:xfrm>
                <a:off x="5281901" y="5178272"/>
                <a:ext cx="203040" cy="257760"/>
              </p14:xfrm>
            </p:contentPart>
          </mc:Choice>
          <mc:Fallback xmlns="">
            <p:pic>
              <p:nvPicPr>
                <p:cNvPr id="26" name="Freihand 25">
                  <a:extLst>
                    <a:ext uri="{FF2B5EF4-FFF2-40B4-BE49-F238E27FC236}">
                      <a16:creationId xmlns:a16="http://schemas.microsoft.com/office/drawing/2014/main" id="{F8FFC32D-A7E9-4021-AC29-7BA4DF308C99}"/>
                    </a:ext>
                  </a:extLst>
                </p:cNvPr>
                <p:cNvPicPr/>
                <p:nvPr/>
              </p:nvPicPr>
              <p:blipFill>
                <a:blip r:embed="rId56"/>
                <a:stretch>
                  <a:fillRect/>
                </a:stretch>
              </p:blipFill>
              <p:spPr>
                <a:xfrm>
                  <a:off x="5277581" y="5173952"/>
                  <a:ext cx="2116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6703D1EC-BBD0-49E0-9E50-93F2A3AB6A42}"/>
                    </a:ext>
                  </a:extLst>
                </p14:cNvPr>
                <p14:cNvContentPartPr/>
                <p14:nvPr/>
              </p14:nvContentPartPr>
              <p14:xfrm>
                <a:off x="5514821" y="5322992"/>
                <a:ext cx="17640" cy="88560"/>
              </p14:xfrm>
            </p:contentPart>
          </mc:Choice>
          <mc:Fallback xmlns="">
            <p:pic>
              <p:nvPicPr>
                <p:cNvPr id="27" name="Freihand 26">
                  <a:extLst>
                    <a:ext uri="{FF2B5EF4-FFF2-40B4-BE49-F238E27FC236}">
                      <a16:creationId xmlns:a16="http://schemas.microsoft.com/office/drawing/2014/main" id="{6703D1EC-BBD0-49E0-9E50-93F2A3AB6A42}"/>
                    </a:ext>
                  </a:extLst>
                </p:cNvPr>
                <p:cNvPicPr/>
                <p:nvPr/>
              </p:nvPicPr>
              <p:blipFill>
                <a:blip r:embed="rId58"/>
                <a:stretch>
                  <a:fillRect/>
                </a:stretch>
              </p:blipFill>
              <p:spPr>
                <a:xfrm>
                  <a:off x="5510501" y="5318672"/>
                  <a:ext cx="26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Freihand 27">
                  <a:extLst>
                    <a:ext uri="{FF2B5EF4-FFF2-40B4-BE49-F238E27FC236}">
                      <a16:creationId xmlns:a16="http://schemas.microsoft.com/office/drawing/2014/main" id="{30FF97F1-B817-42BB-8306-AA2AE26D4843}"/>
                    </a:ext>
                  </a:extLst>
                </p14:cNvPr>
                <p14:cNvContentPartPr/>
                <p14:nvPr/>
              </p14:nvContentPartPr>
              <p14:xfrm>
                <a:off x="5561621" y="5265752"/>
                <a:ext cx="201960" cy="126360"/>
              </p14:xfrm>
            </p:contentPart>
          </mc:Choice>
          <mc:Fallback xmlns="">
            <p:pic>
              <p:nvPicPr>
                <p:cNvPr id="28" name="Freihand 27">
                  <a:extLst>
                    <a:ext uri="{FF2B5EF4-FFF2-40B4-BE49-F238E27FC236}">
                      <a16:creationId xmlns:a16="http://schemas.microsoft.com/office/drawing/2014/main" id="{30FF97F1-B817-42BB-8306-AA2AE26D4843}"/>
                    </a:ext>
                  </a:extLst>
                </p:cNvPr>
                <p:cNvPicPr/>
                <p:nvPr/>
              </p:nvPicPr>
              <p:blipFill>
                <a:blip r:embed="rId60"/>
                <a:stretch>
                  <a:fillRect/>
                </a:stretch>
              </p:blipFill>
              <p:spPr>
                <a:xfrm>
                  <a:off x="5557301" y="5261432"/>
                  <a:ext cx="210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9" name="Freihand 28">
                  <a:extLst>
                    <a:ext uri="{FF2B5EF4-FFF2-40B4-BE49-F238E27FC236}">
                      <a16:creationId xmlns:a16="http://schemas.microsoft.com/office/drawing/2014/main" id="{10195EA3-355C-4A5D-BFCF-AD3CB04324A0}"/>
                    </a:ext>
                  </a:extLst>
                </p14:cNvPr>
                <p14:cNvContentPartPr/>
                <p14:nvPr/>
              </p14:nvContentPartPr>
              <p14:xfrm>
                <a:off x="5665661" y="5181152"/>
                <a:ext cx="38160" cy="18360"/>
              </p14:xfrm>
            </p:contentPart>
          </mc:Choice>
          <mc:Fallback xmlns="">
            <p:pic>
              <p:nvPicPr>
                <p:cNvPr id="29" name="Freihand 28">
                  <a:extLst>
                    <a:ext uri="{FF2B5EF4-FFF2-40B4-BE49-F238E27FC236}">
                      <a16:creationId xmlns:a16="http://schemas.microsoft.com/office/drawing/2014/main" id="{10195EA3-355C-4A5D-BFCF-AD3CB04324A0}"/>
                    </a:ext>
                  </a:extLst>
                </p:cNvPr>
                <p:cNvPicPr/>
                <p:nvPr/>
              </p:nvPicPr>
              <p:blipFill>
                <a:blip r:embed="rId62"/>
                <a:stretch>
                  <a:fillRect/>
                </a:stretch>
              </p:blipFill>
              <p:spPr>
                <a:xfrm>
                  <a:off x="5661341" y="5176832"/>
                  <a:ext cx="46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0" name="Freihand 29">
                  <a:extLst>
                    <a:ext uri="{FF2B5EF4-FFF2-40B4-BE49-F238E27FC236}">
                      <a16:creationId xmlns:a16="http://schemas.microsoft.com/office/drawing/2014/main" id="{0501E78E-8E04-4E74-BF93-2EE89AE98208}"/>
                    </a:ext>
                  </a:extLst>
                </p14:cNvPr>
                <p14:cNvContentPartPr/>
                <p14:nvPr/>
              </p14:nvContentPartPr>
              <p14:xfrm>
                <a:off x="5790941" y="5250272"/>
                <a:ext cx="67320" cy="104400"/>
              </p14:xfrm>
            </p:contentPart>
          </mc:Choice>
          <mc:Fallback xmlns="">
            <p:pic>
              <p:nvPicPr>
                <p:cNvPr id="30" name="Freihand 29">
                  <a:extLst>
                    <a:ext uri="{FF2B5EF4-FFF2-40B4-BE49-F238E27FC236}">
                      <a16:creationId xmlns:a16="http://schemas.microsoft.com/office/drawing/2014/main" id="{0501E78E-8E04-4E74-BF93-2EE89AE98208}"/>
                    </a:ext>
                  </a:extLst>
                </p:cNvPr>
                <p:cNvPicPr/>
                <p:nvPr/>
              </p:nvPicPr>
              <p:blipFill>
                <a:blip r:embed="rId64"/>
                <a:stretch>
                  <a:fillRect/>
                </a:stretch>
              </p:blipFill>
              <p:spPr>
                <a:xfrm>
                  <a:off x="5786621" y="5245952"/>
                  <a:ext cx="75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1" name="Freihand 30">
                  <a:extLst>
                    <a:ext uri="{FF2B5EF4-FFF2-40B4-BE49-F238E27FC236}">
                      <a16:creationId xmlns:a16="http://schemas.microsoft.com/office/drawing/2014/main" id="{3A015DDC-56F7-40D7-A15B-1A34AA4E59DE}"/>
                    </a:ext>
                  </a:extLst>
                </p14:cNvPr>
                <p14:cNvContentPartPr/>
                <p14:nvPr/>
              </p14:nvContentPartPr>
              <p14:xfrm>
                <a:off x="5903621" y="5241632"/>
                <a:ext cx="102600" cy="87840"/>
              </p14:xfrm>
            </p:contentPart>
          </mc:Choice>
          <mc:Fallback xmlns="">
            <p:pic>
              <p:nvPicPr>
                <p:cNvPr id="31" name="Freihand 30">
                  <a:extLst>
                    <a:ext uri="{FF2B5EF4-FFF2-40B4-BE49-F238E27FC236}">
                      <a16:creationId xmlns:a16="http://schemas.microsoft.com/office/drawing/2014/main" id="{3A015DDC-56F7-40D7-A15B-1A34AA4E59DE}"/>
                    </a:ext>
                  </a:extLst>
                </p:cNvPr>
                <p:cNvPicPr/>
                <p:nvPr/>
              </p:nvPicPr>
              <p:blipFill>
                <a:blip r:embed="rId66"/>
                <a:stretch>
                  <a:fillRect/>
                </a:stretch>
              </p:blipFill>
              <p:spPr>
                <a:xfrm>
                  <a:off x="5899301" y="5237312"/>
                  <a:ext cx="111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2" name="Freihand 31">
                  <a:extLst>
                    <a:ext uri="{FF2B5EF4-FFF2-40B4-BE49-F238E27FC236}">
                      <a16:creationId xmlns:a16="http://schemas.microsoft.com/office/drawing/2014/main" id="{E73B790B-E301-4847-A9B7-F575C8B55B3C}"/>
                    </a:ext>
                  </a:extLst>
                </p14:cNvPr>
                <p14:cNvContentPartPr/>
                <p14:nvPr/>
              </p14:nvContentPartPr>
              <p14:xfrm>
                <a:off x="6017021" y="5107352"/>
                <a:ext cx="164880" cy="199080"/>
              </p14:xfrm>
            </p:contentPart>
          </mc:Choice>
          <mc:Fallback xmlns="">
            <p:pic>
              <p:nvPicPr>
                <p:cNvPr id="32" name="Freihand 31">
                  <a:extLst>
                    <a:ext uri="{FF2B5EF4-FFF2-40B4-BE49-F238E27FC236}">
                      <a16:creationId xmlns:a16="http://schemas.microsoft.com/office/drawing/2014/main" id="{E73B790B-E301-4847-A9B7-F575C8B55B3C}"/>
                    </a:ext>
                  </a:extLst>
                </p:cNvPr>
                <p:cNvPicPr/>
                <p:nvPr/>
              </p:nvPicPr>
              <p:blipFill>
                <a:blip r:embed="rId68"/>
                <a:stretch>
                  <a:fillRect/>
                </a:stretch>
              </p:blipFill>
              <p:spPr>
                <a:xfrm>
                  <a:off x="6012701" y="5103032"/>
                  <a:ext cx="173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3" name="Freihand 32">
                  <a:extLst>
                    <a:ext uri="{FF2B5EF4-FFF2-40B4-BE49-F238E27FC236}">
                      <a16:creationId xmlns:a16="http://schemas.microsoft.com/office/drawing/2014/main" id="{0BBAF575-8D28-4704-B5A0-800C425C7683}"/>
                    </a:ext>
                  </a:extLst>
                </p14:cNvPr>
                <p14:cNvContentPartPr/>
                <p14:nvPr/>
              </p14:nvContentPartPr>
              <p14:xfrm>
                <a:off x="6183701" y="5173232"/>
                <a:ext cx="180360" cy="122040"/>
              </p14:xfrm>
            </p:contentPart>
          </mc:Choice>
          <mc:Fallback xmlns="">
            <p:pic>
              <p:nvPicPr>
                <p:cNvPr id="33" name="Freihand 32">
                  <a:extLst>
                    <a:ext uri="{FF2B5EF4-FFF2-40B4-BE49-F238E27FC236}">
                      <a16:creationId xmlns:a16="http://schemas.microsoft.com/office/drawing/2014/main" id="{0BBAF575-8D28-4704-B5A0-800C425C7683}"/>
                    </a:ext>
                  </a:extLst>
                </p:cNvPr>
                <p:cNvPicPr/>
                <p:nvPr/>
              </p:nvPicPr>
              <p:blipFill>
                <a:blip r:embed="rId70"/>
                <a:stretch>
                  <a:fillRect/>
                </a:stretch>
              </p:blipFill>
              <p:spPr>
                <a:xfrm>
                  <a:off x="6179381" y="5168912"/>
                  <a:ext cx="189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4" name="Freihand 33">
                  <a:extLst>
                    <a:ext uri="{FF2B5EF4-FFF2-40B4-BE49-F238E27FC236}">
                      <a16:creationId xmlns:a16="http://schemas.microsoft.com/office/drawing/2014/main" id="{0EF8B2AF-151D-4E40-84B0-D3CEC385E78C}"/>
                    </a:ext>
                  </a:extLst>
                </p14:cNvPr>
                <p14:cNvContentPartPr/>
                <p14:nvPr/>
              </p14:nvContentPartPr>
              <p14:xfrm>
                <a:off x="6415181" y="4979192"/>
                <a:ext cx="39600" cy="327960"/>
              </p14:xfrm>
            </p:contentPart>
          </mc:Choice>
          <mc:Fallback xmlns="">
            <p:pic>
              <p:nvPicPr>
                <p:cNvPr id="34" name="Freihand 33">
                  <a:extLst>
                    <a:ext uri="{FF2B5EF4-FFF2-40B4-BE49-F238E27FC236}">
                      <a16:creationId xmlns:a16="http://schemas.microsoft.com/office/drawing/2014/main" id="{0EF8B2AF-151D-4E40-84B0-D3CEC385E78C}"/>
                    </a:ext>
                  </a:extLst>
                </p:cNvPr>
                <p:cNvPicPr/>
                <p:nvPr/>
              </p:nvPicPr>
              <p:blipFill>
                <a:blip r:embed="rId72"/>
                <a:stretch>
                  <a:fillRect/>
                </a:stretch>
              </p:blipFill>
              <p:spPr>
                <a:xfrm>
                  <a:off x="6410861" y="4974872"/>
                  <a:ext cx="482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9116D905-EFFE-4D1B-9922-426D0D8B51F5}"/>
                    </a:ext>
                  </a:extLst>
                </p14:cNvPr>
                <p14:cNvContentPartPr/>
                <p14:nvPr/>
              </p14:nvContentPartPr>
              <p14:xfrm>
                <a:off x="4652621" y="5531792"/>
                <a:ext cx="1406160" cy="300600"/>
              </p14:xfrm>
            </p:contentPart>
          </mc:Choice>
          <mc:Fallback xmlns="">
            <p:pic>
              <p:nvPicPr>
                <p:cNvPr id="43" name="Freihand 42">
                  <a:extLst>
                    <a:ext uri="{FF2B5EF4-FFF2-40B4-BE49-F238E27FC236}">
                      <a16:creationId xmlns:a16="http://schemas.microsoft.com/office/drawing/2014/main" id="{9116D905-EFFE-4D1B-9922-426D0D8B51F5}"/>
                    </a:ext>
                  </a:extLst>
                </p:cNvPr>
                <p:cNvPicPr/>
                <p:nvPr/>
              </p:nvPicPr>
              <p:blipFill>
                <a:blip r:embed="rId74"/>
                <a:stretch>
                  <a:fillRect/>
                </a:stretch>
              </p:blipFill>
              <p:spPr>
                <a:xfrm>
                  <a:off x="4648301" y="5527472"/>
                  <a:ext cx="14148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5EE08AD9-4FE0-4D18-9229-D54E79F5D236}"/>
                    </a:ext>
                  </a:extLst>
                </p14:cNvPr>
                <p14:cNvContentPartPr/>
                <p14:nvPr/>
              </p14:nvContentPartPr>
              <p14:xfrm>
                <a:off x="6067781" y="5352152"/>
                <a:ext cx="1349640" cy="400680"/>
              </p14:xfrm>
            </p:contentPart>
          </mc:Choice>
          <mc:Fallback xmlns="">
            <p:pic>
              <p:nvPicPr>
                <p:cNvPr id="44" name="Freihand 43">
                  <a:extLst>
                    <a:ext uri="{FF2B5EF4-FFF2-40B4-BE49-F238E27FC236}">
                      <a16:creationId xmlns:a16="http://schemas.microsoft.com/office/drawing/2014/main" id="{5EE08AD9-4FE0-4D18-9229-D54E79F5D236}"/>
                    </a:ext>
                  </a:extLst>
                </p:cNvPr>
                <p:cNvPicPr/>
                <p:nvPr/>
              </p:nvPicPr>
              <p:blipFill>
                <a:blip r:embed="rId76"/>
                <a:stretch>
                  <a:fillRect/>
                </a:stretch>
              </p:blipFill>
              <p:spPr>
                <a:xfrm>
                  <a:off x="6063461" y="5347832"/>
                  <a:ext cx="135828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30070F49-64BD-4A17-A2F5-C129AE031E3C}"/>
                    </a:ext>
                  </a:extLst>
                </p14:cNvPr>
                <p14:cNvContentPartPr/>
                <p14:nvPr/>
              </p14:nvContentPartPr>
              <p14:xfrm>
                <a:off x="5318621" y="6026792"/>
                <a:ext cx="116280" cy="174960"/>
              </p14:xfrm>
            </p:contentPart>
          </mc:Choice>
          <mc:Fallback xmlns="">
            <p:pic>
              <p:nvPicPr>
                <p:cNvPr id="46" name="Freihand 45">
                  <a:extLst>
                    <a:ext uri="{FF2B5EF4-FFF2-40B4-BE49-F238E27FC236}">
                      <a16:creationId xmlns:a16="http://schemas.microsoft.com/office/drawing/2014/main" id="{30070F49-64BD-4A17-A2F5-C129AE031E3C}"/>
                    </a:ext>
                  </a:extLst>
                </p:cNvPr>
                <p:cNvPicPr/>
                <p:nvPr/>
              </p:nvPicPr>
              <p:blipFill>
                <a:blip r:embed="rId78"/>
                <a:stretch>
                  <a:fillRect/>
                </a:stretch>
              </p:blipFill>
              <p:spPr>
                <a:xfrm>
                  <a:off x="5314301" y="6022472"/>
                  <a:ext cx="124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D6169A46-C1B7-4445-B1B7-FB2386232DDC}"/>
                    </a:ext>
                  </a:extLst>
                </p14:cNvPr>
                <p14:cNvContentPartPr/>
                <p14:nvPr/>
              </p14:nvContentPartPr>
              <p14:xfrm>
                <a:off x="5352101" y="6004472"/>
                <a:ext cx="214560" cy="63000"/>
              </p14:xfrm>
            </p:contentPart>
          </mc:Choice>
          <mc:Fallback xmlns="">
            <p:pic>
              <p:nvPicPr>
                <p:cNvPr id="47" name="Freihand 46">
                  <a:extLst>
                    <a:ext uri="{FF2B5EF4-FFF2-40B4-BE49-F238E27FC236}">
                      <a16:creationId xmlns:a16="http://schemas.microsoft.com/office/drawing/2014/main" id="{D6169A46-C1B7-4445-B1B7-FB2386232DDC}"/>
                    </a:ext>
                  </a:extLst>
                </p:cNvPr>
                <p:cNvPicPr/>
                <p:nvPr/>
              </p:nvPicPr>
              <p:blipFill>
                <a:blip r:embed="rId80"/>
                <a:stretch>
                  <a:fillRect/>
                </a:stretch>
              </p:blipFill>
              <p:spPr>
                <a:xfrm>
                  <a:off x="5347781" y="6000152"/>
                  <a:ext cx="223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57752068-F9D2-422B-BEC3-42B47E22B5D3}"/>
                    </a:ext>
                  </a:extLst>
                </p14:cNvPr>
                <p14:cNvContentPartPr/>
                <p14:nvPr/>
              </p14:nvContentPartPr>
              <p14:xfrm>
                <a:off x="5615261" y="5958752"/>
                <a:ext cx="107280" cy="173880"/>
              </p14:xfrm>
            </p:contentPart>
          </mc:Choice>
          <mc:Fallback xmlns="">
            <p:pic>
              <p:nvPicPr>
                <p:cNvPr id="48" name="Freihand 47">
                  <a:extLst>
                    <a:ext uri="{FF2B5EF4-FFF2-40B4-BE49-F238E27FC236}">
                      <a16:creationId xmlns:a16="http://schemas.microsoft.com/office/drawing/2014/main" id="{57752068-F9D2-422B-BEC3-42B47E22B5D3}"/>
                    </a:ext>
                  </a:extLst>
                </p:cNvPr>
                <p:cNvPicPr/>
                <p:nvPr/>
              </p:nvPicPr>
              <p:blipFill>
                <a:blip r:embed="rId82"/>
                <a:stretch>
                  <a:fillRect/>
                </a:stretch>
              </p:blipFill>
              <p:spPr>
                <a:xfrm>
                  <a:off x="5610941" y="5954432"/>
                  <a:ext cx="115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9C3A356A-6764-49F9-B280-5CA399D6B371}"/>
                    </a:ext>
                  </a:extLst>
                </p14:cNvPr>
                <p14:cNvContentPartPr/>
                <p14:nvPr/>
              </p14:nvContentPartPr>
              <p14:xfrm>
                <a:off x="5803901" y="6015632"/>
                <a:ext cx="102600" cy="15480"/>
              </p14:xfrm>
            </p:contentPart>
          </mc:Choice>
          <mc:Fallback xmlns="">
            <p:pic>
              <p:nvPicPr>
                <p:cNvPr id="49" name="Freihand 48">
                  <a:extLst>
                    <a:ext uri="{FF2B5EF4-FFF2-40B4-BE49-F238E27FC236}">
                      <a16:creationId xmlns:a16="http://schemas.microsoft.com/office/drawing/2014/main" id="{9C3A356A-6764-49F9-B280-5CA399D6B371}"/>
                    </a:ext>
                  </a:extLst>
                </p:cNvPr>
                <p:cNvPicPr/>
                <p:nvPr/>
              </p:nvPicPr>
              <p:blipFill>
                <a:blip r:embed="rId84"/>
                <a:stretch>
                  <a:fillRect/>
                </a:stretch>
              </p:blipFill>
              <p:spPr>
                <a:xfrm>
                  <a:off x="5799581" y="6011312"/>
                  <a:ext cx="111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BF13FE16-8B25-414A-9991-72D98B8260A5}"/>
                    </a:ext>
                  </a:extLst>
                </p14:cNvPr>
                <p14:cNvContentPartPr/>
                <p14:nvPr/>
              </p14:nvContentPartPr>
              <p14:xfrm>
                <a:off x="5962661" y="5909072"/>
                <a:ext cx="132120" cy="165600"/>
              </p14:xfrm>
            </p:contentPart>
          </mc:Choice>
          <mc:Fallback xmlns="">
            <p:pic>
              <p:nvPicPr>
                <p:cNvPr id="50" name="Freihand 49">
                  <a:extLst>
                    <a:ext uri="{FF2B5EF4-FFF2-40B4-BE49-F238E27FC236}">
                      <a16:creationId xmlns:a16="http://schemas.microsoft.com/office/drawing/2014/main" id="{BF13FE16-8B25-414A-9991-72D98B8260A5}"/>
                    </a:ext>
                  </a:extLst>
                </p:cNvPr>
                <p:cNvPicPr/>
                <p:nvPr/>
              </p:nvPicPr>
              <p:blipFill>
                <a:blip r:embed="rId86"/>
                <a:stretch>
                  <a:fillRect/>
                </a:stretch>
              </p:blipFill>
              <p:spPr>
                <a:xfrm>
                  <a:off x="5958341" y="5904752"/>
                  <a:ext cx="1407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60C7AB1A-3642-44AC-AACF-C11EEB862705}"/>
                    </a:ext>
                  </a:extLst>
                </p14:cNvPr>
                <p14:cNvContentPartPr/>
                <p14:nvPr/>
              </p14:nvContentPartPr>
              <p14:xfrm>
                <a:off x="6173981" y="5939312"/>
                <a:ext cx="174600" cy="52560"/>
              </p14:xfrm>
            </p:contentPart>
          </mc:Choice>
          <mc:Fallback xmlns="">
            <p:pic>
              <p:nvPicPr>
                <p:cNvPr id="51" name="Freihand 50">
                  <a:extLst>
                    <a:ext uri="{FF2B5EF4-FFF2-40B4-BE49-F238E27FC236}">
                      <a16:creationId xmlns:a16="http://schemas.microsoft.com/office/drawing/2014/main" id="{60C7AB1A-3642-44AC-AACF-C11EEB862705}"/>
                    </a:ext>
                  </a:extLst>
                </p:cNvPr>
                <p:cNvPicPr/>
                <p:nvPr/>
              </p:nvPicPr>
              <p:blipFill>
                <a:blip r:embed="rId88"/>
                <a:stretch>
                  <a:fillRect/>
                </a:stretch>
              </p:blipFill>
              <p:spPr>
                <a:xfrm>
                  <a:off x="6169661" y="5934992"/>
                  <a:ext cx="183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43804584-EF99-4F55-B94E-8BF685B559A8}"/>
                    </a:ext>
                  </a:extLst>
                </p14:cNvPr>
                <p14:cNvContentPartPr/>
                <p14:nvPr/>
              </p14:nvContentPartPr>
              <p14:xfrm>
                <a:off x="6446501" y="5848952"/>
                <a:ext cx="33840" cy="156960"/>
              </p14:xfrm>
            </p:contentPart>
          </mc:Choice>
          <mc:Fallback xmlns="">
            <p:pic>
              <p:nvPicPr>
                <p:cNvPr id="52" name="Freihand 51">
                  <a:extLst>
                    <a:ext uri="{FF2B5EF4-FFF2-40B4-BE49-F238E27FC236}">
                      <a16:creationId xmlns:a16="http://schemas.microsoft.com/office/drawing/2014/main" id="{43804584-EF99-4F55-B94E-8BF685B559A8}"/>
                    </a:ext>
                  </a:extLst>
                </p:cNvPr>
                <p:cNvPicPr/>
                <p:nvPr/>
              </p:nvPicPr>
              <p:blipFill>
                <a:blip r:embed="rId90"/>
                <a:stretch>
                  <a:fillRect/>
                </a:stretch>
              </p:blipFill>
              <p:spPr>
                <a:xfrm>
                  <a:off x="6442181" y="5844632"/>
                  <a:ext cx="42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157E99A3-C2C0-4A89-A600-4475D0002AB8}"/>
                    </a:ext>
                  </a:extLst>
                </p14:cNvPr>
                <p14:cNvContentPartPr/>
                <p14:nvPr/>
              </p14:nvContentPartPr>
              <p14:xfrm>
                <a:off x="6438221" y="5836352"/>
                <a:ext cx="175320" cy="19080"/>
              </p14:xfrm>
            </p:contentPart>
          </mc:Choice>
          <mc:Fallback xmlns="">
            <p:pic>
              <p:nvPicPr>
                <p:cNvPr id="53" name="Freihand 52">
                  <a:extLst>
                    <a:ext uri="{FF2B5EF4-FFF2-40B4-BE49-F238E27FC236}">
                      <a16:creationId xmlns:a16="http://schemas.microsoft.com/office/drawing/2014/main" id="{157E99A3-C2C0-4A89-A600-4475D0002AB8}"/>
                    </a:ext>
                  </a:extLst>
                </p:cNvPr>
                <p:cNvPicPr/>
                <p:nvPr/>
              </p:nvPicPr>
              <p:blipFill>
                <a:blip r:embed="rId92"/>
                <a:stretch>
                  <a:fillRect/>
                </a:stretch>
              </p:blipFill>
              <p:spPr>
                <a:xfrm>
                  <a:off x="6433901" y="5832032"/>
                  <a:ext cx="183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FF2E6318-9B2A-4806-9F27-D84F6ED0188B}"/>
                    </a:ext>
                  </a:extLst>
                </p14:cNvPr>
                <p14:cNvContentPartPr/>
                <p14:nvPr/>
              </p14:nvContentPartPr>
              <p14:xfrm>
                <a:off x="6458741" y="5874872"/>
                <a:ext cx="162360" cy="107280"/>
              </p14:xfrm>
            </p:contentPart>
          </mc:Choice>
          <mc:Fallback xmlns="">
            <p:pic>
              <p:nvPicPr>
                <p:cNvPr id="54" name="Freihand 53">
                  <a:extLst>
                    <a:ext uri="{FF2B5EF4-FFF2-40B4-BE49-F238E27FC236}">
                      <a16:creationId xmlns:a16="http://schemas.microsoft.com/office/drawing/2014/main" id="{FF2E6318-9B2A-4806-9F27-D84F6ED0188B}"/>
                    </a:ext>
                  </a:extLst>
                </p:cNvPr>
                <p:cNvPicPr/>
                <p:nvPr/>
              </p:nvPicPr>
              <p:blipFill>
                <a:blip r:embed="rId94"/>
                <a:stretch>
                  <a:fillRect/>
                </a:stretch>
              </p:blipFill>
              <p:spPr>
                <a:xfrm>
                  <a:off x="6454421" y="5870552"/>
                  <a:ext cx="171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9286C773-A078-4DF8-9DA2-5FFEDD833497}"/>
                    </a:ext>
                  </a:extLst>
                </p14:cNvPr>
                <p14:cNvContentPartPr/>
                <p14:nvPr/>
              </p14:nvContentPartPr>
              <p14:xfrm>
                <a:off x="6664661" y="5851472"/>
                <a:ext cx="140760" cy="97920"/>
              </p14:xfrm>
            </p:contentPart>
          </mc:Choice>
          <mc:Fallback xmlns="">
            <p:pic>
              <p:nvPicPr>
                <p:cNvPr id="55" name="Freihand 54">
                  <a:extLst>
                    <a:ext uri="{FF2B5EF4-FFF2-40B4-BE49-F238E27FC236}">
                      <a16:creationId xmlns:a16="http://schemas.microsoft.com/office/drawing/2014/main" id="{9286C773-A078-4DF8-9DA2-5FFEDD833497}"/>
                    </a:ext>
                  </a:extLst>
                </p:cNvPr>
                <p:cNvPicPr/>
                <p:nvPr/>
              </p:nvPicPr>
              <p:blipFill>
                <a:blip r:embed="rId96"/>
                <a:stretch>
                  <a:fillRect/>
                </a:stretch>
              </p:blipFill>
              <p:spPr>
                <a:xfrm>
                  <a:off x="6660341" y="5847152"/>
                  <a:ext cx="149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4BF49941-8C42-43F4-BE88-E6C02A880E0F}"/>
                    </a:ext>
                  </a:extLst>
                </p14:cNvPr>
                <p14:cNvContentPartPr/>
                <p14:nvPr/>
              </p14:nvContentPartPr>
              <p14:xfrm>
                <a:off x="6778781" y="5746712"/>
                <a:ext cx="168120" cy="171360"/>
              </p14:xfrm>
            </p:contentPart>
          </mc:Choice>
          <mc:Fallback xmlns="">
            <p:pic>
              <p:nvPicPr>
                <p:cNvPr id="56" name="Freihand 55">
                  <a:extLst>
                    <a:ext uri="{FF2B5EF4-FFF2-40B4-BE49-F238E27FC236}">
                      <a16:creationId xmlns:a16="http://schemas.microsoft.com/office/drawing/2014/main" id="{4BF49941-8C42-43F4-BE88-E6C02A880E0F}"/>
                    </a:ext>
                  </a:extLst>
                </p:cNvPr>
                <p:cNvPicPr/>
                <p:nvPr/>
              </p:nvPicPr>
              <p:blipFill>
                <a:blip r:embed="rId98"/>
                <a:stretch>
                  <a:fillRect/>
                </a:stretch>
              </p:blipFill>
              <p:spPr>
                <a:xfrm>
                  <a:off x="6774461" y="5742392"/>
                  <a:ext cx="176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F76F2A1B-D0C5-436D-9F44-02F471790F56}"/>
                    </a:ext>
                  </a:extLst>
                </p14:cNvPr>
                <p14:cNvContentPartPr/>
                <p14:nvPr/>
              </p14:nvContentPartPr>
              <p14:xfrm>
                <a:off x="5678981" y="6284192"/>
                <a:ext cx="166320" cy="189360"/>
              </p14:xfrm>
            </p:contentPart>
          </mc:Choice>
          <mc:Fallback xmlns="">
            <p:pic>
              <p:nvPicPr>
                <p:cNvPr id="57" name="Freihand 56">
                  <a:extLst>
                    <a:ext uri="{FF2B5EF4-FFF2-40B4-BE49-F238E27FC236}">
                      <a16:creationId xmlns:a16="http://schemas.microsoft.com/office/drawing/2014/main" id="{F76F2A1B-D0C5-436D-9F44-02F471790F56}"/>
                    </a:ext>
                  </a:extLst>
                </p:cNvPr>
                <p:cNvPicPr/>
                <p:nvPr/>
              </p:nvPicPr>
              <p:blipFill>
                <a:blip r:embed="rId100"/>
                <a:stretch>
                  <a:fillRect/>
                </a:stretch>
              </p:blipFill>
              <p:spPr>
                <a:xfrm>
                  <a:off x="5674661" y="6279872"/>
                  <a:ext cx="174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F9243A56-CAC7-428E-AB38-3FF0B33A3C68}"/>
                    </a:ext>
                  </a:extLst>
                </p14:cNvPr>
                <p14:cNvContentPartPr/>
                <p14:nvPr/>
              </p14:nvContentPartPr>
              <p14:xfrm>
                <a:off x="5849981" y="6202472"/>
                <a:ext cx="117000" cy="189360"/>
              </p14:xfrm>
            </p:contentPart>
          </mc:Choice>
          <mc:Fallback xmlns="">
            <p:pic>
              <p:nvPicPr>
                <p:cNvPr id="58" name="Freihand 57">
                  <a:extLst>
                    <a:ext uri="{FF2B5EF4-FFF2-40B4-BE49-F238E27FC236}">
                      <a16:creationId xmlns:a16="http://schemas.microsoft.com/office/drawing/2014/main" id="{F9243A56-CAC7-428E-AB38-3FF0B33A3C68}"/>
                    </a:ext>
                  </a:extLst>
                </p:cNvPr>
                <p:cNvPicPr/>
                <p:nvPr/>
              </p:nvPicPr>
              <p:blipFill>
                <a:blip r:embed="rId102"/>
                <a:stretch>
                  <a:fillRect/>
                </a:stretch>
              </p:blipFill>
              <p:spPr>
                <a:xfrm>
                  <a:off x="5845661" y="6198152"/>
                  <a:ext cx="1256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9D1EE2C8-9F56-4FF1-9B81-A55DC4FE2742}"/>
                    </a:ext>
                  </a:extLst>
                </p14:cNvPr>
                <p14:cNvContentPartPr/>
                <p14:nvPr/>
              </p14:nvContentPartPr>
              <p14:xfrm>
                <a:off x="5984261" y="6194912"/>
                <a:ext cx="236880" cy="132120"/>
              </p14:xfrm>
            </p:contentPart>
          </mc:Choice>
          <mc:Fallback xmlns="">
            <p:pic>
              <p:nvPicPr>
                <p:cNvPr id="59" name="Freihand 58">
                  <a:extLst>
                    <a:ext uri="{FF2B5EF4-FFF2-40B4-BE49-F238E27FC236}">
                      <a16:creationId xmlns:a16="http://schemas.microsoft.com/office/drawing/2014/main" id="{9D1EE2C8-9F56-4FF1-9B81-A55DC4FE2742}"/>
                    </a:ext>
                  </a:extLst>
                </p:cNvPr>
                <p:cNvPicPr/>
                <p:nvPr/>
              </p:nvPicPr>
              <p:blipFill>
                <a:blip r:embed="rId104"/>
                <a:stretch>
                  <a:fillRect/>
                </a:stretch>
              </p:blipFill>
              <p:spPr>
                <a:xfrm>
                  <a:off x="5979941" y="6190592"/>
                  <a:ext cx="245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BFEA2CFC-F1BB-41A4-83E8-6A2795EAD199}"/>
                    </a:ext>
                  </a:extLst>
                </p14:cNvPr>
                <p14:cNvContentPartPr/>
                <p14:nvPr/>
              </p14:nvContentPartPr>
              <p14:xfrm>
                <a:off x="5655941" y="6189872"/>
                <a:ext cx="131400" cy="45000"/>
              </p14:xfrm>
            </p:contentPart>
          </mc:Choice>
          <mc:Fallback xmlns="">
            <p:pic>
              <p:nvPicPr>
                <p:cNvPr id="60" name="Freihand 59">
                  <a:extLst>
                    <a:ext uri="{FF2B5EF4-FFF2-40B4-BE49-F238E27FC236}">
                      <a16:creationId xmlns:a16="http://schemas.microsoft.com/office/drawing/2014/main" id="{BFEA2CFC-F1BB-41A4-83E8-6A2795EAD199}"/>
                    </a:ext>
                  </a:extLst>
                </p:cNvPr>
                <p:cNvPicPr/>
                <p:nvPr/>
              </p:nvPicPr>
              <p:blipFill>
                <a:blip r:embed="rId106"/>
                <a:stretch>
                  <a:fillRect/>
                </a:stretch>
              </p:blipFill>
              <p:spPr>
                <a:xfrm>
                  <a:off x="5651621" y="6185552"/>
                  <a:ext cx="140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F35A5421-01AB-42DC-8E7A-918BE75893DA}"/>
                    </a:ext>
                  </a:extLst>
                </p14:cNvPr>
                <p14:cNvContentPartPr/>
                <p14:nvPr/>
              </p14:nvContentPartPr>
              <p14:xfrm>
                <a:off x="6316541" y="6101312"/>
                <a:ext cx="288720" cy="182160"/>
              </p14:xfrm>
            </p:contentPart>
          </mc:Choice>
          <mc:Fallback xmlns="">
            <p:pic>
              <p:nvPicPr>
                <p:cNvPr id="61" name="Freihand 60">
                  <a:extLst>
                    <a:ext uri="{FF2B5EF4-FFF2-40B4-BE49-F238E27FC236}">
                      <a16:creationId xmlns:a16="http://schemas.microsoft.com/office/drawing/2014/main" id="{F35A5421-01AB-42DC-8E7A-918BE75893DA}"/>
                    </a:ext>
                  </a:extLst>
                </p:cNvPr>
                <p:cNvPicPr/>
                <p:nvPr/>
              </p:nvPicPr>
              <p:blipFill>
                <a:blip r:embed="rId108"/>
                <a:stretch>
                  <a:fillRect/>
                </a:stretch>
              </p:blipFill>
              <p:spPr>
                <a:xfrm>
                  <a:off x="6312221" y="6096992"/>
                  <a:ext cx="2973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600C40F4-94CA-4400-A422-AC78B58C3E5F}"/>
                    </a:ext>
                  </a:extLst>
                </p14:cNvPr>
                <p14:cNvContentPartPr/>
                <p14:nvPr/>
              </p14:nvContentPartPr>
              <p14:xfrm>
                <a:off x="6663581" y="6058112"/>
                <a:ext cx="156240" cy="217800"/>
              </p14:xfrm>
            </p:contentPart>
          </mc:Choice>
          <mc:Fallback xmlns="">
            <p:pic>
              <p:nvPicPr>
                <p:cNvPr id="62" name="Freihand 61">
                  <a:extLst>
                    <a:ext uri="{FF2B5EF4-FFF2-40B4-BE49-F238E27FC236}">
                      <a16:creationId xmlns:a16="http://schemas.microsoft.com/office/drawing/2014/main" id="{600C40F4-94CA-4400-A422-AC78B58C3E5F}"/>
                    </a:ext>
                  </a:extLst>
                </p:cNvPr>
                <p:cNvPicPr/>
                <p:nvPr/>
              </p:nvPicPr>
              <p:blipFill>
                <a:blip r:embed="rId110"/>
                <a:stretch>
                  <a:fillRect/>
                </a:stretch>
              </p:blipFill>
              <p:spPr>
                <a:xfrm>
                  <a:off x="6659261" y="6053792"/>
                  <a:ext cx="164880" cy="22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14D2E70F-F92A-417D-ACDC-835CEA257FAD}"/>
                  </a:ext>
                </a:extLst>
              </p14:cNvPr>
              <p14:cNvContentPartPr/>
              <p14:nvPr/>
            </p14:nvContentPartPr>
            <p14:xfrm>
              <a:off x="3634541" y="3167312"/>
              <a:ext cx="7232400" cy="82800"/>
            </p14:xfrm>
          </p:contentPart>
        </mc:Choice>
        <mc:Fallback xmlns="">
          <p:pic>
            <p:nvPicPr>
              <p:cNvPr id="67" name="Freihand 66">
                <a:extLst>
                  <a:ext uri="{FF2B5EF4-FFF2-40B4-BE49-F238E27FC236}">
                    <a16:creationId xmlns:a16="http://schemas.microsoft.com/office/drawing/2014/main" id="{14D2E70F-F92A-417D-ACDC-835CEA257FAD}"/>
                  </a:ext>
                </a:extLst>
              </p:cNvPr>
              <p:cNvPicPr/>
              <p:nvPr/>
            </p:nvPicPr>
            <p:blipFill>
              <a:blip r:embed="rId112"/>
              <a:stretch>
                <a:fillRect/>
              </a:stretch>
            </p:blipFill>
            <p:spPr>
              <a:xfrm>
                <a:off x="3630221" y="3162992"/>
                <a:ext cx="7241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FA349E64-2EAB-41CB-9379-C18311C3FE9B}"/>
                  </a:ext>
                </a:extLst>
              </p14:cNvPr>
              <p14:cNvContentPartPr/>
              <p14:nvPr/>
            </p14:nvContentPartPr>
            <p14:xfrm>
              <a:off x="9940301" y="2812352"/>
              <a:ext cx="353160" cy="406800"/>
            </p14:xfrm>
          </p:contentPart>
        </mc:Choice>
        <mc:Fallback xmlns="">
          <p:pic>
            <p:nvPicPr>
              <p:cNvPr id="68" name="Freihand 67">
                <a:extLst>
                  <a:ext uri="{FF2B5EF4-FFF2-40B4-BE49-F238E27FC236}">
                    <a16:creationId xmlns:a16="http://schemas.microsoft.com/office/drawing/2014/main" id="{FA349E64-2EAB-41CB-9379-C18311C3FE9B}"/>
                  </a:ext>
                </a:extLst>
              </p:cNvPr>
              <p:cNvPicPr/>
              <p:nvPr/>
            </p:nvPicPr>
            <p:blipFill>
              <a:blip r:embed="rId114"/>
              <a:stretch>
                <a:fillRect/>
              </a:stretch>
            </p:blipFill>
            <p:spPr>
              <a:xfrm>
                <a:off x="9935981" y="2808032"/>
                <a:ext cx="36180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7C8C3C48-F2DF-4CC4-AC3A-EBA4B36ECE7C}"/>
                  </a:ext>
                </a:extLst>
              </p14:cNvPr>
              <p14:cNvContentPartPr/>
              <p14:nvPr/>
            </p14:nvContentPartPr>
            <p14:xfrm>
              <a:off x="3722741" y="3206192"/>
              <a:ext cx="5037480" cy="105840"/>
            </p14:xfrm>
          </p:contentPart>
        </mc:Choice>
        <mc:Fallback xmlns="">
          <p:pic>
            <p:nvPicPr>
              <p:cNvPr id="69" name="Freihand 68">
                <a:extLst>
                  <a:ext uri="{FF2B5EF4-FFF2-40B4-BE49-F238E27FC236}">
                    <a16:creationId xmlns:a16="http://schemas.microsoft.com/office/drawing/2014/main" id="{7C8C3C48-F2DF-4CC4-AC3A-EBA4B36ECE7C}"/>
                  </a:ext>
                </a:extLst>
              </p:cNvPr>
              <p:cNvPicPr/>
              <p:nvPr/>
            </p:nvPicPr>
            <p:blipFill>
              <a:blip r:embed="rId116"/>
              <a:stretch>
                <a:fillRect/>
              </a:stretch>
            </p:blipFill>
            <p:spPr>
              <a:xfrm>
                <a:off x="3718421" y="3201512"/>
                <a:ext cx="5046120" cy="114480"/>
              </a:xfrm>
              <a:prstGeom prst="rect">
                <a:avLst/>
              </a:prstGeom>
            </p:spPr>
          </p:pic>
        </mc:Fallback>
      </mc:AlternateContent>
      <p:grpSp>
        <p:nvGrpSpPr>
          <p:cNvPr id="95" name="Gruppieren 94">
            <a:extLst>
              <a:ext uri="{FF2B5EF4-FFF2-40B4-BE49-F238E27FC236}">
                <a16:creationId xmlns:a16="http://schemas.microsoft.com/office/drawing/2014/main" id="{BA85703B-031D-468B-9DD1-69159E7B91B0}"/>
              </a:ext>
            </a:extLst>
          </p:cNvPr>
          <p:cNvGrpSpPr/>
          <p:nvPr/>
        </p:nvGrpSpPr>
        <p:grpSpPr>
          <a:xfrm>
            <a:off x="3576221" y="2302232"/>
            <a:ext cx="6715440" cy="531720"/>
            <a:chOff x="3576221" y="2302232"/>
            <a:chExt cx="6715440" cy="531720"/>
          </a:xfrm>
        </p:grpSpPr>
        <mc:AlternateContent xmlns:mc="http://schemas.openxmlformats.org/markup-compatibility/2006" xmlns:p14="http://schemas.microsoft.com/office/powerpoint/2010/main">
          <mc:Choice Requires="p14">
            <p:contentPart p14:bwMode="auto" r:id="rId117">
              <p14:nvContentPartPr>
                <p14:cNvPr id="64" name="Freihand 63">
                  <a:extLst>
                    <a:ext uri="{FF2B5EF4-FFF2-40B4-BE49-F238E27FC236}">
                      <a16:creationId xmlns:a16="http://schemas.microsoft.com/office/drawing/2014/main" id="{1496016A-3948-4587-AD03-65E0E1430B18}"/>
                    </a:ext>
                  </a:extLst>
                </p14:cNvPr>
                <p14:cNvContentPartPr/>
                <p14:nvPr/>
              </p14:nvContentPartPr>
              <p14:xfrm>
                <a:off x="7957061" y="2371352"/>
                <a:ext cx="2334600" cy="77040"/>
              </p14:xfrm>
            </p:contentPart>
          </mc:Choice>
          <mc:Fallback xmlns="">
            <p:pic>
              <p:nvPicPr>
                <p:cNvPr id="64" name="Freihand 63">
                  <a:extLst>
                    <a:ext uri="{FF2B5EF4-FFF2-40B4-BE49-F238E27FC236}">
                      <a16:creationId xmlns:a16="http://schemas.microsoft.com/office/drawing/2014/main" id="{1496016A-3948-4587-AD03-65E0E1430B18}"/>
                    </a:ext>
                  </a:extLst>
                </p:cNvPr>
                <p:cNvPicPr/>
                <p:nvPr/>
              </p:nvPicPr>
              <p:blipFill>
                <a:blip r:embed="rId118"/>
                <a:stretch>
                  <a:fillRect/>
                </a:stretch>
              </p:blipFill>
              <p:spPr>
                <a:xfrm>
                  <a:off x="7952741" y="2367032"/>
                  <a:ext cx="2343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5" name="Freihand 64">
                  <a:extLst>
                    <a:ext uri="{FF2B5EF4-FFF2-40B4-BE49-F238E27FC236}">
                      <a16:creationId xmlns:a16="http://schemas.microsoft.com/office/drawing/2014/main" id="{DA994A1A-C63B-43A6-9512-1FA314FD1A13}"/>
                    </a:ext>
                  </a:extLst>
                </p14:cNvPr>
                <p14:cNvContentPartPr/>
                <p14:nvPr/>
              </p14:nvContentPartPr>
              <p14:xfrm>
                <a:off x="3576221" y="2302232"/>
                <a:ext cx="4268160" cy="153360"/>
              </p14:xfrm>
            </p:contentPart>
          </mc:Choice>
          <mc:Fallback xmlns="">
            <p:pic>
              <p:nvPicPr>
                <p:cNvPr id="65" name="Freihand 64">
                  <a:extLst>
                    <a:ext uri="{FF2B5EF4-FFF2-40B4-BE49-F238E27FC236}">
                      <a16:creationId xmlns:a16="http://schemas.microsoft.com/office/drawing/2014/main" id="{DA994A1A-C63B-43A6-9512-1FA314FD1A13}"/>
                    </a:ext>
                  </a:extLst>
                </p:cNvPr>
                <p:cNvPicPr/>
                <p:nvPr/>
              </p:nvPicPr>
              <p:blipFill>
                <a:blip r:embed="rId120"/>
                <a:stretch>
                  <a:fillRect/>
                </a:stretch>
              </p:blipFill>
              <p:spPr>
                <a:xfrm>
                  <a:off x="3571901" y="2297912"/>
                  <a:ext cx="42768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088C11E2-DCA1-4DEA-8650-4FA0B20A02A8}"/>
                    </a:ext>
                  </a:extLst>
                </p14:cNvPr>
                <p14:cNvContentPartPr/>
                <p14:nvPr/>
              </p14:nvContentPartPr>
              <p14:xfrm>
                <a:off x="6345701" y="2655392"/>
                <a:ext cx="235440" cy="103320"/>
              </p14:xfrm>
            </p:contentPart>
          </mc:Choice>
          <mc:Fallback xmlns="">
            <p:pic>
              <p:nvPicPr>
                <p:cNvPr id="70" name="Freihand 69">
                  <a:extLst>
                    <a:ext uri="{FF2B5EF4-FFF2-40B4-BE49-F238E27FC236}">
                      <a16:creationId xmlns:a16="http://schemas.microsoft.com/office/drawing/2014/main" id="{088C11E2-DCA1-4DEA-8650-4FA0B20A02A8}"/>
                    </a:ext>
                  </a:extLst>
                </p:cNvPr>
                <p:cNvPicPr/>
                <p:nvPr/>
              </p:nvPicPr>
              <p:blipFill>
                <a:blip r:embed="rId122"/>
                <a:stretch>
                  <a:fillRect/>
                </a:stretch>
              </p:blipFill>
              <p:spPr>
                <a:xfrm>
                  <a:off x="6341381" y="2651072"/>
                  <a:ext cx="244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40B90CC1-E224-4294-9118-25837FCC114D}"/>
                    </a:ext>
                  </a:extLst>
                </p14:cNvPr>
                <p14:cNvContentPartPr/>
                <p14:nvPr/>
              </p14:nvContentPartPr>
              <p14:xfrm>
                <a:off x="6212861" y="2635592"/>
                <a:ext cx="324720" cy="198360"/>
              </p14:xfrm>
            </p:contentPart>
          </mc:Choice>
          <mc:Fallback xmlns="">
            <p:pic>
              <p:nvPicPr>
                <p:cNvPr id="71" name="Freihand 70">
                  <a:extLst>
                    <a:ext uri="{FF2B5EF4-FFF2-40B4-BE49-F238E27FC236}">
                      <a16:creationId xmlns:a16="http://schemas.microsoft.com/office/drawing/2014/main" id="{40B90CC1-E224-4294-9118-25837FCC114D}"/>
                    </a:ext>
                  </a:extLst>
                </p:cNvPr>
                <p:cNvPicPr/>
                <p:nvPr/>
              </p:nvPicPr>
              <p:blipFill>
                <a:blip r:embed="rId124"/>
                <a:stretch>
                  <a:fillRect/>
                </a:stretch>
              </p:blipFill>
              <p:spPr>
                <a:xfrm>
                  <a:off x="6208541" y="2631272"/>
                  <a:ext cx="333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27BEDBD1-EB32-436B-B011-6C2BA8D3C92E}"/>
                    </a:ext>
                  </a:extLst>
                </p14:cNvPr>
                <p14:cNvContentPartPr/>
                <p14:nvPr/>
              </p14:nvContentPartPr>
              <p14:xfrm>
                <a:off x="6730181" y="2496632"/>
                <a:ext cx="157320" cy="177120"/>
              </p14:xfrm>
            </p:contentPart>
          </mc:Choice>
          <mc:Fallback xmlns="">
            <p:pic>
              <p:nvPicPr>
                <p:cNvPr id="73" name="Freihand 72">
                  <a:extLst>
                    <a:ext uri="{FF2B5EF4-FFF2-40B4-BE49-F238E27FC236}">
                      <a16:creationId xmlns:a16="http://schemas.microsoft.com/office/drawing/2014/main" id="{27BEDBD1-EB32-436B-B011-6C2BA8D3C92E}"/>
                    </a:ext>
                  </a:extLst>
                </p:cNvPr>
                <p:cNvPicPr/>
                <p:nvPr/>
              </p:nvPicPr>
              <p:blipFill>
                <a:blip r:embed="rId126"/>
                <a:stretch>
                  <a:fillRect/>
                </a:stretch>
              </p:blipFill>
              <p:spPr>
                <a:xfrm>
                  <a:off x="6725861" y="2492312"/>
                  <a:ext cx="165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B4E22AA1-0500-41AB-A8BC-8DA4CAEEAC4B}"/>
                    </a:ext>
                  </a:extLst>
                </p14:cNvPr>
                <p14:cNvContentPartPr/>
                <p14:nvPr/>
              </p14:nvContentPartPr>
              <p14:xfrm>
                <a:off x="6793181" y="2602832"/>
                <a:ext cx="82800" cy="82080"/>
              </p14:xfrm>
            </p:contentPart>
          </mc:Choice>
          <mc:Fallback xmlns="">
            <p:pic>
              <p:nvPicPr>
                <p:cNvPr id="74" name="Freihand 73">
                  <a:extLst>
                    <a:ext uri="{FF2B5EF4-FFF2-40B4-BE49-F238E27FC236}">
                      <a16:creationId xmlns:a16="http://schemas.microsoft.com/office/drawing/2014/main" id="{B4E22AA1-0500-41AB-A8BC-8DA4CAEEAC4B}"/>
                    </a:ext>
                  </a:extLst>
                </p:cNvPr>
                <p:cNvPicPr/>
                <p:nvPr/>
              </p:nvPicPr>
              <p:blipFill>
                <a:blip r:embed="rId128"/>
                <a:stretch>
                  <a:fillRect/>
                </a:stretch>
              </p:blipFill>
              <p:spPr>
                <a:xfrm>
                  <a:off x="6788861" y="2598512"/>
                  <a:ext cx="91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5" name="Freihand 74">
                  <a:extLst>
                    <a:ext uri="{FF2B5EF4-FFF2-40B4-BE49-F238E27FC236}">
                      <a16:creationId xmlns:a16="http://schemas.microsoft.com/office/drawing/2014/main" id="{002EDF1D-6B30-4B2F-8F5F-AF4B86543A5F}"/>
                    </a:ext>
                  </a:extLst>
                </p14:cNvPr>
                <p14:cNvContentPartPr/>
                <p14:nvPr/>
              </p14:nvContentPartPr>
              <p14:xfrm>
                <a:off x="6931061" y="2468192"/>
                <a:ext cx="18000" cy="191160"/>
              </p14:xfrm>
            </p:contentPart>
          </mc:Choice>
          <mc:Fallback xmlns="">
            <p:pic>
              <p:nvPicPr>
                <p:cNvPr id="75" name="Freihand 74">
                  <a:extLst>
                    <a:ext uri="{FF2B5EF4-FFF2-40B4-BE49-F238E27FC236}">
                      <a16:creationId xmlns:a16="http://schemas.microsoft.com/office/drawing/2014/main" id="{002EDF1D-6B30-4B2F-8F5F-AF4B86543A5F}"/>
                    </a:ext>
                  </a:extLst>
                </p:cNvPr>
                <p:cNvPicPr/>
                <p:nvPr/>
              </p:nvPicPr>
              <p:blipFill>
                <a:blip r:embed="rId130"/>
                <a:stretch>
                  <a:fillRect/>
                </a:stretch>
              </p:blipFill>
              <p:spPr>
                <a:xfrm>
                  <a:off x="6926741" y="2463872"/>
                  <a:ext cx="26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6" name="Freihand 75">
                  <a:extLst>
                    <a:ext uri="{FF2B5EF4-FFF2-40B4-BE49-F238E27FC236}">
                      <a16:creationId xmlns:a16="http://schemas.microsoft.com/office/drawing/2014/main" id="{5C38A4BE-A0E3-480E-B528-653080807BCE}"/>
                    </a:ext>
                  </a:extLst>
                </p14:cNvPr>
                <p14:cNvContentPartPr/>
                <p14:nvPr/>
              </p14:nvContentPartPr>
              <p14:xfrm>
                <a:off x="7007021" y="2572592"/>
                <a:ext cx="285120" cy="70560"/>
              </p14:xfrm>
            </p:contentPart>
          </mc:Choice>
          <mc:Fallback xmlns="">
            <p:pic>
              <p:nvPicPr>
                <p:cNvPr id="76" name="Freihand 75">
                  <a:extLst>
                    <a:ext uri="{FF2B5EF4-FFF2-40B4-BE49-F238E27FC236}">
                      <a16:creationId xmlns:a16="http://schemas.microsoft.com/office/drawing/2014/main" id="{5C38A4BE-A0E3-480E-B528-653080807BCE}"/>
                    </a:ext>
                  </a:extLst>
                </p:cNvPr>
                <p:cNvPicPr/>
                <p:nvPr/>
              </p:nvPicPr>
              <p:blipFill>
                <a:blip r:embed="rId132"/>
                <a:stretch>
                  <a:fillRect/>
                </a:stretch>
              </p:blipFill>
              <p:spPr>
                <a:xfrm>
                  <a:off x="7002701" y="2568272"/>
                  <a:ext cx="293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2A89BBC1-5C6B-4978-AF77-717B6E5D9D7D}"/>
                    </a:ext>
                  </a:extLst>
                </p14:cNvPr>
                <p14:cNvContentPartPr/>
                <p14:nvPr/>
              </p14:nvContentPartPr>
              <p14:xfrm>
                <a:off x="7266581" y="2524352"/>
                <a:ext cx="38880" cy="8640"/>
              </p14:xfrm>
            </p:contentPart>
          </mc:Choice>
          <mc:Fallback xmlns="">
            <p:pic>
              <p:nvPicPr>
                <p:cNvPr id="77" name="Freihand 76">
                  <a:extLst>
                    <a:ext uri="{FF2B5EF4-FFF2-40B4-BE49-F238E27FC236}">
                      <a16:creationId xmlns:a16="http://schemas.microsoft.com/office/drawing/2014/main" id="{2A89BBC1-5C6B-4978-AF77-717B6E5D9D7D}"/>
                    </a:ext>
                  </a:extLst>
                </p:cNvPr>
                <p:cNvPicPr/>
                <p:nvPr/>
              </p:nvPicPr>
              <p:blipFill>
                <a:blip r:embed="rId134"/>
                <a:stretch>
                  <a:fillRect/>
                </a:stretch>
              </p:blipFill>
              <p:spPr>
                <a:xfrm>
                  <a:off x="7262261" y="2520032"/>
                  <a:ext cx="47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9F87AA5F-F940-43B3-BC2D-499976E0E971}"/>
                    </a:ext>
                  </a:extLst>
                </p14:cNvPr>
                <p14:cNvContentPartPr/>
                <p14:nvPr/>
              </p14:nvContentPartPr>
              <p14:xfrm>
                <a:off x="7317701" y="2575112"/>
                <a:ext cx="133200" cy="54720"/>
              </p14:xfrm>
            </p:contentPart>
          </mc:Choice>
          <mc:Fallback xmlns="">
            <p:pic>
              <p:nvPicPr>
                <p:cNvPr id="78" name="Freihand 77">
                  <a:extLst>
                    <a:ext uri="{FF2B5EF4-FFF2-40B4-BE49-F238E27FC236}">
                      <a16:creationId xmlns:a16="http://schemas.microsoft.com/office/drawing/2014/main" id="{9F87AA5F-F940-43B3-BC2D-499976E0E971}"/>
                    </a:ext>
                  </a:extLst>
                </p:cNvPr>
                <p:cNvPicPr/>
                <p:nvPr/>
              </p:nvPicPr>
              <p:blipFill>
                <a:blip r:embed="rId136"/>
                <a:stretch>
                  <a:fillRect/>
                </a:stretch>
              </p:blipFill>
              <p:spPr>
                <a:xfrm>
                  <a:off x="7313381" y="2570792"/>
                  <a:ext cx="141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9B5D71FB-35DA-4833-9977-96CC4458D8D6}"/>
                    </a:ext>
                  </a:extLst>
                </p14:cNvPr>
                <p14:cNvContentPartPr/>
                <p14:nvPr/>
              </p14:nvContentPartPr>
              <p14:xfrm>
                <a:off x="7516781" y="2531192"/>
                <a:ext cx="143280" cy="128520"/>
              </p14:xfrm>
            </p:contentPart>
          </mc:Choice>
          <mc:Fallback xmlns="">
            <p:pic>
              <p:nvPicPr>
                <p:cNvPr id="79" name="Freihand 78">
                  <a:extLst>
                    <a:ext uri="{FF2B5EF4-FFF2-40B4-BE49-F238E27FC236}">
                      <a16:creationId xmlns:a16="http://schemas.microsoft.com/office/drawing/2014/main" id="{9B5D71FB-35DA-4833-9977-96CC4458D8D6}"/>
                    </a:ext>
                  </a:extLst>
                </p:cNvPr>
                <p:cNvPicPr/>
                <p:nvPr/>
              </p:nvPicPr>
              <p:blipFill>
                <a:blip r:embed="rId138"/>
                <a:stretch>
                  <a:fillRect/>
                </a:stretch>
              </p:blipFill>
              <p:spPr>
                <a:xfrm>
                  <a:off x="7512461" y="2526872"/>
                  <a:ext cx="151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1568A40A-EFD6-4C9C-BA67-1C83F55D94F0}"/>
                    </a:ext>
                  </a:extLst>
                </p14:cNvPr>
                <p14:cNvContentPartPr/>
                <p14:nvPr/>
              </p14:nvContentPartPr>
              <p14:xfrm>
                <a:off x="7565741" y="2651072"/>
                <a:ext cx="134640" cy="16920"/>
              </p14:xfrm>
            </p:contentPart>
          </mc:Choice>
          <mc:Fallback xmlns="">
            <p:pic>
              <p:nvPicPr>
                <p:cNvPr id="80" name="Freihand 79">
                  <a:extLst>
                    <a:ext uri="{FF2B5EF4-FFF2-40B4-BE49-F238E27FC236}">
                      <a16:creationId xmlns:a16="http://schemas.microsoft.com/office/drawing/2014/main" id="{1568A40A-EFD6-4C9C-BA67-1C83F55D94F0}"/>
                    </a:ext>
                  </a:extLst>
                </p:cNvPr>
                <p:cNvPicPr/>
                <p:nvPr/>
              </p:nvPicPr>
              <p:blipFill>
                <a:blip r:embed="rId140"/>
                <a:stretch>
                  <a:fillRect/>
                </a:stretch>
              </p:blipFill>
              <p:spPr>
                <a:xfrm>
                  <a:off x="7561421" y="2646752"/>
                  <a:ext cx="143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5CB23AAF-C1B2-48C3-927D-A3BEF6B0A2E1}"/>
                    </a:ext>
                  </a:extLst>
                </p14:cNvPr>
                <p14:cNvContentPartPr/>
                <p14:nvPr/>
              </p14:nvContentPartPr>
              <p14:xfrm>
                <a:off x="7755101" y="2580152"/>
                <a:ext cx="19080" cy="87120"/>
              </p14:xfrm>
            </p:contentPart>
          </mc:Choice>
          <mc:Fallback xmlns="">
            <p:pic>
              <p:nvPicPr>
                <p:cNvPr id="81" name="Freihand 80">
                  <a:extLst>
                    <a:ext uri="{FF2B5EF4-FFF2-40B4-BE49-F238E27FC236}">
                      <a16:creationId xmlns:a16="http://schemas.microsoft.com/office/drawing/2014/main" id="{5CB23AAF-C1B2-48C3-927D-A3BEF6B0A2E1}"/>
                    </a:ext>
                  </a:extLst>
                </p:cNvPr>
                <p:cNvPicPr/>
                <p:nvPr/>
              </p:nvPicPr>
              <p:blipFill>
                <a:blip r:embed="rId142"/>
                <a:stretch>
                  <a:fillRect/>
                </a:stretch>
              </p:blipFill>
              <p:spPr>
                <a:xfrm>
                  <a:off x="7750781" y="2575832"/>
                  <a:ext cx="27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FF6991D1-0223-4C4C-A39F-16CD08D8BE10}"/>
                    </a:ext>
                  </a:extLst>
                </p14:cNvPr>
                <p14:cNvContentPartPr/>
                <p14:nvPr/>
              </p14:nvContentPartPr>
              <p14:xfrm>
                <a:off x="7799381" y="2502032"/>
                <a:ext cx="254880" cy="146520"/>
              </p14:xfrm>
            </p:contentPart>
          </mc:Choice>
          <mc:Fallback xmlns="">
            <p:pic>
              <p:nvPicPr>
                <p:cNvPr id="83" name="Freihand 82">
                  <a:extLst>
                    <a:ext uri="{FF2B5EF4-FFF2-40B4-BE49-F238E27FC236}">
                      <a16:creationId xmlns:a16="http://schemas.microsoft.com/office/drawing/2014/main" id="{FF6991D1-0223-4C4C-A39F-16CD08D8BE10}"/>
                    </a:ext>
                  </a:extLst>
                </p:cNvPr>
                <p:cNvPicPr/>
                <p:nvPr/>
              </p:nvPicPr>
              <p:blipFill>
                <a:blip r:embed="rId144"/>
                <a:stretch>
                  <a:fillRect/>
                </a:stretch>
              </p:blipFill>
              <p:spPr>
                <a:xfrm>
                  <a:off x="7795061" y="2497712"/>
                  <a:ext cx="263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9D7F344A-E53C-4D81-B707-A5CA3ED52D18}"/>
                    </a:ext>
                  </a:extLst>
                </p14:cNvPr>
                <p14:cNvContentPartPr/>
                <p14:nvPr/>
              </p14:nvContentPartPr>
              <p14:xfrm>
                <a:off x="7795781" y="2452712"/>
                <a:ext cx="16920" cy="8640"/>
              </p14:xfrm>
            </p:contentPart>
          </mc:Choice>
          <mc:Fallback xmlns="">
            <p:pic>
              <p:nvPicPr>
                <p:cNvPr id="84" name="Freihand 83">
                  <a:extLst>
                    <a:ext uri="{FF2B5EF4-FFF2-40B4-BE49-F238E27FC236}">
                      <a16:creationId xmlns:a16="http://schemas.microsoft.com/office/drawing/2014/main" id="{9D7F344A-E53C-4D81-B707-A5CA3ED52D18}"/>
                    </a:ext>
                  </a:extLst>
                </p:cNvPr>
                <p:cNvPicPr/>
                <p:nvPr/>
              </p:nvPicPr>
              <p:blipFill>
                <a:blip r:embed="rId146"/>
                <a:stretch>
                  <a:fillRect/>
                </a:stretch>
              </p:blipFill>
              <p:spPr>
                <a:xfrm>
                  <a:off x="7791461" y="2448392"/>
                  <a:ext cx="25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9C97C075-7276-48DC-AF48-A8D22AF4BD2C}"/>
                    </a:ext>
                  </a:extLst>
                </p14:cNvPr>
                <p14:cNvContentPartPr/>
                <p14:nvPr/>
              </p14:nvContentPartPr>
              <p14:xfrm>
                <a:off x="8208341" y="2548832"/>
                <a:ext cx="101520" cy="96840"/>
              </p14:xfrm>
            </p:contentPart>
          </mc:Choice>
          <mc:Fallback xmlns="">
            <p:pic>
              <p:nvPicPr>
                <p:cNvPr id="85" name="Freihand 84">
                  <a:extLst>
                    <a:ext uri="{FF2B5EF4-FFF2-40B4-BE49-F238E27FC236}">
                      <a16:creationId xmlns:a16="http://schemas.microsoft.com/office/drawing/2014/main" id="{9C97C075-7276-48DC-AF48-A8D22AF4BD2C}"/>
                    </a:ext>
                  </a:extLst>
                </p:cNvPr>
                <p:cNvPicPr/>
                <p:nvPr/>
              </p:nvPicPr>
              <p:blipFill>
                <a:blip r:embed="rId148"/>
                <a:stretch>
                  <a:fillRect/>
                </a:stretch>
              </p:blipFill>
              <p:spPr>
                <a:xfrm>
                  <a:off x="8204021" y="2544512"/>
                  <a:ext cx="110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3BA8A0C3-EF9E-47EA-85AA-506D298BF2B1}"/>
                    </a:ext>
                  </a:extLst>
                </p14:cNvPr>
                <p14:cNvContentPartPr/>
                <p14:nvPr/>
              </p14:nvContentPartPr>
              <p14:xfrm>
                <a:off x="8342621" y="2545232"/>
                <a:ext cx="128880" cy="77400"/>
              </p14:xfrm>
            </p:contentPart>
          </mc:Choice>
          <mc:Fallback xmlns="">
            <p:pic>
              <p:nvPicPr>
                <p:cNvPr id="86" name="Freihand 85">
                  <a:extLst>
                    <a:ext uri="{FF2B5EF4-FFF2-40B4-BE49-F238E27FC236}">
                      <a16:creationId xmlns:a16="http://schemas.microsoft.com/office/drawing/2014/main" id="{3BA8A0C3-EF9E-47EA-85AA-506D298BF2B1}"/>
                    </a:ext>
                  </a:extLst>
                </p:cNvPr>
                <p:cNvPicPr/>
                <p:nvPr/>
              </p:nvPicPr>
              <p:blipFill>
                <a:blip r:embed="rId150"/>
                <a:stretch>
                  <a:fillRect/>
                </a:stretch>
              </p:blipFill>
              <p:spPr>
                <a:xfrm>
                  <a:off x="8338301" y="2540912"/>
                  <a:ext cx="137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08A14F45-7083-4282-9DCC-90505BC95E3D}"/>
                    </a:ext>
                  </a:extLst>
                </p14:cNvPr>
                <p14:cNvContentPartPr/>
                <p14:nvPr/>
              </p14:nvContentPartPr>
              <p14:xfrm>
                <a:off x="8473301" y="2464952"/>
                <a:ext cx="96840" cy="168840"/>
              </p14:xfrm>
            </p:contentPart>
          </mc:Choice>
          <mc:Fallback xmlns="">
            <p:pic>
              <p:nvPicPr>
                <p:cNvPr id="87" name="Freihand 86">
                  <a:extLst>
                    <a:ext uri="{FF2B5EF4-FFF2-40B4-BE49-F238E27FC236}">
                      <a16:creationId xmlns:a16="http://schemas.microsoft.com/office/drawing/2014/main" id="{08A14F45-7083-4282-9DCC-90505BC95E3D}"/>
                    </a:ext>
                  </a:extLst>
                </p:cNvPr>
                <p:cNvPicPr/>
                <p:nvPr/>
              </p:nvPicPr>
              <p:blipFill>
                <a:blip r:embed="rId152"/>
                <a:stretch>
                  <a:fillRect/>
                </a:stretch>
              </p:blipFill>
              <p:spPr>
                <a:xfrm>
                  <a:off x="8468981" y="2460632"/>
                  <a:ext cx="105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B6752101-600A-45E0-89ED-97C5B87A6408}"/>
                    </a:ext>
                  </a:extLst>
                </p14:cNvPr>
                <p14:cNvContentPartPr/>
                <p14:nvPr/>
              </p14:nvContentPartPr>
              <p14:xfrm>
                <a:off x="8597501" y="2548112"/>
                <a:ext cx="101160" cy="90360"/>
              </p14:xfrm>
            </p:contentPart>
          </mc:Choice>
          <mc:Fallback xmlns="">
            <p:pic>
              <p:nvPicPr>
                <p:cNvPr id="88" name="Freihand 87">
                  <a:extLst>
                    <a:ext uri="{FF2B5EF4-FFF2-40B4-BE49-F238E27FC236}">
                      <a16:creationId xmlns:a16="http://schemas.microsoft.com/office/drawing/2014/main" id="{B6752101-600A-45E0-89ED-97C5B87A6408}"/>
                    </a:ext>
                  </a:extLst>
                </p:cNvPr>
                <p:cNvPicPr/>
                <p:nvPr/>
              </p:nvPicPr>
              <p:blipFill>
                <a:blip r:embed="rId154"/>
                <a:stretch>
                  <a:fillRect/>
                </a:stretch>
              </p:blipFill>
              <p:spPr>
                <a:xfrm>
                  <a:off x="8593181" y="2543792"/>
                  <a:ext cx="109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583596C3-23D5-480A-BE06-649DB7E9F102}"/>
                    </a:ext>
                  </a:extLst>
                </p14:cNvPr>
                <p14:cNvContentPartPr/>
                <p14:nvPr/>
              </p14:nvContentPartPr>
              <p14:xfrm>
                <a:off x="8751221" y="2552072"/>
                <a:ext cx="110520" cy="77400"/>
              </p14:xfrm>
            </p:contentPart>
          </mc:Choice>
          <mc:Fallback xmlns="">
            <p:pic>
              <p:nvPicPr>
                <p:cNvPr id="89" name="Freihand 88">
                  <a:extLst>
                    <a:ext uri="{FF2B5EF4-FFF2-40B4-BE49-F238E27FC236}">
                      <a16:creationId xmlns:a16="http://schemas.microsoft.com/office/drawing/2014/main" id="{583596C3-23D5-480A-BE06-649DB7E9F102}"/>
                    </a:ext>
                  </a:extLst>
                </p:cNvPr>
                <p:cNvPicPr/>
                <p:nvPr/>
              </p:nvPicPr>
              <p:blipFill>
                <a:blip r:embed="rId156"/>
                <a:stretch>
                  <a:fillRect/>
                </a:stretch>
              </p:blipFill>
              <p:spPr>
                <a:xfrm>
                  <a:off x="8746901" y="2547752"/>
                  <a:ext cx="119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0D83FC57-FFB8-48AB-B027-EC40AA3BF396}"/>
                    </a:ext>
                  </a:extLst>
                </p14:cNvPr>
                <p14:cNvContentPartPr/>
                <p14:nvPr/>
              </p14:nvContentPartPr>
              <p14:xfrm>
                <a:off x="8912141" y="2542352"/>
                <a:ext cx="184320" cy="60120"/>
              </p14:xfrm>
            </p:contentPart>
          </mc:Choice>
          <mc:Fallback xmlns="">
            <p:pic>
              <p:nvPicPr>
                <p:cNvPr id="90" name="Freihand 89">
                  <a:extLst>
                    <a:ext uri="{FF2B5EF4-FFF2-40B4-BE49-F238E27FC236}">
                      <a16:creationId xmlns:a16="http://schemas.microsoft.com/office/drawing/2014/main" id="{0D83FC57-FFB8-48AB-B027-EC40AA3BF396}"/>
                    </a:ext>
                  </a:extLst>
                </p:cNvPr>
                <p:cNvPicPr/>
                <p:nvPr/>
              </p:nvPicPr>
              <p:blipFill>
                <a:blip r:embed="rId158"/>
                <a:stretch>
                  <a:fillRect/>
                </a:stretch>
              </p:blipFill>
              <p:spPr>
                <a:xfrm>
                  <a:off x="8907821" y="2538032"/>
                  <a:ext cx="192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 name="Freihand 90">
                  <a:extLst>
                    <a:ext uri="{FF2B5EF4-FFF2-40B4-BE49-F238E27FC236}">
                      <a16:creationId xmlns:a16="http://schemas.microsoft.com/office/drawing/2014/main" id="{2DB4ABDE-91F6-4CE0-9AB1-74E9A8A017EB}"/>
                    </a:ext>
                  </a:extLst>
                </p14:cNvPr>
                <p14:cNvContentPartPr/>
                <p14:nvPr/>
              </p14:nvContentPartPr>
              <p14:xfrm>
                <a:off x="9138941" y="2525792"/>
                <a:ext cx="145080" cy="83880"/>
              </p14:xfrm>
            </p:contentPart>
          </mc:Choice>
          <mc:Fallback xmlns="">
            <p:pic>
              <p:nvPicPr>
                <p:cNvPr id="91" name="Freihand 90">
                  <a:extLst>
                    <a:ext uri="{FF2B5EF4-FFF2-40B4-BE49-F238E27FC236}">
                      <a16:creationId xmlns:a16="http://schemas.microsoft.com/office/drawing/2014/main" id="{2DB4ABDE-91F6-4CE0-9AB1-74E9A8A017EB}"/>
                    </a:ext>
                  </a:extLst>
                </p:cNvPr>
                <p:cNvPicPr/>
                <p:nvPr/>
              </p:nvPicPr>
              <p:blipFill>
                <a:blip r:embed="rId160"/>
                <a:stretch>
                  <a:fillRect/>
                </a:stretch>
              </p:blipFill>
              <p:spPr>
                <a:xfrm>
                  <a:off x="9134621" y="2521472"/>
                  <a:ext cx="153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2" name="Freihand 91">
                  <a:extLst>
                    <a:ext uri="{FF2B5EF4-FFF2-40B4-BE49-F238E27FC236}">
                      <a16:creationId xmlns:a16="http://schemas.microsoft.com/office/drawing/2014/main" id="{90ACA948-644B-4814-86CD-3E317E5821D9}"/>
                    </a:ext>
                  </a:extLst>
                </p14:cNvPr>
                <p14:cNvContentPartPr/>
                <p14:nvPr/>
              </p14:nvContentPartPr>
              <p14:xfrm>
                <a:off x="9344501" y="2523632"/>
                <a:ext cx="37080" cy="96120"/>
              </p14:xfrm>
            </p:contentPart>
          </mc:Choice>
          <mc:Fallback xmlns="">
            <p:pic>
              <p:nvPicPr>
                <p:cNvPr id="92" name="Freihand 91">
                  <a:extLst>
                    <a:ext uri="{FF2B5EF4-FFF2-40B4-BE49-F238E27FC236}">
                      <a16:creationId xmlns:a16="http://schemas.microsoft.com/office/drawing/2014/main" id="{90ACA948-644B-4814-86CD-3E317E5821D9}"/>
                    </a:ext>
                  </a:extLst>
                </p:cNvPr>
                <p:cNvPicPr/>
                <p:nvPr/>
              </p:nvPicPr>
              <p:blipFill>
                <a:blip r:embed="rId162"/>
                <a:stretch>
                  <a:fillRect/>
                </a:stretch>
              </p:blipFill>
              <p:spPr>
                <a:xfrm>
                  <a:off x="9340181" y="2519312"/>
                  <a:ext cx="45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3" name="Freihand 92">
                  <a:extLst>
                    <a:ext uri="{FF2B5EF4-FFF2-40B4-BE49-F238E27FC236}">
                      <a16:creationId xmlns:a16="http://schemas.microsoft.com/office/drawing/2014/main" id="{B8F0CFC7-307D-4D0A-9C2C-C2DF3BF246DA}"/>
                    </a:ext>
                  </a:extLst>
                </p14:cNvPr>
                <p14:cNvContentPartPr/>
                <p14:nvPr/>
              </p14:nvContentPartPr>
              <p14:xfrm>
                <a:off x="9419381" y="2519312"/>
                <a:ext cx="496440" cy="85320"/>
              </p14:xfrm>
            </p:contentPart>
          </mc:Choice>
          <mc:Fallback xmlns="">
            <p:pic>
              <p:nvPicPr>
                <p:cNvPr id="93" name="Freihand 92">
                  <a:extLst>
                    <a:ext uri="{FF2B5EF4-FFF2-40B4-BE49-F238E27FC236}">
                      <a16:creationId xmlns:a16="http://schemas.microsoft.com/office/drawing/2014/main" id="{B8F0CFC7-307D-4D0A-9C2C-C2DF3BF246DA}"/>
                    </a:ext>
                  </a:extLst>
                </p:cNvPr>
                <p:cNvPicPr/>
                <p:nvPr/>
              </p:nvPicPr>
              <p:blipFill>
                <a:blip r:embed="rId164"/>
                <a:stretch>
                  <a:fillRect/>
                </a:stretch>
              </p:blipFill>
              <p:spPr>
                <a:xfrm>
                  <a:off x="9415061" y="2514992"/>
                  <a:ext cx="505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4" name="Freihand 93">
                  <a:extLst>
                    <a:ext uri="{FF2B5EF4-FFF2-40B4-BE49-F238E27FC236}">
                      <a16:creationId xmlns:a16="http://schemas.microsoft.com/office/drawing/2014/main" id="{FB0A74E6-1D5B-4BD5-B3BC-4F11C2613C88}"/>
                    </a:ext>
                  </a:extLst>
                </p14:cNvPr>
                <p14:cNvContentPartPr/>
                <p14:nvPr/>
              </p14:nvContentPartPr>
              <p14:xfrm>
                <a:off x="9361421" y="2430392"/>
                <a:ext cx="42120" cy="6480"/>
              </p14:xfrm>
            </p:contentPart>
          </mc:Choice>
          <mc:Fallback xmlns="">
            <p:pic>
              <p:nvPicPr>
                <p:cNvPr id="94" name="Freihand 93">
                  <a:extLst>
                    <a:ext uri="{FF2B5EF4-FFF2-40B4-BE49-F238E27FC236}">
                      <a16:creationId xmlns:a16="http://schemas.microsoft.com/office/drawing/2014/main" id="{FB0A74E6-1D5B-4BD5-B3BC-4F11C2613C88}"/>
                    </a:ext>
                  </a:extLst>
                </p:cNvPr>
                <p:cNvPicPr/>
                <p:nvPr/>
              </p:nvPicPr>
              <p:blipFill>
                <a:blip r:embed="rId166"/>
                <a:stretch>
                  <a:fillRect/>
                </a:stretch>
              </p:blipFill>
              <p:spPr>
                <a:xfrm>
                  <a:off x="9357101" y="2426072"/>
                  <a:ext cx="50760" cy="15120"/>
                </a:xfrm>
                <a:prstGeom prst="rect">
                  <a:avLst/>
                </a:prstGeom>
              </p:spPr>
            </p:pic>
          </mc:Fallback>
        </mc:AlternateContent>
      </p:grpSp>
      <p:grpSp>
        <p:nvGrpSpPr>
          <p:cNvPr id="120" name="Gruppieren 119">
            <a:extLst>
              <a:ext uri="{FF2B5EF4-FFF2-40B4-BE49-F238E27FC236}">
                <a16:creationId xmlns:a16="http://schemas.microsoft.com/office/drawing/2014/main" id="{9D1D0360-04F0-4C39-8083-956B14BDC36B}"/>
              </a:ext>
            </a:extLst>
          </p:cNvPr>
          <p:cNvGrpSpPr/>
          <p:nvPr/>
        </p:nvGrpSpPr>
        <p:grpSpPr>
          <a:xfrm>
            <a:off x="5473061" y="3844832"/>
            <a:ext cx="4126680" cy="300960"/>
            <a:chOff x="5473061" y="3844832"/>
            <a:chExt cx="4126680" cy="300960"/>
          </a:xfrm>
        </p:grpSpPr>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994C762C-6308-452E-8F9F-69008176633C}"/>
                    </a:ext>
                  </a:extLst>
                </p14:cNvPr>
                <p14:cNvContentPartPr/>
                <p14:nvPr/>
              </p14:nvContentPartPr>
              <p14:xfrm>
                <a:off x="5473061" y="4003952"/>
                <a:ext cx="229680" cy="135360"/>
              </p14:xfrm>
            </p:contentPart>
          </mc:Choice>
          <mc:Fallback xmlns="">
            <p:pic>
              <p:nvPicPr>
                <p:cNvPr id="96" name="Freihand 95">
                  <a:extLst>
                    <a:ext uri="{FF2B5EF4-FFF2-40B4-BE49-F238E27FC236}">
                      <a16:creationId xmlns:a16="http://schemas.microsoft.com/office/drawing/2014/main" id="{994C762C-6308-452E-8F9F-69008176633C}"/>
                    </a:ext>
                  </a:extLst>
                </p:cNvPr>
                <p:cNvPicPr/>
                <p:nvPr/>
              </p:nvPicPr>
              <p:blipFill>
                <a:blip r:embed="rId168"/>
                <a:stretch>
                  <a:fillRect/>
                </a:stretch>
              </p:blipFill>
              <p:spPr>
                <a:xfrm>
                  <a:off x="5468741" y="3999632"/>
                  <a:ext cx="238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7" name="Freihand 96">
                  <a:extLst>
                    <a:ext uri="{FF2B5EF4-FFF2-40B4-BE49-F238E27FC236}">
                      <a16:creationId xmlns:a16="http://schemas.microsoft.com/office/drawing/2014/main" id="{5EE13671-C0D9-446B-9F3A-206D640734F9}"/>
                    </a:ext>
                  </a:extLst>
                </p14:cNvPr>
                <p14:cNvContentPartPr/>
                <p14:nvPr/>
              </p14:nvContentPartPr>
              <p14:xfrm>
                <a:off x="5718941" y="3996752"/>
                <a:ext cx="167400" cy="120600"/>
              </p14:xfrm>
            </p:contentPart>
          </mc:Choice>
          <mc:Fallback xmlns="">
            <p:pic>
              <p:nvPicPr>
                <p:cNvPr id="97" name="Freihand 96">
                  <a:extLst>
                    <a:ext uri="{FF2B5EF4-FFF2-40B4-BE49-F238E27FC236}">
                      <a16:creationId xmlns:a16="http://schemas.microsoft.com/office/drawing/2014/main" id="{5EE13671-C0D9-446B-9F3A-206D640734F9}"/>
                    </a:ext>
                  </a:extLst>
                </p:cNvPr>
                <p:cNvPicPr/>
                <p:nvPr/>
              </p:nvPicPr>
              <p:blipFill>
                <a:blip r:embed="rId170"/>
                <a:stretch>
                  <a:fillRect/>
                </a:stretch>
              </p:blipFill>
              <p:spPr>
                <a:xfrm>
                  <a:off x="5714621" y="3992432"/>
                  <a:ext cx="176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8" name="Freihand 97">
                  <a:extLst>
                    <a:ext uri="{FF2B5EF4-FFF2-40B4-BE49-F238E27FC236}">
                      <a16:creationId xmlns:a16="http://schemas.microsoft.com/office/drawing/2014/main" id="{51262DDD-C153-479F-900E-5007D1C5EF25}"/>
                    </a:ext>
                  </a:extLst>
                </p14:cNvPr>
                <p14:cNvContentPartPr/>
                <p14:nvPr/>
              </p14:nvContentPartPr>
              <p14:xfrm>
                <a:off x="5915861" y="3992432"/>
                <a:ext cx="179280" cy="105840"/>
              </p14:xfrm>
            </p:contentPart>
          </mc:Choice>
          <mc:Fallback xmlns="">
            <p:pic>
              <p:nvPicPr>
                <p:cNvPr id="98" name="Freihand 97">
                  <a:extLst>
                    <a:ext uri="{FF2B5EF4-FFF2-40B4-BE49-F238E27FC236}">
                      <a16:creationId xmlns:a16="http://schemas.microsoft.com/office/drawing/2014/main" id="{51262DDD-C153-479F-900E-5007D1C5EF25}"/>
                    </a:ext>
                  </a:extLst>
                </p:cNvPr>
                <p:cNvPicPr/>
                <p:nvPr/>
              </p:nvPicPr>
              <p:blipFill>
                <a:blip r:embed="rId172"/>
                <a:stretch>
                  <a:fillRect/>
                </a:stretch>
              </p:blipFill>
              <p:spPr>
                <a:xfrm>
                  <a:off x="5911541" y="3988112"/>
                  <a:ext cx="187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9" name="Freihand 98">
                  <a:extLst>
                    <a:ext uri="{FF2B5EF4-FFF2-40B4-BE49-F238E27FC236}">
                      <a16:creationId xmlns:a16="http://schemas.microsoft.com/office/drawing/2014/main" id="{1B9200A8-B6AC-422C-9E9A-477C3E2EEC7D}"/>
                    </a:ext>
                  </a:extLst>
                </p14:cNvPr>
                <p14:cNvContentPartPr/>
                <p14:nvPr/>
              </p14:nvContentPartPr>
              <p14:xfrm>
                <a:off x="6117821" y="3950672"/>
                <a:ext cx="226080" cy="174600"/>
              </p14:xfrm>
            </p:contentPart>
          </mc:Choice>
          <mc:Fallback xmlns="">
            <p:pic>
              <p:nvPicPr>
                <p:cNvPr id="99" name="Freihand 98">
                  <a:extLst>
                    <a:ext uri="{FF2B5EF4-FFF2-40B4-BE49-F238E27FC236}">
                      <a16:creationId xmlns:a16="http://schemas.microsoft.com/office/drawing/2014/main" id="{1B9200A8-B6AC-422C-9E9A-477C3E2EEC7D}"/>
                    </a:ext>
                  </a:extLst>
                </p:cNvPr>
                <p:cNvPicPr/>
                <p:nvPr/>
              </p:nvPicPr>
              <p:blipFill>
                <a:blip r:embed="rId174"/>
                <a:stretch>
                  <a:fillRect/>
                </a:stretch>
              </p:blipFill>
              <p:spPr>
                <a:xfrm>
                  <a:off x="6113501" y="3946352"/>
                  <a:ext cx="2347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1" name="Freihand 100">
                  <a:extLst>
                    <a:ext uri="{FF2B5EF4-FFF2-40B4-BE49-F238E27FC236}">
                      <a16:creationId xmlns:a16="http://schemas.microsoft.com/office/drawing/2014/main" id="{E7066EBA-F807-4D81-B5F9-37759FF81532}"/>
                    </a:ext>
                  </a:extLst>
                </p14:cNvPr>
                <p14:cNvContentPartPr/>
                <p14:nvPr/>
              </p14:nvContentPartPr>
              <p14:xfrm>
                <a:off x="6493661" y="3975512"/>
                <a:ext cx="15840" cy="107640"/>
              </p14:xfrm>
            </p:contentPart>
          </mc:Choice>
          <mc:Fallback xmlns="">
            <p:pic>
              <p:nvPicPr>
                <p:cNvPr id="101" name="Freihand 100">
                  <a:extLst>
                    <a:ext uri="{FF2B5EF4-FFF2-40B4-BE49-F238E27FC236}">
                      <a16:creationId xmlns:a16="http://schemas.microsoft.com/office/drawing/2014/main" id="{E7066EBA-F807-4D81-B5F9-37759FF81532}"/>
                    </a:ext>
                  </a:extLst>
                </p:cNvPr>
                <p:cNvPicPr/>
                <p:nvPr/>
              </p:nvPicPr>
              <p:blipFill>
                <a:blip r:embed="rId176"/>
                <a:stretch>
                  <a:fillRect/>
                </a:stretch>
              </p:blipFill>
              <p:spPr>
                <a:xfrm>
                  <a:off x="6489341" y="3971192"/>
                  <a:ext cx="24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2" name="Freihand 101">
                  <a:extLst>
                    <a:ext uri="{FF2B5EF4-FFF2-40B4-BE49-F238E27FC236}">
                      <a16:creationId xmlns:a16="http://schemas.microsoft.com/office/drawing/2014/main" id="{6BA356FA-A629-44A4-938E-FA2531249C4A}"/>
                    </a:ext>
                  </a:extLst>
                </p14:cNvPr>
                <p14:cNvContentPartPr/>
                <p14:nvPr/>
              </p14:nvContentPartPr>
              <p14:xfrm>
                <a:off x="6474941" y="3956072"/>
                <a:ext cx="157680" cy="2880"/>
              </p14:xfrm>
            </p:contentPart>
          </mc:Choice>
          <mc:Fallback xmlns="">
            <p:pic>
              <p:nvPicPr>
                <p:cNvPr id="102" name="Freihand 101">
                  <a:extLst>
                    <a:ext uri="{FF2B5EF4-FFF2-40B4-BE49-F238E27FC236}">
                      <a16:creationId xmlns:a16="http://schemas.microsoft.com/office/drawing/2014/main" id="{6BA356FA-A629-44A4-938E-FA2531249C4A}"/>
                    </a:ext>
                  </a:extLst>
                </p:cNvPr>
                <p:cNvPicPr/>
                <p:nvPr/>
              </p:nvPicPr>
              <p:blipFill>
                <a:blip r:embed="rId178"/>
                <a:stretch>
                  <a:fillRect/>
                </a:stretch>
              </p:blipFill>
              <p:spPr>
                <a:xfrm>
                  <a:off x="6470621" y="3951752"/>
                  <a:ext cx="166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3" name="Freihand 102">
                  <a:extLst>
                    <a:ext uri="{FF2B5EF4-FFF2-40B4-BE49-F238E27FC236}">
                      <a16:creationId xmlns:a16="http://schemas.microsoft.com/office/drawing/2014/main" id="{E423D1C5-5BF3-4779-9E78-C2B97959A5DF}"/>
                    </a:ext>
                  </a:extLst>
                </p14:cNvPr>
                <p14:cNvContentPartPr/>
                <p14:nvPr/>
              </p14:nvContentPartPr>
              <p14:xfrm>
                <a:off x="6487181" y="3993512"/>
                <a:ext cx="146880" cy="91800"/>
              </p14:xfrm>
            </p:contentPart>
          </mc:Choice>
          <mc:Fallback xmlns="">
            <p:pic>
              <p:nvPicPr>
                <p:cNvPr id="103" name="Freihand 102">
                  <a:extLst>
                    <a:ext uri="{FF2B5EF4-FFF2-40B4-BE49-F238E27FC236}">
                      <a16:creationId xmlns:a16="http://schemas.microsoft.com/office/drawing/2014/main" id="{E423D1C5-5BF3-4779-9E78-C2B97959A5DF}"/>
                    </a:ext>
                  </a:extLst>
                </p:cNvPr>
                <p:cNvPicPr/>
                <p:nvPr/>
              </p:nvPicPr>
              <p:blipFill>
                <a:blip r:embed="rId180"/>
                <a:stretch>
                  <a:fillRect/>
                </a:stretch>
              </p:blipFill>
              <p:spPr>
                <a:xfrm>
                  <a:off x="6482861" y="3989192"/>
                  <a:ext cx="155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4" name="Freihand 103">
                  <a:extLst>
                    <a:ext uri="{FF2B5EF4-FFF2-40B4-BE49-F238E27FC236}">
                      <a16:creationId xmlns:a16="http://schemas.microsoft.com/office/drawing/2014/main" id="{F0559385-03A4-46D2-A8BD-AC241BBB5470}"/>
                    </a:ext>
                  </a:extLst>
                </p14:cNvPr>
                <p14:cNvContentPartPr/>
                <p14:nvPr/>
              </p14:nvContentPartPr>
              <p14:xfrm>
                <a:off x="6658901" y="4002872"/>
                <a:ext cx="151920" cy="54360"/>
              </p14:xfrm>
            </p:contentPart>
          </mc:Choice>
          <mc:Fallback xmlns="">
            <p:pic>
              <p:nvPicPr>
                <p:cNvPr id="104" name="Freihand 103">
                  <a:extLst>
                    <a:ext uri="{FF2B5EF4-FFF2-40B4-BE49-F238E27FC236}">
                      <a16:creationId xmlns:a16="http://schemas.microsoft.com/office/drawing/2014/main" id="{F0559385-03A4-46D2-A8BD-AC241BBB5470}"/>
                    </a:ext>
                  </a:extLst>
                </p:cNvPr>
                <p:cNvPicPr/>
                <p:nvPr/>
              </p:nvPicPr>
              <p:blipFill>
                <a:blip r:embed="rId182"/>
                <a:stretch>
                  <a:fillRect/>
                </a:stretch>
              </p:blipFill>
              <p:spPr>
                <a:xfrm>
                  <a:off x="6654581" y="3998552"/>
                  <a:ext cx="160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5" name="Freihand 104">
                  <a:extLst>
                    <a:ext uri="{FF2B5EF4-FFF2-40B4-BE49-F238E27FC236}">
                      <a16:creationId xmlns:a16="http://schemas.microsoft.com/office/drawing/2014/main" id="{18FE96D9-527E-4628-8030-F442CBDD9CE0}"/>
                    </a:ext>
                  </a:extLst>
                </p14:cNvPr>
                <p14:cNvContentPartPr/>
                <p14:nvPr/>
              </p14:nvContentPartPr>
              <p14:xfrm>
                <a:off x="6782021" y="3961472"/>
                <a:ext cx="44640" cy="5040"/>
              </p14:xfrm>
            </p:contentPart>
          </mc:Choice>
          <mc:Fallback xmlns="">
            <p:pic>
              <p:nvPicPr>
                <p:cNvPr id="105" name="Freihand 104">
                  <a:extLst>
                    <a:ext uri="{FF2B5EF4-FFF2-40B4-BE49-F238E27FC236}">
                      <a16:creationId xmlns:a16="http://schemas.microsoft.com/office/drawing/2014/main" id="{18FE96D9-527E-4628-8030-F442CBDD9CE0}"/>
                    </a:ext>
                  </a:extLst>
                </p:cNvPr>
                <p:cNvPicPr/>
                <p:nvPr/>
              </p:nvPicPr>
              <p:blipFill>
                <a:blip r:embed="rId184"/>
                <a:stretch>
                  <a:fillRect/>
                </a:stretch>
              </p:blipFill>
              <p:spPr>
                <a:xfrm>
                  <a:off x="6777701" y="3957152"/>
                  <a:ext cx="532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6" name="Freihand 105">
                  <a:extLst>
                    <a:ext uri="{FF2B5EF4-FFF2-40B4-BE49-F238E27FC236}">
                      <a16:creationId xmlns:a16="http://schemas.microsoft.com/office/drawing/2014/main" id="{522F28F4-80F8-4DB7-B99C-D6B39D063FC2}"/>
                    </a:ext>
                  </a:extLst>
                </p14:cNvPr>
                <p14:cNvContentPartPr/>
                <p14:nvPr/>
              </p14:nvContentPartPr>
              <p14:xfrm>
                <a:off x="6848981" y="3915032"/>
                <a:ext cx="245160" cy="203040"/>
              </p14:xfrm>
            </p:contentPart>
          </mc:Choice>
          <mc:Fallback xmlns="">
            <p:pic>
              <p:nvPicPr>
                <p:cNvPr id="106" name="Freihand 105">
                  <a:extLst>
                    <a:ext uri="{FF2B5EF4-FFF2-40B4-BE49-F238E27FC236}">
                      <a16:creationId xmlns:a16="http://schemas.microsoft.com/office/drawing/2014/main" id="{522F28F4-80F8-4DB7-B99C-D6B39D063FC2}"/>
                    </a:ext>
                  </a:extLst>
                </p:cNvPr>
                <p:cNvPicPr/>
                <p:nvPr/>
              </p:nvPicPr>
              <p:blipFill>
                <a:blip r:embed="rId186"/>
                <a:stretch>
                  <a:fillRect/>
                </a:stretch>
              </p:blipFill>
              <p:spPr>
                <a:xfrm>
                  <a:off x="6844661" y="3910712"/>
                  <a:ext cx="253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7" name="Freihand 106">
                  <a:extLst>
                    <a:ext uri="{FF2B5EF4-FFF2-40B4-BE49-F238E27FC236}">
                      <a16:creationId xmlns:a16="http://schemas.microsoft.com/office/drawing/2014/main" id="{A8426FB0-60DE-46A1-93AE-1AA16BD02F5E}"/>
                    </a:ext>
                  </a:extLst>
                </p14:cNvPr>
                <p14:cNvContentPartPr/>
                <p14:nvPr/>
              </p14:nvContentPartPr>
              <p14:xfrm>
                <a:off x="7072901" y="3924032"/>
                <a:ext cx="268200" cy="221760"/>
              </p14:xfrm>
            </p:contentPart>
          </mc:Choice>
          <mc:Fallback xmlns="">
            <p:pic>
              <p:nvPicPr>
                <p:cNvPr id="107" name="Freihand 106">
                  <a:extLst>
                    <a:ext uri="{FF2B5EF4-FFF2-40B4-BE49-F238E27FC236}">
                      <a16:creationId xmlns:a16="http://schemas.microsoft.com/office/drawing/2014/main" id="{A8426FB0-60DE-46A1-93AE-1AA16BD02F5E}"/>
                    </a:ext>
                  </a:extLst>
                </p:cNvPr>
                <p:cNvPicPr/>
                <p:nvPr/>
              </p:nvPicPr>
              <p:blipFill>
                <a:blip r:embed="rId188"/>
                <a:stretch>
                  <a:fillRect/>
                </a:stretch>
              </p:blipFill>
              <p:spPr>
                <a:xfrm>
                  <a:off x="7068581" y="3919712"/>
                  <a:ext cx="2768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8" name="Freihand 107">
                  <a:extLst>
                    <a:ext uri="{FF2B5EF4-FFF2-40B4-BE49-F238E27FC236}">
                      <a16:creationId xmlns:a16="http://schemas.microsoft.com/office/drawing/2014/main" id="{E7271879-771A-4028-B2FA-01C048B4035F}"/>
                    </a:ext>
                  </a:extLst>
                </p14:cNvPr>
                <p14:cNvContentPartPr/>
                <p14:nvPr/>
              </p14:nvContentPartPr>
              <p14:xfrm>
                <a:off x="7436501" y="3934832"/>
                <a:ext cx="367920" cy="118800"/>
              </p14:xfrm>
            </p:contentPart>
          </mc:Choice>
          <mc:Fallback xmlns="">
            <p:pic>
              <p:nvPicPr>
                <p:cNvPr id="108" name="Freihand 107">
                  <a:extLst>
                    <a:ext uri="{FF2B5EF4-FFF2-40B4-BE49-F238E27FC236}">
                      <a16:creationId xmlns:a16="http://schemas.microsoft.com/office/drawing/2014/main" id="{E7271879-771A-4028-B2FA-01C048B4035F}"/>
                    </a:ext>
                  </a:extLst>
                </p:cNvPr>
                <p:cNvPicPr/>
                <p:nvPr/>
              </p:nvPicPr>
              <p:blipFill>
                <a:blip r:embed="rId190"/>
                <a:stretch>
                  <a:fillRect/>
                </a:stretch>
              </p:blipFill>
              <p:spPr>
                <a:xfrm>
                  <a:off x="7432181" y="3930512"/>
                  <a:ext cx="376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9" name="Freihand 108">
                  <a:extLst>
                    <a:ext uri="{FF2B5EF4-FFF2-40B4-BE49-F238E27FC236}">
                      <a16:creationId xmlns:a16="http://schemas.microsoft.com/office/drawing/2014/main" id="{8D6B4A7A-9C4E-40D6-911B-2F892167675A}"/>
                    </a:ext>
                  </a:extLst>
                </p14:cNvPr>
                <p14:cNvContentPartPr/>
                <p14:nvPr/>
              </p14:nvContentPartPr>
              <p14:xfrm>
                <a:off x="7896221" y="3913592"/>
                <a:ext cx="98280" cy="106560"/>
              </p14:xfrm>
            </p:contentPart>
          </mc:Choice>
          <mc:Fallback xmlns="">
            <p:pic>
              <p:nvPicPr>
                <p:cNvPr id="109" name="Freihand 108">
                  <a:extLst>
                    <a:ext uri="{FF2B5EF4-FFF2-40B4-BE49-F238E27FC236}">
                      <a16:creationId xmlns:a16="http://schemas.microsoft.com/office/drawing/2014/main" id="{8D6B4A7A-9C4E-40D6-911B-2F892167675A}"/>
                    </a:ext>
                  </a:extLst>
                </p:cNvPr>
                <p:cNvPicPr/>
                <p:nvPr/>
              </p:nvPicPr>
              <p:blipFill>
                <a:blip r:embed="rId192"/>
                <a:stretch>
                  <a:fillRect/>
                </a:stretch>
              </p:blipFill>
              <p:spPr>
                <a:xfrm>
                  <a:off x="7891901" y="3909272"/>
                  <a:ext cx="106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0" name="Freihand 109">
                  <a:extLst>
                    <a:ext uri="{FF2B5EF4-FFF2-40B4-BE49-F238E27FC236}">
                      <a16:creationId xmlns:a16="http://schemas.microsoft.com/office/drawing/2014/main" id="{CCAC62D4-13EC-40A0-8431-6051880BB840}"/>
                    </a:ext>
                  </a:extLst>
                </p14:cNvPr>
                <p14:cNvContentPartPr/>
                <p14:nvPr/>
              </p14:nvContentPartPr>
              <p14:xfrm>
                <a:off x="8018981" y="3883352"/>
                <a:ext cx="177480" cy="129240"/>
              </p14:xfrm>
            </p:contentPart>
          </mc:Choice>
          <mc:Fallback xmlns="">
            <p:pic>
              <p:nvPicPr>
                <p:cNvPr id="110" name="Freihand 109">
                  <a:extLst>
                    <a:ext uri="{FF2B5EF4-FFF2-40B4-BE49-F238E27FC236}">
                      <a16:creationId xmlns:a16="http://schemas.microsoft.com/office/drawing/2014/main" id="{CCAC62D4-13EC-40A0-8431-6051880BB840}"/>
                    </a:ext>
                  </a:extLst>
                </p:cNvPr>
                <p:cNvPicPr/>
                <p:nvPr/>
              </p:nvPicPr>
              <p:blipFill>
                <a:blip r:embed="rId194"/>
                <a:stretch>
                  <a:fillRect/>
                </a:stretch>
              </p:blipFill>
              <p:spPr>
                <a:xfrm>
                  <a:off x="8014661" y="3879032"/>
                  <a:ext cx="186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1" name="Freihand 110">
                  <a:extLst>
                    <a:ext uri="{FF2B5EF4-FFF2-40B4-BE49-F238E27FC236}">
                      <a16:creationId xmlns:a16="http://schemas.microsoft.com/office/drawing/2014/main" id="{9039991D-8BFF-4B44-8401-988B6BDD2503}"/>
                    </a:ext>
                  </a:extLst>
                </p14:cNvPr>
                <p14:cNvContentPartPr/>
                <p14:nvPr/>
              </p14:nvContentPartPr>
              <p14:xfrm>
                <a:off x="8222021" y="3873992"/>
                <a:ext cx="239400" cy="118440"/>
              </p14:xfrm>
            </p:contentPart>
          </mc:Choice>
          <mc:Fallback xmlns="">
            <p:pic>
              <p:nvPicPr>
                <p:cNvPr id="111" name="Freihand 110">
                  <a:extLst>
                    <a:ext uri="{FF2B5EF4-FFF2-40B4-BE49-F238E27FC236}">
                      <a16:creationId xmlns:a16="http://schemas.microsoft.com/office/drawing/2014/main" id="{9039991D-8BFF-4B44-8401-988B6BDD2503}"/>
                    </a:ext>
                  </a:extLst>
                </p:cNvPr>
                <p:cNvPicPr/>
                <p:nvPr/>
              </p:nvPicPr>
              <p:blipFill>
                <a:blip r:embed="rId196"/>
                <a:stretch>
                  <a:fillRect/>
                </a:stretch>
              </p:blipFill>
              <p:spPr>
                <a:xfrm>
                  <a:off x="8217701" y="3869672"/>
                  <a:ext cx="248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2" name="Freihand 111">
                  <a:extLst>
                    <a:ext uri="{FF2B5EF4-FFF2-40B4-BE49-F238E27FC236}">
                      <a16:creationId xmlns:a16="http://schemas.microsoft.com/office/drawing/2014/main" id="{C88FB8A1-A985-45F9-99C9-47EFBE096DC4}"/>
                    </a:ext>
                  </a:extLst>
                </p14:cNvPr>
                <p14:cNvContentPartPr/>
                <p14:nvPr/>
              </p14:nvContentPartPr>
              <p14:xfrm>
                <a:off x="8450261" y="3877592"/>
                <a:ext cx="172800" cy="99720"/>
              </p14:xfrm>
            </p:contentPart>
          </mc:Choice>
          <mc:Fallback xmlns="">
            <p:pic>
              <p:nvPicPr>
                <p:cNvPr id="112" name="Freihand 111">
                  <a:extLst>
                    <a:ext uri="{FF2B5EF4-FFF2-40B4-BE49-F238E27FC236}">
                      <a16:creationId xmlns:a16="http://schemas.microsoft.com/office/drawing/2014/main" id="{C88FB8A1-A985-45F9-99C9-47EFBE096DC4}"/>
                    </a:ext>
                  </a:extLst>
                </p:cNvPr>
                <p:cNvPicPr/>
                <p:nvPr/>
              </p:nvPicPr>
              <p:blipFill>
                <a:blip r:embed="rId198"/>
                <a:stretch>
                  <a:fillRect/>
                </a:stretch>
              </p:blipFill>
              <p:spPr>
                <a:xfrm>
                  <a:off x="8445941" y="3873272"/>
                  <a:ext cx="181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3" name="Freihand 112">
                  <a:extLst>
                    <a:ext uri="{FF2B5EF4-FFF2-40B4-BE49-F238E27FC236}">
                      <a16:creationId xmlns:a16="http://schemas.microsoft.com/office/drawing/2014/main" id="{E9CEC925-6A1F-473F-ACF7-D4737CFB25A2}"/>
                    </a:ext>
                  </a:extLst>
                </p14:cNvPr>
                <p14:cNvContentPartPr/>
                <p14:nvPr/>
              </p14:nvContentPartPr>
              <p14:xfrm>
                <a:off x="8634941" y="3933752"/>
                <a:ext cx="205920" cy="51840"/>
              </p14:xfrm>
            </p:contentPart>
          </mc:Choice>
          <mc:Fallback xmlns="">
            <p:pic>
              <p:nvPicPr>
                <p:cNvPr id="113" name="Freihand 112">
                  <a:extLst>
                    <a:ext uri="{FF2B5EF4-FFF2-40B4-BE49-F238E27FC236}">
                      <a16:creationId xmlns:a16="http://schemas.microsoft.com/office/drawing/2014/main" id="{E9CEC925-6A1F-473F-ACF7-D4737CFB25A2}"/>
                    </a:ext>
                  </a:extLst>
                </p:cNvPr>
                <p:cNvPicPr/>
                <p:nvPr/>
              </p:nvPicPr>
              <p:blipFill>
                <a:blip r:embed="rId200"/>
                <a:stretch>
                  <a:fillRect/>
                </a:stretch>
              </p:blipFill>
              <p:spPr>
                <a:xfrm>
                  <a:off x="8630621" y="3929432"/>
                  <a:ext cx="214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4" name="Freihand 113">
                  <a:extLst>
                    <a:ext uri="{FF2B5EF4-FFF2-40B4-BE49-F238E27FC236}">
                      <a16:creationId xmlns:a16="http://schemas.microsoft.com/office/drawing/2014/main" id="{CC3521D2-2F2E-4CA4-88F1-8E3DD5147094}"/>
                    </a:ext>
                  </a:extLst>
                </p14:cNvPr>
                <p14:cNvContentPartPr/>
                <p14:nvPr/>
              </p14:nvContentPartPr>
              <p14:xfrm>
                <a:off x="8847701" y="3844832"/>
                <a:ext cx="99720" cy="136440"/>
              </p14:xfrm>
            </p:contentPart>
          </mc:Choice>
          <mc:Fallback xmlns="">
            <p:pic>
              <p:nvPicPr>
                <p:cNvPr id="114" name="Freihand 113">
                  <a:extLst>
                    <a:ext uri="{FF2B5EF4-FFF2-40B4-BE49-F238E27FC236}">
                      <a16:creationId xmlns:a16="http://schemas.microsoft.com/office/drawing/2014/main" id="{CC3521D2-2F2E-4CA4-88F1-8E3DD5147094}"/>
                    </a:ext>
                  </a:extLst>
                </p:cNvPr>
                <p:cNvPicPr/>
                <p:nvPr/>
              </p:nvPicPr>
              <p:blipFill>
                <a:blip r:embed="rId202"/>
                <a:stretch>
                  <a:fillRect/>
                </a:stretch>
              </p:blipFill>
              <p:spPr>
                <a:xfrm>
                  <a:off x="8843381" y="3840512"/>
                  <a:ext cx="108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5" name="Freihand 114">
                  <a:extLst>
                    <a:ext uri="{FF2B5EF4-FFF2-40B4-BE49-F238E27FC236}">
                      <a16:creationId xmlns:a16="http://schemas.microsoft.com/office/drawing/2014/main" id="{8ADABAE6-5F21-4356-BF7B-E54E464614D1}"/>
                    </a:ext>
                  </a:extLst>
                </p14:cNvPr>
                <p14:cNvContentPartPr/>
                <p14:nvPr/>
              </p14:nvContentPartPr>
              <p14:xfrm>
                <a:off x="8958941" y="3877952"/>
                <a:ext cx="373320" cy="88560"/>
              </p14:xfrm>
            </p:contentPart>
          </mc:Choice>
          <mc:Fallback xmlns="">
            <p:pic>
              <p:nvPicPr>
                <p:cNvPr id="115" name="Freihand 114">
                  <a:extLst>
                    <a:ext uri="{FF2B5EF4-FFF2-40B4-BE49-F238E27FC236}">
                      <a16:creationId xmlns:a16="http://schemas.microsoft.com/office/drawing/2014/main" id="{8ADABAE6-5F21-4356-BF7B-E54E464614D1}"/>
                    </a:ext>
                  </a:extLst>
                </p:cNvPr>
                <p:cNvPicPr/>
                <p:nvPr/>
              </p:nvPicPr>
              <p:blipFill>
                <a:blip r:embed="rId204"/>
                <a:stretch>
                  <a:fillRect/>
                </a:stretch>
              </p:blipFill>
              <p:spPr>
                <a:xfrm>
                  <a:off x="8954621" y="3873632"/>
                  <a:ext cx="381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6" name="Freihand 115">
                  <a:extLst>
                    <a:ext uri="{FF2B5EF4-FFF2-40B4-BE49-F238E27FC236}">
                      <a16:creationId xmlns:a16="http://schemas.microsoft.com/office/drawing/2014/main" id="{A8CF34DD-C6B2-4283-AC7D-2F70FB389640}"/>
                    </a:ext>
                  </a:extLst>
                </p14:cNvPr>
                <p14:cNvContentPartPr/>
                <p14:nvPr/>
              </p14:nvContentPartPr>
              <p14:xfrm>
                <a:off x="9354581" y="3869672"/>
                <a:ext cx="83520" cy="74880"/>
              </p14:xfrm>
            </p:contentPart>
          </mc:Choice>
          <mc:Fallback xmlns="">
            <p:pic>
              <p:nvPicPr>
                <p:cNvPr id="116" name="Freihand 115">
                  <a:extLst>
                    <a:ext uri="{FF2B5EF4-FFF2-40B4-BE49-F238E27FC236}">
                      <a16:creationId xmlns:a16="http://schemas.microsoft.com/office/drawing/2014/main" id="{A8CF34DD-C6B2-4283-AC7D-2F70FB389640}"/>
                    </a:ext>
                  </a:extLst>
                </p:cNvPr>
                <p:cNvPicPr/>
                <p:nvPr/>
              </p:nvPicPr>
              <p:blipFill>
                <a:blip r:embed="rId206"/>
                <a:stretch>
                  <a:fillRect/>
                </a:stretch>
              </p:blipFill>
              <p:spPr>
                <a:xfrm>
                  <a:off x="9350261" y="3865352"/>
                  <a:ext cx="92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7" name="Freihand 116">
                  <a:extLst>
                    <a:ext uri="{FF2B5EF4-FFF2-40B4-BE49-F238E27FC236}">
                      <a16:creationId xmlns:a16="http://schemas.microsoft.com/office/drawing/2014/main" id="{C5736A7A-BED8-47FF-A28E-E2126A9D80E4}"/>
                    </a:ext>
                  </a:extLst>
                </p14:cNvPr>
                <p14:cNvContentPartPr/>
                <p14:nvPr/>
              </p14:nvContentPartPr>
              <p14:xfrm>
                <a:off x="9490301" y="3851312"/>
                <a:ext cx="109440" cy="94680"/>
              </p14:xfrm>
            </p:contentPart>
          </mc:Choice>
          <mc:Fallback xmlns="">
            <p:pic>
              <p:nvPicPr>
                <p:cNvPr id="117" name="Freihand 116">
                  <a:extLst>
                    <a:ext uri="{FF2B5EF4-FFF2-40B4-BE49-F238E27FC236}">
                      <a16:creationId xmlns:a16="http://schemas.microsoft.com/office/drawing/2014/main" id="{C5736A7A-BED8-47FF-A28E-E2126A9D80E4}"/>
                    </a:ext>
                  </a:extLst>
                </p:cNvPr>
                <p:cNvPicPr/>
                <p:nvPr/>
              </p:nvPicPr>
              <p:blipFill>
                <a:blip r:embed="rId208"/>
                <a:stretch>
                  <a:fillRect/>
                </a:stretch>
              </p:blipFill>
              <p:spPr>
                <a:xfrm>
                  <a:off x="9485981" y="3846992"/>
                  <a:ext cx="118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9" name="Freihand 118">
                  <a:extLst>
                    <a:ext uri="{FF2B5EF4-FFF2-40B4-BE49-F238E27FC236}">
                      <a16:creationId xmlns:a16="http://schemas.microsoft.com/office/drawing/2014/main" id="{1CE6163E-7744-44ED-B34E-3EB40C1CCDAF}"/>
                    </a:ext>
                  </a:extLst>
                </p14:cNvPr>
                <p14:cNvContentPartPr/>
                <p14:nvPr/>
              </p14:nvContentPartPr>
              <p14:xfrm>
                <a:off x="5976701" y="3874352"/>
                <a:ext cx="1167480" cy="121680"/>
              </p14:xfrm>
            </p:contentPart>
          </mc:Choice>
          <mc:Fallback xmlns="">
            <p:pic>
              <p:nvPicPr>
                <p:cNvPr id="119" name="Freihand 118">
                  <a:extLst>
                    <a:ext uri="{FF2B5EF4-FFF2-40B4-BE49-F238E27FC236}">
                      <a16:creationId xmlns:a16="http://schemas.microsoft.com/office/drawing/2014/main" id="{1CE6163E-7744-44ED-B34E-3EB40C1CCDAF}"/>
                    </a:ext>
                  </a:extLst>
                </p:cNvPr>
                <p:cNvPicPr/>
                <p:nvPr/>
              </p:nvPicPr>
              <p:blipFill>
                <a:blip r:embed="rId210"/>
                <a:stretch>
                  <a:fillRect/>
                </a:stretch>
              </p:blipFill>
              <p:spPr>
                <a:xfrm>
                  <a:off x="5972381" y="3870032"/>
                  <a:ext cx="1176120" cy="13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1">
            <p14:nvContentPartPr>
              <p14:cNvPr id="8" name="Freihand 7">
                <a:extLst>
                  <a:ext uri="{FF2B5EF4-FFF2-40B4-BE49-F238E27FC236}">
                    <a16:creationId xmlns:a16="http://schemas.microsoft.com/office/drawing/2014/main" id="{C217D083-3CB8-4EC7-B8AA-45F29903A920}"/>
                  </a:ext>
                </a:extLst>
              </p14:cNvPr>
              <p14:cNvContentPartPr/>
              <p14:nvPr/>
            </p14:nvContentPartPr>
            <p14:xfrm>
              <a:off x="573101" y="2414192"/>
              <a:ext cx="2037600" cy="47160"/>
            </p14:xfrm>
          </p:contentPart>
        </mc:Choice>
        <mc:Fallback xmlns="">
          <p:pic>
            <p:nvPicPr>
              <p:cNvPr id="8" name="Freihand 7">
                <a:extLst>
                  <a:ext uri="{FF2B5EF4-FFF2-40B4-BE49-F238E27FC236}">
                    <a16:creationId xmlns:a16="http://schemas.microsoft.com/office/drawing/2014/main" id="{C217D083-3CB8-4EC7-B8AA-45F29903A920}"/>
                  </a:ext>
                </a:extLst>
              </p:cNvPr>
              <p:cNvPicPr/>
              <p:nvPr/>
            </p:nvPicPr>
            <p:blipFill>
              <a:blip r:embed="rId212"/>
              <a:stretch>
                <a:fillRect/>
              </a:stretch>
            </p:blipFill>
            <p:spPr>
              <a:xfrm>
                <a:off x="568781" y="2409872"/>
                <a:ext cx="2046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5" name="Freihand 34">
                <a:extLst>
                  <a:ext uri="{FF2B5EF4-FFF2-40B4-BE49-F238E27FC236}">
                    <a16:creationId xmlns:a16="http://schemas.microsoft.com/office/drawing/2014/main" id="{CB5168C8-1189-43D2-8D2B-FF86B6E2320C}"/>
                  </a:ext>
                </a:extLst>
              </p14:cNvPr>
              <p14:cNvContentPartPr/>
              <p14:nvPr/>
            </p14:nvContentPartPr>
            <p14:xfrm>
              <a:off x="347381" y="1824872"/>
              <a:ext cx="2399040" cy="815760"/>
            </p14:xfrm>
          </p:contentPart>
        </mc:Choice>
        <mc:Fallback xmlns="">
          <p:pic>
            <p:nvPicPr>
              <p:cNvPr id="35" name="Freihand 34">
                <a:extLst>
                  <a:ext uri="{FF2B5EF4-FFF2-40B4-BE49-F238E27FC236}">
                    <a16:creationId xmlns:a16="http://schemas.microsoft.com/office/drawing/2014/main" id="{CB5168C8-1189-43D2-8D2B-FF86B6E2320C}"/>
                  </a:ext>
                </a:extLst>
              </p:cNvPr>
              <p:cNvPicPr/>
              <p:nvPr/>
            </p:nvPicPr>
            <p:blipFill>
              <a:blip r:embed="rId214"/>
              <a:stretch>
                <a:fillRect/>
              </a:stretch>
            </p:blipFill>
            <p:spPr>
              <a:xfrm>
                <a:off x="343061" y="1820552"/>
                <a:ext cx="2407680" cy="824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2" name="Freihand 41">
                <a:extLst>
                  <a:ext uri="{FF2B5EF4-FFF2-40B4-BE49-F238E27FC236}">
                    <a16:creationId xmlns:a16="http://schemas.microsoft.com/office/drawing/2014/main" id="{791E7880-7654-438F-B888-85F8743FC0D6}"/>
                  </a:ext>
                </a:extLst>
              </p14:cNvPr>
              <p14:cNvContentPartPr/>
              <p14:nvPr/>
            </p14:nvContentPartPr>
            <p14:xfrm>
              <a:off x="466541" y="3137792"/>
              <a:ext cx="2175480" cy="146880"/>
            </p14:xfrm>
          </p:contentPart>
        </mc:Choice>
        <mc:Fallback xmlns="">
          <p:pic>
            <p:nvPicPr>
              <p:cNvPr id="42" name="Freihand 41">
                <a:extLst>
                  <a:ext uri="{FF2B5EF4-FFF2-40B4-BE49-F238E27FC236}">
                    <a16:creationId xmlns:a16="http://schemas.microsoft.com/office/drawing/2014/main" id="{791E7880-7654-438F-B888-85F8743FC0D6}"/>
                  </a:ext>
                </a:extLst>
              </p:cNvPr>
              <p:cNvPicPr/>
              <p:nvPr/>
            </p:nvPicPr>
            <p:blipFill>
              <a:blip r:embed="rId216"/>
              <a:stretch>
                <a:fillRect/>
              </a:stretch>
            </p:blipFill>
            <p:spPr>
              <a:xfrm>
                <a:off x="462221" y="3133472"/>
                <a:ext cx="2184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5" name="Freihand 44">
                <a:extLst>
                  <a:ext uri="{FF2B5EF4-FFF2-40B4-BE49-F238E27FC236}">
                    <a16:creationId xmlns:a16="http://schemas.microsoft.com/office/drawing/2014/main" id="{0D2FBE64-6222-4C8B-AA2A-02EEB72B98BF}"/>
                  </a:ext>
                </a:extLst>
              </p14:cNvPr>
              <p14:cNvContentPartPr/>
              <p14:nvPr/>
            </p14:nvContentPartPr>
            <p14:xfrm>
              <a:off x="765341" y="3179192"/>
              <a:ext cx="10067760" cy="152280"/>
            </p14:xfrm>
          </p:contentPart>
        </mc:Choice>
        <mc:Fallback xmlns="">
          <p:pic>
            <p:nvPicPr>
              <p:cNvPr id="45" name="Freihand 44">
                <a:extLst>
                  <a:ext uri="{FF2B5EF4-FFF2-40B4-BE49-F238E27FC236}">
                    <a16:creationId xmlns:a16="http://schemas.microsoft.com/office/drawing/2014/main" id="{0D2FBE64-6222-4C8B-AA2A-02EEB72B98BF}"/>
                  </a:ext>
                </a:extLst>
              </p:cNvPr>
              <p:cNvPicPr/>
              <p:nvPr/>
            </p:nvPicPr>
            <p:blipFill>
              <a:blip r:embed="rId218"/>
              <a:stretch>
                <a:fillRect/>
              </a:stretch>
            </p:blipFill>
            <p:spPr>
              <a:xfrm>
                <a:off x="761021" y="3174872"/>
                <a:ext cx="10076400" cy="160920"/>
              </a:xfrm>
              <a:prstGeom prst="rect">
                <a:avLst/>
              </a:prstGeom>
            </p:spPr>
          </p:pic>
        </mc:Fallback>
      </mc:AlternateContent>
      <p:grpSp>
        <p:nvGrpSpPr>
          <p:cNvPr id="125" name="Gruppieren 124">
            <a:extLst>
              <a:ext uri="{FF2B5EF4-FFF2-40B4-BE49-F238E27FC236}">
                <a16:creationId xmlns:a16="http://schemas.microsoft.com/office/drawing/2014/main" id="{C051284F-97E3-421E-A0FC-925E5EB05F2D}"/>
              </a:ext>
            </a:extLst>
          </p:cNvPr>
          <p:cNvGrpSpPr/>
          <p:nvPr/>
        </p:nvGrpSpPr>
        <p:grpSpPr>
          <a:xfrm>
            <a:off x="293381" y="2983712"/>
            <a:ext cx="5469480" cy="1096560"/>
            <a:chOff x="293381" y="2983712"/>
            <a:chExt cx="5469480" cy="1096560"/>
          </a:xfrm>
        </p:grpSpPr>
        <mc:AlternateContent xmlns:mc="http://schemas.openxmlformats.org/markup-compatibility/2006" xmlns:p14="http://schemas.microsoft.com/office/powerpoint/2010/main">
          <mc:Choice Requires="p14">
            <p:contentPart p14:bwMode="auto" r:id="rId219">
              <p14:nvContentPartPr>
                <p14:cNvPr id="66" name="Freihand 65">
                  <a:extLst>
                    <a:ext uri="{FF2B5EF4-FFF2-40B4-BE49-F238E27FC236}">
                      <a16:creationId xmlns:a16="http://schemas.microsoft.com/office/drawing/2014/main" id="{D7BB3041-E8C7-4763-A394-A0EFEB1A6E01}"/>
                    </a:ext>
                  </a:extLst>
                </p14:cNvPr>
                <p14:cNvContentPartPr/>
                <p14:nvPr/>
              </p14:nvContentPartPr>
              <p14:xfrm>
                <a:off x="526301" y="3948512"/>
                <a:ext cx="2916360" cy="112320"/>
              </p14:xfrm>
            </p:contentPart>
          </mc:Choice>
          <mc:Fallback xmlns="">
            <p:pic>
              <p:nvPicPr>
                <p:cNvPr id="66" name="Freihand 65">
                  <a:extLst>
                    <a:ext uri="{FF2B5EF4-FFF2-40B4-BE49-F238E27FC236}">
                      <a16:creationId xmlns:a16="http://schemas.microsoft.com/office/drawing/2014/main" id="{D7BB3041-E8C7-4763-A394-A0EFEB1A6E01}"/>
                    </a:ext>
                  </a:extLst>
                </p:cNvPr>
                <p:cNvPicPr/>
                <p:nvPr/>
              </p:nvPicPr>
              <p:blipFill>
                <a:blip r:embed="rId220"/>
                <a:stretch>
                  <a:fillRect/>
                </a:stretch>
              </p:blipFill>
              <p:spPr>
                <a:xfrm>
                  <a:off x="521981" y="3944192"/>
                  <a:ext cx="2925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2" name="Freihand 71">
                  <a:extLst>
                    <a:ext uri="{FF2B5EF4-FFF2-40B4-BE49-F238E27FC236}">
                      <a16:creationId xmlns:a16="http://schemas.microsoft.com/office/drawing/2014/main" id="{2091EADB-14D4-403B-8DD7-166796E55A24}"/>
                    </a:ext>
                  </a:extLst>
                </p14:cNvPr>
                <p14:cNvContentPartPr/>
                <p14:nvPr/>
              </p14:nvContentPartPr>
              <p14:xfrm>
                <a:off x="3358061" y="3983072"/>
                <a:ext cx="2404800" cy="97200"/>
              </p14:xfrm>
            </p:contentPart>
          </mc:Choice>
          <mc:Fallback xmlns="">
            <p:pic>
              <p:nvPicPr>
                <p:cNvPr id="72" name="Freihand 71">
                  <a:extLst>
                    <a:ext uri="{FF2B5EF4-FFF2-40B4-BE49-F238E27FC236}">
                      <a16:creationId xmlns:a16="http://schemas.microsoft.com/office/drawing/2014/main" id="{2091EADB-14D4-403B-8DD7-166796E55A24}"/>
                    </a:ext>
                  </a:extLst>
                </p:cNvPr>
                <p:cNvPicPr/>
                <p:nvPr/>
              </p:nvPicPr>
              <p:blipFill>
                <a:blip r:embed="rId222"/>
                <a:stretch>
                  <a:fillRect/>
                </a:stretch>
              </p:blipFill>
              <p:spPr>
                <a:xfrm>
                  <a:off x="3353741" y="3978752"/>
                  <a:ext cx="2413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2" name="Freihand 81">
                  <a:extLst>
                    <a:ext uri="{FF2B5EF4-FFF2-40B4-BE49-F238E27FC236}">
                      <a16:creationId xmlns:a16="http://schemas.microsoft.com/office/drawing/2014/main" id="{DC8A6339-4869-4EC8-A7B5-CEC7B3D034EB}"/>
                    </a:ext>
                  </a:extLst>
                </p14:cNvPr>
                <p14:cNvContentPartPr/>
                <p14:nvPr/>
              </p14:nvContentPartPr>
              <p14:xfrm>
                <a:off x="3946661" y="3964712"/>
                <a:ext cx="1671840" cy="103320"/>
              </p14:xfrm>
            </p:contentPart>
          </mc:Choice>
          <mc:Fallback xmlns="">
            <p:pic>
              <p:nvPicPr>
                <p:cNvPr id="82" name="Freihand 81">
                  <a:extLst>
                    <a:ext uri="{FF2B5EF4-FFF2-40B4-BE49-F238E27FC236}">
                      <a16:creationId xmlns:a16="http://schemas.microsoft.com/office/drawing/2014/main" id="{DC8A6339-4869-4EC8-A7B5-CEC7B3D034EB}"/>
                    </a:ext>
                  </a:extLst>
                </p:cNvPr>
                <p:cNvPicPr/>
                <p:nvPr/>
              </p:nvPicPr>
              <p:blipFill>
                <a:blip r:embed="rId224"/>
                <a:stretch>
                  <a:fillRect/>
                </a:stretch>
              </p:blipFill>
              <p:spPr>
                <a:xfrm>
                  <a:off x="3942341" y="3960392"/>
                  <a:ext cx="1680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8" name="Freihand 117">
                  <a:extLst>
                    <a:ext uri="{FF2B5EF4-FFF2-40B4-BE49-F238E27FC236}">
                      <a16:creationId xmlns:a16="http://schemas.microsoft.com/office/drawing/2014/main" id="{8E001C5B-3D2E-49D9-9850-0A8C7D973097}"/>
                    </a:ext>
                  </a:extLst>
                </p14:cNvPr>
                <p14:cNvContentPartPr/>
                <p14:nvPr/>
              </p14:nvContentPartPr>
              <p14:xfrm>
                <a:off x="344501" y="3079112"/>
                <a:ext cx="134640" cy="691560"/>
              </p14:xfrm>
            </p:contentPart>
          </mc:Choice>
          <mc:Fallback xmlns="">
            <p:pic>
              <p:nvPicPr>
                <p:cNvPr id="118" name="Freihand 117">
                  <a:extLst>
                    <a:ext uri="{FF2B5EF4-FFF2-40B4-BE49-F238E27FC236}">
                      <a16:creationId xmlns:a16="http://schemas.microsoft.com/office/drawing/2014/main" id="{8E001C5B-3D2E-49D9-9850-0A8C7D973097}"/>
                    </a:ext>
                  </a:extLst>
                </p:cNvPr>
                <p:cNvPicPr/>
                <p:nvPr/>
              </p:nvPicPr>
              <p:blipFill>
                <a:blip r:embed="rId226"/>
                <a:stretch>
                  <a:fillRect/>
                </a:stretch>
              </p:blipFill>
              <p:spPr>
                <a:xfrm>
                  <a:off x="340181" y="3074792"/>
                  <a:ext cx="143280" cy="700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1" name="Freihand 120">
                  <a:extLst>
                    <a:ext uri="{FF2B5EF4-FFF2-40B4-BE49-F238E27FC236}">
                      <a16:creationId xmlns:a16="http://schemas.microsoft.com/office/drawing/2014/main" id="{E3FBB621-3E9C-47D1-8169-56BC8AAC784E}"/>
                    </a:ext>
                  </a:extLst>
                </p14:cNvPr>
                <p14:cNvContentPartPr/>
                <p14:nvPr/>
              </p14:nvContentPartPr>
              <p14:xfrm>
                <a:off x="363581" y="2983712"/>
                <a:ext cx="121320" cy="232920"/>
              </p14:xfrm>
            </p:contentPart>
          </mc:Choice>
          <mc:Fallback xmlns="">
            <p:pic>
              <p:nvPicPr>
                <p:cNvPr id="121" name="Freihand 120">
                  <a:extLst>
                    <a:ext uri="{FF2B5EF4-FFF2-40B4-BE49-F238E27FC236}">
                      <a16:creationId xmlns:a16="http://schemas.microsoft.com/office/drawing/2014/main" id="{E3FBB621-3E9C-47D1-8169-56BC8AAC784E}"/>
                    </a:ext>
                  </a:extLst>
                </p:cNvPr>
                <p:cNvPicPr/>
                <p:nvPr/>
              </p:nvPicPr>
              <p:blipFill>
                <a:blip r:embed="rId228"/>
                <a:stretch>
                  <a:fillRect/>
                </a:stretch>
              </p:blipFill>
              <p:spPr>
                <a:xfrm>
                  <a:off x="359261" y="2979392"/>
                  <a:ext cx="1299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2" name="Freihand 121">
                  <a:extLst>
                    <a:ext uri="{FF2B5EF4-FFF2-40B4-BE49-F238E27FC236}">
                      <a16:creationId xmlns:a16="http://schemas.microsoft.com/office/drawing/2014/main" id="{5F241CE2-1B6E-4C21-A361-C03EA7C51B10}"/>
                    </a:ext>
                  </a:extLst>
                </p14:cNvPr>
                <p14:cNvContentPartPr/>
                <p14:nvPr/>
              </p14:nvContentPartPr>
              <p14:xfrm>
                <a:off x="293381" y="3608312"/>
                <a:ext cx="159120" cy="274680"/>
              </p14:xfrm>
            </p:contentPart>
          </mc:Choice>
          <mc:Fallback xmlns="">
            <p:pic>
              <p:nvPicPr>
                <p:cNvPr id="122" name="Freihand 121">
                  <a:extLst>
                    <a:ext uri="{FF2B5EF4-FFF2-40B4-BE49-F238E27FC236}">
                      <a16:creationId xmlns:a16="http://schemas.microsoft.com/office/drawing/2014/main" id="{5F241CE2-1B6E-4C21-A361-C03EA7C51B10}"/>
                    </a:ext>
                  </a:extLst>
                </p:cNvPr>
                <p:cNvPicPr/>
                <p:nvPr/>
              </p:nvPicPr>
              <p:blipFill>
                <a:blip r:embed="rId230"/>
                <a:stretch>
                  <a:fillRect/>
                </a:stretch>
              </p:blipFill>
              <p:spPr>
                <a:xfrm>
                  <a:off x="289061" y="3603992"/>
                  <a:ext cx="1677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4" name="Freihand 123">
                  <a:extLst>
                    <a:ext uri="{FF2B5EF4-FFF2-40B4-BE49-F238E27FC236}">
                      <a16:creationId xmlns:a16="http://schemas.microsoft.com/office/drawing/2014/main" id="{03196E7A-391D-4509-AD24-35D297C4D499}"/>
                    </a:ext>
                  </a:extLst>
                </p14:cNvPr>
                <p14:cNvContentPartPr/>
                <p14:nvPr/>
              </p14:nvContentPartPr>
              <p14:xfrm>
                <a:off x="520541" y="3917552"/>
                <a:ext cx="2584800" cy="105480"/>
              </p14:xfrm>
            </p:contentPart>
          </mc:Choice>
          <mc:Fallback xmlns="">
            <p:pic>
              <p:nvPicPr>
                <p:cNvPr id="124" name="Freihand 123">
                  <a:extLst>
                    <a:ext uri="{FF2B5EF4-FFF2-40B4-BE49-F238E27FC236}">
                      <a16:creationId xmlns:a16="http://schemas.microsoft.com/office/drawing/2014/main" id="{03196E7A-391D-4509-AD24-35D297C4D499}"/>
                    </a:ext>
                  </a:extLst>
                </p:cNvPr>
                <p:cNvPicPr/>
                <p:nvPr/>
              </p:nvPicPr>
              <p:blipFill>
                <a:blip r:embed="rId232"/>
                <a:stretch>
                  <a:fillRect/>
                </a:stretch>
              </p:blipFill>
              <p:spPr>
                <a:xfrm>
                  <a:off x="516221" y="3913232"/>
                  <a:ext cx="2593440" cy="114120"/>
                </a:xfrm>
                <a:prstGeom prst="rect">
                  <a:avLst/>
                </a:prstGeom>
              </p:spPr>
            </p:pic>
          </mc:Fallback>
        </mc:AlternateContent>
      </p:grpSp>
    </p:spTree>
    <p:extLst>
      <p:ext uri="{BB962C8B-B14F-4D97-AF65-F5344CB8AC3E}">
        <p14:creationId xmlns:p14="http://schemas.microsoft.com/office/powerpoint/2010/main" val="3405452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6AD7AF3-28FA-4C12-8E03-5FF34D1D6A63}"/>
                  </a:ext>
                </a:extLst>
              </p14:cNvPr>
              <p14:cNvContentPartPr/>
              <p14:nvPr/>
            </p14:nvContentPartPr>
            <p14:xfrm>
              <a:off x="6470722" y="631472"/>
              <a:ext cx="2090880" cy="52200"/>
            </p14:xfrm>
          </p:contentPart>
        </mc:Choice>
        <mc:Fallback xmlns="">
          <p:pic>
            <p:nvPicPr>
              <p:cNvPr id="2" name="Freihand 1">
                <a:extLst>
                  <a:ext uri="{FF2B5EF4-FFF2-40B4-BE49-F238E27FC236}">
                    <a16:creationId xmlns:a16="http://schemas.microsoft.com/office/drawing/2014/main" id="{86AD7AF3-28FA-4C12-8E03-5FF34D1D6A63}"/>
                  </a:ext>
                </a:extLst>
              </p:cNvPr>
              <p:cNvPicPr/>
              <p:nvPr/>
            </p:nvPicPr>
            <p:blipFill>
              <a:blip r:embed="rId4"/>
              <a:stretch>
                <a:fillRect/>
              </a:stretch>
            </p:blipFill>
            <p:spPr>
              <a:xfrm>
                <a:off x="6466402" y="627152"/>
                <a:ext cx="2099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Freihand 23">
                <a:extLst>
                  <a:ext uri="{FF2B5EF4-FFF2-40B4-BE49-F238E27FC236}">
                    <a16:creationId xmlns:a16="http://schemas.microsoft.com/office/drawing/2014/main" id="{1C6428B1-EB2F-4AF3-B2E5-61FD3C16A26E}"/>
                  </a:ext>
                </a:extLst>
              </p14:cNvPr>
              <p14:cNvContentPartPr/>
              <p14:nvPr/>
            </p14:nvContentPartPr>
            <p14:xfrm>
              <a:off x="5450482" y="1710392"/>
              <a:ext cx="3904200" cy="68760"/>
            </p14:xfrm>
          </p:contentPart>
        </mc:Choice>
        <mc:Fallback xmlns="">
          <p:pic>
            <p:nvPicPr>
              <p:cNvPr id="24" name="Freihand 23">
                <a:extLst>
                  <a:ext uri="{FF2B5EF4-FFF2-40B4-BE49-F238E27FC236}">
                    <a16:creationId xmlns:a16="http://schemas.microsoft.com/office/drawing/2014/main" id="{1C6428B1-EB2F-4AF3-B2E5-61FD3C16A26E}"/>
                  </a:ext>
                </a:extLst>
              </p:cNvPr>
              <p:cNvPicPr/>
              <p:nvPr/>
            </p:nvPicPr>
            <p:blipFill>
              <a:blip r:embed="rId6"/>
              <a:stretch>
                <a:fillRect/>
              </a:stretch>
            </p:blipFill>
            <p:spPr>
              <a:xfrm>
                <a:off x="5446162" y="1706072"/>
                <a:ext cx="3912840" cy="77400"/>
              </a:xfrm>
              <a:prstGeom prst="rect">
                <a:avLst/>
              </a:prstGeom>
            </p:spPr>
          </p:pic>
        </mc:Fallback>
      </mc:AlternateContent>
      <p:grpSp>
        <p:nvGrpSpPr>
          <p:cNvPr id="26" name="Gruppieren 25">
            <a:extLst>
              <a:ext uri="{FF2B5EF4-FFF2-40B4-BE49-F238E27FC236}">
                <a16:creationId xmlns:a16="http://schemas.microsoft.com/office/drawing/2014/main" id="{E6192F60-FE06-4F39-90F9-DA43A26FD546}"/>
              </a:ext>
            </a:extLst>
          </p:cNvPr>
          <p:cNvGrpSpPr/>
          <p:nvPr/>
        </p:nvGrpSpPr>
        <p:grpSpPr>
          <a:xfrm>
            <a:off x="7743682" y="67352"/>
            <a:ext cx="3678480" cy="695520"/>
            <a:chOff x="7743682" y="67352"/>
            <a:chExt cx="3678480" cy="69552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930D0253-0D5C-4360-BCB3-9B86477FFEE1}"/>
                    </a:ext>
                  </a:extLst>
                </p14:cNvPr>
                <p14:cNvContentPartPr/>
                <p14:nvPr/>
              </p14:nvContentPartPr>
              <p14:xfrm>
                <a:off x="8652322" y="338072"/>
                <a:ext cx="249480" cy="226440"/>
              </p14:xfrm>
            </p:contentPart>
          </mc:Choice>
          <mc:Fallback xmlns="">
            <p:pic>
              <p:nvPicPr>
                <p:cNvPr id="3" name="Freihand 2">
                  <a:extLst>
                    <a:ext uri="{FF2B5EF4-FFF2-40B4-BE49-F238E27FC236}">
                      <a16:creationId xmlns:a16="http://schemas.microsoft.com/office/drawing/2014/main" id="{930D0253-0D5C-4360-BCB3-9B86477FFEE1}"/>
                    </a:ext>
                  </a:extLst>
                </p:cNvPr>
                <p:cNvPicPr/>
                <p:nvPr/>
              </p:nvPicPr>
              <p:blipFill>
                <a:blip r:embed="rId8"/>
                <a:stretch>
                  <a:fillRect/>
                </a:stretch>
              </p:blipFill>
              <p:spPr>
                <a:xfrm>
                  <a:off x="8648002" y="333752"/>
                  <a:ext cx="2581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5FF26B69-94D3-49F5-83E5-0BB74D19F221}"/>
                    </a:ext>
                  </a:extLst>
                </p14:cNvPr>
                <p14:cNvContentPartPr/>
                <p14:nvPr/>
              </p14:nvContentPartPr>
              <p14:xfrm>
                <a:off x="8931682" y="456512"/>
                <a:ext cx="23400" cy="17280"/>
              </p14:xfrm>
            </p:contentPart>
          </mc:Choice>
          <mc:Fallback xmlns="">
            <p:pic>
              <p:nvPicPr>
                <p:cNvPr id="4" name="Freihand 3">
                  <a:extLst>
                    <a:ext uri="{FF2B5EF4-FFF2-40B4-BE49-F238E27FC236}">
                      <a16:creationId xmlns:a16="http://schemas.microsoft.com/office/drawing/2014/main" id="{5FF26B69-94D3-49F5-83E5-0BB74D19F221}"/>
                    </a:ext>
                  </a:extLst>
                </p:cNvPr>
                <p:cNvPicPr/>
                <p:nvPr/>
              </p:nvPicPr>
              <p:blipFill>
                <a:blip r:embed="rId10"/>
                <a:stretch>
                  <a:fillRect/>
                </a:stretch>
              </p:blipFill>
              <p:spPr>
                <a:xfrm>
                  <a:off x="8927362" y="452192"/>
                  <a:ext cx="32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F6B9159E-8606-48D9-87E3-D348FA1201AC}"/>
                    </a:ext>
                  </a:extLst>
                </p14:cNvPr>
                <p14:cNvContentPartPr/>
                <p14:nvPr/>
              </p14:nvContentPartPr>
              <p14:xfrm>
                <a:off x="9100882" y="310352"/>
                <a:ext cx="92520" cy="125640"/>
              </p14:xfrm>
            </p:contentPart>
          </mc:Choice>
          <mc:Fallback xmlns="">
            <p:pic>
              <p:nvPicPr>
                <p:cNvPr id="7" name="Freihand 6">
                  <a:extLst>
                    <a:ext uri="{FF2B5EF4-FFF2-40B4-BE49-F238E27FC236}">
                      <a16:creationId xmlns:a16="http://schemas.microsoft.com/office/drawing/2014/main" id="{F6B9159E-8606-48D9-87E3-D348FA1201AC}"/>
                    </a:ext>
                  </a:extLst>
                </p:cNvPr>
                <p:cNvPicPr/>
                <p:nvPr/>
              </p:nvPicPr>
              <p:blipFill>
                <a:blip r:embed="rId12"/>
                <a:stretch>
                  <a:fillRect/>
                </a:stretch>
              </p:blipFill>
              <p:spPr>
                <a:xfrm>
                  <a:off x="9096562" y="306032"/>
                  <a:ext cx="101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B18D6486-D727-449A-BE13-9EAA11954D04}"/>
                    </a:ext>
                  </a:extLst>
                </p14:cNvPr>
                <p14:cNvContentPartPr/>
                <p14:nvPr/>
              </p14:nvContentPartPr>
              <p14:xfrm>
                <a:off x="9167482" y="396392"/>
                <a:ext cx="65880" cy="19080"/>
              </p14:xfrm>
            </p:contentPart>
          </mc:Choice>
          <mc:Fallback xmlns="">
            <p:pic>
              <p:nvPicPr>
                <p:cNvPr id="8" name="Freihand 7">
                  <a:extLst>
                    <a:ext uri="{FF2B5EF4-FFF2-40B4-BE49-F238E27FC236}">
                      <a16:creationId xmlns:a16="http://schemas.microsoft.com/office/drawing/2014/main" id="{B18D6486-D727-449A-BE13-9EAA11954D04}"/>
                    </a:ext>
                  </a:extLst>
                </p:cNvPr>
                <p:cNvPicPr/>
                <p:nvPr/>
              </p:nvPicPr>
              <p:blipFill>
                <a:blip r:embed="rId14"/>
                <a:stretch>
                  <a:fillRect/>
                </a:stretch>
              </p:blipFill>
              <p:spPr>
                <a:xfrm>
                  <a:off x="9163162" y="392072"/>
                  <a:ext cx="74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DC39CA81-45EA-4AF8-9649-E9CB210A0671}"/>
                    </a:ext>
                  </a:extLst>
                </p14:cNvPr>
                <p14:cNvContentPartPr/>
                <p14:nvPr/>
              </p14:nvContentPartPr>
              <p14:xfrm>
                <a:off x="9223282" y="380552"/>
                <a:ext cx="164160" cy="38160"/>
              </p14:xfrm>
            </p:contentPart>
          </mc:Choice>
          <mc:Fallback xmlns="">
            <p:pic>
              <p:nvPicPr>
                <p:cNvPr id="9" name="Freihand 8">
                  <a:extLst>
                    <a:ext uri="{FF2B5EF4-FFF2-40B4-BE49-F238E27FC236}">
                      <a16:creationId xmlns:a16="http://schemas.microsoft.com/office/drawing/2014/main" id="{DC39CA81-45EA-4AF8-9649-E9CB210A0671}"/>
                    </a:ext>
                  </a:extLst>
                </p:cNvPr>
                <p:cNvPicPr/>
                <p:nvPr/>
              </p:nvPicPr>
              <p:blipFill>
                <a:blip r:embed="rId16"/>
                <a:stretch>
                  <a:fillRect/>
                </a:stretch>
              </p:blipFill>
              <p:spPr>
                <a:xfrm>
                  <a:off x="9218962" y="376232"/>
                  <a:ext cx="172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75DA26E4-EB1B-48E2-8206-001DF8D6405F}"/>
                    </a:ext>
                  </a:extLst>
                </p14:cNvPr>
                <p14:cNvContentPartPr/>
                <p14:nvPr/>
              </p14:nvContentPartPr>
              <p14:xfrm>
                <a:off x="9384562" y="344552"/>
                <a:ext cx="156960" cy="192240"/>
              </p14:xfrm>
            </p:contentPart>
          </mc:Choice>
          <mc:Fallback xmlns="">
            <p:pic>
              <p:nvPicPr>
                <p:cNvPr id="10" name="Freihand 9">
                  <a:extLst>
                    <a:ext uri="{FF2B5EF4-FFF2-40B4-BE49-F238E27FC236}">
                      <a16:creationId xmlns:a16="http://schemas.microsoft.com/office/drawing/2014/main" id="{75DA26E4-EB1B-48E2-8206-001DF8D6405F}"/>
                    </a:ext>
                  </a:extLst>
                </p:cNvPr>
                <p:cNvPicPr/>
                <p:nvPr/>
              </p:nvPicPr>
              <p:blipFill>
                <a:blip r:embed="rId18"/>
                <a:stretch>
                  <a:fillRect/>
                </a:stretch>
              </p:blipFill>
              <p:spPr>
                <a:xfrm>
                  <a:off x="9380242" y="340232"/>
                  <a:ext cx="1656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9CB86A51-1AE6-458E-AE8B-83C5C0C238CB}"/>
                    </a:ext>
                  </a:extLst>
                </p14:cNvPr>
                <p14:cNvContentPartPr/>
                <p14:nvPr/>
              </p14:nvContentPartPr>
              <p14:xfrm>
                <a:off x="9546202" y="239792"/>
                <a:ext cx="65160" cy="123480"/>
              </p14:xfrm>
            </p:contentPart>
          </mc:Choice>
          <mc:Fallback xmlns="">
            <p:pic>
              <p:nvPicPr>
                <p:cNvPr id="11" name="Freihand 10">
                  <a:extLst>
                    <a:ext uri="{FF2B5EF4-FFF2-40B4-BE49-F238E27FC236}">
                      <a16:creationId xmlns:a16="http://schemas.microsoft.com/office/drawing/2014/main" id="{9CB86A51-1AE6-458E-AE8B-83C5C0C238CB}"/>
                    </a:ext>
                  </a:extLst>
                </p:cNvPr>
                <p:cNvPicPr/>
                <p:nvPr/>
              </p:nvPicPr>
              <p:blipFill>
                <a:blip r:embed="rId20"/>
                <a:stretch>
                  <a:fillRect/>
                </a:stretch>
              </p:blipFill>
              <p:spPr>
                <a:xfrm>
                  <a:off x="9541882" y="235472"/>
                  <a:ext cx="73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5A8BBDC0-BC6A-4A9F-B4E3-3A1A61A2F25A}"/>
                    </a:ext>
                  </a:extLst>
                </p14:cNvPr>
                <p14:cNvContentPartPr/>
                <p14:nvPr/>
              </p14:nvContentPartPr>
              <p14:xfrm>
                <a:off x="9624682" y="222152"/>
                <a:ext cx="464400" cy="146880"/>
              </p14:xfrm>
            </p:contentPart>
          </mc:Choice>
          <mc:Fallback xmlns="">
            <p:pic>
              <p:nvPicPr>
                <p:cNvPr id="12" name="Freihand 11">
                  <a:extLst>
                    <a:ext uri="{FF2B5EF4-FFF2-40B4-BE49-F238E27FC236}">
                      <a16:creationId xmlns:a16="http://schemas.microsoft.com/office/drawing/2014/main" id="{5A8BBDC0-BC6A-4A9F-B4E3-3A1A61A2F25A}"/>
                    </a:ext>
                  </a:extLst>
                </p:cNvPr>
                <p:cNvPicPr/>
                <p:nvPr/>
              </p:nvPicPr>
              <p:blipFill>
                <a:blip r:embed="rId22"/>
                <a:stretch>
                  <a:fillRect/>
                </a:stretch>
              </p:blipFill>
              <p:spPr>
                <a:xfrm>
                  <a:off x="9620362" y="217832"/>
                  <a:ext cx="473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69FB5856-9C45-46A0-B0FF-406A92F1EB89}"/>
                    </a:ext>
                  </a:extLst>
                </p14:cNvPr>
                <p14:cNvContentPartPr/>
                <p14:nvPr/>
              </p14:nvContentPartPr>
              <p14:xfrm>
                <a:off x="10288522" y="144392"/>
                <a:ext cx="440280" cy="200160"/>
              </p14:xfrm>
            </p:contentPart>
          </mc:Choice>
          <mc:Fallback xmlns="">
            <p:pic>
              <p:nvPicPr>
                <p:cNvPr id="13" name="Freihand 12">
                  <a:extLst>
                    <a:ext uri="{FF2B5EF4-FFF2-40B4-BE49-F238E27FC236}">
                      <a16:creationId xmlns:a16="http://schemas.microsoft.com/office/drawing/2014/main" id="{69FB5856-9C45-46A0-B0FF-406A92F1EB89}"/>
                    </a:ext>
                  </a:extLst>
                </p:cNvPr>
                <p:cNvPicPr/>
                <p:nvPr/>
              </p:nvPicPr>
              <p:blipFill>
                <a:blip r:embed="rId24"/>
                <a:stretch>
                  <a:fillRect/>
                </a:stretch>
              </p:blipFill>
              <p:spPr>
                <a:xfrm>
                  <a:off x="10284202" y="140072"/>
                  <a:ext cx="4489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2D4C048E-A029-43E3-9EF3-66DFBAD5244E}"/>
                    </a:ext>
                  </a:extLst>
                </p14:cNvPr>
                <p14:cNvContentPartPr/>
                <p14:nvPr/>
              </p14:nvContentPartPr>
              <p14:xfrm>
                <a:off x="10746802" y="204512"/>
                <a:ext cx="37800" cy="61920"/>
              </p14:xfrm>
            </p:contentPart>
          </mc:Choice>
          <mc:Fallback xmlns="">
            <p:pic>
              <p:nvPicPr>
                <p:cNvPr id="14" name="Freihand 13">
                  <a:extLst>
                    <a:ext uri="{FF2B5EF4-FFF2-40B4-BE49-F238E27FC236}">
                      <a16:creationId xmlns:a16="http://schemas.microsoft.com/office/drawing/2014/main" id="{2D4C048E-A029-43E3-9EF3-66DFBAD5244E}"/>
                    </a:ext>
                  </a:extLst>
                </p:cNvPr>
                <p:cNvPicPr/>
                <p:nvPr/>
              </p:nvPicPr>
              <p:blipFill>
                <a:blip r:embed="rId26"/>
                <a:stretch>
                  <a:fillRect/>
                </a:stretch>
              </p:blipFill>
              <p:spPr>
                <a:xfrm>
                  <a:off x="10742482" y="200192"/>
                  <a:ext cx="46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8FCA1E54-4998-41A6-8D7F-BE99D8C0F089}"/>
                    </a:ext>
                  </a:extLst>
                </p14:cNvPr>
                <p14:cNvContentPartPr/>
                <p14:nvPr/>
              </p14:nvContentPartPr>
              <p14:xfrm>
                <a:off x="10812322" y="151952"/>
                <a:ext cx="201600" cy="130680"/>
              </p14:xfrm>
            </p:contentPart>
          </mc:Choice>
          <mc:Fallback xmlns="">
            <p:pic>
              <p:nvPicPr>
                <p:cNvPr id="15" name="Freihand 14">
                  <a:extLst>
                    <a:ext uri="{FF2B5EF4-FFF2-40B4-BE49-F238E27FC236}">
                      <a16:creationId xmlns:a16="http://schemas.microsoft.com/office/drawing/2014/main" id="{8FCA1E54-4998-41A6-8D7F-BE99D8C0F089}"/>
                    </a:ext>
                  </a:extLst>
                </p:cNvPr>
                <p:cNvPicPr/>
                <p:nvPr/>
              </p:nvPicPr>
              <p:blipFill>
                <a:blip r:embed="rId28"/>
                <a:stretch>
                  <a:fillRect/>
                </a:stretch>
              </p:blipFill>
              <p:spPr>
                <a:xfrm>
                  <a:off x="10808002" y="147632"/>
                  <a:ext cx="210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814B4068-6BC9-4D83-9B74-44CEB4A2DB47}"/>
                    </a:ext>
                  </a:extLst>
                </p14:cNvPr>
                <p14:cNvContentPartPr/>
                <p14:nvPr/>
              </p14:nvContentPartPr>
              <p14:xfrm>
                <a:off x="11025082" y="149072"/>
                <a:ext cx="26640" cy="118800"/>
              </p14:xfrm>
            </p:contentPart>
          </mc:Choice>
          <mc:Fallback xmlns="">
            <p:pic>
              <p:nvPicPr>
                <p:cNvPr id="16" name="Freihand 15">
                  <a:extLst>
                    <a:ext uri="{FF2B5EF4-FFF2-40B4-BE49-F238E27FC236}">
                      <a16:creationId xmlns:a16="http://schemas.microsoft.com/office/drawing/2014/main" id="{814B4068-6BC9-4D83-9B74-44CEB4A2DB47}"/>
                    </a:ext>
                  </a:extLst>
                </p:cNvPr>
                <p:cNvPicPr/>
                <p:nvPr/>
              </p:nvPicPr>
              <p:blipFill>
                <a:blip r:embed="rId30"/>
                <a:stretch>
                  <a:fillRect/>
                </a:stretch>
              </p:blipFill>
              <p:spPr>
                <a:xfrm>
                  <a:off x="11020762" y="144752"/>
                  <a:ext cx="35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611C7695-B69F-4E2F-B5CC-C7A88FA1A09F}"/>
                    </a:ext>
                  </a:extLst>
                </p14:cNvPr>
                <p14:cNvContentPartPr/>
                <p14:nvPr/>
              </p14:nvContentPartPr>
              <p14:xfrm>
                <a:off x="11049922" y="190472"/>
                <a:ext cx="84240" cy="181800"/>
              </p14:xfrm>
            </p:contentPart>
          </mc:Choice>
          <mc:Fallback xmlns="">
            <p:pic>
              <p:nvPicPr>
                <p:cNvPr id="17" name="Freihand 16">
                  <a:extLst>
                    <a:ext uri="{FF2B5EF4-FFF2-40B4-BE49-F238E27FC236}">
                      <a16:creationId xmlns:a16="http://schemas.microsoft.com/office/drawing/2014/main" id="{611C7695-B69F-4E2F-B5CC-C7A88FA1A09F}"/>
                    </a:ext>
                  </a:extLst>
                </p:cNvPr>
                <p:cNvPicPr/>
                <p:nvPr/>
              </p:nvPicPr>
              <p:blipFill>
                <a:blip r:embed="rId32"/>
                <a:stretch>
                  <a:fillRect/>
                </a:stretch>
              </p:blipFill>
              <p:spPr>
                <a:xfrm>
                  <a:off x="11045602" y="186152"/>
                  <a:ext cx="92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3A114B02-5247-4BCC-BD50-04FB894E9544}"/>
                    </a:ext>
                  </a:extLst>
                </p14:cNvPr>
                <p14:cNvContentPartPr/>
                <p14:nvPr/>
              </p14:nvContentPartPr>
              <p14:xfrm>
                <a:off x="11132362" y="130712"/>
                <a:ext cx="64800" cy="119160"/>
              </p14:xfrm>
            </p:contentPart>
          </mc:Choice>
          <mc:Fallback xmlns="">
            <p:pic>
              <p:nvPicPr>
                <p:cNvPr id="18" name="Freihand 17">
                  <a:extLst>
                    <a:ext uri="{FF2B5EF4-FFF2-40B4-BE49-F238E27FC236}">
                      <a16:creationId xmlns:a16="http://schemas.microsoft.com/office/drawing/2014/main" id="{3A114B02-5247-4BCC-BD50-04FB894E9544}"/>
                    </a:ext>
                  </a:extLst>
                </p:cNvPr>
                <p:cNvPicPr/>
                <p:nvPr/>
              </p:nvPicPr>
              <p:blipFill>
                <a:blip r:embed="rId34"/>
                <a:stretch>
                  <a:fillRect/>
                </a:stretch>
              </p:blipFill>
              <p:spPr>
                <a:xfrm>
                  <a:off x="11128042" y="126392"/>
                  <a:ext cx="73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8655E33E-6167-4E06-ABEB-30DB3D6DC237}"/>
                    </a:ext>
                  </a:extLst>
                </p14:cNvPr>
                <p14:cNvContentPartPr/>
                <p14:nvPr/>
              </p14:nvContentPartPr>
              <p14:xfrm>
                <a:off x="11159362" y="204152"/>
                <a:ext cx="33120" cy="54720"/>
              </p14:xfrm>
            </p:contentPart>
          </mc:Choice>
          <mc:Fallback xmlns="">
            <p:pic>
              <p:nvPicPr>
                <p:cNvPr id="19" name="Freihand 18">
                  <a:extLst>
                    <a:ext uri="{FF2B5EF4-FFF2-40B4-BE49-F238E27FC236}">
                      <a16:creationId xmlns:a16="http://schemas.microsoft.com/office/drawing/2014/main" id="{8655E33E-6167-4E06-ABEB-30DB3D6DC237}"/>
                    </a:ext>
                  </a:extLst>
                </p:cNvPr>
                <p:cNvPicPr/>
                <p:nvPr/>
              </p:nvPicPr>
              <p:blipFill>
                <a:blip r:embed="rId36"/>
                <a:stretch>
                  <a:fillRect/>
                </a:stretch>
              </p:blipFill>
              <p:spPr>
                <a:xfrm>
                  <a:off x="11155042" y="199832"/>
                  <a:ext cx="41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73984F79-055F-44EE-A647-81DE1435CC93}"/>
                    </a:ext>
                  </a:extLst>
                </p14:cNvPr>
                <p14:cNvContentPartPr/>
                <p14:nvPr/>
              </p14:nvContentPartPr>
              <p14:xfrm>
                <a:off x="11206882" y="122432"/>
                <a:ext cx="215280" cy="124920"/>
              </p14:xfrm>
            </p:contentPart>
          </mc:Choice>
          <mc:Fallback xmlns="">
            <p:pic>
              <p:nvPicPr>
                <p:cNvPr id="20" name="Freihand 19">
                  <a:extLst>
                    <a:ext uri="{FF2B5EF4-FFF2-40B4-BE49-F238E27FC236}">
                      <a16:creationId xmlns:a16="http://schemas.microsoft.com/office/drawing/2014/main" id="{73984F79-055F-44EE-A647-81DE1435CC93}"/>
                    </a:ext>
                  </a:extLst>
                </p:cNvPr>
                <p:cNvPicPr/>
                <p:nvPr/>
              </p:nvPicPr>
              <p:blipFill>
                <a:blip r:embed="rId38"/>
                <a:stretch>
                  <a:fillRect/>
                </a:stretch>
              </p:blipFill>
              <p:spPr>
                <a:xfrm>
                  <a:off x="11202562" y="118112"/>
                  <a:ext cx="223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29B783E4-7576-4D80-ADA9-5AC6338D4200}"/>
                    </a:ext>
                  </a:extLst>
                </p14:cNvPr>
                <p14:cNvContentPartPr/>
                <p14:nvPr/>
              </p14:nvContentPartPr>
              <p14:xfrm>
                <a:off x="11271322" y="67352"/>
                <a:ext cx="360" cy="360"/>
              </p14:xfrm>
            </p:contentPart>
          </mc:Choice>
          <mc:Fallback xmlns="">
            <p:pic>
              <p:nvPicPr>
                <p:cNvPr id="21" name="Freihand 20">
                  <a:extLst>
                    <a:ext uri="{FF2B5EF4-FFF2-40B4-BE49-F238E27FC236}">
                      <a16:creationId xmlns:a16="http://schemas.microsoft.com/office/drawing/2014/main" id="{29B783E4-7576-4D80-ADA9-5AC6338D4200}"/>
                    </a:ext>
                  </a:extLst>
                </p:cNvPr>
                <p:cNvPicPr/>
                <p:nvPr/>
              </p:nvPicPr>
              <p:blipFill>
                <a:blip r:embed="rId40"/>
                <a:stretch>
                  <a:fillRect/>
                </a:stretch>
              </p:blipFill>
              <p:spPr>
                <a:xfrm>
                  <a:off x="11267002" y="63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9876357C-0DB1-4435-9E95-7AD9655E1C35}"/>
                    </a:ext>
                  </a:extLst>
                </p14:cNvPr>
                <p14:cNvContentPartPr/>
                <p14:nvPr/>
              </p14:nvContentPartPr>
              <p14:xfrm>
                <a:off x="7743682" y="237992"/>
                <a:ext cx="831960" cy="524880"/>
              </p14:xfrm>
            </p:contentPart>
          </mc:Choice>
          <mc:Fallback xmlns="">
            <p:pic>
              <p:nvPicPr>
                <p:cNvPr id="25" name="Freihand 24">
                  <a:extLst>
                    <a:ext uri="{FF2B5EF4-FFF2-40B4-BE49-F238E27FC236}">
                      <a16:creationId xmlns:a16="http://schemas.microsoft.com/office/drawing/2014/main" id="{9876357C-0DB1-4435-9E95-7AD9655E1C35}"/>
                    </a:ext>
                  </a:extLst>
                </p:cNvPr>
                <p:cNvPicPr/>
                <p:nvPr/>
              </p:nvPicPr>
              <p:blipFill>
                <a:blip r:embed="rId42"/>
                <a:stretch>
                  <a:fillRect/>
                </a:stretch>
              </p:blipFill>
              <p:spPr>
                <a:xfrm>
                  <a:off x="7739362" y="233672"/>
                  <a:ext cx="840600" cy="533520"/>
                </a:xfrm>
                <a:prstGeom prst="rect">
                  <a:avLst/>
                </a:prstGeom>
              </p:spPr>
            </p:pic>
          </mc:Fallback>
        </mc:AlternateContent>
      </p:grpSp>
    </p:spTree>
    <p:extLst>
      <p:ext uri="{BB962C8B-B14F-4D97-AF65-F5344CB8AC3E}">
        <p14:creationId xmlns:p14="http://schemas.microsoft.com/office/powerpoint/2010/main" val="22568956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8" name="Freihand 47">
                <a:extLst>
                  <a:ext uri="{FF2B5EF4-FFF2-40B4-BE49-F238E27FC236}">
                    <a16:creationId xmlns:a16="http://schemas.microsoft.com/office/drawing/2014/main" id="{2CDB02CF-4B52-4E75-AA52-F42F9217EC38}"/>
                  </a:ext>
                </a:extLst>
              </p14:cNvPr>
              <p14:cNvContentPartPr/>
              <p14:nvPr/>
            </p14:nvContentPartPr>
            <p14:xfrm>
              <a:off x="2230181" y="5995112"/>
              <a:ext cx="692280" cy="64440"/>
            </p14:xfrm>
          </p:contentPart>
        </mc:Choice>
        <mc:Fallback xmlns="">
          <p:pic>
            <p:nvPicPr>
              <p:cNvPr id="48" name="Freihand 47">
                <a:extLst>
                  <a:ext uri="{FF2B5EF4-FFF2-40B4-BE49-F238E27FC236}">
                    <a16:creationId xmlns:a16="http://schemas.microsoft.com/office/drawing/2014/main" id="{2CDB02CF-4B52-4E75-AA52-F42F9217EC38}"/>
                  </a:ext>
                </a:extLst>
              </p:cNvPr>
              <p:cNvPicPr/>
              <p:nvPr/>
            </p:nvPicPr>
            <p:blipFill>
              <a:blip r:embed="rId4"/>
              <a:stretch>
                <a:fillRect/>
              </a:stretch>
            </p:blipFill>
            <p:spPr>
              <a:xfrm>
                <a:off x="2225861" y="5990792"/>
                <a:ext cx="7009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9" name="Freihand 48">
                <a:extLst>
                  <a:ext uri="{FF2B5EF4-FFF2-40B4-BE49-F238E27FC236}">
                    <a16:creationId xmlns:a16="http://schemas.microsoft.com/office/drawing/2014/main" id="{E39A5735-9B2A-4B5D-8F36-9A501967979C}"/>
                  </a:ext>
                </a:extLst>
              </p14:cNvPr>
              <p14:cNvContentPartPr/>
              <p14:nvPr/>
            </p14:nvContentPartPr>
            <p14:xfrm>
              <a:off x="874061" y="6030392"/>
              <a:ext cx="801720" cy="70920"/>
            </p14:xfrm>
          </p:contentPart>
        </mc:Choice>
        <mc:Fallback xmlns="">
          <p:pic>
            <p:nvPicPr>
              <p:cNvPr id="49" name="Freihand 48">
                <a:extLst>
                  <a:ext uri="{FF2B5EF4-FFF2-40B4-BE49-F238E27FC236}">
                    <a16:creationId xmlns:a16="http://schemas.microsoft.com/office/drawing/2014/main" id="{E39A5735-9B2A-4B5D-8F36-9A501967979C}"/>
                  </a:ext>
                </a:extLst>
              </p:cNvPr>
              <p:cNvPicPr/>
              <p:nvPr/>
            </p:nvPicPr>
            <p:blipFill>
              <a:blip r:embed="rId6"/>
              <a:stretch>
                <a:fillRect/>
              </a:stretch>
            </p:blipFill>
            <p:spPr>
              <a:xfrm>
                <a:off x="869741" y="6026072"/>
                <a:ext cx="810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0" name="Freihand 49">
                <a:extLst>
                  <a:ext uri="{FF2B5EF4-FFF2-40B4-BE49-F238E27FC236}">
                    <a16:creationId xmlns:a16="http://schemas.microsoft.com/office/drawing/2014/main" id="{49F6568E-510B-429B-901A-F035143727AC}"/>
                  </a:ext>
                </a:extLst>
              </p14:cNvPr>
              <p14:cNvContentPartPr/>
              <p14:nvPr/>
            </p14:nvContentPartPr>
            <p14:xfrm>
              <a:off x="4108301" y="6072152"/>
              <a:ext cx="860400" cy="30600"/>
            </p14:xfrm>
          </p:contentPart>
        </mc:Choice>
        <mc:Fallback xmlns="">
          <p:pic>
            <p:nvPicPr>
              <p:cNvPr id="50" name="Freihand 49">
                <a:extLst>
                  <a:ext uri="{FF2B5EF4-FFF2-40B4-BE49-F238E27FC236}">
                    <a16:creationId xmlns:a16="http://schemas.microsoft.com/office/drawing/2014/main" id="{49F6568E-510B-429B-901A-F035143727AC}"/>
                  </a:ext>
                </a:extLst>
              </p:cNvPr>
              <p:cNvPicPr/>
              <p:nvPr/>
            </p:nvPicPr>
            <p:blipFill>
              <a:blip r:embed="rId8"/>
              <a:stretch>
                <a:fillRect/>
              </a:stretch>
            </p:blipFill>
            <p:spPr>
              <a:xfrm>
                <a:off x="4103981" y="6067832"/>
                <a:ext cx="869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Freihand 50">
                <a:extLst>
                  <a:ext uri="{FF2B5EF4-FFF2-40B4-BE49-F238E27FC236}">
                    <a16:creationId xmlns:a16="http://schemas.microsoft.com/office/drawing/2014/main" id="{EB7B910D-40D9-4F54-8037-AA8959D5457B}"/>
                  </a:ext>
                </a:extLst>
              </p14:cNvPr>
              <p14:cNvContentPartPr/>
              <p14:nvPr/>
            </p14:nvContentPartPr>
            <p14:xfrm>
              <a:off x="6346421" y="6091952"/>
              <a:ext cx="554760" cy="6480"/>
            </p14:xfrm>
          </p:contentPart>
        </mc:Choice>
        <mc:Fallback xmlns="">
          <p:pic>
            <p:nvPicPr>
              <p:cNvPr id="51" name="Freihand 50">
                <a:extLst>
                  <a:ext uri="{FF2B5EF4-FFF2-40B4-BE49-F238E27FC236}">
                    <a16:creationId xmlns:a16="http://schemas.microsoft.com/office/drawing/2014/main" id="{EB7B910D-40D9-4F54-8037-AA8959D5457B}"/>
                  </a:ext>
                </a:extLst>
              </p:cNvPr>
              <p:cNvPicPr/>
              <p:nvPr/>
            </p:nvPicPr>
            <p:blipFill>
              <a:blip r:embed="rId10"/>
              <a:stretch>
                <a:fillRect/>
              </a:stretch>
            </p:blipFill>
            <p:spPr>
              <a:xfrm>
                <a:off x="6342101" y="6087632"/>
                <a:ext cx="5634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2" name="Freihand 51">
                <a:extLst>
                  <a:ext uri="{FF2B5EF4-FFF2-40B4-BE49-F238E27FC236}">
                    <a16:creationId xmlns:a16="http://schemas.microsoft.com/office/drawing/2014/main" id="{FC892933-3329-483F-AA69-05448299D4E8}"/>
                  </a:ext>
                </a:extLst>
              </p14:cNvPr>
              <p14:cNvContentPartPr/>
              <p14:nvPr/>
            </p14:nvContentPartPr>
            <p14:xfrm>
              <a:off x="6295661" y="6054152"/>
              <a:ext cx="517680" cy="73440"/>
            </p14:xfrm>
          </p:contentPart>
        </mc:Choice>
        <mc:Fallback xmlns="">
          <p:pic>
            <p:nvPicPr>
              <p:cNvPr id="52" name="Freihand 51">
                <a:extLst>
                  <a:ext uri="{FF2B5EF4-FFF2-40B4-BE49-F238E27FC236}">
                    <a16:creationId xmlns:a16="http://schemas.microsoft.com/office/drawing/2014/main" id="{FC892933-3329-483F-AA69-05448299D4E8}"/>
                  </a:ext>
                </a:extLst>
              </p:cNvPr>
              <p:cNvPicPr/>
              <p:nvPr/>
            </p:nvPicPr>
            <p:blipFill>
              <a:blip r:embed="rId12"/>
              <a:stretch>
                <a:fillRect/>
              </a:stretch>
            </p:blipFill>
            <p:spPr>
              <a:xfrm>
                <a:off x="6291341" y="6049832"/>
                <a:ext cx="526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3" name="Freihand 52">
                <a:extLst>
                  <a:ext uri="{FF2B5EF4-FFF2-40B4-BE49-F238E27FC236}">
                    <a16:creationId xmlns:a16="http://schemas.microsoft.com/office/drawing/2014/main" id="{0EC6D27E-EE49-4D68-AF94-B9FE87E13FAB}"/>
                  </a:ext>
                </a:extLst>
              </p14:cNvPr>
              <p14:cNvContentPartPr/>
              <p14:nvPr/>
            </p14:nvContentPartPr>
            <p14:xfrm>
              <a:off x="7955621" y="2667992"/>
              <a:ext cx="213840" cy="525240"/>
            </p14:xfrm>
          </p:contentPart>
        </mc:Choice>
        <mc:Fallback xmlns="">
          <p:pic>
            <p:nvPicPr>
              <p:cNvPr id="53" name="Freihand 52">
                <a:extLst>
                  <a:ext uri="{FF2B5EF4-FFF2-40B4-BE49-F238E27FC236}">
                    <a16:creationId xmlns:a16="http://schemas.microsoft.com/office/drawing/2014/main" id="{0EC6D27E-EE49-4D68-AF94-B9FE87E13FAB}"/>
                  </a:ext>
                </a:extLst>
              </p:cNvPr>
              <p:cNvPicPr/>
              <p:nvPr/>
            </p:nvPicPr>
            <p:blipFill>
              <a:blip r:embed="rId14"/>
              <a:stretch>
                <a:fillRect/>
              </a:stretch>
            </p:blipFill>
            <p:spPr>
              <a:xfrm>
                <a:off x="7951301" y="2663672"/>
                <a:ext cx="22248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4811" name="Freihand 114810">
                <a:extLst>
                  <a:ext uri="{FF2B5EF4-FFF2-40B4-BE49-F238E27FC236}">
                    <a16:creationId xmlns:a16="http://schemas.microsoft.com/office/drawing/2014/main" id="{9FBEFD82-B48B-41F1-A8E3-CF94FF4079C0}"/>
                  </a:ext>
                </a:extLst>
              </p14:cNvPr>
              <p14:cNvContentPartPr/>
              <p14:nvPr/>
            </p14:nvContentPartPr>
            <p14:xfrm>
              <a:off x="1898621" y="3138512"/>
              <a:ext cx="550080" cy="422280"/>
            </p14:xfrm>
          </p:contentPart>
        </mc:Choice>
        <mc:Fallback xmlns="">
          <p:pic>
            <p:nvPicPr>
              <p:cNvPr id="114811" name="Freihand 114810">
                <a:extLst>
                  <a:ext uri="{FF2B5EF4-FFF2-40B4-BE49-F238E27FC236}">
                    <a16:creationId xmlns:a16="http://schemas.microsoft.com/office/drawing/2014/main" id="{9FBEFD82-B48B-41F1-A8E3-CF94FF4079C0}"/>
                  </a:ext>
                </a:extLst>
              </p:cNvPr>
              <p:cNvPicPr/>
              <p:nvPr/>
            </p:nvPicPr>
            <p:blipFill>
              <a:blip r:embed="rId16"/>
              <a:stretch>
                <a:fillRect/>
              </a:stretch>
            </p:blipFill>
            <p:spPr>
              <a:xfrm>
                <a:off x="1894301" y="3134192"/>
                <a:ext cx="5587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4813" name="Freihand 114812">
                <a:extLst>
                  <a:ext uri="{FF2B5EF4-FFF2-40B4-BE49-F238E27FC236}">
                    <a16:creationId xmlns:a16="http://schemas.microsoft.com/office/drawing/2014/main" id="{4B5E7F23-FA66-46E7-B8B4-E9112F395DFA}"/>
                  </a:ext>
                </a:extLst>
              </p14:cNvPr>
              <p14:cNvContentPartPr/>
              <p14:nvPr/>
            </p14:nvContentPartPr>
            <p14:xfrm>
              <a:off x="2375621" y="2998832"/>
              <a:ext cx="108720" cy="276120"/>
            </p14:xfrm>
          </p:contentPart>
        </mc:Choice>
        <mc:Fallback xmlns="">
          <p:pic>
            <p:nvPicPr>
              <p:cNvPr id="114813" name="Freihand 114812">
                <a:extLst>
                  <a:ext uri="{FF2B5EF4-FFF2-40B4-BE49-F238E27FC236}">
                    <a16:creationId xmlns:a16="http://schemas.microsoft.com/office/drawing/2014/main" id="{4B5E7F23-FA66-46E7-B8B4-E9112F395DFA}"/>
                  </a:ext>
                </a:extLst>
              </p:cNvPr>
              <p:cNvPicPr/>
              <p:nvPr/>
            </p:nvPicPr>
            <p:blipFill>
              <a:blip r:embed="rId18"/>
              <a:stretch>
                <a:fillRect/>
              </a:stretch>
            </p:blipFill>
            <p:spPr>
              <a:xfrm>
                <a:off x="2371301" y="2994512"/>
                <a:ext cx="1173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4815" name="Freihand 114814">
                <a:extLst>
                  <a:ext uri="{FF2B5EF4-FFF2-40B4-BE49-F238E27FC236}">
                    <a16:creationId xmlns:a16="http://schemas.microsoft.com/office/drawing/2014/main" id="{F33B24CD-1762-47B2-8869-474BE9135572}"/>
                  </a:ext>
                </a:extLst>
              </p14:cNvPr>
              <p14:cNvContentPartPr/>
              <p14:nvPr/>
            </p14:nvContentPartPr>
            <p14:xfrm>
              <a:off x="2472461" y="3123752"/>
              <a:ext cx="925560" cy="223200"/>
            </p14:xfrm>
          </p:contentPart>
        </mc:Choice>
        <mc:Fallback xmlns="">
          <p:pic>
            <p:nvPicPr>
              <p:cNvPr id="114815" name="Freihand 114814">
                <a:extLst>
                  <a:ext uri="{FF2B5EF4-FFF2-40B4-BE49-F238E27FC236}">
                    <a16:creationId xmlns:a16="http://schemas.microsoft.com/office/drawing/2014/main" id="{F33B24CD-1762-47B2-8869-474BE9135572}"/>
                  </a:ext>
                </a:extLst>
              </p:cNvPr>
              <p:cNvPicPr/>
              <p:nvPr/>
            </p:nvPicPr>
            <p:blipFill>
              <a:blip r:embed="rId20"/>
              <a:stretch>
                <a:fillRect/>
              </a:stretch>
            </p:blipFill>
            <p:spPr>
              <a:xfrm>
                <a:off x="2468141" y="3119432"/>
                <a:ext cx="9342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4817" name="Freihand 114816">
                <a:extLst>
                  <a:ext uri="{FF2B5EF4-FFF2-40B4-BE49-F238E27FC236}">
                    <a16:creationId xmlns:a16="http://schemas.microsoft.com/office/drawing/2014/main" id="{105F09A9-94FB-4ED9-BD3F-6E040FD2D71A}"/>
                  </a:ext>
                </a:extLst>
              </p14:cNvPr>
              <p14:cNvContentPartPr/>
              <p14:nvPr/>
            </p14:nvContentPartPr>
            <p14:xfrm>
              <a:off x="2009501" y="3141752"/>
              <a:ext cx="410040" cy="322200"/>
            </p14:xfrm>
          </p:contentPart>
        </mc:Choice>
        <mc:Fallback xmlns="">
          <p:pic>
            <p:nvPicPr>
              <p:cNvPr id="114817" name="Freihand 114816">
                <a:extLst>
                  <a:ext uri="{FF2B5EF4-FFF2-40B4-BE49-F238E27FC236}">
                    <a16:creationId xmlns:a16="http://schemas.microsoft.com/office/drawing/2014/main" id="{105F09A9-94FB-4ED9-BD3F-6E040FD2D71A}"/>
                  </a:ext>
                </a:extLst>
              </p:cNvPr>
              <p:cNvPicPr/>
              <p:nvPr/>
            </p:nvPicPr>
            <p:blipFill>
              <a:blip r:embed="rId22"/>
              <a:stretch>
                <a:fillRect/>
              </a:stretch>
            </p:blipFill>
            <p:spPr>
              <a:xfrm>
                <a:off x="2005181" y="3137432"/>
                <a:ext cx="4186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4819" name="Freihand 114818">
                <a:extLst>
                  <a:ext uri="{FF2B5EF4-FFF2-40B4-BE49-F238E27FC236}">
                    <a16:creationId xmlns:a16="http://schemas.microsoft.com/office/drawing/2014/main" id="{37E5315A-CE7A-4787-8EBC-F5C53038DCB0}"/>
                  </a:ext>
                </a:extLst>
              </p14:cNvPr>
              <p14:cNvContentPartPr/>
              <p14:nvPr/>
            </p14:nvContentPartPr>
            <p14:xfrm>
              <a:off x="7001621" y="4359632"/>
              <a:ext cx="100800" cy="54360"/>
            </p14:xfrm>
          </p:contentPart>
        </mc:Choice>
        <mc:Fallback xmlns="">
          <p:pic>
            <p:nvPicPr>
              <p:cNvPr id="114819" name="Freihand 114818">
                <a:extLst>
                  <a:ext uri="{FF2B5EF4-FFF2-40B4-BE49-F238E27FC236}">
                    <a16:creationId xmlns:a16="http://schemas.microsoft.com/office/drawing/2014/main" id="{37E5315A-CE7A-4787-8EBC-F5C53038DCB0}"/>
                  </a:ext>
                </a:extLst>
              </p:cNvPr>
              <p:cNvPicPr/>
              <p:nvPr/>
            </p:nvPicPr>
            <p:blipFill>
              <a:blip r:embed="rId24"/>
              <a:stretch>
                <a:fillRect/>
              </a:stretch>
            </p:blipFill>
            <p:spPr>
              <a:xfrm>
                <a:off x="6997301" y="4355312"/>
                <a:ext cx="109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4830" name="Freihand 114829">
                <a:extLst>
                  <a:ext uri="{FF2B5EF4-FFF2-40B4-BE49-F238E27FC236}">
                    <a16:creationId xmlns:a16="http://schemas.microsoft.com/office/drawing/2014/main" id="{E01D8900-F443-4194-AC0A-E4AA639AC528}"/>
                  </a:ext>
                </a:extLst>
              </p14:cNvPr>
              <p14:cNvContentPartPr/>
              <p14:nvPr/>
            </p14:nvContentPartPr>
            <p14:xfrm>
              <a:off x="6353981" y="3257672"/>
              <a:ext cx="527400" cy="1144080"/>
            </p14:xfrm>
          </p:contentPart>
        </mc:Choice>
        <mc:Fallback xmlns="">
          <p:pic>
            <p:nvPicPr>
              <p:cNvPr id="114830" name="Freihand 114829">
                <a:extLst>
                  <a:ext uri="{FF2B5EF4-FFF2-40B4-BE49-F238E27FC236}">
                    <a16:creationId xmlns:a16="http://schemas.microsoft.com/office/drawing/2014/main" id="{E01D8900-F443-4194-AC0A-E4AA639AC528}"/>
                  </a:ext>
                </a:extLst>
              </p:cNvPr>
              <p:cNvPicPr/>
              <p:nvPr/>
            </p:nvPicPr>
            <p:blipFill>
              <a:blip r:embed="rId26"/>
              <a:stretch>
                <a:fillRect/>
              </a:stretch>
            </p:blipFill>
            <p:spPr>
              <a:xfrm>
                <a:off x="6349661" y="3253352"/>
                <a:ext cx="536040" cy="1152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4831" name="Freihand 114830">
                <a:extLst>
                  <a:ext uri="{FF2B5EF4-FFF2-40B4-BE49-F238E27FC236}">
                    <a16:creationId xmlns:a16="http://schemas.microsoft.com/office/drawing/2014/main" id="{A5DD75EF-1A03-405B-A422-79ADF1FDC4C6}"/>
                  </a:ext>
                </a:extLst>
              </p14:cNvPr>
              <p14:cNvContentPartPr/>
              <p14:nvPr/>
            </p14:nvContentPartPr>
            <p14:xfrm>
              <a:off x="8975141" y="1292432"/>
              <a:ext cx="1951560" cy="988560"/>
            </p14:xfrm>
          </p:contentPart>
        </mc:Choice>
        <mc:Fallback xmlns="">
          <p:pic>
            <p:nvPicPr>
              <p:cNvPr id="114831" name="Freihand 114830">
                <a:extLst>
                  <a:ext uri="{FF2B5EF4-FFF2-40B4-BE49-F238E27FC236}">
                    <a16:creationId xmlns:a16="http://schemas.microsoft.com/office/drawing/2014/main" id="{A5DD75EF-1A03-405B-A422-79ADF1FDC4C6}"/>
                  </a:ext>
                </a:extLst>
              </p:cNvPr>
              <p:cNvPicPr/>
              <p:nvPr/>
            </p:nvPicPr>
            <p:blipFill>
              <a:blip r:embed="rId28"/>
              <a:stretch>
                <a:fillRect/>
              </a:stretch>
            </p:blipFill>
            <p:spPr>
              <a:xfrm>
                <a:off x="8970821" y="1288112"/>
                <a:ext cx="1960200" cy="997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4833" name="Freihand 114832">
                <a:extLst>
                  <a:ext uri="{FF2B5EF4-FFF2-40B4-BE49-F238E27FC236}">
                    <a16:creationId xmlns:a16="http://schemas.microsoft.com/office/drawing/2014/main" id="{145FB0E0-A83C-4FDE-90CA-C7E77C70024C}"/>
                  </a:ext>
                </a:extLst>
              </p14:cNvPr>
              <p14:cNvContentPartPr/>
              <p14:nvPr/>
            </p14:nvContentPartPr>
            <p14:xfrm>
              <a:off x="6355781" y="4069112"/>
              <a:ext cx="1036800" cy="561240"/>
            </p14:xfrm>
          </p:contentPart>
        </mc:Choice>
        <mc:Fallback xmlns="">
          <p:pic>
            <p:nvPicPr>
              <p:cNvPr id="114833" name="Freihand 114832">
                <a:extLst>
                  <a:ext uri="{FF2B5EF4-FFF2-40B4-BE49-F238E27FC236}">
                    <a16:creationId xmlns:a16="http://schemas.microsoft.com/office/drawing/2014/main" id="{145FB0E0-A83C-4FDE-90CA-C7E77C70024C}"/>
                  </a:ext>
                </a:extLst>
              </p:cNvPr>
              <p:cNvPicPr/>
              <p:nvPr/>
            </p:nvPicPr>
            <p:blipFill>
              <a:blip r:embed="rId30"/>
              <a:stretch>
                <a:fillRect/>
              </a:stretch>
            </p:blipFill>
            <p:spPr>
              <a:xfrm>
                <a:off x="6351461" y="4064792"/>
                <a:ext cx="1045440" cy="569880"/>
              </a:xfrm>
              <a:prstGeom prst="rect">
                <a:avLst/>
              </a:prstGeom>
            </p:spPr>
          </p:pic>
        </mc:Fallback>
      </mc:AlternateContent>
      <p:grpSp>
        <p:nvGrpSpPr>
          <p:cNvPr id="114841" name="Gruppieren 114840">
            <a:extLst>
              <a:ext uri="{FF2B5EF4-FFF2-40B4-BE49-F238E27FC236}">
                <a16:creationId xmlns:a16="http://schemas.microsoft.com/office/drawing/2014/main" id="{56818C9F-D665-4395-9ABE-4CB3668FD22E}"/>
              </a:ext>
            </a:extLst>
          </p:cNvPr>
          <p:cNvGrpSpPr/>
          <p:nvPr/>
        </p:nvGrpSpPr>
        <p:grpSpPr>
          <a:xfrm>
            <a:off x="1051901" y="579992"/>
            <a:ext cx="9719280" cy="4529520"/>
            <a:chOff x="1051901" y="579992"/>
            <a:chExt cx="9719280" cy="4529520"/>
          </a:xfrm>
        </p:grpSpPr>
        <mc:AlternateContent xmlns:mc="http://schemas.openxmlformats.org/markup-compatibility/2006" xmlns:p14="http://schemas.microsoft.com/office/powerpoint/2010/main">
          <mc:Choice Requires="p14">
            <p:contentPart p14:bwMode="auto" r:id="rId31">
              <p14:nvContentPartPr>
                <p14:cNvPr id="54" name="Freihand 53">
                  <a:extLst>
                    <a:ext uri="{FF2B5EF4-FFF2-40B4-BE49-F238E27FC236}">
                      <a16:creationId xmlns:a16="http://schemas.microsoft.com/office/drawing/2014/main" id="{0C1AE619-FA50-4FB7-85B1-F8B64EDA8DCE}"/>
                    </a:ext>
                  </a:extLst>
                </p14:cNvPr>
                <p14:cNvContentPartPr/>
                <p14:nvPr/>
              </p14:nvContentPartPr>
              <p14:xfrm>
                <a:off x="1136141" y="4255952"/>
                <a:ext cx="162720" cy="853560"/>
              </p14:xfrm>
            </p:contentPart>
          </mc:Choice>
          <mc:Fallback xmlns="">
            <p:pic>
              <p:nvPicPr>
                <p:cNvPr id="54" name="Freihand 53">
                  <a:extLst>
                    <a:ext uri="{FF2B5EF4-FFF2-40B4-BE49-F238E27FC236}">
                      <a16:creationId xmlns:a16="http://schemas.microsoft.com/office/drawing/2014/main" id="{0C1AE619-FA50-4FB7-85B1-F8B64EDA8DCE}"/>
                    </a:ext>
                  </a:extLst>
                </p:cNvPr>
                <p:cNvPicPr/>
                <p:nvPr/>
              </p:nvPicPr>
              <p:blipFill>
                <a:blip r:embed="rId32"/>
                <a:stretch>
                  <a:fillRect/>
                </a:stretch>
              </p:blipFill>
              <p:spPr>
                <a:xfrm>
                  <a:off x="1131821" y="4251632"/>
                  <a:ext cx="171360" cy="862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 name="Freihand 1">
                  <a:extLst>
                    <a:ext uri="{FF2B5EF4-FFF2-40B4-BE49-F238E27FC236}">
                      <a16:creationId xmlns:a16="http://schemas.microsoft.com/office/drawing/2014/main" id="{7F54A0BB-0993-420F-B2B0-0D008F395004}"/>
                    </a:ext>
                  </a:extLst>
                </p14:cNvPr>
                <p14:cNvContentPartPr/>
                <p14:nvPr/>
              </p14:nvContentPartPr>
              <p14:xfrm>
                <a:off x="8832581" y="2107112"/>
                <a:ext cx="162720" cy="70920"/>
              </p14:xfrm>
            </p:contentPart>
          </mc:Choice>
          <mc:Fallback xmlns="">
            <p:pic>
              <p:nvPicPr>
                <p:cNvPr id="2" name="Freihand 1">
                  <a:extLst>
                    <a:ext uri="{FF2B5EF4-FFF2-40B4-BE49-F238E27FC236}">
                      <a16:creationId xmlns:a16="http://schemas.microsoft.com/office/drawing/2014/main" id="{7F54A0BB-0993-420F-B2B0-0D008F395004}"/>
                    </a:ext>
                  </a:extLst>
                </p:cNvPr>
                <p:cNvPicPr/>
                <p:nvPr/>
              </p:nvPicPr>
              <p:blipFill>
                <a:blip r:embed="rId34"/>
                <a:stretch>
                  <a:fillRect/>
                </a:stretch>
              </p:blipFill>
              <p:spPr>
                <a:xfrm>
                  <a:off x="8828261" y="2102792"/>
                  <a:ext cx="171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 name="Freihand 3">
                  <a:extLst>
                    <a:ext uri="{FF2B5EF4-FFF2-40B4-BE49-F238E27FC236}">
                      <a16:creationId xmlns:a16="http://schemas.microsoft.com/office/drawing/2014/main" id="{5BB9AB80-0968-4837-8560-7B33F7DBDF9A}"/>
                    </a:ext>
                  </a:extLst>
                </p14:cNvPr>
                <p14:cNvContentPartPr/>
                <p14:nvPr/>
              </p14:nvContentPartPr>
              <p14:xfrm>
                <a:off x="8764181" y="2078672"/>
                <a:ext cx="173880" cy="146520"/>
              </p14:xfrm>
            </p:contentPart>
          </mc:Choice>
          <mc:Fallback xmlns="">
            <p:pic>
              <p:nvPicPr>
                <p:cNvPr id="4" name="Freihand 3">
                  <a:extLst>
                    <a:ext uri="{FF2B5EF4-FFF2-40B4-BE49-F238E27FC236}">
                      <a16:creationId xmlns:a16="http://schemas.microsoft.com/office/drawing/2014/main" id="{5BB9AB80-0968-4837-8560-7B33F7DBDF9A}"/>
                    </a:ext>
                  </a:extLst>
                </p:cNvPr>
                <p:cNvPicPr/>
                <p:nvPr/>
              </p:nvPicPr>
              <p:blipFill>
                <a:blip r:embed="rId36"/>
                <a:stretch>
                  <a:fillRect/>
                </a:stretch>
              </p:blipFill>
              <p:spPr>
                <a:xfrm>
                  <a:off x="8759861" y="2074352"/>
                  <a:ext cx="182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 name="Freihand 5">
                  <a:extLst>
                    <a:ext uri="{FF2B5EF4-FFF2-40B4-BE49-F238E27FC236}">
                      <a16:creationId xmlns:a16="http://schemas.microsoft.com/office/drawing/2014/main" id="{BFA5CCB7-8A96-48A0-87CD-0ECF119A662C}"/>
                    </a:ext>
                  </a:extLst>
                </p14:cNvPr>
                <p14:cNvContentPartPr/>
                <p14:nvPr/>
              </p14:nvContentPartPr>
              <p14:xfrm>
                <a:off x="9087101" y="1941152"/>
                <a:ext cx="121320" cy="173880"/>
              </p14:xfrm>
            </p:contentPart>
          </mc:Choice>
          <mc:Fallback xmlns="">
            <p:pic>
              <p:nvPicPr>
                <p:cNvPr id="6" name="Freihand 5">
                  <a:extLst>
                    <a:ext uri="{FF2B5EF4-FFF2-40B4-BE49-F238E27FC236}">
                      <a16:creationId xmlns:a16="http://schemas.microsoft.com/office/drawing/2014/main" id="{BFA5CCB7-8A96-48A0-87CD-0ECF119A662C}"/>
                    </a:ext>
                  </a:extLst>
                </p:cNvPr>
                <p:cNvPicPr/>
                <p:nvPr/>
              </p:nvPicPr>
              <p:blipFill>
                <a:blip r:embed="rId38"/>
                <a:stretch>
                  <a:fillRect/>
                </a:stretch>
              </p:blipFill>
              <p:spPr>
                <a:xfrm>
                  <a:off x="9082781" y="1936832"/>
                  <a:ext cx="129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 name="Freihand 6">
                  <a:extLst>
                    <a:ext uri="{FF2B5EF4-FFF2-40B4-BE49-F238E27FC236}">
                      <a16:creationId xmlns:a16="http://schemas.microsoft.com/office/drawing/2014/main" id="{E43985C4-64EF-4B58-B472-D0D5426C1659}"/>
                    </a:ext>
                  </a:extLst>
                </p14:cNvPr>
                <p14:cNvContentPartPr/>
                <p14:nvPr/>
              </p14:nvContentPartPr>
              <p14:xfrm>
                <a:off x="9195821" y="1986872"/>
                <a:ext cx="216000" cy="88200"/>
              </p14:xfrm>
            </p:contentPart>
          </mc:Choice>
          <mc:Fallback xmlns="">
            <p:pic>
              <p:nvPicPr>
                <p:cNvPr id="7" name="Freihand 6">
                  <a:extLst>
                    <a:ext uri="{FF2B5EF4-FFF2-40B4-BE49-F238E27FC236}">
                      <a16:creationId xmlns:a16="http://schemas.microsoft.com/office/drawing/2014/main" id="{E43985C4-64EF-4B58-B472-D0D5426C1659}"/>
                    </a:ext>
                  </a:extLst>
                </p:cNvPr>
                <p:cNvPicPr/>
                <p:nvPr/>
              </p:nvPicPr>
              <p:blipFill>
                <a:blip r:embed="rId40"/>
                <a:stretch>
                  <a:fillRect/>
                </a:stretch>
              </p:blipFill>
              <p:spPr>
                <a:xfrm>
                  <a:off x="9191501" y="1982552"/>
                  <a:ext cx="224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 name="Freihand 7">
                  <a:extLst>
                    <a:ext uri="{FF2B5EF4-FFF2-40B4-BE49-F238E27FC236}">
                      <a16:creationId xmlns:a16="http://schemas.microsoft.com/office/drawing/2014/main" id="{2540A9BF-C4EC-4658-8C15-BD7A3594ABF9}"/>
                    </a:ext>
                  </a:extLst>
                </p14:cNvPr>
                <p14:cNvContentPartPr/>
                <p14:nvPr/>
              </p14:nvContentPartPr>
              <p14:xfrm>
                <a:off x="9419741" y="1933592"/>
                <a:ext cx="87840" cy="245520"/>
              </p14:xfrm>
            </p:contentPart>
          </mc:Choice>
          <mc:Fallback xmlns="">
            <p:pic>
              <p:nvPicPr>
                <p:cNvPr id="8" name="Freihand 7">
                  <a:extLst>
                    <a:ext uri="{FF2B5EF4-FFF2-40B4-BE49-F238E27FC236}">
                      <a16:creationId xmlns:a16="http://schemas.microsoft.com/office/drawing/2014/main" id="{2540A9BF-C4EC-4658-8C15-BD7A3594ABF9}"/>
                    </a:ext>
                  </a:extLst>
                </p:cNvPr>
                <p:cNvPicPr/>
                <p:nvPr/>
              </p:nvPicPr>
              <p:blipFill>
                <a:blip r:embed="rId42"/>
                <a:stretch>
                  <a:fillRect/>
                </a:stretch>
              </p:blipFill>
              <p:spPr>
                <a:xfrm>
                  <a:off x="9415421" y="1929272"/>
                  <a:ext cx="964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 name="Freihand 11">
                  <a:extLst>
                    <a:ext uri="{FF2B5EF4-FFF2-40B4-BE49-F238E27FC236}">
                      <a16:creationId xmlns:a16="http://schemas.microsoft.com/office/drawing/2014/main" id="{9823ED8C-E381-4CCD-81FE-6EA4F3775E36}"/>
                    </a:ext>
                  </a:extLst>
                </p14:cNvPr>
                <p14:cNvContentPartPr/>
                <p14:nvPr/>
              </p14:nvContentPartPr>
              <p14:xfrm>
                <a:off x="9538181" y="1740632"/>
                <a:ext cx="178200" cy="291600"/>
              </p14:xfrm>
            </p:contentPart>
          </mc:Choice>
          <mc:Fallback xmlns="">
            <p:pic>
              <p:nvPicPr>
                <p:cNvPr id="12" name="Freihand 11">
                  <a:extLst>
                    <a:ext uri="{FF2B5EF4-FFF2-40B4-BE49-F238E27FC236}">
                      <a16:creationId xmlns:a16="http://schemas.microsoft.com/office/drawing/2014/main" id="{9823ED8C-E381-4CCD-81FE-6EA4F3775E36}"/>
                    </a:ext>
                  </a:extLst>
                </p:cNvPr>
                <p:cNvPicPr/>
                <p:nvPr/>
              </p:nvPicPr>
              <p:blipFill>
                <a:blip r:embed="rId44"/>
                <a:stretch>
                  <a:fillRect/>
                </a:stretch>
              </p:blipFill>
              <p:spPr>
                <a:xfrm>
                  <a:off x="9533861" y="1736312"/>
                  <a:ext cx="1868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5" name="Freihand 14">
                  <a:extLst>
                    <a:ext uri="{FF2B5EF4-FFF2-40B4-BE49-F238E27FC236}">
                      <a16:creationId xmlns:a16="http://schemas.microsoft.com/office/drawing/2014/main" id="{5D823197-1121-4726-9A8A-BA2D39D98E82}"/>
                    </a:ext>
                  </a:extLst>
                </p14:cNvPr>
                <p14:cNvContentPartPr/>
                <p14:nvPr/>
              </p14:nvContentPartPr>
              <p14:xfrm>
                <a:off x="9689741" y="1735952"/>
                <a:ext cx="65880" cy="51840"/>
              </p14:xfrm>
            </p:contentPart>
          </mc:Choice>
          <mc:Fallback xmlns="">
            <p:pic>
              <p:nvPicPr>
                <p:cNvPr id="15" name="Freihand 14">
                  <a:extLst>
                    <a:ext uri="{FF2B5EF4-FFF2-40B4-BE49-F238E27FC236}">
                      <a16:creationId xmlns:a16="http://schemas.microsoft.com/office/drawing/2014/main" id="{5D823197-1121-4726-9A8A-BA2D39D98E82}"/>
                    </a:ext>
                  </a:extLst>
                </p:cNvPr>
                <p:cNvPicPr/>
                <p:nvPr/>
              </p:nvPicPr>
              <p:blipFill>
                <a:blip r:embed="rId46"/>
                <a:stretch>
                  <a:fillRect/>
                </a:stretch>
              </p:blipFill>
              <p:spPr>
                <a:xfrm>
                  <a:off x="9685421" y="1731632"/>
                  <a:ext cx="74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8" name="Freihand 17">
                  <a:extLst>
                    <a:ext uri="{FF2B5EF4-FFF2-40B4-BE49-F238E27FC236}">
                      <a16:creationId xmlns:a16="http://schemas.microsoft.com/office/drawing/2014/main" id="{12D6475E-ED84-4129-A895-A5DCDC91496F}"/>
                    </a:ext>
                  </a:extLst>
                </p14:cNvPr>
                <p14:cNvContentPartPr/>
                <p14:nvPr/>
              </p14:nvContentPartPr>
              <p14:xfrm>
                <a:off x="9737261" y="1782392"/>
                <a:ext cx="48240" cy="74880"/>
              </p14:xfrm>
            </p:contentPart>
          </mc:Choice>
          <mc:Fallback xmlns="">
            <p:pic>
              <p:nvPicPr>
                <p:cNvPr id="18" name="Freihand 17">
                  <a:extLst>
                    <a:ext uri="{FF2B5EF4-FFF2-40B4-BE49-F238E27FC236}">
                      <a16:creationId xmlns:a16="http://schemas.microsoft.com/office/drawing/2014/main" id="{12D6475E-ED84-4129-A895-A5DCDC91496F}"/>
                    </a:ext>
                  </a:extLst>
                </p:cNvPr>
                <p:cNvPicPr/>
                <p:nvPr/>
              </p:nvPicPr>
              <p:blipFill>
                <a:blip r:embed="rId48"/>
                <a:stretch>
                  <a:fillRect/>
                </a:stretch>
              </p:blipFill>
              <p:spPr>
                <a:xfrm>
                  <a:off x="9732941" y="1778072"/>
                  <a:ext cx="56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2" name="Freihand 21">
                  <a:extLst>
                    <a:ext uri="{FF2B5EF4-FFF2-40B4-BE49-F238E27FC236}">
                      <a16:creationId xmlns:a16="http://schemas.microsoft.com/office/drawing/2014/main" id="{711CD226-8AE0-446E-B6E1-067DC47168FC}"/>
                    </a:ext>
                  </a:extLst>
                </p14:cNvPr>
                <p14:cNvContentPartPr/>
                <p14:nvPr/>
              </p14:nvContentPartPr>
              <p14:xfrm>
                <a:off x="9789101" y="1659632"/>
                <a:ext cx="132480" cy="160200"/>
              </p14:xfrm>
            </p:contentPart>
          </mc:Choice>
          <mc:Fallback xmlns="">
            <p:pic>
              <p:nvPicPr>
                <p:cNvPr id="22" name="Freihand 21">
                  <a:extLst>
                    <a:ext uri="{FF2B5EF4-FFF2-40B4-BE49-F238E27FC236}">
                      <a16:creationId xmlns:a16="http://schemas.microsoft.com/office/drawing/2014/main" id="{711CD226-8AE0-446E-B6E1-067DC47168FC}"/>
                    </a:ext>
                  </a:extLst>
                </p:cNvPr>
                <p:cNvPicPr/>
                <p:nvPr/>
              </p:nvPicPr>
              <p:blipFill>
                <a:blip r:embed="rId50"/>
                <a:stretch>
                  <a:fillRect/>
                </a:stretch>
              </p:blipFill>
              <p:spPr>
                <a:xfrm>
                  <a:off x="9784781" y="1655312"/>
                  <a:ext cx="141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08DA2194-098E-40BC-9D2D-E5AAA0F5AE55}"/>
                    </a:ext>
                  </a:extLst>
                </p14:cNvPr>
                <p14:cNvContentPartPr/>
                <p14:nvPr/>
              </p14:nvContentPartPr>
              <p14:xfrm>
                <a:off x="9891701" y="1649192"/>
                <a:ext cx="183240" cy="211680"/>
              </p14:xfrm>
            </p:contentPart>
          </mc:Choice>
          <mc:Fallback xmlns="">
            <p:pic>
              <p:nvPicPr>
                <p:cNvPr id="24" name="Freihand 23">
                  <a:extLst>
                    <a:ext uri="{FF2B5EF4-FFF2-40B4-BE49-F238E27FC236}">
                      <a16:creationId xmlns:a16="http://schemas.microsoft.com/office/drawing/2014/main" id="{08DA2194-098E-40BC-9D2D-E5AAA0F5AE55}"/>
                    </a:ext>
                  </a:extLst>
                </p:cNvPr>
                <p:cNvPicPr/>
                <p:nvPr/>
              </p:nvPicPr>
              <p:blipFill>
                <a:blip r:embed="rId52"/>
                <a:stretch>
                  <a:fillRect/>
                </a:stretch>
              </p:blipFill>
              <p:spPr>
                <a:xfrm>
                  <a:off x="9887381" y="1644872"/>
                  <a:ext cx="1918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ABCDACEB-AC2A-4EF8-807E-24D7A0B886FB}"/>
                    </a:ext>
                  </a:extLst>
                </p14:cNvPr>
                <p14:cNvContentPartPr/>
                <p14:nvPr/>
              </p14:nvContentPartPr>
              <p14:xfrm>
                <a:off x="10213181" y="1515272"/>
                <a:ext cx="71280" cy="179280"/>
              </p14:xfrm>
            </p:contentPart>
          </mc:Choice>
          <mc:Fallback xmlns="">
            <p:pic>
              <p:nvPicPr>
                <p:cNvPr id="25" name="Freihand 24">
                  <a:extLst>
                    <a:ext uri="{FF2B5EF4-FFF2-40B4-BE49-F238E27FC236}">
                      <a16:creationId xmlns:a16="http://schemas.microsoft.com/office/drawing/2014/main" id="{ABCDACEB-AC2A-4EF8-807E-24D7A0B886FB}"/>
                    </a:ext>
                  </a:extLst>
                </p:cNvPr>
                <p:cNvPicPr/>
                <p:nvPr/>
              </p:nvPicPr>
              <p:blipFill>
                <a:blip r:embed="rId54"/>
                <a:stretch>
                  <a:fillRect/>
                </a:stretch>
              </p:blipFill>
              <p:spPr>
                <a:xfrm>
                  <a:off x="10208861" y="1510952"/>
                  <a:ext cx="79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Freihand 25">
                  <a:extLst>
                    <a:ext uri="{FF2B5EF4-FFF2-40B4-BE49-F238E27FC236}">
                      <a16:creationId xmlns:a16="http://schemas.microsoft.com/office/drawing/2014/main" id="{58C7D31E-7F2E-4663-BC02-1FD2FB8D5501}"/>
                    </a:ext>
                  </a:extLst>
                </p14:cNvPr>
                <p14:cNvContentPartPr/>
                <p14:nvPr/>
              </p14:nvContentPartPr>
              <p14:xfrm>
                <a:off x="10097261" y="1440032"/>
                <a:ext cx="154800" cy="102960"/>
              </p14:xfrm>
            </p:contentPart>
          </mc:Choice>
          <mc:Fallback xmlns="">
            <p:pic>
              <p:nvPicPr>
                <p:cNvPr id="26" name="Freihand 25">
                  <a:extLst>
                    <a:ext uri="{FF2B5EF4-FFF2-40B4-BE49-F238E27FC236}">
                      <a16:creationId xmlns:a16="http://schemas.microsoft.com/office/drawing/2014/main" id="{58C7D31E-7F2E-4663-BC02-1FD2FB8D5501}"/>
                    </a:ext>
                  </a:extLst>
                </p:cNvPr>
                <p:cNvPicPr/>
                <p:nvPr/>
              </p:nvPicPr>
              <p:blipFill>
                <a:blip r:embed="rId56"/>
                <a:stretch>
                  <a:fillRect/>
                </a:stretch>
              </p:blipFill>
              <p:spPr>
                <a:xfrm>
                  <a:off x="10092941" y="1435712"/>
                  <a:ext cx="163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061CB56A-BC80-4751-9024-F585567D050D}"/>
                    </a:ext>
                  </a:extLst>
                </p14:cNvPr>
                <p14:cNvContentPartPr/>
                <p14:nvPr/>
              </p14:nvContentPartPr>
              <p14:xfrm>
                <a:off x="10308221" y="1470992"/>
                <a:ext cx="283320" cy="140760"/>
              </p14:xfrm>
            </p:contentPart>
          </mc:Choice>
          <mc:Fallback xmlns="">
            <p:pic>
              <p:nvPicPr>
                <p:cNvPr id="27" name="Freihand 26">
                  <a:extLst>
                    <a:ext uri="{FF2B5EF4-FFF2-40B4-BE49-F238E27FC236}">
                      <a16:creationId xmlns:a16="http://schemas.microsoft.com/office/drawing/2014/main" id="{061CB56A-BC80-4751-9024-F585567D050D}"/>
                    </a:ext>
                  </a:extLst>
                </p:cNvPr>
                <p:cNvPicPr/>
                <p:nvPr/>
              </p:nvPicPr>
              <p:blipFill>
                <a:blip r:embed="rId58"/>
                <a:stretch>
                  <a:fillRect/>
                </a:stretch>
              </p:blipFill>
              <p:spPr>
                <a:xfrm>
                  <a:off x="10303901" y="1466672"/>
                  <a:ext cx="291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Freihand 30">
                  <a:extLst>
                    <a:ext uri="{FF2B5EF4-FFF2-40B4-BE49-F238E27FC236}">
                      <a16:creationId xmlns:a16="http://schemas.microsoft.com/office/drawing/2014/main" id="{072C1E06-D41B-4584-9383-51E2CB2F91F2}"/>
                    </a:ext>
                  </a:extLst>
                </p14:cNvPr>
                <p14:cNvContentPartPr/>
                <p14:nvPr/>
              </p14:nvContentPartPr>
              <p14:xfrm>
                <a:off x="10597301" y="1296752"/>
                <a:ext cx="173880" cy="170640"/>
              </p14:xfrm>
            </p:contentPart>
          </mc:Choice>
          <mc:Fallback xmlns="">
            <p:pic>
              <p:nvPicPr>
                <p:cNvPr id="31" name="Freihand 30">
                  <a:extLst>
                    <a:ext uri="{FF2B5EF4-FFF2-40B4-BE49-F238E27FC236}">
                      <a16:creationId xmlns:a16="http://schemas.microsoft.com/office/drawing/2014/main" id="{072C1E06-D41B-4584-9383-51E2CB2F91F2}"/>
                    </a:ext>
                  </a:extLst>
                </p:cNvPr>
                <p:cNvPicPr/>
                <p:nvPr/>
              </p:nvPicPr>
              <p:blipFill>
                <a:blip r:embed="rId60"/>
                <a:stretch>
                  <a:fillRect/>
                </a:stretch>
              </p:blipFill>
              <p:spPr>
                <a:xfrm>
                  <a:off x="10592981" y="1292432"/>
                  <a:ext cx="182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E9F01DE4-4CFC-4B60-9CD8-B2DABD974255}"/>
                    </a:ext>
                  </a:extLst>
                </p14:cNvPr>
                <p14:cNvContentPartPr/>
                <p14:nvPr/>
              </p14:nvContentPartPr>
              <p14:xfrm>
                <a:off x="8259821" y="1526072"/>
                <a:ext cx="119160" cy="141840"/>
              </p14:xfrm>
            </p:contentPart>
          </mc:Choice>
          <mc:Fallback xmlns="">
            <p:pic>
              <p:nvPicPr>
                <p:cNvPr id="33" name="Freihand 32">
                  <a:extLst>
                    <a:ext uri="{FF2B5EF4-FFF2-40B4-BE49-F238E27FC236}">
                      <a16:creationId xmlns:a16="http://schemas.microsoft.com/office/drawing/2014/main" id="{E9F01DE4-4CFC-4B60-9CD8-B2DABD974255}"/>
                    </a:ext>
                  </a:extLst>
                </p:cNvPr>
                <p:cNvPicPr/>
                <p:nvPr/>
              </p:nvPicPr>
              <p:blipFill>
                <a:blip r:embed="rId62"/>
                <a:stretch>
                  <a:fillRect/>
                </a:stretch>
              </p:blipFill>
              <p:spPr>
                <a:xfrm>
                  <a:off x="8255501" y="1521752"/>
                  <a:ext cx="127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C8B42CBE-24FC-4B13-9329-E9E0AC5385F8}"/>
                    </a:ext>
                  </a:extLst>
                </p14:cNvPr>
                <p14:cNvContentPartPr/>
                <p14:nvPr/>
              </p14:nvContentPartPr>
              <p14:xfrm>
                <a:off x="8342621" y="1616432"/>
                <a:ext cx="90360" cy="23760"/>
              </p14:xfrm>
            </p:contentPart>
          </mc:Choice>
          <mc:Fallback xmlns="">
            <p:pic>
              <p:nvPicPr>
                <p:cNvPr id="34" name="Freihand 33">
                  <a:extLst>
                    <a:ext uri="{FF2B5EF4-FFF2-40B4-BE49-F238E27FC236}">
                      <a16:creationId xmlns:a16="http://schemas.microsoft.com/office/drawing/2014/main" id="{C8B42CBE-24FC-4B13-9329-E9E0AC5385F8}"/>
                    </a:ext>
                  </a:extLst>
                </p:cNvPr>
                <p:cNvPicPr/>
                <p:nvPr/>
              </p:nvPicPr>
              <p:blipFill>
                <a:blip r:embed="rId64"/>
                <a:stretch>
                  <a:fillRect/>
                </a:stretch>
              </p:blipFill>
              <p:spPr>
                <a:xfrm>
                  <a:off x="8338301" y="1612112"/>
                  <a:ext cx="99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17EFA49B-4114-4E18-B8EB-BD7EAFB523F0}"/>
                    </a:ext>
                  </a:extLst>
                </p14:cNvPr>
                <p14:cNvContentPartPr/>
                <p14:nvPr/>
              </p14:nvContentPartPr>
              <p14:xfrm>
                <a:off x="8459261" y="1548752"/>
                <a:ext cx="207000" cy="77040"/>
              </p14:xfrm>
            </p:contentPart>
          </mc:Choice>
          <mc:Fallback xmlns="">
            <p:pic>
              <p:nvPicPr>
                <p:cNvPr id="35" name="Freihand 34">
                  <a:extLst>
                    <a:ext uri="{FF2B5EF4-FFF2-40B4-BE49-F238E27FC236}">
                      <a16:creationId xmlns:a16="http://schemas.microsoft.com/office/drawing/2014/main" id="{17EFA49B-4114-4E18-B8EB-BD7EAFB523F0}"/>
                    </a:ext>
                  </a:extLst>
                </p:cNvPr>
                <p:cNvPicPr/>
                <p:nvPr/>
              </p:nvPicPr>
              <p:blipFill>
                <a:blip r:embed="rId66"/>
                <a:stretch>
                  <a:fillRect/>
                </a:stretch>
              </p:blipFill>
              <p:spPr>
                <a:xfrm>
                  <a:off x="8454941" y="1544432"/>
                  <a:ext cx="215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11687DDA-A850-43BB-9088-5F278AC87D6B}"/>
                    </a:ext>
                  </a:extLst>
                </p14:cNvPr>
                <p14:cNvContentPartPr/>
                <p14:nvPr/>
              </p14:nvContentPartPr>
              <p14:xfrm>
                <a:off x="8693621" y="1407632"/>
                <a:ext cx="209880" cy="251640"/>
              </p14:xfrm>
            </p:contentPart>
          </mc:Choice>
          <mc:Fallback xmlns="">
            <p:pic>
              <p:nvPicPr>
                <p:cNvPr id="36" name="Freihand 35">
                  <a:extLst>
                    <a:ext uri="{FF2B5EF4-FFF2-40B4-BE49-F238E27FC236}">
                      <a16:creationId xmlns:a16="http://schemas.microsoft.com/office/drawing/2014/main" id="{11687DDA-A850-43BB-9088-5F278AC87D6B}"/>
                    </a:ext>
                  </a:extLst>
                </p:cNvPr>
                <p:cNvPicPr/>
                <p:nvPr/>
              </p:nvPicPr>
              <p:blipFill>
                <a:blip r:embed="rId68"/>
                <a:stretch>
                  <a:fillRect/>
                </a:stretch>
              </p:blipFill>
              <p:spPr>
                <a:xfrm>
                  <a:off x="8689301" y="1403312"/>
                  <a:ext cx="2185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Freihand 36">
                  <a:extLst>
                    <a:ext uri="{FF2B5EF4-FFF2-40B4-BE49-F238E27FC236}">
                      <a16:creationId xmlns:a16="http://schemas.microsoft.com/office/drawing/2014/main" id="{7328BF70-492D-48FC-9ECF-174E3A82BFDF}"/>
                    </a:ext>
                  </a:extLst>
                </p14:cNvPr>
                <p14:cNvContentPartPr/>
                <p14:nvPr/>
              </p14:nvContentPartPr>
              <p14:xfrm>
                <a:off x="8888381" y="1359752"/>
                <a:ext cx="114840" cy="61560"/>
              </p14:xfrm>
            </p:contentPart>
          </mc:Choice>
          <mc:Fallback xmlns="">
            <p:pic>
              <p:nvPicPr>
                <p:cNvPr id="37" name="Freihand 36">
                  <a:extLst>
                    <a:ext uri="{FF2B5EF4-FFF2-40B4-BE49-F238E27FC236}">
                      <a16:creationId xmlns:a16="http://schemas.microsoft.com/office/drawing/2014/main" id="{7328BF70-492D-48FC-9ECF-174E3A82BFDF}"/>
                    </a:ext>
                  </a:extLst>
                </p:cNvPr>
                <p:cNvPicPr/>
                <p:nvPr/>
              </p:nvPicPr>
              <p:blipFill>
                <a:blip r:embed="rId70"/>
                <a:stretch>
                  <a:fillRect/>
                </a:stretch>
              </p:blipFill>
              <p:spPr>
                <a:xfrm>
                  <a:off x="8884061" y="1355432"/>
                  <a:ext cx="123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Freihand 37">
                  <a:extLst>
                    <a:ext uri="{FF2B5EF4-FFF2-40B4-BE49-F238E27FC236}">
                      <a16:creationId xmlns:a16="http://schemas.microsoft.com/office/drawing/2014/main" id="{5CFB187D-B584-4AEA-98CF-A614F158CC63}"/>
                    </a:ext>
                  </a:extLst>
                </p14:cNvPr>
                <p14:cNvContentPartPr/>
                <p14:nvPr/>
              </p14:nvContentPartPr>
              <p14:xfrm>
                <a:off x="9001061" y="1235192"/>
                <a:ext cx="96120" cy="114480"/>
              </p14:xfrm>
            </p:contentPart>
          </mc:Choice>
          <mc:Fallback xmlns="">
            <p:pic>
              <p:nvPicPr>
                <p:cNvPr id="38" name="Freihand 37">
                  <a:extLst>
                    <a:ext uri="{FF2B5EF4-FFF2-40B4-BE49-F238E27FC236}">
                      <a16:creationId xmlns:a16="http://schemas.microsoft.com/office/drawing/2014/main" id="{5CFB187D-B584-4AEA-98CF-A614F158CC63}"/>
                    </a:ext>
                  </a:extLst>
                </p:cNvPr>
                <p:cNvPicPr/>
                <p:nvPr/>
              </p:nvPicPr>
              <p:blipFill>
                <a:blip r:embed="rId72"/>
                <a:stretch>
                  <a:fillRect/>
                </a:stretch>
              </p:blipFill>
              <p:spPr>
                <a:xfrm>
                  <a:off x="8996741" y="1230872"/>
                  <a:ext cx="104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Freihand 38">
                  <a:extLst>
                    <a:ext uri="{FF2B5EF4-FFF2-40B4-BE49-F238E27FC236}">
                      <a16:creationId xmlns:a16="http://schemas.microsoft.com/office/drawing/2014/main" id="{9CBD32BD-3C91-427F-A0A4-1C5D7B453338}"/>
                    </a:ext>
                  </a:extLst>
                </p14:cNvPr>
                <p14:cNvContentPartPr/>
                <p14:nvPr/>
              </p14:nvContentPartPr>
              <p14:xfrm>
                <a:off x="9101861" y="1157432"/>
                <a:ext cx="204120" cy="169920"/>
              </p14:xfrm>
            </p:contentPart>
          </mc:Choice>
          <mc:Fallback xmlns="">
            <p:pic>
              <p:nvPicPr>
                <p:cNvPr id="39" name="Freihand 38">
                  <a:extLst>
                    <a:ext uri="{FF2B5EF4-FFF2-40B4-BE49-F238E27FC236}">
                      <a16:creationId xmlns:a16="http://schemas.microsoft.com/office/drawing/2014/main" id="{9CBD32BD-3C91-427F-A0A4-1C5D7B453338}"/>
                    </a:ext>
                  </a:extLst>
                </p:cNvPr>
                <p:cNvPicPr/>
                <p:nvPr/>
              </p:nvPicPr>
              <p:blipFill>
                <a:blip r:embed="rId74"/>
                <a:stretch>
                  <a:fillRect/>
                </a:stretch>
              </p:blipFill>
              <p:spPr>
                <a:xfrm>
                  <a:off x="9097541" y="1153112"/>
                  <a:ext cx="212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FA4EA2FE-09AD-40BF-B986-909F81E5027B}"/>
                    </a:ext>
                  </a:extLst>
                </p14:cNvPr>
                <p14:cNvContentPartPr/>
                <p14:nvPr/>
              </p14:nvContentPartPr>
              <p14:xfrm>
                <a:off x="9313901" y="1090472"/>
                <a:ext cx="167760" cy="100080"/>
              </p14:xfrm>
            </p:contentPart>
          </mc:Choice>
          <mc:Fallback xmlns="">
            <p:pic>
              <p:nvPicPr>
                <p:cNvPr id="40" name="Freihand 39">
                  <a:extLst>
                    <a:ext uri="{FF2B5EF4-FFF2-40B4-BE49-F238E27FC236}">
                      <a16:creationId xmlns:a16="http://schemas.microsoft.com/office/drawing/2014/main" id="{FA4EA2FE-09AD-40BF-B986-909F81E5027B}"/>
                    </a:ext>
                  </a:extLst>
                </p:cNvPr>
                <p:cNvPicPr/>
                <p:nvPr/>
              </p:nvPicPr>
              <p:blipFill>
                <a:blip r:embed="rId76"/>
                <a:stretch>
                  <a:fillRect/>
                </a:stretch>
              </p:blipFill>
              <p:spPr>
                <a:xfrm>
                  <a:off x="9309581" y="1086152"/>
                  <a:ext cx="176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Freihand 40">
                  <a:extLst>
                    <a:ext uri="{FF2B5EF4-FFF2-40B4-BE49-F238E27FC236}">
                      <a16:creationId xmlns:a16="http://schemas.microsoft.com/office/drawing/2014/main" id="{8E12075A-2D18-45DB-82E5-7F63C7084390}"/>
                    </a:ext>
                  </a:extLst>
                </p14:cNvPr>
                <p14:cNvContentPartPr/>
                <p14:nvPr/>
              </p14:nvContentPartPr>
              <p14:xfrm>
                <a:off x="9350621" y="1105592"/>
                <a:ext cx="76320" cy="22320"/>
              </p14:xfrm>
            </p:contentPart>
          </mc:Choice>
          <mc:Fallback xmlns="">
            <p:pic>
              <p:nvPicPr>
                <p:cNvPr id="41" name="Freihand 40">
                  <a:extLst>
                    <a:ext uri="{FF2B5EF4-FFF2-40B4-BE49-F238E27FC236}">
                      <a16:creationId xmlns:a16="http://schemas.microsoft.com/office/drawing/2014/main" id="{8E12075A-2D18-45DB-82E5-7F63C7084390}"/>
                    </a:ext>
                  </a:extLst>
                </p:cNvPr>
                <p:cNvPicPr/>
                <p:nvPr/>
              </p:nvPicPr>
              <p:blipFill>
                <a:blip r:embed="rId78"/>
                <a:stretch>
                  <a:fillRect/>
                </a:stretch>
              </p:blipFill>
              <p:spPr>
                <a:xfrm>
                  <a:off x="9346301" y="1101272"/>
                  <a:ext cx="84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3E444FD8-9315-4C09-A76C-83E5290166F9}"/>
                    </a:ext>
                  </a:extLst>
                </p14:cNvPr>
                <p14:cNvContentPartPr/>
                <p14:nvPr/>
              </p14:nvContentPartPr>
              <p14:xfrm>
                <a:off x="9461141" y="1046912"/>
                <a:ext cx="73800" cy="198720"/>
              </p14:xfrm>
            </p:contentPart>
          </mc:Choice>
          <mc:Fallback xmlns="">
            <p:pic>
              <p:nvPicPr>
                <p:cNvPr id="42" name="Freihand 41">
                  <a:extLst>
                    <a:ext uri="{FF2B5EF4-FFF2-40B4-BE49-F238E27FC236}">
                      <a16:creationId xmlns:a16="http://schemas.microsoft.com/office/drawing/2014/main" id="{3E444FD8-9315-4C09-A76C-83E5290166F9}"/>
                    </a:ext>
                  </a:extLst>
                </p:cNvPr>
                <p:cNvPicPr/>
                <p:nvPr/>
              </p:nvPicPr>
              <p:blipFill>
                <a:blip r:embed="rId80"/>
                <a:stretch>
                  <a:fillRect/>
                </a:stretch>
              </p:blipFill>
              <p:spPr>
                <a:xfrm>
                  <a:off x="9456821" y="1042592"/>
                  <a:ext cx="82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C240E846-0132-472F-BDF7-DDEB803612A0}"/>
                    </a:ext>
                  </a:extLst>
                </p14:cNvPr>
                <p14:cNvContentPartPr/>
                <p14:nvPr/>
              </p14:nvContentPartPr>
              <p14:xfrm>
                <a:off x="9522701" y="949712"/>
                <a:ext cx="109080" cy="123120"/>
              </p14:xfrm>
            </p:contentPart>
          </mc:Choice>
          <mc:Fallback xmlns="">
            <p:pic>
              <p:nvPicPr>
                <p:cNvPr id="43" name="Freihand 42">
                  <a:extLst>
                    <a:ext uri="{FF2B5EF4-FFF2-40B4-BE49-F238E27FC236}">
                      <a16:creationId xmlns:a16="http://schemas.microsoft.com/office/drawing/2014/main" id="{C240E846-0132-472F-BDF7-DDEB803612A0}"/>
                    </a:ext>
                  </a:extLst>
                </p:cNvPr>
                <p:cNvPicPr/>
                <p:nvPr/>
              </p:nvPicPr>
              <p:blipFill>
                <a:blip r:embed="rId82"/>
                <a:stretch>
                  <a:fillRect/>
                </a:stretch>
              </p:blipFill>
              <p:spPr>
                <a:xfrm>
                  <a:off x="9518381" y="945392"/>
                  <a:ext cx="117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7E39CF53-18A6-45BA-B5CF-4F17269AD632}"/>
                    </a:ext>
                  </a:extLst>
                </p14:cNvPr>
                <p14:cNvContentPartPr/>
                <p14:nvPr/>
              </p14:nvContentPartPr>
              <p14:xfrm>
                <a:off x="9637541" y="901472"/>
                <a:ext cx="196560" cy="121680"/>
              </p14:xfrm>
            </p:contentPart>
          </mc:Choice>
          <mc:Fallback xmlns="">
            <p:pic>
              <p:nvPicPr>
                <p:cNvPr id="45" name="Freihand 44">
                  <a:extLst>
                    <a:ext uri="{FF2B5EF4-FFF2-40B4-BE49-F238E27FC236}">
                      <a16:creationId xmlns:a16="http://schemas.microsoft.com/office/drawing/2014/main" id="{7E39CF53-18A6-45BA-B5CF-4F17269AD632}"/>
                    </a:ext>
                  </a:extLst>
                </p:cNvPr>
                <p:cNvPicPr/>
                <p:nvPr/>
              </p:nvPicPr>
              <p:blipFill>
                <a:blip r:embed="rId84"/>
                <a:stretch>
                  <a:fillRect/>
                </a:stretch>
              </p:blipFill>
              <p:spPr>
                <a:xfrm>
                  <a:off x="9633221" y="897152"/>
                  <a:ext cx="205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3CD68885-88CF-4871-B883-D0FF95CA0EB8}"/>
                    </a:ext>
                  </a:extLst>
                </p14:cNvPr>
                <p14:cNvContentPartPr/>
                <p14:nvPr/>
              </p14:nvContentPartPr>
              <p14:xfrm>
                <a:off x="9814661" y="863312"/>
                <a:ext cx="94320" cy="108360"/>
              </p14:xfrm>
            </p:contentPart>
          </mc:Choice>
          <mc:Fallback xmlns="">
            <p:pic>
              <p:nvPicPr>
                <p:cNvPr id="46" name="Freihand 45">
                  <a:extLst>
                    <a:ext uri="{FF2B5EF4-FFF2-40B4-BE49-F238E27FC236}">
                      <a16:creationId xmlns:a16="http://schemas.microsoft.com/office/drawing/2014/main" id="{3CD68885-88CF-4871-B883-D0FF95CA0EB8}"/>
                    </a:ext>
                  </a:extLst>
                </p:cNvPr>
                <p:cNvPicPr/>
                <p:nvPr/>
              </p:nvPicPr>
              <p:blipFill>
                <a:blip r:embed="rId86"/>
                <a:stretch>
                  <a:fillRect/>
                </a:stretch>
              </p:blipFill>
              <p:spPr>
                <a:xfrm>
                  <a:off x="9810341" y="858992"/>
                  <a:ext cx="102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B5E1D57C-F268-45F2-B75C-E78F0A03D424}"/>
                    </a:ext>
                  </a:extLst>
                </p14:cNvPr>
                <p14:cNvContentPartPr/>
                <p14:nvPr/>
              </p14:nvContentPartPr>
              <p14:xfrm>
                <a:off x="8174501" y="1975712"/>
                <a:ext cx="59400" cy="750960"/>
              </p14:xfrm>
            </p:contentPart>
          </mc:Choice>
          <mc:Fallback xmlns="">
            <p:pic>
              <p:nvPicPr>
                <p:cNvPr id="55" name="Freihand 54">
                  <a:extLst>
                    <a:ext uri="{FF2B5EF4-FFF2-40B4-BE49-F238E27FC236}">
                      <a16:creationId xmlns:a16="http://schemas.microsoft.com/office/drawing/2014/main" id="{B5E1D57C-F268-45F2-B75C-E78F0A03D424}"/>
                    </a:ext>
                  </a:extLst>
                </p:cNvPr>
                <p:cNvPicPr/>
                <p:nvPr/>
              </p:nvPicPr>
              <p:blipFill>
                <a:blip r:embed="rId88"/>
                <a:stretch>
                  <a:fillRect/>
                </a:stretch>
              </p:blipFill>
              <p:spPr>
                <a:xfrm>
                  <a:off x="8170181" y="1971392"/>
                  <a:ext cx="68040" cy="759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C9A0A5DB-B028-47E0-9029-5BBCE2363B66}"/>
                    </a:ext>
                  </a:extLst>
                </p14:cNvPr>
                <p14:cNvContentPartPr/>
                <p14:nvPr/>
              </p14:nvContentPartPr>
              <p14:xfrm>
                <a:off x="1053701" y="1106672"/>
                <a:ext cx="35280" cy="316800"/>
              </p14:xfrm>
            </p:contentPart>
          </mc:Choice>
          <mc:Fallback xmlns="">
            <p:pic>
              <p:nvPicPr>
                <p:cNvPr id="56" name="Freihand 55">
                  <a:extLst>
                    <a:ext uri="{FF2B5EF4-FFF2-40B4-BE49-F238E27FC236}">
                      <a16:creationId xmlns:a16="http://schemas.microsoft.com/office/drawing/2014/main" id="{C9A0A5DB-B028-47E0-9029-5BBCE2363B66}"/>
                    </a:ext>
                  </a:extLst>
                </p:cNvPr>
                <p:cNvPicPr/>
                <p:nvPr/>
              </p:nvPicPr>
              <p:blipFill>
                <a:blip r:embed="rId90"/>
                <a:stretch>
                  <a:fillRect/>
                </a:stretch>
              </p:blipFill>
              <p:spPr>
                <a:xfrm>
                  <a:off x="1049381" y="1102352"/>
                  <a:ext cx="439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843AA757-1C0F-42EE-B9D0-B082A2C2E2D6}"/>
                    </a:ext>
                  </a:extLst>
                </p14:cNvPr>
                <p14:cNvContentPartPr/>
                <p14:nvPr/>
              </p14:nvContentPartPr>
              <p14:xfrm>
                <a:off x="1113821" y="1228712"/>
                <a:ext cx="360" cy="360"/>
              </p14:xfrm>
            </p:contentPart>
          </mc:Choice>
          <mc:Fallback xmlns="">
            <p:pic>
              <p:nvPicPr>
                <p:cNvPr id="57" name="Freihand 56">
                  <a:extLst>
                    <a:ext uri="{FF2B5EF4-FFF2-40B4-BE49-F238E27FC236}">
                      <a16:creationId xmlns:a16="http://schemas.microsoft.com/office/drawing/2014/main" id="{843AA757-1C0F-42EE-B9D0-B082A2C2E2D6}"/>
                    </a:ext>
                  </a:extLst>
                </p:cNvPr>
                <p:cNvPicPr/>
                <p:nvPr/>
              </p:nvPicPr>
              <p:blipFill>
                <a:blip r:embed="rId92"/>
                <a:stretch>
                  <a:fillRect/>
                </a:stretch>
              </p:blipFill>
              <p:spPr>
                <a:xfrm>
                  <a:off x="1109501" y="1224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77253B5E-5148-456E-B98D-75C426AE114B}"/>
                    </a:ext>
                  </a:extLst>
                </p14:cNvPr>
                <p14:cNvContentPartPr/>
                <p14:nvPr/>
              </p14:nvContentPartPr>
              <p14:xfrm>
                <a:off x="1136861" y="1144472"/>
                <a:ext cx="1528200" cy="125640"/>
              </p14:xfrm>
            </p:contentPart>
          </mc:Choice>
          <mc:Fallback xmlns="">
            <p:pic>
              <p:nvPicPr>
                <p:cNvPr id="58" name="Freihand 57">
                  <a:extLst>
                    <a:ext uri="{FF2B5EF4-FFF2-40B4-BE49-F238E27FC236}">
                      <a16:creationId xmlns:a16="http://schemas.microsoft.com/office/drawing/2014/main" id="{77253B5E-5148-456E-B98D-75C426AE114B}"/>
                    </a:ext>
                  </a:extLst>
                </p:cNvPr>
                <p:cNvPicPr/>
                <p:nvPr/>
              </p:nvPicPr>
              <p:blipFill>
                <a:blip r:embed="rId94"/>
                <a:stretch>
                  <a:fillRect/>
                </a:stretch>
              </p:blipFill>
              <p:spPr>
                <a:xfrm>
                  <a:off x="1132541" y="1140152"/>
                  <a:ext cx="1536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F526D21B-FC8C-4E79-846D-815748EF7826}"/>
                    </a:ext>
                  </a:extLst>
                </p14:cNvPr>
                <p14:cNvContentPartPr/>
                <p14:nvPr/>
              </p14:nvContentPartPr>
              <p14:xfrm>
                <a:off x="8105021" y="857912"/>
                <a:ext cx="22680" cy="271440"/>
              </p14:xfrm>
            </p:contentPart>
          </mc:Choice>
          <mc:Fallback xmlns="">
            <p:pic>
              <p:nvPicPr>
                <p:cNvPr id="60" name="Freihand 59">
                  <a:extLst>
                    <a:ext uri="{FF2B5EF4-FFF2-40B4-BE49-F238E27FC236}">
                      <a16:creationId xmlns:a16="http://schemas.microsoft.com/office/drawing/2014/main" id="{F526D21B-FC8C-4E79-846D-815748EF7826}"/>
                    </a:ext>
                  </a:extLst>
                </p:cNvPr>
                <p:cNvPicPr/>
                <p:nvPr/>
              </p:nvPicPr>
              <p:blipFill>
                <a:blip r:embed="rId96"/>
                <a:stretch>
                  <a:fillRect/>
                </a:stretch>
              </p:blipFill>
              <p:spPr>
                <a:xfrm>
                  <a:off x="8100701" y="853592"/>
                  <a:ext cx="313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1C99F135-4FBE-4725-85B3-F05DF96CA935}"/>
                    </a:ext>
                  </a:extLst>
                </p14:cNvPr>
                <p14:cNvContentPartPr/>
                <p14:nvPr/>
              </p14:nvContentPartPr>
              <p14:xfrm>
                <a:off x="1051901" y="969872"/>
                <a:ext cx="7005600" cy="327600"/>
              </p14:xfrm>
            </p:contentPart>
          </mc:Choice>
          <mc:Fallback xmlns="">
            <p:pic>
              <p:nvPicPr>
                <p:cNvPr id="61" name="Freihand 60">
                  <a:extLst>
                    <a:ext uri="{FF2B5EF4-FFF2-40B4-BE49-F238E27FC236}">
                      <a16:creationId xmlns:a16="http://schemas.microsoft.com/office/drawing/2014/main" id="{1C99F135-4FBE-4725-85B3-F05DF96CA935}"/>
                    </a:ext>
                  </a:extLst>
                </p:cNvPr>
                <p:cNvPicPr/>
                <p:nvPr/>
              </p:nvPicPr>
              <p:blipFill>
                <a:blip r:embed="rId98"/>
                <a:stretch>
                  <a:fillRect/>
                </a:stretch>
              </p:blipFill>
              <p:spPr>
                <a:xfrm>
                  <a:off x="1047581" y="965552"/>
                  <a:ext cx="70142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1DAA5099-C4F2-407C-AE39-5A5DB013B612}"/>
                    </a:ext>
                  </a:extLst>
                </p14:cNvPr>
                <p14:cNvContentPartPr/>
                <p14:nvPr/>
              </p14:nvContentPartPr>
              <p14:xfrm>
                <a:off x="2311541" y="846392"/>
                <a:ext cx="166680" cy="194400"/>
              </p14:xfrm>
            </p:contentPart>
          </mc:Choice>
          <mc:Fallback xmlns="">
            <p:pic>
              <p:nvPicPr>
                <p:cNvPr id="63" name="Freihand 62">
                  <a:extLst>
                    <a:ext uri="{FF2B5EF4-FFF2-40B4-BE49-F238E27FC236}">
                      <a16:creationId xmlns:a16="http://schemas.microsoft.com/office/drawing/2014/main" id="{1DAA5099-C4F2-407C-AE39-5A5DB013B612}"/>
                    </a:ext>
                  </a:extLst>
                </p:cNvPr>
                <p:cNvPicPr/>
                <p:nvPr/>
              </p:nvPicPr>
              <p:blipFill>
                <a:blip r:embed="rId100"/>
                <a:stretch>
                  <a:fillRect/>
                </a:stretch>
              </p:blipFill>
              <p:spPr>
                <a:xfrm>
                  <a:off x="2307221" y="842072"/>
                  <a:ext cx="175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4688" name="Freihand 114687">
                  <a:extLst>
                    <a:ext uri="{FF2B5EF4-FFF2-40B4-BE49-F238E27FC236}">
                      <a16:creationId xmlns:a16="http://schemas.microsoft.com/office/drawing/2014/main" id="{C93EBB8F-D821-477E-B325-02796723D59E}"/>
                    </a:ext>
                  </a:extLst>
                </p14:cNvPr>
                <p14:cNvContentPartPr/>
                <p14:nvPr/>
              </p14:nvContentPartPr>
              <p14:xfrm>
                <a:off x="2347901" y="935672"/>
                <a:ext cx="175320" cy="30240"/>
              </p14:xfrm>
            </p:contentPart>
          </mc:Choice>
          <mc:Fallback xmlns="">
            <p:pic>
              <p:nvPicPr>
                <p:cNvPr id="114688" name="Freihand 114687">
                  <a:extLst>
                    <a:ext uri="{FF2B5EF4-FFF2-40B4-BE49-F238E27FC236}">
                      <a16:creationId xmlns:a16="http://schemas.microsoft.com/office/drawing/2014/main" id="{C93EBB8F-D821-477E-B325-02796723D59E}"/>
                    </a:ext>
                  </a:extLst>
                </p:cNvPr>
                <p:cNvPicPr/>
                <p:nvPr/>
              </p:nvPicPr>
              <p:blipFill>
                <a:blip r:embed="rId102"/>
                <a:stretch>
                  <a:fillRect/>
                </a:stretch>
              </p:blipFill>
              <p:spPr>
                <a:xfrm>
                  <a:off x="2343581" y="931352"/>
                  <a:ext cx="183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4689" name="Freihand 114688">
                  <a:extLst>
                    <a:ext uri="{FF2B5EF4-FFF2-40B4-BE49-F238E27FC236}">
                      <a16:creationId xmlns:a16="http://schemas.microsoft.com/office/drawing/2014/main" id="{A292CED7-ED4E-4CDE-A6FD-56BBE2204DA8}"/>
                    </a:ext>
                  </a:extLst>
                </p14:cNvPr>
                <p14:cNvContentPartPr/>
                <p14:nvPr/>
              </p14:nvContentPartPr>
              <p14:xfrm>
                <a:off x="2610701" y="923432"/>
                <a:ext cx="94320" cy="12240"/>
              </p14:xfrm>
            </p:contentPart>
          </mc:Choice>
          <mc:Fallback xmlns="">
            <p:pic>
              <p:nvPicPr>
                <p:cNvPr id="114689" name="Freihand 114688">
                  <a:extLst>
                    <a:ext uri="{FF2B5EF4-FFF2-40B4-BE49-F238E27FC236}">
                      <a16:creationId xmlns:a16="http://schemas.microsoft.com/office/drawing/2014/main" id="{A292CED7-ED4E-4CDE-A6FD-56BBE2204DA8}"/>
                    </a:ext>
                  </a:extLst>
                </p:cNvPr>
                <p:cNvPicPr/>
                <p:nvPr/>
              </p:nvPicPr>
              <p:blipFill>
                <a:blip r:embed="rId104"/>
                <a:stretch>
                  <a:fillRect/>
                </a:stretch>
              </p:blipFill>
              <p:spPr>
                <a:xfrm>
                  <a:off x="2606381" y="919112"/>
                  <a:ext cx="1029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4690" name="Freihand 114689">
                  <a:extLst>
                    <a:ext uri="{FF2B5EF4-FFF2-40B4-BE49-F238E27FC236}">
                      <a16:creationId xmlns:a16="http://schemas.microsoft.com/office/drawing/2014/main" id="{D48B4585-A395-417E-B908-4402F311E03A}"/>
                    </a:ext>
                  </a:extLst>
                </p14:cNvPr>
                <p14:cNvContentPartPr/>
                <p14:nvPr/>
              </p14:nvContentPartPr>
              <p14:xfrm>
                <a:off x="2754701" y="828392"/>
                <a:ext cx="118800" cy="126000"/>
              </p14:xfrm>
            </p:contentPart>
          </mc:Choice>
          <mc:Fallback xmlns="">
            <p:pic>
              <p:nvPicPr>
                <p:cNvPr id="114690" name="Freihand 114689">
                  <a:extLst>
                    <a:ext uri="{FF2B5EF4-FFF2-40B4-BE49-F238E27FC236}">
                      <a16:creationId xmlns:a16="http://schemas.microsoft.com/office/drawing/2014/main" id="{D48B4585-A395-417E-B908-4402F311E03A}"/>
                    </a:ext>
                  </a:extLst>
                </p:cNvPr>
                <p:cNvPicPr/>
                <p:nvPr/>
              </p:nvPicPr>
              <p:blipFill>
                <a:blip r:embed="rId106"/>
                <a:stretch>
                  <a:fillRect/>
                </a:stretch>
              </p:blipFill>
              <p:spPr>
                <a:xfrm>
                  <a:off x="2750381" y="824072"/>
                  <a:ext cx="127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4692" name="Freihand 114691">
                  <a:extLst>
                    <a:ext uri="{FF2B5EF4-FFF2-40B4-BE49-F238E27FC236}">
                      <a16:creationId xmlns:a16="http://schemas.microsoft.com/office/drawing/2014/main" id="{CD72E757-F657-4BC7-8BD0-EBEDBA3BE9C6}"/>
                    </a:ext>
                  </a:extLst>
                </p14:cNvPr>
                <p14:cNvContentPartPr/>
                <p14:nvPr/>
              </p14:nvContentPartPr>
              <p14:xfrm>
                <a:off x="2929301" y="810032"/>
                <a:ext cx="95400" cy="136800"/>
              </p14:xfrm>
            </p:contentPart>
          </mc:Choice>
          <mc:Fallback xmlns="">
            <p:pic>
              <p:nvPicPr>
                <p:cNvPr id="114692" name="Freihand 114691">
                  <a:extLst>
                    <a:ext uri="{FF2B5EF4-FFF2-40B4-BE49-F238E27FC236}">
                      <a16:creationId xmlns:a16="http://schemas.microsoft.com/office/drawing/2014/main" id="{CD72E757-F657-4BC7-8BD0-EBEDBA3BE9C6}"/>
                    </a:ext>
                  </a:extLst>
                </p:cNvPr>
                <p:cNvPicPr/>
                <p:nvPr/>
              </p:nvPicPr>
              <p:blipFill>
                <a:blip r:embed="rId108"/>
                <a:stretch>
                  <a:fillRect/>
                </a:stretch>
              </p:blipFill>
              <p:spPr>
                <a:xfrm>
                  <a:off x="2924981" y="805712"/>
                  <a:ext cx="104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4693" name="Freihand 114692">
                  <a:extLst>
                    <a:ext uri="{FF2B5EF4-FFF2-40B4-BE49-F238E27FC236}">
                      <a16:creationId xmlns:a16="http://schemas.microsoft.com/office/drawing/2014/main" id="{B72CCB24-27A0-4C56-8ECE-10278D369E2C}"/>
                    </a:ext>
                  </a:extLst>
                </p14:cNvPr>
                <p14:cNvContentPartPr/>
                <p14:nvPr/>
              </p14:nvContentPartPr>
              <p14:xfrm>
                <a:off x="3063941" y="857192"/>
                <a:ext cx="30600" cy="23400"/>
              </p14:xfrm>
            </p:contentPart>
          </mc:Choice>
          <mc:Fallback xmlns="">
            <p:pic>
              <p:nvPicPr>
                <p:cNvPr id="114693" name="Freihand 114692">
                  <a:extLst>
                    <a:ext uri="{FF2B5EF4-FFF2-40B4-BE49-F238E27FC236}">
                      <a16:creationId xmlns:a16="http://schemas.microsoft.com/office/drawing/2014/main" id="{B72CCB24-27A0-4C56-8ECE-10278D369E2C}"/>
                    </a:ext>
                  </a:extLst>
                </p:cNvPr>
                <p:cNvPicPr/>
                <p:nvPr/>
              </p:nvPicPr>
              <p:blipFill>
                <a:blip r:embed="rId110"/>
                <a:stretch>
                  <a:fillRect/>
                </a:stretch>
              </p:blipFill>
              <p:spPr>
                <a:xfrm>
                  <a:off x="3059621" y="852872"/>
                  <a:ext cx="39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4694" name="Freihand 114693">
                  <a:extLst>
                    <a:ext uri="{FF2B5EF4-FFF2-40B4-BE49-F238E27FC236}">
                      <a16:creationId xmlns:a16="http://schemas.microsoft.com/office/drawing/2014/main" id="{47D0905D-7B25-4290-B464-99E40BAF7746}"/>
                    </a:ext>
                  </a:extLst>
                </p14:cNvPr>
                <p14:cNvContentPartPr/>
                <p14:nvPr/>
              </p14:nvContentPartPr>
              <p14:xfrm>
                <a:off x="3103181" y="785192"/>
                <a:ext cx="103680" cy="226080"/>
              </p14:xfrm>
            </p:contentPart>
          </mc:Choice>
          <mc:Fallback xmlns="">
            <p:pic>
              <p:nvPicPr>
                <p:cNvPr id="114694" name="Freihand 114693">
                  <a:extLst>
                    <a:ext uri="{FF2B5EF4-FFF2-40B4-BE49-F238E27FC236}">
                      <a16:creationId xmlns:a16="http://schemas.microsoft.com/office/drawing/2014/main" id="{47D0905D-7B25-4290-B464-99E40BAF7746}"/>
                    </a:ext>
                  </a:extLst>
                </p:cNvPr>
                <p:cNvPicPr/>
                <p:nvPr/>
              </p:nvPicPr>
              <p:blipFill>
                <a:blip r:embed="rId112"/>
                <a:stretch>
                  <a:fillRect/>
                </a:stretch>
              </p:blipFill>
              <p:spPr>
                <a:xfrm>
                  <a:off x="3098861" y="780872"/>
                  <a:ext cx="1123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4695" name="Freihand 114694">
                  <a:extLst>
                    <a:ext uri="{FF2B5EF4-FFF2-40B4-BE49-F238E27FC236}">
                      <a16:creationId xmlns:a16="http://schemas.microsoft.com/office/drawing/2014/main" id="{F828016F-276E-4205-8404-222B219E31D8}"/>
                    </a:ext>
                  </a:extLst>
                </p14:cNvPr>
                <p14:cNvContentPartPr/>
                <p14:nvPr/>
              </p14:nvContentPartPr>
              <p14:xfrm>
                <a:off x="3230261" y="844952"/>
                <a:ext cx="69120" cy="65880"/>
              </p14:xfrm>
            </p:contentPart>
          </mc:Choice>
          <mc:Fallback xmlns="">
            <p:pic>
              <p:nvPicPr>
                <p:cNvPr id="114695" name="Freihand 114694">
                  <a:extLst>
                    <a:ext uri="{FF2B5EF4-FFF2-40B4-BE49-F238E27FC236}">
                      <a16:creationId xmlns:a16="http://schemas.microsoft.com/office/drawing/2014/main" id="{F828016F-276E-4205-8404-222B219E31D8}"/>
                    </a:ext>
                  </a:extLst>
                </p:cNvPr>
                <p:cNvPicPr/>
                <p:nvPr/>
              </p:nvPicPr>
              <p:blipFill>
                <a:blip r:embed="rId114"/>
                <a:stretch>
                  <a:fillRect/>
                </a:stretch>
              </p:blipFill>
              <p:spPr>
                <a:xfrm>
                  <a:off x="3225941" y="840632"/>
                  <a:ext cx="77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4696" name="Freihand 114695">
                  <a:extLst>
                    <a:ext uri="{FF2B5EF4-FFF2-40B4-BE49-F238E27FC236}">
                      <a16:creationId xmlns:a16="http://schemas.microsoft.com/office/drawing/2014/main" id="{C466A8B4-9FEA-43A7-9CDC-C10AA8AB5A68}"/>
                    </a:ext>
                  </a:extLst>
                </p14:cNvPr>
                <p14:cNvContentPartPr/>
                <p14:nvPr/>
              </p14:nvContentPartPr>
              <p14:xfrm>
                <a:off x="3308021" y="738032"/>
                <a:ext cx="227160" cy="165240"/>
              </p14:xfrm>
            </p:contentPart>
          </mc:Choice>
          <mc:Fallback xmlns="">
            <p:pic>
              <p:nvPicPr>
                <p:cNvPr id="114696" name="Freihand 114695">
                  <a:extLst>
                    <a:ext uri="{FF2B5EF4-FFF2-40B4-BE49-F238E27FC236}">
                      <a16:creationId xmlns:a16="http://schemas.microsoft.com/office/drawing/2014/main" id="{C466A8B4-9FEA-43A7-9CDC-C10AA8AB5A68}"/>
                    </a:ext>
                  </a:extLst>
                </p:cNvPr>
                <p:cNvPicPr/>
                <p:nvPr/>
              </p:nvPicPr>
              <p:blipFill>
                <a:blip r:embed="rId116"/>
                <a:stretch>
                  <a:fillRect/>
                </a:stretch>
              </p:blipFill>
              <p:spPr>
                <a:xfrm>
                  <a:off x="3303701" y="733712"/>
                  <a:ext cx="235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4697" name="Freihand 114696">
                  <a:extLst>
                    <a:ext uri="{FF2B5EF4-FFF2-40B4-BE49-F238E27FC236}">
                      <a16:creationId xmlns:a16="http://schemas.microsoft.com/office/drawing/2014/main" id="{77EF8C26-96F4-4488-89B9-3AD4372D0213}"/>
                    </a:ext>
                  </a:extLst>
                </p14:cNvPr>
                <p14:cNvContentPartPr/>
                <p14:nvPr/>
              </p14:nvContentPartPr>
              <p14:xfrm>
                <a:off x="3617261" y="783752"/>
                <a:ext cx="22320" cy="81360"/>
              </p14:xfrm>
            </p:contentPart>
          </mc:Choice>
          <mc:Fallback xmlns="">
            <p:pic>
              <p:nvPicPr>
                <p:cNvPr id="114697" name="Freihand 114696">
                  <a:extLst>
                    <a:ext uri="{FF2B5EF4-FFF2-40B4-BE49-F238E27FC236}">
                      <a16:creationId xmlns:a16="http://schemas.microsoft.com/office/drawing/2014/main" id="{77EF8C26-96F4-4488-89B9-3AD4372D0213}"/>
                    </a:ext>
                  </a:extLst>
                </p:cNvPr>
                <p:cNvPicPr/>
                <p:nvPr/>
              </p:nvPicPr>
              <p:blipFill>
                <a:blip r:embed="rId118"/>
                <a:stretch>
                  <a:fillRect/>
                </a:stretch>
              </p:blipFill>
              <p:spPr>
                <a:xfrm>
                  <a:off x="3612941" y="779432"/>
                  <a:ext cx="30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4698" name="Freihand 114697">
                  <a:extLst>
                    <a:ext uri="{FF2B5EF4-FFF2-40B4-BE49-F238E27FC236}">
                      <a16:creationId xmlns:a16="http://schemas.microsoft.com/office/drawing/2014/main" id="{099A0A98-3959-4E1E-A6D8-2C2E1700CAF0}"/>
                    </a:ext>
                  </a:extLst>
                </p14:cNvPr>
                <p14:cNvContentPartPr/>
                <p14:nvPr/>
              </p14:nvContentPartPr>
              <p14:xfrm>
                <a:off x="3599981" y="746672"/>
                <a:ext cx="33840" cy="24840"/>
              </p14:xfrm>
            </p:contentPart>
          </mc:Choice>
          <mc:Fallback xmlns="">
            <p:pic>
              <p:nvPicPr>
                <p:cNvPr id="114698" name="Freihand 114697">
                  <a:extLst>
                    <a:ext uri="{FF2B5EF4-FFF2-40B4-BE49-F238E27FC236}">
                      <a16:creationId xmlns:a16="http://schemas.microsoft.com/office/drawing/2014/main" id="{099A0A98-3959-4E1E-A6D8-2C2E1700CAF0}"/>
                    </a:ext>
                  </a:extLst>
                </p:cNvPr>
                <p:cNvPicPr/>
                <p:nvPr/>
              </p:nvPicPr>
              <p:blipFill>
                <a:blip r:embed="rId120"/>
                <a:stretch>
                  <a:fillRect/>
                </a:stretch>
              </p:blipFill>
              <p:spPr>
                <a:xfrm>
                  <a:off x="3595661" y="742352"/>
                  <a:ext cx="42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4699" name="Freihand 114698">
                  <a:extLst>
                    <a:ext uri="{FF2B5EF4-FFF2-40B4-BE49-F238E27FC236}">
                      <a16:creationId xmlns:a16="http://schemas.microsoft.com/office/drawing/2014/main" id="{CF13E492-37B5-42AB-B1AC-9F045B13798B}"/>
                    </a:ext>
                  </a:extLst>
                </p14:cNvPr>
                <p14:cNvContentPartPr/>
                <p14:nvPr/>
              </p14:nvContentPartPr>
              <p14:xfrm>
                <a:off x="3658661" y="796352"/>
                <a:ext cx="82800" cy="87480"/>
              </p14:xfrm>
            </p:contentPart>
          </mc:Choice>
          <mc:Fallback xmlns="">
            <p:pic>
              <p:nvPicPr>
                <p:cNvPr id="114699" name="Freihand 114698">
                  <a:extLst>
                    <a:ext uri="{FF2B5EF4-FFF2-40B4-BE49-F238E27FC236}">
                      <a16:creationId xmlns:a16="http://schemas.microsoft.com/office/drawing/2014/main" id="{CF13E492-37B5-42AB-B1AC-9F045B13798B}"/>
                    </a:ext>
                  </a:extLst>
                </p:cNvPr>
                <p:cNvPicPr/>
                <p:nvPr/>
              </p:nvPicPr>
              <p:blipFill>
                <a:blip r:embed="rId122"/>
                <a:stretch>
                  <a:fillRect/>
                </a:stretch>
              </p:blipFill>
              <p:spPr>
                <a:xfrm>
                  <a:off x="3654341" y="792032"/>
                  <a:ext cx="91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4700" name="Freihand 114699">
                  <a:extLst>
                    <a:ext uri="{FF2B5EF4-FFF2-40B4-BE49-F238E27FC236}">
                      <a16:creationId xmlns:a16="http://schemas.microsoft.com/office/drawing/2014/main" id="{A4756F03-97C6-455F-8D46-5A81451C0768}"/>
                    </a:ext>
                  </a:extLst>
                </p14:cNvPr>
                <p14:cNvContentPartPr/>
                <p14:nvPr/>
              </p14:nvContentPartPr>
              <p14:xfrm>
                <a:off x="3711581" y="727592"/>
                <a:ext cx="104040" cy="131760"/>
              </p14:xfrm>
            </p:contentPart>
          </mc:Choice>
          <mc:Fallback xmlns="">
            <p:pic>
              <p:nvPicPr>
                <p:cNvPr id="114700" name="Freihand 114699">
                  <a:extLst>
                    <a:ext uri="{FF2B5EF4-FFF2-40B4-BE49-F238E27FC236}">
                      <a16:creationId xmlns:a16="http://schemas.microsoft.com/office/drawing/2014/main" id="{A4756F03-97C6-455F-8D46-5A81451C0768}"/>
                    </a:ext>
                  </a:extLst>
                </p:cNvPr>
                <p:cNvPicPr/>
                <p:nvPr/>
              </p:nvPicPr>
              <p:blipFill>
                <a:blip r:embed="rId124"/>
                <a:stretch>
                  <a:fillRect/>
                </a:stretch>
              </p:blipFill>
              <p:spPr>
                <a:xfrm>
                  <a:off x="3707261" y="723272"/>
                  <a:ext cx="112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703" name="Freihand 114702">
                  <a:extLst>
                    <a:ext uri="{FF2B5EF4-FFF2-40B4-BE49-F238E27FC236}">
                      <a16:creationId xmlns:a16="http://schemas.microsoft.com/office/drawing/2014/main" id="{6B5AFD33-3111-4EB3-B852-5284F6A7BAFB}"/>
                    </a:ext>
                  </a:extLst>
                </p14:cNvPr>
                <p14:cNvContentPartPr/>
                <p14:nvPr/>
              </p14:nvContentPartPr>
              <p14:xfrm>
                <a:off x="4115861" y="749912"/>
                <a:ext cx="360" cy="360"/>
              </p14:xfrm>
            </p:contentPart>
          </mc:Choice>
          <mc:Fallback xmlns="">
            <p:pic>
              <p:nvPicPr>
                <p:cNvPr id="114703" name="Freihand 114702">
                  <a:extLst>
                    <a:ext uri="{FF2B5EF4-FFF2-40B4-BE49-F238E27FC236}">
                      <a16:creationId xmlns:a16="http://schemas.microsoft.com/office/drawing/2014/main" id="{6B5AFD33-3111-4EB3-B852-5284F6A7BAFB}"/>
                    </a:ext>
                  </a:extLst>
                </p:cNvPr>
                <p:cNvPicPr/>
                <p:nvPr/>
              </p:nvPicPr>
              <p:blipFill>
                <a:blip r:embed="rId92"/>
                <a:stretch>
                  <a:fillRect/>
                </a:stretch>
              </p:blipFill>
              <p:spPr>
                <a:xfrm>
                  <a:off x="4111541" y="745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4705" name="Freihand 114704">
                  <a:extLst>
                    <a:ext uri="{FF2B5EF4-FFF2-40B4-BE49-F238E27FC236}">
                      <a16:creationId xmlns:a16="http://schemas.microsoft.com/office/drawing/2014/main" id="{677D6B1B-D3F5-4C2B-B9D9-A036191D1754}"/>
                    </a:ext>
                  </a:extLst>
                </p14:cNvPr>
                <p14:cNvContentPartPr/>
                <p14:nvPr/>
              </p14:nvContentPartPr>
              <p14:xfrm>
                <a:off x="3937301" y="797432"/>
                <a:ext cx="109440" cy="49680"/>
              </p14:xfrm>
            </p:contentPart>
          </mc:Choice>
          <mc:Fallback xmlns="">
            <p:pic>
              <p:nvPicPr>
                <p:cNvPr id="114705" name="Freihand 114704">
                  <a:extLst>
                    <a:ext uri="{FF2B5EF4-FFF2-40B4-BE49-F238E27FC236}">
                      <a16:creationId xmlns:a16="http://schemas.microsoft.com/office/drawing/2014/main" id="{677D6B1B-D3F5-4C2B-B9D9-A036191D1754}"/>
                    </a:ext>
                  </a:extLst>
                </p:cNvPr>
                <p:cNvPicPr/>
                <p:nvPr/>
              </p:nvPicPr>
              <p:blipFill>
                <a:blip r:embed="rId127"/>
                <a:stretch>
                  <a:fillRect/>
                </a:stretch>
              </p:blipFill>
              <p:spPr>
                <a:xfrm>
                  <a:off x="3932981" y="793112"/>
                  <a:ext cx="1180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4706" name="Freihand 114705">
                  <a:extLst>
                    <a:ext uri="{FF2B5EF4-FFF2-40B4-BE49-F238E27FC236}">
                      <a16:creationId xmlns:a16="http://schemas.microsoft.com/office/drawing/2014/main" id="{6A7919C7-AD51-4588-AD9E-64143898083D}"/>
                    </a:ext>
                  </a:extLst>
                </p14:cNvPr>
                <p14:cNvContentPartPr/>
                <p14:nvPr/>
              </p14:nvContentPartPr>
              <p14:xfrm>
                <a:off x="4020821" y="755672"/>
                <a:ext cx="18360" cy="720"/>
              </p14:xfrm>
            </p:contentPart>
          </mc:Choice>
          <mc:Fallback xmlns="">
            <p:pic>
              <p:nvPicPr>
                <p:cNvPr id="114706" name="Freihand 114705">
                  <a:extLst>
                    <a:ext uri="{FF2B5EF4-FFF2-40B4-BE49-F238E27FC236}">
                      <a16:creationId xmlns:a16="http://schemas.microsoft.com/office/drawing/2014/main" id="{6A7919C7-AD51-4588-AD9E-64143898083D}"/>
                    </a:ext>
                  </a:extLst>
                </p:cNvPr>
                <p:cNvPicPr/>
                <p:nvPr/>
              </p:nvPicPr>
              <p:blipFill>
                <a:blip r:embed="rId129"/>
                <a:stretch>
                  <a:fillRect/>
                </a:stretch>
              </p:blipFill>
              <p:spPr>
                <a:xfrm>
                  <a:off x="4016501" y="751352"/>
                  <a:ext cx="270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4707" name="Freihand 114706">
                  <a:extLst>
                    <a:ext uri="{FF2B5EF4-FFF2-40B4-BE49-F238E27FC236}">
                      <a16:creationId xmlns:a16="http://schemas.microsoft.com/office/drawing/2014/main" id="{FEA80313-9E9F-41BA-80DD-6DF6A35B9CF4}"/>
                    </a:ext>
                  </a:extLst>
                </p14:cNvPr>
                <p14:cNvContentPartPr/>
                <p14:nvPr/>
              </p14:nvContentPartPr>
              <p14:xfrm>
                <a:off x="4169861" y="725072"/>
                <a:ext cx="220680" cy="91440"/>
              </p14:xfrm>
            </p:contentPart>
          </mc:Choice>
          <mc:Fallback xmlns="">
            <p:pic>
              <p:nvPicPr>
                <p:cNvPr id="114707" name="Freihand 114706">
                  <a:extLst>
                    <a:ext uri="{FF2B5EF4-FFF2-40B4-BE49-F238E27FC236}">
                      <a16:creationId xmlns:a16="http://schemas.microsoft.com/office/drawing/2014/main" id="{FEA80313-9E9F-41BA-80DD-6DF6A35B9CF4}"/>
                    </a:ext>
                  </a:extLst>
                </p:cNvPr>
                <p:cNvPicPr/>
                <p:nvPr/>
              </p:nvPicPr>
              <p:blipFill>
                <a:blip r:embed="rId131"/>
                <a:stretch>
                  <a:fillRect/>
                </a:stretch>
              </p:blipFill>
              <p:spPr>
                <a:xfrm>
                  <a:off x="4165541" y="720752"/>
                  <a:ext cx="229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4708" name="Freihand 114707">
                  <a:extLst>
                    <a:ext uri="{FF2B5EF4-FFF2-40B4-BE49-F238E27FC236}">
                      <a16:creationId xmlns:a16="http://schemas.microsoft.com/office/drawing/2014/main" id="{3BD40935-4C98-466C-917A-400B5A945FAE}"/>
                    </a:ext>
                  </a:extLst>
                </p14:cNvPr>
                <p14:cNvContentPartPr/>
                <p14:nvPr/>
              </p14:nvContentPartPr>
              <p14:xfrm>
                <a:off x="4531661" y="678992"/>
                <a:ext cx="184320" cy="156960"/>
              </p14:xfrm>
            </p:contentPart>
          </mc:Choice>
          <mc:Fallback xmlns="">
            <p:pic>
              <p:nvPicPr>
                <p:cNvPr id="114708" name="Freihand 114707">
                  <a:extLst>
                    <a:ext uri="{FF2B5EF4-FFF2-40B4-BE49-F238E27FC236}">
                      <a16:creationId xmlns:a16="http://schemas.microsoft.com/office/drawing/2014/main" id="{3BD40935-4C98-466C-917A-400B5A945FAE}"/>
                    </a:ext>
                  </a:extLst>
                </p:cNvPr>
                <p:cNvPicPr/>
                <p:nvPr/>
              </p:nvPicPr>
              <p:blipFill>
                <a:blip r:embed="rId133"/>
                <a:stretch>
                  <a:fillRect/>
                </a:stretch>
              </p:blipFill>
              <p:spPr>
                <a:xfrm>
                  <a:off x="4527341" y="674672"/>
                  <a:ext cx="192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4709" name="Freihand 114708">
                  <a:extLst>
                    <a:ext uri="{FF2B5EF4-FFF2-40B4-BE49-F238E27FC236}">
                      <a16:creationId xmlns:a16="http://schemas.microsoft.com/office/drawing/2014/main" id="{656B8D82-A4A1-4258-B6E0-71166EB0D5CB}"/>
                    </a:ext>
                  </a:extLst>
                </p14:cNvPr>
                <p14:cNvContentPartPr/>
                <p14:nvPr/>
              </p14:nvContentPartPr>
              <p14:xfrm>
                <a:off x="4730381" y="744512"/>
                <a:ext cx="61920" cy="64080"/>
              </p14:xfrm>
            </p:contentPart>
          </mc:Choice>
          <mc:Fallback xmlns="">
            <p:pic>
              <p:nvPicPr>
                <p:cNvPr id="114709" name="Freihand 114708">
                  <a:extLst>
                    <a:ext uri="{FF2B5EF4-FFF2-40B4-BE49-F238E27FC236}">
                      <a16:creationId xmlns:a16="http://schemas.microsoft.com/office/drawing/2014/main" id="{656B8D82-A4A1-4258-B6E0-71166EB0D5CB}"/>
                    </a:ext>
                  </a:extLst>
                </p:cNvPr>
                <p:cNvPicPr/>
                <p:nvPr/>
              </p:nvPicPr>
              <p:blipFill>
                <a:blip r:embed="rId135"/>
                <a:stretch>
                  <a:fillRect/>
                </a:stretch>
              </p:blipFill>
              <p:spPr>
                <a:xfrm>
                  <a:off x="4726061" y="740192"/>
                  <a:ext cx="70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4710" name="Freihand 114709">
                  <a:extLst>
                    <a:ext uri="{FF2B5EF4-FFF2-40B4-BE49-F238E27FC236}">
                      <a16:creationId xmlns:a16="http://schemas.microsoft.com/office/drawing/2014/main" id="{4B4C5850-3F45-4031-ADAF-56BC9A950ED4}"/>
                    </a:ext>
                  </a:extLst>
                </p14:cNvPr>
                <p14:cNvContentPartPr/>
                <p14:nvPr/>
              </p14:nvContentPartPr>
              <p14:xfrm>
                <a:off x="4797341" y="724712"/>
                <a:ext cx="128880" cy="160560"/>
              </p14:xfrm>
            </p:contentPart>
          </mc:Choice>
          <mc:Fallback xmlns="">
            <p:pic>
              <p:nvPicPr>
                <p:cNvPr id="114710" name="Freihand 114709">
                  <a:extLst>
                    <a:ext uri="{FF2B5EF4-FFF2-40B4-BE49-F238E27FC236}">
                      <a16:creationId xmlns:a16="http://schemas.microsoft.com/office/drawing/2014/main" id="{4B4C5850-3F45-4031-ADAF-56BC9A950ED4}"/>
                    </a:ext>
                  </a:extLst>
                </p:cNvPr>
                <p:cNvPicPr/>
                <p:nvPr/>
              </p:nvPicPr>
              <p:blipFill>
                <a:blip r:embed="rId137"/>
                <a:stretch>
                  <a:fillRect/>
                </a:stretch>
              </p:blipFill>
              <p:spPr>
                <a:xfrm>
                  <a:off x="4793021" y="720392"/>
                  <a:ext cx="137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4712" name="Freihand 114711">
                  <a:extLst>
                    <a:ext uri="{FF2B5EF4-FFF2-40B4-BE49-F238E27FC236}">
                      <a16:creationId xmlns:a16="http://schemas.microsoft.com/office/drawing/2014/main" id="{84E62FDA-E7DE-4A0E-8BD1-F3BDCD253E33}"/>
                    </a:ext>
                  </a:extLst>
                </p14:cNvPr>
                <p14:cNvContentPartPr/>
                <p14:nvPr/>
              </p14:nvContentPartPr>
              <p14:xfrm>
                <a:off x="4943861" y="666752"/>
                <a:ext cx="24840" cy="109800"/>
              </p14:xfrm>
            </p:contentPart>
          </mc:Choice>
          <mc:Fallback xmlns="">
            <p:pic>
              <p:nvPicPr>
                <p:cNvPr id="114712" name="Freihand 114711">
                  <a:extLst>
                    <a:ext uri="{FF2B5EF4-FFF2-40B4-BE49-F238E27FC236}">
                      <a16:creationId xmlns:a16="http://schemas.microsoft.com/office/drawing/2014/main" id="{84E62FDA-E7DE-4A0E-8BD1-F3BDCD253E33}"/>
                    </a:ext>
                  </a:extLst>
                </p:cNvPr>
                <p:cNvPicPr/>
                <p:nvPr/>
              </p:nvPicPr>
              <p:blipFill>
                <a:blip r:embed="rId139"/>
                <a:stretch>
                  <a:fillRect/>
                </a:stretch>
              </p:blipFill>
              <p:spPr>
                <a:xfrm>
                  <a:off x="4939541" y="662432"/>
                  <a:ext cx="33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4713" name="Freihand 114712">
                  <a:extLst>
                    <a:ext uri="{FF2B5EF4-FFF2-40B4-BE49-F238E27FC236}">
                      <a16:creationId xmlns:a16="http://schemas.microsoft.com/office/drawing/2014/main" id="{8B08A2A9-FF2C-4CAB-B24D-7EF345F23FA1}"/>
                    </a:ext>
                  </a:extLst>
                </p14:cNvPr>
                <p14:cNvContentPartPr/>
                <p14:nvPr/>
              </p14:nvContentPartPr>
              <p14:xfrm>
                <a:off x="5106221" y="690512"/>
                <a:ext cx="209520" cy="102600"/>
              </p14:xfrm>
            </p:contentPart>
          </mc:Choice>
          <mc:Fallback xmlns="">
            <p:pic>
              <p:nvPicPr>
                <p:cNvPr id="114713" name="Freihand 114712">
                  <a:extLst>
                    <a:ext uri="{FF2B5EF4-FFF2-40B4-BE49-F238E27FC236}">
                      <a16:creationId xmlns:a16="http://schemas.microsoft.com/office/drawing/2014/main" id="{8B08A2A9-FF2C-4CAB-B24D-7EF345F23FA1}"/>
                    </a:ext>
                  </a:extLst>
                </p:cNvPr>
                <p:cNvPicPr/>
                <p:nvPr/>
              </p:nvPicPr>
              <p:blipFill>
                <a:blip r:embed="rId141"/>
                <a:stretch>
                  <a:fillRect/>
                </a:stretch>
              </p:blipFill>
              <p:spPr>
                <a:xfrm>
                  <a:off x="5101901" y="686192"/>
                  <a:ext cx="218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4714" name="Freihand 114713">
                  <a:extLst>
                    <a:ext uri="{FF2B5EF4-FFF2-40B4-BE49-F238E27FC236}">
                      <a16:creationId xmlns:a16="http://schemas.microsoft.com/office/drawing/2014/main" id="{D9951268-6DD4-4FDC-A5F7-C5234511BF39}"/>
                    </a:ext>
                  </a:extLst>
                </p14:cNvPr>
                <p14:cNvContentPartPr/>
                <p14:nvPr/>
              </p14:nvContentPartPr>
              <p14:xfrm>
                <a:off x="5275421" y="671792"/>
                <a:ext cx="360" cy="360"/>
              </p14:xfrm>
            </p:contentPart>
          </mc:Choice>
          <mc:Fallback xmlns="">
            <p:pic>
              <p:nvPicPr>
                <p:cNvPr id="114714" name="Freihand 114713">
                  <a:extLst>
                    <a:ext uri="{FF2B5EF4-FFF2-40B4-BE49-F238E27FC236}">
                      <a16:creationId xmlns:a16="http://schemas.microsoft.com/office/drawing/2014/main" id="{D9951268-6DD4-4FDC-A5F7-C5234511BF39}"/>
                    </a:ext>
                  </a:extLst>
                </p:cNvPr>
                <p:cNvPicPr/>
                <p:nvPr/>
              </p:nvPicPr>
              <p:blipFill>
                <a:blip r:embed="rId92"/>
                <a:stretch>
                  <a:fillRect/>
                </a:stretch>
              </p:blipFill>
              <p:spPr>
                <a:xfrm>
                  <a:off x="5271101" y="667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4715" name="Freihand 114714">
                  <a:extLst>
                    <a:ext uri="{FF2B5EF4-FFF2-40B4-BE49-F238E27FC236}">
                      <a16:creationId xmlns:a16="http://schemas.microsoft.com/office/drawing/2014/main" id="{653C1F8A-D571-4AFF-A1D6-D83DC827FCAA}"/>
                    </a:ext>
                  </a:extLst>
                </p14:cNvPr>
                <p14:cNvContentPartPr/>
                <p14:nvPr/>
              </p14:nvContentPartPr>
              <p14:xfrm>
                <a:off x="5481341" y="688352"/>
                <a:ext cx="24840" cy="90720"/>
              </p14:xfrm>
            </p:contentPart>
          </mc:Choice>
          <mc:Fallback xmlns="">
            <p:pic>
              <p:nvPicPr>
                <p:cNvPr id="114715" name="Freihand 114714">
                  <a:extLst>
                    <a:ext uri="{FF2B5EF4-FFF2-40B4-BE49-F238E27FC236}">
                      <a16:creationId xmlns:a16="http://schemas.microsoft.com/office/drawing/2014/main" id="{653C1F8A-D571-4AFF-A1D6-D83DC827FCAA}"/>
                    </a:ext>
                  </a:extLst>
                </p:cNvPr>
                <p:cNvPicPr/>
                <p:nvPr/>
              </p:nvPicPr>
              <p:blipFill>
                <a:blip r:embed="rId144"/>
                <a:stretch>
                  <a:fillRect/>
                </a:stretch>
              </p:blipFill>
              <p:spPr>
                <a:xfrm>
                  <a:off x="5477021" y="684032"/>
                  <a:ext cx="33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4716" name="Freihand 114715">
                  <a:extLst>
                    <a:ext uri="{FF2B5EF4-FFF2-40B4-BE49-F238E27FC236}">
                      <a16:creationId xmlns:a16="http://schemas.microsoft.com/office/drawing/2014/main" id="{7E108CD3-F89D-4E6B-8FC9-E0B1A31FFA96}"/>
                    </a:ext>
                  </a:extLst>
                </p14:cNvPr>
                <p14:cNvContentPartPr/>
                <p14:nvPr/>
              </p14:nvContentPartPr>
              <p14:xfrm>
                <a:off x="5403221" y="621032"/>
                <a:ext cx="146160" cy="95040"/>
              </p14:xfrm>
            </p:contentPart>
          </mc:Choice>
          <mc:Fallback xmlns="">
            <p:pic>
              <p:nvPicPr>
                <p:cNvPr id="114716" name="Freihand 114715">
                  <a:extLst>
                    <a:ext uri="{FF2B5EF4-FFF2-40B4-BE49-F238E27FC236}">
                      <a16:creationId xmlns:a16="http://schemas.microsoft.com/office/drawing/2014/main" id="{7E108CD3-F89D-4E6B-8FC9-E0B1A31FFA96}"/>
                    </a:ext>
                  </a:extLst>
                </p:cNvPr>
                <p:cNvPicPr/>
                <p:nvPr/>
              </p:nvPicPr>
              <p:blipFill>
                <a:blip r:embed="rId146"/>
                <a:stretch>
                  <a:fillRect/>
                </a:stretch>
              </p:blipFill>
              <p:spPr>
                <a:xfrm>
                  <a:off x="5398901" y="616712"/>
                  <a:ext cx="154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4717" name="Freihand 114716">
                  <a:extLst>
                    <a:ext uri="{FF2B5EF4-FFF2-40B4-BE49-F238E27FC236}">
                      <a16:creationId xmlns:a16="http://schemas.microsoft.com/office/drawing/2014/main" id="{23F90A49-1A72-48F8-9461-669C7922C372}"/>
                    </a:ext>
                  </a:extLst>
                </p14:cNvPr>
                <p14:cNvContentPartPr/>
                <p14:nvPr/>
              </p14:nvContentPartPr>
              <p14:xfrm>
                <a:off x="5578181" y="688712"/>
                <a:ext cx="189360" cy="71640"/>
              </p14:xfrm>
            </p:contentPart>
          </mc:Choice>
          <mc:Fallback xmlns="">
            <p:pic>
              <p:nvPicPr>
                <p:cNvPr id="114717" name="Freihand 114716">
                  <a:extLst>
                    <a:ext uri="{FF2B5EF4-FFF2-40B4-BE49-F238E27FC236}">
                      <a16:creationId xmlns:a16="http://schemas.microsoft.com/office/drawing/2014/main" id="{23F90A49-1A72-48F8-9461-669C7922C372}"/>
                    </a:ext>
                  </a:extLst>
                </p:cNvPr>
                <p:cNvPicPr/>
                <p:nvPr/>
              </p:nvPicPr>
              <p:blipFill>
                <a:blip r:embed="rId148"/>
                <a:stretch>
                  <a:fillRect/>
                </a:stretch>
              </p:blipFill>
              <p:spPr>
                <a:xfrm>
                  <a:off x="5573861" y="684392"/>
                  <a:ext cx="198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718" name="Freihand 114717">
                  <a:extLst>
                    <a:ext uri="{FF2B5EF4-FFF2-40B4-BE49-F238E27FC236}">
                      <a16:creationId xmlns:a16="http://schemas.microsoft.com/office/drawing/2014/main" id="{A6565452-C9AD-439F-B9B1-A08C560CACA3}"/>
                    </a:ext>
                  </a:extLst>
                </p14:cNvPr>
                <p14:cNvContentPartPr/>
                <p14:nvPr/>
              </p14:nvContentPartPr>
              <p14:xfrm>
                <a:off x="5740181" y="646232"/>
                <a:ext cx="14400" cy="31320"/>
              </p14:xfrm>
            </p:contentPart>
          </mc:Choice>
          <mc:Fallback xmlns="">
            <p:pic>
              <p:nvPicPr>
                <p:cNvPr id="114718" name="Freihand 114717">
                  <a:extLst>
                    <a:ext uri="{FF2B5EF4-FFF2-40B4-BE49-F238E27FC236}">
                      <a16:creationId xmlns:a16="http://schemas.microsoft.com/office/drawing/2014/main" id="{A6565452-C9AD-439F-B9B1-A08C560CACA3}"/>
                    </a:ext>
                  </a:extLst>
                </p:cNvPr>
                <p:cNvPicPr/>
                <p:nvPr/>
              </p:nvPicPr>
              <p:blipFill>
                <a:blip r:embed="rId150"/>
                <a:stretch>
                  <a:fillRect/>
                </a:stretch>
              </p:blipFill>
              <p:spPr>
                <a:xfrm>
                  <a:off x="5735861" y="641912"/>
                  <a:ext cx="23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4719" name="Freihand 114718">
                  <a:extLst>
                    <a:ext uri="{FF2B5EF4-FFF2-40B4-BE49-F238E27FC236}">
                      <a16:creationId xmlns:a16="http://schemas.microsoft.com/office/drawing/2014/main" id="{B31385FA-5F77-43A7-9EEA-F7A42E86712C}"/>
                    </a:ext>
                  </a:extLst>
                </p14:cNvPr>
                <p14:cNvContentPartPr/>
                <p14:nvPr/>
              </p14:nvContentPartPr>
              <p14:xfrm>
                <a:off x="5779421" y="679712"/>
                <a:ext cx="48600" cy="74160"/>
              </p14:xfrm>
            </p:contentPart>
          </mc:Choice>
          <mc:Fallback xmlns="">
            <p:pic>
              <p:nvPicPr>
                <p:cNvPr id="114719" name="Freihand 114718">
                  <a:extLst>
                    <a:ext uri="{FF2B5EF4-FFF2-40B4-BE49-F238E27FC236}">
                      <a16:creationId xmlns:a16="http://schemas.microsoft.com/office/drawing/2014/main" id="{B31385FA-5F77-43A7-9EEA-F7A42E86712C}"/>
                    </a:ext>
                  </a:extLst>
                </p:cNvPr>
                <p:cNvPicPr/>
                <p:nvPr/>
              </p:nvPicPr>
              <p:blipFill>
                <a:blip r:embed="rId152"/>
                <a:stretch>
                  <a:fillRect/>
                </a:stretch>
              </p:blipFill>
              <p:spPr>
                <a:xfrm>
                  <a:off x="5775101" y="675392"/>
                  <a:ext cx="57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4720" name="Freihand 114719">
                  <a:extLst>
                    <a:ext uri="{FF2B5EF4-FFF2-40B4-BE49-F238E27FC236}">
                      <a16:creationId xmlns:a16="http://schemas.microsoft.com/office/drawing/2014/main" id="{D4643E29-FE80-451D-9967-F159404D57CE}"/>
                    </a:ext>
                  </a:extLst>
                </p14:cNvPr>
                <p14:cNvContentPartPr/>
                <p14:nvPr/>
              </p14:nvContentPartPr>
              <p14:xfrm>
                <a:off x="5855381" y="637952"/>
                <a:ext cx="176040" cy="99360"/>
              </p14:xfrm>
            </p:contentPart>
          </mc:Choice>
          <mc:Fallback xmlns="">
            <p:pic>
              <p:nvPicPr>
                <p:cNvPr id="114720" name="Freihand 114719">
                  <a:extLst>
                    <a:ext uri="{FF2B5EF4-FFF2-40B4-BE49-F238E27FC236}">
                      <a16:creationId xmlns:a16="http://schemas.microsoft.com/office/drawing/2014/main" id="{D4643E29-FE80-451D-9967-F159404D57CE}"/>
                    </a:ext>
                  </a:extLst>
                </p:cNvPr>
                <p:cNvPicPr/>
                <p:nvPr/>
              </p:nvPicPr>
              <p:blipFill>
                <a:blip r:embed="rId154"/>
                <a:stretch>
                  <a:fillRect/>
                </a:stretch>
              </p:blipFill>
              <p:spPr>
                <a:xfrm>
                  <a:off x="5851061" y="633632"/>
                  <a:ext cx="184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4721" name="Freihand 114720">
                  <a:extLst>
                    <a:ext uri="{FF2B5EF4-FFF2-40B4-BE49-F238E27FC236}">
                      <a16:creationId xmlns:a16="http://schemas.microsoft.com/office/drawing/2014/main" id="{74B8F905-D7E5-4FCE-A96A-92647C337244}"/>
                    </a:ext>
                  </a:extLst>
                </p14:cNvPr>
                <p14:cNvContentPartPr/>
                <p14:nvPr/>
              </p14:nvContentPartPr>
              <p14:xfrm>
                <a:off x="6197741" y="685112"/>
                <a:ext cx="276120" cy="88560"/>
              </p14:xfrm>
            </p:contentPart>
          </mc:Choice>
          <mc:Fallback xmlns="">
            <p:pic>
              <p:nvPicPr>
                <p:cNvPr id="114721" name="Freihand 114720">
                  <a:extLst>
                    <a:ext uri="{FF2B5EF4-FFF2-40B4-BE49-F238E27FC236}">
                      <a16:creationId xmlns:a16="http://schemas.microsoft.com/office/drawing/2014/main" id="{74B8F905-D7E5-4FCE-A96A-92647C337244}"/>
                    </a:ext>
                  </a:extLst>
                </p:cNvPr>
                <p:cNvPicPr/>
                <p:nvPr/>
              </p:nvPicPr>
              <p:blipFill>
                <a:blip r:embed="rId156"/>
                <a:stretch>
                  <a:fillRect/>
                </a:stretch>
              </p:blipFill>
              <p:spPr>
                <a:xfrm>
                  <a:off x="6193421" y="680792"/>
                  <a:ext cx="284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4722" name="Freihand 114721">
                  <a:extLst>
                    <a:ext uri="{FF2B5EF4-FFF2-40B4-BE49-F238E27FC236}">
                      <a16:creationId xmlns:a16="http://schemas.microsoft.com/office/drawing/2014/main" id="{9D6FB3FE-AB10-4BC8-ADF1-C773FB678BCA}"/>
                    </a:ext>
                  </a:extLst>
                </p14:cNvPr>
                <p14:cNvContentPartPr/>
                <p14:nvPr/>
              </p14:nvContentPartPr>
              <p14:xfrm>
                <a:off x="6448661" y="674672"/>
                <a:ext cx="19800" cy="11160"/>
              </p14:xfrm>
            </p:contentPart>
          </mc:Choice>
          <mc:Fallback xmlns="">
            <p:pic>
              <p:nvPicPr>
                <p:cNvPr id="114722" name="Freihand 114721">
                  <a:extLst>
                    <a:ext uri="{FF2B5EF4-FFF2-40B4-BE49-F238E27FC236}">
                      <a16:creationId xmlns:a16="http://schemas.microsoft.com/office/drawing/2014/main" id="{9D6FB3FE-AB10-4BC8-ADF1-C773FB678BCA}"/>
                    </a:ext>
                  </a:extLst>
                </p:cNvPr>
                <p:cNvPicPr/>
                <p:nvPr/>
              </p:nvPicPr>
              <p:blipFill>
                <a:blip r:embed="rId158"/>
                <a:stretch>
                  <a:fillRect/>
                </a:stretch>
              </p:blipFill>
              <p:spPr>
                <a:xfrm>
                  <a:off x="6444341" y="670352"/>
                  <a:ext cx="28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4723" name="Freihand 114722">
                  <a:extLst>
                    <a:ext uri="{FF2B5EF4-FFF2-40B4-BE49-F238E27FC236}">
                      <a16:creationId xmlns:a16="http://schemas.microsoft.com/office/drawing/2014/main" id="{8FC67A5F-F2CD-4555-B1FF-1085BD9C8CEC}"/>
                    </a:ext>
                  </a:extLst>
                </p14:cNvPr>
                <p14:cNvContentPartPr/>
                <p14:nvPr/>
              </p14:nvContentPartPr>
              <p14:xfrm>
                <a:off x="6509501" y="672152"/>
                <a:ext cx="96840" cy="87480"/>
              </p14:xfrm>
            </p:contentPart>
          </mc:Choice>
          <mc:Fallback xmlns="">
            <p:pic>
              <p:nvPicPr>
                <p:cNvPr id="114723" name="Freihand 114722">
                  <a:extLst>
                    <a:ext uri="{FF2B5EF4-FFF2-40B4-BE49-F238E27FC236}">
                      <a16:creationId xmlns:a16="http://schemas.microsoft.com/office/drawing/2014/main" id="{8FC67A5F-F2CD-4555-B1FF-1085BD9C8CEC}"/>
                    </a:ext>
                  </a:extLst>
                </p:cNvPr>
                <p:cNvPicPr/>
                <p:nvPr/>
              </p:nvPicPr>
              <p:blipFill>
                <a:blip r:embed="rId160"/>
                <a:stretch>
                  <a:fillRect/>
                </a:stretch>
              </p:blipFill>
              <p:spPr>
                <a:xfrm>
                  <a:off x="6505181" y="667832"/>
                  <a:ext cx="105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4724" name="Freihand 114723">
                  <a:extLst>
                    <a:ext uri="{FF2B5EF4-FFF2-40B4-BE49-F238E27FC236}">
                      <a16:creationId xmlns:a16="http://schemas.microsoft.com/office/drawing/2014/main" id="{207D3264-9357-469D-9959-026342BBFA38}"/>
                    </a:ext>
                  </a:extLst>
                </p14:cNvPr>
                <p14:cNvContentPartPr/>
                <p14:nvPr/>
              </p14:nvContentPartPr>
              <p14:xfrm>
                <a:off x="6607421" y="663872"/>
                <a:ext cx="85320" cy="73800"/>
              </p14:xfrm>
            </p:contentPart>
          </mc:Choice>
          <mc:Fallback xmlns="">
            <p:pic>
              <p:nvPicPr>
                <p:cNvPr id="114724" name="Freihand 114723">
                  <a:extLst>
                    <a:ext uri="{FF2B5EF4-FFF2-40B4-BE49-F238E27FC236}">
                      <a16:creationId xmlns:a16="http://schemas.microsoft.com/office/drawing/2014/main" id="{207D3264-9357-469D-9959-026342BBFA38}"/>
                    </a:ext>
                  </a:extLst>
                </p:cNvPr>
                <p:cNvPicPr/>
                <p:nvPr/>
              </p:nvPicPr>
              <p:blipFill>
                <a:blip r:embed="rId162"/>
                <a:stretch>
                  <a:fillRect/>
                </a:stretch>
              </p:blipFill>
              <p:spPr>
                <a:xfrm>
                  <a:off x="6603101" y="659552"/>
                  <a:ext cx="93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4725" name="Freihand 114724">
                  <a:extLst>
                    <a:ext uri="{FF2B5EF4-FFF2-40B4-BE49-F238E27FC236}">
                      <a16:creationId xmlns:a16="http://schemas.microsoft.com/office/drawing/2014/main" id="{EB26E453-C56F-48E5-8477-69A24CA8CC03}"/>
                    </a:ext>
                  </a:extLst>
                </p14:cNvPr>
                <p14:cNvContentPartPr/>
                <p14:nvPr/>
              </p14:nvContentPartPr>
              <p14:xfrm>
                <a:off x="6818381" y="609872"/>
                <a:ext cx="109800" cy="151920"/>
              </p14:xfrm>
            </p:contentPart>
          </mc:Choice>
          <mc:Fallback xmlns="">
            <p:pic>
              <p:nvPicPr>
                <p:cNvPr id="114725" name="Freihand 114724">
                  <a:extLst>
                    <a:ext uri="{FF2B5EF4-FFF2-40B4-BE49-F238E27FC236}">
                      <a16:creationId xmlns:a16="http://schemas.microsoft.com/office/drawing/2014/main" id="{EB26E453-C56F-48E5-8477-69A24CA8CC03}"/>
                    </a:ext>
                  </a:extLst>
                </p:cNvPr>
                <p:cNvPicPr/>
                <p:nvPr/>
              </p:nvPicPr>
              <p:blipFill>
                <a:blip r:embed="rId164"/>
                <a:stretch>
                  <a:fillRect/>
                </a:stretch>
              </p:blipFill>
              <p:spPr>
                <a:xfrm>
                  <a:off x="6814061" y="605552"/>
                  <a:ext cx="118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726" name="Freihand 114725">
                  <a:extLst>
                    <a:ext uri="{FF2B5EF4-FFF2-40B4-BE49-F238E27FC236}">
                      <a16:creationId xmlns:a16="http://schemas.microsoft.com/office/drawing/2014/main" id="{C7616E2A-D49D-4E08-9220-5BF8840B2421}"/>
                    </a:ext>
                  </a:extLst>
                </p14:cNvPr>
                <p14:cNvContentPartPr/>
                <p14:nvPr/>
              </p14:nvContentPartPr>
              <p14:xfrm>
                <a:off x="6880301" y="691592"/>
                <a:ext cx="83880" cy="38160"/>
              </p14:xfrm>
            </p:contentPart>
          </mc:Choice>
          <mc:Fallback xmlns="">
            <p:pic>
              <p:nvPicPr>
                <p:cNvPr id="114726" name="Freihand 114725">
                  <a:extLst>
                    <a:ext uri="{FF2B5EF4-FFF2-40B4-BE49-F238E27FC236}">
                      <a16:creationId xmlns:a16="http://schemas.microsoft.com/office/drawing/2014/main" id="{C7616E2A-D49D-4E08-9220-5BF8840B2421}"/>
                    </a:ext>
                  </a:extLst>
                </p:cNvPr>
                <p:cNvPicPr/>
                <p:nvPr/>
              </p:nvPicPr>
              <p:blipFill>
                <a:blip r:embed="rId166"/>
                <a:stretch>
                  <a:fillRect/>
                </a:stretch>
              </p:blipFill>
              <p:spPr>
                <a:xfrm>
                  <a:off x="6875981" y="687272"/>
                  <a:ext cx="92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727" name="Freihand 114726">
                  <a:extLst>
                    <a:ext uri="{FF2B5EF4-FFF2-40B4-BE49-F238E27FC236}">
                      <a16:creationId xmlns:a16="http://schemas.microsoft.com/office/drawing/2014/main" id="{CD30E3A9-1FF1-4423-91D6-1C1164497F53}"/>
                    </a:ext>
                  </a:extLst>
                </p14:cNvPr>
                <p14:cNvContentPartPr/>
                <p14:nvPr/>
              </p14:nvContentPartPr>
              <p14:xfrm>
                <a:off x="6949781" y="673232"/>
                <a:ext cx="291600" cy="136080"/>
              </p14:xfrm>
            </p:contentPart>
          </mc:Choice>
          <mc:Fallback xmlns="">
            <p:pic>
              <p:nvPicPr>
                <p:cNvPr id="114727" name="Freihand 114726">
                  <a:extLst>
                    <a:ext uri="{FF2B5EF4-FFF2-40B4-BE49-F238E27FC236}">
                      <a16:creationId xmlns:a16="http://schemas.microsoft.com/office/drawing/2014/main" id="{CD30E3A9-1FF1-4423-91D6-1C1164497F53}"/>
                    </a:ext>
                  </a:extLst>
                </p:cNvPr>
                <p:cNvPicPr/>
                <p:nvPr/>
              </p:nvPicPr>
              <p:blipFill>
                <a:blip r:embed="rId168"/>
                <a:stretch>
                  <a:fillRect/>
                </a:stretch>
              </p:blipFill>
              <p:spPr>
                <a:xfrm>
                  <a:off x="6945461" y="668912"/>
                  <a:ext cx="30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728" name="Freihand 114727">
                  <a:extLst>
                    <a:ext uri="{FF2B5EF4-FFF2-40B4-BE49-F238E27FC236}">
                      <a16:creationId xmlns:a16="http://schemas.microsoft.com/office/drawing/2014/main" id="{B717C9F3-6117-4FED-BCC7-2123FAD3F711}"/>
                    </a:ext>
                  </a:extLst>
                </p14:cNvPr>
                <p14:cNvContentPartPr/>
                <p14:nvPr/>
              </p14:nvContentPartPr>
              <p14:xfrm>
                <a:off x="7271981" y="579992"/>
                <a:ext cx="66600" cy="114480"/>
              </p14:xfrm>
            </p:contentPart>
          </mc:Choice>
          <mc:Fallback xmlns="">
            <p:pic>
              <p:nvPicPr>
                <p:cNvPr id="114728" name="Freihand 114727">
                  <a:extLst>
                    <a:ext uri="{FF2B5EF4-FFF2-40B4-BE49-F238E27FC236}">
                      <a16:creationId xmlns:a16="http://schemas.microsoft.com/office/drawing/2014/main" id="{B717C9F3-6117-4FED-BCC7-2123FAD3F711}"/>
                    </a:ext>
                  </a:extLst>
                </p:cNvPr>
                <p:cNvPicPr/>
                <p:nvPr/>
              </p:nvPicPr>
              <p:blipFill>
                <a:blip r:embed="rId170"/>
                <a:stretch>
                  <a:fillRect/>
                </a:stretch>
              </p:blipFill>
              <p:spPr>
                <a:xfrm>
                  <a:off x="7267661" y="575672"/>
                  <a:ext cx="75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729" name="Freihand 114728">
                  <a:extLst>
                    <a:ext uri="{FF2B5EF4-FFF2-40B4-BE49-F238E27FC236}">
                      <a16:creationId xmlns:a16="http://schemas.microsoft.com/office/drawing/2014/main" id="{C8216DD0-DC45-46D3-B764-CB5045B4559F}"/>
                    </a:ext>
                  </a:extLst>
                </p14:cNvPr>
                <p14:cNvContentPartPr/>
                <p14:nvPr/>
              </p14:nvContentPartPr>
              <p14:xfrm>
                <a:off x="7315541" y="659552"/>
                <a:ext cx="51840" cy="47160"/>
              </p14:xfrm>
            </p:contentPart>
          </mc:Choice>
          <mc:Fallback xmlns="">
            <p:pic>
              <p:nvPicPr>
                <p:cNvPr id="114729" name="Freihand 114728">
                  <a:extLst>
                    <a:ext uri="{FF2B5EF4-FFF2-40B4-BE49-F238E27FC236}">
                      <a16:creationId xmlns:a16="http://schemas.microsoft.com/office/drawing/2014/main" id="{C8216DD0-DC45-46D3-B764-CB5045B4559F}"/>
                    </a:ext>
                  </a:extLst>
                </p:cNvPr>
                <p:cNvPicPr/>
                <p:nvPr/>
              </p:nvPicPr>
              <p:blipFill>
                <a:blip r:embed="rId172"/>
                <a:stretch>
                  <a:fillRect/>
                </a:stretch>
              </p:blipFill>
              <p:spPr>
                <a:xfrm>
                  <a:off x="7311221" y="655232"/>
                  <a:ext cx="60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730" name="Freihand 114729">
                  <a:extLst>
                    <a:ext uri="{FF2B5EF4-FFF2-40B4-BE49-F238E27FC236}">
                      <a16:creationId xmlns:a16="http://schemas.microsoft.com/office/drawing/2014/main" id="{1E88BFBA-CC48-492F-B941-517477B66987}"/>
                    </a:ext>
                  </a:extLst>
                </p14:cNvPr>
                <p14:cNvContentPartPr/>
                <p14:nvPr/>
              </p14:nvContentPartPr>
              <p14:xfrm>
                <a:off x="7378901" y="602312"/>
                <a:ext cx="170280" cy="112320"/>
              </p14:xfrm>
            </p:contentPart>
          </mc:Choice>
          <mc:Fallback xmlns="">
            <p:pic>
              <p:nvPicPr>
                <p:cNvPr id="114730" name="Freihand 114729">
                  <a:extLst>
                    <a:ext uri="{FF2B5EF4-FFF2-40B4-BE49-F238E27FC236}">
                      <a16:creationId xmlns:a16="http://schemas.microsoft.com/office/drawing/2014/main" id="{1E88BFBA-CC48-492F-B941-517477B66987}"/>
                    </a:ext>
                  </a:extLst>
                </p:cNvPr>
                <p:cNvPicPr/>
                <p:nvPr/>
              </p:nvPicPr>
              <p:blipFill>
                <a:blip r:embed="rId174"/>
                <a:stretch>
                  <a:fillRect/>
                </a:stretch>
              </p:blipFill>
              <p:spPr>
                <a:xfrm>
                  <a:off x="7374581" y="597992"/>
                  <a:ext cx="178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4731" name="Freihand 114730">
                  <a:extLst>
                    <a:ext uri="{FF2B5EF4-FFF2-40B4-BE49-F238E27FC236}">
                      <a16:creationId xmlns:a16="http://schemas.microsoft.com/office/drawing/2014/main" id="{357D3F22-EA3B-4459-A133-CD18012F7FBA}"/>
                    </a:ext>
                  </a:extLst>
                </p14:cNvPr>
                <p14:cNvContentPartPr/>
                <p14:nvPr/>
              </p14:nvContentPartPr>
              <p14:xfrm>
                <a:off x="7582301" y="640472"/>
                <a:ext cx="132120" cy="71280"/>
              </p14:xfrm>
            </p:contentPart>
          </mc:Choice>
          <mc:Fallback xmlns="">
            <p:pic>
              <p:nvPicPr>
                <p:cNvPr id="114731" name="Freihand 114730">
                  <a:extLst>
                    <a:ext uri="{FF2B5EF4-FFF2-40B4-BE49-F238E27FC236}">
                      <a16:creationId xmlns:a16="http://schemas.microsoft.com/office/drawing/2014/main" id="{357D3F22-EA3B-4459-A133-CD18012F7FBA}"/>
                    </a:ext>
                  </a:extLst>
                </p:cNvPr>
                <p:cNvPicPr/>
                <p:nvPr/>
              </p:nvPicPr>
              <p:blipFill>
                <a:blip r:embed="rId176"/>
                <a:stretch>
                  <a:fillRect/>
                </a:stretch>
              </p:blipFill>
              <p:spPr>
                <a:xfrm>
                  <a:off x="7577981" y="636152"/>
                  <a:ext cx="140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732" name="Freihand 114731">
                  <a:extLst>
                    <a:ext uri="{FF2B5EF4-FFF2-40B4-BE49-F238E27FC236}">
                      <a16:creationId xmlns:a16="http://schemas.microsoft.com/office/drawing/2014/main" id="{33AD43C7-D559-4831-B093-648ACDCD424E}"/>
                    </a:ext>
                  </a:extLst>
                </p14:cNvPr>
                <p14:cNvContentPartPr/>
                <p14:nvPr/>
              </p14:nvContentPartPr>
              <p14:xfrm>
                <a:off x="7697861" y="653432"/>
                <a:ext cx="80280" cy="160560"/>
              </p14:xfrm>
            </p:contentPart>
          </mc:Choice>
          <mc:Fallback xmlns="">
            <p:pic>
              <p:nvPicPr>
                <p:cNvPr id="114732" name="Freihand 114731">
                  <a:extLst>
                    <a:ext uri="{FF2B5EF4-FFF2-40B4-BE49-F238E27FC236}">
                      <a16:creationId xmlns:a16="http://schemas.microsoft.com/office/drawing/2014/main" id="{33AD43C7-D559-4831-B093-648ACDCD424E}"/>
                    </a:ext>
                  </a:extLst>
                </p:cNvPr>
                <p:cNvPicPr/>
                <p:nvPr/>
              </p:nvPicPr>
              <p:blipFill>
                <a:blip r:embed="rId178"/>
                <a:stretch>
                  <a:fillRect/>
                </a:stretch>
              </p:blipFill>
              <p:spPr>
                <a:xfrm>
                  <a:off x="7693541" y="649112"/>
                  <a:ext cx="88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4733" name="Freihand 114732">
                  <a:extLst>
                    <a:ext uri="{FF2B5EF4-FFF2-40B4-BE49-F238E27FC236}">
                      <a16:creationId xmlns:a16="http://schemas.microsoft.com/office/drawing/2014/main" id="{6188D1ED-0F12-4D78-8D77-A6B7634827ED}"/>
                    </a:ext>
                  </a:extLst>
                </p14:cNvPr>
                <p14:cNvContentPartPr/>
                <p14:nvPr/>
              </p14:nvContentPartPr>
              <p14:xfrm>
                <a:off x="7804061" y="608792"/>
                <a:ext cx="65880" cy="86760"/>
              </p14:xfrm>
            </p:contentPart>
          </mc:Choice>
          <mc:Fallback xmlns="">
            <p:pic>
              <p:nvPicPr>
                <p:cNvPr id="114733" name="Freihand 114732">
                  <a:extLst>
                    <a:ext uri="{FF2B5EF4-FFF2-40B4-BE49-F238E27FC236}">
                      <a16:creationId xmlns:a16="http://schemas.microsoft.com/office/drawing/2014/main" id="{6188D1ED-0F12-4D78-8D77-A6B7634827ED}"/>
                    </a:ext>
                  </a:extLst>
                </p:cNvPr>
                <p:cNvPicPr/>
                <p:nvPr/>
              </p:nvPicPr>
              <p:blipFill>
                <a:blip r:embed="rId180"/>
                <a:stretch>
                  <a:fillRect/>
                </a:stretch>
              </p:blipFill>
              <p:spPr>
                <a:xfrm>
                  <a:off x="7799741" y="604472"/>
                  <a:ext cx="74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734" name="Freihand 114733">
                  <a:extLst>
                    <a:ext uri="{FF2B5EF4-FFF2-40B4-BE49-F238E27FC236}">
                      <a16:creationId xmlns:a16="http://schemas.microsoft.com/office/drawing/2014/main" id="{E83C1E2E-0FE0-4ECA-9164-6E8784C0B9F1}"/>
                    </a:ext>
                  </a:extLst>
                </p14:cNvPr>
                <p14:cNvContentPartPr/>
                <p14:nvPr/>
              </p14:nvContentPartPr>
              <p14:xfrm>
                <a:off x="7840781" y="654152"/>
                <a:ext cx="29160" cy="48600"/>
              </p14:xfrm>
            </p:contentPart>
          </mc:Choice>
          <mc:Fallback xmlns="">
            <p:pic>
              <p:nvPicPr>
                <p:cNvPr id="114734" name="Freihand 114733">
                  <a:extLst>
                    <a:ext uri="{FF2B5EF4-FFF2-40B4-BE49-F238E27FC236}">
                      <a16:creationId xmlns:a16="http://schemas.microsoft.com/office/drawing/2014/main" id="{E83C1E2E-0FE0-4ECA-9164-6E8784C0B9F1}"/>
                    </a:ext>
                  </a:extLst>
                </p:cNvPr>
                <p:cNvPicPr/>
                <p:nvPr/>
              </p:nvPicPr>
              <p:blipFill>
                <a:blip r:embed="rId182"/>
                <a:stretch>
                  <a:fillRect/>
                </a:stretch>
              </p:blipFill>
              <p:spPr>
                <a:xfrm>
                  <a:off x="7836461" y="649832"/>
                  <a:ext cx="378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735" name="Freihand 114734">
                  <a:extLst>
                    <a:ext uri="{FF2B5EF4-FFF2-40B4-BE49-F238E27FC236}">
                      <a16:creationId xmlns:a16="http://schemas.microsoft.com/office/drawing/2014/main" id="{DCBB069A-106D-4C49-8424-4E93785BC8C6}"/>
                    </a:ext>
                  </a:extLst>
                </p14:cNvPr>
                <p14:cNvContentPartPr/>
                <p14:nvPr/>
              </p14:nvContentPartPr>
              <p14:xfrm>
                <a:off x="7898381" y="598712"/>
                <a:ext cx="152280" cy="104400"/>
              </p14:xfrm>
            </p:contentPart>
          </mc:Choice>
          <mc:Fallback xmlns="">
            <p:pic>
              <p:nvPicPr>
                <p:cNvPr id="114735" name="Freihand 114734">
                  <a:extLst>
                    <a:ext uri="{FF2B5EF4-FFF2-40B4-BE49-F238E27FC236}">
                      <a16:creationId xmlns:a16="http://schemas.microsoft.com/office/drawing/2014/main" id="{DCBB069A-106D-4C49-8424-4E93785BC8C6}"/>
                    </a:ext>
                  </a:extLst>
                </p:cNvPr>
                <p:cNvPicPr/>
                <p:nvPr/>
              </p:nvPicPr>
              <p:blipFill>
                <a:blip r:embed="rId184"/>
                <a:stretch>
                  <a:fillRect/>
                </a:stretch>
              </p:blipFill>
              <p:spPr>
                <a:xfrm>
                  <a:off x="7894061" y="594392"/>
                  <a:ext cx="160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736" name="Freihand 114735">
                  <a:extLst>
                    <a:ext uri="{FF2B5EF4-FFF2-40B4-BE49-F238E27FC236}">
                      <a16:creationId xmlns:a16="http://schemas.microsoft.com/office/drawing/2014/main" id="{DABAB5EF-B02F-4F92-87B5-FA84A850BC07}"/>
                    </a:ext>
                  </a:extLst>
                </p14:cNvPr>
                <p14:cNvContentPartPr/>
                <p14:nvPr/>
              </p14:nvContentPartPr>
              <p14:xfrm>
                <a:off x="8070821" y="627152"/>
                <a:ext cx="61920" cy="97200"/>
              </p14:xfrm>
            </p:contentPart>
          </mc:Choice>
          <mc:Fallback xmlns="">
            <p:pic>
              <p:nvPicPr>
                <p:cNvPr id="114736" name="Freihand 114735">
                  <a:extLst>
                    <a:ext uri="{FF2B5EF4-FFF2-40B4-BE49-F238E27FC236}">
                      <a16:creationId xmlns:a16="http://schemas.microsoft.com/office/drawing/2014/main" id="{DABAB5EF-B02F-4F92-87B5-FA84A850BC07}"/>
                    </a:ext>
                  </a:extLst>
                </p:cNvPr>
                <p:cNvPicPr/>
                <p:nvPr/>
              </p:nvPicPr>
              <p:blipFill>
                <a:blip r:embed="rId186"/>
                <a:stretch>
                  <a:fillRect/>
                </a:stretch>
              </p:blipFill>
              <p:spPr>
                <a:xfrm>
                  <a:off x="8066501" y="622832"/>
                  <a:ext cx="70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739" name="Freihand 114738">
                  <a:extLst>
                    <a:ext uri="{FF2B5EF4-FFF2-40B4-BE49-F238E27FC236}">
                      <a16:creationId xmlns:a16="http://schemas.microsoft.com/office/drawing/2014/main" id="{1442DE46-7EE5-4475-82DF-B139EE0998EC}"/>
                    </a:ext>
                  </a:extLst>
                </p14:cNvPr>
                <p14:cNvContentPartPr/>
                <p14:nvPr/>
              </p14:nvContentPartPr>
              <p14:xfrm>
                <a:off x="2401181" y="3045272"/>
                <a:ext cx="87840" cy="257760"/>
              </p14:xfrm>
            </p:contentPart>
          </mc:Choice>
          <mc:Fallback xmlns="">
            <p:pic>
              <p:nvPicPr>
                <p:cNvPr id="114739" name="Freihand 114738">
                  <a:extLst>
                    <a:ext uri="{FF2B5EF4-FFF2-40B4-BE49-F238E27FC236}">
                      <a16:creationId xmlns:a16="http://schemas.microsoft.com/office/drawing/2014/main" id="{1442DE46-7EE5-4475-82DF-B139EE0998EC}"/>
                    </a:ext>
                  </a:extLst>
                </p:cNvPr>
                <p:cNvPicPr/>
                <p:nvPr/>
              </p:nvPicPr>
              <p:blipFill>
                <a:blip r:embed="rId188"/>
                <a:stretch>
                  <a:fillRect/>
                </a:stretch>
              </p:blipFill>
              <p:spPr>
                <a:xfrm>
                  <a:off x="2396861" y="3040952"/>
                  <a:ext cx="964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740" name="Freihand 114739">
                  <a:extLst>
                    <a:ext uri="{FF2B5EF4-FFF2-40B4-BE49-F238E27FC236}">
                      <a16:creationId xmlns:a16="http://schemas.microsoft.com/office/drawing/2014/main" id="{E0D82F25-B3C6-494F-8C51-DDB47A68D0F0}"/>
                    </a:ext>
                  </a:extLst>
                </p14:cNvPr>
                <p14:cNvContentPartPr/>
                <p14:nvPr/>
              </p14:nvContentPartPr>
              <p14:xfrm>
                <a:off x="7019981" y="4250912"/>
                <a:ext cx="90000" cy="257040"/>
              </p14:xfrm>
            </p:contentPart>
          </mc:Choice>
          <mc:Fallback xmlns="">
            <p:pic>
              <p:nvPicPr>
                <p:cNvPr id="114740" name="Freihand 114739">
                  <a:extLst>
                    <a:ext uri="{FF2B5EF4-FFF2-40B4-BE49-F238E27FC236}">
                      <a16:creationId xmlns:a16="http://schemas.microsoft.com/office/drawing/2014/main" id="{E0D82F25-B3C6-494F-8C51-DDB47A68D0F0}"/>
                    </a:ext>
                  </a:extLst>
                </p:cNvPr>
                <p:cNvPicPr/>
                <p:nvPr/>
              </p:nvPicPr>
              <p:blipFill>
                <a:blip r:embed="rId190"/>
                <a:stretch>
                  <a:fillRect/>
                </a:stretch>
              </p:blipFill>
              <p:spPr>
                <a:xfrm>
                  <a:off x="7015661" y="4246592"/>
                  <a:ext cx="986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741" name="Freihand 114740">
                  <a:extLst>
                    <a:ext uri="{FF2B5EF4-FFF2-40B4-BE49-F238E27FC236}">
                      <a16:creationId xmlns:a16="http://schemas.microsoft.com/office/drawing/2014/main" id="{E31FDA29-BBA7-4301-A558-F3431A3B044A}"/>
                    </a:ext>
                  </a:extLst>
                </p14:cNvPr>
                <p14:cNvContentPartPr/>
                <p14:nvPr/>
              </p14:nvContentPartPr>
              <p14:xfrm>
                <a:off x="2586941" y="1684112"/>
                <a:ext cx="1764000" cy="1429920"/>
              </p14:xfrm>
            </p:contentPart>
          </mc:Choice>
          <mc:Fallback xmlns="">
            <p:pic>
              <p:nvPicPr>
                <p:cNvPr id="114741" name="Freihand 114740">
                  <a:extLst>
                    <a:ext uri="{FF2B5EF4-FFF2-40B4-BE49-F238E27FC236}">
                      <a16:creationId xmlns:a16="http://schemas.microsoft.com/office/drawing/2014/main" id="{E31FDA29-BBA7-4301-A558-F3431A3B044A}"/>
                    </a:ext>
                  </a:extLst>
                </p:cNvPr>
                <p:cNvPicPr/>
                <p:nvPr/>
              </p:nvPicPr>
              <p:blipFill>
                <a:blip r:embed="rId192"/>
                <a:stretch>
                  <a:fillRect/>
                </a:stretch>
              </p:blipFill>
              <p:spPr>
                <a:xfrm>
                  <a:off x="2582621" y="1679792"/>
                  <a:ext cx="1772640" cy="1438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742" name="Freihand 114741">
                  <a:extLst>
                    <a:ext uri="{FF2B5EF4-FFF2-40B4-BE49-F238E27FC236}">
                      <a16:creationId xmlns:a16="http://schemas.microsoft.com/office/drawing/2014/main" id="{A1CB5E1E-A1FB-42C8-AE38-C5FE96955F90}"/>
                    </a:ext>
                  </a:extLst>
                </p14:cNvPr>
                <p14:cNvContentPartPr/>
                <p14:nvPr/>
              </p14:nvContentPartPr>
              <p14:xfrm>
                <a:off x="4339781" y="1735952"/>
                <a:ext cx="2478960" cy="2608920"/>
              </p14:xfrm>
            </p:contentPart>
          </mc:Choice>
          <mc:Fallback xmlns="">
            <p:pic>
              <p:nvPicPr>
                <p:cNvPr id="114742" name="Freihand 114741">
                  <a:extLst>
                    <a:ext uri="{FF2B5EF4-FFF2-40B4-BE49-F238E27FC236}">
                      <a16:creationId xmlns:a16="http://schemas.microsoft.com/office/drawing/2014/main" id="{A1CB5E1E-A1FB-42C8-AE38-C5FE96955F90}"/>
                    </a:ext>
                  </a:extLst>
                </p:cNvPr>
                <p:cNvPicPr/>
                <p:nvPr/>
              </p:nvPicPr>
              <p:blipFill>
                <a:blip r:embed="rId194"/>
                <a:stretch>
                  <a:fillRect/>
                </a:stretch>
              </p:blipFill>
              <p:spPr>
                <a:xfrm>
                  <a:off x="4335461" y="1731632"/>
                  <a:ext cx="2487600" cy="2617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744" name="Freihand 114743">
                  <a:extLst>
                    <a:ext uri="{FF2B5EF4-FFF2-40B4-BE49-F238E27FC236}">
                      <a16:creationId xmlns:a16="http://schemas.microsoft.com/office/drawing/2014/main" id="{2C803309-CE99-4E4A-BECD-E519ABEF2B85}"/>
                    </a:ext>
                  </a:extLst>
                </p14:cNvPr>
                <p14:cNvContentPartPr/>
                <p14:nvPr/>
              </p14:nvContentPartPr>
              <p14:xfrm>
                <a:off x="3691061" y="1396112"/>
                <a:ext cx="89280" cy="124200"/>
              </p14:xfrm>
            </p:contentPart>
          </mc:Choice>
          <mc:Fallback xmlns="">
            <p:pic>
              <p:nvPicPr>
                <p:cNvPr id="114744" name="Freihand 114743">
                  <a:extLst>
                    <a:ext uri="{FF2B5EF4-FFF2-40B4-BE49-F238E27FC236}">
                      <a16:creationId xmlns:a16="http://schemas.microsoft.com/office/drawing/2014/main" id="{2C803309-CE99-4E4A-BECD-E519ABEF2B85}"/>
                    </a:ext>
                  </a:extLst>
                </p:cNvPr>
                <p:cNvPicPr/>
                <p:nvPr/>
              </p:nvPicPr>
              <p:blipFill>
                <a:blip r:embed="rId196"/>
                <a:stretch>
                  <a:fillRect/>
                </a:stretch>
              </p:blipFill>
              <p:spPr>
                <a:xfrm>
                  <a:off x="3686741" y="1391792"/>
                  <a:ext cx="97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4745" name="Freihand 114744">
                  <a:extLst>
                    <a:ext uri="{FF2B5EF4-FFF2-40B4-BE49-F238E27FC236}">
                      <a16:creationId xmlns:a16="http://schemas.microsoft.com/office/drawing/2014/main" id="{F98D3B66-8ECA-41E9-BC59-C74D7D583F69}"/>
                    </a:ext>
                  </a:extLst>
                </p14:cNvPr>
                <p14:cNvContentPartPr/>
                <p14:nvPr/>
              </p14:nvContentPartPr>
              <p14:xfrm>
                <a:off x="3801581" y="1412312"/>
                <a:ext cx="4320" cy="6120"/>
              </p14:xfrm>
            </p:contentPart>
          </mc:Choice>
          <mc:Fallback xmlns="">
            <p:pic>
              <p:nvPicPr>
                <p:cNvPr id="114745" name="Freihand 114744">
                  <a:extLst>
                    <a:ext uri="{FF2B5EF4-FFF2-40B4-BE49-F238E27FC236}">
                      <a16:creationId xmlns:a16="http://schemas.microsoft.com/office/drawing/2014/main" id="{F98D3B66-8ECA-41E9-BC59-C74D7D583F69}"/>
                    </a:ext>
                  </a:extLst>
                </p:cNvPr>
                <p:cNvPicPr/>
                <p:nvPr/>
              </p:nvPicPr>
              <p:blipFill>
                <a:blip r:embed="rId198"/>
                <a:stretch>
                  <a:fillRect/>
                </a:stretch>
              </p:blipFill>
              <p:spPr>
                <a:xfrm>
                  <a:off x="3797261" y="1407992"/>
                  <a:ext cx="1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4747" name="Freihand 114746">
                  <a:extLst>
                    <a:ext uri="{FF2B5EF4-FFF2-40B4-BE49-F238E27FC236}">
                      <a16:creationId xmlns:a16="http://schemas.microsoft.com/office/drawing/2014/main" id="{D6FC9454-2202-44AC-AF0D-4D5382E9D1F5}"/>
                    </a:ext>
                  </a:extLst>
                </p14:cNvPr>
                <p14:cNvContentPartPr/>
                <p14:nvPr/>
              </p14:nvContentPartPr>
              <p14:xfrm>
                <a:off x="3553541" y="1446872"/>
                <a:ext cx="24120" cy="140760"/>
              </p14:xfrm>
            </p:contentPart>
          </mc:Choice>
          <mc:Fallback xmlns="">
            <p:pic>
              <p:nvPicPr>
                <p:cNvPr id="114747" name="Freihand 114746">
                  <a:extLst>
                    <a:ext uri="{FF2B5EF4-FFF2-40B4-BE49-F238E27FC236}">
                      <a16:creationId xmlns:a16="http://schemas.microsoft.com/office/drawing/2014/main" id="{D6FC9454-2202-44AC-AF0D-4D5382E9D1F5}"/>
                    </a:ext>
                  </a:extLst>
                </p:cNvPr>
                <p:cNvPicPr/>
                <p:nvPr/>
              </p:nvPicPr>
              <p:blipFill>
                <a:blip r:embed="rId200"/>
                <a:stretch>
                  <a:fillRect/>
                </a:stretch>
              </p:blipFill>
              <p:spPr>
                <a:xfrm>
                  <a:off x="3549221" y="1442552"/>
                  <a:ext cx="32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4748" name="Freihand 114747">
                  <a:extLst>
                    <a:ext uri="{FF2B5EF4-FFF2-40B4-BE49-F238E27FC236}">
                      <a16:creationId xmlns:a16="http://schemas.microsoft.com/office/drawing/2014/main" id="{F663F23A-6542-4C6C-859F-CEE4A48DEC4F}"/>
                    </a:ext>
                  </a:extLst>
                </p14:cNvPr>
                <p14:cNvContentPartPr/>
                <p14:nvPr/>
              </p14:nvContentPartPr>
              <p14:xfrm>
                <a:off x="3596741" y="1454072"/>
                <a:ext cx="79560" cy="76320"/>
              </p14:xfrm>
            </p:contentPart>
          </mc:Choice>
          <mc:Fallback xmlns="">
            <p:pic>
              <p:nvPicPr>
                <p:cNvPr id="114748" name="Freihand 114747">
                  <a:extLst>
                    <a:ext uri="{FF2B5EF4-FFF2-40B4-BE49-F238E27FC236}">
                      <a16:creationId xmlns:a16="http://schemas.microsoft.com/office/drawing/2014/main" id="{F663F23A-6542-4C6C-859F-CEE4A48DEC4F}"/>
                    </a:ext>
                  </a:extLst>
                </p:cNvPr>
                <p:cNvPicPr/>
                <p:nvPr/>
              </p:nvPicPr>
              <p:blipFill>
                <a:blip r:embed="rId202"/>
                <a:stretch>
                  <a:fillRect/>
                </a:stretch>
              </p:blipFill>
              <p:spPr>
                <a:xfrm>
                  <a:off x="3592421" y="1449752"/>
                  <a:ext cx="88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4749" name="Freihand 114748">
                  <a:extLst>
                    <a:ext uri="{FF2B5EF4-FFF2-40B4-BE49-F238E27FC236}">
                      <a16:creationId xmlns:a16="http://schemas.microsoft.com/office/drawing/2014/main" id="{925755DA-8BEB-40DF-8FFF-731AC138EE0F}"/>
                    </a:ext>
                  </a:extLst>
                </p14:cNvPr>
                <p14:cNvContentPartPr/>
                <p14:nvPr/>
              </p14:nvContentPartPr>
              <p14:xfrm>
                <a:off x="3779261" y="1337072"/>
                <a:ext cx="67320" cy="145800"/>
              </p14:xfrm>
            </p:contentPart>
          </mc:Choice>
          <mc:Fallback xmlns="">
            <p:pic>
              <p:nvPicPr>
                <p:cNvPr id="114749" name="Freihand 114748">
                  <a:extLst>
                    <a:ext uri="{FF2B5EF4-FFF2-40B4-BE49-F238E27FC236}">
                      <a16:creationId xmlns:a16="http://schemas.microsoft.com/office/drawing/2014/main" id="{925755DA-8BEB-40DF-8FFF-731AC138EE0F}"/>
                    </a:ext>
                  </a:extLst>
                </p:cNvPr>
                <p:cNvPicPr/>
                <p:nvPr/>
              </p:nvPicPr>
              <p:blipFill>
                <a:blip r:embed="rId204"/>
                <a:stretch>
                  <a:fillRect/>
                </a:stretch>
              </p:blipFill>
              <p:spPr>
                <a:xfrm>
                  <a:off x="3774941" y="1332752"/>
                  <a:ext cx="75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4750" name="Freihand 114749">
                  <a:extLst>
                    <a:ext uri="{FF2B5EF4-FFF2-40B4-BE49-F238E27FC236}">
                      <a16:creationId xmlns:a16="http://schemas.microsoft.com/office/drawing/2014/main" id="{A72C5477-56EA-49C7-90CA-975C243536C6}"/>
                    </a:ext>
                  </a:extLst>
                </p14:cNvPr>
                <p14:cNvContentPartPr/>
                <p14:nvPr/>
              </p14:nvContentPartPr>
              <p14:xfrm>
                <a:off x="3873221" y="1362272"/>
                <a:ext cx="69480" cy="92160"/>
              </p14:xfrm>
            </p:contentPart>
          </mc:Choice>
          <mc:Fallback xmlns="">
            <p:pic>
              <p:nvPicPr>
                <p:cNvPr id="114750" name="Freihand 114749">
                  <a:extLst>
                    <a:ext uri="{FF2B5EF4-FFF2-40B4-BE49-F238E27FC236}">
                      <a16:creationId xmlns:a16="http://schemas.microsoft.com/office/drawing/2014/main" id="{A72C5477-56EA-49C7-90CA-975C243536C6}"/>
                    </a:ext>
                  </a:extLst>
                </p:cNvPr>
                <p:cNvPicPr/>
                <p:nvPr/>
              </p:nvPicPr>
              <p:blipFill>
                <a:blip r:embed="rId206"/>
                <a:stretch>
                  <a:fillRect/>
                </a:stretch>
              </p:blipFill>
              <p:spPr>
                <a:xfrm>
                  <a:off x="3868901" y="1357952"/>
                  <a:ext cx="78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4751" name="Freihand 114750">
                  <a:extLst>
                    <a:ext uri="{FF2B5EF4-FFF2-40B4-BE49-F238E27FC236}">
                      <a16:creationId xmlns:a16="http://schemas.microsoft.com/office/drawing/2014/main" id="{6C7CFF98-4759-4EF1-8464-B158D762F6D8}"/>
                    </a:ext>
                  </a:extLst>
                </p14:cNvPr>
                <p14:cNvContentPartPr/>
                <p14:nvPr/>
              </p14:nvContentPartPr>
              <p14:xfrm>
                <a:off x="3954581" y="1360472"/>
                <a:ext cx="73440" cy="87480"/>
              </p14:xfrm>
            </p:contentPart>
          </mc:Choice>
          <mc:Fallback xmlns="">
            <p:pic>
              <p:nvPicPr>
                <p:cNvPr id="114751" name="Freihand 114750">
                  <a:extLst>
                    <a:ext uri="{FF2B5EF4-FFF2-40B4-BE49-F238E27FC236}">
                      <a16:creationId xmlns:a16="http://schemas.microsoft.com/office/drawing/2014/main" id="{6C7CFF98-4759-4EF1-8464-B158D762F6D8}"/>
                    </a:ext>
                  </a:extLst>
                </p:cNvPr>
                <p:cNvPicPr/>
                <p:nvPr/>
              </p:nvPicPr>
              <p:blipFill>
                <a:blip r:embed="rId208"/>
                <a:stretch>
                  <a:fillRect/>
                </a:stretch>
              </p:blipFill>
              <p:spPr>
                <a:xfrm>
                  <a:off x="3950261" y="1356152"/>
                  <a:ext cx="82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4752" name="Freihand 114751">
                  <a:extLst>
                    <a:ext uri="{FF2B5EF4-FFF2-40B4-BE49-F238E27FC236}">
                      <a16:creationId xmlns:a16="http://schemas.microsoft.com/office/drawing/2014/main" id="{D239A5FF-DEFB-427F-9FA9-38727F2E01D0}"/>
                    </a:ext>
                  </a:extLst>
                </p14:cNvPr>
                <p14:cNvContentPartPr/>
                <p14:nvPr/>
              </p14:nvContentPartPr>
              <p14:xfrm>
                <a:off x="4037381" y="1355432"/>
                <a:ext cx="210240" cy="74520"/>
              </p14:xfrm>
            </p:contentPart>
          </mc:Choice>
          <mc:Fallback xmlns="">
            <p:pic>
              <p:nvPicPr>
                <p:cNvPr id="114752" name="Freihand 114751">
                  <a:extLst>
                    <a:ext uri="{FF2B5EF4-FFF2-40B4-BE49-F238E27FC236}">
                      <a16:creationId xmlns:a16="http://schemas.microsoft.com/office/drawing/2014/main" id="{D239A5FF-DEFB-427F-9FA9-38727F2E01D0}"/>
                    </a:ext>
                  </a:extLst>
                </p:cNvPr>
                <p:cNvPicPr/>
                <p:nvPr/>
              </p:nvPicPr>
              <p:blipFill>
                <a:blip r:embed="rId210"/>
                <a:stretch>
                  <a:fillRect/>
                </a:stretch>
              </p:blipFill>
              <p:spPr>
                <a:xfrm>
                  <a:off x="4032701" y="1351112"/>
                  <a:ext cx="218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4754" name="Freihand 114753">
                  <a:extLst>
                    <a:ext uri="{FF2B5EF4-FFF2-40B4-BE49-F238E27FC236}">
                      <a16:creationId xmlns:a16="http://schemas.microsoft.com/office/drawing/2014/main" id="{2E153524-E6F4-42DC-A22C-5950FD479371}"/>
                    </a:ext>
                  </a:extLst>
                </p14:cNvPr>
                <p14:cNvContentPartPr/>
                <p14:nvPr/>
              </p14:nvContentPartPr>
              <p14:xfrm>
                <a:off x="4256981" y="1280552"/>
                <a:ext cx="335160" cy="101160"/>
              </p14:xfrm>
            </p:contentPart>
          </mc:Choice>
          <mc:Fallback xmlns="">
            <p:pic>
              <p:nvPicPr>
                <p:cNvPr id="114754" name="Freihand 114753">
                  <a:extLst>
                    <a:ext uri="{FF2B5EF4-FFF2-40B4-BE49-F238E27FC236}">
                      <a16:creationId xmlns:a16="http://schemas.microsoft.com/office/drawing/2014/main" id="{2E153524-E6F4-42DC-A22C-5950FD479371}"/>
                    </a:ext>
                  </a:extLst>
                </p:cNvPr>
                <p:cNvPicPr/>
                <p:nvPr/>
              </p:nvPicPr>
              <p:blipFill>
                <a:blip r:embed="rId212"/>
                <a:stretch>
                  <a:fillRect/>
                </a:stretch>
              </p:blipFill>
              <p:spPr>
                <a:xfrm>
                  <a:off x="4252661" y="1276232"/>
                  <a:ext cx="343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4755" name="Freihand 114754">
                  <a:extLst>
                    <a:ext uri="{FF2B5EF4-FFF2-40B4-BE49-F238E27FC236}">
                      <a16:creationId xmlns:a16="http://schemas.microsoft.com/office/drawing/2014/main" id="{9D6D76FB-A726-4F26-A5EC-510F80B2D060}"/>
                    </a:ext>
                  </a:extLst>
                </p14:cNvPr>
                <p14:cNvContentPartPr/>
                <p14:nvPr/>
              </p14:nvContentPartPr>
              <p14:xfrm>
                <a:off x="4715621" y="1270472"/>
                <a:ext cx="90720" cy="96120"/>
              </p14:xfrm>
            </p:contentPart>
          </mc:Choice>
          <mc:Fallback xmlns="">
            <p:pic>
              <p:nvPicPr>
                <p:cNvPr id="114755" name="Freihand 114754">
                  <a:extLst>
                    <a:ext uri="{FF2B5EF4-FFF2-40B4-BE49-F238E27FC236}">
                      <a16:creationId xmlns:a16="http://schemas.microsoft.com/office/drawing/2014/main" id="{9D6D76FB-A726-4F26-A5EC-510F80B2D060}"/>
                    </a:ext>
                  </a:extLst>
                </p:cNvPr>
                <p:cNvPicPr/>
                <p:nvPr/>
              </p:nvPicPr>
              <p:blipFill>
                <a:blip r:embed="rId214"/>
                <a:stretch>
                  <a:fillRect/>
                </a:stretch>
              </p:blipFill>
              <p:spPr>
                <a:xfrm>
                  <a:off x="4711301" y="1266152"/>
                  <a:ext cx="99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4756" name="Freihand 114755">
                  <a:extLst>
                    <a:ext uri="{FF2B5EF4-FFF2-40B4-BE49-F238E27FC236}">
                      <a16:creationId xmlns:a16="http://schemas.microsoft.com/office/drawing/2014/main" id="{E80924B7-33FF-43A2-A261-08DA6F9A6317}"/>
                    </a:ext>
                  </a:extLst>
                </p14:cNvPr>
                <p14:cNvContentPartPr/>
                <p14:nvPr/>
              </p14:nvContentPartPr>
              <p14:xfrm>
                <a:off x="4828301" y="1283072"/>
                <a:ext cx="193680" cy="34560"/>
              </p14:xfrm>
            </p:contentPart>
          </mc:Choice>
          <mc:Fallback xmlns="">
            <p:pic>
              <p:nvPicPr>
                <p:cNvPr id="114756" name="Freihand 114755">
                  <a:extLst>
                    <a:ext uri="{FF2B5EF4-FFF2-40B4-BE49-F238E27FC236}">
                      <a16:creationId xmlns:a16="http://schemas.microsoft.com/office/drawing/2014/main" id="{E80924B7-33FF-43A2-A261-08DA6F9A6317}"/>
                    </a:ext>
                  </a:extLst>
                </p:cNvPr>
                <p:cNvPicPr/>
                <p:nvPr/>
              </p:nvPicPr>
              <p:blipFill>
                <a:blip r:embed="rId216"/>
                <a:stretch>
                  <a:fillRect/>
                </a:stretch>
              </p:blipFill>
              <p:spPr>
                <a:xfrm>
                  <a:off x="4823981" y="1278752"/>
                  <a:ext cx="202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4757" name="Freihand 114756">
                  <a:extLst>
                    <a:ext uri="{FF2B5EF4-FFF2-40B4-BE49-F238E27FC236}">
                      <a16:creationId xmlns:a16="http://schemas.microsoft.com/office/drawing/2014/main" id="{628FFD13-7E07-437E-8FE2-8D1990A39B78}"/>
                    </a:ext>
                  </a:extLst>
                </p14:cNvPr>
                <p14:cNvContentPartPr/>
                <p14:nvPr/>
              </p14:nvContentPartPr>
              <p14:xfrm>
                <a:off x="4983101" y="1247432"/>
                <a:ext cx="28800" cy="12960"/>
              </p14:xfrm>
            </p:contentPart>
          </mc:Choice>
          <mc:Fallback xmlns="">
            <p:pic>
              <p:nvPicPr>
                <p:cNvPr id="114757" name="Freihand 114756">
                  <a:extLst>
                    <a:ext uri="{FF2B5EF4-FFF2-40B4-BE49-F238E27FC236}">
                      <a16:creationId xmlns:a16="http://schemas.microsoft.com/office/drawing/2014/main" id="{628FFD13-7E07-437E-8FE2-8D1990A39B78}"/>
                    </a:ext>
                  </a:extLst>
                </p:cNvPr>
                <p:cNvPicPr/>
                <p:nvPr/>
              </p:nvPicPr>
              <p:blipFill>
                <a:blip r:embed="rId218"/>
                <a:stretch>
                  <a:fillRect/>
                </a:stretch>
              </p:blipFill>
              <p:spPr>
                <a:xfrm>
                  <a:off x="4978781" y="1243112"/>
                  <a:ext cx="37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4758" name="Freihand 114757">
                  <a:extLst>
                    <a:ext uri="{FF2B5EF4-FFF2-40B4-BE49-F238E27FC236}">
                      <a16:creationId xmlns:a16="http://schemas.microsoft.com/office/drawing/2014/main" id="{0C02F491-5ACA-437C-834F-19482A841711}"/>
                    </a:ext>
                  </a:extLst>
                </p14:cNvPr>
                <p14:cNvContentPartPr/>
                <p14:nvPr/>
              </p14:nvContentPartPr>
              <p14:xfrm>
                <a:off x="5089661" y="1212872"/>
                <a:ext cx="106920" cy="81360"/>
              </p14:xfrm>
            </p:contentPart>
          </mc:Choice>
          <mc:Fallback xmlns="">
            <p:pic>
              <p:nvPicPr>
                <p:cNvPr id="114758" name="Freihand 114757">
                  <a:extLst>
                    <a:ext uri="{FF2B5EF4-FFF2-40B4-BE49-F238E27FC236}">
                      <a16:creationId xmlns:a16="http://schemas.microsoft.com/office/drawing/2014/main" id="{0C02F491-5ACA-437C-834F-19482A841711}"/>
                    </a:ext>
                  </a:extLst>
                </p:cNvPr>
                <p:cNvPicPr/>
                <p:nvPr/>
              </p:nvPicPr>
              <p:blipFill>
                <a:blip r:embed="rId220"/>
                <a:stretch>
                  <a:fillRect/>
                </a:stretch>
              </p:blipFill>
              <p:spPr>
                <a:xfrm>
                  <a:off x="5085341" y="1208552"/>
                  <a:ext cx="115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4759" name="Freihand 114758">
                  <a:extLst>
                    <a:ext uri="{FF2B5EF4-FFF2-40B4-BE49-F238E27FC236}">
                      <a16:creationId xmlns:a16="http://schemas.microsoft.com/office/drawing/2014/main" id="{A088D7BF-F870-40AF-B0A7-1AF526A6DC53}"/>
                    </a:ext>
                  </a:extLst>
                </p14:cNvPr>
                <p14:cNvContentPartPr/>
                <p14:nvPr/>
              </p14:nvContentPartPr>
              <p14:xfrm>
                <a:off x="5447141" y="1167872"/>
                <a:ext cx="312840" cy="103320"/>
              </p14:xfrm>
            </p:contentPart>
          </mc:Choice>
          <mc:Fallback xmlns="">
            <p:pic>
              <p:nvPicPr>
                <p:cNvPr id="114759" name="Freihand 114758">
                  <a:extLst>
                    <a:ext uri="{FF2B5EF4-FFF2-40B4-BE49-F238E27FC236}">
                      <a16:creationId xmlns:a16="http://schemas.microsoft.com/office/drawing/2014/main" id="{A088D7BF-F870-40AF-B0A7-1AF526A6DC53}"/>
                    </a:ext>
                  </a:extLst>
                </p:cNvPr>
                <p:cNvPicPr/>
                <p:nvPr/>
              </p:nvPicPr>
              <p:blipFill>
                <a:blip r:embed="rId222"/>
                <a:stretch>
                  <a:fillRect/>
                </a:stretch>
              </p:blipFill>
              <p:spPr>
                <a:xfrm>
                  <a:off x="5442821" y="1163552"/>
                  <a:ext cx="321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4760" name="Freihand 114759">
                  <a:extLst>
                    <a:ext uri="{FF2B5EF4-FFF2-40B4-BE49-F238E27FC236}">
                      <a16:creationId xmlns:a16="http://schemas.microsoft.com/office/drawing/2014/main" id="{A6154FD1-713D-45E1-8EB6-A99DE55D57A9}"/>
                    </a:ext>
                  </a:extLst>
                </p14:cNvPr>
                <p14:cNvContentPartPr/>
                <p14:nvPr/>
              </p14:nvContentPartPr>
              <p14:xfrm>
                <a:off x="5687981" y="1098752"/>
                <a:ext cx="360" cy="360"/>
              </p14:xfrm>
            </p:contentPart>
          </mc:Choice>
          <mc:Fallback xmlns="">
            <p:pic>
              <p:nvPicPr>
                <p:cNvPr id="114760" name="Freihand 114759">
                  <a:extLst>
                    <a:ext uri="{FF2B5EF4-FFF2-40B4-BE49-F238E27FC236}">
                      <a16:creationId xmlns:a16="http://schemas.microsoft.com/office/drawing/2014/main" id="{A6154FD1-713D-45E1-8EB6-A99DE55D57A9}"/>
                    </a:ext>
                  </a:extLst>
                </p:cNvPr>
                <p:cNvPicPr/>
                <p:nvPr/>
              </p:nvPicPr>
              <p:blipFill>
                <a:blip r:embed="rId92"/>
                <a:stretch>
                  <a:fillRect/>
                </a:stretch>
              </p:blipFill>
              <p:spPr>
                <a:xfrm>
                  <a:off x="5683661" y="1094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4761" name="Freihand 114760">
                  <a:extLst>
                    <a:ext uri="{FF2B5EF4-FFF2-40B4-BE49-F238E27FC236}">
                      <a16:creationId xmlns:a16="http://schemas.microsoft.com/office/drawing/2014/main" id="{72FE68C4-D297-4BE0-97E3-F876F299AE30}"/>
                    </a:ext>
                  </a:extLst>
                </p14:cNvPr>
                <p14:cNvContentPartPr/>
                <p14:nvPr/>
              </p14:nvContentPartPr>
              <p14:xfrm>
                <a:off x="5962661" y="1127912"/>
                <a:ext cx="218880" cy="103320"/>
              </p14:xfrm>
            </p:contentPart>
          </mc:Choice>
          <mc:Fallback xmlns="">
            <p:pic>
              <p:nvPicPr>
                <p:cNvPr id="114761" name="Freihand 114760">
                  <a:extLst>
                    <a:ext uri="{FF2B5EF4-FFF2-40B4-BE49-F238E27FC236}">
                      <a16:creationId xmlns:a16="http://schemas.microsoft.com/office/drawing/2014/main" id="{72FE68C4-D297-4BE0-97E3-F876F299AE30}"/>
                    </a:ext>
                  </a:extLst>
                </p:cNvPr>
                <p:cNvPicPr/>
                <p:nvPr/>
              </p:nvPicPr>
              <p:blipFill>
                <a:blip r:embed="rId225"/>
                <a:stretch>
                  <a:fillRect/>
                </a:stretch>
              </p:blipFill>
              <p:spPr>
                <a:xfrm>
                  <a:off x="5958341" y="1123592"/>
                  <a:ext cx="227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4762" name="Freihand 114761">
                  <a:extLst>
                    <a:ext uri="{FF2B5EF4-FFF2-40B4-BE49-F238E27FC236}">
                      <a16:creationId xmlns:a16="http://schemas.microsoft.com/office/drawing/2014/main" id="{1A795D5D-39DC-4EB2-836F-A400B8F7C61F}"/>
                    </a:ext>
                  </a:extLst>
                </p14:cNvPr>
                <p14:cNvContentPartPr/>
                <p14:nvPr/>
              </p14:nvContentPartPr>
              <p14:xfrm>
                <a:off x="6222941" y="1169672"/>
                <a:ext cx="125640" cy="46440"/>
              </p14:xfrm>
            </p:contentPart>
          </mc:Choice>
          <mc:Fallback xmlns="">
            <p:pic>
              <p:nvPicPr>
                <p:cNvPr id="114762" name="Freihand 114761">
                  <a:extLst>
                    <a:ext uri="{FF2B5EF4-FFF2-40B4-BE49-F238E27FC236}">
                      <a16:creationId xmlns:a16="http://schemas.microsoft.com/office/drawing/2014/main" id="{1A795D5D-39DC-4EB2-836F-A400B8F7C61F}"/>
                    </a:ext>
                  </a:extLst>
                </p:cNvPr>
                <p:cNvPicPr/>
                <p:nvPr/>
              </p:nvPicPr>
              <p:blipFill>
                <a:blip r:embed="rId227"/>
                <a:stretch>
                  <a:fillRect/>
                </a:stretch>
              </p:blipFill>
              <p:spPr>
                <a:xfrm>
                  <a:off x="6218621" y="1165352"/>
                  <a:ext cx="134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14763" name="Freihand 114762">
                  <a:extLst>
                    <a:ext uri="{FF2B5EF4-FFF2-40B4-BE49-F238E27FC236}">
                      <a16:creationId xmlns:a16="http://schemas.microsoft.com/office/drawing/2014/main" id="{D0D782E0-ADA2-4229-93C9-2D597900E6BC}"/>
                    </a:ext>
                  </a:extLst>
                </p14:cNvPr>
                <p14:cNvContentPartPr/>
                <p14:nvPr/>
              </p14:nvContentPartPr>
              <p14:xfrm>
                <a:off x="6374501" y="1112072"/>
                <a:ext cx="205560" cy="100440"/>
              </p14:xfrm>
            </p:contentPart>
          </mc:Choice>
          <mc:Fallback xmlns="">
            <p:pic>
              <p:nvPicPr>
                <p:cNvPr id="114763" name="Freihand 114762">
                  <a:extLst>
                    <a:ext uri="{FF2B5EF4-FFF2-40B4-BE49-F238E27FC236}">
                      <a16:creationId xmlns:a16="http://schemas.microsoft.com/office/drawing/2014/main" id="{D0D782E0-ADA2-4229-93C9-2D597900E6BC}"/>
                    </a:ext>
                  </a:extLst>
                </p:cNvPr>
                <p:cNvPicPr/>
                <p:nvPr/>
              </p:nvPicPr>
              <p:blipFill>
                <a:blip r:embed="rId229"/>
                <a:stretch>
                  <a:fillRect/>
                </a:stretch>
              </p:blipFill>
              <p:spPr>
                <a:xfrm>
                  <a:off x="6370181" y="1107752"/>
                  <a:ext cx="214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4764" name="Freihand 114763">
                  <a:extLst>
                    <a:ext uri="{FF2B5EF4-FFF2-40B4-BE49-F238E27FC236}">
                      <a16:creationId xmlns:a16="http://schemas.microsoft.com/office/drawing/2014/main" id="{AB9A4D7A-4365-4157-B2D4-7EF89182A39A}"/>
                    </a:ext>
                  </a:extLst>
                </p14:cNvPr>
                <p14:cNvContentPartPr/>
                <p14:nvPr/>
              </p14:nvContentPartPr>
              <p14:xfrm>
                <a:off x="6598781" y="1146632"/>
                <a:ext cx="271080" cy="167760"/>
              </p14:xfrm>
            </p:contentPart>
          </mc:Choice>
          <mc:Fallback xmlns="">
            <p:pic>
              <p:nvPicPr>
                <p:cNvPr id="114764" name="Freihand 114763">
                  <a:extLst>
                    <a:ext uri="{FF2B5EF4-FFF2-40B4-BE49-F238E27FC236}">
                      <a16:creationId xmlns:a16="http://schemas.microsoft.com/office/drawing/2014/main" id="{AB9A4D7A-4365-4157-B2D4-7EF89182A39A}"/>
                    </a:ext>
                  </a:extLst>
                </p:cNvPr>
                <p:cNvPicPr/>
                <p:nvPr/>
              </p:nvPicPr>
              <p:blipFill>
                <a:blip r:embed="rId231"/>
                <a:stretch>
                  <a:fillRect/>
                </a:stretch>
              </p:blipFill>
              <p:spPr>
                <a:xfrm>
                  <a:off x="6594461" y="1142312"/>
                  <a:ext cx="279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4765" name="Freihand 114764">
                  <a:extLst>
                    <a:ext uri="{FF2B5EF4-FFF2-40B4-BE49-F238E27FC236}">
                      <a16:creationId xmlns:a16="http://schemas.microsoft.com/office/drawing/2014/main" id="{A0AA8AE8-6FD9-4247-A392-E7DC1AE2ADC0}"/>
                    </a:ext>
                  </a:extLst>
                </p14:cNvPr>
                <p14:cNvContentPartPr/>
                <p14:nvPr/>
              </p14:nvContentPartPr>
              <p14:xfrm>
                <a:off x="6908021" y="1037552"/>
                <a:ext cx="164520" cy="153360"/>
              </p14:xfrm>
            </p:contentPart>
          </mc:Choice>
          <mc:Fallback xmlns="">
            <p:pic>
              <p:nvPicPr>
                <p:cNvPr id="114765" name="Freihand 114764">
                  <a:extLst>
                    <a:ext uri="{FF2B5EF4-FFF2-40B4-BE49-F238E27FC236}">
                      <a16:creationId xmlns:a16="http://schemas.microsoft.com/office/drawing/2014/main" id="{A0AA8AE8-6FD9-4247-A392-E7DC1AE2ADC0}"/>
                    </a:ext>
                  </a:extLst>
                </p:cNvPr>
                <p:cNvPicPr/>
                <p:nvPr/>
              </p:nvPicPr>
              <p:blipFill>
                <a:blip r:embed="rId233"/>
                <a:stretch>
                  <a:fillRect/>
                </a:stretch>
              </p:blipFill>
              <p:spPr>
                <a:xfrm>
                  <a:off x="6903701" y="1033232"/>
                  <a:ext cx="173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4766" name="Freihand 114765">
                  <a:extLst>
                    <a:ext uri="{FF2B5EF4-FFF2-40B4-BE49-F238E27FC236}">
                      <a16:creationId xmlns:a16="http://schemas.microsoft.com/office/drawing/2014/main" id="{BD354C8A-C790-49D4-B466-CFB591184999}"/>
                    </a:ext>
                  </a:extLst>
                </p14:cNvPr>
                <p14:cNvContentPartPr/>
                <p14:nvPr/>
              </p14:nvContentPartPr>
              <p14:xfrm>
                <a:off x="7156781" y="1043312"/>
                <a:ext cx="141840" cy="204840"/>
              </p14:xfrm>
            </p:contentPart>
          </mc:Choice>
          <mc:Fallback xmlns="">
            <p:pic>
              <p:nvPicPr>
                <p:cNvPr id="114766" name="Freihand 114765">
                  <a:extLst>
                    <a:ext uri="{FF2B5EF4-FFF2-40B4-BE49-F238E27FC236}">
                      <a16:creationId xmlns:a16="http://schemas.microsoft.com/office/drawing/2014/main" id="{BD354C8A-C790-49D4-B466-CFB591184999}"/>
                    </a:ext>
                  </a:extLst>
                </p:cNvPr>
                <p:cNvPicPr/>
                <p:nvPr/>
              </p:nvPicPr>
              <p:blipFill>
                <a:blip r:embed="rId235"/>
                <a:stretch>
                  <a:fillRect/>
                </a:stretch>
              </p:blipFill>
              <p:spPr>
                <a:xfrm>
                  <a:off x="7152461" y="1038992"/>
                  <a:ext cx="150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4767" name="Freihand 114766">
                  <a:extLst>
                    <a:ext uri="{FF2B5EF4-FFF2-40B4-BE49-F238E27FC236}">
                      <a16:creationId xmlns:a16="http://schemas.microsoft.com/office/drawing/2014/main" id="{DF5FE132-F338-4A02-AD7A-D14CDE5BC587}"/>
                    </a:ext>
                  </a:extLst>
                </p14:cNvPr>
                <p14:cNvContentPartPr/>
                <p14:nvPr/>
              </p14:nvContentPartPr>
              <p14:xfrm>
                <a:off x="7295741" y="1114952"/>
                <a:ext cx="223560" cy="67320"/>
              </p14:xfrm>
            </p:contentPart>
          </mc:Choice>
          <mc:Fallback xmlns="">
            <p:pic>
              <p:nvPicPr>
                <p:cNvPr id="114767" name="Freihand 114766">
                  <a:extLst>
                    <a:ext uri="{FF2B5EF4-FFF2-40B4-BE49-F238E27FC236}">
                      <a16:creationId xmlns:a16="http://schemas.microsoft.com/office/drawing/2014/main" id="{DF5FE132-F338-4A02-AD7A-D14CDE5BC587}"/>
                    </a:ext>
                  </a:extLst>
                </p:cNvPr>
                <p:cNvPicPr/>
                <p:nvPr/>
              </p:nvPicPr>
              <p:blipFill>
                <a:blip r:embed="rId237"/>
                <a:stretch>
                  <a:fillRect/>
                </a:stretch>
              </p:blipFill>
              <p:spPr>
                <a:xfrm>
                  <a:off x="7291421" y="1110632"/>
                  <a:ext cx="232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14768" name="Freihand 114767">
                  <a:extLst>
                    <a:ext uri="{FF2B5EF4-FFF2-40B4-BE49-F238E27FC236}">
                      <a16:creationId xmlns:a16="http://schemas.microsoft.com/office/drawing/2014/main" id="{BFEA7D94-B9C2-4D54-B16D-761712B6FE58}"/>
                    </a:ext>
                  </a:extLst>
                </p14:cNvPr>
                <p14:cNvContentPartPr/>
                <p14:nvPr/>
              </p14:nvContentPartPr>
              <p14:xfrm>
                <a:off x="7326341" y="1061672"/>
                <a:ext cx="112320" cy="12240"/>
              </p14:xfrm>
            </p:contentPart>
          </mc:Choice>
          <mc:Fallback xmlns="">
            <p:pic>
              <p:nvPicPr>
                <p:cNvPr id="114768" name="Freihand 114767">
                  <a:extLst>
                    <a:ext uri="{FF2B5EF4-FFF2-40B4-BE49-F238E27FC236}">
                      <a16:creationId xmlns:a16="http://schemas.microsoft.com/office/drawing/2014/main" id="{BFEA7D94-B9C2-4D54-B16D-761712B6FE58}"/>
                    </a:ext>
                  </a:extLst>
                </p:cNvPr>
                <p:cNvPicPr/>
                <p:nvPr/>
              </p:nvPicPr>
              <p:blipFill>
                <a:blip r:embed="rId239"/>
                <a:stretch>
                  <a:fillRect/>
                </a:stretch>
              </p:blipFill>
              <p:spPr>
                <a:xfrm>
                  <a:off x="7322021" y="1057352"/>
                  <a:ext cx="1209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14772" name="Freihand 114771">
                  <a:extLst>
                    <a:ext uri="{FF2B5EF4-FFF2-40B4-BE49-F238E27FC236}">
                      <a16:creationId xmlns:a16="http://schemas.microsoft.com/office/drawing/2014/main" id="{7E9DC4A0-8EB9-40B0-9075-16FB83F272BD}"/>
                    </a:ext>
                  </a:extLst>
                </p14:cNvPr>
                <p14:cNvContentPartPr/>
                <p14:nvPr/>
              </p14:nvContentPartPr>
              <p14:xfrm>
                <a:off x="7052021" y="1099112"/>
                <a:ext cx="89640" cy="99000"/>
              </p14:xfrm>
            </p:contentPart>
          </mc:Choice>
          <mc:Fallback xmlns="">
            <p:pic>
              <p:nvPicPr>
                <p:cNvPr id="114772" name="Freihand 114771">
                  <a:extLst>
                    <a:ext uri="{FF2B5EF4-FFF2-40B4-BE49-F238E27FC236}">
                      <a16:creationId xmlns:a16="http://schemas.microsoft.com/office/drawing/2014/main" id="{7E9DC4A0-8EB9-40B0-9075-16FB83F272BD}"/>
                    </a:ext>
                  </a:extLst>
                </p:cNvPr>
                <p:cNvPicPr/>
                <p:nvPr/>
              </p:nvPicPr>
              <p:blipFill>
                <a:blip r:embed="rId241"/>
                <a:stretch>
                  <a:fillRect/>
                </a:stretch>
              </p:blipFill>
              <p:spPr>
                <a:xfrm>
                  <a:off x="7047701" y="1094792"/>
                  <a:ext cx="98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14774" name="Freihand 114773">
                  <a:extLst>
                    <a:ext uri="{FF2B5EF4-FFF2-40B4-BE49-F238E27FC236}">
                      <a16:creationId xmlns:a16="http://schemas.microsoft.com/office/drawing/2014/main" id="{0A15B2AD-CB5C-4B24-AA41-99C2C4F5A14F}"/>
                    </a:ext>
                  </a:extLst>
                </p14:cNvPr>
                <p14:cNvContentPartPr/>
                <p14:nvPr/>
              </p14:nvContentPartPr>
              <p14:xfrm>
                <a:off x="4572341" y="1506632"/>
                <a:ext cx="264240" cy="105480"/>
              </p14:xfrm>
            </p:contentPart>
          </mc:Choice>
          <mc:Fallback xmlns="">
            <p:pic>
              <p:nvPicPr>
                <p:cNvPr id="114774" name="Freihand 114773">
                  <a:extLst>
                    <a:ext uri="{FF2B5EF4-FFF2-40B4-BE49-F238E27FC236}">
                      <a16:creationId xmlns:a16="http://schemas.microsoft.com/office/drawing/2014/main" id="{0A15B2AD-CB5C-4B24-AA41-99C2C4F5A14F}"/>
                    </a:ext>
                  </a:extLst>
                </p:cNvPr>
                <p:cNvPicPr/>
                <p:nvPr/>
              </p:nvPicPr>
              <p:blipFill>
                <a:blip r:embed="rId243"/>
                <a:stretch>
                  <a:fillRect/>
                </a:stretch>
              </p:blipFill>
              <p:spPr>
                <a:xfrm>
                  <a:off x="4568021" y="1502312"/>
                  <a:ext cx="272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14775" name="Freihand 114774">
                  <a:extLst>
                    <a:ext uri="{FF2B5EF4-FFF2-40B4-BE49-F238E27FC236}">
                      <a16:creationId xmlns:a16="http://schemas.microsoft.com/office/drawing/2014/main" id="{361DE37B-968A-4CD9-9FD3-5F82658B6B18}"/>
                    </a:ext>
                  </a:extLst>
                </p14:cNvPr>
                <p14:cNvContentPartPr/>
                <p14:nvPr/>
              </p14:nvContentPartPr>
              <p14:xfrm>
                <a:off x="4741901" y="1443272"/>
                <a:ext cx="16920" cy="27360"/>
              </p14:xfrm>
            </p:contentPart>
          </mc:Choice>
          <mc:Fallback xmlns="">
            <p:pic>
              <p:nvPicPr>
                <p:cNvPr id="114775" name="Freihand 114774">
                  <a:extLst>
                    <a:ext uri="{FF2B5EF4-FFF2-40B4-BE49-F238E27FC236}">
                      <a16:creationId xmlns:a16="http://schemas.microsoft.com/office/drawing/2014/main" id="{361DE37B-968A-4CD9-9FD3-5F82658B6B18}"/>
                    </a:ext>
                  </a:extLst>
                </p:cNvPr>
                <p:cNvPicPr/>
                <p:nvPr/>
              </p:nvPicPr>
              <p:blipFill>
                <a:blip r:embed="rId245"/>
                <a:stretch>
                  <a:fillRect/>
                </a:stretch>
              </p:blipFill>
              <p:spPr>
                <a:xfrm>
                  <a:off x="4737581" y="1438952"/>
                  <a:ext cx="25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14776" name="Freihand 114775">
                  <a:extLst>
                    <a:ext uri="{FF2B5EF4-FFF2-40B4-BE49-F238E27FC236}">
                      <a16:creationId xmlns:a16="http://schemas.microsoft.com/office/drawing/2014/main" id="{83984DD7-9D32-4A2E-93DA-62D003E5B20B}"/>
                    </a:ext>
                  </a:extLst>
                </p14:cNvPr>
                <p14:cNvContentPartPr/>
                <p14:nvPr/>
              </p14:nvContentPartPr>
              <p14:xfrm>
                <a:off x="4639301" y="1400792"/>
                <a:ext cx="28440" cy="162360"/>
              </p14:xfrm>
            </p:contentPart>
          </mc:Choice>
          <mc:Fallback xmlns="">
            <p:pic>
              <p:nvPicPr>
                <p:cNvPr id="114776" name="Freihand 114775">
                  <a:extLst>
                    <a:ext uri="{FF2B5EF4-FFF2-40B4-BE49-F238E27FC236}">
                      <a16:creationId xmlns:a16="http://schemas.microsoft.com/office/drawing/2014/main" id="{83984DD7-9D32-4A2E-93DA-62D003E5B20B}"/>
                    </a:ext>
                  </a:extLst>
                </p:cNvPr>
                <p:cNvPicPr/>
                <p:nvPr/>
              </p:nvPicPr>
              <p:blipFill>
                <a:blip r:embed="rId247"/>
                <a:stretch>
                  <a:fillRect/>
                </a:stretch>
              </p:blipFill>
              <p:spPr>
                <a:xfrm>
                  <a:off x="4634981" y="1396472"/>
                  <a:ext cx="37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4778" name="Freihand 114777">
                  <a:extLst>
                    <a:ext uri="{FF2B5EF4-FFF2-40B4-BE49-F238E27FC236}">
                      <a16:creationId xmlns:a16="http://schemas.microsoft.com/office/drawing/2014/main" id="{46673A56-C582-4F2D-A59C-48D6738A4AA1}"/>
                    </a:ext>
                  </a:extLst>
                </p14:cNvPr>
                <p14:cNvContentPartPr/>
                <p14:nvPr/>
              </p14:nvContentPartPr>
              <p14:xfrm>
                <a:off x="4988861" y="1447952"/>
                <a:ext cx="285120" cy="90720"/>
              </p14:xfrm>
            </p:contentPart>
          </mc:Choice>
          <mc:Fallback xmlns="">
            <p:pic>
              <p:nvPicPr>
                <p:cNvPr id="114778" name="Freihand 114777">
                  <a:extLst>
                    <a:ext uri="{FF2B5EF4-FFF2-40B4-BE49-F238E27FC236}">
                      <a16:creationId xmlns:a16="http://schemas.microsoft.com/office/drawing/2014/main" id="{46673A56-C582-4F2D-A59C-48D6738A4AA1}"/>
                    </a:ext>
                  </a:extLst>
                </p:cNvPr>
                <p:cNvPicPr/>
                <p:nvPr/>
              </p:nvPicPr>
              <p:blipFill>
                <a:blip r:embed="rId249"/>
                <a:stretch>
                  <a:fillRect/>
                </a:stretch>
              </p:blipFill>
              <p:spPr>
                <a:xfrm>
                  <a:off x="4984541" y="1443632"/>
                  <a:ext cx="293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14779" name="Freihand 114778">
                  <a:extLst>
                    <a:ext uri="{FF2B5EF4-FFF2-40B4-BE49-F238E27FC236}">
                      <a16:creationId xmlns:a16="http://schemas.microsoft.com/office/drawing/2014/main" id="{FFFD2C64-E444-4BA0-A2BC-3D8932EF6226}"/>
                    </a:ext>
                  </a:extLst>
                </p14:cNvPr>
                <p14:cNvContentPartPr/>
                <p14:nvPr/>
              </p14:nvContentPartPr>
              <p14:xfrm>
                <a:off x="5177141" y="1371992"/>
                <a:ext cx="15840" cy="12960"/>
              </p14:xfrm>
            </p:contentPart>
          </mc:Choice>
          <mc:Fallback xmlns="">
            <p:pic>
              <p:nvPicPr>
                <p:cNvPr id="114779" name="Freihand 114778">
                  <a:extLst>
                    <a:ext uri="{FF2B5EF4-FFF2-40B4-BE49-F238E27FC236}">
                      <a16:creationId xmlns:a16="http://schemas.microsoft.com/office/drawing/2014/main" id="{FFFD2C64-E444-4BA0-A2BC-3D8932EF6226}"/>
                    </a:ext>
                  </a:extLst>
                </p:cNvPr>
                <p:cNvPicPr/>
                <p:nvPr/>
              </p:nvPicPr>
              <p:blipFill>
                <a:blip r:embed="rId251"/>
                <a:stretch>
                  <a:fillRect/>
                </a:stretch>
              </p:blipFill>
              <p:spPr>
                <a:xfrm>
                  <a:off x="5172821" y="1367672"/>
                  <a:ext cx="24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14780" name="Freihand 114779">
                  <a:extLst>
                    <a:ext uri="{FF2B5EF4-FFF2-40B4-BE49-F238E27FC236}">
                      <a16:creationId xmlns:a16="http://schemas.microsoft.com/office/drawing/2014/main" id="{2910BA21-8BA6-457B-B239-FD5748B4D8BF}"/>
                    </a:ext>
                  </a:extLst>
                </p14:cNvPr>
                <p14:cNvContentPartPr/>
                <p14:nvPr/>
              </p14:nvContentPartPr>
              <p14:xfrm>
                <a:off x="5247701" y="1365872"/>
                <a:ext cx="146520" cy="170640"/>
              </p14:xfrm>
            </p:contentPart>
          </mc:Choice>
          <mc:Fallback xmlns="">
            <p:pic>
              <p:nvPicPr>
                <p:cNvPr id="114780" name="Freihand 114779">
                  <a:extLst>
                    <a:ext uri="{FF2B5EF4-FFF2-40B4-BE49-F238E27FC236}">
                      <a16:creationId xmlns:a16="http://schemas.microsoft.com/office/drawing/2014/main" id="{2910BA21-8BA6-457B-B239-FD5748B4D8BF}"/>
                    </a:ext>
                  </a:extLst>
                </p:cNvPr>
                <p:cNvPicPr/>
                <p:nvPr/>
              </p:nvPicPr>
              <p:blipFill>
                <a:blip r:embed="rId253"/>
                <a:stretch>
                  <a:fillRect/>
                </a:stretch>
              </p:blipFill>
              <p:spPr>
                <a:xfrm>
                  <a:off x="5243381" y="1361552"/>
                  <a:ext cx="155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4781" name="Freihand 114780">
                  <a:extLst>
                    <a:ext uri="{FF2B5EF4-FFF2-40B4-BE49-F238E27FC236}">
                      <a16:creationId xmlns:a16="http://schemas.microsoft.com/office/drawing/2014/main" id="{82DB2955-F13E-4290-A255-F066BC7AD953}"/>
                    </a:ext>
                  </a:extLst>
                </p14:cNvPr>
                <p14:cNvContentPartPr/>
                <p14:nvPr/>
              </p14:nvContentPartPr>
              <p14:xfrm>
                <a:off x="5408261" y="1349312"/>
                <a:ext cx="114120" cy="158400"/>
              </p14:xfrm>
            </p:contentPart>
          </mc:Choice>
          <mc:Fallback xmlns="">
            <p:pic>
              <p:nvPicPr>
                <p:cNvPr id="114781" name="Freihand 114780">
                  <a:extLst>
                    <a:ext uri="{FF2B5EF4-FFF2-40B4-BE49-F238E27FC236}">
                      <a16:creationId xmlns:a16="http://schemas.microsoft.com/office/drawing/2014/main" id="{82DB2955-F13E-4290-A255-F066BC7AD953}"/>
                    </a:ext>
                  </a:extLst>
                </p:cNvPr>
                <p:cNvPicPr/>
                <p:nvPr/>
              </p:nvPicPr>
              <p:blipFill>
                <a:blip r:embed="rId255"/>
                <a:stretch>
                  <a:fillRect/>
                </a:stretch>
              </p:blipFill>
              <p:spPr>
                <a:xfrm>
                  <a:off x="5403941" y="1344992"/>
                  <a:ext cx="122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4782" name="Freihand 114781">
                  <a:extLst>
                    <a:ext uri="{FF2B5EF4-FFF2-40B4-BE49-F238E27FC236}">
                      <a16:creationId xmlns:a16="http://schemas.microsoft.com/office/drawing/2014/main" id="{56FF2443-016B-49F6-9131-F2583D3654F4}"/>
                    </a:ext>
                  </a:extLst>
                </p14:cNvPr>
                <p14:cNvContentPartPr/>
                <p14:nvPr/>
              </p14:nvContentPartPr>
              <p14:xfrm>
                <a:off x="5589341" y="1336352"/>
                <a:ext cx="259560" cy="172800"/>
              </p14:xfrm>
            </p:contentPart>
          </mc:Choice>
          <mc:Fallback xmlns="">
            <p:pic>
              <p:nvPicPr>
                <p:cNvPr id="114782" name="Freihand 114781">
                  <a:extLst>
                    <a:ext uri="{FF2B5EF4-FFF2-40B4-BE49-F238E27FC236}">
                      <a16:creationId xmlns:a16="http://schemas.microsoft.com/office/drawing/2014/main" id="{56FF2443-016B-49F6-9131-F2583D3654F4}"/>
                    </a:ext>
                  </a:extLst>
                </p:cNvPr>
                <p:cNvPicPr/>
                <p:nvPr/>
              </p:nvPicPr>
              <p:blipFill>
                <a:blip r:embed="rId257"/>
                <a:stretch>
                  <a:fillRect/>
                </a:stretch>
              </p:blipFill>
              <p:spPr>
                <a:xfrm>
                  <a:off x="5585021" y="1332032"/>
                  <a:ext cx="2682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4783" name="Freihand 114782">
                  <a:extLst>
                    <a:ext uri="{FF2B5EF4-FFF2-40B4-BE49-F238E27FC236}">
                      <a16:creationId xmlns:a16="http://schemas.microsoft.com/office/drawing/2014/main" id="{8857996B-768A-4EAA-BB32-23B4753506C5}"/>
                    </a:ext>
                  </a:extLst>
                </p14:cNvPr>
                <p14:cNvContentPartPr/>
                <p14:nvPr/>
              </p14:nvContentPartPr>
              <p14:xfrm>
                <a:off x="5863301" y="1403312"/>
                <a:ext cx="65880" cy="67320"/>
              </p14:xfrm>
            </p:contentPart>
          </mc:Choice>
          <mc:Fallback xmlns="">
            <p:pic>
              <p:nvPicPr>
                <p:cNvPr id="114783" name="Freihand 114782">
                  <a:extLst>
                    <a:ext uri="{FF2B5EF4-FFF2-40B4-BE49-F238E27FC236}">
                      <a16:creationId xmlns:a16="http://schemas.microsoft.com/office/drawing/2014/main" id="{8857996B-768A-4EAA-BB32-23B4753506C5}"/>
                    </a:ext>
                  </a:extLst>
                </p:cNvPr>
                <p:cNvPicPr/>
                <p:nvPr/>
              </p:nvPicPr>
              <p:blipFill>
                <a:blip r:embed="rId259"/>
                <a:stretch>
                  <a:fillRect/>
                </a:stretch>
              </p:blipFill>
              <p:spPr>
                <a:xfrm>
                  <a:off x="5858981" y="1398992"/>
                  <a:ext cx="74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4784" name="Freihand 114783">
                  <a:extLst>
                    <a:ext uri="{FF2B5EF4-FFF2-40B4-BE49-F238E27FC236}">
                      <a16:creationId xmlns:a16="http://schemas.microsoft.com/office/drawing/2014/main" id="{C9B6D006-73F7-4505-83B3-2E6941036488}"/>
                    </a:ext>
                  </a:extLst>
                </p14:cNvPr>
                <p14:cNvContentPartPr/>
                <p14:nvPr/>
              </p14:nvContentPartPr>
              <p14:xfrm>
                <a:off x="5934221" y="1385672"/>
                <a:ext cx="82800" cy="173880"/>
              </p14:xfrm>
            </p:contentPart>
          </mc:Choice>
          <mc:Fallback xmlns="">
            <p:pic>
              <p:nvPicPr>
                <p:cNvPr id="114784" name="Freihand 114783">
                  <a:extLst>
                    <a:ext uri="{FF2B5EF4-FFF2-40B4-BE49-F238E27FC236}">
                      <a16:creationId xmlns:a16="http://schemas.microsoft.com/office/drawing/2014/main" id="{C9B6D006-73F7-4505-83B3-2E6941036488}"/>
                    </a:ext>
                  </a:extLst>
                </p:cNvPr>
                <p:cNvPicPr/>
                <p:nvPr/>
              </p:nvPicPr>
              <p:blipFill>
                <a:blip r:embed="rId261"/>
                <a:stretch>
                  <a:fillRect/>
                </a:stretch>
              </p:blipFill>
              <p:spPr>
                <a:xfrm>
                  <a:off x="5929901" y="1381352"/>
                  <a:ext cx="91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4785" name="Freihand 114784">
                  <a:extLst>
                    <a:ext uri="{FF2B5EF4-FFF2-40B4-BE49-F238E27FC236}">
                      <a16:creationId xmlns:a16="http://schemas.microsoft.com/office/drawing/2014/main" id="{271ED7B1-6FF0-4029-8BB3-C3F89694D639}"/>
                    </a:ext>
                  </a:extLst>
                </p14:cNvPr>
                <p14:cNvContentPartPr/>
                <p14:nvPr/>
              </p14:nvContentPartPr>
              <p14:xfrm>
                <a:off x="6037901" y="1323392"/>
                <a:ext cx="245520" cy="138240"/>
              </p14:xfrm>
            </p:contentPart>
          </mc:Choice>
          <mc:Fallback xmlns="">
            <p:pic>
              <p:nvPicPr>
                <p:cNvPr id="114785" name="Freihand 114784">
                  <a:extLst>
                    <a:ext uri="{FF2B5EF4-FFF2-40B4-BE49-F238E27FC236}">
                      <a16:creationId xmlns:a16="http://schemas.microsoft.com/office/drawing/2014/main" id="{271ED7B1-6FF0-4029-8BB3-C3F89694D639}"/>
                    </a:ext>
                  </a:extLst>
                </p:cNvPr>
                <p:cNvPicPr/>
                <p:nvPr/>
              </p:nvPicPr>
              <p:blipFill>
                <a:blip r:embed="rId263"/>
                <a:stretch>
                  <a:fillRect/>
                </a:stretch>
              </p:blipFill>
              <p:spPr>
                <a:xfrm>
                  <a:off x="6033581" y="1319072"/>
                  <a:ext cx="254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4786" name="Freihand 114785">
                  <a:extLst>
                    <a:ext uri="{FF2B5EF4-FFF2-40B4-BE49-F238E27FC236}">
                      <a16:creationId xmlns:a16="http://schemas.microsoft.com/office/drawing/2014/main" id="{DDC74475-3FF5-4E1D-95D3-33A8503E1BDB}"/>
                    </a:ext>
                  </a:extLst>
                </p14:cNvPr>
                <p14:cNvContentPartPr/>
                <p14:nvPr/>
              </p14:nvContentPartPr>
              <p14:xfrm>
                <a:off x="6281981" y="1314032"/>
                <a:ext cx="123480" cy="118440"/>
              </p14:xfrm>
            </p:contentPart>
          </mc:Choice>
          <mc:Fallback xmlns="">
            <p:pic>
              <p:nvPicPr>
                <p:cNvPr id="114786" name="Freihand 114785">
                  <a:extLst>
                    <a:ext uri="{FF2B5EF4-FFF2-40B4-BE49-F238E27FC236}">
                      <a16:creationId xmlns:a16="http://schemas.microsoft.com/office/drawing/2014/main" id="{DDC74475-3FF5-4E1D-95D3-33A8503E1BDB}"/>
                    </a:ext>
                  </a:extLst>
                </p:cNvPr>
                <p:cNvPicPr/>
                <p:nvPr/>
              </p:nvPicPr>
              <p:blipFill>
                <a:blip r:embed="rId265"/>
                <a:stretch>
                  <a:fillRect/>
                </a:stretch>
              </p:blipFill>
              <p:spPr>
                <a:xfrm>
                  <a:off x="6277661" y="1309712"/>
                  <a:ext cx="132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14787" name="Freihand 114786">
                  <a:extLst>
                    <a:ext uri="{FF2B5EF4-FFF2-40B4-BE49-F238E27FC236}">
                      <a16:creationId xmlns:a16="http://schemas.microsoft.com/office/drawing/2014/main" id="{15F509BB-27CD-4111-A4FC-2AD5179A3CDB}"/>
                    </a:ext>
                  </a:extLst>
                </p14:cNvPr>
                <p14:cNvContentPartPr/>
                <p14:nvPr/>
              </p14:nvContentPartPr>
              <p14:xfrm>
                <a:off x="6385661" y="1326272"/>
                <a:ext cx="26640" cy="35640"/>
              </p14:xfrm>
            </p:contentPart>
          </mc:Choice>
          <mc:Fallback xmlns="">
            <p:pic>
              <p:nvPicPr>
                <p:cNvPr id="114787" name="Freihand 114786">
                  <a:extLst>
                    <a:ext uri="{FF2B5EF4-FFF2-40B4-BE49-F238E27FC236}">
                      <a16:creationId xmlns:a16="http://schemas.microsoft.com/office/drawing/2014/main" id="{15F509BB-27CD-4111-A4FC-2AD5179A3CDB}"/>
                    </a:ext>
                  </a:extLst>
                </p:cNvPr>
                <p:cNvPicPr/>
                <p:nvPr/>
              </p:nvPicPr>
              <p:blipFill>
                <a:blip r:embed="rId267"/>
                <a:stretch>
                  <a:fillRect/>
                </a:stretch>
              </p:blipFill>
              <p:spPr>
                <a:xfrm>
                  <a:off x="6381341" y="1321952"/>
                  <a:ext cx="35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4788" name="Freihand 114787">
                  <a:extLst>
                    <a:ext uri="{FF2B5EF4-FFF2-40B4-BE49-F238E27FC236}">
                      <a16:creationId xmlns:a16="http://schemas.microsoft.com/office/drawing/2014/main" id="{FD0A2F6F-5E48-4F9B-9081-760DC1D66F3E}"/>
                    </a:ext>
                  </a:extLst>
                </p14:cNvPr>
                <p14:cNvContentPartPr/>
                <p14:nvPr/>
              </p14:nvContentPartPr>
              <p14:xfrm>
                <a:off x="6404381" y="1364792"/>
                <a:ext cx="59400" cy="73440"/>
              </p14:xfrm>
            </p:contentPart>
          </mc:Choice>
          <mc:Fallback xmlns="">
            <p:pic>
              <p:nvPicPr>
                <p:cNvPr id="114788" name="Freihand 114787">
                  <a:extLst>
                    <a:ext uri="{FF2B5EF4-FFF2-40B4-BE49-F238E27FC236}">
                      <a16:creationId xmlns:a16="http://schemas.microsoft.com/office/drawing/2014/main" id="{FD0A2F6F-5E48-4F9B-9081-760DC1D66F3E}"/>
                    </a:ext>
                  </a:extLst>
                </p:cNvPr>
                <p:cNvPicPr/>
                <p:nvPr/>
              </p:nvPicPr>
              <p:blipFill>
                <a:blip r:embed="rId269"/>
                <a:stretch>
                  <a:fillRect/>
                </a:stretch>
              </p:blipFill>
              <p:spPr>
                <a:xfrm>
                  <a:off x="6400061" y="1360472"/>
                  <a:ext cx="68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4789" name="Freihand 114788">
                  <a:extLst>
                    <a:ext uri="{FF2B5EF4-FFF2-40B4-BE49-F238E27FC236}">
                      <a16:creationId xmlns:a16="http://schemas.microsoft.com/office/drawing/2014/main" id="{DEF4BDC1-B95B-439A-834E-5C06E0B003F4}"/>
                    </a:ext>
                  </a:extLst>
                </p14:cNvPr>
                <p14:cNvContentPartPr/>
                <p14:nvPr/>
              </p14:nvContentPartPr>
              <p14:xfrm>
                <a:off x="6461621" y="1341392"/>
                <a:ext cx="203760" cy="105840"/>
              </p14:xfrm>
            </p:contentPart>
          </mc:Choice>
          <mc:Fallback xmlns="">
            <p:pic>
              <p:nvPicPr>
                <p:cNvPr id="114789" name="Freihand 114788">
                  <a:extLst>
                    <a:ext uri="{FF2B5EF4-FFF2-40B4-BE49-F238E27FC236}">
                      <a16:creationId xmlns:a16="http://schemas.microsoft.com/office/drawing/2014/main" id="{DEF4BDC1-B95B-439A-834E-5C06E0B003F4}"/>
                    </a:ext>
                  </a:extLst>
                </p:cNvPr>
                <p:cNvPicPr/>
                <p:nvPr/>
              </p:nvPicPr>
              <p:blipFill>
                <a:blip r:embed="rId271"/>
                <a:stretch>
                  <a:fillRect/>
                </a:stretch>
              </p:blipFill>
              <p:spPr>
                <a:xfrm>
                  <a:off x="6457301" y="1337072"/>
                  <a:ext cx="212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4790" name="Freihand 114789">
                  <a:extLst>
                    <a:ext uri="{FF2B5EF4-FFF2-40B4-BE49-F238E27FC236}">
                      <a16:creationId xmlns:a16="http://schemas.microsoft.com/office/drawing/2014/main" id="{C9CAE747-BAAA-4868-B5FC-CC64E5E6033E}"/>
                    </a:ext>
                  </a:extLst>
                </p14:cNvPr>
                <p14:cNvContentPartPr/>
                <p14:nvPr/>
              </p14:nvContentPartPr>
              <p14:xfrm>
                <a:off x="6183701" y="1302512"/>
                <a:ext cx="360" cy="360"/>
              </p14:xfrm>
            </p:contentPart>
          </mc:Choice>
          <mc:Fallback xmlns="">
            <p:pic>
              <p:nvPicPr>
                <p:cNvPr id="114790" name="Freihand 114789">
                  <a:extLst>
                    <a:ext uri="{FF2B5EF4-FFF2-40B4-BE49-F238E27FC236}">
                      <a16:creationId xmlns:a16="http://schemas.microsoft.com/office/drawing/2014/main" id="{C9CAE747-BAAA-4868-B5FC-CC64E5E6033E}"/>
                    </a:ext>
                  </a:extLst>
                </p:cNvPr>
                <p:cNvPicPr/>
                <p:nvPr/>
              </p:nvPicPr>
              <p:blipFill>
                <a:blip r:embed="rId92"/>
                <a:stretch>
                  <a:fillRect/>
                </a:stretch>
              </p:blipFill>
              <p:spPr>
                <a:xfrm>
                  <a:off x="6179381" y="1298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4791" name="Freihand 114790">
                  <a:extLst>
                    <a:ext uri="{FF2B5EF4-FFF2-40B4-BE49-F238E27FC236}">
                      <a16:creationId xmlns:a16="http://schemas.microsoft.com/office/drawing/2014/main" id="{A12B0B84-58F2-4DA5-9A9A-029A593A1A76}"/>
                    </a:ext>
                  </a:extLst>
                </p14:cNvPr>
                <p14:cNvContentPartPr/>
                <p14:nvPr/>
              </p14:nvContentPartPr>
              <p14:xfrm>
                <a:off x="6811541" y="1333832"/>
                <a:ext cx="102240" cy="106560"/>
              </p14:xfrm>
            </p:contentPart>
          </mc:Choice>
          <mc:Fallback xmlns="">
            <p:pic>
              <p:nvPicPr>
                <p:cNvPr id="114791" name="Freihand 114790">
                  <a:extLst>
                    <a:ext uri="{FF2B5EF4-FFF2-40B4-BE49-F238E27FC236}">
                      <a16:creationId xmlns:a16="http://schemas.microsoft.com/office/drawing/2014/main" id="{A12B0B84-58F2-4DA5-9A9A-029A593A1A76}"/>
                    </a:ext>
                  </a:extLst>
                </p:cNvPr>
                <p:cNvPicPr/>
                <p:nvPr/>
              </p:nvPicPr>
              <p:blipFill>
                <a:blip r:embed="rId274"/>
                <a:stretch>
                  <a:fillRect/>
                </a:stretch>
              </p:blipFill>
              <p:spPr>
                <a:xfrm>
                  <a:off x="6807221" y="1329512"/>
                  <a:ext cx="110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4792" name="Freihand 114791">
                  <a:extLst>
                    <a:ext uri="{FF2B5EF4-FFF2-40B4-BE49-F238E27FC236}">
                      <a16:creationId xmlns:a16="http://schemas.microsoft.com/office/drawing/2014/main" id="{72A10E72-8495-45AA-97AE-200ED663EBCB}"/>
                    </a:ext>
                  </a:extLst>
                </p14:cNvPr>
                <p14:cNvContentPartPr/>
                <p14:nvPr/>
              </p14:nvContentPartPr>
              <p14:xfrm>
                <a:off x="6837821" y="1361192"/>
                <a:ext cx="84600" cy="10080"/>
              </p14:xfrm>
            </p:contentPart>
          </mc:Choice>
          <mc:Fallback xmlns="">
            <p:pic>
              <p:nvPicPr>
                <p:cNvPr id="114792" name="Freihand 114791">
                  <a:extLst>
                    <a:ext uri="{FF2B5EF4-FFF2-40B4-BE49-F238E27FC236}">
                      <a16:creationId xmlns:a16="http://schemas.microsoft.com/office/drawing/2014/main" id="{72A10E72-8495-45AA-97AE-200ED663EBCB}"/>
                    </a:ext>
                  </a:extLst>
                </p:cNvPr>
                <p:cNvPicPr/>
                <p:nvPr/>
              </p:nvPicPr>
              <p:blipFill>
                <a:blip r:embed="rId276"/>
                <a:stretch>
                  <a:fillRect/>
                </a:stretch>
              </p:blipFill>
              <p:spPr>
                <a:xfrm>
                  <a:off x="6833501" y="1356872"/>
                  <a:ext cx="93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4793" name="Freihand 114792">
                  <a:extLst>
                    <a:ext uri="{FF2B5EF4-FFF2-40B4-BE49-F238E27FC236}">
                      <a16:creationId xmlns:a16="http://schemas.microsoft.com/office/drawing/2014/main" id="{0C62882B-8AE4-457C-8B5D-CDFB211E53F4}"/>
                    </a:ext>
                  </a:extLst>
                </p14:cNvPr>
                <p14:cNvContentPartPr/>
                <p14:nvPr/>
              </p14:nvContentPartPr>
              <p14:xfrm>
                <a:off x="6814061" y="1421312"/>
                <a:ext cx="125640" cy="16560"/>
              </p14:xfrm>
            </p:contentPart>
          </mc:Choice>
          <mc:Fallback xmlns="">
            <p:pic>
              <p:nvPicPr>
                <p:cNvPr id="114793" name="Freihand 114792">
                  <a:extLst>
                    <a:ext uri="{FF2B5EF4-FFF2-40B4-BE49-F238E27FC236}">
                      <a16:creationId xmlns:a16="http://schemas.microsoft.com/office/drawing/2014/main" id="{0C62882B-8AE4-457C-8B5D-CDFB211E53F4}"/>
                    </a:ext>
                  </a:extLst>
                </p:cNvPr>
                <p:cNvPicPr/>
                <p:nvPr/>
              </p:nvPicPr>
              <p:blipFill>
                <a:blip r:embed="rId278"/>
                <a:stretch>
                  <a:fillRect/>
                </a:stretch>
              </p:blipFill>
              <p:spPr>
                <a:xfrm>
                  <a:off x="6809741" y="1416992"/>
                  <a:ext cx="134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4794" name="Freihand 114793">
                  <a:extLst>
                    <a:ext uri="{FF2B5EF4-FFF2-40B4-BE49-F238E27FC236}">
                      <a16:creationId xmlns:a16="http://schemas.microsoft.com/office/drawing/2014/main" id="{05155EA0-647D-4B00-B39B-F69F10ECB509}"/>
                    </a:ext>
                  </a:extLst>
                </p14:cNvPr>
                <p14:cNvContentPartPr/>
                <p14:nvPr/>
              </p14:nvContentPartPr>
              <p14:xfrm>
                <a:off x="6926381" y="1397912"/>
                <a:ext cx="155520" cy="47520"/>
              </p14:xfrm>
            </p:contentPart>
          </mc:Choice>
          <mc:Fallback xmlns="">
            <p:pic>
              <p:nvPicPr>
                <p:cNvPr id="114794" name="Freihand 114793">
                  <a:extLst>
                    <a:ext uri="{FF2B5EF4-FFF2-40B4-BE49-F238E27FC236}">
                      <a16:creationId xmlns:a16="http://schemas.microsoft.com/office/drawing/2014/main" id="{05155EA0-647D-4B00-B39B-F69F10ECB509}"/>
                    </a:ext>
                  </a:extLst>
                </p:cNvPr>
                <p:cNvPicPr/>
                <p:nvPr/>
              </p:nvPicPr>
              <p:blipFill>
                <a:blip r:embed="rId280"/>
                <a:stretch>
                  <a:fillRect/>
                </a:stretch>
              </p:blipFill>
              <p:spPr>
                <a:xfrm>
                  <a:off x="6922061" y="1393592"/>
                  <a:ext cx="164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4795" name="Freihand 114794">
                  <a:extLst>
                    <a:ext uri="{FF2B5EF4-FFF2-40B4-BE49-F238E27FC236}">
                      <a16:creationId xmlns:a16="http://schemas.microsoft.com/office/drawing/2014/main" id="{4DDD8A69-ED0A-41B1-BD30-2A15BDB26F54}"/>
                    </a:ext>
                  </a:extLst>
                </p14:cNvPr>
                <p14:cNvContentPartPr/>
                <p14:nvPr/>
              </p14:nvContentPartPr>
              <p14:xfrm>
                <a:off x="7065701" y="1342112"/>
                <a:ext cx="123840" cy="104040"/>
              </p14:xfrm>
            </p:contentPart>
          </mc:Choice>
          <mc:Fallback xmlns="">
            <p:pic>
              <p:nvPicPr>
                <p:cNvPr id="114795" name="Freihand 114794">
                  <a:extLst>
                    <a:ext uri="{FF2B5EF4-FFF2-40B4-BE49-F238E27FC236}">
                      <a16:creationId xmlns:a16="http://schemas.microsoft.com/office/drawing/2014/main" id="{4DDD8A69-ED0A-41B1-BD30-2A15BDB26F54}"/>
                    </a:ext>
                  </a:extLst>
                </p:cNvPr>
                <p:cNvPicPr/>
                <p:nvPr/>
              </p:nvPicPr>
              <p:blipFill>
                <a:blip r:embed="rId282"/>
                <a:stretch>
                  <a:fillRect/>
                </a:stretch>
              </p:blipFill>
              <p:spPr>
                <a:xfrm>
                  <a:off x="7061381" y="1337792"/>
                  <a:ext cx="132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4796" name="Freihand 114795">
                  <a:extLst>
                    <a:ext uri="{FF2B5EF4-FFF2-40B4-BE49-F238E27FC236}">
                      <a16:creationId xmlns:a16="http://schemas.microsoft.com/office/drawing/2014/main" id="{B7062481-CC44-401E-ACAE-8DCDF13F79C6}"/>
                    </a:ext>
                  </a:extLst>
                </p14:cNvPr>
                <p14:cNvContentPartPr/>
                <p14:nvPr/>
              </p14:nvContentPartPr>
              <p14:xfrm>
                <a:off x="7194581" y="1297832"/>
                <a:ext cx="142560" cy="146160"/>
              </p14:xfrm>
            </p:contentPart>
          </mc:Choice>
          <mc:Fallback xmlns="">
            <p:pic>
              <p:nvPicPr>
                <p:cNvPr id="114796" name="Freihand 114795">
                  <a:extLst>
                    <a:ext uri="{FF2B5EF4-FFF2-40B4-BE49-F238E27FC236}">
                      <a16:creationId xmlns:a16="http://schemas.microsoft.com/office/drawing/2014/main" id="{B7062481-CC44-401E-ACAE-8DCDF13F79C6}"/>
                    </a:ext>
                  </a:extLst>
                </p:cNvPr>
                <p:cNvPicPr/>
                <p:nvPr/>
              </p:nvPicPr>
              <p:blipFill>
                <a:blip r:embed="rId284"/>
                <a:stretch>
                  <a:fillRect/>
                </a:stretch>
              </p:blipFill>
              <p:spPr>
                <a:xfrm>
                  <a:off x="7190261" y="1293512"/>
                  <a:ext cx="151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4797" name="Freihand 114796">
                  <a:extLst>
                    <a:ext uri="{FF2B5EF4-FFF2-40B4-BE49-F238E27FC236}">
                      <a16:creationId xmlns:a16="http://schemas.microsoft.com/office/drawing/2014/main" id="{C9AFBA77-796B-49AD-89A3-F15CCC95CE95}"/>
                    </a:ext>
                  </a:extLst>
                </p14:cNvPr>
                <p14:cNvContentPartPr/>
                <p14:nvPr/>
              </p14:nvContentPartPr>
              <p14:xfrm>
                <a:off x="7393301" y="1354712"/>
                <a:ext cx="111600" cy="73440"/>
              </p14:xfrm>
            </p:contentPart>
          </mc:Choice>
          <mc:Fallback xmlns="">
            <p:pic>
              <p:nvPicPr>
                <p:cNvPr id="114797" name="Freihand 114796">
                  <a:extLst>
                    <a:ext uri="{FF2B5EF4-FFF2-40B4-BE49-F238E27FC236}">
                      <a16:creationId xmlns:a16="http://schemas.microsoft.com/office/drawing/2014/main" id="{C9AFBA77-796B-49AD-89A3-F15CCC95CE95}"/>
                    </a:ext>
                  </a:extLst>
                </p:cNvPr>
                <p:cNvPicPr/>
                <p:nvPr/>
              </p:nvPicPr>
              <p:blipFill>
                <a:blip r:embed="rId286"/>
                <a:stretch>
                  <a:fillRect/>
                </a:stretch>
              </p:blipFill>
              <p:spPr>
                <a:xfrm>
                  <a:off x="7388621" y="1350392"/>
                  <a:ext cx="120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4798" name="Freihand 114797">
                  <a:extLst>
                    <a:ext uri="{FF2B5EF4-FFF2-40B4-BE49-F238E27FC236}">
                      <a16:creationId xmlns:a16="http://schemas.microsoft.com/office/drawing/2014/main" id="{F575C9BB-92D8-4D66-B997-20289210E35C}"/>
                    </a:ext>
                  </a:extLst>
                </p14:cNvPr>
                <p14:cNvContentPartPr/>
                <p14:nvPr/>
              </p14:nvContentPartPr>
              <p14:xfrm>
                <a:off x="7498781" y="1252112"/>
                <a:ext cx="156600" cy="169560"/>
              </p14:xfrm>
            </p:contentPart>
          </mc:Choice>
          <mc:Fallback xmlns="">
            <p:pic>
              <p:nvPicPr>
                <p:cNvPr id="114798" name="Freihand 114797">
                  <a:extLst>
                    <a:ext uri="{FF2B5EF4-FFF2-40B4-BE49-F238E27FC236}">
                      <a16:creationId xmlns:a16="http://schemas.microsoft.com/office/drawing/2014/main" id="{F575C9BB-92D8-4D66-B997-20289210E35C}"/>
                    </a:ext>
                  </a:extLst>
                </p:cNvPr>
                <p:cNvPicPr/>
                <p:nvPr/>
              </p:nvPicPr>
              <p:blipFill>
                <a:blip r:embed="rId288"/>
                <a:stretch>
                  <a:fillRect/>
                </a:stretch>
              </p:blipFill>
              <p:spPr>
                <a:xfrm>
                  <a:off x="7494461" y="1247792"/>
                  <a:ext cx="165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4799" name="Freihand 114798">
                  <a:extLst>
                    <a:ext uri="{FF2B5EF4-FFF2-40B4-BE49-F238E27FC236}">
                      <a16:creationId xmlns:a16="http://schemas.microsoft.com/office/drawing/2014/main" id="{11A9A309-3ED4-4845-B56B-0178A14A04CF}"/>
                    </a:ext>
                  </a:extLst>
                </p14:cNvPr>
                <p14:cNvContentPartPr/>
                <p14:nvPr/>
              </p14:nvContentPartPr>
              <p14:xfrm>
                <a:off x="7462781" y="1320152"/>
                <a:ext cx="120600" cy="10080"/>
              </p14:xfrm>
            </p:contentPart>
          </mc:Choice>
          <mc:Fallback xmlns="">
            <p:pic>
              <p:nvPicPr>
                <p:cNvPr id="114799" name="Freihand 114798">
                  <a:extLst>
                    <a:ext uri="{FF2B5EF4-FFF2-40B4-BE49-F238E27FC236}">
                      <a16:creationId xmlns:a16="http://schemas.microsoft.com/office/drawing/2014/main" id="{11A9A309-3ED4-4845-B56B-0178A14A04CF}"/>
                    </a:ext>
                  </a:extLst>
                </p:cNvPr>
                <p:cNvPicPr/>
                <p:nvPr/>
              </p:nvPicPr>
              <p:blipFill>
                <a:blip r:embed="rId290"/>
                <a:stretch>
                  <a:fillRect/>
                </a:stretch>
              </p:blipFill>
              <p:spPr>
                <a:xfrm>
                  <a:off x="7458461" y="1315832"/>
                  <a:ext cx="129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4800" name="Freihand 114799">
                  <a:extLst>
                    <a:ext uri="{FF2B5EF4-FFF2-40B4-BE49-F238E27FC236}">
                      <a16:creationId xmlns:a16="http://schemas.microsoft.com/office/drawing/2014/main" id="{AF93A445-7AB5-4EFB-BB26-877EA00628B4}"/>
                    </a:ext>
                  </a:extLst>
                </p14:cNvPr>
                <p14:cNvContentPartPr/>
                <p14:nvPr/>
              </p14:nvContentPartPr>
              <p14:xfrm>
                <a:off x="7387541" y="1293872"/>
                <a:ext cx="91080" cy="12960"/>
              </p14:xfrm>
            </p:contentPart>
          </mc:Choice>
          <mc:Fallback xmlns="">
            <p:pic>
              <p:nvPicPr>
                <p:cNvPr id="114800" name="Freihand 114799">
                  <a:extLst>
                    <a:ext uri="{FF2B5EF4-FFF2-40B4-BE49-F238E27FC236}">
                      <a16:creationId xmlns:a16="http://schemas.microsoft.com/office/drawing/2014/main" id="{AF93A445-7AB5-4EFB-BB26-877EA00628B4}"/>
                    </a:ext>
                  </a:extLst>
                </p:cNvPr>
                <p:cNvPicPr/>
                <p:nvPr/>
              </p:nvPicPr>
              <p:blipFill>
                <a:blip r:embed="rId292"/>
                <a:stretch>
                  <a:fillRect/>
                </a:stretch>
              </p:blipFill>
              <p:spPr>
                <a:xfrm>
                  <a:off x="7383221" y="1289552"/>
                  <a:ext cx="99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4801" name="Freihand 114800">
                  <a:extLst>
                    <a:ext uri="{FF2B5EF4-FFF2-40B4-BE49-F238E27FC236}">
                      <a16:creationId xmlns:a16="http://schemas.microsoft.com/office/drawing/2014/main" id="{E72774E4-3164-4622-AE15-959EC5BDAA3D}"/>
                    </a:ext>
                  </a:extLst>
                </p14:cNvPr>
                <p14:cNvContentPartPr/>
                <p14:nvPr/>
              </p14:nvContentPartPr>
              <p14:xfrm>
                <a:off x="7667261" y="1337072"/>
                <a:ext cx="222840" cy="205920"/>
              </p14:xfrm>
            </p:contentPart>
          </mc:Choice>
          <mc:Fallback xmlns="">
            <p:pic>
              <p:nvPicPr>
                <p:cNvPr id="114801" name="Freihand 114800">
                  <a:extLst>
                    <a:ext uri="{FF2B5EF4-FFF2-40B4-BE49-F238E27FC236}">
                      <a16:creationId xmlns:a16="http://schemas.microsoft.com/office/drawing/2014/main" id="{E72774E4-3164-4622-AE15-959EC5BDAA3D}"/>
                    </a:ext>
                  </a:extLst>
                </p:cNvPr>
                <p:cNvPicPr/>
                <p:nvPr/>
              </p:nvPicPr>
              <p:blipFill>
                <a:blip r:embed="rId294"/>
                <a:stretch>
                  <a:fillRect/>
                </a:stretch>
              </p:blipFill>
              <p:spPr>
                <a:xfrm>
                  <a:off x="7662941" y="1332752"/>
                  <a:ext cx="2314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4803" name="Freihand 114802">
                  <a:extLst>
                    <a:ext uri="{FF2B5EF4-FFF2-40B4-BE49-F238E27FC236}">
                      <a16:creationId xmlns:a16="http://schemas.microsoft.com/office/drawing/2014/main" id="{0E3AEF13-57C3-41EF-B497-68D5DB172271}"/>
                    </a:ext>
                  </a:extLst>
                </p14:cNvPr>
                <p14:cNvContentPartPr/>
                <p14:nvPr/>
              </p14:nvContentPartPr>
              <p14:xfrm>
                <a:off x="5081381" y="1693472"/>
                <a:ext cx="199080" cy="87120"/>
              </p14:xfrm>
            </p:contentPart>
          </mc:Choice>
          <mc:Fallback xmlns="">
            <p:pic>
              <p:nvPicPr>
                <p:cNvPr id="114803" name="Freihand 114802">
                  <a:extLst>
                    <a:ext uri="{FF2B5EF4-FFF2-40B4-BE49-F238E27FC236}">
                      <a16:creationId xmlns:a16="http://schemas.microsoft.com/office/drawing/2014/main" id="{0E3AEF13-57C3-41EF-B497-68D5DB172271}"/>
                    </a:ext>
                  </a:extLst>
                </p:cNvPr>
                <p:cNvPicPr/>
                <p:nvPr/>
              </p:nvPicPr>
              <p:blipFill>
                <a:blip r:embed="rId296"/>
                <a:stretch>
                  <a:fillRect/>
                </a:stretch>
              </p:blipFill>
              <p:spPr>
                <a:xfrm>
                  <a:off x="5077061" y="1689152"/>
                  <a:ext cx="207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4804" name="Freihand 114803">
                  <a:extLst>
                    <a:ext uri="{FF2B5EF4-FFF2-40B4-BE49-F238E27FC236}">
                      <a16:creationId xmlns:a16="http://schemas.microsoft.com/office/drawing/2014/main" id="{B3FA9F1A-C485-49A3-B678-409BC21F340F}"/>
                    </a:ext>
                  </a:extLst>
                </p14:cNvPr>
                <p14:cNvContentPartPr/>
                <p14:nvPr/>
              </p14:nvContentPartPr>
              <p14:xfrm>
                <a:off x="5236901" y="1644512"/>
                <a:ext cx="29880" cy="16560"/>
              </p14:xfrm>
            </p:contentPart>
          </mc:Choice>
          <mc:Fallback xmlns="">
            <p:pic>
              <p:nvPicPr>
                <p:cNvPr id="114804" name="Freihand 114803">
                  <a:extLst>
                    <a:ext uri="{FF2B5EF4-FFF2-40B4-BE49-F238E27FC236}">
                      <a16:creationId xmlns:a16="http://schemas.microsoft.com/office/drawing/2014/main" id="{B3FA9F1A-C485-49A3-B678-409BC21F340F}"/>
                    </a:ext>
                  </a:extLst>
                </p:cNvPr>
                <p:cNvPicPr/>
                <p:nvPr/>
              </p:nvPicPr>
              <p:blipFill>
                <a:blip r:embed="rId298"/>
                <a:stretch>
                  <a:fillRect/>
                </a:stretch>
              </p:blipFill>
              <p:spPr>
                <a:xfrm>
                  <a:off x="5232581" y="1640192"/>
                  <a:ext cx="38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14805" name="Freihand 114804">
                  <a:extLst>
                    <a:ext uri="{FF2B5EF4-FFF2-40B4-BE49-F238E27FC236}">
                      <a16:creationId xmlns:a16="http://schemas.microsoft.com/office/drawing/2014/main" id="{0821BD31-8D97-4E1C-A72B-63BE08CC79EF}"/>
                    </a:ext>
                  </a:extLst>
                </p14:cNvPr>
                <p14:cNvContentPartPr/>
                <p14:nvPr/>
              </p14:nvContentPartPr>
              <p14:xfrm>
                <a:off x="5347061" y="1576112"/>
                <a:ext cx="304200" cy="179640"/>
              </p14:xfrm>
            </p:contentPart>
          </mc:Choice>
          <mc:Fallback xmlns="">
            <p:pic>
              <p:nvPicPr>
                <p:cNvPr id="114805" name="Freihand 114804">
                  <a:extLst>
                    <a:ext uri="{FF2B5EF4-FFF2-40B4-BE49-F238E27FC236}">
                      <a16:creationId xmlns:a16="http://schemas.microsoft.com/office/drawing/2014/main" id="{0821BD31-8D97-4E1C-A72B-63BE08CC79EF}"/>
                    </a:ext>
                  </a:extLst>
                </p:cNvPr>
                <p:cNvPicPr/>
                <p:nvPr/>
              </p:nvPicPr>
              <p:blipFill>
                <a:blip r:embed="rId300"/>
                <a:stretch>
                  <a:fillRect/>
                </a:stretch>
              </p:blipFill>
              <p:spPr>
                <a:xfrm>
                  <a:off x="5342741" y="1571792"/>
                  <a:ext cx="312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14806" name="Freihand 114805">
                  <a:extLst>
                    <a:ext uri="{FF2B5EF4-FFF2-40B4-BE49-F238E27FC236}">
                      <a16:creationId xmlns:a16="http://schemas.microsoft.com/office/drawing/2014/main" id="{0B9F05A5-CFF1-4FF0-8C68-E1D330CD616F}"/>
                    </a:ext>
                  </a:extLst>
                </p14:cNvPr>
                <p14:cNvContentPartPr/>
                <p14:nvPr/>
              </p14:nvContentPartPr>
              <p14:xfrm>
                <a:off x="5658101" y="1636952"/>
                <a:ext cx="85680" cy="75240"/>
              </p14:xfrm>
            </p:contentPart>
          </mc:Choice>
          <mc:Fallback xmlns="">
            <p:pic>
              <p:nvPicPr>
                <p:cNvPr id="114806" name="Freihand 114805">
                  <a:extLst>
                    <a:ext uri="{FF2B5EF4-FFF2-40B4-BE49-F238E27FC236}">
                      <a16:creationId xmlns:a16="http://schemas.microsoft.com/office/drawing/2014/main" id="{0B9F05A5-CFF1-4FF0-8C68-E1D330CD616F}"/>
                    </a:ext>
                  </a:extLst>
                </p:cNvPr>
                <p:cNvPicPr/>
                <p:nvPr/>
              </p:nvPicPr>
              <p:blipFill>
                <a:blip r:embed="rId302"/>
                <a:stretch>
                  <a:fillRect/>
                </a:stretch>
              </p:blipFill>
              <p:spPr>
                <a:xfrm>
                  <a:off x="5653781" y="1632632"/>
                  <a:ext cx="94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14807" name="Freihand 114806">
                  <a:extLst>
                    <a:ext uri="{FF2B5EF4-FFF2-40B4-BE49-F238E27FC236}">
                      <a16:creationId xmlns:a16="http://schemas.microsoft.com/office/drawing/2014/main" id="{FC397B80-AEAA-48AA-A453-4E9E6517FE68}"/>
                    </a:ext>
                  </a:extLst>
                </p14:cNvPr>
                <p14:cNvContentPartPr/>
                <p14:nvPr/>
              </p14:nvContentPartPr>
              <p14:xfrm>
                <a:off x="5729741" y="1624712"/>
                <a:ext cx="86400" cy="89280"/>
              </p14:xfrm>
            </p:contentPart>
          </mc:Choice>
          <mc:Fallback xmlns="">
            <p:pic>
              <p:nvPicPr>
                <p:cNvPr id="114807" name="Freihand 114806">
                  <a:extLst>
                    <a:ext uri="{FF2B5EF4-FFF2-40B4-BE49-F238E27FC236}">
                      <a16:creationId xmlns:a16="http://schemas.microsoft.com/office/drawing/2014/main" id="{FC397B80-AEAA-48AA-A453-4E9E6517FE68}"/>
                    </a:ext>
                  </a:extLst>
                </p:cNvPr>
                <p:cNvPicPr/>
                <p:nvPr/>
              </p:nvPicPr>
              <p:blipFill>
                <a:blip r:embed="rId304"/>
                <a:stretch>
                  <a:fillRect/>
                </a:stretch>
              </p:blipFill>
              <p:spPr>
                <a:xfrm>
                  <a:off x="5725421" y="1620392"/>
                  <a:ext cx="95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14808" name="Freihand 114807">
                  <a:extLst>
                    <a:ext uri="{FF2B5EF4-FFF2-40B4-BE49-F238E27FC236}">
                      <a16:creationId xmlns:a16="http://schemas.microsoft.com/office/drawing/2014/main" id="{C0DADCCE-CE02-4755-B9AA-7C5A76A45D3E}"/>
                    </a:ext>
                  </a:extLst>
                </p14:cNvPr>
                <p14:cNvContentPartPr/>
                <p14:nvPr/>
              </p14:nvContentPartPr>
              <p14:xfrm>
                <a:off x="5842421" y="1542272"/>
                <a:ext cx="340560" cy="143640"/>
              </p14:xfrm>
            </p:contentPart>
          </mc:Choice>
          <mc:Fallback xmlns="">
            <p:pic>
              <p:nvPicPr>
                <p:cNvPr id="114808" name="Freihand 114807">
                  <a:extLst>
                    <a:ext uri="{FF2B5EF4-FFF2-40B4-BE49-F238E27FC236}">
                      <a16:creationId xmlns:a16="http://schemas.microsoft.com/office/drawing/2014/main" id="{C0DADCCE-CE02-4755-B9AA-7C5A76A45D3E}"/>
                    </a:ext>
                  </a:extLst>
                </p:cNvPr>
                <p:cNvPicPr/>
                <p:nvPr/>
              </p:nvPicPr>
              <p:blipFill>
                <a:blip r:embed="rId306"/>
                <a:stretch>
                  <a:fillRect/>
                </a:stretch>
              </p:blipFill>
              <p:spPr>
                <a:xfrm>
                  <a:off x="5838101" y="1537952"/>
                  <a:ext cx="349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14809" name="Freihand 114808">
                  <a:extLst>
                    <a:ext uri="{FF2B5EF4-FFF2-40B4-BE49-F238E27FC236}">
                      <a16:creationId xmlns:a16="http://schemas.microsoft.com/office/drawing/2014/main" id="{811C35DD-2CBA-4B34-83C4-D481D8FBCC4D}"/>
                    </a:ext>
                  </a:extLst>
                </p14:cNvPr>
                <p14:cNvContentPartPr/>
                <p14:nvPr/>
              </p14:nvContentPartPr>
              <p14:xfrm>
                <a:off x="6212141" y="1492232"/>
                <a:ext cx="18360" cy="190800"/>
              </p14:xfrm>
            </p:contentPart>
          </mc:Choice>
          <mc:Fallback xmlns="">
            <p:pic>
              <p:nvPicPr>
                <p:cNvPr id="114809" name="Freihand 114808">
                  <a:extLst>
                    <a:ext uri="{FF2B5EF4-FFF2-40B4-BE49-F238E27FC236}">
                      <a16:creationId xmlns:a16="http://schemas.microsoft.com/office/drawing/2014/main" id="{811C35DD-2CBA-4B34-83C4-D481D8FBCC4D}"/>
                    </a:ext>
                  </a:extLst>
                </p:cNvPr>
                <p:cNvPicPr/>
                <p:nvPr/>
              </p:nvPicPr>
              <p:blipFill>
                <a:blip r:embed="rId308"/>
                <a:stretch>
                  <a:fillRect/>
                </a:stretch>
              </p:blipFill>
              <p:spPr>
                <a:xfrm>
                  <a:off x="6207821" y="1487912"/>
                  <a:ext cx="27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14820" name="Freihand 114819">
                  <a:extLst>
                    <a:ext uri="{FF2B5EF4-FFF2-40B4-BE49-F238E27FC236}">
                      <a16:creationId xmlns:a16="http://schemas.microsoft.com/office/drawing/2014/main" id="{C6671A17-9FBA-4B88-874E-1F925E3A6631}"/>
                    </a:ext>
                  </a:extLst>
                </p14:cNvPr>
                <p14:cNvContentPartPr/>
                <p14:nvPr/>
              </p14:nvContentPartPr>
              <p14:xfrm>
                <a:off x="2392901" y="3159752"/>
                <a:ext cx="51840" cy="18000"/>
              </p14:xfrm>
            </p:contentPart>
          </mc:Choice>
          <mc:Fallback xmlns="">
            <p:pic>
              <p:nvPicPr>
                <p:cNvPr id="114820" name="Freihand 114819">
                  <a:extLst>
                    <a:ext uri="{FF2B5EF4-FFF2-40B4-BE49-F238E27FC236}">
                      <a16:creationId xmlns:a16="http://schemas.microsoft.com/office/drawing/2014/main" id="{C6671A17-9FBA-4B88-874E-1F925E3A6631}"/>
                    </a:ext>
                  </a:extLst>
                </p:cNvPr>
                <p:cNvPicPr/>
                <p:nvPr/>
              </p:nvPicPr>
              <p:blipFill>
                <a:blip r:embed="rId310"/>
                <a:stretch>
                  <a:fillRect/>
                </a:stretch>
              </p:blipFill>
              <p:spPr>
                <a:xfrm>
                  <a:off x="2388581" y="3155432"/>
                  <a:ext cx="60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14821" name="Freihand 114820">
                  <a:extLst>
                    <a:ext uri="{FF2B5EF4-FFF2-40B4-BE49-F238E27FC236}">
                      <a16:creationId xmlns:a16="http://schemas.microsoft.com/office/drawing/2014/main" id="{BF2EE297-75FD-4DE1-BA88-956C25DEEED0}"/>
                    </a:ext>
                  </a:extLst>
                </p14:cNvPr>
                <p14:cNvContentPartPr/>
                <p14:nvPr/>
              </p14:nvContentPartPr>
              <p14:xfrm>
                <a:off x="2381741" y="3114032"/>
                <a:ext cx="101520" cy="71640"/>
              </p14:xfrm>
            </p:contentPart>
          </mc:Choice>
          <mc:Fallback xmlns="">
            <p:pic>
              <p:nvPicPr>
                <p:cNvPr id="114821" name="Freihand 114820">
                  <a:extLst>
                    <a:ext uri="{FF2B5EF4-FFF2-40B4-BE49-F238E27FC236}">
                      <a16:creationId xmlns:a16="http://schemas.microsoft.com/office/drawing/2014/main" id="{BF2EE297-75FD-4DE1-BA88-956C25DEEED0}"/>
                    </a:ext>
                  </a:extLst>
                </p:cNvPr>
                <p:cNvPicPr/>
                <p:nvPr/>
              </p:nvPicPr>
              <p:blipFill>
                <a:blip r:embed="rId312"/>
                <a:stretch>
                  <a:fillRect/>
                </a:stretch>
              </p:blipFill>
              <p:spPr>
                <a:xfrm>
                  <a:off x="2377421" y="3109712"/>
                  <a:ext cx="110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14822" name="Freihand 114821">
                  <a:extLst>
                    <a:ext uri="{FF2B5EF4-FFF2-40B4-BE49-F238E27FC236}">
                      <a16:creationId xmlns:a16="http://schemas.microsoft.com/office/drawing/2014/main" id="{AA1B4383-BAEF-4402-AB1E-850FA87530B6}"/>
                    </a:ext>
                  </a:extLst>
                </p14:cNvPr>
                <p14:cNvContentPartPr/>
                <p14:nvPr/>
              </p14:nvContentPartPr>
              <p14:xfrm>
                <a:off x="6995141" y="4347032"/>
                <a:ext cx="99720" cy="80640"/>
              </p14:xfrm>
            </p:contentPart>
          </mc:Choice>
          <mc:Fallback xmlns="">
            <p:pic>
              <p:nvPicPr>
                <p:cNvPr id="114822" name="Freihand 114821">
                  <a:extLst>
                    <a:ext uri="{FF2B5EF4-FFF2-40B4-BE49-F238E27FC236}">
                      <a16:creationId xmlns:a16="http://schemas.microsoft.com/office/drawing/2014/main" id="{AA1B4383-BAEF-4402-AB1E-850FA87530B6}"/>
                    </a:ext>
                  </a:extLst>
                </p:cNvPr>
                <p:cNvPicPr/>
                <p:nvPr/>
              </p:nvPicPr>
              <p:blipFill>
                <a:blip r:embed="rId314"/>
                <a:stretch>
                  <a:fillRect/>
                </a:stretch>
              </p:blipFill>
              <p:spPr>
                <a:xfrm>
                  <a:off x="6990821" y="4342712"/>
                  <a:ext cx="108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14824" name="Freihand 114823">
                  <a:extLst>
                    <a:ext uri="{FF2B5EF4-FFF2-40B4-BE49-F238E27FC236}">
                      <a16:creationId xmlns:a16="http://schemas.microsoft.com/office/drawing/2014/main" id="{4A2AFA75-A830-4679-85C1-734142274380}"/>
                    </a:ext>
                  </a:extLst>
                </p14:cNvPr>
                <p14:cNvContentPartPr/>
                <p14:nvPr/>
              </p14:nvContentPartPr>
              <p14:xfrm>
                <a:off x="2287421" y="4366832"/>
                <a:ext cx="445680" cy="149760"/>
              </p14:xfrm>
            </p:contentPart>
          </mc:Choice>
          <mc:Fallback xmlns="">
            <p:pic>
              <p:nvPicPr>
                <p:cNvPr id="114824" name="Freihand 114823">
                  <a:extLst>
                    <a:ext uri="{FF2B5EF4-FFF2-40B4-BE49-F238E27FC236}">
                      <a16:creationId xmlns:a16="http://schemas.microsoft.com/office/drawing/2014/main" id="{4A2AFA75-A830-4679-85C1-734142274380}"/>
                    </a:ext>
                  </a:extLst>
                </p:cNvPr>
                <p:cNvPicPr/>
                <p:nvPr/>
              </p:nvPicPr>
              <p:blipFill>
                <a:blip r:embed="rId316"/>
                <a:stretch>
                  <a:fillRect/>
                </a:stretch>
              </p:blipFill>
              <p:spPr>
                <a:xfrm>
                  <a:off x="2283101" y="4362512"/>
                  <a:ext cx="454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14825" name="Freihand 114824">
                  <a:extLst>
                    <a:ext uri="{FF2B5EF4-FFF2-40B4-BE49-F238E27FC236}">
                      <a16:creationId xmlns:a16="http://schemas.microsoft.com/office/drawing/2014/main" id="{0CC9EA21-AD95-4BDB-A343-D6A926CE5BEB}"/>
                    </a:ext>
                  </a:extLst>
                </p14:cNvPr>
                <p14:cNvContentPartPr/>
                <p14:nvPr/>
              </p14:nvContentPartPr>
              <p14:xfrm>
                <a:off x="2370941" y="3190352"/>
                <a:ext cx="285840" cy="1130040"/>
              </p14:xfrm>
            </p:contentPart>
          </mc:Choice>
          <mc:Fallback xmlns="">
            <p:pic>
              <p:nvPicPr>
                <p:cNvPr id="114825" name="Freihand 114824">
                  <a:extLst>
                    <a:ext uri="{FF2B5EF4-FFF2-40B4-BE49-F238E27FC236}">
                      <a16:creationId xmlns:a16="http://schemas.microsoft.com/office/drawing/2014/main" id="{0CC9EA21-AD95-4BDB-A343-D6A926CE5BEB}"/>
                    </a:ext>
                  </a:extLst>
                </p:cNvPr>
                <p:cNvPicPr/>
                <p:nvPr/>
              </p:nvPicPr>
              <p:blipFill>
                <a:blip r:embed="rId318"/>
                <a:stretch>
                  <a:fillRect/>
                </a:stretch>
              </p:blipFill>
              <p:spPr>
                <a:xfrm>
                  <a:off x="2366621" y="3186032"/>
                  <a:ext cx="29448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14827" name="Freihand 114826">
                  <a:extLst>
                    <a:ext uri="{FF2B5EF4-FFF2-40B4-BE49-F238E27FC236}">
                      <a16:creationId xmlns:a16="http://schemas.microsoft.com/office/drawing/2014/main" id="{D8E63FA2-7951-438E-9E07-49A045C8D43B}"/>
                    </a:ext>
                  </a:extLst>
                </p14:cNvPr>
                <p14:cNvContentPartPr/>
                <p14:nvPr/>
              </p14:nvContentPartPr>
              <p14:xfrm>
                <a:off x="2379221" y="3287552"/>
                <a:ext cx="2160" cy="16920"/>
              </p14:xfrm>
            </p:contentPart>
          </mc:Choice>
          <mc:Fallback xmlns="">
            <p:pic>
              <p:nvPicPr>
                <p:cNvPr id="114827" name="Freihand 114826">
                  <a:extLst>
                    <a:ext uri="{FF2B5EF4-FFF2-40B4-BE49-F238E27FC236}">
                      <a16:creationId xmlns:a16="http://schemas.microsoft.com/office/drawing/2014/main" id="{D8E63FA2-7951-438E-9E07-49A045C8D43B}"/>
                    </a:ext>
                  </a:extLst>
                </p:cNvPr>
                <p:cNvPicPr/>
                <p:nvPr/>
              </p:nvPicPr>
              <p:blipFill>
                <a:blip r:embed="rId320"/>
                <a:stretch>
                  <a:fillRect/>
                </a:stretch>
              </p:blipFill>
              <p:spPr>
                <a:xfrm>
                  <a:off x="2374901" y="3283232"/>
                  <a:ext cx="10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4828" name="Freihand 114827">
                  <a:extLst>
                    <a:ext uri="{FF2B5EF4-FFF2-40B4-BE49-F238E27FC236}">
                      <a16:creationId xmlns:a16="http://schemas.microsoft.com/office/drawing/2014/main" id="{FB35F2C5-13B2-4498-B011-58E91AA537B0}"/>
                    </a:ext>
                  </a:extLst>
                </p14:cNvPr>
                <p14:cNvContentPartPr/>
                <p14:nvPr/>
              </p14:nvContentPartPr>
              <p14:xfrm>
                <a:off x="2377421" y="3233552"/>
                <a:ext cx="285480" cy="1130040"/>
              </p14:xfrm>
            </p:contentPart>
          </mc:Choice>
          <mc:Fallback xmlns="">
            <p:pic>
              <p:nvPicPr>
                <p:cNvPr id="114828" name="Freihand 114827">
                  <a:extLst>
                    <a:ext uri="{FF2B5EF4-FFF2-40B4-BE49-F238E27FC236}">
                      <a16:creationId xmlns:a16="http://schemas.microsoft.com/office/drawing/2014/main" id="{FB35F2C5-13B2-4498-B011-58E91AA537B0}"/>
                    </a:ext>
                  </a:extLst>
                </p:cNvPr>
                <p:cNvPicPr/>
                <p:nvPr/>
              </p:nvPicPr>
              <p:blipFill>
                <a:blip r:embed="rId322"/>
                <a:stretch>
                  <a:fillRect/>
                </a:stretch>
              </p:blipFill>
              <p:spPr>
                <a:xfrm>
                  <a:off x="2373101" y="3229232"/>
                  <a:ext cx="29412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4834" name="Freihand 114833">
                  <a:extLst>
                    <a:ext uri="{FF2B5EF4-FFF2-40B4-BE49-F238E27FC236}">
                      <a16:creationId xmlns:a16="http://schemas.microsoft.com/office/drawing/2014/main" id="{482ED689-8BD0-49F8-863A-A007939456EF}"/>
                    </a:ext>
                  </a:extLst>
                </p14:cNvPr>
                <p14:cNvContentPartPr/>
                <p14:nvPr/>
              </p14:nvContentPartPr>
              <p14:xfrm>
                <a:off x="6264701" y="3272792"/>
                <a:ext cx="655920" cy="1193760"/>
              </p14:xfrm>
            </p:contentPart>
          </mc:Choice>
          <mc:Fallback xmlns="">
            <p:pic>
              <p:nvPicPr>
                <p:cNvPr id="114834" name="Freihand 114833">
                  <a:extLst>
                    <a:ext uri="{FF2B5EF4-FFF2-40B4-BE49-F238E27FC236}">
                      <a16:creationId xmlns:a16="http://schemas.microsoft.com/office/drawing/2014/main" id="{482ED689-8BD0-49F8-863A-A007939456EF}"/>
                    </a:ext>
                  </a:extLst>
                </p:cNvPr>
                <p:cNvPicPr/>
                <p:nvPr/>
              </p:nvPicPr>
              <p:blipFill>
                <a:blip r:embed="rId324"/>
                <a:stretch>
                  <a:fillRect/>
                </a:stretch>
              </p:blipFill>
              <p:spPr>
                <a:xfrm>
                  <a:off x="6260381" y="3268472"/>
                  <a:ext cx="664560" cy="12024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14835" name="Freihand 114834">
                  <a:extLst>
                    <a:ext uri="{FF2B5EF4-FFF2-40B4-BE49-F238E27FC236}">
                      <a16:creationId xmlns:a16="http://schemas.microsoft.com/office/drawing/2014/main" id="{31162E92-0C11-4198-B62E-5D9414AAA18E}"/>
                    </a:ext>
                  </a:extLst>
                </p14:cNvPr>
                <p14:cNvContentPartPr/>
                <p14:nvPr/>
              </p14:nvContentPartPr>
              <p14:xfrm>
                <a:off x="6863021" y="4322192"/>
                <a:ext cx="51120" cy="20520"/>
              </p14:xfrm>
            </p:contentPart>
          </mc:Choice>
          <mc:Fallback xmlns="">
            <p:pic>
              <p:nvPicPr>
                <p:cNvPr id="114835" name="Freihand 114834">
                  <a:extLst>
                    <a:ext uri="{FF2B5EF4-FFF2-40B4-BE49-F238E27FC236}">
                      <a16:creationId xmlns:a16="http://schemas.microsoft.com/office/drawing/2014/main" id="{31162E92-0C11-4198-B62E-5D9414AAA18E}"/>
                    </a:ext>
                  </a:extLst>
                </p:cNvPr>
                <p:cNvPicPr/>
                <p:nvPr/>
              </p:nvPicPr>
              <p:blipFill>
                <a:blip r:embed="rId326"/>
                <a:stretch>
                  <a:fillRect/>
                </a:stretch>
              </p:blipFill>
              <p:spPr>
                <a:xfrm>
                  <a:off x="6858701" y="4317872"/>
                  <a:ext cx="59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14837" name="Freihand 114836">
                  <a:extLst>
                    <a:ext uri="{FF2B5EF4-FFF2-40B4-BE49-F238E27FC236}">
                      <a16:creationId xmlns:a16="http://schemas.microsoft.com/office/drawing/2014/main" id="{DF7081D7-F3FF-4186-9D74-E5EFE8C39B1D}"/>
                    </a:ext>
                  </a:extLst>
                </p14:cNvPr>
                <p14:cNvContentPartPr/>
                <p14:nvPr/>
              </p14:nvContentPartPr>
              <p14:xfrm>
                <a:off x="9646181" y="2036912"/>
                <a:ext cx="67320" cy="429840"/>
              </p14:xfrm>
            </p:contentPart>
          </mc:Choice>
          <mc:Fallback xmlns="">
            <p:pic>
              <p:nvPicPr>
                <p:cNvPr id="114837" name="Freihand 114836">
                  <a:extLst>
                    <a:ext uri="{FF2B5EF4-FFF2-40B4-BE49-F238E27FC236}">
                      <a16:creationId xmlns:a16="http://schemas.microsoft.com/office/drawing/2014/main" id="{DF7081D7-F3FF-4186-9D74-E5EFE8C39B1D}"/>
                    </a:ext>
                  </a:extLst>
                </p:cNvPr>
                <p:cNvPicPr/>
                <p:nvPr/>
              </p:nvPicPr>
              <p:blipFill>
                <a:blip r:embed="rId328"/>
                <a:stretch>
                  <a:fillRect/>
                </a:stretch>
              </p:blipFill>
              <p:spPr>
                <a:xfrm>
                  <a:off x="9641861" y="2032592"/>
                  <a:ext cx="7596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14838" name="Freihand 114837">
                  <a:extLst>
                    <a:ext uri="{FF2B5EF4-FFF2-40B4-BE49-F238E27FC236}">
                      <a16:creationId xmlns:a16="http://schemas.microsoft.com/office/drawing/2014/main" id="{9B171366-9D73-4AE2-BEFF-ADF2E64BB243}"/>
                    </a:ext>
                  </a:extLst>
                </p14:cNvPr>
                <p14:cNvContentPartPr/>
                <p14:nvPr/>
              </p14:nvContentPartPr>
              <p14:xfrm>
                <a:off x="9538901" y="2352632"/>
                <a:ext cx="305280" cy="178560"/>
              </p14:xfrm>
            </p:contentPart>
          </mc:Choice>
          <mc:Fallback xmlns="">
            <p:pic>
              <p:nvPicPr>
                <p:cNvPr id="114838" name="Freihand 114837">
                  <a:extLst>
                    <a:ext uri="{FF2B5EF4-FFF2-40B4-BE49-F238E27FC236}">
                      <a16:creationId xmlns:a16="http://schemas.microsoft.com/office/drawing/2014/main" id="{9B171366-9D73-4AE2-BEFF-ADF2E64BB243}"/>
                    </a:ext>
                  </a:extLst>
                </p:cNvPr>
                <p:cNvPicPr/>
                <p:nvPr/>
              </p:nvPicPr>
              <p:blipFill>
                <a:blip r:embed="rId330"/>
                <a:stretch>
                  <a:fillRect/>
                </a:stretch>
              </p:blipFill>
              <p:spPr>
                <a:xfrm>
                  <a:off x="9534581" y="2348312"/>
                  <a:ext cx="313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4840" name="Freihand 114839">
                  <a:extLst>
                    <a:ext uri="{FF2B5EF4-FFF2-40B4-BE49-F238E27FC236}">
                      <a16:creationId xmlns:a16="http://schemas.microsoft.com/office/drawing/2014/main" id="{C6FBC8B8-CFC2-4AC6-A5B4-66CC6AD8660D}"/>
                    </a:ext>
                  </a:extLst>
                </p14:cNvPr>
                <p14:cNvContentPartPr/>
                <p14:nvPr/>
              </p14:nvContentPartPr>
              <p14:xfrm>
                <a:off x="7822421" y="1738112"/>
                <a:ext cx="1230480" cy="1099440"/>
              </p14:xfrm>
            </p:contentPart>
          </mc:Choice>
          <mc:Fallback xmlns="">
            <p:pic>
              <p:nvPicPr>
                <p:cNvPr id="114840" name="Freihand 114839">
                  <a:extLst>
                    <a:ext uri="{FF2B5EF4-FFF2-40B4-BE49-F238E27FC236}">
                      <a16:creationId xmlns:a16="http://schemas.microsoft.com/office/drawing/2014/main" id="{C6FBC8B8-CFC2-4AC6-A5B4-66CC6AD8660D}"/>
                    </a:ext>
                  </a:extLst>
                </p:cNvPr>
                <p:cNvPicPr/>
                <p:nvPr/>
              </p:nvPicPr>
              <p:blipFill>
                <a:blip r:embed="rId332"/>
                <a:stretch>
                  <a:fillRect/>
                </a:stretch>
              </p:blipFill>
              <p:spPr>
                <a:xfrm>
                  <a:off x="7818101" y="1733792"/>
                  <a:ext cx="1239120" cy="1108080"/>
                </a:xfrm>
                <a:prstGeom prst="rect">
                  <a:avLst/>
                </a:prstGeom>
              </p:spPr>
            </p:pic>
          </mc:Fallback>
        </mc:AlternateContent>
      </p:grpSp>
    </p:spTree>
    <p:extLst>
      <p:ext uri="{BB962C8B-B14F-4D97-AF65-F5344CB8AC3E}">
        <p14:creationId xmlns:p14="http://schemas.microsoft.com/office/powerpoint/2010/main" val="26316176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FA081F7-2D71-4B50-8455-324321F6D988}"/>
                  </a:ext>
                </a:extLst>
              </p14:cNvPr>
              <p14:cNvContentPartPr/>
              <p14:nvPr/>
            </p14:nvContentPartPr>
            <p14:xfrm>
              <a:off x="2177722" y="730112"/>
              <a:ext cx="2399040" cy="59760"/>
            </p14:xfrm>
          </p:contentPart>
        </mc:Choice>
        <mc:Fallback xmlns="">
          <p:pic>
            <p:nvPicPr>
              <p:cNvPr id="2" name="Freihand 1">
                <a:extLst>
                  <a:ext uri="{FF2B5EF4-FFF2-40B4-BE49-F238E27FC236}">
                    <a16:creationId xmlns:a16="http://schemas.microsoft.com/office/drawing/2014/main" id="{CFA081F7-2D71-4B50-8455-324321F6D988}"/>
                  </a:ext>
                </a:extLst>
              </p:cNvPr>
              <p:cNvPicPr/>
              <p:nvPr/>
            </p:nvPicPr>
            <p:blipFill>
              <a:blip r:embed="rId4"/>
              <a:stretch>
                <a:fillRect/>
              </a:stretch>
            </p:blipFill>
            <p:spPr>
              <a:xfrm>
                <a:off x="2173402" y="725792"/>
                <a:ext cx="24076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C3D13C2-67C9-4C9C-9DD2-705C9F093D1E}"/>
                  </a:ext>
                </a:extLst>
              </p14:cNvPr>
              <p14:cNvContentPartPr/>
              <p14:nvPr/>
            </p14:nvContentPartPr>
            <p14:xfrm>
              <a:off x="5156002" y="774032"/>
              <a:ext cx="2281680" cy="85680"/>
            </p14:xfrm>
          </p:contentPart>
        </mc:Choice>
        <mc:Fallback xmlns="">
          <p:pic>
            <p:nvPicPr>
              <p:cNvPr id="3" name="Freihand 2">
                <a:extLst>
                  <a:ext uri="{FF2B5EF4-FFF2-40B4-BE49-F238E27FC236}">
                    <a16:creationId xmlns:a16="http://schemas.microsoft.com/office/drawing/2014/main" id="{AC3D13C2-67C9-4C9C-9DD2-705C9F093D1E}"/>
                  </a:ext>
                </a:extLst>
              </p:cNvPr>
              <p:cNvPicPr/>
              <p:nvPr/>
            </p:nvPicPr>
            <p:blipFill>
              <a:blip r:embed="rId6"/>
              <a:stretch>
                <a:fillRect/>
              </a:stretch>
            </p:blipFill>
            <p:spPr>
              <a:xfrm>
                <a:off x="5151682" y="769712"/>
                <a:ext cx="2290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6E692CF-465C-4BA1-A0EE-774CAEF4E3B6}"/>
                  </a:ext>
                </a:extLst>
              </p14:cNvPr>
              <p14:cNvContentPartPr/>
              <p14:nvPr/>
            </p14:nvContentPartPr>
            <p14:xfrm>
              <a:off x="3106522" y="1145192"/>
              <a:ext cx="4722480" cy="69120"/>
            </p14:xfrm>
          </p:contentPart>
        </mc:Choice>
        <mc:Fallback xmlns="">
          <p:pic>
            <p:nvPicPr>
              <p:cNvPr id="4" name="Freihand 3">
                <a:extLst>
                  <a:ext uri="{FF2B5EF4-FFF2-40B4-BE49-F238E27FC236}">
                    <a16:creationId xmlns:a16="http://schemas.microsoft.com/office/drawing/2014/main" id="{76E692CF-465C-4BA1-A0EE-774CAEF4E3B6}"/>
                  </a:ext>
                </a:extLst>
              </p:cNvPr>
              <p:cNvPicPr/>
              <p:nvPr/>
            </p:nvPicPr>
            <p:blipFill>
              <a:blip r:embed="rId8"/>
              <a:stretch>
                <a:fillRect/>
              </a:stretch>
            </p:blipFill>
            <p:spPr>
              <a:xfrm>
                <a:off x="3102202" y="1140872"/>
                <a:ext cx="4731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7CAC90A2-3B24-4D06-9A42-D664128B1B14}"/>
                  </a:ext>
                </a:extLst>
              </p14:cNvPr>
              <p14:cNvContentPartPr/>
              <p14:nvPr/>
            </p14:nvContentPartPr>
            <p14:xfrm>
              <a:off x="5408722" y="1481792"/>
              <a:ext cx="3137040" cy="106920"/>
            </p14:xfrm>
          </p:contentPart>
        </mc:Choice>
        <mc:Fallback xmlns="">
          <p:pic>
            <p:nvPicPr>
              <p:cNvPr id="12" name="Freihand 11">
                <a:extLst>
                  <a:ext uri="{FF2B5EF4-FFF2-40B4-BE49-F238E27FC236}">
                    <a16:creationId xmlns:a16="http://schemas.microsoft.com/office/drawing/2014/main" id="{7CAC90A2-3B24-4D06-9A42-D664128B1B14}"/>
                  </a:ext>
                </a:extLst>
              </p:cNvPr>
              <p:cNvPicPr/>
              <p:nvPr/>
            </p:nvPicPr>
            <p:blipFill>
              <a:blip r:embed="rId10"/>
              <a:stretch>
                <a:fillRect/>
              </a:stretch>
            </p:blipFill>
            <p:spPr>
              <a:xfrm>
                <a:off x="5404402" y="1477472"/>
                <a:ext cx="3145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5732" name="Freihand 115731">
                <a:extLst>
                  <a:ext uri="{FF2B5EF4-FFF2-40B4-BE49-F238E27FC236}">
                    <a16:creationId xmlns:a16="http://schemas.microsoft.com/office/drawing/2014/main" id="{391A6889-906D-45E0-9545-595991F132F1}"/>
                  </a:ext>
                </a:extLst>
              </p14:cNvPr>
              <p14:cNvContentPartPr/>
              <p14:nvPr/>
            </p14:nvContentPartPr>
            <p14:xfrm>
              <a:off x="2135242" y="2097392"/>
              <a:ext cx="3370320" cy="43560"/>
            </p14:xfrm>
          </p:contentPart>
        </mc:Choice>
        <mc:Fallback xmlns="">
          <p:pic>
            <p:nvPicPr>
              <p:cNvPr id="115732" name="Freihand 115731">
                <a:extLst>
                  <a:ext uri="{FF2B5EF4-FFF2-40B4-BE49-F238E27FC236}">
                    <a16:creationId xmlns:a16="http://schemas.microsoft.com/office/drawing/2014/main" id="{391A6889-906D-45E0-9545-595991F132F1}"/>
                  </a:ext>
                </a:extLst>
              </p:cNvPr>
              <p:cNvPicPr/>
              <p:nvPr/>
            </p:nvPicPr>
            <p:blipFill>
              <a:blip r:embed="rId12"/>
              <a:stretch>
                <a:fillRect/>
              </a:stretch>
            </p:blipFill>
            <p:spPr>
              <a:xfrm>
                <a:off x="2130922" y="2093072"/>
                <a:ext cx="3378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5733" name="Freihand 115732">
                <a:extLst>
                  <a:ext uri="{FF2B5EF4-FFF2-40B4-BE49-F238E27FC236}">
                    <a16:creationId xmlns:a16="http://schemas.microsoft.com/office/drawing/2014/main" id="{15B0DF74-AD0C-4341-9DF4-6BAC34C22126}"/>
                  </a:ext>
                </a:extLst>
              </p14:cNvPr>
              <p14:cNvContentPartPr/>
              <p14:nvPr/>
            </p14:nvContentPartPr>
            <p14:xfrm>
              <a:off x="3482002" y="2100992"/>
              <a:ext cx="1933920" cy="41400"/>
            </p14:xfrm>
          </p:contentPart>
        </mc:Choice>
        <mc:Fallback xmlns="">
          <p:pic>
            <p:nvPicPr>
              <p:cNvPr id="115733" name="Freihand 115732">
                <a:extLst>
                  <a:ext uri="{FF2B5EF4-FFF2-40B4-BE49-F238E27FC236}">
                    <a16:creationId xmlns:a16="http://schemas.microsoft.com/office/drawing/2014/main" id="{15B0DF74-AD0C-4341-9DF4-6BAC34C22126}"/>
                  </a:ext>
                </a:extLst>
              </p:cNvPr>
              <p:cNvPicPr/>
              <p:nvPr/>
            </p:nvPicPr>
            <p:blipFill>
              <a:blip r:embed="rId14"/>
              <a:stretch>
                <a:fillRect/>
              </a:stretch>
            </p:blipFill>
            <p:spPr>
              <a:xfrm>
                <a:off x="3477682" y="2096672"/>
                <a:ext cx="1942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5734" name="Freihand 115733">
                <a:extLst>
                  <a:ext uri="{FF2B5EF4-FFF2-40B4-BE49-F238E27FC236}">
                    <a16:creationId xmlns:a16="http://schemas.microsoft.com/office/drawing/2014/main" id="{6690307F-DD44-474C-A2E2-1623669EF5F8}"/>
                  </a:ext>
                </a:extLst>
              </p14:cNvPr>
              <p14:cNvContentPartPr/>
              <p14:nvPr/>
            </p14:nvContentPartPr>
            <p14:xfrm>
              <a:off x="2100682" y="2430392"/>
              <a:ext cx="2829600" cy="100440"/>
            </p14:xfrm>
          </p:contentPart>
        </mc:Choice>
        <mc:Fallback xmlns="">
          <p:pic>
            <p:nvPicPr>
              <p:cNvPr id="115734" name="Freihand 115733">
                <a:extLst>
                  <a:ext uri="{FF2B5EF4-FFF2-40B4-BE49-F238E27FC236}">
                    <a16:creationId xmlns:a16="http://schemas.microsoft.com/office/drawing/2014/main" id="{6690307F-DD44-474C-A2E2-1623669EF5F8}"/>
                  </a:ext>
                </a:extLst>
              </p:cNvPr>
              <p:cNvPicPr/>
              <p:nvPr/>
            </p:nvPicPr>
            <p:blipFill>
              <a:blip r:embed="rId16"/>
              <a:stretch>
                <a:fillRect/>
              </a:stretch>
            </p:blipFill>
            <p:spPr>
              <a:xfrm>
                <a:off x="2096362" y="2426072"/>
                <a:ext cx="2838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5735" name="Freihand 115734">
                <a:extLst>
                  <a:ext uri="{FF2B5EF4-FFF2-40B4-BE49-F238E27FC236}">
                    <a16:creationId xmlns:a16="http://schemas.microsoft.com/office/drawing/2014/main" id="{2016FE1E-9599-416A-A7BD-77E8F4B1EF9C}"/>
                  </a:ext>
                </a:extLst>
              </p14:cNvPr>
              <p14:cNvContentPartPr/>
              <p14:nvPr/>
            </p14:nvContentPartPr>
            <p14:xfrm>
              <a:off x="5527882" y="2452352"/>
              <a:ext cx="1800000" cy="35280"/>
            </p14:xfrm>
          </p:contentPart>
        </mc:Choice>
        <mc:Fallback xmlns="">
          <p:pic>
            <p:nvPicPr>
              <p:cNvPr id="115735" name="Freihand 115734">
                <a:extLst>
                  <a:ext uri="{FF2B5EF4-FFF2-40B4-BE49-F238E27FC236}">
                    <a16:creationId xmlns:a16="http://schemas.microsoft.com/office/drawing/2014/main" id="{2016FE1E-9599-416A-A7BD-77E8F4B1EF9C}"/>
                  </a:ext>
                </a:extLst>
              </p:cNvPr>
              <p:cNvPicPr/>
              <p:nvPr/>
            </p:nvPicPr>
            <p:blipFill>
              <a:blip r:embed="rId18"/>
              <a:stretch>
                <a:fillRect/>
              </a:stretch>
            </p:blipFill>
            <p:spPr>
              <a:xfrm>
                <a:off x="5523562" y="2448032"/>
                <a:ext cx="1808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5736" name="Freihand 115735">
                <a:extLst>
                  <a:ext uri="{FF2B5EF4-FFF2-40B4-BE49-F238E27FC236}">
                    <a16:creationId xmlns:a16="http://schemas.microsoft.com/office/drawing/2014/main" id="{3815E2C5-B068-47A5-95FB-A6BCE2E71107}"/>
                  </a:ext>
                </a:extLst>
              </p14:cNvPr>
              <p14:cNvContentPartPr/>
              <p14:nvPr/>
            </p14:nvContentPartPr>
            <p14:xfrm>
              <a:off x="2248282" y="2067152"/>
              <a:ext cx="2789280" cy="95760"/>
            </p14:xfrm>
          </p:contentPart>
        </mc:Choice>
        <mc:Fallback xmlns="">
          <p:pic>
            <p:nvPicPr>
              <p:cNvPr id="115736" name="Freihand 115735">
                <a:extLst>
                  <a:ext uri="{FF2B5EF4-FFF2-40B4-BE49-F238E27FC236}">
                    <a16:creationId xmlns:a16="http://schemas.microsoft.com/office/drawing/2014/main" id="{3815E2C5-B068-47A5-95FB-A6BCE2E71107}"/>
                  </a:ext>
                </a:extLst>
              </p:cNvPr>
              <p:cNvPicPr/>
              <p:nvPr/>
            </p:nvPicPr>
            <p:blipFill>
              <a:blip r:embed="rId20"/>
              <a:stretch>
                <a:fillRect/>
              </a:stretch>
            </p:blipFill>
            <p:spPr>
              <a:xfrm>
                <a:off x="2243962" y="2062832"/>
                <a:ext cx="2797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5737" name="Freihand 115736">
                <a:extLst>
                  <a:ext uri="{FF2B5EF4-FFF2-40B4-BE49-F238E27FC236}">
                    <a16:creationId xmlns:a16="http://schemas.microsoft.com/office/drawing/2014/main" id="{AC831704-EC70-42D3-890B-272E80DEE646}"/>
                  </a:ext>
                </a:extLst>
              </p14:cNvPr>
              <p14:cNvContentPartPr/>
              <p14:nvPr/>
            </p14:nvContentPartPr>
            <p14:xfrm>
              <a:off x="3140722" y="2819192"/>
              <a:ext cx="2598480" cy="69840"/>
            </p14:xfrm>
          </p:contentPart>
        </mc:Choice>
        <mc:Fallback xmlns="">
          <p:pic>
            <p:nvPicPr>
              <p:cNvPr id="115737" name="Freihand 115736">
                <a:extLst>
                  <a:ext uri="{FF2B5EF4-FFF2-40B4-BE49-F238E27FC236}">
                    <a16:creationId xmlns:a16="http://schemas.microsoft.com/office/drawing/2014/main" id="{AC831704-EC70-42D3-890B-272E80DEE646}"/>
                  </a:ext>
                </a:extLst>
              </p:cNvPr>
              <p:cNvPicPr/>
              <p:nvPr/>
            </p:nvPicPr>
            <p:blipFill>
              <a:blip r:embed="rId22"/>
              <a:stretch>
                <a:fillRect/>
              </a:stretch>
            </p:blipFill>
            <p:spPr>
              <a:xfrm>
                <a:off x="3136402" y="2814872"/>
                <a:ext cx="2607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5757" name="Freihand 115756">
                <a:extLst>
                  <a:ext uri="{FF2B5EF4-FFF2-40B4-BE49-F238E27FC236}">
                    <a16:creationId xmlns:a16="http://schemas.microsoft.com/office/drawing/2014/main" id="{3771727D-DC45-45C9-8F1A-D9430E4A4DED}"/>
                  </a:ext>
                </a:extLst>
              </p14:cNvPr>
              <p14:cNvContentPartPr/>
              <p14:nvPr/>
            </p14:nvContentPartPr>
            <p14:xfrm>
              <a:off x="2148922" y="3792992"/>
              <a:ext cx="2893320" cy="136440"/>
            </p14:xfrm>
          </p:contentPart>
        </mc:Choice>
        <mc:Fallback xmlns="">
          <p:pic>
            <p:nvPicPr>
              <p:cNvPr id="115757" name="Freihand 115756">
                <a:extLst>
                  <a:ext uri="{FF2B5EF4-FFF2-40B4-BE49-F238E27FC236}">
                    <a16:creationId xmlns:a16="http://schemas.microsoft.com/office/drawing/2014/main" id="{3771727D-DC45-45C9-8F1A-D9430E4A4DED}"/>
                  </a:ext>
                </a:extLst>
              </p:cNvPr>
              <p:cNvPicPr/>
              <p:nvPr/>
            </p:nvPicPr>
            <p:blipFill>
              <a:blip r:embed="rId24"/>
              <a:stretch>
                <a:fillRect/>
              </a:stretch>
            </p:blipFill>
            <p:spPr>
              <a:xfrm>
                <a:off x="2144602" y="3788672"/>
                <a:ext cx="2901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5760" name="Freihand 115759">
                <a:extLst>
                  <a:ext uri="{FF2B5EF4-FFF2-40B4-BE49-F238E27FC236}">
                    <a16:creationId xmlns:a16="http://schemas.microsoft.com/office/drawing/2014/main" id="{9F9E018E-4F10-4E86-8F16-932C8B68DA0B}"/>
                  </a:ext>
                </a:extLst>
              </p14:cNvPr>
              <p14:cNvContentPartPr/>
              <p14:nvPr/>
            </p14:nvContentPartPr>
            <p14:xfrm>
              <a:off x="5672962" y="4146152"/>
              <a:ext cx="2913840" cy="72720"/>
            </p14:xfrm>
          </p:contentPart>
        </mc:Choice>
        <mc:Fallback xmlns="">
          <p:pic>
            <p:nvPicPr>
              <p:cNvPr id="115760" name="Freihand 115759">
                <a:extLst>
                  <a:ext uri="{FF2B5EF4-FFF2-40B4-BE49-F238E27FC236}">
                    <a16:creationId xmlns:a16="http://schemas.microsoft.com/office/drawing/2014/main" id="{9F9E018E-4F10-4E86-8F16-932C8B68DA0B}"/>
                  </a:ext>
                </a:extLst>
              </p:cNvPr>
              <p:cNvPicPr/>
              <p:nvPr/>
            </p:nvPicPr>
            <p:blipFill>
              <a:blip r:embed="rId26"/>
              <a:stretch>
                <a:fillRect/>
              </a:stretch>
            </p:blipFill>
            <p:spPr>
              <a:xfrm>
                <a:off x="5668642" y="4141832"/>
                <a:ext cx="2922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5795" name="Freihand 115794">
                <a:extLst>
                  <a:ext uri="{FF2B5EF4-FFF2-40B4-BE49-F238E27FC236}">
                    <a16:creationId xmlns:a16="http://schemas.microsoft.com/office/drawing/2014/main" id="{92DA02C5-2F9D-449F-841B-BF8B8955BBED}"/>
                  </a:ext>
                </a:extLst>
              </p14:cNvPr>
              <p14:cNvContentPartPr/>
              <p14:nvPr/>
            </p14:nvContentPartPr>
            <p14:xfrm>
              <a:off x="2877202" y="4803512"/>
              <a:ext cx="2992320" cy="100800"/>
            </p14:xfrm>
          </p:contentPart>
        </mc:Choice>
        <mc:Fallback xmlns="">
          <p:pic>
            <p:nvPicPr>
              <p:cNvPr id="115795" name="Freihand 115794">
                <a:extLst>
                  <a:ext uri="{FF2B5EF4-FFF2-40B4-BE49-F238E27FC236}">
                    <a16:creationId xmlns:a16="http://schemas.microsoft.com/office/drawing/2014/main" id="{92DA02C5-2F9D-449F-841B-BF8B8955BBED}"/>
                  </a:ext>
                </a:extLst>
              </p:cNvPr>
              <p:cNvPicPr/>
              <p:nvPr/>
            </p:nvPicPr>
            <p:blipFill>
              <a:blip r:embed="rId28"/>
              <a:stretch>
                <a:fillRect/>
              </a:stretch>
            </p:blipFill>
            <p:spPr>
              <a:xfrm>
                <a:off x="2872882" y="4799192"/>
                <a:ext cx="3000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 name="Freihand 4">
                <a:extLst>
                  <a:ext uri="{FF2B5EF4-FFF2-40B4-BE49-F238E27FC236}">
                    <a16:creationId xmlns:a16="http://schemas.microsoft.com/office/drawing/2014/main" id="{36020BAF-44A0-462D-8860-7B3EFEC06418}"/>
                  </a:ext>
                </a:extLst>
              </p14:cNvPr>
              <p14:cNvContentPartPr/>
              <p14:nvPr/>
            </p14:nvContentPartPr>
            <p14:xfrm>
              <a:off x="2171242" y="1516712"/>
              <a:ext cx="2379240" cy="41040"/>
            </p14:xfrm>
          </p:contentPart>
        </mc:Choice>
        <mc:Fallback xmlns="">
          <p:pic>
            <p:nvPicPr>
              <p:cNvPr id="5" name="Freihand 4">
                <a:extLst>
                  <a:ext uri="{FF2B5EF4-FFF2-40B4-BE49-F238E27FC236}">
                    <a16:creationId xmlns:a16="http://schemas.microsoft.com/office/drawing/2014/main" id="{36020BAF-44A0-462D-8860-7B3EFEC06418}"/>
                  </a:ext>
                </a:extLst>
              </p:cNvPr>
              <p:cNvPicPr/>
              <p:nvPr/>
            </p:nvPicPr>
            <p:blipFill>
              <a:blip r:embed="rId30"/>
              <a:stretch>
                <a:fillRect/>
              </a:stretch>
            </p:blipFill>
            <p:spPr>
              <a:xfrm>
                <a:off x="2166922" y="1512392"/>
                <a:ext cx="23878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 name="Freihand 9">
                <a:extLst>
                  <a:ext uri="{FF2B5EF4-FFF2-40B4-BE49-F238E27FC236}">
                    <a16:creationId xmlns:a16="http://schemas.microsoft.com/office/drawing/2014/main" id="{FD53E5DE-A861-42A3-A1FE-BE1FB519412D}"/>
                  </a:ext>
                </a:extLst>
              </p14:cNvPr>
              <p14:cNvContentPartPr/>
              <p14:nvPr/>
            </p14:nvContentPartPr>
            <p14:xfrm>
              <a:off x="4443922" y="1551992"/>
              <a:ext cx="718560" cy="16920"/>
            </p14:xfrm>
          </p:contentPart>
        </mc:Choice>
        <mc:Fallback xmlns="">
          <p:pic>
            <p:nvPicPr>
              <p:cNvPr id="10" name="Freihand 9">
                <a:extLst>
                  <a:ext uri="{FF2B5EF4-FFF2-40B4-BE49-F238E27FC236}">
                    <a16:creationId xmlns:a16="http://schemas.microsoft.com/office/drawing/2014/main" id="{FD53E5DE-A861-42A3-A1FE-BE1FB519412D}"/>
                  </a:ext>
                </a:extLst>
              </p:cNvPr>
              <p:cNvPicPr/>
              <p:nvPr/>
            </p:nvPicPr>
            <p:blipFill>
              <a:blip r:embed="rId32"/>
              <a:stretch>
                <a:fillRect/>
              </a:stretch>
            </p:blipFill>
            <p:spPr>
              <a:xfrm>
                <a:off x="4439602" y="1547672"/>
                <a:ext cx="727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Freihand 13">
                <a:extLst>
                  <a:ext uri="{FF2B5EF4-FFF2-40B4-BE49-F238E27FC236}">
                    <a16:creationId xmlns:a16="http://schemas.microsoft.com/office/drawing/2014/main" id="{1689B422-BDFE-4828-9364-9EEF005AF415}"/>
                  </a:ext>
                </a:extLst>
              </p14:cNvPr>
              <p14:cNvContentPartPr/>
              <p14:nvPr/>
            </p14:nvContentPartPr>
            <p14:xfrm>
              <a:off x="8704162" y="138272"/>
              <a:ext cx="104040" cy="212040"/>
            </p14:xfrm>
          </p:contentPart>
        </mc:Choice>
        <mc:Fallback xmlns="">
          <p:pic>
            <p:nvPicPr>
              <p:cNvPr id="14" name="Freihand 13">
                <a:extLst>
                  <a:ext uri="{FF2B5EF4-FFF2-40B4-BE49-F238E27FC236}">
                    <a16:creationId xmlns:a16="http://schemas.microsoft.com/office/drawing/2014/main" id="{1689B422-BDFE-4828-9364-9EEF005AF415}"/>
                  </a:ext>
                </a:extLst>
              </p:cNvPr>
              <p:cNvPicPr/>
              <p:nvPr/>
            </p:nvPicPr>
            <p:blipFill>
              <a:blip r:embed="rId34"/>
              <a:stretch>
                <a:fillRect/>
              </a:stretch>
            </p:blipFill>
            <p:spPr>
              <a:xfrm>
                <a:off x="8699842" y="133952"/>
                <a:ext cx="1126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BA4EC974-E038-4EDB-BFFF-B558882A4B0C}"/>
                  </a:ext>
                </a:extLst>
              </p14:cNvPr>
              <p14:cNvContentPartPr/>
              <p14:nvPr/>
            </p14:nvContentPartPr>
            <p14:xfrm>
              <a:off x="8879482" y="144392"/>
              <a:ext cx="2160" cy="83520"/>
            </p14:xfrm>
          </p:contentPart>
        </mc:Choice>
        <mc:Fallback xmlns="">
          <p:pic>
            <p:nvPicPr>
              <p:cNvPr id="15" name="Freihand 14">
                <a:extLst>
                  <a:ext uri="{FF2B5EF4-FFF2-40B4-BE49-F238E27FC236}">
                    <a16:creationId xmlns:a16="http://schemas.microsoft.com/office/drawing/2014/main" id="{BA4EC974-E038-4EDB-BFFF-B558882A4B0C}"/>
                  </a:ext>
                </a:extLst>
              </p:cNvPr>
              <p:cNvPicPr/>
              <p:nvPr/>
            </p:nvPicPr>
            <p:blipFill>
              <a:blip r:embed="rId36"/>
              <a:stretch>
                <a:fillRect/>
              </a:stretch>
            </p:blipFill>
            <p:spPr>
              <a:xfrm>
                <a:off x="8875162" y="140072"/>
                <a:ext cx="10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57EE9914-8F88-46A7-9D77-00D67237463E}"/>
                  </a:ext>
                </a:extLst>
              </p14:cNvPr>
              <p14:cNvContentPartPr/>
              <p14:nvPr/>
            </p14:nvContentPartPr>
            <p14:xfrm>
              <a:off x="8888482" y="127832"/>
              <a:ext cx="3600" cy="1080"/>
            </p14:xfrm>
          </p:contentPart>
        </mc:Choice>
        <mc:Fallback xmlns="">
          <p:pic>
            <p:nvPicPr>
              <p:cNvPr id="18" name="Freihand 17">
                <a:extLst>
                  <a:ext uri="{FF2B5EF4-FFF2-40B4-BE49-F238E27FC236}">
                    <a16:creationId xmlns:a16="http://schemas.microsoft.com/office/drawing/2014/main" id="{57EE9914-8F88-46A7-9D77-00D67237463E}"/>
                  </a:ext>
                </a:extLst>
              </p:cNvPr>
              <p:cNvPicPr/>
              <p:nvPr/>
            </p:nvPicPr>
            <p:blipFill>
              <a:blip r:embed="rId38"/>
              <a:stretch>
                <a:fillRect/>
              </a:stretch>
            </p:blipFill>
            <p:spPr>
              <a:xfrm>
                <a:off x="8884162" y="123512"/>
                <a:ext cx="122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Freihand 16">
                <a:extLst>
                  <a:ext uri="{FF2B5EF4-FFF2-40B4-BE49-F238E27FC236}">
                    <a16:creationId xmlns:a16="http://schemas.microsoft.com/office/drawing/2014/main" id="{781E6265-DD01-42CF-B280-9DC24D509274}"/>
                  </a:ext>
                </a:extLst>
              </p14:cNvPr>
              <p14:cNvContentPartPr/>
              <p14:nvPr/>
            </p14:nvContentPartPr>
            <p14:xfrm>
              <a:off x="9028522" y="79952"/>
              <a:ext cx="180720" cy="114840"/>
            </p14:xfrm>
          </p:contentPart>
        </mc:Choice>
        <mc:Fallback xmlns="">
          <p:pic>
            <p:nvPicPr>
              <p:cNvPr id="17" name="Freihand 16">
                <a:extLst>
                  <a:ext uri="{FF2B5EF4-FFF2-40B4-BE49-F238E27FC236}">
                    <a16:creationId xmlns:a16="http://schemas.microsoft.com/office/drawing/2014/main" id="{781E6265-DD01-42CF-B280-9DC24D509274}"/>
                  </a:ext>
                </a:extLst>
              </p:cNvPr>
              <p:cNvPicPr/>
              <p:nvPr/>
            </p:nvPicPr>
            <p:blipFill>
              <a:blip r:embed="rId40"/>
              <a:stretch>
                <a:fillRect/>
              </a:stretch>
            </p:blipFill>
            <p:spPr>
              <a:xfrm>
                <a:off x="9024202" y="75632"/>
                <a:ext cx="189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A096FD48-B9F2-4FE2-BE92-F05ECB61B839}"/>
                  </a:ext>
                </a:extLst>
              </p14:cNvPr>
              <p14:cNvContentPartPr/>
              <p14:nvPr/>
            </p14:nvContentPartPr>
            <p14:xfrm>
              <a:off x="9261442" y="107672"/>
              <a:ext cx="131040" cy="81360"/>
            </p14:xfrm>
          </p:contentPart>
        </mc:Choice>
        <mc:Fallback xmlns="">
          <p:pic>
            <p:nvPicPr>
              <p:cNvPr id="20" name="Freihand 19">
                <a:extLst>
                  <a:ext uri="{FF2B5EF4-FFF2-40B4-BE49-F238E27FC236}">
                    <a16:creationId xmlns:a16="http://schemas.microsoft.com/office/drawing/2014/main" id="{A096FD48-B9F2-4FE2-BE92-F05ECB61B839}"/>
                  </a:ext>
                </a:extLst>
              </p:cNvPr>
              <p:cNvPicPr/>
              <p:nvPr/>
            </p:nvPicPr>
            <p:blipFill>
              <a:blip r:embed="rId42"/>
              <a:stretch>
                <a:fillRect/>
              </a:stretch>
            </p:blipFill>
            <p:spPr>
              <a:xfrm>
                <a:off x="9257122" y="103352"/>
                <a:ext cx="139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DE5EFB14-F7E6-4341-A630-67DB9B9193EC}"/>
                  </a:ext>
                </a:extLst>
              </p14:cNvPr>
              <p14:cNvContentPartPr/>
              <p14:nvPr/>
            </p14:nvContentPartPr>
            <p14:xfrm>
              <a:off x="9355762" y="74552"/>
              <a:ext cx="47160" cy="87120"/>
            </p14:xfrm>
          </p:contentPart>
        </mc:Choice>
        <mc:Fallback xmlns="">
          <p:pic>
            <p:nvPicPr>
              <p:cNvPr id="21" name="Freihand 20">
                <a:extLst>
                  <a:ext uri="{FF2B5EF4-FFF2-40B4-BE49-F238E27FC236}">
                    <a16:creationId xmlns:a16="http://schemas.microsoft.com/office/drawing/2014/main" id="{DE5EFB14-F7E6-4341-A630-67DB9B9193EC}"/>
                  </a:ext>
                </a:extLst>
              </p:cNvPr>
              <p:cNvPicPr/>
              <p:nvPr/>
            </p:nvPicPr>
            <p:blipFill>
              <a:blip r:embed="rId44"/>
              <a:stretch>
                <a:fillRect/>
              </a:stretch>
            </p:blipFill>
            <p:spPr>
              <a:xfrm>
                <a:off x="9351442" y="70232"/>
                <a:ext cx="55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85B571B5-7ABA-4275-A7DA-F444DD32D64E}"/>
                  </a:ext>
                </a:extLst>
              </p14:cNvPr>
              <p14:cNvContentPartPr/>
              <p14:nvPr/>
            </p14:nvContentPartPr>
            <p14:xfrm>
              <a:off x="9334882" y="66992"/>
              <a:ext cx="360" cy="360"/>
            </p14:xfrm>
          </p:contentPart>
        </mc:Choice>
        <mc:Fallback xmlns="">
          <p:pic>
            <p:nvPicPr>
              <p:cNvPr id="22" name="Freihand 21">
                <a:extLst>
                  <a:ext uri="{FF2B5EF4-FFF2-40B4-BE49-F238E27FC236}">
                    <a16:creationId xmlns:a16="http://schemas.microsoft.com/office/drawing/2014/main" id="{85B571B5-7ABA-4275-A7DA-F444DD32D64E}"/>
                  </a:ext>
                </a:extLst>
              </p:cNvPr>
              <p:cNvPicPr/>
              <p:nvPr/>
            </p:nvPicPr>
            <p:blipFill>
              <a:blip r:embed="rId46"/>
              <a:stretch>
                <a:fillRect/>
              </a:stretch>
            </p:blipFill>
            <p:spPr>
              <a:xfrm>
                <a:off x="9330562" y="62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5665E9C5-76F9-4457-9354-A4D774055CAE}"/>
                  </a:ext>
                </a:extLst>
              </p14:cNvPr>
              <p14:cNvContentPartPr/>
              <p14:nvPr/>
            </p14:nvContentPartPr>
            <p14:xfrm>
              <a:off x="9430642" y="111992"/>
              <a:ext cx="64080" cy="59400"/>
            </p14:xfrm>
          </p:contentPart>
        </mc:Choice>
        <mc:Fallback xmlns="">
          <p:pic>
            <p:nvPicPr>
              <p:cNvPr id="23" name="Freihand 22">
                <a:extLst>
                  <a:ext uri="{FF2B5EF4-FFF2-40B4-BE49-F238E27FC236}">
                    <a16:creationId xmlns:a16="http://schemas.microsoft.com/office/drawing/2014/main" id="{5665E9C5-76F9-4457-9354-A4D774055CAE}"/>
                  </a:ext>
                </a:extLst>
              </p:cNvPr>
              <p:cNvPicPr/>
              <p:nvPr/>
            </p:nvPicPr>
            <p:blipFill>
              <a:blip r:embed="rId48"/>
              <a:stretch>
                <a:fillRect/>
              </a:stretch>
            </p:blipFill>
            <p:spPr>
              <a:xfrm>
                <a:off x="9426322" y="107672"/>
                <a:ext cx="72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3FB754EB-FDE2-4A10-8132-BCC59D02811A}"/>
                  </a:ext>
                </a:extLst>
              </p14:cNvPr>
              <p14:cNvContentPartPr/>
              <p14:nvPr/>
            </p14:nvContentPartPr>
            <p14:xfrm>
              <a:off x="9536482" y="64832"/>
              <a:ext cx="68760" cy="102600"/>
            </p14:xfrm>
          </p:contentPart>
        </mc:Choice>
        <mc:Fallback xmlns="">
          <p:pic>
            <p:nvPicPr>
              <p:cNvPr id="24" name="Freihand 23">
                <a:extLst>
                  <a:ext uri="{FF2B5EF4-FFF2-40B4-BE49-F238E27FC236}">
                    <a16:creationId xmlns:a16="http://schemas.microsoft.com/office/drawing/2014/main" id="{3FB754EB-FDE2-4A10-8132-BCC59D02811A}"/>
                  </a:ext>
                </a:extLst>
              </p:cNvPr>
              <p:cNvPicPr/>
              <p:nvPr/>
            </p:nvPicPr>
            <p:blipFill>
              <a:blip r:embed="rId50"/>
              <a:stretch>
                <a:fillRect/>
              </a:stretch>
            </p:blipFill>
            <p:spPr>
              <a:xfrm>
                <a:off x="9532162" y="60512"/>
                <a:ext cx="77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9F388A46-FA7A-4917-AC2C-FD21F4354BD3}"/>
                  </a:ext>
                </a:extLst>
              </p14:cNvPr>
              <p14:cNvContentPartPr/>
              <p14:nvPr/>
            </p14:nvContentPartPr>
            <p14:xfrm>
              <a:off x="9640882" y="55112"/>
              <a:ext cx="194400" cy="137880"/>
            </p14:xfrm>
          </p:contentPart>
        </mc:Choice>
        <mc:Fallback xmlns="">
          <p:pic>
            <p:nvPicPr>
              <p:cNvPr id="25" name="Freihand 24">
                <a:extLst>
                  <a:ext uri="{FF2B5EF4-FFF2-40B4-BE49-F238E27FC236}">
                    <a16:creationId xmlns:a16="http://schemas.microsoft.com/office/drawing/2014/main" id="{9F388A46-FA7A-4917-AC2C-FD21F4354BD3}"/>
                  </a:ext>
                </a:extLst>
              </p:cNvPr>
              <p:cNvPicPr/>
              <p:nvPr/>
            </p:nvPicPr>
            <p:blipFill>
              <a:blip r:embed="rId52"/>
              <a:stretch>
                <a:fillRect/>
              </a:stretch>
            </p:blipFill>
            <p:spPr>
              <a:xfrm>
                <a:off x="9636562" y="50792"/>
                <a:ext cx="203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Freihand 25">
                <a:extLst>
                  <a:ext uri="{FF2B5EF4-FFF2-40B4-BE49-F238E27FC236}">
                    <a16:creationId xmlns:a16="http://schemas.microsoft.com/office/drawing/2014/main" id="{01F6B19F-6827-497A-B3DB-E09D9CA2728A}"/>
                  </a:ext>
                </a:extLst>
              </p14:cNvPr>
              <p14:cNvContentPartPr/>
              <p14:nvPr/>
            </p14:nvContentPartPr>
            <p14:xfrm>
              <a:off x="9870922" y="102632"/>
              <a:ext cx="47160" cy="67680"/>
            </p14:xfrm>
          </p:contentPart>
        </mc:Choice>
        <mc:Fallback xmlns="">
          <p:pic>
            <p:nvPicPr>
              <p:cNvPr id="26" name="Freihand 25">
                <a:extLst>
                  <a:ext uri="{FF2B5EF4-FFF2-40B4-BE49-F238E27FC236}">
                    <a16:creationId xmlns:a16="http://schemas.microsoft.com/office/drawing/2014/main" id="{01F6B19F-6827-497A-B3DB-E09D9CA2728A}"/>
                  </a:ext>
                </a:extLst>
              </p:cNvPr>
              <p:cNvPicPr/>
              <p:nvPr/>
            </p:nvPicPr>
            <p:blipFill>
              <a:blip r:embed="rId54"/>
              <a:stretch>
                <a:fillRect/>
              </a:stretch>
            </p:blipFill>
            <p:spPr>
              <a:xfrm>
                <a:off x="9866602" y="98312"/>
                <a:ext cx="55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C16DB073-336F-4800-9054-741AFCBAFFA3}"/>
                  </a:ext>
                </a:extLst>
              </p14:cNvPr>
              <p14:cNvContentPartPr/>
              <p14:nvPr/>
            </p14:nvContentPartPr>
            <p14:xfrm>
              <a:off x="9955522" y="114872"/>
              <a:ext cx="161280" cy="71640"/>
            </p14:xfrm>
          </p:contentPart>
        </mc:Choice>
        <mc:Fallback xmlns="">
          <p:pic>
            <p:nvPicPr>
              <p:cNvPr id="27" name="Freihand 26">
                <a:extLst>
                  <a:ext uri="{FF2B5EF4-FFF2-40B4-BE49-F238E27FC236}">
                    <a16:creationId xmlns:a16="http://schemas.microsoft.com/office/drawing/2014/main" id="{C16DB073-336F-4800-9054-741AFCBAFFA3}"/>
                  </a:ext>
                </a:extLst>
              </p:cNvPr>
              <p:cNvPicPr/>
              <p:nvPr/>
            </p:nvPicPr>
            <p:blipFill>
              <a:blip r:embed="rId56"/>
              <a:stretch>
                <a:fillRect/>
              </a:stretch>
            </p:blipFill>
            <p:spPr>
              <a:xfrm>
                <a:off x="9951202" y="110552"/>
                <a:ext cx="169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FF2EEF19-3E8B-443D-8CF0-9D3F1E6A12A0}"/>
                  </a:ext>
                </a:extLst>
              </p14:cNvPr>
              <p14:cNvContentPartPr/>
              <p14:nvPr/>
            </p14:nvContentPartPr>
            <p14:xfrm>
              <a:off x="10139482" y="118112"/>
              <a:ext cx="94320" cy="51120"/>
            </p14:xfrm>
          </p:contentPart>
        </mc:Choice>
        <mc:Fallback xmlns="">
          <p:pic>
            <p:nvPicPr>
              <p:cNvPr id="28" name="Freihand 27">
                <a:extLst>
                  <a:ext uri="{FF2B5EF4-FFF2-40B4-BE49-F238E27FC236}">
                    <a16:creationId xmlns:a16="http://schemas.microsoft.com/office/drawing/2014/main" id="{FF2EEF19-3E8B-443D-8CF0-9D3F1E6A12A0}"/>
                  </a:ext>
                </a:extLst>
              </p:cNvPr>
              <p:cNvPicPr/>
              <p:nvPr/>
            </p:nvPicPr>
            <p:blipFill>
              <a:blip r:embed="rId58"/>
              <a:stretch>
                <a:fillRect/>
              </a:stretch>
            </p:blipFill>
            <p:spPr>
              <a:xfrm>
                <a:off x="10135162" y="113792"/>
                <a:ext cx="102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Freihand 28">
                <a:extLst>
                  <a:ext uri="{FF2B5EF4-FFF2-40B4-BE49-F238E27FC236}">
                    <a16:creationId xmlns:a16="http://schemas.microsoft.com/office/drawing/2014/main" id="{0CD29A85-CE67-4D5C-B07B-68421B9DAB43}"/>
                  </a:ext>
                </a:extLst>
              </p14:cNvPr>
              <p14:cNvContentPartPr/>
              <p14:nvPr/>
            </p14:nvContentPartPr>
            <p14:xfrm>
              <a:off x="10249282" y="59072"/>
              <a:ext cx="100440" cy="99720"/>
            </p14:xfrm>
          </p:contentPart>
        </mc:Choice>
        <mc:Fallback xmlns="">
          <p:pic>
            <p:nvPicPr>
              <p:cNvPr id="29" name="Freihand 28">
                <a:extLst>
                  <a:ext uri="{FF2B5EF4-FFF2-40B4-BE49-F238E27FC236}">
                    <a16:creationId xmlns:a16="http://schemas.microsoft.com/office/drawing/2014/main" id="{0CD29A85-CE67-4D5C-B07B-68421B9DAB43}"/>
                  </a:ext>
                </a:extLst>
              </p:cNvPr>
              <p:cNvPicPr/>
              <p:nvPr/>
            </p:nvPicPr>
            <p:blipFill>
              <a:blip r:embed="rId60"/>
              <a:stretch>
                <a:fillRect/>
              </a:stretch>
            </p:blipFill>
            <p:spPr>
              <a:xfrm>
                <a:off x="10244962" y="54752"/>
                <a:ext cx="109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Freihand 29">
                <a:extLst>
                  <a:ext uri="{FF2B5EF4-FFF2-40B4-BE49-F238E27FC236}">
                    <a16:creationId xmlns:a16="http://schemas.microsoft.com/office/drawing/2014/main" id="{98CC8C8A-480F-46B1-81B6-CF3AEF04E4B8}"/>
                  </a:ext>
                </a:extLst>
              </p14:cNvPr>
              <p14:cNvContentPartPr/>
              <p14:nvPr/>
            </p14:nvContentPartPr>
            <p14:xfrm>
              <a:off x="10375282" y="77792"/>
              <a:ext cx="66600" cy="78840"/>
            </p14:xfrm>
          </p:contentPart>
        </mc:Choice>
        <mc:Fallback xmlns="">
          <p:pic>
            <p:nvPicPr>
              <p:cNvPr id="30" name="Freihand 29">
                <a:extLst>
                  <a:ext uri="{FF2B5EF4-FFF2-40B4-BE49-F238E27FC236}">
                    <a16:creationId xmlns:a16="http://schemas.microsoft.com/office/drawing/2014/main" id="{98CC8C8A-480F-46B1-81B6-CF3AEF04E4B8}"/>
                  </a:ext>
                </a:extLst>
              </p:cNvPr>
              <p:cNvPicPr/>
              <p:nvPr/>
            </p:nvPicPr>
            <p:blipFill>
              <a:blip r:embed="rId62"/>
              <a:stretch>
                <a:fillRect/>
              </a:stretch>
            </p:blipFill>
            <p:spPr>
              <a:xfrm>
                <a:off x="10370962" y="73472"/>
                <a:ext cx="75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 name="Freihand 30">
                <a:extLst>
                  <a:ext uri="{FF2B5EF4-FFF2-40B4-BE49-F238E27FC236}">
                    <a16:creationId xmlns:a16="http://schemas.microsoft.com/office/drawing/2014/main" id="{5E4DD901-7B4B-44AF-9FA7-C08188EB9133}"/>
                  </a:ext>
                </a:extLst>
              </p14:cNvPr>
              <p14:cNvContentPartPr/>
              <p14:nvPr/>
            </p14:nvContentPartPr>
            <p14:xfrm>
              <a:off x="10456282" y="37832"/>
              <a:ext cx="273960" cy="99000"/>
            </p14:xfrm>
          </p:contentPart>
        </mc:Choice>
        <mc:Fallback xmlns="">
          <p:pic>
            <p:nvPicPr>
              <p:cNvPr id="31" name="Freihand 30">
                <a:extLst>
                  <a:ext uri="{FF2B5EF4-FFF2-40B4-BE49-F238E27FC236}">
                    <a16:creationId xmlns:a16="http://schemas.microsoft.com/office/drawing/2014/main" id="{5E4DD901-7B4B-44AF-9FA7-C08188EB9133}"/>
                  </a:ext>
                </a:extLst>
              </p:cNvPr>
              <p:cNvPicPr/>
              <p:nvPr/>
            </p:nvPicPr>
            <p:blipFill>
              <a:blip r:embed="rId64"/>
              <a:stretch>
                <a:fillRect/>
              </a:stretch>
            </p:blipFill>
            <p:spPr>
              <a:xfrm>
                <a:off x="10451962" y="33512"/>
                <a:ext cx="282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5738" name="Freihand 115737">
                <a:extLst>
                  <a:ext uri="{FF2B5EF4-FFF2-40B4-BE49-F238E27FC236}">
                    <a16:creationId xmlns:a16="http://schemas.microsoft.com/office/drawing/2014/main" id="{F3E9F5FC-8EB0-4064-98D1-4739BA71740E}"/>
                  </a:ext>
                </a:extLst>
              </p14:cNvPr>
              <p14:cNvContentPartPr/>
              <p14:nvPr/>
            </p14:nvContentPartPr>
            <p14:xfrm>
              <a:off x="9108442" y="1990832"/>
              <a:ext cx="121320" cy="258840"/>
            </p14:xfrm>
          </p:contentPart>
        </mc:Choice>
        <mc:Fallback xmlns="">
          <p:pic>
            <p:nvPicPr>
              <p:cNvPr id="115738" name="Freihand 115737">
                <a:extLst>
                  <a:ext uri="{FF2B5EF4-FFF2-40B4-BE49-F238E27FC236}">
                    <a16:creationId xmlns:a16="http://schemas.microsoft.com/office/drawing/2014/main" id="{F3E9F5FC-8EB0-4064-98D1-4739BA71740E}"/>
                  </a:ext>
                </a:extLst>
              </p:cNvPr>
              <p:cNvPicPr/>
              <p:nvPr/>
            </p:nvPicPr>
            <p:blipFill>
              <a:blip r:embed="rId66"/>
              <a:stretch>
                <a:fillRect/>
              </a:stretch>
            </p:blipFill>
            <p:spPr>
              <a:xfrm>
                <a:off x="9104122" y="1986512"/>
                <a:ext cx="1299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5739" name="Freihand 115738">
                <a:extLst>
                  <a:ext uri="{FF2B5EF4-FFF2-40B4-BE49-F238E27FC236}">
                    <a16:creationId xmlns:a16="http://schemas.microsoft.com/office/drawing/2014/main" id="{639AEABC-F5C4-49B4-B49F-3B57AEF54116}"/>
                  </a:ext>
                </a:extLst>
              </p14:cNvPr>
              <p14:cNvContentPartPr/>
              <p14:nvPr/>
            </p14:nvContentPartPr>
            <p14:xfrm>
              <a:off x="9369442" y="1991912"/>
              <a:ext cx="112320" cy="11160"/>
            </p14:xfrm>
          </p:contentPart>
        </mc:Choice>
        <mc:Fallback xmlns="">
          <p:pic>
            <p:nvPicPr>
              <p:cNvPr id="115739" name="Freihand 115738">
                <a:extLst>
                  <a:ext uri="{FF2B5EF4-FFF2-40B4-BE49-F238E27FC236}">
                    <a16:creationId xmlns:a16="http://schemas.microsoft.com/office/drawing/2014/main" id="{639AEABC-F5C4-49B4-B49F-3B57AEF54116}"/>
                  </a:ext>
                </a:extLst>
              </p:cNvPr>
              <p:cNvPicPr/>
              <p:nvPr/>
            </p:nvPicPr>
            <p:blipFill>
              <a:blip r:embed="rId68"/>
              <a:stretch>
                <a:fillRect/>
              </a:stretch>
            </p:blipFill>
            <p:spPr>
              <a:xfrm>
                <a:off x="9365122" y="1987592"/>
                <a:ext cx="120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5740" name="Freihand 115739">
                <a:extLst>
                  <a:ext uri="{FF2B5EF4-FFF2-40B4-BE49-F238E27FC236}">
                    <a16:creationId xmlns:a16="http://schemas.microsoft.com/office/drawing/2014/main" id="{23B712A2-C272-420F-8403-780C1AB125CE}"/>
                  </a:ext>
                </a:extLst>
              </p14:cNvPr>
              <p14:cNvContentPartPr/>
              <p14:nvPr/>
            </p14:nvContentPartPr>
            <p14:xfrm>
              <a:off x="9366202" y="2028632"/>
              <a:ext cx="120600" cy="9360"/>
            </p14:xfrm>
          </p:contentPart>
        </mc:Choice>
        <mc:Fallback xmlns="">
          <p:pic>
            <p:nvPicPr>
              <p:cNvPr id="115740" name="Freihand 115739">
                <a:extLst>
                  <a:ext uri="{FF2B5EF4-FFF2-40B4-BE49-F238E27FC236}">
                    <a16:creationId xmlns:a16="http://schemas.microsoft.com/office/drawing/2014/main" id="{23B712A2-C272-420F-8403-780C1AB125CE}"/>
                  </a:ext>
                </a:extLst>
              </p:cNvPr>
              <p:cNvPicPr/>
              <p:nvPr/>
            </p:nvPicPr>
            <p:blipFill>
              <a:blip r:embed="rId70"/>
              <a:stretch>
                <a:fillRect/>
              </a:stretch>
            </p:blipFill>
            <p:spPr>
              <a:xfrm>
                <a:off x="9361882" y="2024312"/>
                <a:ext cx="129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5742" name="Freihand 115741">
                <a:extLst>
                  <a:ext uri="{FF2B5EF4-FFF2-40B4-BE49-F238E27FC236}">
                    <a16:creationId xmlns:a16="http://schemas.microsoft.com/office/drawing/2014/main" id="{57A47709-E05F-4925-879E-B0B87336A4CC}"/>
                  </a:ext>
                </a:extLst>
              </p14:cNvPr>
              <p14:cNvContentPartPr/>
              <p14:nvPr/>
            </p14:nvContentPartPr>
            <p14:xfrm>
              <a:off x="9074602" y="2295752"/>
              <a:ext cx="80640" cy="128880"/>
            </p14:xfrm>
          </p:contentPart>
        </mc:Choice>
        <mc:Fallback xmlns="">
          <p:pic>
            <p:nvPicPr>
              <p:cNvPr id="115742" name="Freihand 115741">
                <a:extLst>
                  <a:ext uri="{FF2B5EF4-FFF2-40B4-BE49-F238E27FC236}">
                    <a16:creationId xmlns:a16="http://schemas.microsoft.com/office/drawing/2014/main" id="{57A47709-E05F-4925-879E-B0B87336A4CC}"/>
                  </a:ext>
                </a:extLst>
              </p:cNvPr>
              <p:cNvPicPr/>
              <p:nvPr/>
            </p:nvPicPr>
            <p:blipFill>
              <a:blip r:embed="rId72"/>
              <a:stretch>
                <a:fillRect/>
              </a:stretch>
            </p:blipFill>
            <p:spPr>
              <a:xfrm>
                <a:off x="9070282" y="2291432"/>
                <a:ext cx="89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5743" name="Freihand 115742">
                <a:extLst>
                  <a:ext uri="{FF2B5EF4-FFF2-40B4-BE49-F238E27FC236}">
                    <a16:creationId xmlns:a16="http://schemas.microsoft.com/office/drawing/2014/main" id="{E0D773B6-70FE-4C2F-9033-2ABE08F62A75}"/>
                  </a:ext>
                </a:extLst>
              </p14:cNvPr>
              <p14:cNvContentPartPr/>
              <p14:nvPr/>
            </p14:nvContentPartPr>
            <p14:xfrm>
              <a:off x="9084682" y="2341832"/>
              <a:ext cx="92880" cy="29160"/>
            </p14:xfrm>
          </p:contentPart>
        </mc:Choice>
        <mc:Fallback xmlns="">
          <p:pic>
            <p:nvPicPr>
              <p:cNvPr id="115743" name="Freihand 115742">
                <a:extLst>
                  <a:ext uri="{FF2B5EF4-FFF2-40B4-BE49-F238E27FC236}">
                    <a16:creationId xmlns:a16="http://schemas.microsoft.com/office/drawing/2014/main" id="{E0D773B6-70FE-4C2F-9033-2ABE08F62A75}"/>
                  </a:ext>
                </a:extLst>
              </p:cNvPr>
              <p:cNvPicPr/>
              <p:nvPr/>
            </p:nvPicPr>
            <p:blipFill>
              <a:blip r:embed="rId74"/>
              <a:stretch>
                <a:fillRect/>
              </a:stretch>
            </p:blipFill>
            <p:spPr>
              <a:xfrm>
                <a:off x="9080362" y="2337512"/>
                <a:ext cx="101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5744" name="Freihand 115743">
                <a:extLst>
                  <a:ext uri="{FF2B5EF4-FFF2-40B4-BE49-F238E27FC236}">
                    <a16:creationId xmlns:a16="http://schemas.microsoft.com/office/drawing/2014/main" id="{B767C9FE-DD9D-40DD-A866-06171B02E080}"/>
                  </a:ext>
                </a:extLst>
              </p14:cNvPr>
              <p14:cNvContentPartPr/>
              <p14:nvPr/>
            </p14:nvContentPartPr>
            <p14:xfrm>
              <a:off x="9186562" y="2264432"/>
              <a:ext cx="58680" cy="131040"/>
            </p14:xfrm>
          </p:contentPart>
        </mc:Choice>
        <mc:Fallback xmlns="">
          <p:pic>
            <p:nvPicPr>
              <p:cNvPr id="115744" name="Freihand 115743">
                <a:extLst>
                  <a:ext uri="{FF2B5EF4-FFF2-40B4-BE49-F238E27FC236}">
                    <a16:creationId xmlns:a16="http://schemas.microsoft.com/office/drawing/2014/main" id="{B767C9FE-DD9D-40DD-A866-06171B02E080}"/>
                  </a:ext>
                </a:extLst>
              </p:cNvPr>
              <p:cNvPicPr/>
              <p:nvPr/>
            </p:nvPicPr>
            <p:blipFill>
              <a:blip r:embed="rId76"/>
              <a:stretch>
                <a:fillRect/>
              </a:stretch>
            </p:blipFill>
            <p:spPr>
              <a:xfrm>
                <a:off x="9182242" y="2260112"/>
                <a:ext cx="67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5745" name="Freihand 115744">
                <a:extLst>
                  <a:ext uri="{FF2B5EF4-FFF2-40B4-BE49-F238E27FC236}">
                    <a16:creationId xmlns:a16="http://schemas.microsoft.com/office/drawing/2014/main" id="{2DD8874A-728F-4253-8C97-2B9E0E18B5F1}"/>
                  </a:ext>
                </a:extLst>
              </p14:cNvPr>
              <p14:cNvContentPartPr/>
              <p14:nvPr/>
            </p14:nvContentPartPr>
            <p14:xfrm>
              <a:off x="9252442" y="2278832"/>
              <a:ext cx="114480" cy="95040"/>
            </p14:xfrm>
          </p:contentPart>
        </mc:Choice>
        <mc:Fallback xmlns="">
          <p:pic>
            <p:nvPicPr>
              <p:cNvPr id="115745" name="Freihand 115744">
                <a:extLst>
                  <a:ext uri="{FF2B5EF4-FFF2-40B4-BE49-F238E27FC236}">
                    <a16:creationId xmlns:a16="http://schemas.microsoft.com/office/drawing/2014/main" id="{2DD8874A-728F-4253-8C97-2B9E0E18B5F1}"/>
                  </a:ext>
                </a:extLst>
              </p:cNvPr>
              <p:cNvPicPr/>
              <p:nvPr/>
            </p:nvPicPr>
            <p:blipFill>
              <a:blip r:embed="rId78"/>
              <a:stretch>
                <a:fillRect/>
              </a:stretch>
            </p:blipFill>
            <p:spPr>
              <a:xfrm>
                <a:off x="9248122" y="2274512"/>
                <a:ext cx="1231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5746" name="Freihand 115745">
                <a:extLst>
                  <a:ext uri="{FF2B5EF4-FFF2-40B4-BE49-F238E27FC236}">
                    <a16:creationId xmlns:a16="http://schemas.microsoft.com/office/drawing/2014/main" id="{9202C1AC-7477-4CDC-A3A9-B6AE764B4C2C}"/>
                  </a:ext>
                </a:extLst>
              </p14:cNvPr>
              <p14:cNvContentPartPr/>
              <p14:nvPr/>
            </p14:nvContentPartPr>
            <p14:xfrm>
              <a:off x="9269722" y="2345792"/>
              <a:ext cx="93600" cy="45000"/>
            </p14:xfrm>
          </p:contentPart>
        </mc:Choice>
        <mc:Fallback xmlns="">
          <p:pic>
            <p:nvPicPr>
              <p:cNvPr id="115746" name="Freihand 115745">
                <a:extLst>
                  <a:ext uri="{FF2B5EF4-FFF2-40B4-BE49-F238E27FC236}">
                    <a16:creationId xmlns:a16="http://schemas.microsoft.com/office/drawing/2014/main" id="{9202C1AC-7477-4CDC-A3A9-B6AE764B4C2C}"/>
                  </a:ext>
                </a:extLst>
              </p:cNvPr>
              <p:cNvPicPr/>
              <p:nvPr/>
            </p:nvPicPr>
            <p:blipFill>
              <a:blip r:embed="rId80"/>
              <a:stretch>
                <a:fillRect/>
              </a:stretch>
            </p:blipFill>
            <p:spPr>
              <a:xfrm>
                <a:off x="9265402" y="2341472"/>
                <a:ext cx="1022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5748" name="Freihand 115747">
                <a:extLst>
                  <a:ext uri="{FF2B5EF4-FFF2-40B4-BE49-F238E27FC236}">
                    <a16:creationId xmlns:a16="http://schemas.microsoft.com/office/drawing/2014/main" id="{F7FC0F4C-FDC6-476C-A045-D519A6543CC2}"/>
                  </a:ext>
                </a:extLst>
              </p14:cNvPr>
              <p14:cNvContentPartPr/>
              <p14:nvPr/>
            </p14:nvContentPartPr>
            <p14:xfrm>
              <a:off x="9453682" y="2282072"/>
              <a:ext cx="96120" cy="7560"/>
            </p14:xfrm>
          </p:contentPart>
        </mc:Choice>
        <mc:Fallback xmlns="">
          <p:pic>
            <p:nvPicPr>
              <p:cNvPr id="115748" name="Freihand 115747">
                <a:extLst>
                  <a:ext uri="{FF2B5EF4-FFF2-40B4-BE49-F238E27FC236}">
                    <a16:creationId xmlns:a16="http://schemas.microsoft.com/office/drawing/2014/main" id="{F7FC0F4C-FDC6-476C-A045-D519A6543CC2}"/>
                  </a:ext>
                </a:extLst>
              </p:cNvPr>
              <p:cNvPicPr/>
              <p:nvPr/>
            </p:nvPicPr>
            <p:blipFill>
              <a:blip r:embed="rId82"/>
              <a:stretch>
                <a:fillRect/>
              </a:stretch>
            </p:blipFill>
            <p:spPr>
              <a:xfrm>
                <a:off x="9449362" y="2277752"/>
                <a:ext cx="104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5749" name="Freihand 115748">
                <a:extLst>
                  <a:ext uri="{FF2B5EF4-FFF2-40B4-BE49-F238E27FC236}">
                    <a16:creationId xmlns:a16="http://schemas.microsoft.com/office/drawing/2014/main" id="{22AD15EC-A8D5-495D-A9EF-A0EB159587D0}"/>
                  </a:ext>
                </a:extLst>
              </p14:cNvPr>
              <p14:cNvContentPartPr/>
              <p14:nvPr/>
            </p14:nvContentPartPr>
            <p14:xfrm>
              <a:off x="9445762" y="2307992"/>
              <a:ext cx="100800" cy="7920"/>
            </p14:xfrm>
          </p:contentPart>
        </mc:Choice>
        <mc:Fallback xmlns="">
          <p:pic>
            <p:nvPicPr>
              <p:cNvPr id="115749" name="Freihand 115748">
                <a:extLst>
                  <a:ext uri="{FF2B5EF4-FFF2-40B4-BE49-F238E27FC236}">
                    <a16:creationId xmlns:a16="http://schemas.microsoft.com/office/drawing/2014/main" id="{22AD15EC-A8D5-495D-A9EF-A0EB159587D0}"/>
                  </a:ext>
                </a:extLst>
              </p:cNvPr>
              <p:cNvPicPr/>
              <p:nvPr/>
            </p:nvPicPr>
            <p:blipFill>
              <a:blip r:embed="rId84"/>
              <a:stretch>
                <a:fillRect/>
              </a:stretch>
            </p:blipFill>
            <p:spPr>
              <a:xfrm>
                <a:off x="9441442" y="2303672"/>
                <a:ext cx="109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5751" name="Freihand 115750">
                <a:extLst>
                  <a:ext uri="{FF2B5EF4-FFF2-40B4-BE49-F238E27FC236}">
                    <a16:creationId xmlns:a16="http://schemas.microsoft.com/office/drawing/2014/main" id="{A4BA7B1A-9600-45F7-9492-DB5D0BEC535E}"/>
                  </a:ext>
                </a:extLst>
              </p14:cNvPr>
              <p14:cNvContentPartPr/>
              <p14:nvPr/>
            </p14:nvContentPartPr>
            <p14:xfrm>
              <a:off x="9154162" y="2576912"/>
              <a:ext cx="22320" cy="82080"/>
            </p14:xfrm>
          </p:contentPart>
        </mc:Choice>
        <mc:Fallback xmlns="">
          <p:pic>
            <p:nvPicPr>
              <p:cNvPr id="115751" name="Freihand 115750">
                <a:extLst>
                  <a:ext uri="{FF2B5EF4-FFF2-40B4-BE49-F238E27FC236}">
                    <a16:creationId xmlns:a16="http://schemas.microsoft.com/office/drawing/2014/main" id="{A4BA7B1A-9600-45F7-9492-DB5D0BEC535E}"/>
                  </a:ext>
                </a:extLst>
              </p:cNvPr>
              <p:cNvPicPr/>
              <p:nvPr/>
            </p:nvPicPr>
            <p:blipFill>
              <a:blip r:embed="rId86"/>
              <a:stretch>
                <a:fillRect/>
              </a:stretch>
            </p:blipFill>
            <p:spPr>
              <a:xfrm>
                <a:off x="9149842" y="2572592"/>
                <a:ext cx="30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5752" name="Freihand 115751">
                <a:extLst>
                  <a:ext uri="{FF2B5EF4-FFF2-40B4-BE49-F238E27FC236}">
                    <a16:creationId xmlns:a16="http://schemas.microsoft.com/office/drawing/2014/main" id="{98137241-352F-443D-9F78-B70DAB4657A2}"/>
                  </a:ext>
                </a:extLst>
              </p14:cNvPr>
              <p14:cNvContentPartPr/>
              <p14:nvPr/>
            </p14:nvContentPartPr>
            <p14:xfrm>
              <a:off x="9194482" y="2569352"/>
              <a:ext cx="7560" cy="87840"/>
            </p14:xfrm>
          </p:contentPart>
        </mc:Choice>
        <mc:Fallback xmlns="">
          <p:pic>
            <p:nvPicPr>
              <p:cNvPr id="115752" name="Freihand 115751">
                <a:extLst>
                  <a:ext uri="{FF2B5EF4-FFF2-40B4-BE49-F238E27FC236}">
                    <a16:creationId xmlns:a16="http://schemas.microsoft.com/office/drawing/2014/main" id="{98137241-352F-443D-9F78-B70DAB4657A2}"/>
                  </a:ext>
                </a:extLst>
              </p:cNvPr>
              <p:cNvPicPr/>
              <p:nvPr/>
            </p:nvPicPr>
            <p:blipFill>
              <a:blip r:embed="rId88"/>
              <a:stretch>
                <a:fillRect/>
              </a:stretch>
            </p:blipFill>
            <p:spPr>
              <a:xfrm>
                <a:off x="9190162" y="2565032"/>
                <a:ext cx="16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5753" name="Freihand 115752">
                <a:extLst>
                  <a:ext uri="{FF2B5EF4-FFF2-40B4-BE49-F238E27FC236}">
                    <a16:creationId xmlns:a16="http://schemas.microsoft.com/office/drawing/2014/main" id="{B2889443-5B3B-4483-B71B-FC16667A13AF}"/>
                  </a:ext>
                </a:extLst>
              </p14:cNvPr>
              <p14:cNvContentPartPr/>
              <p14:nvPr/>
            </p14:nvContentPartPr>
            <p14:xfrm>
              <a:off x="9066682" y="2506352"/>
              <a:ext cx="167040" cy="31320"/>
            </p14:xfrm>
          </p:contentPart>
        </mc:Choice>
        <mc:Fallback xmlns="">
          <p:pic>
            <p:nvPicPr>
              <p:cNvPr id="115753" name="Freihand 115752">
                <a:extLst>
                  <a:ext uri="{FF2B5EF4-FFF2-40B4-BE49-F238E27FC236}">
                    <a16:creationId xmlns:a16="http://schemas.microsoft.com/office/drawing/2014/main" id="{B2889443-5B3B-4483-B71B-FC16667A13AF}"/>
                  </a:ext>
                </a:extLst>
              </p:cNvPr>
              <p:cNvPicPr/>
              <p:nvPr/>
            </p:nvPicPr>
            <p:blipFill>
              <a:blip r:embed="rId90"/>
              <a:stretch>
                <a:fillRect/>
              </a:stretch>
            </p:blipFill>
            <p:spPr>
              <a:xfrm>
                <a:off x="9062362" y="2502032"/>
                <a:ext cx="175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5754" name="Freihand 115753">
                <a:extLst>
                  <a:ext uri="{FF2B5EF4-FFF2-40B4-BE49-F238E27FC236}">
                    <a16:creationId xmlns:a16="http://schemas.microsoft.com/office/drawing/2014/main" id="{FDCA62EC-1011-4B7F-B69A-4A99D995B058}"/>
                  </a:ext>
                </a:extLst>
              </p14:cNvPr>
              <p14:cNvContentPartPr/>
              <p14:nvPr/>
            </p14:nvContentPartPr>
            <p14:xfrm>
              <a:off x="9330922" y="2534072"/>
              <a:ext cx="12600" cy="100080"/>
            </p14:xfrm>
          </p:contentPart>
        </mc:Choice>
        <mc:Fallback xmlns="">
          <p:pic>
            <p:nvPicPr>
              <p:cNvPr id="115754" name="Freihand 115753">
                <a:extLst>
                  <a:ext uri="{FF2B5EF4-FFF2-40B4-BE49-F238E27FC236}">
                    <a16:creationId xmlns:a16="http://schemas.microsoft.com/office/drawing/2014/main" id="{FDCA62EC-1011-4B7F-B69A-4A99D995B058}"/>
                  </a:ext>
                </a:extLst>
              </p:cNvPr>
              <p:cNvPicPr/>
              <p:nvPr/>
            </p:nvPicPr>
            <p:blipFill>
              <a:blip r:embed="rId92"/>
              <a:stretch>
                <a:fillRect/>
              </a:stretch>
            </p:blipFill>
            <p:spPr>
              <a:xfrm>
                <a:off x="9326602" y="2529752"/>
                <a:ext cx="21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5755" name="Freihand 115754">
                <a:extLst>
                  <a:ext uri="{FF2B5EF4-FFF2-40B4-BE49-F238E27FC236}">
                    <a16:creationId xmlns:a16="http://schemas.microsoft.com/office/drawing/2014/main" id="{0B4BA10E-42B7-485B-9440-EFBFCFCE5AC0}"/>
                  </a:ext>
                </a:extLst>
              </p14:cNvPr>
              <p14:cNvContentPartPr/>
              <p14:nvPr/>
            </p14:nvContentPartPr>
            <p14:xfrm>
              <a:off x="9253522" y="2455592"/>
              <a:ext cx="168840" cy="105120"/>
            </p14:xfrm>
          </p:contentPart>
        </mc:Choice>
        <mc:Fallback xmlns="">
          <p:pic>
            <p:nvPicPr>
              <p:cNvPr id="115755" name="Freihand 115754">
                <a:extLst>
                  <a:ext uri="{FF2B5EF4-FFF2-40B4-BE49-F238E27FC236}">
                    <a16:creationId xmlns:a16="http://schemas.microsoft.com/office/drawing/2014/main" id="{0B4BA10E-42B7-485B-9440-EFBFCFCE5AC0}"/>
                  </a:ext>
                </a:extLst>
              </p:cNvPr>
              <p:cNvPicPr/>
              <p:nvPr/>
            </p:nvPicPr>
            <p:blipFill>
              <a:blip r:embed="rId94"/>
              <a:stretch>
                <a:fillRect/>
              </a:stretch>
            </p:blipFill>
            <p:spPr>
              <a:xfrm>
                <a:off x="9249202" y="2451272"/>
                <a:ext cx="177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5758" name="Freihand 115757">
                <a:extLst>
                  <a:ext uri="{FF2B5EF4-FFF2-40B4-BE49-F238E27FC236}">
                    <a16:creationId xmlns:a16="http://schemas.microsoft.com/office/drawing/2014/main" id="{A8B65B16-6DC9-4A2E-86CC-3327EE7D29D9}"/>
                  </a:ext>
                </a:extLst>
              </p14:cNvPr>
              <p14:cNvContentPartPr/>
              <p14:nvPr/>
            </p14:nvContentPartPr>
            <p14:xfrm>
              <a:off x="5603122" y="3746552"/>
              <a:ext cx="3122280" cy="75600"/>
            </p14:xfrm>
          </p:contentPart>
        </mc:Choice>
        <mc:Fallback xmlns="">
          <p:pic>
            <p:nvPicPr>
              <p:cNvPr id="115758" name="Freihand 115757">
                <a:extLst>
                  <a:ext uri="{FF2B5EF4-FFF2-40B4-BE49-F238E27FC236}">
                    <a16:creationId xmlns:a16="http://schemas.microsoft.com/office/drawing/2014/main" id="{A8B65B16-6DC9-4A2E-86CC-3327EE7D29D9}"/>
                  </a:ext>
                </a:extLst>
              </p:cNvPr>
              <p:cNvPicPr/>
              <p:nvPr/>
            </p:nvPicPr>
            <p:blipFill>
              <a:blip r:embed="rId96"/>
              <a:stretch>
                <a:fillRect/>
              </a:stretch>
            </p:blipFill>
            <p:spPr>
              <a:xfrm>
                <a:off x="5598802" y="3742232"/>
                <a:ext cx="3130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5759" name="Freihand 115758">
                <a:extLst>
                  <a:ext uri="{FF2B5EF4-FFF2-40B4-BE49-F238E27FC236}">
                    <a16:creationId xmlns:a16="http://schemas.microsoft.com/office/drawing/2014/main" id="{66A8F75B-5EB8-4638-9A78-B62F95E0EBD6}"/>
                  </a:ext>
                </a:extLst>
              </p14:cNvPr>
              <p14:cNvContentPartPr/>
              <p14:nvPr/>
            </p14:nvContentPartPr>
            <p14:xfrm>
              <a:off x="2245762" y="4188992"/>
              <a:ext cx="2643840" cy="26640"/>
            </p14:xfrm>
          </p:contentPart>
        </mc:Choice>
        <mc:Fallback xmlns="">
          <p:pic>
            <p:nvPicPr>
              <p:cNvPr id="115759" name="Freihand 115758">
                <a:extLst>
                  <a:ext uri="{FF2B5EF4-FFF2-40B4-BE49-F238E27FC236}">
                    <a16:creationId xmlns:a16="http://schemas.microsoft.com/office/drawing/2014/main" id="{66A8F75B-5EB8-4638-9A78-B62F95E0EBD6}"/>
                  </a:ext>
                </a:extLst>
              </p:cNvPr>
              <p:cNvPicPr/>
              <p:nvPr/>
            </p:nvPicPr>
            <p:blipFill>
              <a:blip r:embed="rId98"/>
              <a:stretch>
                <a:fillRect/>
              </a:stretch>
            </p:blipFill>
            <p:spPr>
              <a:xfrm>
                <a:off x="2241442" y="4184672"/>
                <a:ext cx="2652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5779" name="Freihand 115778">
                <a:extLst>
                  <a:ext uri="{FF2B5EF4-FFF2-40B4-BE49-F238E27FC236}">
                    <a16:creationId xmlns:a16="http://schemas.microsoft.com/office/drawing/2014/main" id="{E403ED57-81D9-4E02-A0B4-F3AE698F5197}"/>
                  </a:ext>
                </a:extLst>
              </p14:cNvPr>
              <p14:cNvContentPartPr/>
              <p14:nvPr/>
            </p14:nvContentPartPr>
            <p14:xfrm>
              <a:off x="5314042" y="4279352"/>
              <a:ext cx="160200" cy="114120"/>
            </p14:xfrm>
          </p:contentPart>
        </mc:Choice>
        <mc:Fallback xmlns="">
          <p:pic>
            <p:nvPicPr>
              <p:cNvPr id="115779" name="Freihand 115778">
                <a:extLst>
                  <a:ext uri="{FF2B5EF4-FFF2-40B4-BE49-F238E27FC236}">
                    <a16:creationId xmlns:a16="http://schemas.microsoft.com/office/drawing/2014/main" id="{E403ED57-81D9-4E02-A0B4-F3AE698F5197}"/>
                  </a:ext>
                </a:extLst>
              </p:cNvPr>
              <p:cNvPicPr/>
              <p:nvPr/>
            </p:nvPicPr>
            <p:blipFill>
              <a:blip r:embed="rId100"/>
              <a:stretch>
                <a:fillRect/>
              </a:stretch>
            </p:blipFill>
            <p:spPr>
              <a:xfrm>
                <a:off x="5309722" y="4275032"/>
                <a:ext cx="168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5780" name="Freihand 115779">
                <a:extLst>
                  <a:ext uri="{FF2B5EF4-FFF2-40B4-BE49-F238E27FC236}">
                    <a16:creationId xmlns:a16="http://schemas.microsoft.com/office/drawing/2014/main" id="{E26538BE-0248-4CA5-BA9B-7336B266DF11}"/>
                  </a:ext>
                </a:extLst>
              </p14:cNvPr>
              <p14:cNvContentPartPr/>
              <p14:nvPr/>
            </p14:nvContentPartPr>
            <p14:xfrm>
              <a:off x="5552362" y="4203392"/>
              <a:ext cx="171720" cy="172440"/>
            </p14:xfrm>
          </p:contentPart>
        </mc:Choice>
        <mc:Fallback xmlns="">
          <p:pic>
            <p:nvPicPr>
              <p:cNvPr id="115780" name="Freihand 115779">
                <a:extLst>
                  <a:ext uri="{FF2B5EF4-FFF2-40B4-BE49-F238E27FC236}">
                    <a16:creationId xmlns:a16="http://schemas.microsoft.com/office/drawing/2014/main" id="{E26538BE-0248-4CA5-BA9B-7336B266DF11}"/>
                  </a:ext>
                </a:extLst>
              </p:cNvPr>
              <p:cNvPicPr/>
              <p:nvPr/>
            </p:nvPicPr>
            <p:blipFill>
              <a:blip r:embed="rId102"/>
              <a:stretch>
                <a:fillRect/>
              </a:stretch>
            </p:blipFill>
            <p:spPr>
              <a:xfrm>
                <a:off x="5548042" y="4199072"/>
                <a:ext cx="1803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5781" name="Freihand 115780">
                <a:extLst>
                  <a:ext uri="{FF2B5EF4-FFF2-40B4-BE49-F238E27FC236}">
                    <a16:creationId xmlns:a16="http://schemas.microsoft.com/office/drawing/2014/main" id="{A9A84E67-E6D7-4B2D-A98A-25976FA11B59}"/>
                  </a:ext>
                </a:extLst>
              </p14:cNvPr>
              <p14:cNvContentPartPr/>
              <p14:nvPr/>
            </p14:nvContentPartPr>
            <p14:xfrm>
              <a:off x="5751082" y="4280792"/>
              <a:ext cx="84960" cy="58680"/>
            </p14:xfrm>
          </p:contentPart>
        </mc:Choice>
        <mc:Fallback xmlns="">
          <p:pic>
            <p:nvPicPr>
              <p:cNvPr id="115781" name="Freihand 115780">
                <a:extLst>
                  <a:ext uri="{FF2B5EF4-FFF2-40B4-BE49-F238E27FC236}">
                    <a16:creationId xmlns:a16="http://schemas.microsoft.com/office/drawing/2014/main" id="{A9A84E67-E6D7-4B2D-A98A-25976FA11B59}"/>
                  </a:ext>
                </a:extLst>
              </p:cNvPr>
              <p:cNvPicPr/>
              <p:nvPr/>
            </p:nvPicPr>
            <p:blipFill>
              <a:blip r:embed="rId104"/>
              <a:stretch>
                <a:fillRect/>
              </a:stretch>
            </p:blipFill>
            <p:spPr>
              <a:xfrm>
                <a:off x="5746762" y="4276472"/>
                <a:ext cx="93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5782" name="Freihand 115781">
                <a:extLst>
                  <a:ext uri="{FF2B5EF4-FFF2-40B4-BE49-F238E27FC236}">
                    <a16:creationId xmlns:a16="http://schemas.microsoft.com/office/drawing/2014/main" id="{6A2A08C6-0283-4036-92AE-ED9CBB95653D}"/>
                  </a:ext>
                </a:extLst>
              </p14:cNvPr>
              <p14:cNvContentPartPr/>
              <p14:nvPr/>
            </p14:nvContentPartPr>
            <p14:xfrm>
              <a:off x="5880682" y="4204472"/>
              <a:ext cx="135360" cy="126000"/>
            </p14:xfrm>
          </p:contentPart>
        </mc:Choice>
        <mc:Fallback xmlns="">
          <p:pic>
            <p:nvPicPr>
              <p:cNvPr id="115782" name="Freihand 115781">
                <a:extLst>
                  <a:ext uri="{FF2B5EF4-FFF2-40B4-BE49-F238E27FC236}">
                    <a16:creationId xmlns:a16="http://schemas.microsoft.com/office/drawing/2014/main" id="{6A2A08C6-0283-4036-92AE-ED9CBB95653D}"/>
                  </a:ext>
                </a:extLst>
              </p:cNvPr>
              <p:cNvPicPr/>
              <p:nvPr/>
            </p:nvPicPr>
            <p:blipFill>
              <a:blip r:embed="rId106"/>
              <a:stretch>
                <a:fillRect/>
              </a:stretch>
            </p:blipFill>
            <p:spPr>
              <a:xfrm>
                <a:off x="5876362" y="4200152"/>
                <a:ext cx="144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5783" name="Freihand 115782">
                <a:extLst>
                  <a:ext uri="{FF2B5EF4-FFF2-40B4-BE49-F238E27FC236}">
                    <a16:creationId xmlns:a16="http://schemas.microsoft.com/office/drawing/2014/main" id="{326D0033-21B5-4348-B520-0E9B4B682DFC}"/>
                  </a:ext>
                </a:extLst>
              </p14:cNvPr>
              <p14:cNvContentPartPr/>
              <p14:nvPr/>
            </p14:nvContentPartPr>
            <p14:xfrm>
              <a:off x="6052402" y="4261352"/>
              <a:ext cx="94680" cy="59040"/>
            </p14:xfrm>
          </p:contentPart>
        </mc:Choice>
        <mc:Fallback xmlns="">
          <p:pic>
            <p:nvPicPr>
              <p:cNvPr id="115783" name="Freihand 115782">
                <a:extLst>
                  <a:ext uri="{FF2B5EF4-FFF2-40B4-BE49-F238E27FC236}">
                    <a16:creationId xmlns:a16="http://schemas.microsoft.com/office/drawing/2014/main" id="{326D0033-21B5-4348-B520-0E9B4B682DFC}"/>
                  </a:ext>
                </a:extLst>
              </p:cNvPr>
              <p:cNvPicPr/>
              <p:nvPr/>
            </p:nvPicPr>
            <p:blipFill>
              <a:blip r:embed="rId108"/>
              <a:stretch>
                <a:fillRect/>
              </a:stretch>
            </p:blipFill>
            <p:spPr>
              <a:xfrm>
                <a:off x="6048082" y="4257032"/>
                <a:ext cx="103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5784" name="Freihand 115783">
                <a:extLst>
                  <a:ext uri="{FF2B5EF4-FFF2-40B4-BE49-F238E27FC236}">
                    <a16:creationId xmlns:a16="http://schemas.microsoft.com/office/drawing/2014/main" id="{DD914EFE-C744-4042-90A7-DF925997B791}"/>
                  </a:ext>
                </a:extLst>
              </p14:cNvPr>
              <p14:cNvContentPartPr/>
              <p14:nvPr/>
            </p14:nvContentPartPr>
            <p14:xfrm>
              <a:off x="6313042" y="4208792"/>
              <a:ext cx="40320" cy="136800"/>
            </p14:xfrm>
          </p:contentPart>
        </mc:Choice>
        <mc:Fallback xmlns="">
          <p:pic>
            <p:nvPicPr>
              <p:cNvPr id="115784" name="Freihand 115783">
                <a:extLst>
                  <a:ext uri="{FF2B5EF4-FFF2-40B4-BE49-F238E27FC236}">
                    <a16:creationId xmlns:a16="http://schemas.microsoft.com/office/drawing/2014/main" id="{DD914EFE-C744-4042-90A7-DF925997B791}"/>
                  </a:ext>
                </a:extLst>
              </p:cNvPr>
              <p:cNvPicPr/>
              <p:nvPr/>
            </p:nvPicPr>
            <p:blipFill>
              <a:blip r:embed="rId110"/>
              <a:stretch>
                <a:fillRect/>
              </a:stretch>
            </p:blipFill>
            <p:spPr>
              <a:xfrm>
                <a:off x="6308722" y="4204472"/>
                <a:ext cx="48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5785" name="Freihand 115784">
                <a:extLst>
                  <a:ext uri="{FF2B5EF4-FFF2-40B4-BE49-F238E27FC236}">
                    <a16:creationId xmlns:a16="http://schemas.microsoft.com/office/drawing/2014/main" id="{8A6B16BD-B775-437F-9524-5788B514E1A8}"/>
                  </a:ext>
                </a:extLst>
              </p14:cNvPr>
              <p14:cNvContentPartPr/>
              <p14:nvPr/>
            </p14:nvContentPartPr>
            <p14:xfrm>
              <a:off x="6255082" y="4171712"/>
              <a:ext cx="171720" cy="103680"/>
            </p14:xfrm>
          </p:contentPart>
        </mc:Choice>
        <mc:Fallback xmlns="">
          <p:pic>
            <p:nvPicPr>
              <p:cNvPr id="115785" name="Freihand 115784">
                <a:extLst>
                  <a:ext uri="{FF2B5EF4-FFF2-40B4-BE49-F238E27FC236}">
                    <a16:creationId xmlns:a16="http://schemas.microsoft.com/office/drawing/2014/main" id="{8A6B16BD-B775-437F-9524-5788B514E1A8}"/>
                  </a:ext>
                </a:extLst>
              </p:cNvPr>
              <p:cNvPicPr/>
              <p:nvPr/>
            </p:nvPicPr>
            <p:blipFill>
              <a:blip r:embed="rId112"/>
              <a:stretch>
                <a:fillRect/>
              </a:stretch>
            </p:blipFill>
            <p:spPr>
              <a:xfrm>
                <a:off x="6250762" y="4167392"/>
                <a:ext cx="180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5786" name="Freihand 115785">
                <a:extLst>
                  <a:ext uri="{FF2B5EF4-FFF2-40B4-BE49-F238E27FC236}">
                    <a16:creationId xmlns:a16="http://schemas.microsoft.com/office/drawing/2014/main" id="{A0E0A7BC-1CFB-4547-A3CF-E0ED1505FC32}"/>
                  </a:ext>
                </a:extLst>
              </p14:cNvPr>
              <p14:cNvContentPartPr/>
              <p14:nvPr/>
            </p14:nvContentPartPr>
            <p14:xfrm>
              <a:off x="6432202" y="4241552"/>
              <a:ext cx="206640" cy="91800"/>
            </p14:xfrm>
          </p:contentPart>
        </mc:Choice>
        <mc:Fallback xmlns="">
          <p:pic>
            <p:nvPicPr>
              <p:cNvPr id="115786" name="Freihand 115785">
                <a:extLst>
                  <a:ext uri="{FF2B5EF4-FFF2-40B4-BE49-F238E27FC236}">
                    <a16:creationId xmlns:a16="http://schemas.microsoft.com/office/drawing/2014/main" id="{A0E0A7BC-1CFB-4547-A3CF-E0ED1505FC32}"/>
                  </a:ext>
                </a:extLst>
              </p:cNvPr>
              <p:cNvPicPr/>
              <p:nvPr/>
            </p:nvPicPr>
            <p:blipFill>
              <a:blip r:embed="rId114"/>
              <a:stretch>
                <a:fillRect/>
              </a:stretch>
            </p:blipFill>
            <p:spPr>
              <a:xfrm>
                <a:off x="6427882" y="4237232"/>
                <a:ext cx="215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5787" name="Freihand 115786">
                <a:extLst>
                  <a:ext uri="{FF2B5EF4-FFF2-40B4-BE49-F238E27FC236}">
                    <a16:creationId xmlns:a16="http://schemas.microsoft.com/office/drawing/2014/main" id="{494F49A3-2590-4CD3-9E54-E4293FF0FF23}"/>
                  </a:ext>
                </a:extLst>
              </p14:cNvPr>
              <p14:cNvContentPartPr/>
              <p14:nvPr/>
            </p14:nvContentPartPr>
            <p14:xfrm>
              <a:off x="6615442" y="4202672"/>
              <a:ext cx="55080" cy="32400"/>
            </p14:xfrm>
          </p:contentPart>
        </mc:Choice>
        <mc:Fallback xmlns="">
          <p:pic>
            <p:nvPicPr>
              <p:cNvPr id="115787" name="Freihand 115786">
                <a:extLst>
                  <a:ext uri="{FF2B5EF4-FFF2-40B4-BE49-F238E27FC236}">
                    <a16:creationId xmlns:a16="http://schemas.microsoft.com/office/drawing/2014/main" id="{494F49A3-2590-4CD3-9E54-E4293FF0FF23}"/>
                  </a:ext>
                </a:extLst>
              </p:cNvPr>
              <p:cNvPicPr/>
              <p:nvPr/>
            </p:nvPicPr>
            <p:blipFill>
              <a:blip r:embed="rId116"/>
              <a:stretch>
                <a:fillRect/>
              </a:stretch>
            </p:blipFill>
            <p:spPr>
              <a:xfrm>
                <a:off x="6611122" y="4198352"/>
                <a:ext cx="63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5788" name="Freihand 115787">
                <a:extLst>
                  <a:ext uri="{FF2B5EF4-FFF2-40B4-BE49-F238E27FC236}">
                    <a16:creationId xmlns:a16="http://schemas.microsoft.com/office/drawing/2014/main" id="{3E200A4E-5363-46AA-B4D8-E336EB2DD2E6}"/>
                  </a:ext>
                </a:extLst>
              </p14:cNvPr>
              <p14:cNvContentPartPr/>
              <p14:nvPr/>
            </p14:nvContentPartPr>
            <p14:xfrm>
              <a:off x="6646762" y="4237952"/>
              <a:ext cx="90360" cy="87120"/>
            </p14:xfrm>
          </p:contentPart>
        </mc:Choice>
        <mc:Fallback xmlns="">
          <p:pic>
            <p:nvPicPr>
              <p:cNvPr id="115788" name="Freihand 115787">
                <a:extLst>
                  <a:ext uri="{FF2B5EF4-FFF2-40B4-BE49-F238E27FC236}">
                    <a16:creationId xmlns:a16="http://schemas.microsoft.com/office/drawing/2014/main" id="{3E200A4E-5363-46AA-B4D8-E336EB2DD2E6}"/>
                  </a:ext>
                </a:extLst>
              </p:cNvPr>
              <p:cNvPicPr/>
              <p:nvPr/>
            </p:nvPicPr>
            <p:blipFill>
              <a:blip r:embed="rId118"/>
              <a:stretch>
                <a:fillRect/>
              </a:stretch>
            </p:blipFill>
            <p:spPr>
              <a:xfrm>
                <a:off x="6642442" y="4233632"/>
                <a:ext cx="99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5790" name="Freihand 115789">
                <a:extLst>
                  <a:ext uri="{FF2B5EF4-FFF2-40B4-BE49-F238E27FC236}">
                    <a16:creationId xmlns:a16="http://schemas.microsoft.com/office/drawing/2014/main" id="{352F9E2E-68D3-49C5-BA20-1C126044D868}"/>
                  </a:ext>
                </a:extLst>
              </p14:cNvPr>
              <p14:cNvContentPartPr/>
              <p14:nvPr/>
            </p14:nvContentPartPr>
            <p14:xfrm>
              <a:off x="6751522" y="4190432"/>
              <a:ext cx="529920" cy="137880"/>
            </p14:xfrm>
          </p:contentPart>
        </mc:Choice>
        <mc:Fallback xmlns="">
          <p:pic>
            <p:nvPicPr>
              <p:cNvPr id="115790" name="Freihand 115789">
                <a:extLst>
                  <a:ext uri="{FF2B5EF4-FFF2-40B4-BE49-F238E27FC236}">
                    <a16:creationId xmlns:a16="http://schemas.microsoft.com/office/drawing/2014/main" id="{352F9E2E-68D3-49C5-BA20-1C126044D868}"/>
                  </a:ext>
                </a:extLst>
              </p:cNvPr>
              <p:cNvPicPr/>
              <p:nvPr/>
            </p:nvPicPr>
            <p:blipFill>
              <a:blip r:embed="rId120"/>
              <a:stretch>
                <a:fillRect/>
              </a:stretch>
            </p:blipFill>
            <p:spPr>
              <a:xfrm>
                <a:off x="6747202" y="4186112"/>
                <a:ext cx="538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5791" name="Freihand 115790">
                <a:extLst>
                  <a:ext uri="{FF2B5EF4-FFF2-40B4-BE49-F238E27FC236}">
                    <a16:creationId xmlns:a16="http://schemas.microsoft.com/office/drawing/2014/main" id="{C8D2280A-AFD4-4C0B-9DBA-6850692FC064}"/>
                  </a:ext>
                </a:extLst>
              </p14:cNvPr>
              <p14:cNvContentPartPr/>
              <p14:nvPr/>
            </p14:nvContentPartPr>
            <p14:xfrm>
              <a:off x="7246522" y="4195472"/>
              <a:ext cx="53640" cy="41760"/>
            </p14:xfrm>
          </p:contentPart>
        </mc:Choice>
        <mc:Fallback xmlns="">
          <p:pic>
            <p:nvPicPr>
              <p:cNvPr id="115791" name="Freihand 115790">
                <a:extLst>
                  <a:ext uri="{FF2B5EF4-FFF2-40B4-BE49-F238E27FC236}">
                    <a16:creationId xmlns:a16="http://schemas.microsoft.com/office/drawing/2014/main" id="{C8D2280A-AFD4-4C0B-9DBA-6850692FC064}"/>
                  </a:ext>
                </a:extLst>
              </p:cNvPr>
              <p:cNvPicPr/>
              <p:nvPr/>
            </p:nvPicPr>
            <p:blipFill>
              <a:blip r:embed="rId122"/>
              <a:stretch>
                <a:fillRect/>
              </a:stretch>
            </p:blipFill>
            <p:spPr>
              <a:xfrm>
                <a:off x="7242202" y="4191152"/>
                <a:ext cx="62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5792" name="Freihand 115791">
                <a:extLst>
                  <a:ext uri="{FF2B5EF4-FFF2-40B4-BE49-F238E27FC236}">
                    <a16:creationId xmlns:a16="http://schemas.microsoft.com/office/drawing/2014/main" id="{FDD7F4E9-E237-43A8-9550-1E144AFB8505}"/>
                  </a:ext>
                </a:extLst>
              </p14:cNvPr>
              <p14:cNvContentPartPr/>
              <p14:nvPr/>
            </p14:nvContentPartPr>
            <p14:xfrm>
              <a:off x="7300522" y="4158392"/>
              <a:ext cx="114480" cy="147240"/>
            </p14:xfrm>
          </p:contentPart>
        </mc:Choice>
        <mc:Fallback xmlns="">
          <p:pic>
            <p:nvPicPr>
              <p:cNvPr id="115792" name="Freihand 115791">
                <a:extLst>
                  <a:ext uri="{FF2B5EF4-FFF2-40B4-BE49-F238E27FC236}">
                    <a16:creationId xmlns:a16="http://schemas.microsoft.com/office/drawing/2014/main" id="{FDD7F4E9-E237-43A8-9550-1E144AFB8505}"/>
                  </a:ext>
                </a:extLst>
              </p:cNvPr>
              <p:cNvPicPr/>
              <p:nvPr/>
            </p:nvPicPr>
            <p:blipFill>
              <a:blip r:embed="rId124"/>
              <a:stretch>
                <a:fillRect/>
              </a:stretch>
            </p:blipFill>
            <p:spPr>
              <a:xfrm>
                <a:off x="7296202" y="4154072"/>
                <a:ext cx="123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5793" name="Freihand 115792">
                <a:extLst>
                  <a:ext uri="{FF2B5EF4-FFF2-40B4-BE49-F238E27FC236}">
                    <a16:creationId xmlns:a16="http://schemas.microsoft.com/office/drawing/2014/main" id="{0ECC1CE9-A57D-4385-AFA3-D47A649E7106}"/>
                  </a:ext>
                </a:extLst>
              </p14:cNvPr>
              <p14:cNvContentPartPr/>
              <p14:nvPr/>
            </p14:nvContentPartPr>
            <p14:xfrm>
              <a:off x="7445602" y="4169192"/>
              <a:ext cx="347040" cy="245160"/>
            </p14:xfrm>
          </p:contentPart>
        </mc:Choice>
        <mc:Fallback xmlns="">
          <p:pic>
            <p:nvPicPr>
              <p:cNvPr id="115793" name="Freihand 115792">
                <a:extLst>
                  <a:ext uri="{FF2B5EF4-FFF2-40B4-BE49-F238E27FC236}">
                    <a16:creationId xmlns:a16="http://schemas.microsoft.com/office/drawing/2014/main" id="{0ECC1CE9-A57D-4385-AFA3-D47A649E7106}"/>
                  </a:ext>
                </a:extLst>
              </p:cNvPr>
              <p:cNvPicPr/>
              <p:nvPr/>
            </p:nvPicPr>
            <p:blipFill>
              <a:blip r:embed="rId126"/>
              <a:stretch>
                <a:fillRect/>
              </a:stretch>
            </p:blipFill>
            <p:spPr>
              <a:xfrm>
                <a:off x="7441282" y="4164872"/>
                <a:ext cx="3556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5761" name="Freihand 115760">
                <a:extLst>
                  <a:ext uri="{FF2B5EF4-FFF2-40B4-BE49-F238E27FC236}">
                    <a16:creationId xmlns:a16="http://schemas.microsoft.com/office/drawing/2014/main" id="{9F6BD1FB-755F-407D-9233-66A9421206FD}"/>
                  </a:ext>
                </a:extLst>
              </p14:cNvPr>
              <p14:cNvContentPartPr/>
              <p14:nvPr/>
            </p14:nvContentPartPr>
            <p14:xfrm>
              <a:off x="9395722" y="3480872"/>
              <a:ext cx="124560" cy="185760"/>
            </p14:xfrm>
          </p:contentPart>
        </mc:Choice>
        <mc:Fallback xmlns="">
          <p:pic>
            <p:nvPicPr>
              <p:cNvPr id="115761" name="Freihand 115760">
                <a:extLst>
                  <a:ext uri="{FF2B5EF4-FFF2-40B4-BE49-F238E27FC236}">
                    <a16:creationId xmlns:a16="http://schemas.microsoft.com/office/drawing/2014/main" id="{9F6BD1FB-755F-407D-9233-66A9421206FD}"/>
                  </a:ext>
                </a:extLst>
              </p:cNvPr>
              <p:cNvPicPr/>
              <p:nvPr/>
            </p:nvPicPr>
            <p:blipFill>
              <a:blip r:embed="rId128"/>
              <a:stretch>
                <a:fillRect/>
              </a:stretch>
            </p:blipFill>
            <p:spPr>
              <a:xfrm>
                <a:off x="9391402" y="3476552"/>
                <a:ext cx="133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5762" name="Freihand 115761">
                <a:extLst>
                  <a:ext uri="{FF2B5EF4-FFF2-40B4-BE49-F238E27FC236}">
                    <a16:creationId xmlns:a16="http://schemas.microsoft.com/office/drawing/2014/main" id="{0C5E305C-B53D-41B5-84A8-9DE9630774E1}"/>
                  </a:ext>
                </a:extLst>
              </p14:cNvPr>
              <p14:cNvContentPartPr/>
              <p14:nvPr/>
            </p14:nvContentPartPr>
            <p14:xfrm>
              <a:off x="9578962" y="3373232"/>
              <a:ext cx="10800" cy="139680"/>
            </p14:xfrm>
          </p:contentPart>
        </mc:Choice>
        <mc:Fallback xmlns="">
          <p:pic>
            <p:nvPicPr>
              <p:cNvPr id="115762" name="Freihand 115761">
                <a:extLst>
                  <a:ext uri="{FF2B5EF4-FFF2-40B4-BE49-F238E27FC236}">
                    <a16:creationId xmlns:a16="http://schemas.microsoft.com/office/drawing/2014/main" id="{0C5E305C-B53D-41B5-84A8-9DE9630774E1}"/>
                  </a:ext>
                </a:extLst>
              </p:cNvPr>
              <p:cNvPicPr/>
              <p:nvPr/>
            </p:nvPicPr>
            <p:blipFill>
              <a:blip r:embed="rId130"/>
              <a:stretch>
                <a:fillRect/>
              </a:stretch>
            </p:blipFill>
            <p:spPr>
              <a:xfrm>
                <a:off x="9574642" y="3368912"/>
                <a:ext cx="19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5763" name="Freihand 115762">
                <a:extLst>
                  <a:ext uri="{FF2B5EF4-FFF2-40B4-BE49-F238E27FC236}">
                    <a16:creationId xmlns:a16="http://schemas.microsoft.com/office/drawing/2014/main" id="{91F29E79-D66F-4321-937C-998EE2DF5065}"/>
                  </a:ext>
                </a:extLst>
              </p14:cNvPr>
              <p14:cNvContentPartPr/>
              <p14:nvPr/>
            </p14:nvContentPartPr>
            <p14:xfrm>
              <a:off x="9530002" y="3430832"/>
              <a:ext cx="117360" cy="114120"/>
            </p14:xfrm>
          </p:contentPart>
        </mc:Choice>
        <mc:Fallback xmlns="">
          <p:pic>
            <p:nvPicPr>
              <p:cNvPr id="115763" name="Freihand 115762">
                <a:extLst>
                  <a:ext uri="{FF2B5EF4-FFF2-40B4-BE49-F238E27FC236}">
                    <a16:creationId xmlns:a16="http://schemas.microsoft.com/office/drawing/2014/main" id="{91F29E79-D66F-4321-937C-998EE2DF5065}"/>
                  </a:ext>
                </a:extLst>
              </p:cNvPr>
              <p:cNvPicPr/>
              <p:nvPr/>
            </p:nvPicPr>
            <p:blipFill>
              <a:blip r:embed="rId132"/>
              <a:stretch>
                <a:fillRect/>
              </a:stretch>
            </p:blipFill>
            <p:spPr>
              <a:xfrm>
                <a:off x="9525682" y="3426512"/>
                <a:ext cx="126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5765" name="Freihand 115764">
                <a:extLst>
                  <a:ext uri="{FF2B5EF4-FFF2-40B4-BE49-F238E27FC236}">
                    <a16:creationId xmlns:a16="http://schemas.microsoft.com/office/drawing/2014/main" id="{AB648E98-EE1A-458E-A951-68F79E5C3A1C}"/>
                  </a:ext>
                </a:extLst>
              </p14:cNvPr>
              <p14:cNvContentPartPr/>
              <p14:nvPr/>
            </p14:nvContentPartPr>
            <p14:xfrm>
              <a:off x="9498682" y="3649712"/>
              <a:ext cx="70200" cy="112320"/>
            </p14:xfrm>
          </p:contentPart>
        </mc:Choice>
        <mc:Fallback xmlns="">
          <p:pic>
            <p:nvPicPr>
              <p:cNvPr id="115765" name="Freihand 115764">
                <a:extLst>
                  <a:ext uri="{FF2B5EF4-FFF2-40B4-BE49-F238E27FC236}">
                    <a16:creationId xmlns:a16="http://schemas.microsoft.com/office/drawing/2014/main" id="{AB648E98-EE1A-458E-A951-68F79E5C3A1C}"/>
                  </a:ext>
                </a:extLst>
              </p:cNvPr>
              <p:cNvPicPr/>
              <p:nvPr/>
            </p:nvPicPr>
            <p:blipFill>
              <a:blip r:embed="rId134"/>
              <a:stretch>
                <a:fillRect/>
              </a:stretch>
            </p:blipFill>
            <p:spPr>
              <a:xfrm>
                <a:off x="9494362" y="3645392"/>
                <a:ext cx="78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5766" name="Freihand 115765">
                <a:extLst>
                  <a:ext uri="{FF2B5EF4-FFF2-40B4-BE49-F238E27FC236}">
                    <a16:creationId xmlns:a16="http://schemas.microsoft.com/office/drawing/2014/main" id="{B401D9D6-97BA-4865-A0CF-76786563DD82}"/>
                  </a:ext>
                </a:extLst>
              </p14:cNvPr>
              <p14:cNvContentPartPr/>
              <p14:nvPr/>
            </p14:nvContentPartPr>
            <p14:xfrm>
              <a:off x="9502642" y="3694352"/>
              <a:ext cx="96840" cy="37080"/>
            </p14:xfrm>
          </p:contentPart>
        </mc:Choice>
        <mc:Fallback xmlns="">
          <p:pic>
            <p:nvPicPr>
              <p:cNvPr id="115766" name="Freihand 115765">
                <a:extLst>
                  <a:ext uri="{FF2B5EF4-FFF2-40B4-BE49-F238E27FC236}">
                    <a16:creationId xmlns:a16="http://schemas.microsoft.com/office/drawing/2014/main" id="{B401D9D6-97BA-4865-A0CF-76786563DD82}"/>
                  </a:ext>
                </a:extLst>
              </p:cNvPr>
              <p:cNvPicPr/>
              <p:nvPr/>
            </p:nvPicPr>
            <p:blipFill>
              <a:blip r:embed="rId136"/>
              <a:stretch>
                <a:fillRect/>
              </a:stretch>
            </p:blipFill>
            <p:spPr>
              <a:xfrm>
                <a:off x="9498322" y="3690032"/>
                <a:ext cx="1054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767" name="Freihand 115766">
                <a:extLst>
                  <a:ext uri="{FF2B5EF4-FFF2-40B4-BE49-F238E27FC236}">
                    <a16:creationId xmlns:a16="http://schemas.microsoft.com/office/drawing/2014/main" id="{119DF293-5C93-42CD-B2BF-7E6136D9AE80}"/>
                  </a:ext>
                </a:extLst>
              </p14:cNvPr>
              <p14:cNvContentPartPr/>
              <p14:nvPr/>
            </p14:nvContentPartPr>
            <p14:xfrm>
              <a:off x="9643762" y="3609752"/>
              <a:ext cx="60120" cy="101520"/>
            </p14:xfrm>
          </p:contentPart>
        </mc:Choice>
        <mc:Fallback xmlns="">
          <p:pic>
            <p:nvPicPr>
              <p:cNvPr id="115767" name="Freihand 115766">
                <a:extLst>
                  <a:ext uri="{FF2B5EF4-FFF2-40B4-BE49-F238E27FC236}">
                    <a16:creationId xmlns:a16="http://schemas.microsoft.com/office/drawing/2014/main" id="{119DF293-5C93-42CD-B2BF-7E6136D9AE80}"/>
                  </a:ext>
                </a:extLst>
              </p:cNvPr>
              <p:cNvPicPr/>
              <p:nvPr/>
            </p:nvPicPr>
            <p:blipFill>
              <a:blip r:embed="rId138"/>
              <a:stretch>
                <a:fillRect/>
              </a:stretch>
            </p:blipFill>
            <p:spPr>
              <a:xfrm>
                <a:off x="9639442" y="3605432"/>
                <a:ext cx="68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5768" name="Freihand 115767">
                <a:extLst>
                  <a:ext uri="{FF2B5EF4-FFF2-40B4-BE49-F238E27FC236}">
                    <a16:creationId xmlns:a16="http://schemas.microsoft.com/office/drawing/2014/main" id="{CF557B39-A1B3-410B-B98A-A7C04F33E837}"/>
                  </a:ext>
                </a:extLst>
              </p14:cNvPr>
              <p14:cNvContentPartPr/>
              <p14:nvPr/>
            </p14:nvContentPartPr>
            <p14:xfrm>
              <a:off x="9727642" y="3600392"/>
              <a:ext cx="96480" cy="81720"/>
            </p14:xfrm>
          </p:contentPart>
        </mc:Choice>
        <mc:Fallback xmlns="">
          <p:pic>
            <p:nvPicPr>
              <p:cNvPr id="115768" name="Freihand 115767">
                <a:extLst>
                  <a:ext uri="{FF2B5EF4-FFF2-40B4-BE49-F238E27FC236}">
                    <a16:creationId xmlns:a16="http://schemas.microsoft.com/office/drawing/2014/main" id="{CF557B39-A1B3-410B-B98A-A7C04F33E837}"/>
                  </a:ext>
                </a:extLst>
              </p:cNvPr>
              <p:cNvPicPr/>
              <p:nvPr/>
            </p:nvPicPr>
            <p:blipFill>
              <a:blip r:embed="rId140"/>
              <a:stretch>
                <a:fillRect/>
              </a:stretch>
            </p:blipFill>
            <p:spPr>
              <a:xfrm>
                <a:off x="9723322" y="3596072"/>
                <a:ext cx="105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5773" name="Freihand 115772">
                <a:extLst>
                  <a:ext uri="{FF2B5EF4-FFF2-40B4-BE49-F238E27FC236}">
                    <a16:creationId xmlns:a16="http://schemas.microsoft.com/office/drawing/2014/main" id="{ABB2A6E9-DEC0-4967-A1FA-D44AC7B8F339}"/>
                  </a:ext>
                </a:extLst>
              </p14:cNvPr>
              <p14:cNvContentPartPr/>
              <p14:nvPr/>
            </p14:nvContentPartPr>
            <p14:xfrm>
              <a:off x="9609202" y="3841592"/>
              <a:ext cx="24840" cy="103320"/>
            </p14:xfrm>
          </p:contentPart>
        </mc:Choice>
        <mc:Fallback xmlns="">
          <p:pic>
            <p:nvPicPr>
              <p:cNvPr id="115773" name="Freihand 115772">
                <a:extLst>
                  <a:ext uri="{FF2B5EF4-FFF2-40B4-BE49-F238E27FC236}">
                    <a16:creationId xmlns:a16="http://schemas.microsoft.com/office/drawing/2014/main" id="{ABB2A6E9-DEC0-4967-A1FA-D44AC7B8F339}"/>
                  </a:ext>
                </a:extLst>
              </p:cNvPr>
              <p:cNvPicPr/>
              <p:nvPr/>
            </p:nvPicPr>
            <p:blipFill>
              <a:blip r:embed="rId142"/>
              <a:stretch>
                <a:fillRect/>
              </a:stretch>
            </p:blipFill>
            <p:spPr>
              <a:xfrm>
                <a:off x="9604882" y="3837272"/>
                <a:ext cx="33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5774" name="Freihand 115773">
                <a:extLst>
                  <a:ext uri="{FF2B5EF4-FFF2-40B4-BE49-F238E27FC236}">
                    <a16:creationId xmlns:a16="http://schemas.microsoft.com/office/drawing/2014/main" id="{C1143EED-8F7B-4A4D-845E-D163221C51EA}"/>
                  </a:ext>
                </a:extLst>
              </p14:cNvPr>
              <p14:cNvContentPartPr/>
              <p14:nvPr/>
            </p14:nvContentPartPr>
            <p14:xfrm>
              <a:off x="9652762" y="3840152"/>
              <a:ext cx="8640" cy="97200"/>
            </p14:xfrm>
          </p:contentPart>
        </mc:Choice>
        <mc:Fallback xmlns="">
          <p:pic>
            <p:nvPicPr>
              <p:cNvPr id="115774" name="Freihand 115773">
                <a:extLst>
                  <a:ext uri="{FF2B5EF4-FFF2-40B4-BE49-F238E27FC236}">
                    <a16:creationId xmlns:a16="http://schemas.microsoft.com/office/drawing/2014/main" id="{C1143EED-8F7B-4A4D-845E-D163221C51EA}"/>
                  </a:ext>
                </a:extLst>
              </p:cNvPr>
              <p:cNvPicPr/>
              <p:nvPr/>
            </p:nvPicPr>
            <p:blipFill>
              <a:blip r:embed="rId144"/>
              <a:stretch>
                <a:fillRect/>
              </a:stretch>
            </p:blipFill>
            <p:spPr>
              <a:xfrm>
                <a:off x="9648442" y="3835832"/>
                <a:ext cx="17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5775" name="Freihand 115774">
                <a:extLst>
                  <a:ext uri="{FF2B5EF4-FFF2-40B4-BE49-F238E27FC236}">
                    <a16:creationId xmlns:a16="http://schemas.microsoft.com/office/drawing/2014/main" id="{B1DA94F5-134C-450E-A381-173CF14FE593}"/>
                  </a:ext>
                </a:extLst>
              </p14:cNvPr>
              <p14:cNvContentPartPr/>
              <p14:nvPr/>
            </p14:nvContentPartPr>
            <p14:xfrm>
              <a:off x="9553402" y="3795872"/>
              <a:ext cx="129600" cy="41400"/>
            </p14:xfrm>
          </p:contentPart>
        </mc:Choice>
        <mc:Fallback xmlns="">
          <p:pic>
            <p:nvPicPr>
              <p:cNvPr id="115775" name="Freihand 115774">
                <a:extLst>
                  <a:ext uri="{FF2B5EF4-FFF2-40B4-BE49-F238E27FC236}">
                    <a16:creationId xmlns:a16="http://schemas.microsoft.com/office/drawing/2014/main" id="{B1DA94F5-134C-450E-A381-173CF14FE593}"/>
                  </a:ext>
                </a:extLst>
              </p:cNvPr>
              <p:cNvPicPr/>
              <p:nvPr/>
            </p:nvPicPr>
            <p:blipFill>
              <a:blip r:embed="rId146"/>
              <a:stretch>
                <a:fillRect/>
              </a:stretch>
            </p:blipFill>
            <p:spPr>
              <a:xfrm>
                <a:off x="9549082" y="3791552"/>
                <a:ext cx="138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5776" name="Freihand 115775">
                <a:extLst>
                  <a:ext uri="{FF2B5EF4-FFF2-40B4-BE49-F238E27FC236}">
                    <a16:creationId xmlns:a16="http://schemas.microsoft.com/office/drawing/2014/main" id="{EE654080-E945-466A-97E8-8BAC6F452593}"/>
                  </a:ext>
                </a:extLst>
              </p14:cNvPr>
              <p14:cNvContentPartPr/>
              <p14:nvPr/>
            </p14:nvContentPartPr>
            <p14:xfrm>
              <a:off x="9750682" y="3827192"/>
              <a:ext cx="106920" cy="9000"/>
            </p14:xfrm>
          </p:contentPart>
        </mc:Choice>
        <mc:Fallback xmlns="">
          <p:pic>
            <p:nvPicPr>
              <p:cNvPr id="115776" name="Freihand 115775">
                <a:extLst>
                  <a:ext uri="{FF2B5EF4-FFF2-40B4-BE49-F238E27FC236}">
                    <a16:creationId xmlns:a16="http://schemas.microsoft.com/office/drawing/2014/main" id="{EE654080-E945-466A-97E8-8BAC6F452593}"/>
                  </a:ext>
                </a:extLst>
              </p:cNvPr>
              <p:cNvPicPr/>
              <p:nvPr/>
            </p:nvPicPr>
            <p:blipFill>
              <a:blip r:embed="rId148"/>
              <a:stretch>
                <a:fillRect/>
              </a:stretch>
            </p:blipFill>
            <p:spPr>
              <a:xfrm>
                <a:off x="9746362" y="3822872"/>
                <a:ext cx="1155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5777" name="Freihand 115776">
                <a:extLst>
                  <a:ext uri="{FF2B5EF4-FFF2-40B4-BE49-F238E27FC236}">
                    <a16:creationId xmlns:a16="http://schemas.microsoft.com/office/drawing/2014/main" id="{BDA80FE1-84B3-476D-98BD-FD55358298F2}"/>
                  </a:ext>
                </a:extLst>
              </p14:cNvPr>
              <p14:cNvContentPartPr/>
              <p14:nvPr/>
            </p14:nvContentPartPr>
            <p14:xfrm>
              <a:off x="9740962" y="3874712"/>
              <a:ext cx="114840" cy="19800"/>
            </p14:xfrm>
          </p:contentPart>
        </mc:Choice>
        <mc:Fallback xmlns="">
          <p:pic>
            <p:nvPicPr>
              <p:cNvPr id="115777" name="Freihand 115776">
                <a:extLst>
                  <a:ext uri="{FF2B5EF4-FFF2-40B4-BE49-F238E27FC236}">
                    <a16:creationId xmlns:a16="http://schemas.microsoft.com/office/drawing/2014/main" id="{BDA80FE1-84B3-476D-98BD-FD55358298F2}"/>
                  </a:ext>
                </a:extLst>
              </p:cNvPr>
              <p:cNvPicPr/>
              <p:nvPr/>
            </p:nvPicPr>
            <p:blipFill>
              <a:blip r:embed="rId150"/>
              <a:stretch>
                <a:fillRect/>
              </a:stretch>
            </p:blipFill>
            <p:spPr>
              <a:xfrm>
                <a:off x="9736642" y="3870392"/>
                <a:ext cx="123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5808" name="Freihand 115807">
                <a:extLst>
                  <a:ext uri="{FF2B5EF4-FFF2-40B4-BE49-F238E27FC236}">
                    <a16:creationId xmlns:a16="http://schemas.microsoft.com/office/drawing/2014/main" id="{9CAFE106-8A28-4574-A7F7-11B6D51AC4CB}"/>
                  </a:ext>
                </a:extLst>
              </p14:cNvPr>
              <p14:cNvContentPartPr/>
              <p14:nvPr/>
            </p14:nvContentPartPr>
            <p14:xfrm>
              <a:off x="9904042" y="3557192"/>
              <a:ext cx="19440" cy="95760"/>
            </p14:xfrm>
          </p:contentPart>
        </mc:Choice>
        <mc:Fallback xmlns="">
          <p:pic>
            <p:nvPicPr>
              <p:cNvPr id="115808" name="Freihand 115807">
                <a:extLst>
                  <a:ext uri="{FF2B5EF4-FFF2-40B4-BE49-F238E27FC236}">
                    <a16:creationId xmlns:a16="http://schemas.microsoft.com/office/drawing/2014/main" id="{9CAFE106-8A28-4574-A7F7-11B6D51AC4CB}"/>
                  </a:ext>
                </a:extLst>
              </p:cNvPr>
              <p:cNvPicPr/>
              <p:nvPr/>
            </p:nvPicPr>
            <p:blipFill>
              <a:blip r:embed="rId152"/>
              <a:stretch>
                <a:fillRect/>
              </a:stretch>
            </p:blipFill>
            <p:spPr>
              <a:xfrm>
                <a:off x="9899722" y="3552872"/>
                <a:ext cx="28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5809" name="Freihand 115808">
                <a:extLst>
                  <a:ext uri="{FF2B5EF4-FFF2-40B4-BE49-F238E27FC236}">
                    <a16:creationId xmlns:a16="http://schemas.microsoft.com/office/drawing/2014/main" id="{60163829-8A55-421D-B524-4E49827CCF14}"/>
                  </a:ext>
                </a:extLst>
              </p14:cNvPr>
              <p14:cNvContentPartPr/>
              <p14:nvPr/>
            </p14:nvContentPartPr>
            <p14:xfrm>
              <a:off x="9830962" y="3410672"/>
              <a:ext cx="152640" cy="159480"/>
            </p14:xfrm>
          </p:contentPart>
        </mc:Choice>
        <mc:Fallback xmlns="">
          <p:pic>
            <p:nvPicPr>
              <p:cNvPr id="115809" name="Freihand 115808">
                <a:extLst>
                  <a:ext uri="{FF2B5EF4-FFF2-40B4-BE49-F238E27FC236}">
                    <a16:creationId xmlns:a16="http://schemas.microsoft.com/office/drawing/2014/main" id="{60163829-8A55-421D-B524-4E49827CCF14}"/>
                  </a:ext>
                </a:extLst>
              </p:cNvPr>
              <p:cNvPicPr/>
              <p:nvPr/>
            </p:nvPicPr>
            <p:blipFill>
              <a:blip r:embed="rId154"/>
              <a:stretch>
                <a:fillRect/>
              </a:stretch>
            </p:blipFill>
            <p:spPr>
              <a:xfrm>
                <a:off x="9826642" y="3406352"/>
                <a:ext cx="161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5796" name="Freihand 115795">
                <a:extLst>
                  <a:ext uri="{FF2B5EF4-FFF2-40B4-BE49-F238E27FC236}">
                    <a16:creationId xmlns:a16="http://schemas.microsoft.com/office/drawing/2014/main" id="{4DB974A7-66F6-42BE-B3AB-C548CCA6194E}"/>
                  </a:ext>
                </a:extLst>
              </p14:cNvPr>
              <p14:cNvContentPartPr/>
              <p14:nvPr/>
            </p14:nvContentPartPr>
            <p14:xfrm>
              <a:off x="5658922" y="5348552"/>
              <a:ext cx="140400" cy="208440"/>
            </p14:xfrm>
          </p:contentPart>
        </mc:Choice>
        <mc:Fallback xmlns="">
          <p:pic>
            <p:nvPicPr>
              <p:cNvPr id="115796" name="Freihand 115795">
                <a:extLst>
                  <a:ext uri="{FF2B5EF4-FFF2-40B4-BE49-F238E27FC236}">
                    <a16:creationId xmlns:a16="http://schemas.microsoft.com/office/drawing/2014/main" id="{4DB974A7-66F6-42BE-B3AB-C548CCA6194E}"/>
                  </a:ext>
                </a:extLst>
              </p:cNvPr>
              <p:cNvPicPr/>
              <p:nvPr/>
            </p:nvPicPr>
            <p:blipFill>
              <a:blip r:embed="rId156"/>
              <a:stretch>
                <a:fillRect/>
              </a:stretch>
            </p:blipFill>
            <p:spPr>
              <a:xfrm>
                <a:off x="5654602" y="5344232"/>
                <a:ext cx="1490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5797" name="Freihand 115796">
                <a:extLst>
                  <a:ext uri="{FF2B5EF4-FFF2-40B4-BE49-F238E27FC236}">
                    <a16:creationId xmlns:a16="http://schemas.microsoft.com/office/drawing/2014/main" id="{8FE95712-02F0-404D-AF90-33EA3E78FE61}"/>
                  </a:ext>
                </a:extLst>
              </p14:cNvPr>
              <p14:cNvContentPartPr/>
              <p14:nvPr/>
            </p14:nvContentPartPr>
            <p14:xfrm>
              <a:off x="5887162" y="5298512"/>
              <a:ext cx="24120" cy="115200"/>
            </p14:xfrm>
          </p:contentPart>
        </mc:Choice>
        <mc:Fallback xmlns="">
          <p:pic>
            <p:nvPicPr>
              <p:cNvPr id="115797" name="Freihand 115796">
                <a:extLst>
                  <a:ext uri="{FF2B5EF4-FFF2-40B4-BE49-F238E27FC236}">
                    <a16:creationId xmlns:a16="http://schemas.microsoft.com/office/drawing/2014/main" id="{8FE95712-02F0-404D-AF90-33EA3E78FE61}"/>
                  </a:ext>
                </a:extLst>
              </p:cNvPr>
              <p:cNvPicPr/>
              <p:nvPr/>
            </p:nvPicPr>
            <p:blipFill>
              <a:blip r:embed="rId158"/>
              <a:stretch>
                <a:fillRect/>
              </a:stretch>
            </p:blipFill>
            <p:spPr>
              <a:xfrm>
                <a:off x="5882842" y="5294192"/>
                <a:ext cx="32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5798" name="Freihand 115797">
                <a:extLst>
                  <a:ext uri="{FF2B5EF4-FFF2-40B4-BE49-F238E27FC236}">
                    <a16:creationId xmlns:a16="http://schemas.microsoft.com/office/drawing/2014/main" id="{C77B36D3-99D6-4511-A205-2132CCDFD96A}"/>
                  </a:ext>
                </a:extLst>
              </p14:cNvPr>
              <p14:cNvContentPartPr/>
              <p14:nvPr/>
            </p14:nvContentPartPr>
            <p14:xfrm>
              <a:off x="5850442" y="5358632"/>
              <a:ext cx="118800" cy="75240"/>
            </p14:xfrm>
          </p:contentPart>
        </mc:Choice>
        <mc:Fallback xmlns="">
          <p:pic>
            <p:nvPicPr>
              <p:cNvPr id="115798" name="Freihand 115797">
                <a:extLst>
                  <a:ext uri="{FF2B5EF4-FFF2-40B4-BE49-F238E27FC236}">
                    <a16:creationId xmlns:a16="http://schemas.microsoft.com/office/drawing/2014/main" id="{C77B36D3-99D6-4511-A205-2132CCDFD96A}"/>
                  </a:ext>
                </a:extLst>
              </p:cNvPr>
              <p:cNvPicPr/>
              <p:nvPr/>
            </p:nvPicPr>
            <p:blipFill>
              <a:blip r:embed="rId160"/>
              <a:stretch>
                <a:fillRect/>
              </a:stretch>
            </p:blipFill>
            <p:spPr>
              <a:xfrm>
                <a:off x="5846122" y="5354312"/>
                <a:ext cx="127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5799" name="Freihand 115798">
                <a:extLst>
                  <a:ext uri="{FF2B5EF4-FFF2-40B4-BE49-F238E27FC236}">
                    <a16:creationId xmlns:a16="http://schemas.microsoft.com/office/drawing/2014/main" id="{0A89A8C8-3017-4B4F-9F89-E49721634C95}"/>
                  </a:ext>
                </a:extLst>
              </p14:cNvPr>
              <p14:cNvContentPartPr/>
              <p14:nvPr/>
            </p14:nvContentPartPr>
            <p14:xfrm>
              <a:off x="6012442" y="5281232"/>
              <a:ext cx="9360" cy="126360"/>
            </p14:xfrm>
          </p:contentPart>
        </mc:Choice>
        <mc:Fallback xmlns="">
          <p:pic>
            <p:nvPicPr>
              <p:cNvPr id="115799" name="Freihand 115798">
                <a:extLst>
                  <a:ext uri="{FF2B5EF4-FFF2-40B4-BE49-F238E27FC236}">
                    <a16:creationId xmlns:a16="http://schemas.microsoft.com/office/drawing/2014/main" id="{0A89A8C8-3017-4B4F-9F89-E49721634C95}"/>
                  </a:ext>
                </a:extLst>
              </p:cNvPr>
              <p:cNvPicPr/>
              <p:nvPr/>
            </p:nvPicPr>
            <p:blipFill>
              <a:blip r:embed="rId162"/>
              <a:stretch>
                <a:fillRect/>
              </a:stretch>
            </p:blipFill>
            <p:spPr>
              <a:xfrm>
                <a:off x="6008122" y="5276912"/>
                <a:ext cx="18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5800" name="Freihand 115799">
                <a:extLst>
                  <a:ext uri="{FF2B5EF4-FFF2-40B4-BE49-F238E27FC236}">
                    <a16:creationId xmlns:a16="http://schemas.microsoft.com/office/drawing/2014/main" id="{37C94706-EAA4-4B1C-B190-87C4268AE5D1}"/>
                  </a:ext>
                </a:extLst>
              </p14:cNvPr>
              <p14:cNvContentPartPr/>
              <p14:nvPr/>
            </p14:nvContentPartPr>
            <p14:xfrm>
              <a:off x="5980762" y="5334152"/>
              <a:ext cx="82800" cy="80640"/>
            </p14:xfrm>
          </p:contentPart>
        </mc:Choice>
        <mc:Fallback xmlns="">
          <p:pic>
            <p:nvPicPr>
              <p:cNvPr id="115800" name="Freihand 115799">
                <a:extLst>
                  <a:ext uri="{FF2B5EF4-FFF2-40B4-BE49-F238E27FC236}">
                    <a16:creationId xmlns:a16="http://schemas.microsoft.com/office/drawing/2014/main" id="{37C94706-EAA4-4B1C-B190-87C4268AE5D1}"/>
                  </a:ext>
                </a:extLst>
              </p:cNvPr>
              <p:cNvPicPr/>
              <p:nvPr/>
            </p:nvPicPr>
            <p:blipFill>
              <a:blip r:embed="rId164"/>
              <a:stretch>
                <a:fillRect/>
              </a:stretch>
            </p:blipFill>
            <p:spPr>
              <a:xfrm>
                <a:off x="5976442" y="5329832"/>
                <a:ext cx="91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5802" name="Freihand 115801">
                <a:extLst>
                  <a:ext uri="{FF2B5EF4-FFF2-40B4-BE49-F238E27FC236}">
                    <a16:creationId xmlns:a16="http://schemas.microsoft.com/office/drawing/2014/main" id="{4FBC1E21-F9F9-45C1-A510-79F9DDFD092F}"/>
                  </a:ext>
                </a:extLst>
              </p14:cNvPr>
              <p14:cNvContentPartPr/>
              <p14:nvPr/>
            </p14:nvContentPartPr>
            <p14:xfrm>
              <a:off x="4515562" y="5064152"/>
              <a:ext cx="2445480" cy="158400"/>
            </p14:xfrm>
          </p:contentPart>
        </mc:Choice>
        <mc:Fallback xmlns="">
          <p:pic>
            <p:nvPicPr>
              <p:cNvPr id="115802" name="Freihand 115801">
                <a:extLst>
                  <a:ext uri="{FF2B5EF4-FFF2-40B4-BE49-F238E27FC236}">
                    <a16:creationId xmlns:a16="http://schemas.microsoft.com/office/drawing/2014/main" id="{4FBC1E21-F9F9-45C1-A510-79F9DDFD092F}"/>
                  </a:ext>
                </a:extLst>
              </p:cNvPr>
              <p:cNvPicPr/>
              <p:nvPr/>
            </p:nvPicPr>
            <p:blipFill>
              <a:blip r:embed="rId166"/>
              <a:stretch>
                <a:fillRect/>
              </a:stretch>
            </p:blipFill>
            <p:spPr>
              <a:xfrm>
                <a:off x="4511242" y="5059832"/>
                <a:ext cx="2454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5803" name="Freihand 115802">
                <a:extLst>
                  <a:ext uri="{FF2B5EF4-FFF2-40B4-BE49-F238E27FC236}">
                    <a16:creationId xmlns:a16="http://schemas.microsoft.com/office/drawing/2014/main" id="{CFDF39CF-70B7-47D8-A724-09B2D0791DE3}"/>
                  </a:ext>
                </a:extLst>
              </p14:cNvPr>
              <p14:cNvContentPartPr/>
              <p14:nvPr/>
            </p14:nvContentPartPr>
            <p14:xfrm>
              <a:off x="5653882" y="5594432"/>
              <a:ext cx="107640" cy="119520"/>
            </p14:xfrm>
          </p:contentPart>
        </mc:Choice>
        <mc:Fallback xmlns="">
          <p:pic>
            <p:nvPicPr>
              <p:cNvPr id="115803" name="Freihand 115802">
                <a:extLst>
                  <a:ext uri="{FF2B5EF4-FFF2-40B4-BE49-F238E27FC236}">
                    <a16:creationId xmlns:a16="http://schemas.microsoft.com/office/drawing/2014/main" id="{CFDF39CF-70B7-47D8-A724-09B2D0791DE3}"/>
                  </a:ext>
                </a:extLst>
              </p:cNvPr>
              <p:cNvPicPr/>
              <p:nvPr/>
            </p:nvPicPr>
            <p:blipFill>
              <a:blip r:embed="rId168"/>
              <a:stretch>
                <a:fillRect/>
              </a:stretch>
            </p:blipFill>
            <p:spPr>
              <a:xfrm>
                <a:off x="5649562" y="5590112"/>
                <a:ext cx="116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5804" name="Freihand 115803">
                <a:extLst>
                  <a:ext uri="{FF2B5EF4-FFF2-40B4-BE49-F238E27FC236}">
                    <a16:creationId xmlns:a16="http://schemas.microsoft.com/office/drawing/2014/main" id="{245A79AF-F1C9-40F6-899D-49F6192D9C18}"/>
                  </a:ext>
                </a:extLst>
              </p14:cNvPr>
              <p14:cNvContentPartPr/>
              <p14:nvPr/>
            </p14:nvContentPartPr>
            <p14:xfrm>
              <a:off x="5739202" y="5595512"/>
              <a:ext cx="86400" cy="110520"/>
            </p14:xfrm>
          </p:contentPart>
        </mc:Choice>
        <mc:Fallback xmlns="">
          <p:pic>
            <p:nvPicPr>
              <p:cNvPr id="115804" name="Freihand 115803">
                <a:extLst>
                  <a:ext uri="{FF2B5EF4-FFF2-40B4-BE49-F238E27FC236}">
                    <a16:creationId xmlns:a16="http://schemas.microsoft.com/office/drawing/2014/main" id="{245A79AF-F1C9-40F6-899D-49F6192D9C18}"/>
                  </a:ext>
                </a:extLst>
              </p:cNvPr>
              <p:cNvPicPr/>
              <p:nvPr/>
            </p:nvPicPr>
            <p:blipFill>
              <a:blip r:embed="rId170"/>
              <a:stretch>
                <a:fillRect/>
              </a:stretch>
            </p:blipFill>
            <p:spPr>
              <a:xfrm>
                <a:off x="5734882" y="5591192"/>
                <a:ext cx="950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5805" name="Freihand 115804">
                <a:extLst>
                  <a:ext uri="{FF2B5EF4-FFF2-40B4-BE49-F238E27FC236}">
                    <a16:creationId xmlns:a16="http://schemas.microsoft.com/office/drawing/2014/main" id="{6F727B21-5274-4BF6-BAE5-3EDAE39D3B7B}"/>
                  </a:ext>
                </a:extLst>
              </p14:cNvPr>
              <p14:cNvContentPartPr/>
              <p14:nvPr/>
            </p14:nvContentPartPr>
            <p14:xfrm>
              <a:off x="5807242" y="5599112"/>
              <a:ext cx="72360" cy="68040"/>
            </p14:xfrm>
          </p:contentPart>
        </mc:Choice>
        <mc:Fallback xmlns="">
          <p:pic>
            <p:nvPicPr>
              <p:cNvPr id="115805" name="Freihand 115804">
                <a:extLst>
                  <a:ext uri="{FF2B5EF4-FFF2-40B4-BE49-F238E27FC236}">
                    <a16:creationId xmlns:a16="http://schemas.microsoft.com/office/drawing/2014/main" id="{6F727B21-5274-4BF6-BAE5-3EDAE39D3B7B}"/>
                  </a:ext>
                </a:extLst>
              </p:cNvPr>
              <p:cNvPicPr/>
              <p:nvPr/>
            </p:nvPicPr>
            <p:blipFill>
              <a:blip r:embed="rId172"/>
              <a:stretch>
                <a:fillRect/>
              </a:stretch>
            </p:blipFill>
            <p:spPr>
              <a:xfrm>
                <a:off x="5802922" y="5594792"/>
                <a:ext cx="81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5806" name="Freihand 115805">
                <a:extLst>
                  <a:ext uri="{FF2B5EF4-FFF2-40B4-BE49-F238E27FC236}">
                    <a16:creationId xmlns:a16="http://schemas.microsoft.com/office/drawing/2014/main" id="{30742CF3-BF88-43D9-9F5F-DC9632416230}"/>
                  </a:ext>
                </a:extLst>
              </p14:cNvPr>
              <p14:cNvContentPartPr/>
              <p14:nvPr/>
            </p14:nvContentPartPr>
            <p14:xfrm>
              <a:off x="5837482" y="5638352"/>
              <a:ext cx="54360" cy="47880"/>
            </p14:xfrm>
          </p:contentPart>
        </mc:Choice>
        <mc:Fallback xmlns="">
          <p:pic>
            <p:nvPicPr>
              <p:cNvPr id="115806" name="Freihand 115805">
                <a:extLst>
                  <a:ext uri="{FF2B5EF4-FFF2-40B4-BE49-F238E27FC236}">
                    <a16:creationId xmlns:a16="http://schemas.microsoft.com/office/drawing/2014/main" id="{30742CF3-BF88-43D9-9F5F-DC9632416230}"/>
                  </a:ext>
                </a:extLst>
              </p:cNvPr>
              <p:cNvPicPr/>
              <p:nvPr/>
            </p:nvPicPr>
            <p:blipFill>
              <a:blip r:embed="rId174"/>
              <a:stretch>
                <a:fillRect/>
              </a:stretch>
            </p:blipFill>
            <p:spPr>
              <a:xfrm>
                <a:off x="5833162" y="5634032"/>
                <a:ext cx="63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811" name="Freihand 115810">
                <a:extLst>
                  <a:ext uri="{FF2B5EF4-FFF2-40B4-BE49-F238E27FC236}">
                    <a16:creationId xmlns:a16="http://schemas.microsoft.com/office/drawing/2014/main" id="{8D0D5F37-2185-493F-B87E-236C0671EAAF}"/>
                  </a:ext>
                </a:extLst>
              </p14:cNvPr>
              <p14:cNvContentPartPr/>
              <p14:nvPr/>
            </p14:nvContentPartPr>
            <p14:xfrm>
              <a:off x="5968162" y="5513432"/>
              <a:ext cx="16920" cy="128520"/>
            </p14:xfrm>
          </p:contentPart>
        </mc:Choice>
        <mc:Fallback xmlns="">
          <p:pic>
            <p:nvPicPr>
              <p:cNvPr id="115811" name="Freihand 115810">
                <a:extLst>
                  <a:ext uri="{FF2B5EF4-FFF2-40B4-BE49-F238E27FC236}">
                    <a16:creationId xmlns:a16="http://schemas.microsoft.com/office/drawing/2014/main" id="{8D0D5F37-2185-493F-B87E-236C0671EAAF}"/>
                  </a:ext>
                </a:extLst>
              </p:cNvPr>
              <p:cNvPicPr/>
              <p:nvPr/>
            </p:nvPicPr>
            <p:blipFill>
              <a:blip r:embed="rId176"/>
              <a:stretch>
                <a:fillRect/>
              </a:stretch>
            </p:blipFill>
            <p:spPr>
              <a:xfrm>
                <a:off x="5963842" y="5509112"/>
                <a:ext cx="25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5812" name="Freihand 115811">
                <a:extLst>
                  <a:ext uri="{FF2B5EF4-FFF2-40B4-BE49-F238E27FC236}">
                    <a16:creationId xmlns:a16="http://schemas.microsoft.com/office/drawing/2014/main" id="{AD317589-6690-495A-8949-E67830BA63B0}"/>
                  </a:ext>
                </a:extLst>
              </p14:cNvPr>
              <p14:cNvContentPartPr/>
              <p14:nvPr/>
            </p14:nvContentPartPr>
            <p14:xfrm>
              <a:off x="5913802" y="5584352"/>
              <a:ext cx="98640" cy="84960"/>
            </p14:xfrm>
          </p:contentPart>
        </mc:Choice>
        <mc:Fallback xmlns="">
          <p:pic>
            <p:nvPicPr>
              <p:cNvPr id="115812" name="Freihand 115811">
                <a:extLst>
                  <a:ext uri="{FF2B5EF4-FFF2-40B4-BE49-F238E27FC236}">
                    <a16:creationId xmlns:a16="http://schemas.microsoft.com/office/drawing/2014/main" id="{AD317589-6690-495A-8949-E67830BA63B0}"/>
                  </a:ext>
                </a:extLst>
              </p:cNvPr>
              <p:cNvPicPr/>
              <p:nvPr/>
            </p:nvPicPr>
            <p:blipFill>
              <a:blip r:embed="rId178"/>
              <a:stretch>
                <a:fillRect/>
              </a:stretch>
            </p:blipFill>
            <p:spPr>
              <a:xfrm>
                <a:off x="5909482" y="5580032"/>
                <a:ext cx="107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5813" name="Freihand 115812">
                <a:extLst>
                  <a:ext uri="{FF2B5EF4-FFF2-40B4-BE49-F238E27FC236}">
                    <a16:creationId xmlns:a16="http://schemas.microsoft.com/office/drawing/2014/main" id="{D7BD90CD-8F6C-4F71-9A37-7C379A8CC7FA}"/>
                  </a:ext>
                </a:extLst>
              </p14:cNvPr>
              <p14:cNvContentPartPr/>
              <p14:nvPr/>
            </p14:nvContentPartPr>
            <p14:xfrm>
              <a:off x="6030082" y="5498672"/>
              <a:ext cx="19080" cy="137160"/>
            </p14:xfrm>
          </p:contentPart>
        </mc:Choice>
        <mc:Fallback xmlns="">
          <p:pic>
            <p:nvPicPr>
              <p:cNvPr id="115813" name="Freihand 115812">
                <a:extLst>
                  <a:ext uri="{FF2B5EF4-FFF2-40B4-BE49-F238E27FC236}">
                    <a16:creationId xmlns:a16="http://schemas.microsoft.com/office/drawing/2014/main" id="{D7BD90CD-8F6C-4F71-9A37-7C379A8CC7FA}"/>
                  </a:ext>
                </a:extLst>
              </p:cNvPr>
              <p:cNvPicPr/>
              <p:nvPr/>
            </p:nvPicPr>
            <p:blipFill>
              <a:blip r:embed="rId180"/>
              <a:stretch>
                <a:fillRect/>
              </a:stretch>
            </p:blipFill>
            <p:spPr>
              <a:xfrm>
                <a:off x="6025762" y="5494352"/>
                <a:ext cx="27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5814" name="Freihand 115813">
                <a:extLst>
                  <a:ext uri="{FF2B5EF4-FFF2-40B4-BE49-F238E27FC236}">
                    <a16:creationId xmlns:a16="http://schemas.microsoft.com/office/drawing/2014/main" id="{A0BCE92E-E868-4D70-A68D-F62B19D17087}"/>
                  </a:ext>
                </a:extLst>
              </p14:cNvPr>
              <p14:cNvContentPartPr/>
              <p14:nvPr/>
            </p14:nvContentPartPr>
            <p14:xfrm>
              <a:off x="5995162" y="5559512"/>
              <a:ext cx="115920" cy="88560"/>
            </p14:xfrm>
          </p:contentPart>
        </mc:Choice>
        <mc:Fallback xmlns="">
          <p:pic>
            <p:nvPicPr>
              <p:cNvPr id="115814" name="Freihand 115813">
                <a:extLst>
                  <a:ext uri="{FF2B5EF4-FFF2-40B4-BE49-F238E27FC236}">
                    <a16:creationId xmlns:a16="http://schemas.microsoft.com/office/drawing/2014/main" id="{A0BCE92E-E868-4D70-A68D-F62B19D17087}"/>
                  </a:ext>
                </a:extLst>
              </p:cNvPr>
              <p:cNvPicPr/>
              <p:nvPr/>
            </p:nvPicPr>
            <p:blipFill>
              <a:blip r:embed="rId182"/>
              <a:stretch>
                <a:fillRect/>
              </a:stretch>
            </p:blipFill>
            <p:spPr>
              <a:xfrm>
                <a:off x="5990842" y="5555192"/>
                <a:ext cx="124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816" name="Freihand 115815">
                <a:extLst>
                  <a:ext uri="{FF2B5EF4-FFF2-40B4-BE49-F238E27FC236}">
                    <a16:creationId xmlns:a16="http://schemas.microsoft.com/office/drawing/2014/main" id="{3D3A9515-22A8-4DD7-9023-C324DADEB9CB}"/>
                  </a:ext>
                </a:extLst>
              </p14:cNvPr>
              <p14:cNvContentPartPr/>
              <p14:nvPr/>
            </p14:nvContentPartPr>
            <p14:xfrm>
              <a:off x="5743162" y="5828792"/>
              <a:ext cx="30600" cy="115560"/>
            </p14:xfrm>
          </p:contentPart>
        </mc:Choice>
        <mc:Fallback xmlns="">
          <p:pic>
            <p:nvPicPr>
              <p:cNvPr id="115816" name="Freihand 115815">
                <a:extLst>
                  <a:ext uri="{FF2B5EF4-FFF2-40B4-BE49-F238E27FC236}">
                    <a16:creationId xmlns:a16="http://schemas.microsoft.com/office/drawing/2014/main" id="{3D3A9515-22A8-4DD7-9023-C324DADEB9CB}"/>
                  </a:ext>
                </a:extLst>
              </p:cNvPr>
              <p:cNvPicPr/>
              <p:nvPr/>
            </p:nvPicPr>
            <p:blipFill>
              <a:blip r:embed="rId184"/>
              <a:stretch>
                <a:fillRect/>
              </a:stretch>
            </p:blipFill>
            <p:spPr>
              <a:xfrm>
                <a:off x="5738842" y="5824472"/>
                <a:ext cx="3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817" name="Freihand 115816">
                <a:extLst>
                  <a:ext uri="{FF2B5EF4-FFF2-40B4-BE49-F238E27FC236}">
                    <a16:creationId xmlns:a16="http://schemas.microsoft.com/office/drawing/2014/main" id="{74DA8322-8AA1-40EB-A091-F1C7750DD701}"/>
                  </a:ext>
                </a:extLst>
              </p14:cNvPr>
              <p14:cNvContentPartPr/>
              <p14:nvPr/>
            </p14:nvContentPartPr>
            <p14:xfrm>
              <a:off x="5787442" y="5832032"/>
              <a:ext cx="22680" cy="76680"/>
            </p14:xfrm>
          </p:contentPart>
        </mc:Choice>
        <mc:Fallback xmlns="">
          <p:pic>
            <p:nvPicPr>
              <p:cNvPr id="115817" name="Freihand 115816">
                <a:extLst>
                  <a:ext uri="{FF2B5EF4-FFF2-40B4-BE49-F238E27FC236}">
                    <a16:creationId xmlns:a16="http://schemas.microsoft.com/office/drawing/2014/main" id="{74DA8322-8AA1-40EB-A091-F1C7750DD701}"/>
                  </a:ext>
                </a:extLst>
              </p:cNvPr>
              <p:cNvPicPr/>
              <p:nvPr/>
            </p:nvPicPr>
            <p:blipFill>
              <a:blip r:embed="rId186"/>
              <a:stretch>
                <a:fillRect/>
              </a:stretch>
            </p:blipFill>
            <p:spPr>
              <a:xfrm>
                <a:off x="5783122" y="5827712"/>
                <a:ext cx="31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5818" name="Freihand 115817">
                <a:extLst>
                  <a:ext uri="{FF2B5EF4-FFF2-40B4-BE49-F238E27FC236}">
                    <a16:creationId xmlns:a16="http://schemas.microsoft.com/office/drawing/2014/main" id="{5404E3B3-A89C-4AF3-A5A1-C50F5756EE1A}"/>
                  </a:ext>
                </a:extLst>
              </p14:cNvPr>
              <p14:cNvContentPartPr/>
              <p14:nvPr/>
            </p14:nvContentPartPr>
            <p14:xfrm>
              <a:off x="5612482" y="5796392"/>
              <a:ext cx="233640" cy="45000"/>
            </p14:xfrm>
          </p:contentPart>
        </mc:Choice>
        <mc:Fallback xmlns="">
          <p:pic>
            <p:nvPicPr>
              <p:cNvPr id="115818" name="Freihand 115817">
                <a:extLst>
                  <a:ext uri="{FF2B5EF4-FFF2-40B4-BE49-F238E27FC236}">
                    <a16:creationId xmlns:a16="http://schemas.microsoft.com/office/drawing/2014/main" id="{5404E3B3-A89C-4AF3-A5A1-C50F5756EE1A}"/>
                  </a:ext>
                </a:extLst>
              </p:cNvPr>
              <p:cNvPicPr/>
              <p:nvPr/>
            </p:nvPicPr>
            <p:blipFill>
              <a:blip r:embed="rId188"/>
              <a:stretch>
                <a:fillRect/>
              </a:stretch>
            </p:blipFill>
            <p:spPr>
              <a:xfrm>
                <a:off x="5608162" y="5792072"/>
                <a:ext cx="2422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819" name="Freihand 115818">
                <a:extLst>
                  <a:ext uri="{FF2B5EF4-FFF2-40B4-BE49-F238E27FC236}">
                    <a16:creationId xmlns:a16="http://schemas.microsoft.com/office/drawing/2014/main" id="{8B865172-5548-4AE0-9712-7DCC7952F383}"/>
                  </a:ext>
                </a:extLst>
              </p14:cNvPr>
              <p14:cNvContentPartPr/>
              <p14:nvPr/>
            </p14:nvContentPartPr>
            <p14:xfrm>
              <a:off x="5914522" y="5755352"/>
              <a:ext cx="14040" cy="147600"/>
            </p14:xfrm>
          </p:contentPart>
        </mc:Choice>
        <mc:Fallback xmlns="">
          <p:pic>
            <p:nvPicPr>
              <p:cNvPr id="115819" name="Freihand 115818">
                <a:extLst>
                  <a:ext uri="{FF2B5EF4-FFF2-40B4-BE49-F238E27FC236}">
                    <a16:creationId xmlns:a16="http://schemas.microsoft.com/office/drawing/2014/main" id="{8B865172-5548-4AE0-9712-7DCC7952F383}"/>
                  </a:ext>
                </a:extLst>
              </p:cNvPr>
              <p:cNvPicPr/>
              <p:nvPr/>
            </p:nvPicPr>
            <p:blipFill>
              <a:blip r:embed="rId190"/>
              <a:stretch>
                <a:fillRect/>
              </a:stretch>
            </p:blipFill>
            <p:spPr>
              <a:xfrm>
                <a:off x="5910202" y="5751032"/>
                <a:ext cx="22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820" name="Freihand 115819">
                <a:extLst>
                  <a:ext uri="{FF2B5EF4-FFF2-40B4-BE49-F238E27FC236}">
                    <a16:creationId xmlns:a16="http://schemas.microsoft.com/office/drawing/2014/main" id="{2E4E0CE5-1C5D-413D-804E-F8D77AD203CD}"/>
                  </a:ext>
                </a:extLst>
              </p14:cNvPr>
              <p14:cNvContentPartPr/>
              <p14:nvPr/>
            </p14:nvContentPartPr>
            <p14:xfrm>
              <a:off x="5835682" y="5836712"/>
              <a:ext cx="128160" cy="76680"/>
            </p14:xfrm>
          </p:contentPart>
        </mc:Choice>
        <mc:Fallback xmlns="">
          <p:pic>
            <p:nvPicPr>
              <p:cNvPr id="115820" name="Freihand 115819">
                <a:extLst>
                  <a:ext uri="{FF2B5EF4-FFF2-40B4-BE49-F238E27FC236}">
                    <a16:creationId xmlns:a16="http://schemas.microsoft.com/office/drawing/2014/main" id="{2E4E0CE5-1C5D-413D-804E-F8D77AD203CD}"/>
                  </a:ext>
                </a:extLst>
              </p:cNvPr>
              <p:cNvPicPr/>
              <p:nvPr/>
            </p:nvPicPr>
            <p:blipFill>
              <a:blip r:embed="rId192"/>
              <a:stretch>
                <a:fillRect/>
              </a:stretch>
            </p:blipFill>
            <p:spPr>
              <a:xfrm>
                <a:off x="5831362" y="5832392"/>
                <a:ext cx="136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822" name="Freihand 115821">
                <a:extLst>
                  <a:ext uri="{FF2B5EF4-FFF2-40B4-BE49-F238E27FC236}">
                    <a16:creationId xmlns:a16="http://schemas.microsoft.com/office/drawing/2014/main" id="{FAB2C343-5304-4F47-9229-1770D109A95E}"/>
                  </a:ext>
                </a:extLst>
              </p14:cNvPr>
              <p14:cNvContentPartPr/>
              <p14:nvPr/>
            </p14:nvContentPartPr>
            <p14:xfrm>
              <a:off x="-33758" y="263192"/>
              <a:ext cx="4797720" cy="6199200"/>
            </p14:xfrm>
          </p:contentPart>
        </mc:Choice>
        <mc:Fallback xmlns="">
          <p:pic>
            <p:nvPicPr>
              <p:cNvPr id="115822" name="Freihand 115821">
                <a:extLst>
                  <a:ext uri="{FF2B5EF4-FFF2-40B4-BE49-F238E27FC236}">
                    <a16:creationId xmlns:a16="http://schemas.microsoft.com/office/drawing/2014/main" id="{FAB2C343-5304-4F47-9229-1770D109A95E}"/>
                  </a:ext>
                </a:extLst>
              </p:cNvPr>
              <p:cNvPicPr/>
              <p:nvPr/>
            </p:nvPicPr>
            <p:blipFill>
              <a:blip r:embed="rId194"/>
              <a:stretch>
                <a:fillRect/>
              </a:stretch>
            </p:blipFill>
            <p:spPr>
              <a:xfrm>
                <a:off x="-38078" y="258872"/>
                <a:ext cx="4806360" cy="6207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823" name="Freihand 115822">
                <a:extLst>
                  <a:ext uri="{FF2B5EF4-FFF2-40B4-BE49-F238E27FC236}">
                    <a16:creationId xmlns:a16="http://schemas.microsoft.com/office/drawing/2014/main" id="{10184655-1974-4CA3-A52B-15F8A96C6A5D}"/>
                  </a:ext>
                </a:extLst>
              </p14:cNvPr>
              <p14:cNvContentPartPr/>
              <p14:nvPr/>
            </p14:nvContentPartPr>
            <p14:xfrm>
              <a:off x="979541" y="234032"/>
              <a:ext cx="231480" cy="255960"/>
            </p14:xfrm>
          </p:contentPart>
        </mc:Choice>
        <mc:Fallback xmlns="">
          <p:pic>
            <p:nvPicPr>
              <p:cNvPr id="115823" name="Freihand 115822">
                <a:extLst>
                  <a:ext uri="{FF2B5EF4-FFF2-40B4-BE49-F238E27FC236}">
                    <a16:creationId xmlns:a16="http://schemas.microsoft.com/office/drawing/2014/main" id="{10184655-1974-4CA3-A52B-15F8A96C6A5D}"/>
                  </a:ext>
                </a:extLst>
              </p:cNvPr>
              <p:cNvPicPr/>
              <p:nvPr/>
            </p:nvPicPr>
            <p:blipFill>
              <a:blip r:embed="rId196"/>
              <a:stretch>
                <a:fillRect/>
              </a:stretch>
            </p:blipFill>
            <p:spPr>
              <a:xfrm>
                <a:off x="975221" y="229712"/>
                <a:ext cx="240120" cy="264600"/>
              </a:xfrm>
              <a:prstGeom prst="rect">
                <a:avLst/>
              </a:prstGeom>
            </p:spPr>
          </p:pic>
        </mc:Fallback>
      </mc:AlternateContent>
      <p:grpSp>
        <p:nvGrpSpPr>
          <p:cNvPr id="115826" name="Gruppieren 115825">
            <a:extLst>
              <a:ext uri="{FF2B5EF4-FFF2-40B4-BE49-F238E27FC236}">
                <a16:creationId xmlns:a16="http://schemas.microsoft.com/office/drawing/2014/main" id="{D11988F7-C4D9-424C-8495-983E709E3FA0}"/>
              </a:ext>
            </a:extLst>
          </p:cNvPr>
          <p:cNvGrpSpPr/>
          <p:nvPr/>
        </p:nvGrpSpPr>
        <p:grpSpPr>
          <a:xfrm>
            <a:off x="2859101" y="303152"/>
            <a:ext cx="7671701" cy="980280"/>
            <a:chOff x="2859101" y="303152"/>
            <a:chExt cx="7671701" cy="980280"/>
          </a:xfrm>
        </p:grpSpPr>
        <mc:AlternateContent xmlns:mc="http://schemas.openxmlformats.org/markup-compatibility/2006" xmlns:p14="http://schemas.microsoft.com/office/powerpoint/2010/main">
          <mc:Choice Requires="p14">
            <p:contentPart p14:bwMode="auto" r:id="rId197">
              <p14:nvContentPartPr>
                <p14:cNvPr id="33" name="Freihand 32">
                  <a:extLst>
                    <a:ext uri="{FF2B5EF4-FFF2-40B4-BE49-F238E27FC236}">
                      <a16:creationId xmlns:a16="http://schemas.microsoft.com/office/drawing/2014/main" id="{64BD7E93-A56E-48CE-B06A-4DAA0306EF44}"/>
                    </a:ext>
                  </a:extLst>
                </p14:cNvPr>
                <p14:cNvContentPartPr/>
                <p14:nvPr/>
              </p14:nvContentPartPr>
              <p14:xfrm>
                <a:off x="8686162" y="456512"/>
                <a:ext cx="45360" cy="62640"/>
              </p14:xfrm>
            </p:contentPart>
          </mc:Choice>
          <mc:Fallback xmlns="">
            <p:pic>
              <p:nvPicPr>
                <p:cNvPr id="33" name="Freihand 32">
                  <a:extLst>
                    <a:ext uri="{FF2B5EF4-FFF2-40B4-BE49-F238E27FC236}">
                      <a16:creationId xmlns:a16="http://schemas.microsoft.com/office/drawing/2014/main" id="{64BD7E93-A56E-48CE-B06A-4DAA0306EF44}"/>
                    </a:ext>
                  </a:extLst>
                </p:cNvPr>
                <p:cNvPicPr/>
                <p:nvPr/>
              </p:nvPicPr>
              <p:blipFill>
                <a:blip r:embed="rId198"/>
                <a:stretch>
                  <a:fillRect/>
                </a:stretch>
              </p:blipFill>
              <p:spPr>
                <a:xfrm>
                  <a:off x="8681842" y="452192"/>
                  <a:ext cx="54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4" name="Freihand 33">
                  <a:extLst>
                    <a:ext uri="{FF2B5EF4-FFF2-40B4-BE49-F238E27FC236}">
                      <a16:creationId xmlns:a16="http://schemas.microsoft.com/office/drawing/2014/main" id="{5ADA9519-4575-4E96-A716-C2156A94B1E5}"/>
                    </a:ext>
                  </a:extLst>
                </p14:cNvPr>
                <p14:cNvContentPartPr/>
                <p14:nvPr/>
              </p14:nvContentPartPr>
              <p14:xfrm>
                <a:off x="8745202" y="457952"/>
                <a:ext cx="7560" cy="72360"/>
              </p14:xfrm>
            </p:contentPart>
          </mc:Choice>
          <mc:Fallback xmlns="">
            <p:pic>
              <p:nvPicPr>
                <p:cNvPr id="34" name="Freihand 33">
                  <a:extLst>
                    <a:ext uri="{FF2B5EF4-FFF2-40B4-BE49-F238E27FC236}">
                      <a16:creationId xmlns:a16="http://schemas.microsoft.com/office/drawing/2014/main" id="{5ADA9519-4575-4E96-A716-C2156A94B1E5}"/>
                    </a:ext>
                  </a:extLst>
                </p:cNvPr>
                <p:cNvPicPr/>
                <p:nvPr/>
              </p:nvPicPr>
              <p:blipFill>
                <a:blip r:embed="rId200"/>
                <a:stretch>
                  <a:fillRect/>
                </a:stretch>
              </p:blipFill>
              <p:spPr>
                <a:xfrm>
                  <a:off x="8740882" y="453632"/>
                  <a:ext cx="16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5" name="Freihand 34">
                  <a:extLst>
                    <a:ext uri="{FF2B5EF4-FFF2-40B4-BE49-F238E27FC236}">
                      <a16:creationId xmlns:a16="http://schemas.microsoft.com/office/drawing/2014/main" id="{723624F8-EBDE-4528-AF38-60E2828E62CF}"/>
                    </a:ext>
                  </a:extLst>
                </p14:cNvPr>
                <p14:cNvContentPartPr/>
                <p14:nvPr/>
              </p14:nvContentPartPr>
              <p14:xfrm>
                <a:off x="8629642" y="405752"/>
                <a:ext cx="262080" cy="24480"/>
              </p14:xfrm>
            </p:contentPart>
          </mc:Choice>
          <mc:Fallback xmlns="">
            <p:pic>
              <p:nvPicPr>
                <p:cNvPr id="35" name="Freihand 34">
                  <a:extLst>
                    <a:ext uri="{FF2B5EF4-FFF2-40B4-BE49-F238E27FC236}">
                      <a16:creationId xmlns:a16="http://schemas.microsoft.com/office/drawing/2014/main" id="{723624F8-EBDE-4528-AF38-60E2828E62CF}"/>
                    </a:ext>
                  </a:extLst>
                </p:cNvPr>
                <p:cNvPicPr/>
                <p:nvPr/>
              </p:nvPicPr>
              <p:blipFill>
                <a:blip r:embed="rId202"/>
                <a:stretch>
                  <a:fillRect/>
                </a:stretch>
              </p:blipFill>
              <p:spPr>
                <a:xfrm>
                  <a:off x="8625322" y="401432"/>
                  <a:ext cx="270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6" name="Freihand 35">
                  <a:extLst>
                    <a:ext uri="{FF2B5EF4-FFF2-40B4-BE49-F238E27FC236}">
                      <a16:creationId xmlns:a16="http://schemas.microsoft.com/office/drawing/2014/main" id="{BAD34502-B648-4877-B9F9-7DA4AF1633A3}"/>
                    </a:ext>
                  </a:extLst>
                </p14:cNvPr>
                <p14:cNvContentPartPr/>
                <p14:nvPr/>
              </p14:nvContentPartPr>
              <p14:xfrm>
                <a:off x="8889202" y="486032"/>
                <a:ext cx="2160" cy="6120"/>
              </p14:xfrm>
            </p:contentPart>
          </mc:Choice>
          <mc:Fallback xmlns="">
            <p:pic>
              <p:nvPicPr>
                <p:cNvPr id="36" name="Freihand 35">
                  <a:extLst>
                    <a:ext uri="{FF2B5EF4-FFF2-40B4-BE49-F238E27FC236}">
                      <a16:creationId xmlns:a16="http://schemas.microsoft.com/office/drawing/2014/main" id="{BAD34502-B648-4877-B9F9-7DA4AF1633A3}"/>
                    </a:ext>
                  </a:extLst>
                </p:cNvPr>
                <p:cNvPicPr/>
                <p:nvPr/>
              </p:nvPicPr>
              <p:blipFill>
                <a:blip r:embed="rId204"/>
                <a:stretch>
                  <a:fillRect/>
                </a:stretch>
              </p:blipFill>
              <p:spPr>
                <a:xfrm>
                  <a:off x="8884882" y="481712"/>
                  <a:ext cx="10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7" name="Freihand 36">
                  <a:extLst>
                    <a:ext uri="{FF2B5EF4-FFF2-40B4-BE49-F238E27FC236}">
                      <a16:creationId xmlns:a16="http://schemas.microsoft.com/office/drawing/2014/main" id="{8DA09E76-C306-47B3-A232-BAA2A537F37C}"/>
                    </a:ext>
                  </a:extLst>
                </p14:cNvPr>
                <p14:cNvContentPartPr/>
                <p14:nvPr/>
              </p14:nvContentPartPr>
              <p14:xfrm>
                <a:off x="9035362" y="385952"/>
                <a:ext cx="30600" cy="115200"/>
              </p14:xfrm>
            </p:contentPart>
          </mc:Choice>
          <mc:Fallback xmlns="">
            <p:pic>
              <p:nvPicPr>
                <p:cNvPr id="37" name="Freihand 36">
                  <a:extLst>
                    <a:ext uri="{FF2B5EF4-FFF2-40B4-BE49-F238E27FC236}">
                      <a16:creationId xmlns:a16="http://schemas.microsoft.com/office/drawing/2014/main" id="{8DA09E76-C306-47B3-A232-BAA2A537F37C}"/>
                    </a:ext>
                  </a:extLst>
                </p:cNvPr>
                <p:cNvPicPr/>
                <p:nvPr/>
              </p:nvPicPr>
              <p:blipFill>
                <a:blip r:embed="rId206"/>
                <a:stretch>
                  <a:fillRect/>
                </a:stretch>
              </p:blipFill>
              <p:spPr>
                <a:xfrm>
                  <a:off x="9031042" y="381632"/>
                  <a:ext cx="39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8" name="Freihand 37">
                  <a:extLst>
                    <a:ext uri="{FF2B5EF4-FFF2-40B4-BE49-F238E27FC236}">
                      <a16:creationId xmlns:a16="http://schemas.microsoft.com/office/drawing/2014/main" id="{01E8F3F6-B201-4735-BE2D-BFB115A6BBBA}"/>
                    </a:ext>
                  </a:extLst>
                </p14:cNvPr>
                <p14:cNvContentPartPr/>
                <p14:nvPr/>
              </p14:nvContentPartPr>
              <p14:xfrm>
                <a:off x="8979202" y="376592"/>
                <a:ext cx="170640" cy="111960"/>
              </p14:xfrm>
            </p:contentPart>
          </mc:Choice>
          <mc:Fallback xmlns="">
            <p:pic>
              <p:nvPicPr>
                <p:cNvPr id="38" name="Freihand 37">
                  <a:extLst>
                    <a:ext uri="{FF2B5EF4-FFF2-40B4-BE49-F238E27FC236}">
                      <a16:creationId xmlns:a16="http://schemas.microsoft.com/office/drawing/2014/main" id="{01E8F3F6-B201-4735-BE2D-BFB115A6BBBA}"/>
                    </a:ext>
                  </a:extLst>
                </p:cNvPr>
                <p:cNvPicPr/>
                <p:nvPr/>
              </p:nvPicPr>
              <p:blipFill>
                <a:blip r:embed="rId208"/>
                <a:stretch>
                  <a:fillRect/>
                </a:stretch>
              </p:blipFill>
              <p:spPr>
                <a:xfrm>
                  <a:off x="8974882" y="372272"/>
                  <a:ext cx="179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9" name="Freihand 38">
                  <a:extLst>
                    <a:ext uri="{FF2B5EF4-FFF2-40B4-BE49-F238E27FC236}">
                      <a16:creationId xmlns:a16="http://schemas.microsoft.com/office/drawing/2014/main" id="{272C4D12-3278-470A-8CB9-E5FB48722199}"/>
                    </a:ext>
                  </a:extLst>
                </p14:cNvPr>
                <p14:cNvContentPartPr/>
                <p14:nvPr/>
              </p14:nvContentPartPr>
              <p14:xfrm>
                <a:off x="9125362" y="398912"/>
                <a:ext cx="85680" cy="62640"/>
              </p14:xfrm>
            </p:contentPart>
          </mc:Choice>
          <mc:Fallback xmlns="">
            <p:pic>
              <p:nvPicPr>
                <p:cNvPr id="39" name="Freihand 38">
                  <a:extLst>
                    <a:ext uri="{FF2B5EF4-FFF2-40B4-BE49-F238E27FC236}">
                      <a16:creationId xmlns:a16="http://schemas.microsoft.com/office/drawing/2014/main" id="{272C4D12-3278-470A-8CB9-E5FB48722199}"/>
                    </a:ext>
                  </a:extLst>
                </p:cNvPr>
                <p:cNvPicPr/>
                <p:nvPr/>
              </p:nvPicPr>
              <p:blipFill>
                <a:blip r:embed="rId210"/>
                <a:stretch>
                  <a:fillRect/>
                </a:stretch>
              </p:blipFill>
              <p:spPr>
                <a:xfrm>
                  <a:off x="9121042" y="394592"/>
                  <a:ext cx="94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0" name="Freihand 39">
                  <a:extLst>
                    <a:ext uri="{FF2B5EF4-FFF2-40B4-BE49-F238E27FC236}">
                      <a16:creationId xmlns:a16="http://schemas.microsoft.com/office/drawing/2014/main" id="{16907875-57E5-4614-A094-F3917E287DF8}"/>
                    </a:ext>
                  </a:extLst>
                </p14:cNvPr>
                <p14:cNvContentPartPr/>
                <p14:nvPr/>
              </p14:nvContentPartPr>
              <p14:xfrm>
                <a:off x="9236242" y="312512"/>
                <a:ext cx="88200" cy="203400"/>
              </p14:xfrm>
            </p:contentPart>
          </mc:Choice>
          <mc:Fallback xmlns="">
            <p:pic>
              <p:nvPicPr>
                <p:cNvPr id="40" name="Freihand 39">
                  <a:extLst>
                    <a:ext uri="{FF2B5EF4-FFF2-40B4-BE49-F238E27FC236}">
                      <a16:creationId xmlns:a16="http://schemas.microsoft.com/office/drawing/2014/main" id="{16907875-57E5-4614-A094-F3917E287DF8}"/>
                    </a:ext>
                  </a:extLst>
                </p:cNvPr>
                <p:cNvPicPr/>
                <p:nvPr/>
              </p:nvPicPr>
              <p:blipFill>
                <a:blip r:embed="rId212"/>
                <a:stretch>
                  <a:fillRect/>
                </a:stretch>
              </p:blipFill>
              <p:spPr>
                <a:xfrm>
                  <a:off x="9231922" y="308192"/>
                  <a:ext cx="96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1" name="Freihand 40">
                  <a:extLst>
                    <a:ext uri="{FF2B5EF4-FFF2-40B4-BE49-F238E27FC236}">
                      <a16:creationId xmlns:a16="http://schemas.microsoft.com/office/drawing/2014/main" id="{1992244B-1C78-47C6-9FA6-E48EF31F536A}"/>
                    </a:ext>
                  </a:extLst>
                </p14:cNvPr>
                <p14:cNvContentPartPr/>
                <p14:nvPr/>
              </p14:nvContentPartPr>
              <p14:xfrm>
                <a:off x="9335962" y="320432"/>
                <a:ext cx="42840" cy="106560"/>
              </p14:xfrm>
            </p:contentPart>
          </mc:Choice>
          <mc:Fallback xmlns="">
            <p:pic>
              <p:nvPicPr>
                <p:cNvPr id="41" name="Freihand 40">
                  <a:extLst>
                    <a:ext uri="{FF2B5EF4-FFF2-40B4-BE49-F238E27FC236}">
                      <a16:creationId xmlns:a16="http://schemas.microsoft.com/office/drawing/2014/main" id="{1992244B-1C78-47C6-9FA6-E48EF31F536A}"/>
                    </a:ext>
                  </a:extLst>
                </p:cNvPr>
                <p:cNvPicPr/>
                <p:nvPr/>
              </p:nvPicPr>
              <p:blipFill>
                <a:blip r:embed="rId214"/>
                <a:stretch>
                  <a:fillRect/>
                </a:stretch>
              </p:blipFill>
              <p:spPr>
                <a:xfrm>
                  <a:off x="9331642" y="316112"/>
                  <a:ext cx="51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2" name="Freihand 41">
                  <a:extLst>
                    <a:ext uri="{FF2B5EF4-FFF2-40B4-BE49-F238E27FC236}">
                      <a16:creationId xmlns:a16="http://schemas.microsoft.com/office/drawing/2014/main" id="{1AAAD441-E72A-4B62-A530-3182CD52697C}"/>
                    </a:ext>
                  </a:extLst>
                </p14:cNvPr>
                <p14:cNvContentPartPr/>
                <p14:nvPr/>
              </p14:nvContentPartPr>
              <p14:xfrm>
                <a:off x="9382042" y="304592"/>
                <a:ext cx="253800" cy="136080"/>
              </p14:xfrm>
            </p:contentPart>
          </mc:Choice>
          <mc:Fallback xmlns="">
            <p:pic>
              <p:nvPicPr>
                <p:cNvPr id="42" name="Freihand 41">
                  <a:extLst>
                    <a:ext uri="{FF2B5EF4-FFF2-40B4-BE49-F238E27FC236}">
                      <a16:creationId xmlns:a16="http://schemas.microsoft.com/office/drawing/2014/main" id="{1AAAD441-E72A-4B62-A530-3182CD52697C}"/>
                    </a:ext>
                  </a:extLst>
                </p:cNvPr>
                <p:cNvPicPr/>
                <p:nvPr/>
              </p:nvPicPr>
              <p:blipFill>
                <a:blip r:embed="rId216"/>
                <a:stretch>
                  <a:fillRect/>
                </a:stretch>
              </p:blipFill>
              <p:spPr>
                <a:xfrm>
                  <a:off x="9377722" y="300272"/>
                  <a:ext cx="2624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3" name="Freihand 42">
                  <a:extLst>
                    <a:ext uri="{FF2B5EF4-FFF2-40B4-BE49-F238E27FC236}">
                      <a16:creationId xmlns:a16="http://schemas.microsoft.com/office/drawing/2014/main" id="{3D949432-0741-4B1E-8E8B-FF85BAB49C77}"/>
                    </a:ext>
                  </a:extLst>
                </p14:cNvPr>
                <p14:cNvContentPartPr/>
                <p14:nvPr/>
              </p14:nvContentPartPr>
              <p14:xfrm>
                <a:off x="9605242" y="303152"/>
                <a:ext cx="19800" cy="36720"/>
              </p14:xfrm>
            </p:contentPart>
          </mc:Choice>
          <mc:Fallback xmlns="">
            <p:pic>
              <p:nvPicPr>
                <p:cNvPr id="43" name="Freihand 42">
                  <a:extLst>
                    <a:ext uri="{FF2B5EF4-FFF2-40B4-BE49-F238E27FC236}">
                      <a16:creationId xmlns:a16="http://schemas.microsoft.com/office/drawing/2014/main" id="{3D949432-0741-4B1E-8E8B-FF85BAB49C77}"/>
                    </a:ext>
                  </a:extLst>
                </p:cNvPr>
                <p:cNvPicPr/>
                <p:nvPr/>
              </p:nvPicPr>
              <p:blipFill>
                <a:blip r:embed="rId218"/>
                <a:stretch>
                  <a:fillRect/>
                </a:stretch>
              </p:blipFill>
              <p:spPr>
                <a:xfrm>
                  <a:off x="9600922" y="298832"/>
                  <a:ext cx="28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4" name="Freihand 43">
                  <a:extLst>
                    <a:ext uri="{FF2B5EF4-FFF2-40B4-BE49-F238E27FC236}">
                      <a16:creationId xmlns:a16="http://schemas.microsoft.com/office/drawing/2014/main" id="{1EF47F59-F6B4-44AB-8BD6-EE60295E7D51}"/>
                    </a:ext>
                  </a:extLst>
                </p14:cNvPr>
                <p14:cNvContentPartPr/>
                <p14:nvPr/>
              </p14:nvContentPartPr>
              <p14:xfrm>
                <a:off x="9662122" y="365432"/>
                <a:ext cx="163080" cy="28440"/>
              </p14:xfrm>
            </p:contentPart>
          </mc:Choice>
          <mc:Fallback xmlns="">
            <p:pic>
              <p:nvPicPr>
                <p:cNvPr id="44" name="Freihand 43">
                  <a:extLst>
                    <a:ext uri="{FF2B5EF4-FFF2-40B4-BE49-F238E27FC236}">
                      <a16:creationId xmlns:a16="http://schemas.microsoft.com/office/drawing/2014/main" id="{1EF47F59-F6B4-44AB-8BD6-EE60295E7D51}"/>
                    </a:ext>
                  </a:extLst>
                </p:cNvPr>
                <p:cNvPicPr/>
                <p:nvPr/>
              </p:nvPicPr>
              <p:blipFill>
                <a:blip r:embed="rId220"/>
                <a:stretch>
                  <a:fillRect/>
                </a:stretch>
              </p:blipFill>
              <p:spPr>
                <a:xfrm>
                  <a:off x="9657802" y="361112"/>
                  <a:ext cx="171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5" name="Freihand 44">
                  <a:extLst>
                    <a:ext uri="{FF2B5EF4-FFF2-40B4-BE49-F238E27FC236}">
                      <a16:creationId xmlns:a16="http://schemas.microsoft.com/office/drawing/2014/main" id="{E9C4D286-D478-4431-AFC9-F6F9E19588E5}"/>
                    </a:ext>
                  </a:extLst>
                </p14:cNvPr>
                <p14:cNvContentPartPr/>
                <p14:nvPr/>
              </p14:nvContentPartPr>
              <p14:xfrm>
                <a:off x="8609482" y="676112"/>
                <a:ext cx="50760" cy="115560"/>
              </p14:xfrm>
            </p:contentPart>
          </mc:Choice>
          <mc:Fallback xmlns="">
            <p:pic>
              <p:nvPicPr>
                <p:cNvPr id="45" name="Freihand 44">
                  <a:extLst>
                    <a:ext uri="{FF2B5EF4-FFF2-40B4-BE49-F238E27FC236}">
                      <a16:creationId xmlns:a16="http://schemas.microsoft.com/office/drawing/2014/main" id="{E9C4D286-D478-4431-AFC9-F6F9E19588E5}"/>
                    </a:ext>
                  </a:extLst>
                </p:cNvPr>
                <p:cNvPicPr/>
                <p:nvPr/>
              </p:nvPicPr>
              <p:blipFill>
                <a:blip r:embed="rId222"/>
                <a:stretch>
                  <a:fillRect/>
                </a:stretch>
              </p:blipFill>
              <p:spPr>
                <a:xfrm>
                  <a:off x="8605162" y="671792"/>
                  <a:ext cx="59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6" name="Freihand 45">
                  <a:extLst>
                    <a:ext uri="{FF2B5EF4-FFF2-40B4-BE49-F238E27FC236}">
                      <a16:creationId xmlns:a16="http://schemas.microsoft.com/office/drawing/2014/main" id="{AFD69F0C-F85E-4CF7-8381-41B42F947E68}"/>
                    </a:ext>
                  </a:extLst>
                </p14:cNvPr>
                <p14:cNvContentPartPr/>
                <p14:nvPr/>
              </p14:nvContentPartPr>
              <p14:xfrm>
                <a:off x="8653762" y="680432"/>
                <a:ext cx="40320" cy="102240"/>
              </p14:xfrm>
            </p:contentPart>
          </mc:Choice>
          <mc:Fallback xmlns="">
            <p:pic>
              <p:nvPicPr>
                <p:cNvPr id="46" name="Freihand 45">
                  <a:extLst>
                    <a:ext uri="{FF2B5EF4-FFF2-40B4-BE49-F238E27FC236}">
                      <a16:creationId xmlns:a16="http://schemas.microsoft.com/office/drawing/2014/main" id="{AFD69F0C-F85E-4CF7-8381-41B42F947E68}"/>
                    </a:ext>
                  </a:extLst>
                </p:cNvPr>
                <p:cNvPicPr/>
                <p:nvPr/>
              </p:nvPicPr>
              <p:blipFill>
                <a:blip r:embed="rId224"/>
                <a:stretch>
                  <a:fillRect/>
                </a:stretch>
              </p:blipFill>
              <p:spPr>
                <a:xfrm>
                  <a:off x="8649442" y="676112"/>
                  <a:ext cx="48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7" name="Freihand 46">
                  <a:extLst>
                    <a:ext uri="{FF2B5EF4-FFF2-40B4-BE49-F238E27FC236}">
                      <a16:creationId xmlns:a16="http://schemas.microsoft.com/office/drawing/2014/main" id="{EEE8915B-2060-45DD-AE55-E43CEFB0B046}"/>
                    </a:ext>
                  </a:extLst>
                </p14:cNvPr>
                <p14:cNvContentPartPr/>
                <p14:nvPr/>
              </p14:nvContentPartPr>
              <p14:xfrm>
                <a:off x="8614882" y="642272"/>
                <a:ext cx="174600" cy="128520"/>
              </p14:xfrm>
            </p:contentPart>
          </mc:Choice>
          <mc:Fallback xmlns="">
            <p:pic>
              <p:nvPicPr>
                <p:cNvPr id="47" name="Freihand 46">
                  <a:extLst>
                    <a:ext uri="{FF2B5EF4-FFF2-40B4-BE49-F238E27FC236}">
                      <a16:creationId xmlns:a16="http://schemas.microsoft.com/office/drawing/2014/main" id="{EEE8915B-2060-45DD-AE55-E43CEFB0B046}"/>
                    </a:ext>
                  </a:extLst>
                </p:cNvPr>
                <p:cNvPicPr/>
                <p:nvPr/>
              </p:nvPicPr>
              <p:blipFill>
                <a:blip r:embed="rId226"/>
                <a:stretch>
                  <a:fillRect/>
                </a:stretch>
              </p:blipFill>
              <p:spPr>
                <a:xfrm>
                  <a:off x="8610562" y="637952"/>
                  <a:ext cx="183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8" name="Freihand 47">
                  <a:extLst>
                    <a:ext uri="{FF2B5EF4-FFF2-40B4-BE49-F238E27FC236}">
                      <a16:creationId xmlns:a16="http://schemas.microsoft.com/office/drawing/2014/main" id="{CF47372F-11B7-4C8D-A857-73F120C765EE}"/>
                    </a:ext>
                  </a:extLst>
                </p14:cNvPr>
                <p14:cNvContentPartPr/>
                <p14:nvPr/>
              </p14:nvContentPartPr>
              <p14:xfrm>
                <a:off x="8772922" y="663152"/>
                <a:ext cx="71640" cy="78480"/>
              </p14:xfrm>
            </p:contentPart>
          </mc:Choice>
          <mc:Fallback xmlns="">
            <p:pic>
              <p:nvPicPr>
                <p:cNvPr id="48" name="Freihand 47">
                  <a:extLst>
                    <a:ext uri="{FF2B5EF4-FFF2-40B4-BE49-F238E27FC236}">
                      <a16:creationId xmlns:a16="http://schemas.microsoft.com/office/drawing/2014/main" id="{CF47372F-11B7-4C8D-A857-73F120C765EE}"/>
                    </a:ext>
                  </a:extLst>
                </p:cNvPr>
                <p:cNvPicPr/>
                <p:nvPr/>
              </p:nvPicPr>
              <p:blipFill>
                <a:blip r:embed="rId228"/>
                <a:stretch>
                  <a:fillRect/>
                </a:stretch>
              </p:blipFill>
              <p:spPr>
                <a:xfrm>
                  <a:off x="8768602" y="658832"/>
                  <a:ext cx="80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9" name="Freihand 48">
                  <a:extLst>
                    <a:ext uri="{FF2B5EF4-FFF2-40B4-BE49-F238E27FC236}">
                      <a16:creationId xmlns:a16="http://schemas.microsoft.com/office/drawing/2014/main" id="{D1B5CF8C-6787-497F-86DB-19827F9BF1E9}"/>
                    </a:ext>
                  </a:extLst>
                </p14:cNvPr>
                <p14:cNvContentPartPr/>
                <p14:nvPr/>
              </p14:nvContentPartPr>
              <p14:xfrm>
                <a:off x="8793442" y="709952"/>
                <a:ext cx="69120" cy="52560"/>
              </p14:xfrm>
            </p:contentPart>
          </mc:Choice>
          <mc:Fallback xmlns="">
            <p:pic>
              <p:nvPicPr>
                <p:cNvPr id="49" name="Freihand 48">
                  <a:extLst>
                    <a:ext uri="{FF2B5EF4-FFF2-40B4-BE49-F238E27FC236}">
                      <a16:creationId xmlns:a16="http://schemas.microsoft.com/office/drawing/2014/main" id="{D1B5CF8C-6787-497F-86DB-19827F9BF1E9}"/>
                    </a:ext>
                  </a:extLst>
                </p:cNvPr>
                <p:cNvPicPr/>
                <p:nvPr/>
              </p:nvPicPr>
              <p:blipFill>
                <a:blip r:embed="rId230"/>
                <a:stretch>
                  <a:fillRect/>
                </a:stretch>
              </p:blipFill>
              <p:spPr>
                <a:xfrm>
                  <a:off x="8789122" y="705632"/>
                  <a:ext cx="77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50" name="Freihand 49">
                  <a:extLst>
                    <a:ext uri="{FF2B5EF4-FFF2-40B4-BE49-F238E27FC236}">
                      <a16:creationId xmlns:a16="http://schemas.microsoft.com/office/drawing/2014/main" id="{5B4C717C-5E61-4A1F-BC08-9F2085169FBD}"/>
                    </a:ext>
                  </a:extLst>
                </p14:cNvPr>
                <p14:cNvContentPartPr/>
                <p14:nvPr/>
              </p14:nvContentPartPr>
              <p14:xfrm>
                <a:off x="8907922" y="677192"/>
                <a:ext cx="26640" cy="74880"/>
              </p14:xfrm>
            </p:contentPart>
          </mc:Choice>
          <mc:Fallback xmlns="">
            <p:pic>
              <p:nvPicPr>
                <p:cNvPr id="50" name="Freihand 49">
                  <a:extLst>
                    <a:ext uri="{FF2B5EF4-FFF2-40B4-BE49-F238E27FC236}">
                      <a16:creationId xmlns:a16="http://schemas.microsoft.com/office/drawing/2014/main" id="{5B4C717C-5E61-4A1F-BC08-9F2085169FBD}"/>
                    </a:ext>
                  </a:extLst>
                </p:cNvPr>
                <p:cNvPicPr/>
                <p:nvPr/>
              </p:nvPicPr>
              <p:blipFill>
                <a:blip r:embed="rId232"/>
                <a:stretch>
                  <a:fillRect/>
                </a:stretch>
              </p:blipFill>
              <p:spPr>
                <a:xfrm>
                  <a:off x="8903602" y="672872"/>
                  <a:ext cx="35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3" name="Freihand 52">
                  <a:extLst>
                    <a:ext uri="{FF2B5EF4-FFF2-40B4-BE49-F238E27FC236}">
                      <a16:creationId xmlns:a16="http://schemas.microsoft.com/office/drawing/2014/main" id="{772CA67E-3652-484F-8CC4-BDEF11BC2A04}"/>
                    </a:ext>
                  </a:extLst>
                </p14:cNvPr>
                <p14:cNvContentPartPr/>
                <p14:nvPr/>
              </p14:nvContentPartPr>
              <p14:xfrm>
                <a:off x="9067402" y="613832"/>
                <a:ext cx="56160" cy="138600"/>
              </p14:xfrm>
            </p:contentPart>
          </mc:Choice>
          <mc:Fallback xmlns="">
            <p:pic>
              <p:nvPicPr>
                <p:cNvPr id="53" name="Freihand 52">
                  <a:extLst>
                    <a:ext uri="{FF2B5EF4-FFF2-40B4-BE49-F238E27FC236}">
                      <a16:creationId xmlns:a16="http://schemas.microsoft.com/office/drawing/2014/main" id="{772CA67E-3652-484F-8CC4-BDEF11BC2A04}"/>
                    </a:ext>
                  </a:extLst>
                </p:cNvPr>
                <p:cNvPicPr/>
                <p:nvPr/>
              </p:nvPicPr>
              <p:blipFill>
                <a:blip r:embed="rId234"/>
                <a:stretch>
                  <a:fillRect/>
                </a:stretch>
              </p:blipFill>
              <p:spPr>
                <a:xfrm>
                  <a:off x="9063082" y="609512"/>
                  <a:ext cx="648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54" name="Freihand 53">
                  <a:extLst>
                    <a:ext uri="{FF2B5EF4-FFF2-40B4-BE49-F238E27FC236}">
                      <a16:creationId xmlns:a16="http://schemas.microsoft.com/office/drawing/2014/main" id="{BAA74543-DF65-4231-98B1-A5EAC19FA845}"/>
                    </a:ext>
                  </a:extLst>
                </p14:cNvPr>
                <p14:cNvContentPartPr/>
                <p14:nvPr/>
              </p14:nvContentPartPr>
              <p14:xfrm>
                <a:off x="9089722" y="561992"/>
                <a:ext cx="412560" cy="192960"/>
              </p14:xfrm>
            </p:contentPart>
          </mc:Choice>
          <mc:Fallback xmlns="">
            <p:pic>
              <p:nvPicPr>
                <p:cNvPr id="54" name="Freihand 53">
                  <a:extLst>
                    <a:ext uri="{FF2B5EF4-FFF2-40B4-BE49-F238E27FC236}">
                      <a16:creationId xmlns:a16="http://schemas.microsoft.com/office/drawing/2014/main" id="{BAA74543-DF65-4231-98B1-A5EAC19FA845}"/>
                    </a:ext>
                  </a:extLst>
                </p:cNvPr>
                <p:cNvPicPr/>
                <p:nvPr/>
              </p:nvPicPr>
              <p:blipFill>
                <a:blip r:embed="rId236"/>
                <a:stretch>
                  <a:fillRect/>
                </a:stretch>
              </p:blipFill>
              <p:spPr>
                <a:xfrm>
                  <a:off x="9085402" y="557672"/>
                  <a:ext cx="4212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55" name="Freihand 54">
                  <a:extLst>
                    <a:ext uri="{FF2B5EF4-FFF2-40B4-BE49-F238E27FC236}">
                      <a16:creationId xmlns:a16="http://schemas.microsoft.com/office/drawing/2014/main" id="{48516A68-FCFC-46D0-8104-237482D2ADC4}"/>
                    </a:ext>
                  </a:extLst>
                </p14:cNvPr>
                <p14:cNvContentPartPr/>
                <p14:nvPr/>
              </p14:nvContentPartPr>
              <p14:xfrm>
                <a:off x="9436402" y="591152"/>
                <a:ext cx="24840" cy="11520"/>
              </p14:xfrm>
            </p:contentPart>
          </mc:Choice>
          <mc:Fallback xmlns="">
            <p:pic>
              <p:nvPicPr>
                <p:cNvPr id="55" name="Freihand 54">
                  <a:extLst>
                    <a:ext uri="{FF2B5EF4-FFF2-40B4-BE49-F238E27FC236}">
                      <a16:creationId xmlns:a16="http://schemas.microsoft.com/office/drawing/2014/main" id="{48516A68-FCFC-46D0-8104-237482D2ADC4}"/>
                    </a:ext>
                  </a:extLst>
                </p:cNvPr>
                <p:cNvPicPr/>
                <p:nvPr/>
              </p:nvPicPr>
              <p:blipFill>
                <a:blip r:embed="rId238"/>
                <a:stretch>
                  <a:fillRect/>
                </a:stretch>
              </p:blipFill>
              <p:spPr>
                <a:xfrm>
                  <a:off x="9432082" y="586832"/>
                  <a:ext cx="33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56" name="Freihand 55">
                  <a:extLst>
                    <a:ext uri="{FF2B5EF4-FFF2-40B4-BE49-F238E27FC236}">
                      <a16:creationId xmlns:a16="http://schemas.microsoft.com/office/drawing/2014/main" id="{684DAFC3-2D16-4052-B2B1-800A353C4685}"/>
                    </a:ext>
                  </a:extLst>
                </p14:cNvPr>
                <p14:cNvContentPartPr/>
                <p14:nvPr/>
              </p14:nvContentPartPr>
              <p14:xfrm>
                <a:off x="9525682" y="623912"/>
                <a:ext cx="39600" cy="59040"/>
              </p14:xfrm>
            </p:contentPart>
          </mc:Choice>
          <mc:Fallback xmlns="">
            <p:pic>
              <p:nvPicPr>
                <p:cNvPr id="56" name="Freihand 55">
                  <a:extLst>
                    <a:ext uri="{FF2B5EF4-FFF2-40B4-BE49-F238E27FC236}">
                      <a16:creationId xmlns:a16="http://schemas.microsoft.com/office/drawing/2014/main" id="{684DAFC3-2D16-4052-B2B1-800A353C4685}"/>
                    </a:ext>
                  </a:extLst>
                </p:cNvPr>
                <p:cNvPicPr/>
                <p:nvPr/>
              </p:nvPicPr>
              <p:blipFill>
                <a:blip r:embed="rId240"/>
                <a:stretch>
                  <a:fillRect/>
                </a:stretch>
              </p:blipFill>
              <p:spPr>
                <a:xfrm>
                  <a:off x="9521362" y="619592"/>
                  <a:ext cx="48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57" name="Freihand 56">
                  <a:extLst>
                    <a:ext uri="{FF2B5EF4-FFF2-40B4-BE49-F238E27FC236}">
                      <a16:creationId xmlns:a16="http://schemas.microsoft.com/office/drawing/2014/main" id="{E63934DB-A110-4591-AC77-5A7C23C33FB5}"/>
                    </a:ext>
                  </a:extLst>
                </p14:cNvPr>
                <p14:cNvContentPartPr/>
                <p14:nvPr/>
              </p14:nvContentPartPr>
              <p14:xfrm>
                <a:off x="9601282" y="583952"/>
                <a:ext cx="74880" cy="116640"/>
              </p14:xfrm>
            </p:contentPart>
          </mc:Choice>
          <mc:Fallback xmlns="">
            <p:pic>
              <p:nvPicPr>
                <p:cNvPr id="57" name="Freihand 56">
                  <a:extLst>
                    <a:ext uri="{FF2B5EF4-FFF2-40B4-BE49-F238E27FC236}">
                      <a16:creationId xmlns:a16="http://schemas.microsoft.com/office/drawing/2014/main" id="{E63934DB-A110-4591-AC77-5A7C23C33FB5}"/>
                    </a:ext>
                  </a:extLst>
                </p:cNvPr>
                <p:cNvPicPr/>
                <p:nvPr/>
              </p:nvPicPr>
              <p:blipFill>
                <a:blip r:embed="rId242"/>
                <a:stretch>
                  <a:fillRect/>
                </a:stretch>
              </p:blipFill>
              <p:spPr>
                <a:xfrm>
                  <a:off x="9596962" y="579632"/>
                  <a:ext cx="83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58" name="Freihand 57">
                  <a:extLst>
                    <a:ext uri="{FF2B5EF4-FFF2-40B4-BE49-F238E27FC236}">
                      <a16:creationId xmlns:a16="http://schemas.microsoft.com/office/drawing/2014/main" id="{6EAE883C-6C45-4F33-909F-5824376C8CCF}"/>
                    </a:ext>
                  </a:extLst>
                </p14:cNvPr>
                <p14:cNvContentPartPr/>
                <p14:nvPr/>
              </p14:nvContentPartPr>
              <p14:xfrm>
                <a:off x="9659242" y="616352"/>
                <a:ext cx="70200" cy="64080"/>
              </p14:xfrm>
            </p:contentPart>
          </mc:Choice>
          <mc:Fallback xmlns="">
            <p:pic>
              <p:nvPicPr>
                <p:cNvPr id="58" name="Freihand 57">
                  <a:extLst>
                    <a:ext uri="{FF2B5EF4-FFF2-40B4-BE49-F238E27FC236}">
                      <a16:creationId xmlns:a16="http://schemas.microsoft.com/office/drawing/2014/main" id="{6EAE883C-6C45-4F33-909F-5824376C8CCF}"/>
                    </a:ext>
                  </a:extLst>
                </p:cNvPr>
                <p:cNvPicPr/>
                <p:nvPr/>
              </p:nvPicPr>
              <p:blipFill>
                <a:blip r:embed="rId244"/>
                <a:stretch>
                  <a:fillRect/>
                </a:stretch>
              </p:blipFill>
              <p:spPr>
                <a:xfrm>
                  <a:off x="9654922" y="612032"/>
                  <a:ext cx="78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9" name="Freihand 58">
                  <a:extLst>
                    <a:ext uri="{FF2B5EF4-FFF2-40B4-BE49-F238E27FC236}">
                      <a16:creationId xmlns:a16="http://schemas.microsoft.com/office/drawing/2014/main" id="{5F39C618-1601-4729-A7CF-A5FE6FEA488E}"/>
                    </a:ext>
                  </a:extLst>
                </p14:cNvPr>
                <p14:cNvContentPartPr/>
                <p14:nvPr/>
              </p14:nvContentPartPr>
              <p14:xfrm>
                <a:off x="9731962" y="605552"/>
                <a:ext cx="73800" cy="86400"/>
              </p14:xfrm>
            </p:contentPart>
          </mc:Choice>
          <mc:Fallback xmlns="">
            <p:pic>
              <p:nvPicPr>
                <p:cNvPr id="59" name="Freihand 58">
                  <a:extLst>
                    <a:ext uri="{FF2B5EF4-FFF2-40B4-BE49-F238E27FC236}">
                      <a16:creationId xmlns:a16="http://schemas.microsoft.com/office/drawing/2014/main" id="{5F39C618-1601-4729-A7CF-A5FE6FEA488E}"/>
                    </a:ext>
                  </a:extLst>
                </p:cNvPr>
                <p:cNvPicPr/>
                <p:nvPr/>
              </p:nvPicPr>
              <p:blipFill>
                <a:blip r:embed="rId246"/>
                <a:stretch>
                  <a:fillRect/>
                </a:stretch>
              </p:blipFill>
              <p:spPr>
                <a:xfrm>
                  <a:off x="9727642" y="601232"/>
                  <a:ext cx="82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60" name="Freihand 59">
                  <a:extLst>
                    <a:ext uri="{FF2B5EF4-FFF2-40B4-BE49-F238E27FC236}">
                      <a16:creationId xmlns:a16="http://schemas.microsoft.com/office/drawing/2014/main" id="{B692FD61-26BE-48EE-B9BA-086B896188CC}"/>
                    </a:ext>
                  </a:extLst>
                </p14:cNvPr>
                <p14:cNvContentPartPr/>
                <p14:nvPr/>
              </p14:nvContentPartPr>
              <p14:xfrm>
                <a:off x="9797482" y="614912"/>
                <a:ext cx="159480" cy="52560"/>
              </p14:xfrm>
            </p:contentPart>
          </mc:Choice>
          <mc:Fallback xmlns="">
            <p:pic>
              <p:nvPicPr>
                <p:cNvPr id="60" name="Freihand 59">
                  <a:extLst>
                    <a:ext uri="{FF2B5EF4-FFF2-40B4-BE49-F238E27FC236}">
                      <a16:creationId xmlns:a16="http://schemas.microsoft.com/office/drawing/2014/main" id="{B692FD61-26BE-48EE-B9BA-086B896188CC}"/>
                    </a:ext>
                  </a:extLst>
                </p:cNvPr>
                <p:cNvPicPr/>
                <p:nvPr/>
              </p:nvPicPr>
              <p:blipFill>
                <a:blip r:embed="rId248"/>
                <a:stretch>
                  <a:fillRect/>
                </a:stretch>
              </p:blipFill>
              <p:spPr>
                <a:xfrm>
                  <a:off x="9793162" y="610592"/>
                  <a:ext cx="1681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61" name="Freihand 60">
                  <a:extLst>
                    <a:ext uri="{FF2B5EF4-FFF2-40B4-BE49-F238E27FC236}">
                      <a16:creationId xmlns:a16="http://schemas.microsoft.com/office/drawing/2014/main" id="{E0A2AAFD-7B42-4149-A80E-7BAEB33DB15A}"/>
                    </a:ext>
                  </a:extLst>
                </p14:cNvPr>
                <p14:cNvContentPartPr/>
                <p14:nvPr/>
              </p14:nvContentPartPr>
              <p14:xfrm>
                <a:off x="10028962" y="620672"/>
                <a:ext cx="64080" cy="164520"/>
              </p14:xfrm>
            </p:contentPart>
          </mc:Choice>
          <mc:Fallback xmlns="">
            <p:pic>
              <p:nvPicPr>
                <p:cNvPr id="61" name="Freihand 60">
                  <a:extLst>
                    <a:ext uri="{FF2B5EF4-FFF2-40B4-BE49-F238E27FC236}">
                      <a16:creationId xmlns:a16="http://schemas.microsoft.com/office/drawing/2014/main" id="{E0A2AAFD-7B42-4149-A80E-7BAEB33DB15A}"/>
                    </a:ext>
                  </a:extLst>
                </p:cNvPr>
                <p:cNvPicPr/>
                <p:nvPr/>
              </p:nvPicPr>
              <p:blipFill>
                <a:blip r:embed="rId250"/>
                <a:stretch>
                  <a:fillRect/>
                </a:stretch>
              </p:blipFill>
              <p:spPr>
                <a:xfrm>
                  <a:off x="10024642" y="616352"/>
                  <a:ext cx="72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2" name="Freihand 61">
                  <a:extLst>
                    <a:ext uri="{FF2B5EF4-FFF2-40B4-BE49-F238E27FC236}">
                      <a16:creationId xmlns:a16="http://schemas.microsoft.com/office/drawing/2014/main" id="{B2870706-53B0-4A7D-9B08-85036F49E517}"/>
                    </a:ext>
                  </a:extLst>
                </p14:cNvPr>
                <p14:cNvContentPartPr/>
                <p14:nvPr/>
              </p14:nvContentPartPr>
              <p14:xfrm>
                <a:off x="10117522" y="604112"/>
                <a:ext cx="119880" cy="73080"/>
              </p14:xfrm>
            </p:contentPart>
          </mc:Choice>
          <mc:Fallback xmlns="">
            <p:pic>
              <p:nvPicPr>
                <p:cNvPr id="62" name="Freihand 61">
                  <a:extLst>
                    <a:ext uri="{FF2B5EF4-FFF2-40B4-BE49-F238E27FC236}">
                      <a16:creationId xmlns:a16="http://schemas.microsoft.com/office/drawing/2014/main" id="{B2870706-53B0-4A7D-9B08-85036F49E517}"/>
                    </a:ext>
                  </a:extLst>
                </p:cNvPr>
                <p:cNvPicPr/>
                <p:nvPr/>
              </p:nvPicPr>
              <p:blipFill>
                <a:blip r:embed="rId252"/>
                <a:stretch>
                  <a:fillRect/>
                </a:stretch>
              </p:blipFill>
              <p:spPr>
                <a:xfrm>
                  <a:off x="10113202" y="599792"/>
                  <a:ext cx="128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63" name="Freihand 62">
                  <a:extLst>
                    <a:ext uri="{FF2B5EF4-FFF2-40B4-BE49-F238E27FC236}">
                      <a16:creationId xmlns:a16="http://schemas.microsoft.com/office/drawing/2014/main" id="{2A73E762-7A99-4D01-B1EC-74B56A198F31}"/>
                    </a:ext>
                  </a:extLst>
                </p14:cNvPr>
                <p14:cNvContentPartPr/>
                <p14:nvPr/>
              </p14:nvContentPartPr>
              <p14:xfrm>
                <a:off x="10239202" y="505832"/>
                <a:ext cx="291600" cy="142200"/>
              </p14:xfrm>
            </p:contentPart>
          </mc:Choice>
          <mc:Fallback xmlns="">
            <p:pic>
              <p:nvPicPr>
                <p:cNvPr id="63" name="Freihand 62">
                  <a:extLst>
                    <a:ext uri="{FF2B5EF4-FFF2-40B4-BE49-F238E27FC236}">
                      <a16:creationId xmlns:a16="http://schemas.microsoft.com/office/drawing/2014/main" id="{2A73E762-7A99-4D01-B1EC-74B56A198F31}"/>
                    </a:ext>
                  </a:extLst>
                </p:cNvPr>
                <p:cNvPicPr/>
                <p:nvPr/>
              </p:nvPicPr>
              <p:blipFill>
                <a:blip r:embed="rId254"/>
                <a:stretch>
                  <a:fillRect/>
                </a:stretch>
              </p:blipFill>
              <p:spPr>
                <a:xfrm>
                  <a:off x="10234882" y="501512"/>
                  <a:ext cx="300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5713" name="Freihand 115712">
                  <a:extLst>
                    <a:ext uri="{FF2B5EF4-FFF2-40B4-BE49-F238E27FC236}">
                      <a16:creationId xmlns:a16="http://schemas.microsoft.com/office/drawing/2014/main" id="{433516FE-4D9E-4F8A-B1B2-41880649DC03}"/>
                    </a:ext>
                  </a:extLst>
                </p14:cNvPr>
                <p14:cNvContentPartPr/>
                <p14:nvPr/>
              </p14:nvContentPartPr>
              <p14:xfrm>
                <a:off x="8815042" y="1036112"/>
                <a:ext cx="89280" cy="213480"/>
              </p14:xfrm>
            </p:contentPart>
          </mc:Choice>
          <mc:Fallback xmlns="">
            <p:pic>
              <p:nvPicPr>
                <p:cNvPr id="115713" name="Freihand 115712">
                  <a:extLst>
                    <a:ext uri="{FF2B5EF4-FFF2-40B4-BE49-F238E27FC236}">
                      <a16:creationId xmlns:a16="http://schemas.microsoft.com/office/drawing/2014/main" id="{433516FE-4D9E-4F8A-B1B2-41880649DC03}"/>
                    </a:ext>
                  </a:extLst>
                </p:cNvPr>
                <p:cNvPicPr/>
                <p:nvPr/>
              </p:nvPicPr>
              <p:blipFill>
                <a:blip r:embed="rId256"/>
                <a:stretch>
                  <a:fillRect/>
                </a:stretch>
              </p:blipFill>
              <p:spPr>
                <a:xfrm>
                  <a:off x="8810722" y="1031792"/>
                  <a:ext cx="97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5714" name="Freihand 115713">
                  <a:extLst>
                    <a:ext uri="{FF2B5EF4-FFF2-40B4-BE49-F238E27FC236}">
                      <a16:creationId xmlns:a16="http://schemas.microsoft.com/office/drawing/2014/main" id="{73E08F03-FE9D-4FA2-A25B-4F1D785D81A8}"/>
                    </a:ext>
                  </a:extLst>
                </p14:cNvPr>
                <p14:cNvContentPartPr/>
                <p14:nvPr/>
              </p14:nvContentPartPr>
              <p14:xfrm>
                <a:off x="8958682" y="1026032"/>
                <a:ext cx="10800" cy="83880"/>
              </p14:xfrm>
            </p:contentPart>
          </mc:Choice>
          <mc:Fallback xmlns="">
            <p:pic>
              <p:nvPicPr>
                <p:cNvPr id="115714" name="Freihand 115713">
                  <a:extLst>
                    <a:ext uri="{FF2B5EF4-FFF2-40B4-BE49-F238E27FC236}">
                      <a16:creationId xmlns:a16="http://schemas.microsoft.com/office/drawing/2014/main" id="{73E08F03-FE9D-4FA2-A25B-4F1D785D81A8}"/>
                    </a:ext>
                  </a:extLst>
                </p:cNvPr>
                <p:cNvPicPr/>
                <p:nvPr/>
              </p:nvPicPr>
              <p:blipFill>
                <a:blip r:embed="rId258"/>
                <a:stretch>
                  <a:fillRect/>
                </a:stretch>
              </p:blipFill>
              <p:spPr>
                <a:xfrm>
                  <a:off x="8954362" y="1021712"/>
                  <a:ext cx="19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5717" name="Freihand 115716">
                  <a:extLst>
                    <a:ext uri="{FF2B5EF4-FFF2-40B4-BE49-F238E27FC236}">
                      <a16:creationId xmlns:a16="http://schemas.microsoft.com/office/drawing/2014/main" id="{20CE47D3-8C41-4DD5-9923-A2B7F41048F9}"/>
                    </a:ext>
                  </a:extLst>
                </p14:cNvPr>
                <p14:cNvContentPartPr/>
                <p14:nvPr/>
              </p14:nvContentPartPr>
              <p14:xfrm>
                <a:off x="8893882" y="910472"/>
                <a:ext cx="130320" cy="100440"/>
              </p14:xfrm>
            </p:contentPart>
          </mc:Choice>
          <mc:Fallback xmlns="">
            <p:pic>
              <p:nvPicPr>
                <p:cNvPr id="115717" name="Freihand 115716">
                  <a:extLst>
                    <a:ext uri="{FF2B5EF4-FFF2-40B4-BE49-F238E27FC236}">
                      <a16:creationId xmlns:a16="http://schemas.microsoft.com/office/drawing/2014/main" id="{20CE47D3-8C41-4DD5-9923-A2B7F41048F9}"/>
                    </a:ext>
                  </a:extLst>
                </p:cNvPr>
                <p:cNvPicPr/>
                <p:nvPr/>
              </p:nvPicPr>
              <p:blipFill>
                <a:blip r:embed="rId260"/>
                <a:stretch>
                  <a:fillRect/>
                </a:stretch>
              </p:blipFill>
              <p:spPr>
                <a:xfrm>
                  <a:off x="8889562" y="906152"/>
                  <a:ext cx="138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5719" name="Freihand 115718">
                  <a:extLst>
                    <a:ext uri="{FF2B5EF4-FFF2-40B4-BE49-F238E27FC236}">
                      <a16:creationId xmlns:a16="http://schemas.microsoft.com/office/drawing/2014/main" id="{6F50320E-8B95-4411-83C3-B7696A319EA0}"/>
                    </a:ext>
                  </a:extLst>
                </p14:cNvPr>
                <p14:cNvContentPartPr/>
                <p14:nvPr/>
              </p14:nvContentPartPr>
              <p14:xfrm>
                <a:off x="9186202" y="994352"/>
                <a:ext cx="66600" cy="106200"/>
              </p14:xfrm>
            </p:contentPart>
          </mc:Choice>
          <mc:Fallback xmlns="">
            <p:pic>
              <p:nvPicPr>
                <p:cNvPr id="115719" name="Freihand 115718">
                  <a:extLst>
                    <a:ext uri="{FF2B5EF4-FFF2-40B4-BE49-F238E27FC236}">
                      <a16:creationId xmlns:a16="http://schemas.microsoft.com/office/drawing/2014/main" id="{6F50320E-8B95-4411-83C3-B7696A319EA0}"/>
                    </a:ext>
                  </a:extLst>
                </p:cNvPr>
                <p:cNvPicPr/>
                <p:nvPr/>
              </p:nvPicPr>
              <p:blipFill>
                <a:blip r:embed="rId262"/>
                <a:stretch>
                  <a:fillRect/>
                </a:stretch>
              </p:blipFill>
              <p:spPr>
                <a:xfrm>
                  <a:off x="9181882" y="990032"/>
                  <a:ext cx="752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5720" name="Freihand 115719">
                  <a:extLst>
                    <a:ext uri="{FF2B5EF4-FFF2-40B4-BE49-F238E27FC236}">
                      <a16:creationId xmlns:a16="http://schemas.microsoft.com/office/drawing/2014/main" id="{D5E8A8AB-973A-491C-A289-4077A311297E}"/>
                    </a:ext>
                  </a:extLst>
                </p14:cNvPr>
                <p14:cNvContentPartPr/>
                <p14:nvPr/>
              </p14:nvContentPartPr>
              <p14:xfrm>
                <a:off x="9241642" y="998672"/>
                <a:ext cx="15840" cy="95760"/>
              </p14:xfrm>
            </p:contentPart>
          </mc:Choice>
          <mc:Fallback xmlns="">
            <p:pic>
              <p:nvPicPr>
                <p:cNvPr id="115720" name="Freihand 115719">
                  <a:extLst>
                    <a:ext uri="{FF2B5EF4-FFF2-40B4-BE49-F238E27FC236}">
                      <a16:creationId xmlns:a16="http://schemas.microsoft.com/office/drawing/2014/main" id="{D5E8A8AB-973A-491C-A289-4077A311297E}"/>
                    </a:ext>
                  </a:extLst>
                </p:cNvPr>
                <p:cNvPicPr/>
                <p:nvPr/>
              </p:nvPicPr>
              <p:blipFill>
                <a:blip r:embed="rId264"/>
                <a:stretch>
                  <a:fillRect/>
                </a:stretch>
              </p:blipFill>
              <p:spPr>
                <a:xfrm>
                  <a:off x="9237322" y="994352"/>
                  <a:ext cx="24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5721" name="Freihand 115720">
                  <a:extLst>
                    <a:ext uri="{FF2B5EF4-FFF2-40B4-BE49-F238E27FC236}">
                      <a16:creationId xmlns:a16="http://schemas.microsoft.com/office/drawing/2014/main" id="{4CB68094-6E2A-47EB-8036-1F442332A22C}"/>
                    </a:ext>
                  </a:extLst>
                </p14:cNvPr>
                <p14:cNvContentPartPr/>
                <p14:nvPr/>
              </p14:nvContentPartPr>
              <p14:xfrm>
                <a:off x="9194482" y="986792"/>
                <a:ext cx="172080" cy="106560"/>
              </p14:xfrm>
            </p:contentPart>
          </mc:Choice>
          <mc:Fallback xmlns="">
            <p:pic>
              <p:nvPicPr>
                <p:cNvPr id="115721" name="Freihand 115720">
                  <a:extLst>
                    <a:ext uri="{FF2B5EF4-FFF2-40B4-BE49-F238E27FC236}">
                      <a16:creationId xmlns:a16="http://schemas.microsoft.com/office/drawing/2014/main" id="{4CB68094-6E2A-47EB-8036-1F442332A22C}"/>
                    </a:ext>
                  </a:extLst>
                </p:cNvPr>
                <p:cNvPicPr/>
                <p:nvPr/>
              </p:nvPicPr>
              <p:blipFill>
                <a:blip r:embed="rId266"/>
                <a:stretch>
                  <a:fillRect/>
                </a:stretch>
              </p:blipFill>
              <p:spPr>
                <a:xfrm>
                  <a:off x="9190162" y="982472"/>
                  <a:ext cx="180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5722" name="Freihand 115721">
                  <a:extLst>
                    <a:ext uri="{FF2B5EF4-FFF2-40B4-BE49-F238E27FC236}">
                      <a16:creationId xmlns:a16="http://schemas.microsoft.com/office/drawing/2014/main" id="{928A9156-A05F-47A4-B48C-4B50C0F413D9}"/>
                    </a:ext>
                  </a:extLst>
                </p14:cNvPr>
                <p14:cNvContentPartPr/>
                <p14:nvPr/>
              </p14:nvContentPartPr>
              <p14:xfrm>
                <a:off x="9403282" y="996152"/>
                <a:ext cx="61200" cy="80640"/>
              </p14:xfrm>
            </p:contentPart>
          </mc:Choice>
          <mc:Fallback xmlns="">
            <p:pic>
              <p:nvPicPr>
                <p:cNvPr id="115722" name="Freihand 115721">
                  <a:extLst>
                    <a:ext uri="{FF2B5EF4-FFF2-40B4-BE49-F238E27FC236}">
                      <a16:creationId xmlns:a16="http://schemas.microsoft.com/office/drawing/2014/main" id="{928A9156-A05F-47A4-B48C-4B50C0F413D9}"/>
                    </a:ext>
                  </a:extLst>
                </p:cNvPr>
                <p:cNvPicPr/>
                <p:nvPr/>
              </p:nvPicPr>
              <p:blipFill>
                <a:blip r:embed="rId268"/>
                <a:stretch>
                  <a:fillRect/>
                </a:stretch>
              </p:blipFill>
              <p:spPr>
                <a:xfrm>
                  <a:off x="9398962" y="991832"/>
                  <a:ext cx="69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15723" name="Freihand 115722">
                  <a:extLst>
                    <a:ext uri="{FF2B5EF4-FFF2-40B4-BE49-F238E27FC236}">
                      <a16:creationId xmlns:a16="http://schemas.microsoft.com/office/drawing/2014/main" id="{22FAD00E-AB7F-466A-A205-BAED06FAE73A}"/>
                    </a:ext>
                  </a:extLst>
                </p14:cNvPr>
                <p14:cNvContentPartPr/>
                <p14:nvPr/>
              </p14:nvContentPartPr>
              <p14:xfrm>
                <a:off x="9407962" y="1063112"/>
                <a:ext cx="70560" cy="46800"/>
              </p14:xfrm>
            </p:contentPart>
          </mc:Choice>
          <mc:Fallback xmlns="">
            <p:pic>
              <p:nvPicPr>
                <p:cNvPr id="115723" name="Freihand 115722">
                  <a:extLst>
                    <a:ext uri="{FF2B5EF4-FFF2-40B4-BE49-F238E27FC236}">
                      <a16:creationId xmlns:a16="http://schemas.microsoft.com/office/drawing/2014/main" id="{22FAD00E-AB7F-466A-A205-BAED06FAE73A}"/>
                    </a:ext>
                  </a:extLst>
                </p:cNvPr>
                <p:cNvPicPr/>
                <p:nvPr/>
              </p:nvPicPr>
              <p:blipFill>
                <a:blip r:embed="rId270"/>
                <a:stretch>
                  <a:fillRect/>
                </a:stretch>
              </p:blipFill>
              <p:spPr>
                <a:xfrm>
                  <a:off x="9403642" y="1058792"/>
                  <a:ext cx="792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15724" name="Freihand 115723">
                  <a:extLst>
                    <a:ext uri="{FF2B5EF4-FFF2-40B4-BE49-F238E27FC236}">
                      <a16:creationId xmlns:a16="http://schemas.microsoft.com/office/drawing/2014/main" id="{D6410D05-1352-4C86-AEF7-A34AA6423DF0}"/>
                    </a:ext>
                  </a:extLst>
                </p14:cNvPr>
                <p14:cNvContentPartPr/>
                <p14:nvPr/>
              </p14:nvContentPartPr>
              <p14:xfrm>
                <a:off x="9556282" y="952592"/>
                <a:ext cx="6120" cy="108000"/>
              </p14:xfrm>
            </p:contentPart>
          </mc:Choice>
          <mc:Fallback xmlns="">
            <p:pic>
              <p:nvPicPr>
                <p:cNvPr id="115724" name="Freihand 115723">
                  <a:extLst>
                    <a:ext uri="{FF2B5EF4-FFF2-40B4-BE49-F238E27FC236}">
                      <a16:creationId xmlns:a16="http://schemas.microsoft.com/office/drawing/2014/main" id="{D6410D05-1352-4C86-AEF7-A34AA6423DF0}"/>
                    </a:ext>
                  </a:extLst>
                </p:cNvPr>
                <p:cNvPicPr/>
                <p:nvPr/>
              </p:nvPicPr>
              <p:blipFill>
                <a:blip r:embed="rId272"/>
                <a:stretch>
                  <a:fillRect/>
                </a:stretch>
              </p:blipFill>
              <p:spPr>
                <a:xfrm>
                  <a:off x="9551962" y="948272"/>
                  <a:ext cx="14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5725" name="Freihand 115724">
                  <a:extLst>
                    <a:ext uri="{FF2B5EF4-FFF2-40B4-BE49-F238E27FC236}">
                      <a16:creationId xmlns:a16="http://schemas.microsoft.com/office/drawing/2014/main" id="{7ECC2FFF-131E-448A-BB04-9BF8C78EC63E}"/>
                    </a:ext>
                  </a:extLst>
                </p14:cNvPr>
                <p14:cNvContentPartPr/>
                <p14:nvPr/>
              </p14:nvContentPartPr>
              <p14:xfrm>
                <a:off x="9506602" y="1028192"/>
                <a:ext cx="100800" cy="69480"/>
              </p14:xfrm>
            </p:contentPart>
          </mc:Choice>
          <mc:Fallback xmlns="">
            <p:pic>
              <p:nvPicPr>
                <p:cNvPr id="115725" name="Freihand 115724">
                  <a:extLst>
                    <a:ext uri="{FF2B5EF4-FFF2-40B4-BE49-F238E27FC236}">
                      <a16:creationId xmlns:a16="http://schemas.microsoft.com/office/drawing/2014/main" id="{7ECC2FFF-131E-448A-BB04-9BF8C78EC63E}"/>
                    </a:ext>
                  </a:extLst>
                </p:cNvPr>
                <p:cNvPicPr/>
                <p:nvPr/>
              </p:nvPicPr>
              <p:blipFill>
                <a:blip r:embed="rId274"/>
                <a:stretch>
                  <a:fillRect/>
                </a:stretch>
              </p:blipFill>
              <p:spPr>
                <a:xfrm>
                  <a:off x="9502282" y="1023872"/>
                  <a:ext cx="109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5726" name="Freihand 115725">
                  <a:extLst>
                    <a:ext uri="{FF2B5EF4-FFF2-40B4-BE49-F238E27FC236}">
                      <a16:creationId xmlns:a16="http://schemas.microsoft.com/office/drawing/2014/main" id="{E51A3D19-CA51-4B0E-BDF0-49F49687569F}"/>
                    </a:ext>
                  </a:extLst>
                </p14:cNvPr>
                <p14:cNvContentPartPr/>
                <p14:nvPr/>
              </p14:nvContentPartPr>
              <p14:xfrm>
                <a:off x="9778762" y="993992"/>
                <a:ext cx="24840" cy="86400"/>
              </p14:xfrm>
            </p:contentPart>
          </mc:Choice>
          <mc:Fallback xmlns="">
            <p:pic>
              <p:nvPicPr>
                <p:cNvPr id="115726" name="Freihand 115725">
                  <a:extLst>
                    <a:ext uri="{FF2B5EF4-FFF2-40B4-BE49-F238E27FC236}">
                      <a16:creationId xmlns:a16="http://schemas.microsoft.com/office/drawing/2014/main" id="{E51A3D19-CA51-4B0E-BDF0-49F49687569F}"/>
                    </a:ext>
                  </a:extLst>
                </p:cNvPr>
                <p:cNvPicPr/>
                <p:nvPr/>
              </p:nvPicPr>
              <p:blipFill>
                <a:blip r:embed="rId276"/>
                <a:stretch>
                  <a:fillRect/>
                </a:stretch>
              </p:blipFill>
              <p:spPr>
                <a:xfrm>
                  <a:off x="9774442" y="989672"/>
                  <a:ext cx="33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5727" name="Freihand 115726">
                  <a:extLst>
                    <a:ext uri="{FF2B5EF4-FFF2-40B4-BE49-F238E27FC236}">
                      <a16:creationId xmlns:a16="http://schemas.microsoft.com/office/drawing/2014/main" id="{C964F3B1-CA9D-4F51-B57C-67FA2B445852}"/>
                    </a:ext>
                  </a:extLst>
                </p14:cNvPr>
                <p14:cNvContentPartPr/>
                <p14:nvPr/>
              </p14:nvContentPartPr>
              <p14:xfrm>
                <a:off x="9822682" y="977432"/>
                <a:ext cx="16560" cy="86400"/>
              </p14:xfrm>
            </p:contentPart>
          </mc:Choice>
          <mc:Fallback xmlns="">
            <p:pic>
              <p:nvPicPr>
                <p:cNvPr id="115727" name="Freihand 115726">
                  <a:extLst>
                    <a:ext uri="{FF2B5EF4-FFF2-40B4-BE49-F238E27FC236}">
                      <a16:creationId xmlns:a16="http://schemas.microsoft.com/office/drawing/2014/main" id="{C964F3B1-CA9D-4F51-B57C-67FA2B445852}"/>
                    </a:ext>
                  </a:extLst>
                </p:cNvPr>
                <p:cNvPicPr/>
                <p:nvPr/>
              </p:nvPicPr>
              <p:blipFill>
                <a:blip r:embed="rId278"/>
                <a:stretch>
                  <a:fillRect/>
                </a:stretch>
              </p:blipFill>
              <p:spPr>
                <a:xfrm>
                  <a:off x="9818362" y="973112"/>
                  <a:ext cx="25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5728" name="Freihand 115727">
                  <a:extLst>
                    <a:ext uri="{FF2B5EF4-FFF2-40B4-BE49-F238E27FC236}">
                      <a16:creationId xmlns:a16="http://schemas.microsoft.com/office/drawing/2014/main" id="{3A5AE79D-17BF-4E4E-8F33-A84E872CCFDD}"/>
                    </a:ext>
                  </a:extLst>
                </p14:cNvPr>
                <p14:cNvContentPartPr/>
                <p14:nvPr/>
              </p14:nvContentPartPr>
              <p14:xfrm>
                <a:off x="9721162" y="929912"/>
                <a:ext cx="146880" cy="42120"/>
              </p14:xfrm>
            </p:contentPart>
          </mc:Choice>
          <mc:Fallback xmlns="">
            <p:pic>
              <p:nvPicPr>
                <p:cNvPr id="115728" name="Freihand 115727">
                  <a:extLst>
                    <a:ext uri="{FF2B5EF4-FFF2-40B4-BE49-F238E27FC236}">
                      <a16:creationId xmlns:a16="http://schemas.microsoft.com/office/drawing/2014/main" id="{3A5AE79D-17BF-4E4E-8F33-A84E872CCFDD}"/>
                    </a:ext>
                  </a:extLst>
                </p:cNvPr>
                <p:cNvPicPr/>
                <p:nvPr/>
              </p:nvPicPr>
              <p:blipFill>
                <a:blip r:embed="rId280"/>
                <a:stretch>
                  <a:fillRect/>
                </a:stretch>
              </p:blipFill>
              <p:spPr>
                <a:xfrm>
                  <a:off x="9716842" y="925592"/>
                  <a:ext cx="155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5729" name="Freihand 115728">
                  <a:extLst>
                    <a:ext uri="{FF2B5EF4-FFF2-40B4-BE49-F238E27FC236}">
                      <a16:creationId xmlns:a16="http://schemas.microsoft.com/office/drawing/2014/main" id="{5D6C0EE7-405E-49F1-AD16-1EDF656E9B92}"/>
                    </a:ext>
                  </a:extLst>
                </p14:cNvPr>
                <p14:cNvContentPartPr/>
                <p14:nvPr/>
              </p14:nvContentPartPr>
              <p14:xfrm>
                <a:off x="9953722" y="951512"/>
                <a:ext cx="27720" cy="117720"/>
              </p14:xfrm>
            </p:contentPart>
          </mc:Choice>
          <mc:Fallback xmlns="">
            <p:pic>
              <p:nvPicPr>
                <p:cNvPr id="115729" name="Freihand 115728">
                  <a:extLst>
                    <a:ext uri="{FF2B5EF4-FFF2-40B4-BE49-F238E27FC236}">
                      <a16:creationId xmlns:a16="http://schemas.microsoft.com/office/drawing/2014/main" id="{5D6C0EE7-405E-49F1-AD16-1EDF656E9B92}"/>
                    </a:ext>
                  </a:extLst>
                </p:cNvPr>
                <p:cNvPicPr/>
                <p:nvPr/>
              </p:nvPicPr>
              <p:blipFill>
                <a:blip r:embed="rId282"/>
                <a:stretch>
                  <a:fillRect/>
                </a:stretch>
              </p:blipFill>
              <p:spPr>
                <a:xfrm>
                  <a:off x="9949402" y="947192"/>
                  <a:ext cx="36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5730" name="Freihand 115729">
                  <a:extLst>
                    <a:ext uri="{FF2B5EF4-FFF2-40B4-BE49-F238E27FC236}">
                      <a16:creationId xmlns:a16="http://schemas.microsoft.com/office/drawing/2014/main" id="{7565E687-FA6F-4536-97AB-D913F35B4984}"/>
                    </a:ext>
                  </a:extLst>
                </p14:cNvPr>
                <p14:cNvContentPartPr/>
                <p14:nvPr/>
              </p14:nvContentPartPr>
              <p14:xfrm>
                <a:off x="9897202" y="888512"/>
                <a:ext cx="145800" cy="77400"/>
              </p14:xfrm>
            </p:contentPart>
          </mc:Choice>
          <mc:Fallback xmlns="">
            <p:pic>
              <p:nvPicPr>
                <p:cNvPr id="115730" name="Freihand 115729">
                  <a:extLst>
                    <a:ext uri="{FF2B5EF4-FFF2-40B4-BE49-F238E27FC236}">
                      <a16:creationId xmlns:a16="http://schemas.microsoft.com/office/drawing/2014/main" id="{7565E687-FA6F-4536-97AB-D913F35B4984}"/>
                    </a:ext>
                  </a:extLst>
                </p:cNvPr>
                <p:cNvPicPr/>
                <p:nvPr/>
              </p:nvPicPr>
              <p:blipFill>
                <a:blip r:embed="rId284"/>
                <a:stretch>
                  <a:fillRect/>
                </a:stretch>
              </p:blipFill>
              <p:spPr>
                <a:xfrm>
                  <a:off x="9892882" y="884192"/>
                  <a:ext cx="154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5825" name="Freihand 115824">
                  <a:extLst>
                    <a:ext uri="{FF2B5EF4-FFF2-40B4-BE49-F238E27FC236}">
                      <a16:creationId xmlns:a16="http://schemas.microsoft.com/office/drawing/2014/main" id="{036D142E-9AF6-4C1E-8D24-57454DAD5109}"/>
                    </a:ext>
                  </a:extLst>
                </p14:cNvPr>
                <p14:cNvContentPartPr/>
                <p14:nvPr/>
              </p14:nvContentPartPr>
              <p14:xfrm>
                <a:off x="2859101" y="753152"/>
                <a:ext cx="4990320" cy="530280"/>
              </p14:xfrm>
            </p:contentPart>
          </mc:Choice>
          <mc:Fallback xmlns="">
            <p:pic>
              <p:nvPicPr>
                <p:cNvPr id="115825" name="Freihand 115824">
                  <a:extLst>
                    <a:ext uri="{FF2B5EF4-FFF2-40B4-BE49-F238E27FC236}">
                      <a16:creationId xmlns:a16="http://schemas.microsoft.com/office/drawing/2014/main" id="{036D142E-9AF6-4C1E-8D24-57454DAD5109}"/>
                    </a:ext>
                  </a:extLst>
                </p:cNvPr>
                <p:cNvPicPr/>
                <p:nvPr/>
              </p:nvPicPr>
              <p:blipFill>
                <a:blip r:embed="rId286"/>
                <a:stretch>
                  <a:fillRect/>
                </a:stretch>
              </p:blipFill>
              <p:spPr>
                <a:xfrm>
                  <a:off x="2854781" y="748832"/>
                  <a:ext cx="4998960" cy="538920"/>
                </a:xfrm>
                <a:prstGeom prst="rect">
                  <a:avLst/>
                </a:prstGeom>
              </p:spPr>
            </p:pic>
          </mc:Fallback>
        </mc:AlternateContent>
      </p:gr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96AF35F-E75F-4B55-AEFB-F26C41F31BA0}"/>
                  </a:ext>
                </a:extLst>
              </p14:cNvPr>
              <p14:cNvContentPartPr/>
              <p14:nvPr/>
            </p14:nvContentPartPr>
            <p14:xfrm>
              <a:off x="3375442" y="1613552"/>
              <a:ext cx="2780640" cy="540360"/>
            </p14:xfrm>
          </p:contentPart>
        </mc:Choice>
        <mc:Fallback xmlns="">
          <p:pic>
            <p:nvPicPr>
              <p:cNvPr id="2" name="Freihand 1">
                <a:extLst>
                  <a:ext uri="{FF2B5EF4-FFF2-40B4-BE49-F238E27FC236}">
                    <a16:creationId xmlns:a16="http://schemas.microsoft.com/office/drawing/2014/main" id="{C96AF35F-E75F-4B55-AEFB-F26C41F31BA0}"/>
                  </a:ext>
                </a:extLst>
              </p:cNvPr>
              <p:cNvPicPr/>
              <p:nvPr/>
            </p:nvPicPr>
            <p:blipFill>
              <a:blip r:embed="rId4"/>
              <a:stretch>
                <a:fillRect/>
              </a:stretch>
            </p:blipFill>
            <p:spPr>
              <a:xfrm>
                <a:off x="3371122" y="1609232"/>
                <a:ext cx="278928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F0B230A-05C8-4421-B87F-A6FD0BC9DC27}"/>
                  </a:ext>
                </a:extLst>
              </p14:cNvPr>
              <p14:cNvContentPartPr/>
              <p14:nvPr/>
            </p14:nvContentPartPr>
            <p14:xfrm>
              <a:off x="3185362" y="2223752"/>
              <a:ext cx="1008000" cy="488160"/>
            </p14:xfrm>
          </p:contentPart>
        </mc:Choice>
        <mc:Fallback xmlns="">
          <p:pic>
            <p:nvPicPr>
              <p:cNvPr id="3" name="Freihand 2">
                <a:extLst>
                  <a:ext uri="{FF2B5EF4-FFF2-40B4-BE49-F238E27FC236}">
                    <a16:creationId xmlns:a16="http://schemas.microsoft.com/office/drawing/2014/main" id="{6F0B230A-05C8-4421-B87F-A6FD0BC9DC27}"/>
                  </a:ext>
                </a:extLst>
              </p:cNvPr>
              <p:cNvPicPr/>
              <p:nvPr/>
            </p:nvPicPr>
            <p:blipFill>
              <a:blip r:embed="rId6"/>
              <a:stretch>
                <a:fillRect/>
              </a:stretch>
            </p:blipFill>
            <p:spPr>
              <a:xfrm>
                <a:off x="3181042" y="2219432"/>
                <a:ext cx="101664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0D7362A-3BB4-4186-9D62-7ECF732E2AE6}"/>
                  </a:ext>
                </a:extLst>
              </p14:cNvPr>
              <p14:cNvContentPartPr/>
              <p14:nvPr/>
            </p14:nvContentPartPr>
            <p14:xfrm>
              <a:off x="2149642" y="2914232"/>
              <a:ext cx="3232440" cy="36720"/>
            </p14:xfrm>
          </p:contentPart>
        </mc:Choice>
        <mc:Fallback xmlns="">
          <p:pic>
            <p:nvPicPr>
              <p:cNvPr id="4" name="Freihand 3">
                <a:extLst>
                  <a:ext uri="{FF2B5EF4-FFF2-40B4-BE49-F238E27FC236}">
                    <a16:creationId xmlns:a16="http://schemas.microsoft.com/office/drawing/2014/main" id="{60D7362A-3BB4-4186-9D62-7ECF732E2AE6}"/>
                  </a:ext>
                </a:extLst>
              </p:cNvPr>
              <p:cNvPicPr/>
              <p:nvPr/>
            </p:nvPicPr>
            <p:blipFill>
              <a:blip r:embed="rId8"/>
              <a:stretch>
                <a:fillRect/>
              </a:stretch>
            </p:blipFill>
            <p:spPr>
              <a:xfrm>
                <a:off x="2145322" y="2909912"/>
                <a:ext cx="3241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79130470-B6C5-4204-9E3D-C7FA831ED532}"/>
                  </a:ext>
                </a:extLst>
              </p14:cNvPr>
              <p14:cNvContentPartPr/>
              <p14:nvPr/>
            </p14:nvContentPartPr>
            <p14:xfrm>
              <a:off x="316882" y="3480152"/>
              <a:ext cx="1157760" cy="16200"/>
            </p14:xfrm>
          </p:contentPart>
        </mc:Choice>
        <mc:Fallback xmlns="">
          <p:pic>
            <p:nvPicPr>
              <p:cNvPr id="5" name="Freihand 4">
                <a:extLst>
                  <a:ext uri="{FF2B5EF4-FFF2-40B4-BE49-F238E27FC236}">
                    <a16:creationId xmlns:a16="http://schemas.microsoft.com/office/drawing/2014/main" id="{79130470-B6C5-4204-9E3D-C7FA831ED532}"/>
                  </a:ext>
                </a:extLst>
              </p:cNvPr>
              <p:cNvPicPr/>
              <p:nvPr/>
            </p:nvPicPr>
            <p:blipFill>
              <a:blip r:embed="rId10"/>
              <a:stretch>
                <a:fillRect/>
              </a:stretch>
            </p:blipFill>
            <p:spPr>
              <a:xfrm>
                <a:off x="312562" y="3475832"/>
                <a:ext cx="11664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59702DE3-9793-4959-B103-B2A971AD24D7}"/>
                  </a:ext>
                </a:extLst>
              </p14:cNvPr>
              <p14:cNvContentPartPr/>
              <p14:nvPr/>
            </p14:nvContentPartPr>
            <p14:xfrm>
              <a:off x="4840282" y="3468272"/>
              <a:ext cx="2148120" cy="76680"/>
            </p14:xfrm>
          </p:contentPart>
        </mc:Choice>
        <mc:Fallback xmlns="">
          <p:pic>
            <p:nvPicPr>
              <p:cNvPr id="6" name="Freihand 5">
                <a:extLst>
                  <a:ext uri="{FF2B5EF4-FFF2-40B4-BE49-F238E27FC236}">
                    <a16:creationId xmlns:a16="http://schemas.microsoft.com/office/drawing/2014/main" id="{59702DE3-9793-4959-B103-B2A971AD24D7}"/>
                  </a:ext>
                </a:extLst>
              </p:cNvPr>
              <p:cNvPicPr/>
              <p:nvPr/>
            </p:nvPicPr>
            <p:blipFill>
              <a:blip r:embed="rId12"/>
              <a:stretch>
                <a:fillRect/>
              </a:stretch>
            </p:blipFill>
            <p:spPr>
              <a:xfrm>
                <a:off x="4835962" y="3463952"/>
                <a:ext cx="2156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6" name="Freihand 55">
                <a:extLst>
                  <a:ext uri="{FF2B5EF4-FFF2-40B4-BE49-F238E27FC236}">
                    <a16:creationId xmlns:a16="http://schemas.microsoft.com/office/drawing/2014/main" id="{0B1C930B-8D00-4CD9-AD8C-893BE24A50D4}"/>
                  </a:ext>
                </a:extLst>
              </p14:cNvPr>
              <p14:cNvContentPartPr/>
              <p14:nvPr/>
            </p14:nvContentPartPr>
            <p14:xfrm>
              <a:off x="7519762" y="2267672"/>
              <a:ext cx="299160" cy="182520"/>
            </p14:xfrm>
          </p:contentPart>
        </mc:Choice>
        <mc:Fallback xmlns="">
          <p:pic>
            <p:nvPicPr>
              <p:cNvPr id="56" name="Freihand 55">
                <a:extLst>
                  <a:ext uri="{FF2B5EF4-FFF2-40B4-BE49-F238E27FC236}">
                    <a16:creationId xmlns:a16="http://schemas.microsoft.com/office/drawing/2014/main" id="{0B1C930B-8D00-4CD9-AD8C-893BE24A50D4}"/>
                  </a:ext>
                </a:extLst>
              </p:cNvPr>
              <p:cNvPicPr/>
              <p:nvPr/>
            </p:nvPicPr>
            <p:blipFill>
              <a:blip r:embed="rId14"/>
              <a:stretch>
                <a:fillRect/>
              </a:stretch>
            </p:blipFill>
            <p:spPr>
              <a:xfrm>
                <a:off x="7515442" y="2263352"/>
                <a:ext cx="3078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6791" name="Freihand 116790">
                <a:extLst>
                  <a:ext uri="{FF2B5EF4-FFF2-40B4-BE49-F238E27FC236}">
                    <a16:creationId xmlns:a16="http://schemas.microsoft.com/office/drawing/2014/main" id="{1154879C-4811-4265-A1BA-358CE81C64D9}"/>
                  </a:ext>
                </a:extLst>
              </p14:cNvPr>
              <p14:cNvContentPartPr/>
              <p14:nvPr/>
            </p14:nvContentPartPr>
            <p14:xfrm>
              <a:off x="9498682" y="2232752"/>
              <a:ext cx="23400" cy="1800"/>
            </p14:xfrm>
          </p:contentPart>
        </mc:Choice>
        <mc:Fallback xmlns="">
          <p:pic>
            <p:nvPicPr>
              <p:cNvPr id="116791" name="Freihand 116790">
                <a:extLst>
                  <a:ext uri="{FF2B5EF4-FFF2-40B4-BE49-F238E27FC236}">
                    <a16:creationId xmlns:a16="http://schemas.microsoft.com/office/drawing/2014/main" id="{1154879C-4811-4265-A1BA-358CE81C64D9}"/>
                  </a:ext>
                </a:extLst>
              </p:cNvPr>
              <p:cNvPicPr/>
              <p:nvPr/>
            </p:nvPicPr>
            <p:blipFill>
              <a:blip r:embed="rId16"/>
              <a:stretch>
                <a:fillRect/>
              </a:stretch>
            </p:blipFill>
            <p:spPr>
              <a:xfrm>
                <a:off x="9494362" y="2228432"/>
                <a:ext cx="320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6E54F40E-6C96-4600-ACF8-FB8ABC8C6281}"/>
                  </a:ext>
                </a:extLst>
              </p14:cNvPr>
              <p14:cNvContentPartPr/>
              <p14:nvPr/>
            </p14:nvContentPartPr>
            <p14:xfrm>
              <a:off x="6358762" y="2580152"/>
              <a:ext cx="1015920" cy="592560"/>
            </p14:xfrm>
          </p:contentPart>
        </mc:Choice>
        <mc:Fallback xmlns="">
          <p:pic>
            <p:nvPicPr>
              <p:cNvPr id="8" name="Freihand 7">
                <a:extLst>
                  <a:ext uri="{FF2B5EF4-FFF2-40B4-BE49-F238E27FC236}">
                    <a16:creationId xmlns:a16="http://schemas.microsoft.com/office/drawing/2014/main" id="{6E54F40E-6C96-4600-ACF8-FB8ABC8C6281}"/>
                  </a:ext>
                </a:extLst>
              </p:cNvPr>
              <p:cNvPicPr/>
              <p:nvPr/>
            </p:nvPicPr>
            <p:blipFill>
              <a:blip r:embed="rId18"/>
              <a:stretch>
                <a:fillRect/>
              </a:stretch>
            </p:blipFill>
            <p:spPr>
              <a:xfrm>
                <a:off x="6354442" y="2575832"/>
                <a:ext cx="102456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Freihand 8">
                <a:extLst>
                  <a:ext uri="{FF2B5EF4-FFF2-40B4-BE49-F238E27FC236}">
                    <a16:creationId xmlns:a16="http://schemas.microsoft.com/office/drawing/2014/main" id="{8F1B0BFF-E709-449D-9126-6D59DEA1B8D1}"/>
                  </a:ext>
                </a:extLst>
              </p14:cNvPr>
              <p14:cNvContentPartPr/>
              <p14:nvPr/>
            </p14:nvContentPartPr>
            <p14:xfrm>
              <a:off x="6226282" y="3041672"/>
              <a:ext cx="372600" cy="200520"/>
            </p14:xfrm>
          </p:contentPart>
        </mc:Choice>
        <mc:Fallback xmlns="">
          <p:pic>
            <p:nvPicPr>
              <p:cNvPr id="9" name="Freihand 8">
                <a:extLst>
                  <a:ext uri="{FF2B5EF4-FFF2-40B4-BE49-F238E27FC236}">
                    <a16:creationId xmlns:a16="http://schemas.microsoft.com/office/drawing/2014/main" id="{8F1B0BFF-E709-449D-9126-6D59DEA1B8D1}"/>
                  </a:ext>
                </a:extLst>
              </p:cNvPr>
              <p:cNvPicPr/>
              <p:nvPr/>
            </p:nvPicPr>
            <p:blipFill>
              <a:blip r:embed="rId20"/>
              <a:stretch>
                <a:fillRect/>
              </a:stretch>
            </p:blipFill>
            <p:spPr>
              <a:xfrm>
                <a:off x="6221962" y="3037352"/>
                <a:ext cx="3812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6942" name="Freihand 116941">
                <a:extLst>
                  <a:ext uri="{FF2B5EF4-FFF2-40B4-BE49-F238E27FC236}">
                    <a16:creationId xmlns:a16="http://schemas.microsoft.com/office/drawing/2014/main" id="{3F52EF35-3E26-4BC9-8B33-DF963A2D3D2D}"/>
                  </a:ext>
                </a:extLst>
              </p14:cNvPr>
              <p14:cNvContentPartPr/>
              <p14:nvPr/>
            </p14:nvContentPartPr>
            <p14:xfrm>
              <a:off x="4781602" y="2471072"/>
              <a:ext cx="3128760" cy="3130200"/>
            </p14:xfrm>
          </p:contentPart>
        </mc:Choice>
        <mc:Fallback xmlns="">
          <p:pic>
            <p:nvPicPr>
              <p:cNvPr id="116942" name="Freihand 116941">
                <a:extLst>
                  <a:ext uri="{FF2B5EF4-FFF2-40B4-BE49-F238E27FC236}">
                    <a16:creationId xmlns:a16="http://schemas.microsoft.com/office/drawing/2014/main" id="{3F52EF35-3E26-4BC9-8B33-DF963A2D3D2D}"/>
                  </a:ext>
                </a:extLst>
              </p:cNvPr>
              <p:cNvPicPr/>
              <p:nvPr/>
            </p:nvPicPr>
            <p:blipFill>
              <a:blip r:embed="rId22"/>
              <a:stretch>
                <a:fillRect/>
              </a:stretch>
            </p:blipFill>
            <p:spPr>
              <a:xfrm>
                <a:off x="4777282" y="2466752"/>
                <a:ext cx="3137400" cy="3138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6944" name="Freihand 116943">
                <a:extLst>
                  <a:ext uri="{FF2B5EF4-FFF2-40B4-BE49-F238E27FC236}">
                    <a16:creationId xmlns:a16="http://schemas.microsoft.com/office/drawing/2014/main" id="{AF0C72FE-C9B5-45EE-A48C-10D549990F99}"/>
                  </a:ext>
                </a:extLst>
              </p14:cNvPr>
              <p14:cNvContentPartPr/>
              <p14:nvPr/>
            </p14:nvContentPartPr>
            <p14:xfrm>
              <a:off x="5570362" y="5611352"/>
              <a:ext cx="90720" cy="137520"/>
            </p14:xfrm>
          </p:contentPart>
        </mc:Choice>
        <mc:Fallback xmlns="">
          <p:pic>
            <p:nvPicPr>
              <p:cNvPr id="116944" name="Freihand 116943">
                <a:extLst>
                  <a:ext uri="{FF2B5EF4-FFF2-40B4-BE49-F238E27FC236}">
                    <a16:creationId xmlns:a16="http://schemas.microsoft.com/office/drawing/2014/main" id="{AF0C72FE-C9B5-45EE-A48C-10D549990F99}"/>
                  </a:ext>
                </a:extLst>
              </p:cNvPr>
              <p:cNvPicPr/>
              <p:nvPr/>
            </p:nvPicPr>
            <p:blipFill>
              <a:blip r:embed="rId24"/>
              <a:stretch>
                <a:fillRect/>
              </a:stretch>
            </p:blipFill>
            <p:spPr>
              <a:xfrm>
                <a:off x="5566042" y="5607032"/>
                <a:ext cx="99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6945" name="Freihand 116944">
                <a:extLst>
                  <a:ext uri="{FF2B5EF4-FFF2-40B4-BE49-F238E27FC236}">
                    <a16:creationId xmlns:a16="http://schemas.microsoft.com/office/drawing/2014/main" id="{CB8CB93C-4884-4BEE-B3DC-B3A289BB4031}"/>
                  </a:ext>
                </a:extLst>
              </p14:cNvPr>
              <p14:cNvContentPartPr/>
              <p14:nvPr/>
            </p14:nvContentPartPr>
            <p14:xfrm>
              <a:off x="5615002" y="5685152"/>
              <a:ext cx="60840" cy="9720"/>
            </p14:xfrm>
          </p:contentPart>
        </mc:Choice>
        <mc:Fallback xmlns="">
          <p:pic>
            <p:nvPicPr>
              <p:cNvPr id="116945" name="Freihand 116944">
                <a:extLst>
                  <a:ext uri="{FF2B5EF4-FFF2-40B4-BE49-F238E27FC236}">
                    <a16:creationId xmlns:a16="http://schemas.microsoft.com/office/drawing/2014/main" id="{CB8CB93C-4884-4BEE-B3DC-B3A289BB4031}"/>
                  </a:ext>
                </a:extLst>
              </p:cNvPr>
              <p:cNvPicPr/>
              <p:nvPr/>
            </p:nvPicPr>
            <p:blipFill>
              <a:blip r:embed="rId26"/>
              <a:stretch>
                <a:fillRect/>
              </a:stretch>
            </p:blipFill>
            <p:spPr>
              <a:xfrm>
                <a:off x="5610682" y="5680832"/>
                <a:ext cx="69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6946" name="Freihand 116945">
                <a:extLst>
                  <a:ext uri="{FF2B5EF4-FFF2-40B4-BE49-F238E27FC236}">
                    <a16:creationId xmlns:a16="http://schemas.microsoft.com/office/drawing/2014/main" id="{7C15EC30-52A7-40CB-8B8F-99C871ACCE07}"/>
                  </a:ext>
                </a:extLst>
              </p14:cNvPr>
              <p14:cNvContentPartPr/>
              <p14:nvPr/>
            </p14:nvContentPartPr>
            <p14:xfrm>
              <a:off x="5699602" y="5630072"/>
              <a:ext cx="283680" cy="196200"/>
            </p14:xfrm>
          </p:contentPart>
        </mc:Choice>
        <mc:Fallback xmlns="">
          <p:pic>
            <p:nvPicPr>
              <p:cNvPr id="116946" name="Freihand 116945">
                <a:extLst>
                  <a:ext uri="{FF2B5EF4-FFF2-40B4-BE49-F238E27FC236}">
                    <a16:creationId xmlns:a16="http://schemas.microsoft.com/office/drawing/2014/main" id="{7C15EC30-52A7-40CB-8B8F-99C871ACCE07}"/>
                  </a:ext>
                </a:extLst>
              </p:cNvPr>
              <p:cNvPicPr/>
              <p:nvPr/>
            </p:nvPicPr>
            <p:blipFill>
              <a:blip r:embed="rId28"/>
              <a:stretch>
                <a:fillRect/>
              </a:stretch>
            </p:blipFill>
            <p:spPr>
              <a:xfrm>
                <a:off x="5695282" y="5625752"/>
                <a:ext cx="292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6947" name="Freihand 116946">
                <a:extLst>
                  <a:ext uri="{FF2B5EF4-FFF2-40B4-BE49-F238E27FC236}">
                    <a16:creationId xmlns:a16="http://schemas.microsoft.com/office/drawing/2014/main" id="{B4186419-02DC-4161-93E8-5847EDBD11CB}"/>
                  </a:ext>
                </a:extLst>
              </p14:cNvPr>
              <p14:cNvContentPartPr/>
              <p14:nvPr/>
            </p14:nvContentPartPr>
            <p14:xfrm>
              <a:off x="5991202" y="5552672"/>
              <a:ext cx="63720" cy="131040"/>
            </p14:xfrm>
          </p:contentPart>
        </mc:Choice>
        <mc:Fallback xmlns="">
          <p:pic>
            <p:nvPicPr>
              <p:cNvPr id="116947" name="Freihand 116946">
                <a:extLst>
                  <a:ext uri="{FF2B5EF4-FFF2-40B4-BE49-F238E27FC236}">
                    <a16:creationId xmlns:a16="http://schemas.microsoft.com/office/drawing/2014/main" id="{B4186419-02DC-4161-93E8-5847EDBD11CB}"/>
                  </a:ext>
                </a:extLst>
              </p:cNvPr>
              <p:cNvPicPr/>
              <p:nvPr/>
            </p:nvPicPr>
            <p:blipFill>
              <a:blip r:embed="rId30"/>
              <a:stretch>
                <a:fillRect/>
              </a:stretch>
            </p:blipFill>
            <p:spPr>
              <a:xfrm>
                <a:off x="5986882" y="5548352"/>
                <a:ext cx="72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6948" name="Freihand 116947">
                <a:extLst>
                  <a:ext uri="{FF2B5EF4-FFF2-40B4-BE49-F238E27FC236}">
                    <a16:creationId xmlns:a16="http://schemas.microsoft.com/office/drawing/2014/main" id="{C94BD252-722C-45E7-BE11-C432BD4502B4}"/>
                  </a:ext>
                </a:extLst>
              </p14:cNvPr>
              <p14:cNvContentPartPr/>
              <p14:nvPr/>
            </p14:nvContentPartPr>
            <p14:xfrm>
              <a:off x="6027922" y="5634032"/>
              <a:ext cx="47880" cy="31680"/>
            </p14:xfrm>
          </p:contentPart>
        </mc:Choice>
        <mc:Fallback xmlns="">
          <p:pic>
            <p:nvPicPr>
              <p:cNvPr id="116948" name="Freihand 116947">
                <a:extLst>
                  <a:ext uri="{FF2B5EF4-FFF2-40B4-BE49-F238E27FC236}">
                    <a16:creationId xmlns:a16="http://schemas.microsoft.com/office/drawing/2014/main" id="{C94BD252-722C-45E7-BE11-C432BD4502B4}"/>
                  </a:ext>
                </a:extLst>
              </p:cNvPr>
              <p:cNvPicPr/>
              <p:nvPr/>
            </p:nvPicPr>
            <p:blipFill>
              <a:blip r:embed="rId32"/>
              <a:stretch>
                <a:fillRect/>
              </a:stretch>
            </p:blipFill>
            <p:spPr>
              <a:xfrm>
                <a:off x="6023602" y="5629712"/>
                <a:ext cx="56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6949" name="Freihand 116948">
                <a:extLst>
                  <a:ext uri="{FF2B5EF4-FFF2-40B4-BE49-F238E27FC236}">
                    <a16:creationId xmlns:a16="http://schemas.microsoft.com/office/drawing/2014/main" id="{347542BB-0D8D-47CC-BDF8-3428F8466F5A}"/>
                  </a:ext>
                </a:extLst>
              </p14:cNvPr>
              <p14:cNvContentPartPr/>
              <p14:nvPr/>
            </p14:nvContentPartPr>
            <p14:xfrm>
              <a:off x="6086962" y="5553032"/>
              <a:ext cx="229320" cy="108000"/>
            </p14:xfrm>
          </p:contentPart>
        </mc:Choice>
        <mc:Fallback xmlns="">
          <p:pic>
            <p:nvPicPr>
              <p:cNvPr id="116949" name="Freihand 116948">
                <a:extLst>
                  <a:ext uri="{FF2B5EF4-FFF2-40B4-BE49-F238E27FC236}">
                    <a16:creationId xmlns:a16="http://schemas.microsoft.com/office/drawing/2014/main" id="{347542BB-0D8D-47CC-BDF8-3428F8466F5A}"/>
                  </a:ext>
                </a:extLst>
              </p:cNvPr>
              <p:cNvPicPr/>
              <p:nvPr/>
            </p:nvPicPr>
            <p:blipFill>
              <a:blip r:embed="rId34"/>
              <a:stretch>
                <a:fillRect/>
              </a:stretch>
            </p:blipFill>
            <p:spPr>
              <a:xfrm>
                <a:off x="6082642" y="5548712"/>
                <a:ext cx="237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6950" name="Freihand 116949">
                <a:extLst>
                  <a:ext uri="{FF2B5EF4-FFF2-40B4-BE49-F238E27FC236}">
                    <a16:creationId xmlns:a16="http://schemas.microsoft.com/office/drawing/2014/main" id="{EEBD2896-F2BB-4871-A0B2-47619F634590}"/>
                  </a:ext>
                </a:extLst>
              </p14:cNvPr>
              <p14:cNvContentPartPr/>
              <p14:nvPr/>
            </p14:nvContentPartPr>
            <p14:xfrm>
              <a:off x="6325642" y="5475992"/>
              <a:ext cx="75240" cy="114840"/>
            </p14:xfrm>
          </p:contentPart>
        </mc:Choice>
        <mc:Fallback xmlns="">
          <p:pic>
            <p:nvPicPr>
              <p:cNvPr id="116950" name="Freihand 116949">
                <a:extLst>
                  <a:ext uri="{FF2B5EF4-FFF2-40B4-BE49-F238E27FC236}">
                    <a16:creationId xmlns:a16="http://schemas.microsoft.com/office/drawing/2014/main" id="{EEBD2896-F2BB-4871-A0B2-47619F634590}"/>
                  </a:ext>
                </a:extLst>
              </p:cNvPr>
              <p:cNvPicPr/>
              <p:nvPr/>
            </p:nvPicPr>
            <p:blipFill>
              <a:blip r:embed="rId36"/>
              <a:stretch>
                <a:fillRect/>
              </a:stretch>
            </p:blipFill>
            <p:spPr>
              <a:xfrm>
                <a:off x="6321322" y="5471672"/>
                <a:ext cx="83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6951" name="Freihand 116950">
                <a:extLst>
                  <a:ext uri="{FF2B5EF4-FFF2-40B4-BE49-F238E27FC236}">
                    <a16:creationId xmlns:a16="http://schemas.microsoft.com/office/drawing/2014/main" id="{4473769E-F9ED-464D-834B-48DA9AB5FE57}"/>
                  </a:ext>
                </a:extLst>
              </p14:cNvPr>
              <p14:cNvContentPartPr/>
              <p14:nvPr/>
            </p14:nvContentPartPr>
            <p14:xfrm>
              <a:off x="6551002" y="5449352"/>
              <a:ext cx="104400" cy="111240"/>
            </p14:xfrm>
          </p:contentPart>
        </mc:Choice>
        <mc:Fallback xmlns="">
          <p:pic>
            <p:nvPicPr>
              <p:cNvPr id="116951" name="Freihand 116950">
                <a:extLst>
                  <a:ext uri="{FF2B5EF4-FFF2-40B4-BE49-F238E27FC236}">
                    <a16:creationId xmlns:a16="http://schemas.microsoft.com/office/drawing/2014/main" id="{4473769E-F9ED-464D-834B-48DA9AB5FE57}"/>
                  </a:ext>
                </a:extLst>
              </p:cNvPr>
              <p:cNvPicPr/>
              <p:nvPr/>
            </p:nvPicPr>
            <p:blipFill>
              <a:blip r:embed="rId38"/>
              <a:stretch>
                <a:fillRect/>
              </a:stretch>
            </p:blipFill>
            <p:spPr>
              <a:xfrm>
                <a:off x="6546682" y="5445032"/>
                <a:ext cx="113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6952" name="Freihand 116951">
                <a:extLst>
                  <a:ext uri="{FF2B5EF4-FFF2-40B4-BE49-F238E27FC236}">
                    <a16:creationId xmlns:a16="http://schemas.microsoft.com/office/drawing/2014/main" id="{6A915D7A-007A-4A5B-A888-CD38B190610F}"/>
                  </a:ext>
                </a:extLst>
              </p14:cNvPr>
              <p14:cNvContentPartPr/>
              <p14:nvPr/>
            </p14:nvContentPartPr>
            <p14:xfrm>
              <a:off x="6661522" y="5423072"/>
              <a:ext cx="52560" cy="105840"/>
            </p14:xfrm>
          </p:contentPart>
        </mc:Choice>
        <mc:Fallback xmlns="">
          <p:pic>
            <p:nvPicPr>
              <p:cNvPr id="116952" name="Freihand 116951">
                <a:extLst>
                  <a:ext uri="{FF2B5EF4-FFF2-40B4-BE49-F238E27FC236}">
                    <a16:creationId xmlns:a16="http://schemas.microsoft.com/office/drawing/2014/main" id="{6A915D7A-007A-4A5B-A888-CD38B190610F}"/>
                  </a:ext>
                </a:extLst>
              </p:cNvPr>
              <p:cNvPicPr/>
              <p:nvPr/>
            </p:nvPicPr>
            <p:blipFill>
              <a:blip r:embed="rId40"/>
              <a:stretch>
                <a:fillRect/>
              </a:stretch>
            </p:blipFill>
            <p:spPr>
              <a:xfrm>
                <a:off x="6657202" y="5418752"/>
                <a:ext cx="61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6953" name="Freihand 116952">
                <a:extLst>
                  <a:ext uri="{FF2B5EF4-FFF2-40B4-BE49-F238E27FC236}">
                    <a16:creationId xmlns:a16="http://schemas.microsoft.com/office/drawing/2014/main" id="{7090B427-8F95-4EE0-93AC-E712BD54D7F1}"/>
                  </a:ext>
                </a:extLst>
              </p14:cNvPr>
              <p14:cNvContentPartPr/>
              <p14:nvPr/>
            </p14:nvContentPartPr>
            <p14:xfrm>
              <a:off x="6757282" y="5435672"/>
              <a:ext cx="28800" cy="22320"/>
            </p14:xfrm>
          </p:contentPart>
        </mc:Choice>
        <mc:Fallback xmlns="">
          <p:pic>
            <p:nvPicPr>
              <p:cNvPr id="116953" name="Freihand 116952">
                <a:extLst>
                  <a:ext uri="{FF2B5EF4-FFF2-40B4-BE49-F238E27FC236}">
                    <a16:creationId xmlns:a16="http://schemas.microsoft.com/office/drawing/2014/main" id="{7090B427-8F95-4EE0-93AC-E712BD54D7F1}"/>
                  </a:ext>
                </a:extLst>
              </p:cNvPr>
              <p:cNvPicPr/>
              <p:nvPr/>
            </p:nvPicPr>
            <p:blipFill>
              <a:blip r:embed="rId42"/>
              <a:stretch>
                <a:fillRect/>
              </a:stretch>
            </p:blipFill>
            <p:spPr>
              <a:xfrm>
                <a:off x="6752962" y="5431352"/>
                <a:ext cx="37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6954" name="Freihand 116953">
                <a:extLst>
                  <a:ext uri="{FF2B5EF4-FFF2-40B4-BE49-F238E27FC236}">
                    <a16:creationId xmlns:a16="http://schemas.microsoft.com/office/drawing/2014/main" id="{CEBE78CB-5C11-49DB-B521-F3BF7F1B95F8}"/>
                  </a:ext>
                </a:extLst>
              </p14:cNvPr>
              <p14:cNvContentPartPr/>
              <p14:nvPr/>
            </p14:nvContentPartPr>
            <p14:xfrm>
              <a:off x="6779242" y="5490032"/>
              <a:ext cx="2160" cy="5760"/>
            </p14:xfrm>
          </p:contentPart>
        </mc:Choice>
        <mc:Fallback xmlns="">
          <p:pic>
            <p:nvPicPr>
              <p:cNvPr id="116954" name="Freihand 116953">
                <a:extLst>
                  <a:ext uri="{FF2B5EF4-FFF2-40B4-BE49-F238E27FC236}">
                    <a16:creationId xmlns:a16="http://schemas.microsoft.com/office/drawing/2014/main" id="{CEBE78CB-5C11-49DB-B521-F3BF7F1B95F8}"/>
                  </a:ext>
                </a:extLst>
              </p:cNvPr>
              <p:cNvPicPr/>
              <p:nvPr/>
            </p:nvPicPr>
            <p:blipFill>
              <a:blip r:embed="rId44"/>
              <a:stretch>
                <a:fillRect/>
              </a:stretch>
            </p:blipFill>
            <p:spPr>
              <a:xfrm>
                <a:off x="6774922" y="5485712"/>
                <a:ext cx="108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6956" name="Freihand 116955">
                <a:extLst>
                  <a:ext uri="{FF2B5EF4-FFF2-40B4-BE49-F238E27FC236}">
                    <a16:creationId xmlns:a16="http://schemas.microsoft.com/office/drawing/2014/main" id="{98B94897-3335-4C7E-91A1-EE6170934D58}"/>
                  </a:ext>
                </a:extLst>
              </p14:cNvPr>
              <p14:cNvContentPartPr/>
              <p14:nvPr/>
            </p14:nvContentPartPr>
            <p14:xfrm>
              <a:off x="6852322" y="5304992"/>
              <a:ext cx="114120" cy="169920"/>
            </p14:xfrm>
          </p:contentPart>
        </mc:Choice>
        <mc:Fallback xmlns="">
          <p:pic>
            <p:nvPicPr>
              <p:cNvPr id="116956" name="Freihand 116955">
                <a:extLst>
                  <a:ext uri="{FF2B5EF4-FFF2-40B4-BE49-F238E27FC236}">
                    <a16:creationId xmlns:a16="http://schemas.microsoft.com/office/drawing/2014/main" id="{98B94897-3335-4C7E-91A1-EE6170934D58}"/>
                  </a:ext>
                </a:extLst>
              </p:cNvPr>
              <p:cNvPicPr/>
              <p:nvPr/>
            </p:nvPicPr>
            <p:blipFill>
              <a:blip r:embed="rId46"/>
              <a:stretch>
                <a:fillRect/>
              </a:stretch>
            </p:blipFill>
            <p:spPr>
              <a:xfrm>
                <a:off x="6848002" y="5300672"/>
                <a:ext cx="122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6957" name="Freihand 116956">
                <a:extLst>
                  <a:ext uri="{FF2B5EF4-FFF2-40B4-BE49-F238E27FC236}">
                    <a16:creationId xmlns:a16="http://schemas.microsoft.com/office/drawing/2014/main" id="{3C103838-0872-4245-B449-79B3A6ED85C2}"/>
                  </a:ext>
                </a:extLst>
              </p14:cNvPr>
              <p14:cNvContentPartPr/>
              <p14:nvPr/>
            </p14:nvContentPartPr>
            <p14:xfrm>
              <a:off x="6968962" y="5334152"/>
              <a:ext cx="168840" cy="87120"/>
            </p14:xfrm>
          </p:contentPart>
        </mc:Choice>
        <mc:Fallback xmlns="">
          <p:pic>
            <p:nvPicPr>
              <p:cNvPr id="116957" name="Freihand 116956">
                <a:extLst>
                  <a:ext uri="{FF2B5EF4-FFF2-40B4-BE49-F238E27FC236}">
                    <a16:creationId xmlns:a16="http://schemas.microsoft.com/office/drawing/2014/main" id="{3C103838-0872-4245-B449-79B3A6ED85C2}"/>
                  </a:ext>
                </a:extLst>
              </p:cNvPr>
              <p:cNvPicPr/>
              <p:nvPr/>
            </p:nvPicPr>
            <p:blipFill>
              <a:blip r:embed="rId48"/>
              <a:stretch>
                <a:fillRect/>
              </a:stretch>
            </p:blipFill>
            <p:spPr>
              <a:xfrm>
                <a:off x="6964642" y="5329832"/>
                <a:ext cx="177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16958" name="Freihand 116957">
                <a:extLst>
                  <a:ext uri="{FF2B5EF4-FFF2-40B4-BE49-F238E27FC236}">
                    <a16:creationId xmlns:a16="http://schemas.microsoft.com/office/drawing/2014/main" id="{65BED927-417F-4F22-B77D-372996A5AB6E}"/>
                  </a:ext>
                </a:extLst>
              </p14:cNvPr>
              <p14:cNvContentPartPr/>
              <p14:nvPr/>
            </p14:nvContentPartPr>
            <p14:xfrm>
              <a:off x="7169482" y="5203472"/>
              <a:ext cx="127080" cy="140760"/>
            </p14:xfrm>
          </p:contentPart>
        </mc:Choice>
        <mc:Fallback xmlns="">
          <p:pic>
            <p:nvPicPr>
              <p:cNvPr id="116958" name="Freihand 116957">
                <a:extLst>
                  <a:ext uri="{FF2B5EF4-FFF2-40B4-BE49-F238E27FC236}">
                    <a16:creationId xmlns:a16="http://schemas.microsoft.com/office/drawing/2014/main" id="{65BED927-417F-4F22-B77D-372996A5AB6E}"/>
                  </a:ext>
                </a:extLst>
              </p:cNvPr>
              <p:cNvPicPr/>
              <p:nvPr/>
            </p:nvPicPr>
            <p:blipFill>
              <a:blip r:embed="rId50"/>
              <a:stretch>
                <a:fillRect/>
              </a:stretch>
            </p:blipFill>
            <p:spPr>
              <a:xfrm>
                <a:off x="7165162" y="5199152"/>
                <a:ext cx="135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6959" name="Freihand 116958">
                <a:extLst>
                  <a:ext uri="{FF2B5EF4-FFF2-40B4-BE49-F238E27FC236}">
                    <a16:creationId xmlns:a16="http://schemas.microsoft.com/office/drawing/2014/main" id="{46DA943F-3F35-4A0D-9B64-BB059A6C25E0}"/>
                  </a:ext>
                </a:extLst>
              </p14:cNvPr>
              <p14:cNvContentPartPr/>
              <p14:nvPr/>
            </p14:nvContentPartPr>
            <p14:xfrm>
              <a:off x="7296922" y="5200592"/>
              <a:ext cx="92160" cy="99360"/>
            </p14:xfrm>
          </p:contentPart>
        </mc:Choice>
        <mc:Fallback xmlns="">
          <p:pic>
            <p:nvPicPr>
              <p:cNvPr id="116959" name="Freihand 116958">
                <a:extLst>
                  <a:ext uri="{FF2B5EF4-FFF2-40B4-BE49-F238E27FC236}">
                    <a16:creationId xmlns:a16="http://schemas.microsoft.com/office/drawing/2014/main" id="{46DA943F-3F35-4A0D-9B64-BB059A6C25E0}"/>
                  </a:ext>
                </a:extLst>
              </p:cNvPr>
              <p:cNvPicPr/>
              <p:nvPr/>
            </p:nvPicPr>
            <p:blipFill>
              <a:blip r:embed="rId52"/>
              <a:stretch>
                <a:fillRect/>
              </a:stretch>
            </p:blipFill>
            <p:spPr>
              <a:xfrm>
                <a:off x="7292602" y="5196272"/>
                <a:ext cx="100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16960" name="Freihand 116959">
                <a:extLst>
                  <a:ext uri="{FF2B5EF4-FFF2-40B4-BE49-F238E27FC236}">
                    <a16:creationId xmlns:a16="http://schemas.microsoft.com/office/drawing/2014/main" id="{699BDFF7-A7C5-4A2A-AD4B-D7804FEAD8CD}"/>
                  </a:ext>
                </a:extLst>
              </p14:cNvPr>
              <p14:cNvContentPartPr/>
              <p14:nvPr/>
            </p14:nvContentPartPr>
            <p14:xfrm>
              <a:off x="7387282" y="5161712"/>
              <a:ext cx="114120" cy="92160"/>
            </p14:xfrm>
          </p:contentPart>
        </mc:Choice>
        <mc:Fallback xmlns="">
          <p:pic>
            <p:nvPicPr>
              <p:cNvPr id="116960" name="Freihand 116959">
                <a:extLst>
                  <a:ext uri="{FF2B5EF4-FFF2-40B4-BE49-F238E27FC236}">
                    <a16:creationId xmlns:a16="http://schemas.microsoft.com/office/drawing/2014/main" id="{699BDFF7-A7C5-4A2A-AD4B-D7804FEAD8CD}"/>
                  </a:ext>
                </a:extLst>
              </p:cNvPr>
              <p:cNvPicPr/>
              <p:nvPr/>
            </p:nvPicPr>
            <p:blipFill>
              <a:blip r:embed="rId54"/>
              <a:stretch>
                <a:fillRect/>
              </a:stretch>
            </p:blipFill>
            <p:spPr>
              <a:xfrm>
                <a:off x="7382962" y="5157392"/>
                <a:ext cx="122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6961" name="Freihand 116960">
                <a:extLst>
                  <a:ext uri="{FF2B5EF4-FFF2-40B4-BE49-F238E27FC236}">
                    <a16:creationId xmlns:a16="http://schemas.microsoft.com/office/drawing/2014/main" id="{E2BD1A66-01F3-4A3A-A6DF-7102AE00FC09}"/>
                  </a:ext>
                </a:extLst>
              </p14:cNvPr>
              <p14:cNvContentPartPr/>
              <p14:nvPr/>
            </p14:nvContentPartPr>
            <p14:xfrm>
              <a:off x="7475482" y="5064512"/>
              <a:ext cx="147240" cy="126360"/>
            </p14:xfrm>
          </p:contentPart>
        </mc:Choice>
        <mc:Fallback xmlns="">
          <p:pic>
            <p:nvPicPr>
              <p:cNvPr id="116961" name="Freihand 116960">
                <a:extLst>
                  <a:ext uri="{FF2B5EF4-FFF2-40B4-BE49-F238E27FC236}">
                    <a16:creationId xmlns:a16="http://schemas.microsoft.com/office/drawing/2014/main" id="{E2BD1A66-01F3-4A3A-A6DF-7102AE00FC09}"/>
                  </a:ext>
                </a:extLst>
              </p:cNvPr>
              <p:cNvPicPr/>
              <p:nvPr/>
            </p:nvPicPr>
            <p:blipFill>
              <a:blip r:embed="rId56"/>
              <a:stretch>
                <a:fillRect/>
              </a:stretch>
            </p:blipFill>
            <p:spPr>
              <a:xfrm>
                <a:off x="7471162" y="5060192"/>
                <a:ext cx="155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6963" name="Freihand 116962">
                <a:extLst>
                  <a:ext uri="{FF2B5EF4-FFF2-40B4-BE49-F238E27FC236}">
                    <a16:creationId xmlns:a16="http://schemas.microsoft.com/office/drawing/2014/main" id="{C96FAF29-BD9B-407E-9EDD-F1322BF53564}"/>
                  </a:ext>
                </a:extLst>
              </p14:cNvPr>
              <p14:cNvContentPartPr/>
              <p14:nvPr/>
            </p14:nvContentPartPr>
            <p14:xfrm>
              <a:off x="7358842" y="5060552"/>
              <a:ext cx="64800" cy="31320"/>
            </p14:xfrm>
          </p:contentPart>
        </mc:Choice>
        <mc:Fallback xmlns="">
          <p:pic>
            <p:nvPicPr>
              <p:cNvPr id="116963" name="Freihand 116962">
                <a:extLst>
                  <a:ext uri="{FF2B5EF4-FFF2-40B4-BE49-F238E27FC236}">
                    <a16:creationId xmlns:a16="http://schemas.microsoft.com/office/drawing/2014/main" id="{C96FAF29-BD9B-407E-9EDD-F1322BF53564}"/>
                  </a:ext>
                </a:extLst>
              </p:cNvPr>
              <p:cNvPicPr/>
              <p:nvPr/>
            </p:nvPicPr>
            <p:blipFill>
              <a:blip r:embed="rId58"/>
              <a:stretch>
                <a:fillRect/>
              </a:stretch>
            </p:blipFill>
            <p:spPr>
              <a:xfrm>
                <a:off x="7354522" y="5056232"/>
                <a:ext cx="73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6965" name="Freihand 116964">
                <a:extLst>
                  <a:ext uri="{FF2B5EF4-FFF2-40B4-BE49-F238E27FC236}">
                    <a16:creationId xmlns:a16="http://schemas.microsoft.com/office/drawing/2014/main" id="{73723EAD-3B7C-49B5-AFA2-394C1AF1564A}"/>
                  </a:ext>
                </a:extLst>
              </p14:cNvPr>
              <p14:cNvContentPartPr/>
              <p14:nvPr/>
            </p14:nvContentPartPr>
            <p14:xfrm>
              <a:off x="7587082" y="5018792"/>
              <a:ext cx="156600" cy="118080"/>
            </p14:xfrm>
          </p:contentPart>
        </mc:Choice>
        <mc:Fallback xmlns="">
          <p:pic>
            <p:nvPicPr>
              <p:cNvPr id="116965" name="Freihand 116964">
                <a:extLst>
                  <a:ext uri="{FF2B5EF4-FFF2-40B4-BE49-F238E27FC236}">
                    <a16:creationId xmlns:a16="http://schemas.microsoft.com/office/drawing/2014/main" id="{73723EAD-3B7C-49B5-AFA2-394C1AF1564A}"/>
                  </a:ext>
                </a:extLst>
              </p:cNvPr>
              <p:cNvPicPr/>
              <p:nvPr/>
            </p:nvPicPr>
            <p:blipFill>
              <a:blip r:embed="rId60"/>
              <a:stretch>
                <a:fillRect/>
              </a:stretch>
            </p:blipFill>
            <p:spPr>
              <a:xfrm>
                <a:off x="7582762" y="5014472"/>
                <a:ext cx="165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6966" name="Freihand 116965">
                <a:extLst>
                  <a:ext uri="{FF2B5EF4-FFF2-40B4-BE49-F238E27FC236}">
                    <a16:creationId xmlns:a16="http://schemas.microsoft.com/office/drawing/2014/main" id="{7C493870-02EB-427B-B797-20BAAC1F4877}"/>
                  </a:ext>
                </a:extLst>
              </p14:cNvPr>
              <p14:cNvContentPartPr/>
              <p14:nvPr/>
            </p14:nvContentPartPr>
            <p14:xfrm>
              <a:off x="7669522" y="4996832"/>
              <a:ext cx="33840" cy="1080"/>
            </p14:xfrm>
          </p:contentPart>
        </mc:Choice>
        <mc:Fallback xmlns="">
          <p:pic>
            <p:nvPicPr>
              <p:cNvPr id="116966" name="Freihand 116965">
                <a:extLst>
                  <a:ext uri="{FF2B5EF4-FFF2-40B4-BE49-F238E27FC236}">
                    <a16:creationId xmlns:a16="http://schemas.microsoft.com/office/drawing/2014/main" id="{7C493870-02EB-427B-B797-20BAAC1F4877}"/>
                  </a:ext>
                </a:extLst>
              </p:cNvPr>
              <p:cNvPicPr/>
              <p:nvPr/>
            </p:nvPicPr>
            <p:blipFill>
              <a:blip r:embed="rId62"/>
              <a:stretch>
                <a:fillRect/>
              </a:stretch>
            </p:blipFill>
            <p:spPr>
              <a:xfrm>
                <a:off x="7665202" y="4992512"/>
                <a:ext cx="424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6967" name="Freihand 116966">
                <a:extLst>
                  <a:ext uri="{FF2B5EF4-FFF2-40B4-BE49-F238E27FC236}">
                    <a16:creationId xmlns:a16="http://schemas.microsoft.com/office/drawing/2014/main" id="{9E12839C-A3F6-4E9D-840F-AE69065437FA}"/>
                  </a:ext>
                </a:extLst>
              </p14:cNvPr>
              <p14:cNvContentPartPr/>
              <p14:nvPr/>
            </p14:nvContentPartPr>
            <p14:xfrm>
              <a:off x="7751602" y="4926272"/>
              <a:ext cx="85320" cy="163800"/>
            </p14:xfrm>
          </p:contentPart>
        </mc:Choice>
        <mc:Fallback xmlns="">
          <p:pic>
            <p:nvPicPr>
              <p:cNvPr id="116967" name="Freihand 116966">
                <a:extLst>
                  <a:ext uri="{FF2B5EF4-FFF2-40B4-BE49-F238E27FC236}">
                    <a16:creationId xmlns:a16="http://schemas.microsoft.com/office/drawing/2014/main" id="{9E12839C-A3F6-4E9D-840F-AE69065437FA}"/>
                  </a:ext>
                </a:extLst>
              </p:cNvPr>
              <p:cNvPicPr/>
              <p:nvPr/>
            </p:nvPicPr>
            <p:blipFill>
              <a:blip r:embed="rId64"/>
              <a:stretch>
                <a:fillRect/>
              </a:stretch>
            </p:blipFill>
            <p:spPr>
              <a:xfrm>
                <a:off x="7747282" y="4921952"/>
                <a:ext cx="93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6968" name="Freihand 116967">
                <a:extLst>
                  <a:ext uri="{FF2B5EF4-FFF2-40B4-BE49-F238E27FC236}">
                    <a16:creationId xmlns:a16="http://schemas.microsoft.com/office/drawing/2014/main" id="{90AA6CB5-596D-4438-9F01-B2434231A94F}"/>
                  </a:ext>
                </a:extLst>
              </p14:cNvPr>
              <p14:cNvContentPartPr/>
              <p14:nvPr/>
            </p14:nvContentPartPr>
            <p14:xfrm>
              <a:off x="7928362" y="4857512"/>
              <a:ext cx="70200" cy="84600"/>
            </p14:xfrm>
          </p:contentPart>
        </mc:Choice>
        <mc:Fallback xmlns="">
          <p:pic>
            <p:nvPicPr>
              <p:cNvPr id="116968" name="Freihand 116967">
                <a:extLst>
                  <a:ext uri="{FF2B5EF4-FFF2-40B4-BE49-F238E27FC236}">
                    <a16:creationId xmlns:a16="http://schemas.microsoft.com/office/drawing/2014/main" id="{90AA6CB5-596D-4438-9F01-B2434231A94F}"/>
                  </a:ext>
                </a:extLst>
              </p:cNvPr>
              <p:cNvPicPr/>
              <p:nvPr/>
            </p:nvPicPr>
            <p:blipFill>
              <a:blip r:embed="rId66"/>
              <a:stretch>
                <a:fillRect/>
              </a:stretch>
            </p:blipFill>
            <p:spPr>
              <a:xfrm>
                <a:off x="7924042" y="4853192"/>
                <a:ext cx="78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6969" name="Freihand 116968">
                <a:extLst>
                  <a:ext uri="{FF2B5EF4-FFF2-40B4-BE49-F238E27FC236}">
                    <a16:creationId xmlns:a16="http://schemas.microsoft.com/office/drawing/2014/main" id="{64AB1D3E-EB52-4A24-9807-75047D820BC9}"/>
                  </a:ext>
                </a:extLst>
              </p14:cNvPr>
              <p14:cNvContentPartPr/>
              <p14:nvPr/>
            </p14:nvContentPartPr>
            <p14:xfrm>
              <a:off x="8016562" y="4719992"/>
              <a:ext cx="259200" cy="175320"/>
            </p14:xfrm>
          </p:contentPart>
        </mc:Choice>
        <mc:Fallback xmlns="">
          <p:pic>
            <p:nvPicPr>
              <p:cNvPr id="116969" name="Freihand 116968">
                <a:extLst>
                  <a:ext uri="{FF2B5EF4-FFF2-40B4-BE49-F238E27FC236}">
                    <a16:creationId xmlns:a16="http://schemas.microsoft.com/office/drawing/2014/main" id="{64AB1D3E-EB52-4A24-9807-75047D820BC9}"/>
                  </a:ext>
                </a:extLst>
              </p:cNvPr>
              <p:cNvPicPr/>
              <p:nvPr/>
            </p:nvPicPr>
            <p:blipFill>
              <a:blip r:embed="rId68"/>
              <a:stretch>
                <a:fillRect/>
              </a:stretch>
            </p:blipFill>
            <p:spPr>
              <a:xfrm>
                <a:off x="8012242" y="4715672"/>
                <a:ext cx="267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6970" name="Freihand 116969">
                <a:extLst>
                  <a:ext uri="{FF2B5EF4-FFF2-40B4-BE49-F238E27FC236}">
                    <a16:creationId xmlns:a16="http://schemas.microsoft.com/office/drawing/2014/main" id="{67E9EC6F-7972-4FEB-9104-6C5C1FBC580C}"/>
                  </a:ext>
                </a:extLst>
              </p14:cNvPr>
              <p14:cNvContentPartPr/>
              <p14:nvPr/>
            </p14:nvContentPartPr>
            <p14:xfrm>
              <a:off x="8281162" y="4664552"/>
              <a:ext cx="71280" cy="71280"/>
            </p14:xfrm>
          </p:contentPart>
        </mc:Choice>
        <mc:Fallback xmlns="">
          <p:pic>
            <p:nvPicPr>
              <p:cNvPr id="116970" name="Freihand 116969">
                <a:extLst>
                  <a:ext uri="{FF2B5EF4-FFF2-40B4-BE49-F238E27FC236}">
                    <a16:creationId xmlns:a16="http://schemas.microsoft.com/office/drawing/2014/main" id="{67E9EC6F-7972-4FEB-9104-6C5C1FBC580C}"/>
                  </a:ext>
                </a:extLst>
              </p:cNvPr>
              <p:cNvPicPr/>
              <p:nvPr/>
            </p:nvPicPr>
            <p:blipFill>
              <a:blip r:embed="rId70"/>
              <a:stretch>
                <a:fillRect/>
              </a:stretch>
            </p:blipFill>
            <p:spPr>
              <a:xfrm>
                <a:off x="8276842" y="4660232"/>
                <a:ext cx="79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6971" name="Freihand 116970">
                <a:extLst>
                  <a:ext uri="{FF2B5EF4-FFF2-40B4-BE49-F238E27FC236}">
                    <a16:creationId xmlns:a16="http://schemas.microsoft.com/office/drawing/2014/main" id="{9149A008-37FB-49B8-9EFA-E76B9F3ECA02}"/>
                  </a:ext>
                </a:extLst>
              </p14:cNvPr>
              <p14:cNvContentPartPr/>
              <p14:nvPr/>
            </p14:nvContentPartPr>
            <p14:xfrm>
              <a:off x="8344882" y="4587152"/>
              <a:ext cx="97560" cy="87840"/>
            </p14:xfrm>
          </p:contentPart>
        </mc:Choice>
        <mc:Fallback xmlns="">
          <p:pic>
            <p:nvPicPr>
              <p:cNvPr id="116971" name="Freihand 116970">
                <a:extLst>
                  <a:ext uri="{FF2B5EF4-FFF2-40B4-BE49-F238E27FC236}">
                    <a16:creationId xmlns:a16="http://schemas.microsoft.com/office/drawing/2014/main" id="{9149A008-37FB-49B8-9EFA-E76B9F3ECA02}"/>
                  </a:ext>
                </a:extLst>
              </p:cNvPr>
              <p:cNvPicPr/>
              <p:nvPr/>
            </p:nvPicPr>
            <p:blipFill>
              <a:blip r:embed="rId72"/>
              <a:stretch>
                <a:fillRect/>
              </a:stretch>
            </p:blipFill>
            <p:spPr>
              <a:xfrm>
                <a:off x="8340562" y="4582832"/>
                <a:ext cx="106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6972" name="Freihand 116971">
                <a:extLst>
                  <a:ext uri="{FF2B5EF4-FFF2-40B4-BE49-F238E27FC236}">
                    <a16:creationId xmlns:a16="http://schemas.microsoft.com/office/drawing/2014/main" id="{1A3BF09E-05D5-4F74-9FC4-082319AD893D}"/>
                  </a:ext>
                </a:extLst>
              </p14:cNvPr>
              <p14:cNvContentPartPr/>
              <p14:nvPr/>
            </p14:nvContentPartPr>
            <p14:xfrm>
              <a:off x="8430202" y="4496792"/>
              <a:ext cx="110160" cy="125640"/>
            </p14:xfrm>
          </p:contentPart>
        </mc:Choice>
        <mc:Fallback xmlns="">
          <p:pic>
            <p:nvPicPr>
              <p:cNvPr id="116972" name="Freihand 116971">
                <a:extLst>
                  <a:ext uri="{FF2B5EF4-FFF2-40B4-BE49-F238E27FC236}">
                    <a16:creationId xmlns:a16="http://schemas.microsoft.com/office/drawing/2014/main" id="{1A3BF09E-05D5-4F74-9FC4-082319AD893D}"/>
                  </a:ext>
                </a:extLst>
              </p:cNvPr>
              <p:cNvPicPr/>
              <p:nvPr/>
            </p:nvPicPr>
            <p:blipFill>
              <a:blip r:embed="rId74"/>
              <a:stretch>
                <a:fillRect/>
              </a:stretch>
            </p:blipFill>
            <p:spPr>
              <a:xfrm>
                <a:off x="8425882" y="4492472"/>
                <a:ext cx="1188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6973" name="Freihand 116972">
                <a:extLst>
                  <a:ext uri="{FF2B5EF4-FFF2-40B4-BE49-F238E27FC236}">
                    <a16:creationId xmlns:a16="http://schemas.microsoft.com/office/drawing/2014/main" id="{5F8ACEBB-AF6A-443E-AD9F-92EDD1F3004F}"/>
                  </a:ext>
                </a:extLst>
              </p14:cNvPr>
              <p14:cNvContentPartPr/>
              <p14:nvPr/>
            </p14:nvContentPartPr>
            <p14:xfrm>
              <a:off x="5685202" y="5828072"/>
              <a:ext cx="226800" cy="130320"/>
            </p14:xfrm>
          </p:contentPart>
        </mc:Choice>
        <mc:Fallback xmlns="">
          <p:pic>
            <p:nvPicPr>
              <p:cNvPr id="116973" name="Freihand 116972">
                <a:extLst>
                  <a:ext uri="{FF2B5EF4-FFF2-40B4-BE49-F238E27FC236}">
                    <a16:creationId xmlns:a16="http://schemas.microsoft.com/office/drawing/2014/main" id="{5F8ACEBB-AF6A-443E-AD9F-92EDD1F3004F}"/>
                  </a:ext>
                </a:extLst>
              </p:cNvPr>
              <p:cNvPicPr/>
              <p:nvPr/>
            </p:nvPicPr>
            <p:blipFill>
              <a:blip r:embed="rId76"/>
              <a:stretch>
                <a:fillRect/>
              </a:stretch>
            </p:blipFill>
            <p:spPr>
              <a:xfrm>
                <a:off x="5680882" y="5823752"/>
                <a:ext cx="235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6974" name="Freihand 116973">
                <a:extLst>
                  <a:ext uri="{FF2B5EF4-FFF2-40B4-BE49-F238E27FC236}">
                    <a16:creationId xmlns:a16="http://schemas.microsoft.com/office/drawing/2014/main" id="{2D800247-EC75-455C-B8F7-87A937C5482A}"/>
                  </a:ext>
                </a:extLst>
              </p14:cNvPr>
              <p14:cNvContentPartPr/>
              <p14:nvPr/>
            </p14:nvContentPartPr>
            <p14:xfrm>
              <a:off x="5881402" y="5785952"/>
              <a:ext cx="7560" cy="25560"/>
            </p14:xfrm>
          </p:contentPart>
        </mc:Choice>
        <mc:Fallback xmlns="">
          <p:pic>
            <p:nvPicPr>
              <p:cNvPr id="116974" name="Freihand 116973">
                <a:extLst>
                  <a:ext uri="{FF2B5EF4-FFF2-40B4-BE49-F238E27FC236}">
                    <a16:creationId xmlns:a16="http://schemas.microsoft.com/office/drawing/2014/main" id="{2D800247-EC75-455C-B8F7-87A937C5482A}"/>
                  </a:ext>
                </a:extLst>
              </p:cNvPr>
              <p:cNvPicPr/>
              <p:nvPr/>
            </p:nvPicPr>
            <p:blipFill>
              <a:blip r:embed="rId78"/>
              <a:stretch>
                <a:fillRect/>
              </a:stretch>
            </p:blipFill>
            <p:spPr>
              <a:xfrm>
                <a:off x="5877082" y="5781632"/>
                <a:ext cx="16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6975" name="Freihand 116974">
                <a:extLst>
                  <a:ext uri="{FF2B5EF4-FFF2-40B4-BE49-F238E27FC236}">
                    <a16:creationId xmlns:a16="http://schemas.microsoft.com/office/drawing/2014/main" id="{642CEF88-DD01-4656-BDD5-28CA6C887E4B}"/>
                  </a:ext>
                </a:extLst>
              </p14:cNvPr>
              <p14:cNvContentPartPr/>
              <p14:nvPr/>
            </p14:nvContentPartPr>
            <p14:xfrm>
              <a:off x="6065002" y="5737352"/>
              <a:ext cx="46800" cy="119160"/>
            </p14:xfrm>
          </p:contentPart>
        </mc:Choice>
        <mc:Fallback xmlns="">
          <p:pic>
            <p:nvPicPr>
              <p:cNvPr id="116975" name="Freihand 116974">
                <a:extLst>
                  <a:ext uri="{FF2B5EF4-FFF2-40B4-BE49-F238E27FC236}">
                    <a16:creationId xmlns:a16="http://schemas.microsoft.com/office/drawing/2014/main" id="{642CEF88-DD01-4656-BDD5-28CA6C887E4B}"/>
                  </a:ext>
                </a:extLst>
              </p:cNvPr>
              <p:cNvPicPr/>
              <p:nvPr/>
            </p:nvPicPr>
            <p:blipFill>
              <a:blip r:embed="rId80"/>
              <a:stretch>
                <a:fillRect/>
              </a:stretch>
            </p:blipFill>
            <p:spPr>
              <a:xfrm>
                <a:off x="6060682" y="5733032"/>
                <a:ext cx="55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6976" name="Freihand 116975">
                <a:extLst>
                  <a:ext uri="{FF2B5EF4-FFF2-40B4-BE49-F238E27FC236}">
                    <a16:creationId xmlns:a16="http://schemas.microsoft.com/office/drawing/2014/main" id="{F2DC46D7-7140-4527-85C7-7EBAFFB0B3E2}"/>
                  </a:ext>
                </a:extLst>
              </p14:cNvPr>
              <p14:cNvContentPartPr/>
              <p14:nvPr/>
            </p14:nvContentPartPr>
            <p14:xfrm>
              <a:off x="6056002" y="5787392"/>
              <a:ext cx="69120" cy="18720"/>
            </p14:xfrm>
          </p:contentPart>
        </mc:Choice>
        <mc:Fallback xmlns="">
          <p:pic>
            <p:nvPicPr>
              <p:cNvPr id="116976" name="Freihand 116975">
                <a:extLst>
                  <a:ext uri="{FF2B5EF4-FFF2-40B4-BE49-F238E27FC236}">
                    <a16:creationId xmlns:a16="http://schemas.microsoft.com/office/drawing/2014/main" id="{F2DC46D7-7140-4527-85C7-7EBAFFB0B3E2}"/>
                  </a:ext>
                </a:extLst>
              </p:cNvPr>
              <p:cNvPicPr/>
              <p:nvPr/>
            </p:nvPicPr>
            <p:blipFill>
              <a:blip r:embed="rId82"/>
              <a:stretch>
                <a:fillRect/>
              </a:stretch>
            </p:blipFill>
            <p:spPr>
              <a:xfrm>
                <a:off x="6051682" y="5783072"/>
                <a:ext cx="77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6977" name="Freihand 116976">
                <a:extLst>
                  <a:ext uri="{FF2B5EF4-FFF2-40B4-BE49-F238E27FC236}">
                    <a16:creationId xmlns:a16="http://schemas.microsoft.com/office/drawing/2014/main" id="{9BDAABB1-523A-4213-B357-4464B9298608}"/>
                  </a:ext>
                </a:extLst>
              </p14:cNvPr>
              <p14:cNvContentPartPr/>
              <p14:nvPr/>
            </p14:nvContentPartPr>
            <p14:xfrm>
              <a:off x="6125482" y="5721872"/>
              <a:ext cx="68400" cy="104400"/>
            </p14:xfrm>
          </p:contentPart>
        </mc:Choice>
        <mc:Fallback xmlns="">
          <p:pic>
            <p:nvPicPr>
              <p:cNvPr id="116977" name="Freihand 116976">
                <a:extLst>
                  <a:ext uri="{FF2B5EF4-FFF2-40B4-BE49-F238E27FC236}">
                    <a16:creationId xmlns:a16="http://schemas.microsoft.com/office/drawing/2014/main" id="{9BDAABB1-523A-4213-B357-4464B9298608}"/>
                  </a:ext>
                </a:extLst>
              </p:cNvPr>
              <p:cNvPicPr/>
              <p:nvPr/>
            </p:nvPicPr>
            <p:blipFill>
              <a:blip r:embed="rId84"/>
              <a:stretch>
                <a:fillRect/>
              </a:stretch>
            </p:blipFill>
            <p:spPr>
              <a:xfrm>
                <a:off x="6121162" y="5717552"/>
                <a:ext cx="77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6978" name="Freihand 116977">
                <a:extLst>
                  <a:ext uri="{FF2B5EF4-FFF2-40B4-BE49-F238E27FC236}">
                    <a16:creationId xmlns:a16="http://schemas.microsoft.com/office/drawing/2014/main" id="{388F59B7-9FCC-41F2-A661-83C9069296B6}"/>
                  </a:ext>
                </a:extLst>
              </p14:cNvPr>
              <p14:cNvContentPartPr/>
              <p14:nvPr/>
            </p14:nvContentPartPr>
            <p14:xfrm>
              <a:off x="6253282" y="5723312"/>
              <a:ext cx="268200" cy="63000"/>
            </p14:xfrm>
          </p:contentPart>
        </mc:Choice>
        <mc:Fallback xmlns="">
          <p:pic>
            <p:nvPicPr>
              <p:cNvPr id="116978" name="Freihand 116977">
                <a:extLst>
                  <a:ext uri="{FF2B5EF4-FFF2-40B4-BE49-F238E27FC236}">
                    <a16:creationId xmlns:a16="http://schemas.microsoft.com/office/drawing/2014/main" id="{388F59B7-9FCC-41F2-A661-83C9069296B6}"/>
                  </a:ext>
                </a:extLst>
              </p:cNvPr>
              <p:cNvPicPr/>
              <p:nvPr/>
            </p:nvPicPr>
            <p:blipFill>
              <a:blip r:embed="rId86"/>
              <a:stretch>
                <a:fillRect/>
              </a:stretch>
            </p:blipFill>
            <p:spPr>
              <a:xfrm>
                <a:off x="6248962" y="5718992"/>
                <a:ext cx="276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6980" name="Freihand 116979">
                <a:extLst>
                  <a:ext uri="{FF2B5EF4-FFF2-40B4-BE49-F238E27FC236}">
                    <a16:creationId xmlns:a16="http://schemas.microsoft.com/office/drawing/2014/main" id="{2EF0E683-9414-4D23-8AA6-0F9EED3C9843}"/>
                  </a:ext>
                </a:extLst>
              </p14:cNvPr>
              <p14:cNvContentPartPr/>
              <p14:nvPr/>
            </p14:nvContentPartPr>
            <p14:xfrm>
              <a:off x="6620122" y="5593352"/>
              <a:ext cx="91800" cy="119880"/>
            </p14:xfrm>
          </p:contentPart>
        </mc:Choice>
        <mc:Fallback xmlns="">
          <p:pic>
            <p:nvPicPr>
              <p:cNvPr id="116980" name="Freihand 116979">
                <a:extLst>
                  <a:ext uri="{FF2B5EF4-FFF2-40B4-BE49-F238E27FC236}">
                    <a16:creationId xmlns:a16="http://schemas.microsoft.com/office/drawing/2014/main" id="{2EF0E683-9414-4D23-8AA6-0F9EED3C9843}"/>
                  </a:ext>
                </a:extLst>
              </p:cNvPr>
              <p:cNvPicPr/>
              <p:nvPr/>
            </p:nvPicPr>
            <p:blipFill>
              <a:blip r:embed="rId88"/>
              <a:stretch>
                <a:fillRect/>
              </a:stretch>
            </p:blipFill>
            <p:spPr>
              <a:xfrm>
                <a:off x="6615802" y="5589032"/>
                <a:ext cx="100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6982" name="Freihand 116981">
                <a:extLst>
                  <a:ext uri="{FF2B5EF4-FFF2-40B4-BE49-F238E27FC236}">
                    <a16:creationId xmlns:a16="http://schemas.microsoft.com/office/drawing/2014/main" id="{7A570682-A01F-464C-88CE-13E4BED98221}"/>
                  </a:ext>
                </a:extLst>
              </p14:cNvPr>
              <p14:cNvContentPartPr/>
              <p14:nvPr/>
            </p14:nvContentPartPr>
            <p14:xfrm>
              <a:off x="6753322" y="5595152"/>
              <a:ext cx="97560" cy="64800"/>
            </p14:xfrm>
          </p:contentPart>
        </mc:Choice>
        <mc:Fallback xmlns="">
          <p:pic>
            <p:nvPicPr>
              <p:cNvPr id="116982" name="Freihand 116981">
                <a:extLst>
                  <a:ext uri="{FF2B5EF4-FFF2-40B4-BE49-F238E27FC236}">
                    <a16:creationId xmlns:a16="http://schemas.microsoft.com/office/drawing/2014/main" id="{7A570682-A01F-464C-88CE-13E4BED98221}"/>
                  </a:ext>
                </a:extLst>
              </p:cNvPr>
              <p:cNvPicPr/>
              <p:nvPr/>
            </p:nvPicPr>
            <p:blipFill>
              <a:blip r:embed="rId90"/>
              <a:stretch>
                <a:fillRect/>
              </a:stretch>
            </p:blipFill>
            <p:spPr>
              <a:xfrm>
                <a:off x="6749002" y="5590832"/>
                <a:ext cx="1062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6983" name="Freihand 116982">
                <a:extLst>
                  <a:ext uri="{FF2B5EF4-FFF2-40B4-BE49-F238E27FC236}">
                    <a16:creationId xmlns:a16="http://schemas.microsoft.com/office/drawing/2014/main" id="{76920F5A-90DF-4549-9378-B7C4B394237A}"/>
                  </a:ext>
                </a:extLst>
              </p14:cNvPr>
              <p14:cNvContentPartPr/>
              <p14:nvPr/>
            </p14:nvContentPartPr>
            <p14:xfrm>
              <a:off x="6837562" y="5561672"/>
              <a:ext cx="65520" cy="85680"/>
            </p14:xfrm>
          </p:contentPart>
        </mc:Choice>
        <mc:Fallback xmlns="">
          <p:pic>
            <p:nvPicPr>
              <p:cNvPr id="116983" name="Freihand 116982">
                <a:extLst>
                  <a:ext uri="{FF2B5EF4-FFF2-40B4-BE49-F238E27FC236}">
                    <a16:creationId xmlns:a16="http://schemas.microsoft.com/office/drawing/2014/main" id="{76920F5A-90DF-4549-9378-B7C4B394237A}"/>
                  </a:ext>
                </a:extLst>
              </p:cNvPr>
              <p:cNvPicPr/>
              <p:nvPr/>
            </p:nvPicPr>
            <p:blipFill>
              <a:blip r:embed="rId92"/>
              <a:stretch>
                <a:fillRect/>
              </a:stretch>
            </p:blipFill>
            <p:spPr>
              <a:xfrm>
                <a:off x="6833242" y="5557352"/>
                <a:ext cx="74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6984" name="Freihand 116983">
                <a:extLst>
                  <a:ext uri="{FF2B5EF4-FFF2-40B4-BE49-F238E27FC236}">
                    <a16:creationId xmlns:a16="http://schemas.microsoft.com/office/drawing/2014/main" id="{8D3EC8FF-CC42-4229-9B23-8A00723C7397}"/>
                  </a:ext>
                </a:extLst>
              </p14:cNvPr>
              <p14:cNvContentPartPr/>
              <p14:nvPr/>
            </p14:nvContentPartPr>
            <p14:xfrm>
              <a:off x="6983002" y="5498672"/>
              <a:ext cx="26640" cy="95040"/>
            </p14:xfrm>
          </p:contentPart>
        </mc:Choice>
        <mc:Fallback xmlns="">
          <p:pic>
            <p:nvPicPr>
              <p:cNvPr id="116984" name="Freihand 116983">
                <a:extLst>
                  <a:ext uri="{FF2B5EF4-FFF2-40B4-BE49-F238E27FC236}">
                    <a16:creationId xmlns:a16="http://schemas.microsoft.com/office/drawing/2014/main" id="{8D3EC8FF-CC42-4229-9B23-8A00723C7397}"/>
                  </a:ext>
                </a:extLst>
              </p:cNvPr>
              <p:cNvPicPr/>
              <p:nvPr/>
            </p:nvPicPr>
            <p:blipFill>
              <a:blip r:embed="rId94"/>
              <a:stretch>
                <a:fillRect/>
              </a:stretch>
            </p:blipFill>
            <p:spPr>
              <a:xfrm>
                <a:off x="6978682" y="5494352"/>
                <a:ext cx="35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6985" name="Freihand 116984">
                <a:extLst>
                  <a:ext uri="{FF2B5EF4-FFF2-40B4-BE49-F238E27FC236}">
                    <a16:creationId xmlns:a16="http://schemas.microsoft.com/office/drawing/2014/main" id="{1C6B6345-37BC-41FF-82AB-9046B74E8E0C}"/>
                  </a:ext>
                </a:extLst>
              </p14:cNvPr>
              <p14:cNvContentPartPr/>
              <p14:nvPr/>
            </p14:nvContentPartPr>
            <p14:xfrm>
              <a:off x="6919282" y="5490752"/>
              <a:ext cx="88920" cy="45000"/>
            </p14:xfrm>
          </p:contentPart>
        </mc:Choice>
        <mc:Fallback xmlns="">
          <p:pic>
            <p:nvPicPr>
              <p:cNvPr id="116985" name="Freihand 116984">
                <a:extLst>
                  <a:ext uri="{FF2B5EF4-FFF2-40B4-BE49-F238E27FC236}">
                    <a16:creationId xmlns:a16="http://schemas.microsoft.com/office/drawing/2014/main" id="{1C6B6345-37BC-41FF-82AB-9046B74E8E0C}"/>
                  </a:ext>
                </a:extLst>
              </p:cNvPr>
              <p:cNvPicPr/>
              <p:nvPr/>
            </p:nvPicPr>
            <p:blipFill>
              <a:blip r:embed="rId96"/>
              <a:stretch>
                <a:fillRect/>
              </a:stretch>
            </p:blipFill>
            <p:spPr>
              <a:xfrm>
                <a:off x="6914962" y="5486432"/>
                <a:ext cx="97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6986" name="Freihand 116985">
                <a:extLst>
                  <a:ext uri="{FF2B5EF4-FFF2-40B4-BE49-F238E27FC236}">
                    <a16:creationId xmlns:a16="http://schemas.microsoft.com/office/drawing/2014/main" id="{AD30A4F6-F1A8-45EE-8B58-133BFB4AF13A}"/>
                  </a:ext>
                </a:extLst>
              </p14:cNvPr>
              <p14:cNvContentPartPr/>
              <p14:nvPr/>
            </p14:nvContentPartPr>
            <p14:xfrm>
              <a:off x="7061122" y="5450792"/>
              <a:ext cx="17280" cy="117360"/>
            </p14:xfrm>
          </p:contentPart>
        </mc:Choice>
        <mc:Fallback xmlns="">
          <p:pic>
            <p:nvPicPr>
              <p:cNvPr id="116986" name="Freihand 116985">
                <a:extLst>
                  <a:ext uri="{FF2B5EF4-FFF2-40B4-BE49-F238E27FC236}">
                    <a16:creationId xmlns:a16="http://schemas.microsoft.com/office/drawing/2014/main" id="{AD30A4F6-F1A8-45EE-8B58-133BFB4AF13A}"/>
                  </a:ext>
                </a:extLst>
              </p:cNvPr>
              <p:cNvPicPr/>
              <p:nvPr/>
            </p:nvPicPr>
            <p:blipFill>
              <a:blip r:embed="rId98"/>
              <a:stretch>
                <a:fillRect/>
              </a:stretch>
            </p:blipFill>
            <p:spPr>
              <a:xfrm>
                <a:off x="7056802" y="5446472"/>
                <a:ext cx="25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6987" name="Freihand 116986">
                <a:extLst>
                  <a:ext uri="{FF2B5EF4-FFF2-40B4-BE49-F238E27FC236}">
                    <a16:creationId xmlns:a16="http://schemas.microsoft.com/office/drawing/2014/main" id="{2C705715-C25E-4FAA-B1F0-424C228ECCFC}"/>
                  </a:ext>
                </a:extLst>
              </p14:cNvPr>
              <p14:cNvContentPartPr/>
              <p14:nvPr/>
            </p14:nvContentPartPr>
            <p14:xfrm>
              <a:off x="7011082" y="5434592"/>
              <a:ext cx="95760" cy="58680"/>
            </p14:xfrm>
          </p:contentPart>
        </mc:Choice>
        <mc:Fallback xmlns="">
          <p:pic>
            <p:nvPicPr>
              <p:cNvPr id="116987" name="Freihand 116986">
                <a:extLst>
                  <a:ext uri="{FF2B5EF4-FFF2-40B4-BE49-F238E27FC236}">
                    <a16:creationId xmlns:a16="http://schemas.microsoft.com/office/drawing/2014/main" id="{2C705715-C25E-4FAA-B1F0-424C228ECCFC}"/>
                  </a:ext>
                </a:extLst>
              </p:cNvPr>
              <p:cNvPicPr/>
              <p:nvPr/>
            </p:nvPicPr>
            <p:blipFill>
              <a:blip r:embed="rId100"/>
              <a:stretch>
                <a:fillRect/>
              </a:stretch>
            </p:blipFill>
            <p:spPr>
              <a:xfrm>
                <a:off x="7006762" y="5430272"/>
                <a:ext cx="104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6988" name="Freihand 116987">
                <a:extLst>
                  <a:ext uri="{FF2B5EF4-FFF2-40B4-BE49-F238E27FC236}">
                    <a16:creationId xmlns:a16="http://schemas.microsoft.com/office/drawing/2014/main" id="{20351F2D-BCE6-431D-8126-16F7E0482F83}"/>
                  </a:ext>
                </a:extLst>
              </p14:cNvPr>
              <p14:cNvContentPartPr/>
              <p14:nvPr/>
            </p14:nvContentPartPr>
            <p14:xfrm>
              <a:off x="7220602" y="5392472"/>
              <a:ext cx="120960" cy="109080"/>
            </p14:xfrm>
          </p:contentPart>
        </mc:Choice>
        <mc:Fallback xmlns="">
          <p:pic>
            <p:nvPicPr>
              <p:cNvPr id="116988" name="Freihand 116987">
                <a:extLst>
                  <a:ext uri="{FF2B5EF4-FFF2-40B4-BE49-F238E27FC236}">
                    <a16:creationId xmlns:a16="http://schemas.microsoft.com/office/drawing/2014/main" id="{20351F2D-BCE6-431D-8126-16F7E0482F83}"/>
                  </a:ext>
                </a:extLst>
              </p:cNvPr>
              <p:cNvPicPr/>
              <p:nvPr/>
            </p:nvPicPr>
            <p:blipFill>
              <a:blip r:embed="rId102"/>
              <a:stretch>
                <a:fillRect/>
              </a:stretch>
            </p:blipFill>
            <p:spPr>
              <a:xfrm>
                <a:off x="7216282" y="5388152"/>
                <a:ext cx="129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6989" name="Freihand 116988">
                <a:extLst>
                  <a:ext uri="{FF2B5EF4-FFF2-40B4-BE49-F238E27FC236}">
                    <a16:creationId xmlns:a16="http://schemas.microsoft.com/office/drawing/2014/main" id="{61E1DE31-CA4C-4B39-B1EB-EB5924C229F8}"/>
                  </a:ext>
                </a:extLst>
              </p14:cNvPr>
              <p14:cNvContentPartPr/>
              <p14:nvPr/>
            </p14:nvContentPartPr>
            <p14:xfrm>
              <a:off x="7331842" y="5337392"/>
              <a:ext cx="68760" cy="115560"/>
            </p14:xfrm>
          </p:contentPart>
        </mc:Choice>
        <mc:Fallback xmlns="">
          <p:pic>
            <p:nvPicPr>
              <p:cNvPr id="116989" name="Freihand 116988">
                <a:extLst>
                  <a:ext uri="{FF2B5EF4-FFF2-40B4-BE49-F238E27FC236}">
                    <a16:creationId xmlns:a16="http://schemas.microsoft.com/office/drawing/2014/main" id="{61E1DE31-CA4C-4B39-B1EB-EB5924C229F8}"/>
                  </a:ext>
                </a:extLst>
              </p:cNvPr>
              <p:cNvPicPr/>
              <p:nvPr/>
            </p:nvPicPr>
            <p:blipFill>
              <a:blip r:embed="rId104"/>
              <a:stretch>
                <a:fillRect/>
              </a:stretch>
            </p:blipFill>
            <p:spPr>
              <a:xfrm>
                <a:off x="7327522" y="5333072"/>
                <a:ext cx="77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6990" name="Freihand 116989">
                <a:extLst>
                  <a:ext uri="{FF2B5EF4-FFF2-40B4-BE49-F238E27FC236}">
                    <a16:creationId xmlns:a16="http://schemas.microsoft.com/office/drawing/2014/main" id="{6C865C56-8951-40F5-8417-FAEF276278D7}"/>
                  </a:ext>
                </a:extLst>
              </p14:cNvPr>
              <p14:cNvContentPartPr/>
              <p14:nvPr/>
            </p14:nvContentPartPr>
            <p14:xfrm>
              <a:off x="7425082" y="5288792"/>
              <a:ext cx="126360" cy="111600"/>
            </p14:xfrm>
          </p:contentPart>
        </mc:Choice>
        <mc:Fallback xmlns="">
          <p:pic>
            <p:nvPicPr>
              <p:cNvPr id="116990" name="Freihand 116989">
                <a:extLst>
                  <a:ext uri="{FF2B5EF4-FFF2-40B4-BE49-F238E27FC236}">
                    <a16:creationId xmlns:a16="http://schemas.microsoft.com/office/drawing/2014/main" id="{6C865C56-8951-40F5-8417-FAEF276278D7}"/>
                  </a:ext>
                </a:extLst>
              </p:cNvPr>
              <p:cNvPicPr/>
              <p:nvPr/>
            </p:nvPicPr>
            <p:blipFill>
              <a:blip r:embed="rId106"/>
              <a:stretch>
                <a:fillRect/>
              </a:stretch>
            </p:blipFill>
            <p:spPr>
              <a:xfrm>
                <a:off x="7420762" y="5284472"/>
                <a:ext cx="135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6992" name="Freihand 116991">
                <a:extLst>
                  <a:ext uri="{FF2B5EF4-FFF2-40B4-BE49-F238E27FC236}">
                    <a16:creationId xmlns:a16="http://schemas.microsoft.com/office/drawing/2014/main" id="{A51A2EDB-D940-4363-8DDF-4E65408B6D28}"/>
                  </a:ext>
                </a:extLst>
              </p14:cNvPr>
              <p14:cNvContentPartPr/>
              <p14:nvPr/>
            </p14:nvContentPartPr>
            <p14:xfrm>
              <a:off x="7200802" y="5365112"/>
              <a:ext cx="376920" cy="211320"/>
            </p14:xfrm>
          </p:contentPart>
        </mc:Choice>
        <mc:Fallback xmlns="">
          <p:pic>
            <p:nvPicPr>
              <p:cNvPr id="116992" name="Freihand 116991">
                <a:extLst>
                  <a:ext uri="{FF2B5EF4-FFF2-40B4-BE49-F238E27FC236}">
                    <a16:creationId xmlns:a16="http://schemas.microsoft.com/office/drawing/2014/main" id="{A51A2EDB-D940-4363-8DDF-4E65408B6D28}"/>
                  </a:ext>
                </a:extLst>
              </p:cNvPr>
              <p:cNvPicPr/>
              <p:nvPr/>
            </p:nvPicPr>
            <p:blipFill>
              <a:blip r:embed="rId108"/>
              <a:stretch>
                <a:fillRect/>
              </a:stretch>
            </p:blipFill>
            <p:spPr>
              <a:xfrm>
                <a:off x="7196482" y="5360792"/>
                <a:ext cx="385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6993" name="Freihand 116992">
                <a:extLst>
                  <a:ext uri="{FF2B5EF4-FFF2-40B4-BE49-F238E27FC236}">
                    <a16:creationId xmlns:a16="http://schemas.microsoft.com/office/drawing/2014/main" id="{19AEB049-796F-406E-9714-6DB463256DAE}"/>
                  </a:ext>
                </a:extLst>
              </p14:cNvPr>
              <p14:cNvContentPartPr/>
              <p14:nvPr/>
            </p14:nvContentPartPr>
            <p14:xfrm>
              <a:off x="7652602" y="5215712"/>
              <a:ext cx="149040" cy="70560"/>
            </p14:xfrm>
          </p:contentPart>
        </mc:Choice>
        <mc:Fallback xmlns="">
          <p:pic>
            <p:nvPicPr>
              <p:cNvPr id="116993" name="Freihand 116992">
                <a:extLst>
                  <a:ext uri="{FF2B5EF4-FFF2-40B4-BE49-F238E27FC236}">
                    <a16:creationId xmlns:a16="http://schemas.microsoft.com/office/drawing/2014/main" id="{19AEB049-796F-406E-9714-6DB463256DAE}"/>
                  </a:ext>
                </a:extLst>
              </p:cNvPr>
              <p:cNvPicPr/>
              <p:nvPr/>
            </p:nvPicPr>
            <p:blipFill>
              <a:blip r:embed="rId110"/>
              <a:stretch>
                <a:fillRect/>
              </a:stretch>
            </p:blipFill>
            <p:spPr>
              <a:xfrm>
                <a:off x="7648282" y="5211392"/>
                <a:ext cx="157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6994" name="Freihand 116993">
                <a:extLst>
                  <a:ext uri="{FF2B5EF4-FFF2-40B4-BE49-F238E27FC236}">
                    <a16:creationId xmlns:a16="http://schemas.microsoft.com/office/drawing/2014/main" id="{93F06EB9-A9FB-4EF3-85CC-7E296D37CB3B}"/>
                  </a:ext>
                </a:extLst>
              </p14:cNvPr>
              <p14:cNvContentPartPr/>
              <p14:nvPr/>
            </p14:nvContentPartPr>
            <p14:xfrm>
              <a:off x="7786882" y="5147672"/>
              <a:ext cx="360" cy="360"/>
            </p14:xfrm>
          </p:contentPart>
        </mc:Choice>
        <mc:Fallback xmlns="">
          <p:pic>
            <p:nvPicPr>
              <p:cNvPr id="116994" name="Freihand 116993">
                <a:extLst>
                  <a:ext uri="{FF2B5EF4-FFF2-40B4-BE49-F238E27FC236}">
                    <a16:creationId xmlns:a16="http://schemas.microsoft.com/office/drawing/2014/main" id="{93F06EB9-A9FB-4EF3-85CC-7E296D37CB3B}"/>
                  </a:ext>
                </a:extLst>
              </p:cNvPr>
              <p:cNvPicPr/>
              <p:nvPr/>
            </p:nvPicPr>
            <p:blipFill>
              <a:blip r:embed="rId112"/>
              <a:stretch>
                <a:fillRect/>
              </a:stretch>
            </p:blipFill>
            <p:spPr>
              <a:xfrm>
                <a:off x="7782562" y="5143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6995" name="Freihand 116994">
                <a:extLst>
                  <a:ext uri="{FF2B5EF4-FFF2-40B4-BE49-F238E27FC236}">
                    <a16:creationId xmlns:a16="http://schemas.microsoft.com/office/drawing/2014/main" id="{2D1F9593-3C17-4BA5-8AA0-428CD5120DB1}"/>
                  </a:ext>
                </a:extLst>
              </p14:cNvPr>
              <p14:cNvContentPartPr/>
              <p14:nvPr/>
            </p14:nvContentPartPr>
            <p14:xfrm>
              <a:off x="7865722" y="5017712"/>
              <a:ext cx="95040" cy="162000"/>
            </p14:xfrm>
          </p:contentPart>
        </mc:Choice>
        <mc:Fallback xmlns="">
          <p:pic>
            <p:nvPicPr>
              <p:cNvPr id="116995" name="Freihand 116994">
                <a:extLst>
                  <a:ext uri="{FF2B5EF4-FFF2-40B4-BE49-F238E27FC236}">
                    <a16:creationId xmlns:a16="http://schemas.microsoft.com/office/drawing/2014/main" id="{2D1F9593-3C17-4BA5-8AA0-428CD5120DB1}"/>
                  </a:ext>
                </a:extLst>
              </p:cNvPr>
              <p:cNvPicPr/>
              <p:nvPr/>
            </p:nvPicPr>
            <p:blipFill>
              <a:blip r:embed="rId114"/>
              <a:stretch>
                <a:fillRect/>
              </a:stretch>
            </p:blipFill>
            <p:spPr>
              <a:xfrm>
                <a:off x="7861402" y="5013392"/>
                <a:ext cx="103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6996" name="Freihand 116995">
                <a:extLst>
                  <a:ext uri="{FF2B5EF4-FFF2-40B4-BE49-F238E27FC236}">
                    <a16:creationId xmlns:a16="http://schemas.microsoft.com/office/drawing/2014/main" id="{EDB556CF-81DA-4DF9-9DAF-F1E5CB3E8896}"/>
                  </a:ext>
                </a:extLst>
              </p14:cNvPr>
              <p14:cNvContentPartPr/>
              <p14:nvPr/>
            </p14:nvContentPartPr>
            <p14:xfrm>
              <a:off x="7934122" y="5023832"/>
              <a:ext cx="159120" cy="113040"/>
            </p14:xfrm>
          </p:contentPart>
        </mc:Choice>
        <mc:Fallback xmlns="">
          <p:pic>
            <p:nvPicPr>
              <p:cNvPr id="116996" name="Freihand 116995">
                <a:extLst>
                  <a:ext uri="{FF2B5EF4-FFF2-40B4-BE49-F238E27FC236}">
                    <a16:creationId xmlns:a16="http://schemas.microsoft.com/office/drawing/2014/main" id="{EDB556CF-81DA-4DF9-9DAF-F1E5CB3E8896}"/>
                  </a:ext>
                </a:extLst>
              </p:cNvPr>
              <p:cNvPicPr/>
              <p:nvPr/>
            </p:nvPicPr>
            <p:blipFill>
              <a:blip r:embed="rId116"/>
              <a:stretch>
                <a:fillRect/>
              </a:stretch>
            </p:blipFill>
            <p:spPr>
              <a:xfrm>
                <a:off x="7929802" y="5019512"/>
                <a:ext cx="167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6997" name="Freihand 116996">
                <a:extLst>
                  <a:ext uri="{FF2B5EF4-FFF2-40B4-BE49-F238E27FC236}">
                    <a16:creationId xmlns:a16="http://schemas.microsoft.com/office/drawing/2014/main" id="{4A22DD9B-24E0-455D-A4BD-572B19A3A76A}"/>
                  </a:ext>
                </a:extLst>
              </p14:cNvPr>
              <p14:cNvContentPartPr/>
              <p14:nvPr/>
            </p14:nvContentPartPr>
            <p14:xfrm>
              <a:off x="8080642" y="4964072"/>
              <a:ext cx="87840" cy="94320"/>
            </p14:xfrm>
          </p:contentPart>
        </mc:Choice>
        <mc:Fallback xmlns="">
          <p:pic>
            <p:nvPicPr>
              <p:cNvPr id="116997" name="Freihand 116996">
                <a:extLst>
                  <a:ext uri="{FF2B5EF4-FFF2-40B4-BE49-F238E27FC236}">
                    <a16:creationId xmlns:a16="http://schemas.microsoft.com/office/drawing/2014/main" id="{4A22DD9B-24E0-455D-A4BD-572B19A3A76A}"/>
                  </a:ext>
                </a:extLst>
              </p:cNvPr>
              <p:cNvPicPr/>
              <p:nvPr/>
            </p:nvPicPr>
            <p:blipFill>
              <a:blip r:embed="rId118"/>
              <a:stretch>
                <a:fillRect/>
              </a:stretch>
            </p:blipFill>
            <p:spPr>
              <a:xfrm>
                <a:off x="8076322" y="4959752"/>
                <a:ext cx="96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6998" name="Freihand 116997">
                <a:extLst>
                  <a:ext uri="{FF2B5EF4-FFF2-40B4-BE49-F238E27FC236}">
                    <a16:creationId xmlns:a16="http://schemas.microsoft.com/office/drawing/2014/main" id="{CF911F74-778D-4088-8323-0909C3DFB552}"/>
                  </a:ext>
                </a:extLst>
              </p14:cNvPr>
              <p14:cNvContentPartPr/>
              <p14:nvPr/>
            </p14:nvContentPartPr>
            <p14:xfrm>
              <a:off x="8165602" y="4925912"/>
              <a:ext cx="114120" cy="87480"/>
            </p14:xfrm>
          </p:contentPart>
        </mc:Choice>
        <mc:Fallback xmlns="">
          <p:pic>
            <p:nvPicPr>
              <p:cNvPr id="116998" name="Freihand 116997">
                <a:extLst>
                  <a:ext uri="{FF2B5EF4-FFF2-40B4-BE49-F238E27FC236}">
                    <a16:creationId xmlns:a16="http://schemas.microsoft.com/office/drawing/2014/main" id="{CF911F74-778D-4088-8323-0909C3DFB552}"/>
                  </a:ext>
                </a:extLst>
              </p:cNvPr>
              <p:cNvPicPr/>
              <p:nvPr/>
            </p:nvPicPr>
            <p:blipFill>
              <a:blip r:embed="rId120"/>
              <a:stretch>
                <a:fillRect/>
              </a:stretch>
            </p:blipFill>
            <p:spPr>
              <a:xfrm>
                <a:off x="8161282" y="4921592"/>
                <a:ext cx="122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7000" name="Freihand 116999">
                <a:extLst>
                  <a:ext uri="{FF2B5EF4-FFF2-40B4-BE49-F238E27FC236}">
                    <a16:creationId xmlns:a16="http://schemas.microsoft.com/office/drawing/2014/main" id="{72F707C5-1E63-43CA-AC1A-5F5C5AFE11C4}"/>
                  </a:ext>
                </a:extLst>
              </p14:cNvPr>
              <p14:cNvContentPartPr/>
              <p14:nvPr/>
            </p14:nvContentPartPr>
            <p14:xfrm>
              <a:off x="5726242" y="6038312"/>
              <a:ext cx="105840" cy="121680"/>
            </p14:xfrm>
          </p:contentPart>
        </mc:Choice>
        <mc:Fallback xmlns="">
          <p:pic>
            <p:nvPicPr>
              <p:cNvPr id="117000" name="Freihand 116999">
                <a:extLst>
                  <a:ext uri="{FF2B5EF4-FFF2-40B4-BE49-F238E27FC236}">
                    <a16:creationId xmlns:a16="http://schemas.microsoft.com/office/drawing/2014/main" id="{72F707C5-1E63-43CA-AC1A-5F5C5AFE11C4}"/>
                  </a:ext>
                </a:extLst>
              </p:cNvPr>
              <p:cNvPicPr/>
              <p:nvPr/>
            </p:nvPicPr>
            <p:blipFill>
              <a:blip r:embed="rId122"/>
              <a:stretch>
                <a:fillRect/>
              </a:stretch>
            </p:blipFill>
            <p:spPr>
              <a:xfrm>
                <a:off x="5721922" y="6033992"/>
                <a:ext cx="114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7001" name="Freihand 117000">
                <a:extLst>
                  <a:ext uri="{FF2B5EF4-FFF2-40B4-BE49-F238E27FC236}">
                    <a16:creationId xmlns:a16="http://schemas.microsoft.com/office/drawing/2014/main" id="{A75F1ACC-D1F9-4946-B7E1-206A955A6091}"/>
                  </a:ext>
                </a:extLst>
              </p14:cNvPr>
              <p14:cNvContentPartPr/>
              <p14:nvPr/>
            </p14:nvContentPartPr>
            <p14:xfrm>
              <a:off x="5791762" y="6092672"/>
              <a:ext cx="87120" cy="24120"/>
            </p14:xfrm>
          </p:contentPart>
        </mc:Choice>
        <mc:Fallback xmlns="">
          <p:pic>
            <p:nvPicPr>
              <p:cNvPr id="117001" name="Freihand 117000">
                <a:extLst>
                  <a:ext uri="{FF2B5EF4-FFF2-40B4-BE49-F238E27FC236}">
                    <a16:creationId xmlns:a16="http://schemas.microsoft.com/office/drawing/2014/main" id="{A75F1ACC-D1F9-4946-B7E1-206A955A6091}"/>
                  </a:ext>
                </a:extLst>
              </p:cNvPr>
              <p:cNvPicPr/>
              <p:nvPr/>
            </p:nvPicPr>
            <p:blipFill>
              <a:blip r:embed="rId124"/>
              <a:stretch>
                <a:fillRect/>
              </a:stretch>
            </p:blipFill>
            <p:spPr>
              <a:xfrm>
                <a:off x="5787442" y="6088352"/>
                <a:ext cx="95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7002" name="Freihand 117001">
                <a:extLst>
                  <a:ext uri="{FF2B5EF4-FFF2-40B4-BE49-F238E27FC236}">
                    <a16:creationId xmlns:a16="http://schemas.microsoft.com/office/drawing/2014/main" id="{E4A366AE-6E97-4E43-A753-F6BDB04D110E}"/>
                  </a:ext>
                </a:extLst>
              </p14:cNvPr>
              <p14:cNvContentPartPr/>
              <p14:nvPr/>
            </p14:nvContentPartPr>
            <p14:xfrm>
              <a:off x="5880682" y="6017072"/>
              <a:ext cx="217440" cy="105840"/>
            </p14:xfrm>
          </p:contentPart>
        </mc:Choice>
        <mc:Fallback xmlns="">
          <p:pic>
            <p:nvPicPr>
              <p:cNvPr id="117002" name="Freihand 117001">
                <a:extLst>
                  <a:ext uri="{FF2B5EF4-FFF2-40B4-BE49-F238E27FC236}">
                    <a16:creationId xmlns:a16="http://schemas.microsoft.com/office/drawing/2014/main" id="{E4A366AE-6E97-4E43-A753-F6BDB04D110E}"/>
                  </a:ext>
                </a:extLst>
              </p:cNvPr>
              <p:cNvPicPr/>
              <p:nvPr/>
            </p:nvPicPr>
            <p:blipFill>
              <a:blip r:embed="rId126"/>
              <a:stretch>
                <a:fillRect/>
              </a:stretch>
            </p:blipFill>
            <p:spPr>
              <a:xfrm>
                <a:off x="5876362" y="6012752"/>
                <a:ext cx="226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7003" name="Freihand 117002">
                <a:extLst>
                  <a:ext uri="{FF2B5EF4-FFF2-40B4-BE49-F238E27FC236}">
                    <a16:creationId xmlns:a16="http://schemas.microsoft.com/office/drawing/2014/main" id="{C7351124-74A0-4787-8F0F-5DE0937C1BF5}"/>
                  </a:ext>
                </a:extLst>
              </p14:cNvPr>
              <p14:cNvContentPartPr/>
              <p14:nvPr/>
            </p14:nvContentPartPr>
            <p14:xfrm>
              <a:off x="6110002" y="5998712"/>
              <a:ext cx="108360" cy="45000"/>
            </p14:xfrm>
          </p:contentPart>
        </mc:Choice>
        <mc:Fallback xmlns="">
          <p:pic>
            <p:nvPicPr>
              <p:cNvPr id="117003" name="Freihand 117002">
                <a:extLst>
                  <a:ext uri="{FF2B5EF4-FFF2-40B4-BE49-F238E27FC236}">
                    <a16:creationId xmlns:a16="http://schemas.microsoft.com/office/drawing/2014/main" id="{C7351124-74A0-4787-8F0F-5DE0937C1BF5}"/>
                  </a:ext>
                </a:extLst>
              </p:cNvPr>
              <p:cNvPicPr/>
              <p:nvPr/>
            </p:nvPicPr>
            <p:blipFill>
              <a:blip r:embed="rId128"/>
              <a:stretch>
                <a:fillRect/>
              </a:stretch>
            </p:blipFill>
            <p:spPr>
              <a:xfrm>
                <a:off x="6105682" y="5994392"/>
                <a:ext cx="117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7004" name="Freihand 117003">
                <a:extLst>
                  <a:ext uri="{FF2B5EF4-FFF2-40B4-BE49-F238E27FC236}">
                    <a16:creationId xmlns:a16="http://schemas.microsoft.com/office/drawing/2014/main" id="{929E7DBC-7A59-498C-83D4-F03FED8F1692}"/>
                  </a:ext>
                </a:extLst>
              </p14:cNvPr>
              <p14:cNvContentPartPr/>
              <p14:nvPr/>
            </p14:nvContentPartPr>
            <p14:xfrm>
              <a:off x="6317722" y="5925272"/>
              <a:ext cx="158400" cy="82440"/>
            </p14:xfrm>
          </p:contentPart>
        </mc:Choice>
        <mc:Fallback xmlns="">
          <p:pic>
            <p:nvPicPr>
              <p:cNvPr id="117004" name="Freihand 117003">
                <a:extLst>
                  <a:ext uri="{FF2B5EF4-FFF2-40B4-BE49-F238E27FC236}">
                    <a16:creationId xmlns:a16="http://schemas.microsoft.com/office/drawing/2014/main" id="{929E7DBC-7A59-498C-83D4-F03FED8F1692}"/>
                  </a:ext>
                </a:extLst>
              </p:cNvPr>
              <p:cNvPicPr/>
              <p:nvPr/>
            </p:nvPicPr>
            <p:blipFill>
              <a:blip r:embed="rId130"/>
              <a:stretch>
                <a:fillRect/>
              </a:stretch>
            </p:blipFill>
            <p:spPr>
              <a:xfrm>
                <a:off x="6313402" y="5920952"/>
                <a:ext cx="167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7005" name="Freihand 117004">
                <a:extLst>
                  <a:ext uri="{FF2B5EF4-FFF2-40B4-BE49-F238E27FC236}">
                    <a16:creationId xmlns:a16="http://schemas.microsoft.com/office/drawing/2014/main" id="{58685F08-F0BD-44F6-B9EF-EDB75662590B}"/>
                  </a:ext>
                </a:extLst>
              </p14:cNvPr>
              <p14:cNvContentPartPr/>
              <p14:nvPr/>
            </p14:nvContentPartPr>
            <p14:xfrm>
              <a:off x="6430042" y="5879552"/>
              <a:ext cx="62640" cy="15120"/>
            </p14:xfrm>
          </p:contentPart>
        </mc:Choice>
        <mc:Fallback xmlns="">
          <p:pic>
            <p:nvPicPr>
              <p:cNvPr id="117005" name="Freihand 117004">
                <a:extLst>
                  <a:ext uri="{FF2B5EF4-FFF2-40B4-BE49-F238E27FC236}">
                    <a16:creationId xmlns:a16="http://schemas.microsoft.com/office/drawing/2014/main" id="{58685F08-F0BD-44F6-B9EF-EDB75662590B}"/>
                  </a:ext>
                </a:extLst>
              </p:cNvPr>
              <p:cNvPicPr/>
              <p:nvPr/>
            </p:nvPicPr>
            <p:blipFill>
              <a:blip r:embed="rId132"/>
              <a:stretch>
                <a:fillRect/>
              </a:stretch>
            </p:blipFill>
            <p:spPr>
              <a:xfrm>
                <a:off x="6425722" y="5875232"/>
                <a:ext cx="71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7006" name="Freihand 117005">
                <a:extLst>
                  <a:ext uri="{FF2B5EF4-FFF2-40B4-BE49-F238E27FC236}">
                    <a16:creationId xmlns:a16="http://schemas.microsoft.com/office/drawing/2014/main" id="{BFE712BB-EA00-4381-AA80-FC7133E64FA8}"/>
                  </a:ext>
                </a:extLst>
              </p14:cNvPr>
              <p14:cNvContentPartPr/>
              <p14:nvPr/>
            </p14:nvContentPartPr>
            <p14:xfrm>
              <a:off x="6511042" y="5799272"/>
              <a:ext cx="106560" cy="143640"/>
            </p14:xfrm>
          </p:contentPart>
        </mc:Choice>
        <mc:Fallback xmlns="">
          <p:pic>
            <p:nvPicPr>
              <p:cNvPr id="117006" name="Freihand 117005">
                <a:extLst>
                  <a:ext uri="{FF2B5EF4-FFF2-40B4-BE49-F238E27FC236}">
                    <a16:creationId xmlns:a16="http://schemas.microsoft.com/office/drawing/2014/main" id="{BFE712BB-EA00-4381-AA80-FC7133E64FA8}"/>
                  </a:ext>
                </a:extLst>
              </p:cNvPr>
              <p:cNvPicPr/>
              <p:nvPr/>
            </p:nvPicPr>
            <p:blipFill>
              <a:blip r:embed="rId134"/>
              <a:stretch>
                <a:fillRect/>
              </a:stretch>
            </p:blipFill>
            <p:spPr>
              <a:xfrm>
                <a:off x="6506722" y="5794952"/>
                <a:ext cx="115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7007" name="Freihand 117006">
                <a:extLst>
                  <a:ext uri="{FF2B5EF4-FFF2-40B4-BE49-F238E27FC236}">
                    <a16:creationId xmlns:a16="http://schemas.microsoft.com/office/drawing/2014/main" id="{C735D796-E231-415D-A99D-7C55B5D51EEF}"/>
                  </a:ext>
                </a:extLst>
              </p14:cNvPr>
              <p14:cNvContentPartPr/>
              <p14:nvPr/>
            </p14:nvContentPartPr>
            <p14:xfrm>
              <a:off x="6718762" y="5761112"/>
              <a:ext cx="271080" cy="152640"/>
            </p14:xfrm>
          </p:contentPart>
        </mc:Choice>
        <mc:Fallback xmlns="">
          <p:pic>
            <p:nvPicPr>
              <p:cNvPr id="117007" name="Freihand 117006">
                <a:extLst>
                  <a:ext uri="{FF2B5EF4-FFF2-40B4-BE49-F238E27FC236}">
                    <a16:creationId xmlns:a16="http://schemas.microsoft.com/office/drawing/2014/main" id="{C735D796-E231-415D-A99D-7C55B5D51EEF}"/>
                  </a:ext>
                </a:extLst>
              </p:cNvPr>
              <p:cNvPicPr/>
              <p:nvPr/>
            </p:nvPicPr>
            <p:blipFill>
              <a:blip r:embed="rId136"/>
              <a:stretch>
                <a:fillRect/>
              </a:stretch>
            </p:blipFill>
            <p:spPr>
              <a:xfrm>
                <a:off x="6714442" y="5756792"/>
                <a:ext cx="279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7008" name="Freihand 117007">
                <a:extLst>
                  <a:ext uri="{FF2B5EF4-FFF2-40B4-BE49-F238E27FC236}">
                    <a16:creationId xmlns:a16="http://schemas.microsoft.com/office/drawing/2014/main" id="{AA8A784E-7782-41E1-ACE2-1A22E7C5CFAC}"/>
                  </a:ext>
                </a:extLst>
              </p14:cNvPr>
              <p14:cNvContentPartPr/>
              <p14:nvPr/>
            </p14:nvContentPartPr>
            <p14:xfrm>
              <a:off x="6937282" y="5691632"/>
              <a:ext cx="17640" cy="8280"/>
            </p14:xfrm>
          </p:contentPart>
        </mc:Choice>
        <mc:Fallback xmlns="">
          <p:pic>
            <p:nvPicPr>
              <p:cNvPr id="117008" name="Freihand 117007">
                <a:extLst>
                  <a:ext uri="{FF2B5EF4-FFF2-40B4-BE49-F238E27FC236}">
                    <a16:creationId xmlns:a16="http://schemas.microsoft.com/office/drawing/2014/main" id="{AA8A784E-7782-41E1-ACE2-1A22E7C5CFAC}"/>
                  </a:ext>
                </a:extLst>
              </p:cNvPr>
              <p:cNvPicPr/>
              <p:nvPr/>
            </p:nvPicPr>
            <p:blipFill>
              <a:blip r:embed="rId138"/>
              <a:stretch>
                <a:fillRect/>
              </a:stretch>
            </p:blipFill>
            <p:spPr>
              <a:xfrm>
                <a:off x="6932962" y="5687312"/>
                <a:ext cx="26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7009" name="Freihand 117008">
                <a:extLst>
                  <a:ext uri="{FF2B5EF4-FFF2-40B4-BE49-F238E27FC236}">
                    <a16:creationId xmlns:a16="http://schemas.microsoft.com/office/drawing/2014/main" id="{CBA96867-DC03-4BA4-BABD-26CE31D96505}"/>
                  </a:ext>
                </a:extLst>
              </p14:cNvPr>
              <p14:cNvContentPartPr/>
              <p14:nvPr/>
            </p14:nvContentPartPr>
            <p14:xfrm>
              <a:off x="7201522" y="5644832"/>
              <a:ext cx="95040" cy="119520"/>
            </p14:xfrm>
          </p:contentPart>
        </mc:Choice>
        <mc:Fallback xmlns="">
          <p:pic>
            <p:nvPicPr>
              <p:cNvPr id="117009" name="Freihand 117008">
                <a:extLst>
                  <a:ext uri="{FF2B5EF4-FFF2-40B4-BE49-F238E27FC236}">
                    <a16:creationId xmlns:a16="http://schemas.microsoft.com/office/drawing/2014/main" id="{CBA96867-DC03-4BA4-BABD-26CE31D96505}"/>
                  </a:ext>
                </a:extLst>
              </p:cNvPr>
              <p:cNvPicPr/>
              <p:nvPr/>
            </p:nvPicPr>
            <p:blipFill>
              <a:blip r:embed="rId140"/>
              <a:stretch>
                <a:fillRect/>
              </a:stretch>
            </p:blipFill>
            <p:spPr>
              <a:xfrm>
                <a:off x="7197202" y="5640512"/>
                <a:ext cx="103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7010" name="Freihand 117009">
                <a:extLst>
                  <a:ext uri="{FF2B5EF4-FFF2-40B4-BE49-F238E27FC236}">
                    <a16:creationId xmlns:a16="http://schemas.microsoft.com/office/drawing/2014/main" id="{75FD0CFA-C464-4415-B699-789232866375}"/>
                  </a:ext>
                </a:extLst>
              </p14:cNvPr>
              <p14:cNvContentPartPr/>
              <p14:nvPr/>
            </p14:nvContentPartPr>
            <p14:xfrm>
              <a:off x="7310242" y="5601272"/>
              <a:ext cx="122400" cy="111240"/>
            </p14:xfrm>
          </p:contentPart>
        </mc:Choice>
        <mc:Fallback xmlns="">
          <p:pic>
            <p:nvPicPr>
              <p:cNvPr id="117010" name="Freihand 117009">
                <a:extLst>
                  <a:ext uri="{FF2B5EF4-FFF2-40B4-BE49-F238E27FC236}">
                    <a16:creationId xmlns:a16="http://schemas.microsoft.com/office/drawing/2014/main" id="{75FD0CFA-C464-4415-B699-789232866375}"/>
                  </a:ext>
                </a:extLst>
              </p:cNvPr>
              <p:cNvPicPr/>
              <p:nvPr/>
            </p:nvPicPr>
            <p:blipFill>
              <a:blip r:embed="rId142"/>
              <a:stretch>
                <a:fillRect/>
              </a:stretch>
            </p:blipFill>
            <p:spPr>
              <a:xfrm>
                <a:off x="7305922" y="5596952"/>
                <a:ext cx="131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7011" name="Freihand 117010">
                <a:extLst>
                  <a:ext uri="{FF2B5EF4-FFF2-40B4-BE49-F238E27FC236}">
                    <a16:creationId xmlns:a16="http://schemas.microsoft.com/office/drawing/2014/main" id="{6825D5EB-B109-4FEB-AB44-CF6B59B8ABED}"/>
                  </a:ext>
                </a:extLst>
              </p14:cNvPr>
              <p14:cNvContentPartPr/>
              <p14:nvPr/>
            </p14:nvContentPartPr>
            <p14:xfrm>
              <a:off x="7502122" y="5473832"/>
              <a:ext cx="208080" cy="144360"/>
            </p14:xfrm>
          </p:contentPart>
        </mc:Choice>
        <mc:Fallback xmlns="">
          <p:pic>
            <p:nvPicPr>
              <p:cNvPr id="117011" name="Freihand 117010">
                <a:extLst>
                  <a:ext uri="{FF2B5EF4-FFF2-40B4-BE49-F238E27FC236}">
                    <a16:creationId xmlns:a16="http://schemas.microsoft.com/office/drawing/2014/main" id="{6825D5EB-B109-4FEB-AB44-CF6B59B8ABED}"/>
                  </a:ext>
                </a:extLst>
              </p:cNvPr>
              <p:cNvPicPr/>
              <p:nvPr/>
            </p:nvPicPr>
            <p:blipFill>
              <a:blip r:embed="rId144"/>
              <a:stretch>
                <a:fillRect/>
              </a:stretch>
            </p:blipFill>
            <p:spPr>
              <a:xfrm>
                <a:off x="7497802" y="5469512"/>
                <a:ext cx="216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7012" name="Freihand 117011">
                <a:extLst>
                  <a:ext uri="{FF2B5EF4-FFF2-40B4-BE49-F238E27FC236}">
                    <a16:creationId xmlns:a16="http://schemas.microsoft.com/office/drawing/2014/main" id="{F43020F0-D7FF-4033-87CD-D790C9990795}"/>
                  </a:ext>
                </a:extLst>
              </p14:cNvPr>
              <p14:cNvContentPartPr/>
              <p14:nvPr/>
            </p14:nvContentPartPr>
            <p14:xfrm>
              <a:off x="7710562" y="5433152"/>
              <a:ext cx="97200" cy="87480"/>
            </p14:xfrm>
          </p:contentPart>
        </mc:Choice>
        <mc:Fallback xmlns="">
          <p:pic>
            <p:nvPicPr>
              <p:cNvPr id="117012" name="Freihand 117011">
                <a:extLst>
                  <a:ext uri="{FF2B5EF4-FFF2-40B4-BE49-F238E27FC236}">
                    <a16:creationId xmlns:a16="http://schemas.microsoft.com/office/drawing/2014/main" id="{F43020F0-D7FF-4033-87CD-D790C9990795}"/>
                  </a:ext>
                </a:extLst>
              </p:cNvPr>
              <p:cNvPicPr/>
              <p:nvPr/>
            </p:nvPicPr>
            <p:blipFill>
              <a:blip r:embed="rId146"/>
              <a:stretch>
                <a:fillRect/>
              </a:stretch>
            </p:blipFill>
            <p:spPr>
              <a:xfrm>
                <a:off x="7706242" y="5428832"/>
                <a:ext cx="105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7013" name="Freihand 117012">
                <a:extLst>
                  <a:ext uri="{FF2B5EF4-FFF2-40B4-BE49-F238E27FC236}">
                    <a16:creationId xmlns:a16="http://schemas.microsoft.com/office/drawing/2014/main" id="{226F574A-0502-4AA1-AE41-58A9711DBACD}"/>
                  </a:ext>
                </a:extLst>
              </p14:cNvPr>
              <p14:cNvContentPartPr/>
              <p14:nvPr/>
            </p14:nvContentPartPr>
            <p14:xfrm>
              <a:off x="7780042" y="5344952"/>
              <a:ext cx="148320" cy="134640"/>
            </p14:xfrm>
          </p:contentPart>
        </mc:Choice>
        <mc:Fallback xmlns="">
          <p:pic>
            <p:nvPicPr>
              <p:cNvPr id="117013" name="Freihand 117012">
                <a:extLst>
                  <a:ext uri="{FF2B5EF4-FFF2-40B4-BE49-F238E27FC236}">
                    <a16:creationId xmlns:a16="http://schemas.microsoft.com/office/drawing/2014/main" id="{226F574A-0502-4AA1-AE41-58A9711DBACD}"/>
                  </a:ext>
                </a:extLst>
              </p:cNvPr>
              <p:cNvPicPr/>
              <p:nvPr/>
            </p:nvPicPr>
            <p:blipFill>
              <a:blip r:embed="rId148"/>
              <a:stretch>
                <a:fillRect/>
              </a:stretch>
            </p:blipFill>
            <p:spPr>
              <a:xfrm>
                <a:off x="7775722" y="5340632"/>
                <a:ext cx="156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7014" name="Freihand 117013">
                <a:extLst>
                  <a:ext uri="{FF2B5EF4-FFF2-40B4-BE49-F238E27FC236}">
                    <a16:creationId xmlns:a16="http://schemas.microsoft.com/office/drawing/2014/main" id="{9E641F03-878B-4FE2-A777-D4BE7F2A2017}"/>
                  </a:ext>
                </a:extLst>
              </p14:cNvPr>
              <p14:cNvContentPartPr/>
              <p14:nvPr/>
            </p14:nvContentPartPr>
            <p14:xfrm>
              <a:off x="7904242" y="5288072"/>
              <a:ext cx="143640" cy="106920"/>
            </p14:xfrm>
          </p:contentPart>
        </mc:Choice>
        <mc:Fallback xmlns="">
          <p:pic>
            <p:nvPicPr>
              <p:cNvPr id="117014" name="Freihand 117013">
                <a:extLst>
                  <a:ext uri="{FF2B5EF4-FFF2-40B4-BE49-F238E27FC236}">
                    <a16:creationId xmlns:a16="http://schemas.microsoft.com/office/drawing/2014/main" id="{9E641F03-878B-4FE2-A777-D4BE7F2A2017}"/>
                  </a:ext>
                </a:extLst>
              </p:cNvPr>
              <p:cNvPicPr/>
              <p:nvPr/>
            </p:nvPicPr>
            <p:blipFill>
              <a:blip r:embed="rId150"/>
              <a:stretch>
                <a:fillRect/>
              </a:stretch>
            </p:blipFill>
            <p:spPr>
              <a:xfrm>
                <a:off x="7899922" y="5283752"/>
                <a:ext cx="152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7015" name="Freihand 117014">
                <a:extLst>
                  <a:ext uri="{FF2B5EF4-FFF2-40B4-BE49-F238E27FC236}">
                    <a16:creationId xmlns:a16="http://schemas.microsoft.com/office/drawing/2014/main" id="{8A9C0BF8-B515-451D-824C-D97AAB17A620}"/>
                  </a:ext>
                </a:extLst>
              </p14:cNvPr>
              <p14:cNvContentPartPr/>
              <p14:nvPr/>
            </p14:nvContentPartPr>
            <p14:xfrm>
              <a:off x="8008642" y="5243432"/>
              <a:ext cx="23400" cy="33840"/>
            </p14:xfrm>
          </p:contentPart>
        </mc:Choice>
        <mc:Fallback xmlns="">
          <p:pic>
            <p:nvPicPr>
              <p:cNvPr id="117015" name="Freihand 117014">
                <a:extLst>
                  <a:ext uri="{FF2B5EF4-FFF2-40B4-BE49-F238E27FC236}">
                    <a16:creationId xmlns:a16="http://schemas.microsoft.com/office/drawing/2014/main" id="{8A9C0BF8-B515-451D-824C-D97AAB17A620}"/>
                  </a:ext>
                </a:extLst>
              </p:cNvPr>
              <p:cNvPicPr/>
              <p:nvPr/>
            </p:nvPicPr>
            <p:blipFill>
              <a:blip r:embed="rId152"/>
              <a:stretch>
                <a:fillRect/>
              </a:stretch>
            </p:blipFill>
            <p:spPr>
              <a:xfrm>
                <a:off x="8004322" y="5239112"/>
                <a:ext cx="32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7016" name="Freihand 117015">
                <a:extLst>
                  <a:ext uri="{FF2B5EF4-FFF2-40B4-BE49-F238E27FC236}">
                    <a16:creationId xmlns:a16="http://schemas.microsoft.com/office/drawing/2014/main" id="{6DB79AAB-DE6B-4C41-84F6-E74018AC9B23}"/>
                  </a:ext>
                </a:extLst>
              </p14:cNvPr>
              <p14:cNvContentPartPr/>
              <p14:nvPr/>
            </p14:nvContentPartPr>
            <p14:xfrm>
              <a:off x="8048242" y="5239832"/>
              <a:ext cx="185400" cy="174960"/>
            </p14:xfrm>
          </p:contentPart>
        </mc:Choice>
        <mc:Fallback xmlns="">
          <p:pic>
            <p:nvPicPr>
              <p:cNvPr id="117016" name="Freihand 117015">
                <a:extLst>
                  <a:ext uri="{FF2B5EF4-FFF2-40B4-BE49-F238E27FC236}">
                    <a16:creationId xmlns:a16="http://schemas.microsoft.com/office/drawing/2014/main" id="{6DB79AAB-DE6B-4C41-84F6-E74018AC9B23}"/>
                  </a:ext>
                </a:extLst>
              </p:cNvPr>
              <p:cNvPicPr/>
              <p:nvPr/>
            </p:nvPicPr>
            <p:blipFill>
              <a:blip r:embed="rId154"/>
              <a:stretch>
                <a:fillRect/>
              </a:stretch>
            </p:blipFill>
            <p:spPr>
              <a:xfrm>
                <a:off x="8043922" y="5235512"/>
                <a:ext cx="194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7017" name="Freihand 117016">
                <a:extLst>
                  <a:ext uri="{FF2B5EF4-FFF2-40B4-BE49-F238E27FC236}">
                    <a16:creationId xmlns:a16="http://schemas.microsoft.com/office/drawing/2014/main" id="{2BF22C0C-F8AE-4ED8-986F-842B204A1179}"/>
                  </a:ext>
                </a:extLst>
              </p14:cNvPr>
              <p14:cNvContentPartPr/>
              <p14:nvPr/>
            </p14:nvContentPartPr>
            <p14:xfrm>
              <a:off x="5982922" y="6235952"/>
              <a:ext cx="225360" cy="91080"/>
            </p14:xfrm>
          </p:contentPart>
        </mc:Choice>
        <mc:Fallback xmlns="">
          <p:pic>
            <p:nvPicPr>
              <p:cNvPr id="117017" name="Freihand 117016">
                <a:extLst>
                  <a:ext uri="{FF2B5EF4-FFF2-40B4-BE49-F238E27FC236}">
                    <a16:creationId xmlns:a16="http://schemas.microsoft.com/office/drawing/2014/main" id="{2BF22C0C-F8AE-4ED8-986F-842B204A1179}"/>
                  </a:ext>
                </a:extLst>
              </p:cNvPr>
              <p:cNvPicPr/>
              <p:nvPr/>
            </p:nvPicPr>
            <p:blipFill>
              <a:blip r:embed="rId156"/>
              <a:stretch>
                <a:fillRect/>
              </a:stretch>
            </p:blipFill>
            <p:spPr>
              <a:xfrm>
                <a:off x="5978602" y="6231632"/>
                <a:ext cx="234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7018" name="Freihand 117017">
                <a:extLst>
                  <a:ext uri="{FF2B5EF4-FFF2-40B4-BE49-F238E27FC236}">
                    <a16:creationId xmlns:a16="http://schemas.microsoft.com/office/drawing/2014/main" id="{8CF4F769-4AD8-451D-B1AF-95C0670D0958}"/>
                  </a:ext>
                </a:extLst>
              </p14:cNvPr>
              <p14:cNvContentPartPr/>
              <p14:nvPr/>
            </p14:nvContentPartPr>
            <p14:xfrm>
              <a:off x="6231682" y="6152432"/>
              <a:ext cx="115200" cy="109800"/>
            </p14:xfrm>
          </p:contentPart>
        </mc:Choice>
        <mc:Fallback xmlns="">
          <p:pic>
            <p:nvPicPr>
              <p:cNvPr id="117018" name="Freihand 117017">
                <a:extLst>
                  <a:ext uri="{FF2B5EF4-FFF2-40B4-BE49-F238E27FC236}">
                    <a16:creationId xmlns:a16="http://schemas.microsoft.com/office/drawing/2014/main" id="{8CF4F769-4AD8-451D-B1AF-95C0670D0958}"/>
                  </a:ext>
                </a:extLst>
              </p:cNvPr>
              <p:cNvPicPr/>
              <p:nvPr/>
            </p:nvPicPr>
            <p:blipFill>
              <a:blip r:embed="rId158"/>
              <a:stretch>
                <a:fillRect/>
              </a:stretch>
            </p:blipFill>
            <p:spPr>
              <a:xfrm>
                <a:off x="6227362" y="6148112"/>
                <a:ext cx="123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7019" name="Freihand 117018">
                <a:extLst>
                  <a:ext uri="{FF2B5EF4-FFF2-40B4-BE49-F238E27FC236}">
                    <a16:creationId xmlns:a16="http://schemas.microsoft.com/office/drawing/2014/main" id="{A4B78CAD-AE58-49B6-A3AB-758059763776}"/>
                  </a:ext>
                </a:extLst>
              </p14:cNvPr>
              <p14:cNvContentPartPr/>
              <p14:nvPr/>
            </p14:nvContentPartPr>
            <p14:xfrm>
              <a:off x="6495922" y="6052352"/>
              <a:ext cx="156240" cy="122400"/>
            </p14:xfrm>
          </p:contentPart>
        </mc:Choice>
        <mc:Fallback xmlns="">
          <p:pic>
            <p:nvPicPr>
              <p:cNvPr id="117019" name="Freihand 117018">
                <a:extLst>
                  <a:ext uri="{FF2B5EF4-FFF2-40B4-BE49-F238E27FC236}">
                    <a16:creationId xmlns:a16="http://schemas.microsoft.com/office/drawing/2014/main" id="{A4B78CAD-AE58-49B6-A3AB-758059763776}"/>
                  </a:ext>
                </a:extLst>
              </p:cNvPr>
              <p:cNvPicPr/>
              <p:nvPr/>
            </p:nvPicPr>
            <p:blipFill>
              <a:blip r:embed="rId160"/>
              <a:stretch>
                <a:fillRect/>
              </a:stretch>
            </p:blipFill>
            <p:spPr>
              <a:xfrm>
                <a:off x="6491602" y="6048032"/>
                <a:ext cx="164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7020" name="Freihand 117019">
                <a:extLst>
                  <a:ext uri="{FF2B5EF4-FFF2-40B4-BE49-F238E27FC236}">
                    <a16:creationId xmlns:a16="http://schemas.microsoft.com/office/drawing/2014/main" id="{5AAC339E-CDDF-4463-A679-A234B24B24F0}"/>
                  </a:ext>
                </a:extLst>
              </p14:cNvPr>
              <p14:cNvContentPartPr/>
              <p14:nvPr/>
            </p14:nvContentPartPr>
            <p14:xfrm>
              <a:off x="6632722" y="6013112"/>
              <a:ext cx="305280" cy="111960"/>
            </p14:xfrm>
          </p:contentPart>
        </mc:Choice>
        <mc:Fallback xmlns="">
          <p:pic>
            <p:nvPicPr>
              <p:cNvPr id="117020" name="Freihand 117019">
                <a:extLst>
                  <a:ext uri="{FF2B5EF4-FFF2-40B4-BE49-F238E27FC236}">
                    <a16:creationId xmlns:a16="http://schemas.microsoft.com/office/drawing/2014/main" id="{5AAC339E-CDDF-4463-A679-A234B24B24F0}"/>
                  </a:ext>
                </a:extLst>
              </p:cNvPr>
              <p:cNvPicPr/>
              <p:nvPr/>
            </p:nvPicPr>
            <p:blipFill>
              <a:blip r:embed="rId162"/>
              <a:stretch>
                <a:fillRect/>
              </a:stretch>
            </p:blipFill>
            <p:spPr>
              <a:xfrm>
                <a:off x="6628402" y="6008792"/>
                <a:ext cx="313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7021" name="Freihand 117020">
                <a:extLst>
                  <a:ext uri="{FF2B5EF4-FFF2-40B4-BE49-F238E27FC236}">
                    <a16:creationId xmlns:a16="http://schemas.microsoft.com/office/drawing/2014/main" id="{0657B326-E6A1-4FE4-B94A-1C21230682B8}"/>
                  </a:ext>
                </a:extLst>
              </p14:cNvPr>
              <p14:cNvContentPartPr/>
              <p14:nvPr/>
            </p14:nvContentPartPr>
            <p14:xfrm>
              <a:off x="6960682" y="5881352"/>
              <a:ext cx="108000" cy="142560"/>
            </p14:xfrm>
          </p:contentPart>
        </mc:Choice>
        <mc:Fallback xmlns="">
          <p:pic>
            <p:nvPicPr>
              <p:cNvPr id="117021" name="Freihand 117020">
                <a:extLst>
                  <a:ext uri="{FF2B5EF4-FFF2-40B4-BE49-F238E27FC236}">
                    <a16:creationId xmlns:a16="http://schemas.microsoft.com/office/drawing/2014/main" id="{0657B326-E6A1-4FE4-B94A-1C21230682B8}"/>
                  </a:ext>
                </a:extLst>
              </p:cNvPr>
              <p:cNvPicPr/>
              <p:nvPr/>
            </p:nvPicPr>
            <p:blipFill>
              <a:blip r:embed="rId164"/>
              <a:stretch>
                <a:fillRect/>
              </a:stretch>
            </p:blipFill>
            <p:spPr>
              <a:xfrm>
                <a:off x="6956362" y="5877032"/>
                <a:ext cx="116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7022" name="Freihand 117021">
                <a:extLst>
                  <a:ext uri="{FF2B5EF4-FFF2-40B4-BE49-F238E27FC236}">
                    <a16:creationId xmlns:a16="http://schemas.microsoft.com/office/drawing/2014/main" id="{7CC826BC-3F73-4E84-9C8D-4FD1490A0B29}"/>
                  </a:ext>
                </a:extLst>
              </p14:cNvPr>
              <p14:cNvContentPartPr/>
              <p14:nvPr/>
            </p14:nvContentPartPr>
            <p14:xfrm>
              <a:off x="6959962" y="5882792"/>
              <a:ext cx="31320" cy="4680"/>
            </p14:xfrm>
          </p:contentPart>
        </mc:Choice>
        <mc:Fallback xmlns="">
          <p:pic>
            <p:nvPicPr>
              <p:cNvPr id="117022" name="Freihand 117021">
                <a:extLst>
                  <a:ext uri="{FF2B5EF4-FFF2-40B4-BE49-F238E27FC236}">
                    <a16:creationId xmlns:a16="http://schemas.microsoft.com/office/drawing/2014/main" id="{7CC826BC-3F73-4E84-9C8D-4FD1490A0B29}"/>
                  </a:ext>
                </a:extLst>
              </p:cNvPr>
              <p:cNvPicPr/>
              <p:nvPr/>
            </p:nvPicPr>
            <p:blipFill>
              <a:blip r:embed="rId166"/>
              <a:stretch>
                <a:fillRect/>
              </a:stretch>
            </p:blipFill>
            <p:spPr>
              <a:xfrm>
                <a:off x="6955642" y="5878472"/>
                <a:ext cx="39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7023" name="Freihand 117022">
                <a:extLst>
                  <a:ext uri="{FF2B5EF4-FFF2-40B4-BE49-F238E27FC236}">
                    <a16:creationId xmlns:a16="http://schemas.microsoft.com/office/drawing/2014/main" id="{96E1E471-3CD0-4137-9591-BE0CB03D0B83}"/>
                  </a:ext>
                </a:extLst>
              </p14:cNvPr>
              <p14:cNvContentPartPr/>
              <p14:nvPr/>
            </p14:nvContentPartPr>
            <p14:xfrm>
              <a:off x="7191802" y="5812592"/>
              <a:ext cx="153360" cy="136800"/>
            </p14:xfrm>
          </p:contentPart>
        </mc:Choice>
        <mc:Fallback xmlns="">
          <p:pic>
            <p:nvPicPr>
              <p:cNvPr id="117023" name="Freihand 117022">
                <a:extLst>
                  <a:ext uri="{FF2B5EF4-FFF2-40B4-BE49-F238E27FC236}">
                    <a16:creationId xmlns:a16="http://schemas.microsoft.com/office/drawing/2014/main" id="{96E1E471-3CD0-4137-9591-BE0CB03D0B83}"/>
                  </a:ext>
                </a:extLst>
              </p:cNvPr>
              <p:cNvPicPr/>
              <p:nvPr/>
            </p:nvPicPr>
            <p:blipFill>
              <a:blip r:embed="rId168"/>
              <a:stretch>
                <a:fillRect/>
              </a:stretch>
            </p:blipFill>
            <p:spPr>
              <a:xfrm>
                <a:off x="7187482" y="5808272"/>
                <a:ext cx="162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7024" name="Freihand 117023">
                <a:extLst>
                  <a:ext uri="{FF2B5EF4-FFF2-40B4-BE49-F238E27FC236}">
                    <a16:creationId xmlns:a16="http://schemas.microsoft.com/office/drawing/2014/main" id="{54896475-4C52-46E5-835E-00DED39BD38E}"/>
                  </a:ext>
                </a:extLst>
              </p14:cNvPr>
              <p14:cNvContentPartPr/>
              <p14:nvPr/>
            </p14:nvContentPartPr>
            <p14:xfrm>
              <a:off x="7334722" y="5813312"/>
              <a:ext cx="137160" cy="73800"/>
            </p14:xfrm>
          </p:contentPart>
        </mc:Choice>
        <mc:Fallback xmlns="">
          <p:pic>
            <p:nvPicPr>
              <p:cNvPr id="117024" name="Freihand 117023">
                <a:extLst>
                  <a:ext uri="{FF2B5EF4-FFF2-40B4-BE49-F238E27FC236}">
                    <a16:creationId xmlns:a16="http://schemas.microsoft.com/office/drawing/2014/main" id="{54896475-4C52-46E5-835E-00DED39BD38E}"/>
                  </a:ext>
                </a:extLst>
              </p:cNvPr>
              <p:cNvPicPr/>
              <p:nvPr/>
            </p:nvPicPr>
            <p:blipFill>
              <a:blip r:embed="rId170"/>
              <a:stretch>
                <a:fillRect/>
              </a:stretch>
            </p:blipFill>
            <p:spPr>
              <a:xfrm>
                <a:off x="7330402" y="5808992"/>
                <a:ext cx="145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7025" name="Freihand 117024">
                <a:extLst>
                  <a:ext uri="{FF2B5EF4-FFF2-40B4-BE49-F238E27FC236}">
                    <a16:creationId xmlns:a16="http://schemas.microsoft.com/office/drawing/2014/main" id="{9BF98931-B939-4735-A992-AE233E1F6E70}"/>
                  </a:ext>
                </a:extLst>
              </p14:cNvPr>
              <p14:cNvContentPartPr/>
              <p14:nvPr/>
            </p14:nvContentPartPr>
            <p14:xfrm>
              <a:off x="7302322" y="5839232"/>
              <a:ext cx="114120" cy="49320"/>
            </p14:xfrm>
          </p:contentPart>
        </mc:Choice>
        <mc:Fallback xmlns="">
          <p:pic>
            <p:nvPicPr>
              <p:cNvPr id="117025" name="Freihand 117024">
                <a:extLst>
                  <a:ext uri="{FF2B5EF4-FFF2-40B4-BE49-F238E27FC236}">
                    <a16:creationId xmlns:a16="http://schemas.microsoft.com/office/drawing/2014/main" id="{9BF98931-B939-4735-A992-AE233E1F6E70}"/>
                  </a:ext>
                </a:extLst>
              </p:cNvPr>
              <p:cNvPicPr/>
              <p:nvPr/>
            </p:nvPicPr>
            <p:blipFill>
              <a:blip r:embed="rId172"/>
              <a:stretch>
                <a:fillRect/>
              </a:stretch>
            </p:blipFill>
            <p:spPr>
              <a:xfrm>
                <a:off x="7298002" y="5834912"/>
                <a:ext cx="122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7026" name="Freihand 117025">
                <a:extLst>
                  <a:ext uri="{FF2B5EF4-FFF2-40B4-BE49-F238E27FC236}">
                    <a16:creationId xmlns:a16="http://schemas.microsoft.com/office/drawing/2014/main" id="{B1B5F397-4DE2-42D7-AF40-6A529DD9597A}"/>
                  </a:ext>
                </a:extLst>
              </p14:cNvPr>
              <p14:cNvContentPartPr/>
              <p14:nvPr/>
            </p14:nvContentPartPr>
            <p14:xfrm>
              <a:off x="7605082" y="5702792"/>
              <a:ext cx="24840" cy="118800"/>
            </p14:xfrm>
          </p:contentPart>
        </mc:Choice>
        <mc:Fallback xmlns="">
          <p:pic>
            <p:nvPicPr>
              <p:cNvPr id="117026" name="Freihand 117025">
                <a:extLst>
                  <a:ext uri="{FF2B5EF4-FFF2-40B4-BE49-F238E27FC236}">
                    <a16:creationId xmlns:a16="http://schemas.microsoft.com/office/drawing/2014/main" id="{B1B5F397-4DE2-42D7-AF40-6A529DD9597A}"/>
                  </a:ext>
                </a:extLst>
              </p:cNvPr>
              <p:cNvPicPr/>
              <p:nvPr/>
            </p:nvPicPr>
            <p:blipFill>
              <a:blip r:embed="rId174"/>
              <a:stretch>
                <a:fillRect/>
              </a:stretch>
            </p:blipFill>
            <p:spPr>
              <a:xfrm>
                <a:off x="7600762" y="5698472"/>
                <a:ext cx="33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7027" name="Freihand 117026">
                <a:extLst>
                  <a:ext uri="{FF2B5EF4-FFF2-40B4-BE49-F238E27FC236}">
                    <a16:creationId xmlns:a16="http://schemas.microsoft.com/office/drawing/2014/main" id="{EBCE77F8-CB89-4A8F-9B83-0E4336BC2C19}"/>
                  </a:ext>
                </a:extLst>
              </p14:cNvPr>
              <p14:cNvContentPartPr/>
              <p14:nvPr/>
            </p14:nvContentPartPr>
            <p14:xfrm>
              <a:off x="7519762" y="5654192"/>
              <a:ext cx="159120" cy="97560"/>
            </p14:xfrm>
          </p:contentPart>
        </mc:Choice>
        <mc:Fallback xmlns="">
          <p:pic>
            <p:nvPicPr>
              <p:cNvPr id="117027" name="Freihand 117026">
                <a:extLst>
                  <a:ext uri="{FF2B5EF4-FFF2-40B4-BE49-F238E27FC236}">
                    <a16:creationId xmlns:a16="http://schemas.microsoft.com/office/drawing/2014/main" id="{EBCE77F8-CB89-4A8F-9B83-0E4336BC2C19}"/>
                  </a:ext>
                </a:extLst>
              </p:cNvPr>
              <p:cNvPicPr/>
              <p:nvPr/>
            </p:nvPicPr>
            <p:blipFill>
              <a:blip r:embed="rId176"/>
              <a:stretch>
                <a:fillRect/>
              </a:stretch>
            </p:blipFill>
            <p:spPr>
              <a:xfrm>
                <a:off x="7515442" y="5649872"/>
                <a:ext cx="167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7028" name="Freihand 117027">
                <a:extLst>
                  <a:ext uri="{FF2B5EF4-FFF2-40B4-BE49-F238E27FC236}">
                    <a16:creationId xmlns:a16="http://schemas.microsoft.com/office/drawing/2014/main" id="{ACF66A33-C2D6-4674-A83B-17EA123B1873}"/>
                  </a:ext>
                </a:extLst>
              </p14:cNvPr>
              <p14:cNvContentPartPr/>
              <p14:nvPr/>
            </p14:nvContentPartPr>
            <p14:xfrm>
              <a:off x="7718122" y="5621432"/>
              <a:ext cx="41400" cy="127800"/>
            </p14:xfrm>
          </p:contentPart>
        </mc:Choice>
        <mc:Fallback xmlns="">
          <p:pic>
            <p:nvPicPr>
              <p:cNvPr id="117028" name="Freihand 117027">
                <a:extLst>
                  <a:ext uri="{FF2B5EF4-FFF2-40B4-BE49-F238E27FC236}">
                    <a16:creationId xmlns:a16="http://schemas.microsoft.com/office/drawing/2014/main" id="{ACF66A33-C2D6-4674-A83B-17EA123B1873}"/>
                  </a:ext>
                </a:extLst>
              </p:cNvPr>
              <p:cNvPicPr/>
              <p:nvPr/>
            </p:nvPicPr>
            <p:blipFill>
              <a:blip r:embed="rId178"/>
              <a:stretch>
                <a:fillRect/>
              </a:stretch>
            </p:blipFill>
            <p:spPr>
              <a:xfrm>
                <a:off x="7713802" y="5617112"/>
                <a:ext cx="50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029" name="Freihand 117028">
                <a:extLst>
                  <a:ext uri="{FF2B5EF4-FFF2-40B4-BE49-F238E27FC236}">
                    <a16:creationId xmlns:a16="http://schemas.microsoft.com/office/drawing/2014/main" id="{7B5FC5E6-2C2D-4170-9678-971A99A33733}"/>
                  </a:ext>
                </a:extLst>
              </p14:cNvPr>
              <p14:cNvContentPartPr/>
              <p14:nvPr/>
            </p14:nvContentPartPr>
            <p14:xfrm>
              <a:off x="7633522" y="5589032"/>
              <a:ext cx="177840" cy="81360"/>
            </p14:xfrm>
          </p:contentPart>
        </mc:Choice>
        <mc:Fallback xmlns="">
          <p:pic>
            <p:nvPicPr>
              <p:cNvPr id="117029" name="Freihand 117028">
                <a:extLst>
                  <a:ext uri="{FF2B5EF4-FFF2-40B4-BE49-F238E27FC236}">
                    <a16:creationId xmlns:a16="http://schemas.microsoft.com/office/drawing/2014/main" id="{7B5FC5E6-2C2D-4170-9678-971A99A33733}"/>
                  </a:ext>
                </a:extLst>
              </p:cNvPr>
              <p:cNvPicPr/>
              <p:nvPr/>
            </p:nvPicPr>
            <p:blipFill>
              <a:blip r:embed="rId180"/>
              <a:stretch>
                <a:fillRect/>
              </a:stretch>
            </p:blipFill>
            <p:spPr>
              <a:xfrm>
                <a:off x="7629202" y="5584712"/>
                <a:ext cx="186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7031" name="Freihand 117030">
                <a:extLst>
                  <a:ext uri="{FF2B5EF4-FFF2-40B4-BE49-F238E27FC236}">
                    <a16:creationId xmlns:a16="http://schemas.microsoft.com/office/drawing/2014/main" id="{83E44DBF-0917-40E8-90B2-281A463E34D7}"/>
                  </a:ext>
                </a:extLst>
              </p14:cNvPr>
              <p14:cNvContentPartPr/>
              <p14:nvPr/>
            </p14:nvContentPartPr>
            <p14:xfrm>
              <a:off x="7884442" y="5612432"/>
              <a:ext cx="93960" cy="84600"/>
            </p14:xfrm>
          </p:contentPart>
        </mc:Choice>
        <mc:Fallback xmlns="">
          <p:pic>
            <p:nvPicPr>
              <p:cNvPr id="117031" name="Freihand 117030">
                <a:extLst>
                  <a:ext uri="{FF2B5EF4-FFF2-40B4-BE49-F238E27FC236}">
                    <a16:creationId xmlns:a16="http://schemas.microsoft.com/office/drawing/2014/main" id="{83E44DBF-0917-40E8-90B2-281A463E34D7}"/>
                  </a:ext>
                </a:extLst>
              </p:cNvPr>
              <p:cNvPicPr/>
              <p:nvPr/>
            </p:nvPicPr>
            <p:blipFill>
              <a:blip r:embed="rId182"/>
              <a:stretch>
                <a:fillRect/>
              </a:stretch>
            </p:blipFill>
            <p:spPr>
              <a:xfrm>
                <a:off x="7880122" y="5608112"/>
                <a:ext cx="102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7032" name="Freihand 117031">
                <a:extLst>
                  <a:ext uri="{FF2B5EF4-FFF2-40B4-BE49-F238E27FC236}">
                    <a16:creationId xmlns:a16="http://schemas.microsoft.com/office/drawing/2014/main" id="{E44EEFDD-3F0A-4A3E-A6CD-26FF69C0EB40}"/>
                  </a:ext>
                </a:extLst>
              </p14:cNvPr>
              <p14:cNvContentPartPr/>
              <p14:nvPr/>
            </p14:nvContentPartPr>
            <p14:xfrm>
              <a:off x="7973362" y="5526392"/>
              <a:ext cx="87840" cy="126000"/>
            </p14:xfrm>
          </p:contentPart>
        </mc:Choice>
        <mc:Fallback xmlns="">
          <p:pic>
            <p:nvPicPr>
              <p:cNvPr id="117032" name="Freihand 117031">
                <a:extLst>
                  <a:ext uri="{FF2B5EF4-FFF2-40B4-BE49-F238E27FC236}">
                    <a16:creationId xmlns:a16="http://schemas.microsoft.com/office/drawing/2014/main" id="{E44EEFDD-3F0A-4A3E-A6CD-26FF69C0EB40}"/>
                  </a:ext>
                </a:extLst>
              </p:cNvPr>
              <p:cNvPicPr/>
              <p:nvPr/>
            </p:nvPicPr>
            <p:blipFill>
              <a:blip r:embed="rId184"/>
              <a:stretch>
                <a:fillRect/>
              </a:stretch>
            </p:blipFill>
            <p:spPr>
              <a:xfrm>
                <a:off x="7969042" y="5522072"/>
                <a:ext cx="96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7033" name="Freihand 117032">
                <a:extLst>
                  <a:ext uri="{FF2B5EF4-FFF2-40B4-BE49-F238E27FC236}">
                    <a16:creationId xmlns:a16="http://schemas.microsoft.com/office/drawing/2014/main" id="{B1D7FFC3-BF52-4A34-835C-5D88BE737749}"/>
                  </a:ext>
                </a:extLst>
              </p14:cNvPr>
              <p14:cNvContentPartPr/>
              <p14:nvPr/>
            </p14:nvContentPartPr>
            <p14:xfrm>
              <a:off x="8042122" y="5536472"/>
              <a:ext cx="73080" cy="87120"/>
            </p14:xfrm>
          </p:contentPart>
        </mc:Choice>
        <mc:Fallback xmlns="">
          <p:pic>
            <p:nvPicPr>
              <p:cNvPr id="117033" name="Freihand 117032">
                <a:extLst>
                  <a:ext uri="{FF2B5EF4-FFF2-40B4-BE49-F238E27FC236}">
                    <a16:creationId xmlns:a16="http://schemas.microsoft.com/office/drawing/2014/main" id="{B1D7FFC3-BF52-4A34-835C-5D88BE737749}"/>
                  </a:ext>
                </a:extLst>
              </p:cNvPr>
              <p:cNvPicPr/>
              <p:nvPr/>
            </p:nvPicPr>
            <p:blipFill>
              <a:blip r:embed="rId186"/>
              <a:stretch>
                <a:fillRect/>
              </a:stretch>
            </p:blipFill>
            <p:spPr>
              <a:xfrm>
                <a:off x="8037802" y="5532152"/>
                <a:ext cx="81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034" name="Freihand 117033">
                <a:extLst>
                  <a:ext uri="{FF2B5EF4-FFF2-40B4-BE49-F238E27FC236}">
                    <a16:creationId xmlns:a16="http://schemas.microsoft.com/office/drawing/2014/main" id="{7C6C4D34-6762-4D94-B9F5-9D507C48EC59}"/>
                  </a:ext>
                </a:extLst>
              </p14:cNvPr>
              <p14:cNvContentPartPr/>
              <p14:nvPr/>
            </p14:nvContentPartPr>
            <p14:xfrm>
              <a:off x="8117362" y="5493992"/>
              <a:ext cx="164520" cy="74880"/>
            </p14:xfrm>
          </p:contentPart>
        </mc:Choice>
        <mc:Fallback xmlns="">
          <p:pic>
            <p:nvPicPr>
              <p:cNvPr id="117034" name="Freihand 117033">
                <a:extLst>
                  <a:ext uri="{FF2B5EF4-FFF2-40B4-BE49-F238E27FC236}">
                    <a16:creationId xmlns:a16="http://schemas.microsoft.com/office/drawing/2014/main" id="{7C6C4D34-6762-4D94-B9F5-9D507C48EC59}"/>
                  </a:ext>
                </a:extLst>
              </p:cNvPr>
              <p:cNvPicPr/>
              <p:nvPr/>
            </p:nvPicPr>
            <p:blipFill>
              <a:blip r:embed="rId188"/>
              <a:stretch>
                <a:fillRect/>
              </a:stretch>
            </p:blipFill>
            <p:spPr>
              <a:xfrm>
                <a:off x="8113042" y="5489672"/>
                <a:ext cx="173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035" name="Freihand 117034">
                <a:extLst>
                  <a:ext uri="{FF2B5EF4-FFF2-40B4-BE49-F238E27FC236}">
                    <a16:creationId xmlns:a16="http://schemas.microsoft.com/office/drawing/2014/main" id="{098C1AA1-B091-4F74-A9CB-80F073B24D16}"/>
                  </a:ext>
                </a:extLst>
              </p14:cNvPr>
              <p14:cNvContentPartPr/>
              <p14:nvPr/>
            </p14:nvContentPartPr>
            <p14:xfrm>
              <a:off x="8256322" y="5349272"/>
              <a:ext cx="89280" cy="115560"/>
            </p14:xfrm>
          </p:contentPart>
        </mc:Choice>
        <mc:Fallback xmlns="">
          <p:pic>
            <p:nvPicPr>
              <p:cNvPr id="117035" name="Freihand 117034">
                <a:extLst>
                  <a:ext uri="{FF2B5EF4-FFF2-40B4-BE49-F238E27FC236}">
                    <a16:creationId xmlns:a16="http://schemas.microsoft.com/office/drawing/2014/main" id="{098C1AA1-B091-4F74-A9CB-80F073B24D16}"/>
                  </a:ext>
                </a:extLst>
              </p:cNvPr>
              <p:cNvPicPr/>
              <p:nvPr/>
            </p:nvPicPr>
            <p:blipFill>
              <a:blip r:embed="rId190"/>
              <a:stretch>
                <a:fillRect/>
              </a:stretch>
            </p:blipFill>
            <p:spPr>
              <a:xfrm>
                <a:off x="8252002" y="5344952"/>
                <a:ext cx="97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7036" name="Freihand 117035">
                <a:extLst>
                  <a:ext uri="{FF2B5EF4-FFF2-40B4-BE49-F238E27FC236}">
                    <a16:creationId xmlns:a16="http://schemas.microsoft.com/office/drawing/2014/main" id="{C5407298-F6A4-4493-BC40-A140ECDE3406}"/>
                  </a:ext>
                </a:extLst>
              </p14:cNvPr>
              <p14:cNvContentPartPr/>
              <p14:nvPr/>
            </p14:nvContentPartPr>
            <p14:xfrm>
              <a:off x="8327602" y="5442872"/>
              <a:ext cx="31680" cy="26280"/>
            </p14:xfrm>
          </p:contentPart>
        </mc:Choice>
        <mc:Fallback xmlns="">
          <p:pic>
            <p:nvPicPr>
              <p:cNvPr id="117036" name="Freihand 117035">
                <a:extLst>
                  <a:ext uri="{FF2B5EF4-FFF2-40B4-BE49-F238E27FC236}">
                    <a16:creationId xmlns:a16="http://schemas.microsoft.com/office/drawing/2014/main" id="{C5407298-F6A4-4493-BC40-A140ECDE3406}"/>
                  </a:ext>
                </a:extLst>
              </p:cNvPr>
              <p:cNvPicPr/>
              <p:nvPr/>
            </p:nvPicPr>
            <p:blipFill>
              <a:blip r:embed="rId192"/>
              <a:stretch>
                <a:fillRect/>
              </a:stretch>
            </p:blipFill>
            <p:spPr>
              <a:xfrm>
                <a:off x="8323282" y="5438552"/>
                <a:ext cx="40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037" name="Freihand 117036">
                <a:extLst>
                  <a:ext uri="{FF2B5EF4-FFF2-40B4-BE49-F238E27FC236}">
                    <a16:creationId xmlns:a16="http://schemas.microsoft.com/office/drawing/2014/main" id="{78FD93A3-E262-43D9-AB01-DD46B8B9AC68}"/>
                  </a:ext>
                </a:extLst>
              </p14:cNvPr>
              <p14:cNvContentPartPr/>
              <p14:nvPr/>
            </p14:nvContentPartPr>
            <p14:xfrm>
              <a:off x="8369362" y="5360072"/>
              <a:ext cx="160200" cy="82800"/>
            </p14:xfrm>
          </p:contentPart>
        </mc:Choice>
        <mc:Fallback xmlns="">
          <p:pic>
            <p:nvPicPr>
              <p:cNvPr id="117037" name="Freihand 117036">
                <a:extLst>
                  <a:ext uri="{FF2B5EF4-FFF2-40B4-BE49-F238E27FC236}">
                    <a16:creationId xmlns:a16="http://schemas.microsoft.com/office/drawing/2014/main" id="{78FD93A3-E262-43D9-AB01-DD46B8B9AC68}"/>
                  </a:ext>
                </a:extLst>
              </p:cNvPr>
              <p:cNvPicPr/>
              <p:nvPr/>
            </p:nvPicPr>
            <p:blipFill>
              <a:blip r:embed="rId194"/>
              <a:stretch>
                <a:fillRect/>
              </a:stretch>
            </p:blipFill>
            <p:spPr>
              <a:xfrm>
                <a:off x="8365042" y="5355752"/>
                <a:ext cx="168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039" name="Freihand 117038">
                <a:extLst>
                  <a:ext uri="{FF2B5EF4-FFF2-40B4-BE49-F238E27FC236}">
                    <a16:creationId xmlns:a16="http://schemas.microsoft.com/office/drawing/2014/main" id="{5D98BBC1-0B3B-4CF3-9B9F-F603994B4966}"/>
                  </a:ext>
                </a:extLst>
              </p14:cNvPr>
              <p14:cNvContentPartPr/>
              <p14:nvPr/>
            </p14:nvContentPartPr>
            <p14:xfrm>
              <a:off x="5498362" y="5580392"/>
              <a:ext cx="855360" cy="272520"/>
            </p14:xfrm>
          </p:contentPart>
        </mc:Choice>
        <mc:Fallback xmlns="">
          <p:pic>
            <p:nvPicPr>
              <p:cNvPr id="117039" name="Freihand 117038">
                <a:extLst>
                  <a:ext uri="{FF2B5EF4-FFF2-40B4-BE49-F238E27FC236}">
                    <a16:creationId xmlns:a16="http://schemas.microsoft.com/office/drawing/2014/main" id="{5D98BBC1-0B3B-4CF3-9B9F-F603994B4966}"/>
                  </a:ext>
                </a:extLst>
              </p:cNvPr>
              <p:cNvPicPr/>
              <p:nvPr/>
            </p:nvPicPr>
            <p:blipFill>
              <a:blip r:embed="rId196"/>
              <a:stretch>
                <a:fillRect/>
              </a:stretch>
            </p:blipFill>
            <p:spPr>
              <a:xfrm>
                <a:off x="5494042" y="5576072"/>
                <a:ext cx="8640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7040" name="Freihand 117039">
                <a:extLst>
                  <a:ext uri="{FF2B5EF4-FFF2-40B4-BE49-F238E27FC236}">
                    <a16:creationId xmlns:a16="http://schemas.microsoft.com/office/drawing/2014/main" id="{5F97D1BE-3A0E-49D0-B64C-FBA45AFCEFB6}"/>
                  </a:ext>
                </a:extLst>
              </p14:cNvPr>
              <p14:cNvContentPartPr/>
              <p14:nvPr/>
            </p14:nvContentPartPr>
            <p14:xfrm>
              <a:off x="8452882" y="3028712"/>
              <a:ext cx="937080" cy="230400"/>
            </p14:xfrm>
          </p:contentPart>
        </mc:Choice>
        <mc:Fallback xmlns="">
          <p:pic>
            <p:nvPicPr>
              <p:cNvPr id="117040" name="Freihand 117039">
                <a:extLst>
                  <a:ext uri="{FF2B5EF4-FFF2-40B4-BE49-F238E27FC236}">
                    <a16:creationId xmlns:a16="http://schemas.microsoft.com/office/drawing/2014/main" id="{5F97D1BE-3A0E-49D0-B64C-FBA45AFCEFB6}"/>
                  </a:ext>
                </a:extLst>
              </p:cNvPr>
              <p:cNvPicPr/>
              <p:nvPr/>
            </p:nvPicPr>
            <p:blipFill>
              <a:blip r:embed="rId198"/>
              <a:stretch>
                <a:fillRect/>
              </a:stretch>
            </p:blipFill>
            <p:spPr>
              <a:xfrm>
                <a:off x="8448562" y="3024392"/>
                <a:ext cx="945720" cy="239040"/>
              </a:xfrm>
              <a:prstGeom prst="rect">
                <a:avLst/>
              </a:prstGeom>
            </p:spPr>
          </p:pic>
        </mc:Fallback>
      </mc:AlternateContent>
      <p:grpSp>
        <p:nvGrpSpPr>
          <p:cNvPr id="117060" name="Gruppieren 117059">
            <a:extLst>
              <a:ext uri="{FF2B5EF4-FFF2-40B4-BE49-F238E27FC236}">
                <a16:creationId xmlns:a16="http://schemas.microsoft.com/office/drawing/2014/main" id="{C2493E86-A3E6-40A9-9F33-652745E06E4B}"/>
              </a:ext>
            </a:extLst>
          </p:cNvPr>
          <p:cNvGrpSpPr/>
          <p:nvPr/>
        </p:nvGrpSpPr>
        <p:grpSpPr>
          <a:xfrm>
            <a:off x="7179562" y="1233392"/>
            <a:ext cx="4923360" cy="2554560"/>
            <a:chOff x="7179562" y="1233392"/>
            <a:chExt cx="4923360" cy="2554560"/>
          </a:xfrm>
        </p:grpSpPr>
        <mc:AlternateContent xmlns:mc="http://schemas.openxmlformats.org/markup-compatibility/2006" xmlns:p14="http://schemas.microsoft.com/office/powerpoint/2010/main">
          <mc:Choice Requires="p14">
            <p:contentPart p14:bwMode="auto" r:id="rId199">
              <p14:nvContentPartPr>
                <p14:cNvPr id="11" name="Freihand 10">
                  <a:extLst>
                    <a:ext uri="{FF2B5EF4-FFF2-40B4-BE49-F238E27FC236}">
                      <a16:creationId xmlns:a16="http://schemas.microsoft.com/office/drawing/2014/main" id="{0EDD8653-3976-4287-A257-40422673B59A}"/>
                    </a:ext>
                  </a:extLst>
                </p14:cNvPr>
                <p14:cNvContentPartPr/>
                <p14:nvPr/>
              </p14:nvContentPartPr>
              <p14:xfrm>
                <a:off x="7366762" y="2014592"/>
                <a:ext cx="32400" cy="126720"/>
              </p14:xfrm>
            </p:contentPart>
          </mc:Choice>
          <mc:Fallback xmlns="">
            <p:pic>
              <p:nvPicPr>
                <p:cNvPr id="11" name="Freihand 10">
                  <a:extLst>
                    <a:ext uri="{FF2B5EF4-FFF2-40B4-BE49-F238E27FC236}">
                      <a16:creationId xmlns:a16="http://schemas.microsoft.com/office/drawing/2014/main" id="{0EDD8653-3976-4287-A257-40422673B59A}"/>
                    </a:ext>
                  </a:extLst>
                </p:cNvPr>
                <p:cNvPicPr/>
                <p:nvPr/>
              </p:nvPicPr>
              <p:blipFill>
                <a:blip r:embed="rId200"/>
                <a:stretch>
                  <a:fillRect/>
                </a:stretch>
              </p:blipFill>
              <p:spPr>
                <a:xfrm>
                  <a:off x="7362442" y="2010272"/>
                  <a:ext cx="41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 name="Freihand 11">
                  <a:extLst>
                    <a:ext uri="{FF2B5EF4-FFF2-40B4-BE49-F238E27FC236}">
                      <a16:creationId xmlns:a16="http://schemas.microsoft.com/office/drawing/2014/main" id="{E9BCF314-EAAE-4165-AFDE-F6AE555A5153}"/>
                    </a:ext>
                  </a:extLst>
                </p14:cNvPr>
                <p14:cNvContentPartPr/>
                <p14:nvPr/>
              </p14:nvContentPartPr>
              <p14:xfrm>
                <a:off x="7338322" y="1956992"/>
                <a:ext cx="192240" cy="199440"/>
              </p14:xfrm>
            </p:contentPart>
          </mc:Choice>
          <mc:Fallback xmlns="">
            <p:pic>
              <p:nvPicPr>
                <p:cNvPr id="12" name="Freihand 11">
                  <a:extLst>
                    <a:ext uri="{FF2B5EF4-FFF2-40B4-BE49-F238E27FC236}">
                      <a16:creationId xmlns:a16="http://schemas.microsoft.com/office/drawing/2014/main" id="{E9BCF314-EAAE-4165-AFDE-F6AE555A5153}"/>
                    </a:ext>
                  </a:extLst>
                </p:cNvPr>
                <p:cNvPicPr/>
                <p:nvPr/>
              </p:nvPicPr>
              <p:blipFill>
                <a:blip r:embed="rId202"/>
                <a:stretch>
                  <a:fillRect/>
                </a:stretch>
              </p:blipFill>
              <p:spPr>
                <a:xfrm>
                  <a:off x="7334002" y="1952672"/>
                  <a:ext cx="2008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 name="Freihand 12">
                  <a:extLst>
                    <a:ext uri="{FF2B5EF4-FFF2-40B4-BE49-F238E27FC236}">
                      <a16:creationId xmlns:a16="http://schemas.microsoft.com/office/drawing/2014/main" id="{076F97B7-11CC-4003-AA2C-D61FB6A5E647}"/>
                    </a:ext>
                  </a:extLst>
                </p14:cNvPr>
                <p14:cNvContentPartPr/>
                <p14:nvPr/>
              </p14:nvContentPartPr>
              <p14:xfrm>
                <a:off x="7502842" y="1906592"/>
                <a:ext cx="74880" cy="146880"/>
              </p14:xfrm>
            </p:contentPart>
          </mc:Choice>
          <mc:Fallback xmlns="">
            <p:pic>
              <p:nvPicPr>
                <p:cNvPr id="13" name="Freihand 12">
                  <a:extLst>
                    <a:ext uri="{FF2B5EF4-FFF2-40B4-BE49-F238E27FC236}">
                      <a16:creationId xmlns:a16="http://schemas.microsoft.com/office/drawing/2014/main" id="{076F97B7-11CC-4003-AA2C-D61FB6A5E647}"/>
                    </a:ext>
                  </a:extLst>
                </p:cNvPr>
                <p:cNvPicPr/>
                <p:nvPr/>
              </p:nvPicPr>
              <p:blipFill>
                <a:blip r:embed="rId204"/>
                <a:stretch>
                  <a:fillRect/>
                </a:stretch>
              </p:blipFill>
              <p:spPr>
                <a:xfrm>
                  <a:off x="7498522" y="1902272"/>
                  <a:ext cx="83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 name="Freihand 13">
                  <a:extLst>
                    <a:ext uri="{FF2B5EF4-FFF2-40B4-BE49-F238E27FC236}">
                      <a16:creationId xmlns:a16="http://schemas.microsoft.com/office/drawing/2014/main" id="{52E48EB8-29D5-4BC2-B3FF-423F23C07FEA}"/>
                    </a:ext>
                  </a:extLst>
                </p14:cNvPr>
                <p14:cNvContentPartPr/>
                <p14:nvPr/>
              </p14:nvContentPartPr>
              <p14:xfrm>
                <a:off x="7552522" y="2001632"/>
                <a:ext cx="60120" cy="36000"/>
              </p14:xfrm>
            </p:contentPart>
          </mc:Choice>
          <mc:Fallback xmlns="">
            <p:pic>
              <p:nvPicPr>
                <p:cNvPr id="14" name="Freihand 13">
                  <a:extLst>
                    <a:ext uri="{FF2B5EF4-FFF2-40B4-BE49-F238E27FC236}">
                      <a16:creationId xmlns:a16="http://schemas.microsoft.com/office/drawing/2014/main" id="{52E48EB8-29D5-4BC2-B3FF-423F23C07FEA}"/>
                    </a:ext>
                  </a:extLst>
                </p:cNvPr>
                <p:cNvPicPr/>
                <p:nvPr/>
              </p:nvPicPr>
              <p:blipFill>
                <a:blip r:embed="rId206"/>
                <a:stretch>
                  <a:fillRect/>
                </a:stretch>
              </p:blipFill>
              <p:spPr>
                <a:xfrm>
                  <a:off x="7548202" y="1997312"/>
                  <a:ext cx="687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 name="Freihand 14">
                  <a:extLst>
                    <a:ext uri="{FF2B5EF4-FFF2-40B4-BE49-F238E27FC236}">
                      <a16:creationId xmlns:a16="http://schemas.microsoft.com/office/drawing/2014/main" id="{C9993F21-C443-4E03-A048-EB227009A388}"/>
                    </a:ext>
                  </a:extLst>
                </p14:cNvPr>
                <p14:cNvContentPartPr/>
                <p14:nvPr/>
              </p14:nvContentPartPr>
              <p14:xfrm>
                <a:off x="7625962" y="1897232"/>
                <a:ext cx="123480" cy="136440"/>
              </p14:xfrm>
            </p:contentPart>
          </mc:Choice>
          <mc:Fallback xmlns="">
            <p:pic>
              <p:nvPicPr>
                <p:cNvPr id="15" name="Freihand 14">
                  <a:extLst>
                    <a:ext uri="{FF2B5EF4-FFF2-40B4-BE49-F238E27FC236}">
                      <a16:creationId xmlns:a16="http://schemas.microsoft.com/office/drawing/2014/main" id="{C9993F21-C443-4E03-A048-EB227009A388}"/>
                    </a:ext>
                  </a:extLst>
                </p:cNvPr>
                <p:cNvPicPr/>
                <p:nvPr/>
              </p:nvPicPr>
              <p:blipFill>
                <a:blip r:embed="rId208"/>
                <a:stretch>
                  <a:fillRect/>
                </a:stretch>
              </p:blipFill>
              <p:spPr>
                <a:xfrm>
                  <a:off x="7621642" y="1892912"/>
                  <a:ext cx="132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 name="Freihand 15">
                  <a:extLst>
                    <a:ext uri="{FF2B5EF4-FFF2-40B4-BE49-F238E27FC236}">
                      <a16:creationId xmlns:a16="http://schemas.microsoft.com/office/drawing/2014/main" id="{B03472FC-13D2-4A72-95C5-7C3303286B20}"/>
                    </a:ext>
                  </a:extLst>
                </p14:cNvPr>
                <p14:cNvContentPartPr/>
                <p14:nvPr/>
              </p14:nvContentPartPr>
              <p14:xfrm>
                <a:off x="7718122" y="1896152"/>
                <a:ext cx="360" cy="6840"/>
              </p14:xfrm>
            </p:contentPart>
          </mc:Choice>
          <mc:Fallback xmlns="">
            <p:pic>
              <p:nvPicPr>
                <p:cNvPr id="16" name="Freihand 15">
                  <a:extLst>
                    <a:ext uri="{FF2B5EF4-FFF2-40B4-BE49-F238E27FC236}">
                      <a16:creationId xmlns:a16="http://schemas.microsoft.com/office/drawing/2014/main" id="{B03472FC-13D2-4A72-95C5-7C3303286B20}"/>
                    </a:ext>
                  </a:extLst>
                </p:cNvPr>
                <p:cNvPicPr/>
                <p:nvPr/>
              </p:nvPicPr>
              <p:blipFill>
                <a:blip r:embed="rId210"/>
                <a:stretch>
                  <a:fillRect/>
                </a:stretch>
              </p:blipFill>
              <p:spPr>
                <a:xfrm>
                  <a:off x="7713802" y="1891832"/>
                  <a:ext cx="9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 name="Freihand 16">
                  <a:extLst>
                    <a:ext uri="{FF2B5EF4-FFF2-40B4-BE49-F238E27FC236}">
                      <a16:creationId xmlns:a16="http://schemas.microsoft.com/office/drawing/2014/main" id="{3D9579DE-6BE8-48AD-8360-208BE36FF1FE}"/>
                    </a:ext>
                  </a:extLst>
                </p14:cNvPr>
                <p14:cNvContentPartPr/>
                <p14:nvPr/>
              </p14:nvContentPartPr>
              <p14:xfrm>
                <a:off x="7771402" y="1890032"/>
                <a:ext cx="154440" cy="101160"/>
              </p14:xfrm>
            </p:contentPart>
          </mc:Choice>
          <mc:Fallback xmlns="">
            <p:pic>
              <p:nvPicPr>
                <p:cNvPr id="17" name="Freihand 16">
                  <a:extLst>
                    <a:ext uri="{FF2B5EF4-FFF2-40B4-BE49-F238E27FC236}">
                      <a16:creationId xmlns:a16="http://schemas.microsoft.com/office/drawing/2014/main" id="{3D9579DE-6BE8-48AD-8360-208BE36FF1FE}"/>
                    </a:ext>
                  </a:extLst>
                </p:cNvPr>
                <p:cNvPicPr/>
                <p:nvPr/>
              </p:nvPicPr>
              <p:blipFill>
                <a:blip r:embed="rId212"/>
                <a:stretch>
                  <a:fillRect/>
                </a:stretch>
              </p:blipFill>
              <p:spPr>
                <a:xfrm>
                  <a:off x="7767082" y="1885712"/>
                  <a:ext cx="163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8" name="Freihand 17">
                  <a:extLst>
                    <a:ext uri="{FF2B5EF4-FFF2-40B4-BE49-F238E27FC236}">
                      <a16:creationId xmlns:a16="http://schemas.microsoft.com/office/drawing/2014/main" id="{AD4D8409-5CC4-420E-84C5-D94E7BF8D156}"/>
                    </a:ext>
                  </a:extLst>
                </p14:cNvPr>
                <p14:cNvContentPartPr/>
                <p14:nvPr/>
              </p14:nvContentPartPr>
              <p14:xfrm>
                <a:off x="7952842" y="1794992"/>
                <a:ext cx="209160" cy="107280"/>
              </p14:xfrm>
            </p:contentPart>
          </mc:Choice>
          <mc:Fallback xmlns="">
            <p:pic>
              <p:nvPicPr>
                <p:cNvPr id="18" name="Freihand 17">
                  <a:extLst>
                    <a:ext uri="{FF2B5EF4-FFF2-40B4-BE49-F238E27FC236}">
                      <a16:creationId xmlns:a16="http://schemas.microsoft.com/office/drawing/2014/main" id="{AD4D8409-5CC4-420E-84C5-D94E7BF8D156}"/>
                    </a:ext>
                  </a:extLst>
                </p:cNvPr>
                <p:cNvPicPr/>
                <p:nvPr/>
              </p:nvPicPr>
              <p:blipFill>
                <a:blip r:embed="rId214"/>
                <a:stretch>
                  <a:fillRect/>
                </a:stretch>
              </p:blipFill>
              <p:spPr>
                <a:xfrm>
                  <a:off x="7948522" y="1790672"/>
                  <a:ext cx="217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9" name="Freihand 18">
                  <a:extLst>
                    <a:ext uri="{FF2B5EF4-FFF2-40B4-BE49-F238E27FC236}">
                      <a16:creationId xmlns:a16="http://schemas.microsoft.com/office/drawing/2014/main" id="{F5556AE0-F409-4A43-ABBE-42499B858AA9}"/>
                    </a:ext>
                  </a:extLst>
                </p14:cNvPr>
                <p14:cNvContentPartPr/>
                <p14:nvPr/>
              </p14:nvContentPartPr>
              <p14:xfrm>
                <a:off x="8174242" y="1702832"/>
                <a:ext cx="195480" cy="107640"/>
              </p14:xfrm>
            </p:contentPart>
          </mc:Choice>
          <mc:Fallback xmlns="">
            <p:pic>
              <p:nvPicPr>
                <p:cNvPr id="19" name="Freihand 18">
                  <a:extLst>
                    <a:ext uri="{FF2B5EF4-FFF2-40B4-BE49-F238E27FC236}">
                      <a16:creationId xmlns:a16="http://schemas.microsoft.com/office/drawing/2014/main" id="{F5556AE0-F409-4A43-ABBE-42499B858AA9}"/>
                    </a:ext>
                  </a:extLst>
                </p:cNvPr>
                <p:cNvPicPr/>
                <p:nvPr/>
              </p:nvPicPr>
              <p:blipFill>
                <a:blip r:embed="rId216"/>
                <a:stretch>
                  <a:fillRect/>
                </a:stretch>
              </p:blipFill>
              <p:spPr>
                <a:xfrm>
                  <a:off x="8169922" y="1698512"/>
                  <a:ext cx="204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0" name="Freihand 19">
                  <a:extLst>
                    <a:ext uri="{FF2B5EF4-FFF2-40B4-BE49-F238E27FC236}">
                      <a16:creationId xmlns:a16="http://schemas.microsoft.com/office/drawing/2014/main" id="{900A9E5C-51EB-473D-9D7C-B6CBAD3392A7}"/>
                    </a:ext>
                  </a:extLst>
                </p14:cNvPr>
                <p14:cNvContentPartPr/>
                <p14:nvPr/>
              </p14:nvContentPartPr>
              <p14:xfrm>
                <a:off x="8172082" y="1631552"/>
                <a:ext cx="360" cy="360"/>
              </p14:xfrm>
            </p:contentPart>
          </mc:Choice>
          <mc:Fallback xmlns="">
            <p:pic>
              <p:nvPicPr>
                <p:cNvPr id="20" name="Freihand 19">
                  <a:extLst>
                    <a:ext uri="{FF2B5EF4-FFF2-40B4-BE49-F238E27FC236}">
                      <a16:creationId xmlns:a16="http://schemas.microsoft.com/office/drawing/2014/main" id="{900A9E5C-51EB-473D-9D7C-B6CBAD3392A7}"/>
                    </a:ext>
                  </a:extLst>
                </p:cNvPr>
                <p:cNvPicPr/>
                <p:nvPr/>
              </p:nvPicPr>
              <p:blipFill>
                <a:blip r:embed="rId112"/>
                <a:stretch>
                  <a:fillRect/>
                </a:stretch>
              </p:blipFill>
              <p:spPr>
                <a:xfrm>
                  <a:off x="8167762" y="1627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 name="Freihand 20">
                  <a:extLst>
                    <a:ext uri="{FF2B5EF4-FFF2-40B4-BE49-F238E27FC236}">
                      <a16:creationId xmlns:a16="http://schemas.microsoft.com/office/drawing/2014/main" id="{CBF38FE5-F7C6-43DA-AEB7-53551171C5AD}"/>
                    </a:ext>
                  </a:extLst>
                </p14:cNvPr>
                <p14:cNvContentPartPr/>
                <p14:nvPr/>
              </p14:nvContentPartPr>
              <p14:xfrm>
                <a:off x="8466922" y="1616072"/>
                <a:ext cx="55080" cy="122760"/>
              </p14:xfrm>
            </p:contentPart>
          </mc:Choice>
          <mc:Fallback xmlns="">
            <p:pic>
              <p:nvPicPr>
                <p:cNvPr id="21" name="Freihand 20">
                  <a:extLst>
                    <a:ext uri="{FF2B5EF4-FFF2-40B4-BE49-F238E27FC236}">
                      <a16:creationId xmlns:a16="http://schemas.microsoft.com/office/drawing/2014/main" id="{CBF38FE5-F7C6-43DA-AEB7-53551171C5AD}"/>
                    </a:ext>
                  </a:extLst>
                </p:cNvPr>
                <p:cNvPicPr/>
                <p:nvPr/>
              </p:nvPicPr>
              <p:blipFill>
                <a:blip r:embed="rId219"/>
                <a:stretch>
                  <a:fillRect/>
                </a:stretch>
              </p:blipFill>
              <p:spPr>
                <a:xfrm>
                  <a:off x="8462602" y="1611752"/>
                  <a:ext cx="63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2" name="Freihand 21">
                  <a:extLst>
                    <a:ext uri="{FF2B5EF4-FFF2-40B4-BE49-F238E27FC236}">
                      <a16:creationId xmlns:a16="http://schemas.microsoft.com/office/drawing/2014/main" id="{02983EEC-B74F-4FB0-BAA0-826C9B39086F}"/>
                    </a:ext>
                  </a:extLst>
                </p14:cNvPr>
                <p14:cNvContentPartPr/>
                <p14:nvPr/>
              </p14:nvContentPartPr>
              <p14:xfrm>
                <a:off x="8399602" y="1565672"/>
                <a:ext cx="184680" cy="173880"/>
              </p14:xfrm>
            </p:contentPart>
          </mc:Choice>
          <mc:Fallback xmlns="">
            <p:pic>
              <p:nvPicPr>
                <p:cNvPr id="22" name="Freihand 21">
                  <a:extLst>
                    <a:ext uri="{FF2B5EF4-FFF2-40B4-BE49-F238E27FC236}">
                      <a16:creationId xmlns:a16="http://schemas.microsoft.com/office/drawing/2014/main" id="{02983EEC-B74F-4FB0-BAA0-826C9B39086F}"/>
                    </a:ext>
                  </a:extLst>
                </p:cNvPr>
                <p:cNvPicPr/>
                <p:nvPr/>
              </p:nvPicPr>
              <p:blipFill>
                <a:blip r:embed="rId221"/>
                <a:stretch>
                  <a:fillRect/>
                </a:stretch>
              </p:blipFill>
              <p:spPr>
                <a:xfrm>
                  <a:off x="8395282" y="1561352"/>
                  <a:ext cx="193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3" name="Freihand 22">
                  <a:extLst>
                    <a:ext uri="{FF2B5EF4-FFF2-40B4-BE49-F238E27FC236}">
                      <a16:creationId xmlns:a16="http://schemas.microsoft.com/office/drawing/2014/main" id="{DCBB36B4-72E0-46C2-9918-C28F83839A1F}"/>
                    </a:ext>
                  </a:extLst>
                </p14:cNvPr>
                <p14:cNvContentPartPr/>
                <p14:nvPr/>
              </p14:nvContentPartPr>
              <p14:xfrm>
                <a:off x="8547922" y="1599872"/>
                <a:ext cx="103680" cy="63360"/>
              </p14:xfrm>
            </p:contentPart>
          </mc:Choice>
          <mc:Fallback xmlns="">
            <p:pic>
              <p:nvPicPr>
                <p:cNvPr id="23" name="Freihand 22">
                  <a:extLst>
                    <a:ext uri="{FF2B5EF4-FFF2-40B4-BE49-F238E27FC236}">
                      <a16:creationId xmlns:a16="http://schemas.microsoft.com/office/drawing/2014/main" id="{DCBB36B4-72E0-46C2-9918-C28F83839A1F}"/>
                    </a:ext>
                  </a:extLst>
                </p:cNvPr>
                <p:cNvPicPr/>
                <p:nvPr/>
              </p:nvPicPr>
              <p:blipFill>
                <a:blip r:embed="rId223"/>
                <a:stretch>
                  <a:fillRect/>
                </a:stretch>
              </p:blipFill>
              <p:spPr>
                <a:xfrm>
                  <a:off x="8543602" y="1595552"/>
                  <a:ext cx="112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4" name="Freihand 23">
                  <a:extLst>
                    <a:ext uri="{FF2B5EF4-FFF2-40B4-BE49-F238E27FC236}">
                      <a16:creationId xmlns:a16="http://schemas.microsoft.com/office/drawing/2014/main" id="{CA1E3528-AD30-42A5-A9BD-59C4866BFE03}"/>
                    </a:ext>
                  </a:extLst>
                </p14:cNvPr>
                <p14:cNvContentPartPr/>
                <p14:nvPr/>
              </p14:nvContentPartPr>
              <p14:xfrm>
                <a:off x="8656282" y="1492952"/>
                <a:ext cx="108720" cy="207360"/>
              </p14:xfrm>
            </p:contentPart>
          </mc:Choice>
          <mc:Fallback xmlns="">
            <p:pic>
              <p:nvPicPr>
                <p:cNvPr id="24" name="Freihand 23">
                  <a:extLst>
                    <a:ext uri="{FF2B5EF4-FFF2-40B4-BE49-F238E27FC236}">
                      <a16:creationId xmlns:a16="http://schemas.microsoft.com/office/drawing/2014/main" id="{CA1E3528-AD30-42A5-A9BD-59C4866BFE03}"/>
                    </a:ext>
                  </a:extLst>
                </p:cNvPr>
                <p:cNvPicPr/>
                <p:nvPr/>
              </p:nvPicPr>
              <p:blipFill>
                <a:blip r:embed="rId225"/>
                <a:stretch>
                  <a:fillRect/>
                </a:stretch>
              </p:blipFill>
              <p:spPr>
                <a:xfrm>
                  <a:off x="8651962" y="1488632"/>
                  <a:ext cx="117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5" name="Freihand 24">
                  <a:extLst>
                    <a:ext uri="{FF2B5EF4-FFF2-40B4-BE49-F238E27FC236}">
                      <a16:creationId xmlns:a16="http://schemas.microsoft.com/office/drawing/2014/main" id="{156666A5-6F5B-4857-A258-557BC0EA1FFD}"/>
                    </a:ext>
                  </a:extLst>
                </p14:cNvPr>
                <p14:cNvContentPartPr/>
                <p14:nvPr/>
              </p14:nvContentPartPr>
              <p14:xfrm>
                <a:off x="8756362" y="1540112"/>
                <a:ext cx="64800" cy="59760"/>
              </p14:xfrm>
            </p:contentPart>
          </mc:Choice>
          <mc:Fallback xmlns="">
            <p:pic>
              <p:nvPicPr>
                <p:cNvPr id="25" name="Freihand 24">
                  <a:extLst>
                    <a:ext uri="{FF2B5EF4-FFF2-40B4-BE49-F238E27FC236}">
                      <a16:creationId xmlns:a16="http://schemas.microsoft.com/office/drawing/2014/main" id="{156666A5-6F5B-4857-A258-557BC0EA1FFD}"/>
                    </a:ext>
                  </a:extLst>
                </p:cNvPr>
                <p:cNvPicPr/>
                <p:nvPr/>
              </p:nvPicPr>
              <p:blipFill>
                <a:blip r:embed="rId227"/>
                <a:stretch>
                  <a:fillRect/>
                </a:stretch>
              </p:blipFill>
              <p:spPr>
                <a:xfrm>
                  <a:off x="8752042" y="1535792"/>
                  <a:ext cx="73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6" name="Freihand 25">
                  <a:extLst>
                    <a:ext uri="{FF2B5EF4-FFF2-40B4-BE49-F238E27FC236}">
                      <a16:creationId xmlns:a16="http://schemas.microsoft.com/office/drawing/2014/main" id="{C554DB8A-6289-4DE7-9070-B4ECC587AD62}"/>
                    </a:ext>
                  </a:extLst>
                </p14:cNvPr>
                <p14:cNvContentPartPr/>
                <p14:nvPr/>
              </p14:nvContentPartPr>
              <p14:xfrm>
                <a:off x="8840242" y="1487552"/>
                <a:ext cx="89640" cy="75600"/>
              </p14:xfrm>
            </p:contentPart>
          </mc:Choice>
          <mc:Fallback xmlns="">
            <p:pic>
              <p:nvPicPr>
                <p:cNvPr id="26" name="Freihand 25">
                  <a:extLst>
                    <a:ext uri="{FF2B5EF4-FFF2-40B4-BE49-F238E27FC236}">
                      <a16:creationId xmlns:a16="http://schemas.microsoft.com/office/drawing/2014/main" id="{C554DB8A-6289-4DE7-9070-B4ECC587AD62}"/>
                    </a:ext>
                  </a:extLst>
                </p:cNvPr>
                <p:cNvPicPr/>
                <p:nvPr/>
              </p:nvPicPr>
              <p:blipFill>
                <a:blip r:embed="rId229"/>
                <a:stretch>
                  <a:fillRect/>
                </a:stretch>
              </p:blipFill>
              <p:spPr>
                <a:xfrm>
                  <a:off x="8835922" y="1483232"/>
                  <a:ext cx="98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7" name="Freihand 26">
                  <a:extLst>
                    <a:ext uri="{FF2B5EF4-FFF2-40B4-BE49-F238E27FC236}">
                      <a16:creationId xmlns:a16="http://schemas.microsoft.com/office/drawing/2014/main" id="{31C38B8E-F4F4-4D7F-84AE-48134B4120EE}"/>
                    </a:ext>
                  </a:extLst>
                </p14:cNvPr>
                <p14:cNvContentPartPr/>
                <p14:nvPr/>
              </p14:nvContentPartPr>
              <p14:xfrm>
                <a:off x="8912962" y="1406192"/>
                <a:ext cx="118800" cy="92520"/>
              </p14:xfrm>
            </p:contentPart>
          </mc:Choice>
          <mc:Fallback xmlns="">
            <p:pic>
              <p:nvPicPr>
                <p:cNvPr id="27" name="Freihand 26">
                  <a:extLst>
                    <a:ext uri="{FF2B5EF4-FFF2-40B4-BE49-F238E27FC236}">
                      <a16:creationId xmlns:a16="http://schemas.microsoft.com/office/drawing/2014/main" id="{31C38B8E-F4F4-4D7F-84AE-48134B4120EE}"/>
                    </a:ext>
                  </a:extLst>
                </p:cNvPr>
                <p:cNvPicPr/>
                <p:nvPr/>
              </p:nvPicPr>
              <p:blipFill>
                <a:blip r:embed="rId231"/>
                <a:stretch>
                  <a:fillRect/>
                </a:stretch>
              </p:blipFill>
              <p:spPr>
                <a:xfrm>
                  <a:off x="8908642" y="1401872"/>
                  <a:ext cx="127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8" name="Freihand 27">
                  <a:extLst>
                    <a:ext uri="{FF2B5EF4-FFF2-40B4-BE49-F238E27FC236}">
                      <a16:creationId xmlns:a16="http://schemas.microsoft.com/office/drawing/2014/main" id="{42DE93F7-BE29-476F-8C4C-9CC96D002649}"/>
                    </a:ext>
                  </a:extLst>
                </p14:cNvPr>
                <p14:cNvContentPartPr/>
                <p14:nvPr/>
              </p14:nvContentPartPr>
              <p14:xfrm>
                <a:off x="8905402" y="1415912"/>
                <a:ext cx="64080" cy="5760"/>
              </p14:xfrm>
            </p:contentPart>
          </mc:Choice>
          <mc:Fallback xmlns="">
            <p:pic>
              <p:nvPicPr>
                <p:cNvPr id="28" name="Freihand 27">
                  <a:extLst>
                    <a:ext uri="{FF2B5EF4-FFF2-40B4-BE49-F238E27FC236}">
                      <a16:creationId xmlns:a16="http://schemas.microsoft.com/office/drawing/2014/main" id="{42DE93F7-BE29-476F-8C4C-9CC96D002649}"/>
                    </a:ext>
                  </a:extLst>
                </p:cNvPr>
                <p:cNvPicPr/>
                <p:nvPr/>
              </p:nvPicPr>
              <p:blipFill>
                <a:blip r:embed="rId233"/>
                <a:stretch>
                  <a:fillRect/>
                </a:stretch>
              </p:blipFill>
              <p:spPr>
                <a:xfrm>
                  <a:off x="8901082" y="1411592"/>
                  <a:ext cx="72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9" name="Freihand 28">
                  <a:extLst>
                    <a:ext uri="{FF2B5EF4-FFF2-40B4-BE49-F238E27FC236}">
                      <a16:creationId xmlns:a16="http://schemas.microsoft.com/office/drawing/2014/main" id="{F3FF7650-702D-4943-8BBE-DD4D5469FBCE}"/>
                    </a:ext>
                  </a:extLst>
                </p14:cNvPr>
                <p14:cNvContentPartPr/>
                <p14:nvPr/>
              </p14:nvContentPartPr>
              <p14:xfrm>
                <a:off x="9023482" y="1384592"/>
                <a:ext cx="69120" cy="73800"/>
              </p14:xfrm>
            </p:contentPart>
          </mc:Choice>
          <mc:Fallback xmlns="">
            <p:pic>
              <p:nvPicPr>
                <p:cNvPr id="29" name="Freihand 28">
                  <a:extLst>
                    <a:ext uri="{FF2B5EF4-FFF2-40B4-BE49-F238E27FC236}">
                      <a16:creationId xmlns:a16="http://schemas.microsoft.com/office/drawing/2014/main" id="{F3FF7650-702D-4943-8BBE-DD4D5469FBCE}"/>
                    </a:ext>
                  </a:extLst>
                </p:cNvPr>
                <p:cNvPicPr/>
                <p:nvPr/>
              </p:nvPicPr>
              <p:blipFill>
                <a:blip r:embed="rId235"/>
                <a:stretch>
                  <a:fillRect/>
                </a:stretch>
              </p:blipFill>
              <p:spPr>
                <a:xfrm>
                  <a:off x="9019162" y="1380272"/>
                  <a:ext cx="77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0" name="Freihand 29">
                  <a:extLst>
                    <a:ext uri="{FF2B5EF4-FFF2-40B4-BE49-F238E27FC236}">
                      <a16:creationId xmlns:a16="http://schemas.microsoft.com/office/drawing/2014/main" id="{5E0844E9-E29E-4BC4-B647-23038AC7E8D8}"/>
                    </a:ext>
                  </a:extLst>
                </p14:cNvPr>
                <p14:cNvContentPartPr/>
                <p14:nvPr/>
              </p14:nvContentPartPr>
              <p14:xfrm>
                <a:off x="9091162" y="1288832"/>
                <a:ext cx="83160" cy="107280"/>
              </p14:xfrm>
            </p:contentPart>
          </mc:Choice>
          <mc:Fallback xmlns="">
            <p:pic>
              <p:nvPicPr>
                <p:cNvPr id="30" name="Freihand 29">
                  <a:extLst>
                    <a:ext uri="{FF2B5EF4-FFF2-40B4-BE49-F238E27FC236}">
                      <a16:creationId xmlns:a16="http://schemas.microsoft.com/office/drawing/2014/main" id="{5E0844E9-E29E-4BC4-B647-23038AC7E8D8}"/>
                    </a:ext>
                  </a:extLst>
                </p:cNvPr>
                <p:cNvPicPr/>
                <p:nvPr/>
              </p:nvPicPr>
              <p:blipFill>
                <a:blip r:embed="rId237"/>
                <a:stretch>
                  <a:fillRect/>
                </a:stretch>
              </p:blipFill>
              <p:spPr>
                <a:xfrm>
                  <a:off x="9086842" y="1284512"/>
                  <a:ext cx="91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1" name="Freihand 30">
                  <a:extLst>
                    <a:ext uri="{FF2B5EF4-FFF2-40B4-BE49-F238E27FC236}">
                      <a16:creationId xmlns:a16="http://schemas.microsoft.com/office/drawing/2014/main" id="{66AA142F-3FB7-43DD-AC11-9C67E173B323}"/>
                    </a:ext>
                  </a:extLst>
                </p14:cNvPr>
                <p14:cNvContentPartPr/>
                <p14:nvPr/>
              </p14:nvContentPartPr>
              <p14:xfrm>
                <a:off x="9155962" y="1233392"/>
                <a:ext cx="233640" cy="150120"/>
              </p14:xfrm>
            </p:contentPart>
          </mc:Choice>
          <mc:Fallback xmlns="">
            <p:pic>
              <p:nvPicPr>
                <p:cNvPr id="31" name="Freihand 30">
                  <a:extLst>
                    <a:ext uri="{FF2B5EF4-FFF2-40B4-BE49-F238E27FC236}">
                      <a16:creationId xmlns:a16="http://schemas.microsoft.com/office/drawing/2014/main" id="{66AA142F-3FB7-43DD-AC11-9C67E173B323}"/>
                    </a:ext>
                  </a:extLst>
                </p:cNvPr>
                <p:cNvPicPr/>
                <p:nvPr/>
              </p:nvPicPr>
              <p:blipFill>
                <a:blip r:embed="rId239"/>
                <a:stretch>
                  <a:fillRect/>
                </a:stretch>
              </p:blipFill>
              <p:spPr>
                <a:xfrm>
                  <a:off x="9151642" y="1229072"/>
                  <a:ext cx="242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2" name="Freihand 31">
                  <a:extLst>
                    <a:ext uri="{FF2B5EF4-FFF2-40B4-BE49-F238E27FC236}">
                      <a16:creationId xmlns:a16="http://schemas.microsoft.com/office/drawing/2014/main" id="{8B7932EA-EFFD-4217-9CA6-3A9AA7662CF1}"/>
                    </a:ext>
                  </a:extLst>
                </p14:cNvPr>
                <p14:cNvContentPartPr/>
                <p14:nvPr/>
              </p14:nvContentPartPr>
              <p14:xfrm>
                <a:off x="7179562" y="2079392"/>
                <a:ext cx="146880" cy="47520"/>
              </p14:xfrm>
            </p:contentPart>
          </mc:Choice>
          <mc:Fallback xmlns="">
            <p:pic>
              <p:nvPicPr>
                <p:cNvPr id="32" name="Freihand 31">
                  <a:extLst>
                    <a:ext uri="{FF2B5EF4-FFF2-40B4-BE49-F238E27FC236}">
                      <a16:creationId xmlns:a16="http://schemas.microsoft.com/office/drawing/2014/main" id="{8B7932EA-EFFD-4217-9CA6-3A9AA7662CF1}"/>
                    </a:ext>
                  </a:extLst>
                </p:cNvPr>
                <p:cNvPicPr/>
                <p:nvPr/>
              </p:nvPicPr>
              <p:blipFill>
                <a:blip r:embed="rId241"/>
                <a:stretch>
                  <a:fillRect/>
                </a:stretch>
              </p:blipFill>
              <p:spPr>
                <a:xfrm>
                  <a:off x="7175242" y="2075072"/>
                  <a:ext cx="1555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3" name="Freihand 32">
                  <a:extLst>
                    <a:ext uri="{FF2B5EF4-FFF2-40B4-BE49-F238E27FC236}">
                      <a16:creationId xmlns:a16="http://schemas.microsoft.com/office/drawing/2014/main" id="{B6C1C2F9-78DF-47F1-9A1D-938CE745B1EC}"/>
                    </a:ext>
                  </a:extLst>
                </p14:cNvPr>
                <p14:cNvContentPartPr/>
                <p14:nvPr/>
              </p14:nvContentPartPr>
              <p14:xfrm>
                <a:off x="7268842" y="2294312"/>
                <a:ext cx="150840" cy="78120"/>
              </p14:xfrm>
            </p:contentPart>
          </mc:Choice>
          <mc:Fallback xmlns="">
            <p:pic>
              <p:nvPicPr>
                <p:cNvPr id="33" name="Freihand 32">
                  <a:extLst>
                    <a:ext uri="{FF2B5EF4-FFF2-40B4-BE49-F238E27FC236}">
                      <a16:creationId xmlns:a16="http://schemas.microsoft.com/office/drawing/2014/main" id="{B6C1C2F9-78DF-47F1-9A1D-938CE745B1EC}"/>
                    </a:ext>
                  </a:extLst>
                </p:cNvPr>
                <p:cNvPicPr/>
                <p:nvPr/>
              </p:nvPicPr>
              <p:blipFill>
                <a:blip r:embed="rId243"/>
                <a:stretch>
                  <a:fillRect/>
                </a:stretch>
              </p:blipFill>
              <p:spPr>
                <a:xfrm>
                  <a:off x="7264522" y="2289992"/>
                  <a:ext cx="159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5" name="Freihand 34">
                  <a:extLst>
                    <a:ext uri="{FF2B5EF4-FFF2-40B4-BE49-F238E27FC236}">
                      <a16:creationId xmlns:a16="http://schemas.microsoft.com/office/drawing/2014/main" id="{61A4FD32-6D61-432A-884E-587FD81B6B00}"/>
                    </a:ext>
                  </a:extLst>
                </p14:cNvPr>
                <p14:cNvContentPartPr/>
                <p14:nvPr/>
              </p14:nvContentPartPr>
              <p14:xfrm>
                <a:off x="7517602" y="2098832"/>
                <a:ext cx="222840" cy="353880"/>
              </p14:xfrm>
            </p:contentPart>
          </mc:Choice>
          <mc:Fallback xmlns="">
            <p:pic>
              <p:nvPicPr>
                <p:cNvPr id="35" name="Freihand 34">
                  <a:extLst>
                    <a:ext uri="{FF2B5EF4-FFF2-40B4-BE49-F238E27FC236}">
                      <a16:creationId xmlns:a16="http://schemas.microsoft.com/office/drawing/2014/main" id="{61A4FD32-6D61-432A-884E-587FD81B6B00}"/>
                    </a:ext>
                  </a:extLst>
                </p:cNvPr>
                <p:cNvPicPr/>
                <p:nvPr/>
              </p:nvPicPr>
              <p:blipFill>
                <a:blip r:embed="rId245"/>
                <a:stretch>
                  <a:fillRect/>
                </a:stretch>
              </p:blipFill>
              <p:spPr>
                <a:xfrm>
                  <a:off x="7513282" y="2094512"/>
                  <a:ext cx="2314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6" name="Freihand 35">
                  <a:extLst>
                    <a:ext uri="{FF2B5EF4-FFF2-40B4-BE49-F238E27FC236}">
                      <a16:creationId xmlns:a16="http://schemas.microsoft.com/office/drawing/2014/main" id="{E41304BB-1E18-4F9B-BB92-D951BD3B9B95}"/>
                    </a:ext>
                  </a:extLst>
                </p14:cNvPr>
                <p14:cNvContentPartPr/>
                <p14:nvPr/>
              </p14:nvContentPartPr>
              <p14:xfrm>
                <a:off x="7846282" y="2017832"/>
                <a:ext cx="262080" cy="159840"/>
              </p14:xfrm>
            </p:contentPart>
          </mc:Choice>
          <mc:Fallback xmlns="">
            <p:pic>
              <p:nvPicPr>
                <p:cNvPr id="36" name="Freihand 35">
                  <a:extLst>
                    <a:ext uri="{FF2B5EF4-FFF2-40B4-BE49-F238E27FC236}">
                      <a16:creationId xmlns:a16="http://schemas.microsoft.com/office/drawing/2014/main" id="{E41304BB-1E18-4F9B-BB92-D951BD3B9B95}"/>
                    </a:ext>
                  </a:extLst>
                </p:cNvPr>
                <p:cNvPicPr/>
                <p:nvPr/>
              </p:nvPicPr>
              <p:blipFill>
                <a:blip r:embed="rId247"/>
                <a:stretch>
                  <a:fillRect/>
                </a:stretch>
              </p:blipFill>
              <p:spPr>
                <a:xfrm>
                  <a:off x="7841962" y="2013512"/>
                  <a:ext cx="270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8" name="Freihand 37">
                  <a:extLst>
                    <a:ext uri="{FF2B5EF4-FFF2-40B4-BE49-F238E27FC236}">
                      <a16:creationId xmlns:a16="http://schemas.microsoft.com/office/drawing/2014/main" id="{23D34857-6BB8-4AAC-B116-73331BEBA83A}"/>
                    </a:ext>
                  </a:extLst>
                </p14:cNvPr>
                <p14:cNvContentPartPr/>
                <p14:nvPr/>
              </p14:nvContentPartPr>
              <p14:xfrm>
                <a:off x="8153362" y="1975712"/>
                <a:ext cx="132120" cy="208080"/>
              </p14:xfrm>
            </p:contentPart>
          </mc:Choice>
          <mc:Fallback xmlns="">
            <p:pic>
              <p:nvPicPr>
                <p:cNvPr id="38" name="Freihand 37">
                  <a:extLst>
                    <a:ext uri="{FF2B5EF4-FFF2-40B4-BE49-F238E27FC236}">
                      <a16:creationId xmlns:a16="http://schemas.microsoft.com/office/drawing/2014/main" id="{23D34857-6BB8-4AAC-B116-73331BEBA83A}"/>
                    </a:ext>
                  </a:extLst>
                </p:cNvPr>
                <p:cNvPicPr/>
                <p:nvPr/>
              </p:nvPicPr>
              <p:blipFill>
                <a:blip r:embed="rId249"/>
                <a:stretch>
                  <a:fillRect/>
                </a:stretch>
              </p:blipFill>
              <p:spPr>
                <a:xfrm>
                  <a:off x="8149042" y="1971392"/>
                  <a:ext cx="140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9" name="Freihand 38">
                  <a:extLst>
                    <a:ext uri="{FF2B5EF4-FFF2-40B4-BE49-F238E27FC236}">
                      <a16:creationId xmlns:a16="http://schemas.microsoft.com/office/drawing/2014/main" id="{BB2D5599-C909-4532-8AAA-609BFD0A0AF1}"/>
                    </a:ext>
                  </a:extLst>
                </p14:cNvPr>
                <p14:cNvContentPartPr/>
                <p14:nvPr/>
              </p14:nvContentPartPr>
              <p14:xfrm>
                <a:off x="8271442" y="1888592"/>
                <a:ext cx="71640" cy="123480"/>
              </p14:xfrm>
            </p:contentPart>
          </mc:Choice>
          <mc:Fallback xmlns="">
            <p:pic>
              <p:nvPicPr>
                <p:cNvPr id="39" name="Freihand 38">
                  <a:extLst>
                    <a:ext uri="{FF2B5EF4-FFF2-40B4-BE49-F238E27FC236}">
                      <a16:creationId xmlns:a16="http://schemas.microsoft.com/office/drawing/2014/main" id="{BB2D5599-C909-4532-8AAA-609BFD0A0AF1}"/>
                    </a:ext>
                  </a:extLst>
                </p:cNvPr>
                <p:cNvPicPr/>
                <p:nvPr/>
              </p:nvPicPr>
              <p:blipFill>
                <a:blip r:embed="rId251"/>
                <a:stretch>
                  <a:fillRect/>
                </a:stretch>
              </p:blipFill>
              <p:spPr>
                <a:xfrm>
                  <a:off x="8267122" y="1884272"/>
                  <a:ext cx="80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0" name="Freihand 39">
                  <a:extLst>
                    <a:ext uri="{FF2B5EF4-FFF2-40B4-BE49-F238E27FC236}">
                      <a16:creationId xmlns:a16="http://schemas.microsoft.com/office/drawing/2014/main" id="{0BD2351D-B103-4D13-9437-665CF3BAE0B3}"/>
                    </a:ext>
                  </a:extLst>
                </p14:cNvPr>
                <p14:cNvContentPartPr/>
                <p14:nvPr/>
              </p14:nvContentPartPr>
              <p14:xfrm>
                <a:off x="8367562" y="1931792"/>
                <a:ext cx="18360" cy="65160"/>
              </p14:xfrm>
            </p:contentPart>
          </mc:Choice>
          <mc:Fallback xmlns="">
            <p:pic>
              <p:nvPicPr>
                <p:cNvPr id="40" name="Freihand 39">
                  <a:extLst>
                    <a:ext uri="{FF2B5EF4-FFF2-40B4-BE49-F238E27FC236}">
                      <a16:creationId xmlns:a16="http://schemas.microsoft.com/office/drawing/2014/main" id="{0BD2351D-B103-4D13-9437-665CF3BAE0B3}"/>
                    </a:ext>
                  </a:extLst>
                </p:cNvPr>
                <p:cNvPicPr/>
                <p:nvPr/>
              </p:nvPicPr>
              <p:blipFill>
                <a:blip r:embed="rId253"/>
                <a:stretch>
                  <a:fillRect/>
                </a:stretch>
              </p:blipFill>
              <p:spPr>
                <a:xfrm>
                  <a:off x="8363242" y="1927472"/>
                  <a:ext cx="27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1" name="Freihand 40">
                  <a:extLst>
                    <a:ext uri="{FF2B5EF4-FFF2-40B4-BE49-F238E27FC236}">
                      <a16:creationId xmlns:a16="http://schemas.microsoft.com/office/drawing/2014/main" id="{D46448AD-D978-48DF-A814-4689001A17A3}"/>
                    </a:ext>
                  </a:extLst>
                </p14:cNvPr>
                <p14:cNvContentPartPr/>
                <p14:nvPr/>
              </p14:nvContentPartPr>
              <p14:xfrm>
                <a:off x="8391682" y="1844312"/>
                <a:ext cx="35280" cy="117000"/>
              </p14:xfrm>
            </p:contentPart>
          </mc:Choice>
          <mc:Fallback xmlns="">
            <p:pic>
              <p:nvPicPr>
                <p:cNvPr id="41" name="Freihand 40">
                  <a:extLst>
                    <a:ext uri="{FF2B5EF4-FFF2-40B4-BE49-F238E27FC236}">
                      <a16:creationId xmlns:a16="http://schemas.microsoft.com/office/drawing/2014/main" id="{D46448AD-D978-48DF-A814-4689001A17A3}"/>
                    </a:ext>
                  </a:extLst>
                </p:cNvPr>
                <p:cNvPicPr/>
                <p:nvPr/>
              </p:nvPicPr>
              <p:blipFill>
                <a:blip r:embed="rId255"/>
                <a:stretch>
                  <a:fillRect/>
                </a:stretch>
              </p:blipFill>
              <p:spPr>
                <a:xfrm>
                  <a:off x="8387362" y="1839992"/>
                  <a:ext cx="43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2" name="Freihand 41">
                  <a:extLst>
                    <a:ext uri="{FF2B5EF4-FFF2-40B4-BE49-F238E27FC236}">
                      <a16:creationId xmlns:a16="http://schemas.microsoft.com/office/drawing/2014/main" id="{FCFE2C33-596C-4E1E-8E9F-F8027F47ABEA}"/>
                    </a:ext>
                  </a:extLst>
                </p14:cNvPr>
                <p14:cNvContentPartPr/>
                <p14:nvPr/>
              </p14:nvContentPartPr>
              <p14:xfrm>
                <a:off x="8331922" y="1872032"/>
                <a:ext cx="360" cy="360"/>
              </p14:xfrm>
            </p:contentPart>
          </mc:Choice>
          <mc:Fallback xmlns="">
            <p:pic>
              <p:nvPicPr>
                <p:cNvPr id="42" name="Freihand 41">
                  <a:extLst>
                    <a:ext uri="{FF2B5EF4-FFF2-40B4-BE49-F238E27FC236}">
                      <a16:creationId xmlns:a16="http://schemas.microsoft.com/office/drawing/2014/main" id="{FCFE2C33-596C-4E1E-8E9F-F8027F47ABEA}"/>
                    </a:ext>
                  </a:extLst>
                </p:cNvPr>
                <p:cNvPicPr/>
                <p:nvPr/>
              </p:nvPicPr>
              <p:blipFill>
                <a:blip r:embed="rId112"/>
                <a:stretch>
                  <a:fillRect/>
                </a:stretch>
              </p:blipFill>
              <p:spPr>
                <a:xfrm>
                  <a:off x="8327602" y="1867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3" name="Freihand 42">
                  <a:extLst>
                    <a:ext uri="{FF2B5EF4-FFF2-40B4-BE49-F238E27FC236}">
                      <a16:creationId xmlns:a16="http://schemas.microsoft.com/office/drawing/2014/main" id="{45476328-D286-438D-9254-C224F79BEC3C}"/>
                    </a:ext>
                  </a:extLst>
                </p14:cNvPr>
                <p14:cNvContentPartPr/>
                <p14:nvPr/>
              </p14:nvContentPartPr>
              <p14:xfrm>
                <a:off x="8447842" y="1798952"/>
                <a:ext cx="103680" cy="145440"/>
              </p14:xfrm>
            </p:contentPart>
          </mc:Choice>
          <mc:Fallback xmlns="">
            <p:pic>
              <p:nvPicPr>
                <p:cNvPr id="43" name="Freihand 42">
                  <a:extLst>
                    <a:ext uri="{FF2B5EF4-FFF2-40B4-BE49-F238E27FC236}">
                      <a16:creationId xmlns:a16="http://schemas.microsoft.com/office/drawing/2014/main" id="{45476328-D286-438D-9254-C224F79BEC3C}"/>
                    </a:ext>
                  </a:extLst>
                </p:cNvPr>
                <p:cNvPicPr/>
                <p:nvPr/>
              </p:nvPicPr>
              <p:blipFill>
                <a:blip r:embed="rId258"/>
                <a:stretch>
                  <a:fillRect/>
                </a:stretch>
              </p:blipFill>
              <p:spPr>
                <a:xfrm>
                  <a:off x="8443522" y="1794632"/>
                  <a:ext cx="112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4" name="Freihand 43">
                  <a:extLst>
                    <a:ext uri="{FF2B5EF4-FFF2-40B4-BE49-F238E27FC236}">
                      <a16:creationId xmlns:a16="http://schemas.microsoft.com/office/drawing/2014/main" id="{5ED45CC6-5A32-4A90-BDE1-EEE21FDC2E45}"/>
                    </a:ext>
                  </a:extLst>
                </p14:cNvPr>
                <p14:cNvContentPartPr/>
                <p14:nvPr/>
              </p14:nvContentPartPr>
              <p14:xfrm>
                <a:off x="8547922" y="1805792"/>
                <a:ext cx="83160" cy="82080"/>
              </p14:xfrm>
            </p:contentPart>
          </mc:Choice>
          <mc:Fallback xmlns="">
            <p:pic>
              <p:nvPicPr>
                <p:cNvPr id="44" name="Freihand 43">
                  <a:extLst>
                    <a:ext uri="{FF2B5EF4-FFF2-40B4-BE49-F238E27FC236}">
                      <a16:creationId xmlns:a16="http://schemas.microsoft.com/office/drawing/2014/main" id="{5ED45CC6-5A32-4A90-BDE1-EEE21FDC2E45}"/>
                    </a:ext>
                  </a:extLst>
                </p:cNvPr>
                <p:cNvPicPr/>
                <p:nvPr/>
              </p:nvPicPr>
              <p:blipFill>
                <a:blip r:embed="rId260"/>
                <a:stretch>
                  <a:fillRect/>
                </a:stretch>
              </p:blipFill>
              <p:spPr>
                <a:xfrm>
                  <a:off x="8543602" y="1801472"/>
                  <a:ext cx="91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5" name="Freihand 44">
                  <a:extLst>
                    <a:ext uri="{FF2B5EF4-FFF2-40B4-BE49-F238E27FC236}">
                      <a16:creationId xmlns:a16="http://schemas.microsoft.com/office/drawing/2014/main" id="{92B72440-FA41-4918-B0DF-430B2422B8AC}"/>
                    </a:ext>
                  </a:extLst>
                </p14:cNvPr>
                <p14:cNvContentPartPr/>
                <p14:nvPr/>
              </p14:nvContentPartPr>
              <p14:xfrm>
                <a:off x="8608402" y="1731992"/>
                <a:ext cx="145440" cy="100440"/>
              </p14:xfrm>
            </p:contentPart>
          </mc:Choice>
          <mc:Fallback xmlns="">
            <p:pic>
              <p:nvPicPr>
                <p:cNvPr id="45" name="Freihand 44">
                  <a:extLst>
                    <a:ext uri="{FF2B5EF4-FFF2-40B4-BE49-F238E27FC236}">
                      <a16:creationId xmlns:a16="http://schemas.microsoft.com/office/drawing/2014/main" id="{92B72440-FA41-4918-B0DF-430B2422B8AC}"/>
                    </a:ext>
                  </a:extLst>
                </p:cNvPr>
                <p:cNvPicPr/>
                <p:nvPr/>
              </p:nvPicPr>
              <p:blipFill>
                <a:blip r:embed="rId262"/>
                <a:stretch>
                  <a:fillRect/>
                </a:stretch>
              </p:blipFill>
              <p:spPr>
                <a:xfrm>
                  <a:off x="8604082" y="1727672"/>
                  <a:ext cx="154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6" name="Freihand 45">
                  <a:extLst>
                    <a:ext uri="{FF2B5EF4-FFF2-40B4-BE49-F238E27FC236}">
                      <a16:creationId xmlns:a16="http://schemas.microsoft.com/office/drawing/2014/main" id="{7A834B65-5276-4AFA-BB6B-CF4A38281E60}"/>
                    </a:ext>
                  </a:extLst>
                </p14:cNvPr>
                <p14:cNvContentPartPr/>
                <p14:nvPr/>
              </p14:nvContentPartPr>
              <p14:xfrm>
                <a:off x="8844922" y="1676192"/>
                <a:ext cx="40680" cy="85320"/>
              </p14:xfrm>
            </p:contentPart>
          </mc:Choice>
          <mc:Fallback xmlns="">
            <p:pic>
              <p:nvPicPr>
                <p:cNvPr id="46" name="Freihand 45">
                  <a:extLst>
                    <a:ext uri="{FF2B5EF4-FFF2-40B4-BE49-F238E27FC236}">
                      <a16:creationId xmlns:a16="http://schemas.microsoft.com/office/drawing/2014/main" id="{7A834B65-5276-4AFA-BB6B-CF4A38281E60}"/>
                    </a:ext>
                  </a:extLst>
                </p:cNvPr>
                <p:cNvPicPr/>
                <p:nvPr/>
              </p:nvPicPr>
              <p:blipFill>
                <a:blip r:embed="rId264"/>
                <a:stretch>
                  <a:fillRect/>
                </a:stretch>
              </p:blipFill>
              <p:spPr>
                <a:xfrm>
                  <a:off x="8840602" y="1671872"/>
                  <a:ext cx="49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7" name="Freihand 46">
                  <a:extLst>
                    <a:ext uri="{FF2B5EF4-FFF2-40B4-BE49-F238E27FC236}">
                      <a16:creationId xmlns:a16="http://schemas.microsoft.com/office/drawing/2014/main" id="{57633E33-2F3C-4697-9413-CE12E98B2094}"/>
                    </a:ext>
                  </a:extLst>
                </p14:cNvPr>
                <p14:cNvContentPartPr/>
                <p14:nvPr/>
              </p14:nvContentPartPr>
              <p14:xfrm>
                <a:off x="8780842" y="1627232"/>
                <a:ext cx="154800" cy="160200"/>
              </p14:xfrm>
            </p:contentPart>
          </mc:Choice>
          <mc:Fallback xmlns="">
            <p:pic>
              <p:nvPicPr>
                <p:cNvPr id="47" name="Freihand 46">
                  <a:extLst>
                    <a:ext uri="{FF2B5EF4-FFF2-40B4-BE49-F238E27FC236}">
                      <a16:creationId xmlns:a16="http://schemas.microsoft.com/office/drawing/2014/main" id="{57633E33-2F3C-4697-9413-CE12E98B2094}"/>
                    </a:ext>
                  </a:extLst>
                </p:cNvPr>
                <p:cNvPicPr/>
                <p:nvPr/>
              </p:nvPicPr>
              <p:blipFill>
                <a:blip r:embed="rId266"/>
                <a:stretch>
                  <a:fillRect/>
                </a:stretch>
              </p:blipFill>
              <p:spPr>
                <a:xfrm>
                  <a:off x="8776522" y="1622912"/>
                  <a:ext cx="163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8" name="Freihand 47">
                  <a:extLst>
                    <a:ext uri="{FF2B5EF4-FFF2-40B4-BE49-F238E27FC236}">
                      <a16:creationId xmlns:a16="http://schemas.microsoft.com/office/drawing/2014/main" id="{22062DC9-6324-436D-9E25-26116AA5244C}"/>
                    </a:ext>
                  </a:extLst>
                </p14:cNvPr>
                <p14:cNvContentPartPr/>
                <p14:nvPr/>
              </p14:nvContentPartPr>
              <p14:xfrm>
                <a:off x="8941042" y="1638752"/>
                <a:ext cx="93240" cy="89280"/>
              </p14:xfrm>
            </p:contentPart>
          </mc:Choice>
          <mc:Fallback xmlns="">
            <p:pic>
              <p:nvPicPr>
                <p:cNvPr id="48" name="Freihand 47">
                  <a:extLst>
                    <a:ext uri="{FF2B5EF4-FFF2-40B4-BE49-F238E27FC236}">
                      <a16:creationId xmlns:a16="http://schemas.microsoft.com/office/drawing/2014/main" id="{22062DC9-6324-436D-9E25-26116AA5244C}"/>
                    </a:ext>
                  </a:extLst>
                </p:cNvPr>
                <p:cNvPicPr/>
                <p:nvPr/>
              </p:nvPicPr>
              <p:blipFill>
                <a:blip r:embed="rId268"/>
                <a:stretch>
                  <a:fillRect/>
                </a:stretch>
              </p:blipFill>
              <p:spPr>
                <a:xfrm>
                  <a:off x="8936722" y="1634432"/>
                  <a:ext cx="101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9" name="Freihand 48">
                  <a:extLst>
                    <a:ext uri="{FF2B5EF4-FFF2-40B4-BE49-F238E27FC236}">
                      <a16:creationId xmlns:a16="http://schemas.microsoft.com/office/drawing/2014/main" id="{80D74CC4-75F5-41C7-8669-27DEB6C1E403}"/>
                    </a:ext>
                  </a:extLst>
                </p14:cNvPr>
                <p14:cNvContentPartPr/>
                <p14:nvPr/>
              </p14:nvContentPartPr>
              <p14:xfrm>
                <a:off x="9026722" y="1582952"/>
                <a:ext cx="57960" cy="93960"/>
              </p14:xfrm>
            </p:contentPart>
          </mc:Choice>
          <mc:Fallback xmlns="">
            <p:pic>
              <p:nvPicPr>
                <p:cNvPr id="49" name="Freihand 48">
                  <a:extLst>
                    <a:ext uri="{FF2B5EF4-FFF2-40B4-BE49-F238E27FC236}">
                      <a16:creationId xmlns:a16="http://schemas.microsoft.com/office/drawing/2014/main" id="{80D74CC4-75F5-41C7-8669-27DEB6C1E403}"/>
                    </a:ext>
                  </a:extLst>
                </p:cNvPr>
                <p:cNvPicPr/>
                <p:nvPr/>
              </p:nvPicPr>
              <p:blipFill>
                <a:blip r:embed="rId270"/>
                <a:stretch>
                  <a:fillRect/>
                </a:stretch>
              </p:blipFill>
              <p:spPr>
                <a:xfrm>
                  <a:off x="9022402" y="1578632"/>
                  <a:ext cx="66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0" name="Freihand 49">
                  <a:extLst>
                    <a:ext uri="{FF2B5EF4-FFF2-40B4-BE49-F238E27FC236}">
                      <a16:creationId xmlns:a16="http://schemas.microsoft.com/office/drawing/2014/main" id="{F5607EB1-5322-41DC-A6E8-9D897DC9ADC0}"/>
                    </a:ext>
                  </a:extLst>
                </p14:cNvPr>
                <p14:cNvContentPartPr/>
                <p14:nvPr/>
              </p14:nvContentPartPr>
              <p14:xfrm>
                <a:off x="9094402" y="1573952"/>
                <a:ext cx="71280" cy="82080"/>
              </p14:xfrm>
            </p:contentPart>
          </mc:Choice>
          <mc:Fallback xmlns="">
            <p:pic>
              <p:nvPicPr>
                <p:cNvPr id="50" name="Freihand 49">
                  <a:extLst>
                    <a:ext uri="{FF2B5EF4-FFF2-40B4-BE49-F238E27FC236}">
                      <a16:creationId xmlns:a16="http://schemas.microsoft.com/office/drawing/2014/main" id="{F5607EB1-5322-41DC-A6E8-9D897DC9ADC0}"/>
                    </a:ext>
                  </a:extLst>
                </p:cNvPr>
                <p:cNvPicPr/>
                <p:nvPr/>
              </p:nvPicPr>
              <p:blipFill>
                <a:blip r:embed="rId272"/>
                <a:stretch>
                  <a:fillRect/>
                </a:stretch>
              </p:blipFill>
              <p:spPr>
                <a:xfrm>
                  <a:off x="9090082" y="1569632"/>
                  <a:ext cx="79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1" name="Freihand 50">
                  <a:extLst>
                    <a:ext uri="{FF2B5EF4-FFF2-40B4-BE49-F238E27FC236}">
                      <a16:creationId xmlns:a16="http://schemas.microsoft.com/office/drawing/2014/main" id="{BD6D840D-9D72-4E60-ABE5-20BA793EA786}"/>
                    </a:ext>
                  </a:extLst>
                </p14:cNvPr>
                <p14:cNvContentPartPr/>
                <p14:nvPr/>
              </p14:nvContentPartPr>
              <p14:xfrm>
                <a:off x="9173242" y="1490072"/>
                <a:ext cx="99000" cy="98280"/>
              </p14:xfrm>
            </p:contentPart>
          </mc:Choice>
          <mc:Fallback xmlns="">
            <p:pic>
              <p:nvPicPr>
                <p:cNvPr id="51" name="Freihand 50">
                  <a:extLst>
                    <a:ext uri="{FF2B5EF4-FFF2-40B4-BE49-F238E27FC236}">
                      <a16:creationId xmlns:a16="http://schemas.microsoft.com/office/drawing/2014/main" id="{BD6D840D-9D72-4E60-ABE5-20BA793EA786}"/>
                    </a:ext>
                  </a:extLst>
                </p:cNvPr>
                <p:cNvPicPr/>
                <p:nvPr/>
              </p:nvPicPr>
              <p:blipFill>
                <a:blip r:embed="rId274"/>
                <a:stretch>
                  <a:fillRect/>
                </a:stretch>
              </p:blipFill>
              <p:spPr>
                <a:xfrm>
                  <a:off x="9168922" y="1485752"/>
                  <a:ext cx="107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2" name="Freihand 51">
                  <a:extLst>
                    <a:ext uri="{FF2B5EF4-FFF2-40B4-BE49-F238E27FC236}">
                      <a16:creationId xmlns:a16="http://schemas.microsoft.com/office/drawing/2014/main" id="{DF13CCA4-96FE-41EF-BEF2-A3871CA76E04}"/>
                    </a:ext>
                  </a:extLst>
                </p14:cNvPr>
                <p14:cNvContentPartPr/>
                <p14:nvPr/>
              </p14:nvContentPartPr>
              <p14:xfrm>
                <a:off x="9222922" y="1422752"/>
                <a:ext cx="71640" cy="103320"/>
              </p14:xfrm>
            </p:contentPart>
          </mc:Choice>
          <mc:Fallback xmlns="">
            <p:pic>
              <p:nvPicPr>
                <p:cNvPr id="52" name="Freihand 51">
                  <a:extLst>
                    <a:ext uri="{FF2B5EF4-FFF2-40B4-BE49-F238E27FC236}">
                      <a16:creationId xmlns:a16="http://schemas.microsoft.com/office/drawing/2014/main" id="{DF13CCA4-96FE-41EF-BEF2-A3871CA76E04}"/>
                    </a:ext>
                  </a:extLst>
                </p:cNvPr>
                <p:cNvPicPr/>
                <p:nvPr/>
              </p:nvPicPr>
              <p:blipFill>
                <a:blip r:embed="rId276"/>
                <a:stretch>
                  <a:fillRect/>
                </a:stretch>
              </p:blipFill>
              <p:spPr>
                <a:xfrm>
                  <a:off x="9218602" y="1418432"/>
                  <a:ext cx="80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53" name="Freihand 52">
                  <a:extLst>
                    <a:ext uri="{FF2B5EF4-FFF2-40B4-BE49-F238E27FC236}">
                      <a16:creationId xmlns:a16="http://schemas.microsoft.com/office/drawing/2014/main" id="{FAB0AD5E-1CB8-4888-9704-809BC1807966}"/>
                    </a:ext>
                  </a:extLst>
                </p14:cNvPr>
                <p14:cNvContentPartPr/>
                <p14:nvPr/>
              </p14:nvContentPartPr>
              <p14:xfrm>
                <a:off x="9274762" y="1495112"/>
                <a:ext cx="55800" cy="29520"/>
              </p14:xfrm>
            </p:contentPart>
          </mc:Choice>
          <mc:Fallback xmlns="">
            <p:pic>
              <p:nvPicPr>
                <p:cNvPr id="53" name="Freihand 52">
                  <a:extLst>
                    <a:ext uri="{FF2B5EF4-FFF2-40B4-BE49-F238E27FC236}">
                      <a16:creationId xmlns:a16="http://schemas.microsoft.com/office/drawing/2014/main" id="{FAB0AD5E-1CB8-4888-9704-809BC1807966}"/>
                    </a:ext>
                  </a:extLst>
                </p:cNvPr>
                <p:cNvPicPr/>
                <p:nvPr/>
              </p:nvPicPr>
              <p:blipFill>
                <a:blip r:embed="rId278"/>
                <a:stretch>
                  <a:fillRect/>
                </a:stretch>
              </p:blipFill>
              <p:spPr>
                <a:xfrm>
                  <a:off x="9270442" y="1490792"/>
                  <a:ext cx="64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54" name="Freihand 53">
                  <a:extLst>
                    <a:ext uri="{FF2B5EF4-FFF2-40B4-BE49-F238E27FC236}">
                      <a16:creationId xmlns:a16="http://schemas.microsoft.com/office/drawing/2014/main" id="{93B31BB1-5069-41C8-B2C3-F697122B5899}"/>
                    </a:ext>
                  </a:extLst>
                </p14:cNvPr>
                <p14:cNvContentPartPr/>
                <p14:nvPr/>
              </p14:nvContentPartPr>
              <p14:xfrm>
                <a:off x="9335962" y="1382072"/>
                <a:ext cx="245160" cy="160920"/>
              </p14:xfrm>
            </p:contentPart>
          </mc:Choice>
          <mc:Fallback xmlns="">
            <p:pic>
              <p:nvPicPr>
                <p:cNvPr id="54" name="Freihand 53">
                  <a:extLst>
                    <a:ext uri="{FF2B5EF4-FFF2-40B4-BE49-F238E27FC236}">
                      <a16:creationId xmlns:a16="http://schemas.microsoft.com/office/drawing/2014/main" id="{93B31BB1-5069-41C8-B2C3-F697122B5899}"/>
                    </a:ext>
                  </a:extLst>
                </p:cNvPr>
                <p:cNvPicPr/>
                <p:nvPr/>
              </p:nvPicPr>
              <p:blipFill>
                <a:blip r:embed="rId280"/>
                <a:stretch>
                  <a:fillRect/>
                </a:stretch>
              </p:blipFill>
              <p:spPr>
                <a:xfrm>
                  <a:off x="9331642" y="1377752"/>
                  <a:ext cx="253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7" name="Freihand 56">
                  <a:extLst>
                    <a:ext uri="{FF2B5EF4-FFF2-40B4-BE49-F238E27FC236}">
                      <a16:creationId xmlns:a16="http://schemas.microsoft.com/office/drawing/2014/main" id="{DA4457FB-4A97-4DB8-81C6-82C947545775}"/>
                    </a:ext>
                  </a:extLst>
                </p14:cNvPr>
                <p14:cNvContentPartPr/>
                <p14:nvPr/>
              </p14:nvContentPartPr>
              <p14:xfrm>
                <a:off x="7614082" y="1330592"/>
                <a:ext cx="2324880" cy="1262520"/>
              </p14:xfrm>
            </p:contentPart>
          </mc:Choice>
          <mc:Fallback xmlns="">
            <p:pic>
              <p:nvPicPr>
                <p:cNvPr id="57" name="Freihand 56">
                  <a:extLst>
                    <a:ext uri="{FF2B5EF4-FFF2-40B4-BE49-F238E27FC236}">
                      <a16:creationId xmlns:a16="http://schemas.microsoft.com/office/drawing/2014/main" id="{DA4457FB-4A97-4DB8-81C6-82C947545775}"/>
                    </a:ext>
                  </a:extLst>
                </p:cNvPr>
                <p:cNvPicPr/>
                <p:nvPr/>
              </p:nvPicPr>
              <p:blipFill>
                <a:blip r:embed="rId282"/>
                <a:stretch>
                  <a:fillRect/>
                </a:stretch>
              </p:blipFill>
              <p:spPr>
                <a:xfrm>
                  <a:off x="7609762" y="1326272"/>
                  <a:ext cx="2333520" cy="1271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8" name="Freihand 57">
                  <a:extLst>
                    <a:ext uri="{FF2B5EF4-FFF2-40B4-BE49-F238E27FC236}">
                      <a16:creationId xmlns:a16="http://schemas.microsoft.com/office/drawing/2014/main" id="{41940498-DEA4-4952-96D2-716F012E8889}"/>
                    </a:ext>
                  </a:extLst>
                </p14:cNvPr>
                <p14:cNvContentPartPr/>
                <p14:nvPr/>
              </p14:nvContentPartPr>
              <p14:xfrm>
                <a:off x="9135442" y="1809752"/>
                <a:ext cx="43560" cy="154440"/>
              </p14:xfrm>
            </p:contentPart>
          </mc:Choice>
          <mc:Fallback xmlns="">
            <p:pic>
              <p:nvPicPr>
                <p:cNvPr id="58" name="Freihand 57">
                  <a:extLst>
                    <a:ext uri="{FF2B5EF4-FFF2-40B4-BE49-F238E27FC236}">
                      <a16:creationId xmlns:a16="http://schemas.microsoft.com/office/drawing/2014/main" id="{41940498-DEA4-4952-96D2-716F012E8889}"/>
                    </a:ext>
                  </a:extLst>
                </p:cNvPr>
                <p:cNvPicPr/>
                <p:nvPr/>
              </p:nvPicPr>
              <p:blipFill>
                <a:blip r:embed="rId284"/>
                <a:stretch>
                  <a:fillRect/>
                </a:stretch>
              </p:blipFill>
              <p:spPr>
                <a:xfrm>
                  <a:off x="9131122" y="1805432"/>
                  <a:ext cx="52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60" name="Freihand 59">
                  <a:extLst>
                    <a:ext uri="{FF2B5EF4-FFF2-40B4-BE49-F238E27FC236}">
                      <a16:creationId xmlns:a16="http://schemas.microsoft.com/office/drawing/2014/main" id="{1E5C7B81-B8B3-469D-87B3-AA4B242D9A33}"/>
                    </a:ext>
                  </a:extLst>
                </p14:cNvPr>
                <p14:cNvContentPartPr/>
                <p14:nvPr/>
              </p14:nvContentPartPr>
              <p14:xfrm>
                <a:off x="9141562" y="1760432"/>
                <a:ext cx="295200" cy="189000"/>
              </p14:xfrm>
            </p:contentPart>
          </mc:Choice>
          <mc:Fallback xmlns="">
            <p:pic>
              <p:nvPicPr>
                <p:cNvPr id="60" name="Freihand 59">
                  <a:extLst>
                    <a:ext uri="{FF2B5EF4-FFF2-40B4-BE49-F238E27FC236}">
                      <a16:creationId xmlns:a16="http://schemas.microsoft.com/office/drawing/2014/main" id="{1E5C7B81-B8B3-469D-87B3-AA4B242D9A33}"/>
                    </a:ext>
                  </a:extLst>
                </p:cNvPr>
                <p:cNvPicPr/>
                <p:nvPr/>
              </p:nvPicPr>
              <p:blipFill>
                <a:blip r:embed="rId286"/>
                <a:stretch>
                  <a:fillRect/>
                </a:stretch>
              </p:blipFill>
              <p:spPr>
                <a:xfrm>
                  <a:off x="9137242" y="1756112"/>
                  <a:ext cx="303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61" name="Freihand 60">
                  <a:extLst>
                    <a:ext uri="{FF2B5EF4-FFF2-40B4-BE49-F238E27FC236}">
                      <a16:creationId xmlns:a16="http://schemas.microsoft.com/office/drawing/2014/main" id="{47279FE4-1391-434F-A3D1-9B33C04FF92F}"/>
                    </a:ext>
                  </a:extLst>
                </p14:cNvPr>
                <p14:cNvContentPartPr/>
                <p14:nvPr/>
              </p14:nvContentPartPr>
              <p14:xfrm>
                <a:off x="9556282" y="1735952"/>
                <a:ext cx="242280" cy="113400"/>
              </p14:xfrm>
            </p:contentPart>
          </mc:Choice>
          <mc:Fallback xmlns="">
            <p:pic>
              <p:nvPicPr>
                <p:cNvPr id="61" name="Freihand 60">
                  <a:extLst>
                    <a:ext uri="{FF2B5EF4-FFF2-40B4-BE49-F238E27FC236}">
                      <a16:creationId xmlns:a16="http://schemas.microsoft.com/office/drawing/2014/main" id="{47279FE4-1391-434F-A3D1-9B33C04FF92F}"/>
                    </a:ext>
                  </a:extLst>
                </p:cNvPr>
                <p:cNvPicPr/>
                <p:nvPr/>
              </p:nvPicPr>
              <p:blipFill>
                <a:blip r:embed="rId288"/>
                <a:stretch>
                  <a:fillRect/>
                </a:stretch>
              </p:blipFill>
              <p:spPr>
                <a:xfrm>
                  <a:off x="9551962" y="1731632"/>
                  <a:ext cx="250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62" name="Freihand 61">
                  <a:extLst>
                    <a:ext uri="{FF2B5EF4-FFF2-40B4-BE49-F238E27FC236}">
                      <a16:creationId xmlns:a16="http://schemas.microsoft.com/office/drawing/2014/main" id="{6FEF166E-37AF-4516-B605-30781D8A75DF}"/>
                    </a:ext>
                  </a:extLst>
                </p14:cNvPr>
                <p14:cNvContentPartPr/>
                <p14:nvPr/>
              </p14:nvContentPartPr>
              <p14:xfrm>
                <a:off x="9942562" y="1628672"/>
                <a:ext cx="112320" cy="169200"/>
              </p14:xfrm>
            </p:contentPart>
          </mc:Choice>
          <mc:Fallback xmlns="">
            <p:pic>
              <p:nvPicPr>
                <p:cNvPr id="62" name="Freihand 61">
                  <a:extLst>
                    <a:ext uri="{FF2B5EF4-FFF2-40B4-BE49-F238E27FC236}">
                      <a16:creationId xmlns:a16="http://schemas.microsoft.com/office/drawing/2014/main" id="{6FEF166E-37AF-4516-B605-30781D8A75DF}"/>
                    </a:ext>
                  </a:extLst>
                </p:cNvPr>
                <p:cNvPicPr/>
                <p:nvPr/>
              </p:nvPicPr>
              <p:blipFill>
                <a:blip r:embed="rId290"/>
                <a:stretch>
                  <a:fillRect/>
                </a:stretch>
              </p:blipFill>
              <p:spPr>
                <a:xfrm>
                  <a:off x="9938242" y="1624352"/>
                  <a:ext cx="120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63" name="Freihand 62">
                  <a:extLst>
                    <a:ext uri="{FF2B5EF4-FFF2-40B4-BE49-F238E27FC236}">
                      <a16:creationId xmlns:a16="http://schemas.microsoft.com/office/drawing/2014/main" id="{4046CD54-DD57-4664-9B79-F3FC782A9AE1}"/>
                    </a:ext>
                  </a:extLst>
                </p14:cNvPr>
                <p14:cNvContentPartPr/>
                <p14:nvPr/>
              </p14:nvContentPartPr>
              <p14:xfrm>
                <a:off x="10060642" y="1667192"/>
                <a:ext cx="109440" cy="109080"/>
              </p14:xfrm>
            </p:contentPart>
          </mc:Choice>
          <mc:Fallback xmlns="">
            <p:pic>
              <p:nvPicPr>
                <p:cNvPr id="63" name="Freihand 62">
                  <a:extLst>
                    <a:ext uri="{FF2B5EF4-FFF2-40B4-BE49-F238E27FC236}">
                      <a16:creationId xmlns:a16="http://schemas.microsoft.com/office/drawing/2014/main" id="{4046CD54-DD57-4664-9B79-F3FC782A9AE1}"/>
                    </a:ext>
                  </a:extLst>
                </p:cNvPr>
                <p:cNvPicPr/>
                <p:nvPr/>
              </p:nvPicPr>
              <p:blipFill>
                <a:blip r:embed="rId292"/>
                <a:stretch>
                  <a:fillRect/>
                </a:stretch>
              </p:blipFill>
              <p:spPr>
                <a:xfrm>
                  <a:off x="10056322" y="1662872"/>
                  <a:ext cx="118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6736" name="Freihand 116735">
                  <a:extLst>
                    <a:ext uri="{FF2B5EF4-FFF2-40B4-BE49-F238E27FC236}">
                      <a16:creationId xmlns:a16="http://schemas.microsoft.com/office/drawing/2014/main" id="{EC350CEA-45E0-4935-A39D-F57EE1F09451}"/>
                    </a:ext>
                  </a:extLst>
                </p14:cNvPr>
                <p14:cNvContentPartPr/>
                <p14:nvPr/>
              </p14:nvContentPartPr>
              <p14:xfrm>
                <a:off x="10153522" y="1603112"/>
                <a:ext cx="59400" cy="159120"/>
              </p14:xfrm>
            </p:contentPart>
          </mc:Choice>
          <mc:Fallback xmlns="">
            <p:pic>
              <p:nvPicPr>
                <p:cNvPr id="116736" name="Freihand 116735">
                  <a:extLst>
                    <a:ext uri="{FF2B5EF4-FFF2-40B4-BE49-F238E27FC236}">
                      <a16:creationId xmlns:a16="http://schemas.microsoft.com/office/drawing/2014/main" id="{EC350CEA-45E0-4935-A39D-F57EE1F09451}"/>
                    </a:ext>
                  </a:extLst>
                </p:cNvPr>
                <p:cNvPicPr/>
                <p:nvPr/>
              </p:nvPicPr>
              <p:blipFill>
                <a:blip r:embed="rId294"/>
                <a:stretch>
                  <a:fillRect/>
                </a:stretch>
              </p:blipFill>
              <p:spPr>
                <a:xfrm>
                  <a:off x="10149202" y="1598792"/>
                  <a:ext cx="68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6737" name="Freihand 116736">
                  <a:extLst>
                    <a:ext uri="{FF2B5EF4-FFF2-40B4-BE49-F238E27FC236}">
                      <a16:creationId xmlns:a16="http://schemas.microsoft.com/office/drawing/2014/main" id="{6A4C8F0D-C563-4A32-A3F2-E9FCCE54A779}"/>
                    </a:ext>
                  </a:extLst>
                </p14:cNvPr>
                <p14:cNvContentPartPr/>
                <p14:nvPr/>
              </p14:nvContentPartPr>
              <p14:xfrm>
                <a:off x="10239202" y="1558472"/>
                <a:ext cx="167400" cy="182160"/>
              </p14:xfrm>
            </p:contentPart>
          </mc:Choice>
          <mc:Fallback xmlns="">
            <p:pic>
              <p:nvPicPr>
                <p:cNvPr id="116737" name="Freihand 116736">
                  <a:extLst>
                    <a:ext uri="{FF2B5EF4-FFF2-40B4-BE49-F238E27FC236}">
                      <a16:creationId xmlns:a16="http://schemas.microsoft.com/office/drawing/2014/main" id="{6A4C8F0D-C563-4A32-A3F2-E9FCCE54A779}"/>
                    </a:ext>
                  </a:extLst>
                </p:cNvPr>
                <p:cNvPicPr/>
                <p:nvPr/>
              </p:nvPicPr>
              <p:blipFill>
                <a:blip r:embed="rId296"/>
                <a:stretch>
                  <a:fillRect/>
                </a:stretch>
              </p:blipFill>
              <p:spPr>
                <a:xfrm>
                  <a:off x="10234882" y="1554152"/>
                  <a:ext cx="176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6738" name="Freihand 116737">
                  <a:extLst>
                    <a:ext uri="{FF2B5EF4-FFF2-40B4-BE49-F238E27FC236}">
                      <a16:creationId xmlns:a16="http://schemas.microsoft.com/office/drawing/2014/main" id="{40EDD864-87F8-4564-9E12-CA716C998EB2}"/>
                    </a:ext>
                  </a:extLst>
                </p14:cNvPr>
                <p14:cNvContentPartPr/>
                <p14:nvPr/>
              </p14:nvContentPartPr>
              <p14:xfrm>
                <a:off x="10296082" y="1584032"/>
                <a:ext cx="40680" cy="11520"/>
              </p14:xfrm>
            </p:contentPart>
          </mc:Choice>
          <mc:Fallback xmlns="">
            <p:pic>
              <p:nvPicPr>
                <p:cNvPr id="116738" name="Freihand 116737">
                  <a:extLst>
                    <a:ext uri="{FF2B5EF4-FFF2-40B4-BE49-F238E27FC236}">
                      <a16:creationId xmlns:a16="http://schemas.microsoft.com/office/drawing/2014/main" id="{40EDD864-87F8-4564-9E12-CA716C998EB2}"/>
                    </a:ext>
                  </a:extLst>
                </p:cNvPr>
                <p:cNvPicPr/>
                <p:nvPr/>
              </p:nvPicPr>
              <p:blipFill>
                <a:blip r:embed="rId298"/>
                <a:stretch>
                  <a:fillRect/>
                </a:stretch>
              </p:blipFill>
              <p:spPr>
                <a:xfrm>
                  <a:off x="10291762" y="1579712"/>
                  <a:ext cx="49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16741" name="Freihand 116740">
                  <a:extLst>
                    <a:ext uri="{FF2B5EF4-FFF2-40B4-BE49-F238E27FC236}">
                      <a16:creationId xmlns:a16="http://schemas.microsoft.com/office/drawing/2014/main" id="{BE41CDBB-D0F2-41D3-9BED-FEBF1CCEF24C}"/>
                    </a:ext>
                  </a:extLst>
                </p14:cNvPr>
                <p14:cNvContentPartPr/>
                <p14:nvPr/>
              </p14:nvContentPartPr>
              <p14:xfrm>
                <a:off x="10418482" y="1614992"/>
                <a:ext cx="57600" cy="82080"/>
              </p14:xfrm>
            </p:contentPart>
          </mc:Choice>
          <mc:Fallback xmlns="">
            <p:pic>
              <p:nvPicPr>
                <p:cNvPr id="116741" name="Freihand 116740">
                  <a:extLst>
                    <a:ext uri="{FF2B5EF4-FFF2-40B4-BE49-F238E27FC236}">
                      <a16:creationId xmlns:a16="http://schemas.microsoft.com/office/drawing/2014/main" id="{BE41CDBB-D0F2-41D3-9BED-FEBF1CCEF24C}"/>
                    </a:ext>
                  </a:extLst>
                </p:cNvPr>
                <p:cNvPicPr/>
                <p:nvPr/>
              </p:nvPicPr>
              <p:blipFill>
                <a:blip r:embed="rId300"/>
                <a:stretch>
                  <a:fillRect/>
                </a:stretch>
              </p:blipFill>
              <p:spPr>
                <a:xfrm>
                  <a:off x="10414162" y="1610672"/>
                  <a:ext cx="66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16742" name="Freihand 116741">
                  <a:extLst>
                    <a:ext uri="{FF2B5EF4-FFF2-40B4-BE49-F238E27FC236}">
                      <a16:creationId xmlns:a16="http://schemas.microsoft.com/office/drawing/2014/main" id="{D718E060-8DB5-41F1-AB47-C90AE127B8BF}"/>
                    </a:ext>
                  </a:extLst>
                </p14:cNvPr>
                <p14:cNvContentPartPr/>
                <p14:nvPr/>
              </p14:nvContentPartPr>
              <p14:xfrm>
                <a:off x="10499482" y="1526072"/>
                <a:ext cx="61560" cy="158760"/>
              </p14:xfrm>
            </p:contentPart>
          </mc:Choice>
          <mc:Fallback xmlns="">
            <p:pic>
              <p:nvPicPr>
                <p:cNvPr id="116742" name="Freihand 116741">
                  <a:extLst>
                    <a:ext uri="{FF2B5EF4-FFF2-40B4-BE49-F238E27FC236}">
                      <a16:creationId xmlns:a16="http://schemas.microsoft.com/office/drawing/2014/main" id="{D718E060-8DB5-41F1-AB47-C90AE127B8BF}"/>
                    </a:ext>
                  </a:extLst>
                </p:cNvPr>
                <p:cNvPicPr/>
                <p:nvPr/>
              </p:nvPicPr>
              <p:blipFill>
                <a:blip r:embed="rId302"/>
                <a:stretch>
                  <a:fillRect/>
                </a:stretch>
              </p:blipFill>
              <p:spPr>
                <a:xfrm>
                  <a:off x="10495162" y="1521752"/>
                  <a:ext cx="70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16743" name="Freihand 116742">
                  <a:extLst>
                    <a:ext uri="{FF2B5EF4-FFF2-40B4-BE49-F238E27FC236}">
                      <a16:creationId xmlns:a16="http://schemas.microsoft.com/office/drawing/2014/main" id="{7B6726B6-B5CD-4DD6-B2F4-BFBAE812BE37}"/>
                    </a:ext>
                  </a:extLst>
                </p14:cNvPr>
                <p14:cNvContentPartPr/>
                <p14:nvPr/>
              </p14:nvContentPartPr>
              <p14:xfrm>
                <a:off x="10540162" y="1588712"/>
                <a:ext cx="60480" cy="75240"/>
              </p14:xfrm>
            </p:contentPart>
          </mc:Choice>
          <mc:Fallback xmlns="">
            <p:pic>
              <p:nvPicPr>
                <p:cNvPr id="116743" name="Freihand 116742">
                  <a:extLst>
                    <a:ext uri="{FF2B5EF4-FFF2-40B4-BE49-F238E27FC236}">
                      <a16:creationId xmlns:a16="http://schemas.microsoft.com/office/drawing/2014/main" id="{7B6726B6-B5CD-4DD6-B2F4-BFBAE812BE37}"/>
                    </a:ext>
                  </a:extLst>
                </p:cNvPr>
                <p:cNvPicPr/>
                <p:nvPr/>
              </p:nvPicPr>
              <p:blipFill>
                <a:blip r:embed="rId304"/>
                <a:stretch>
                  <a:fillRect/>
                </a:stretch>
              </p:blipFill>
              <p:spPr>
                <a:xfrm>
                  <a:off x="10535842" y="1584392"/>
                  <a:ext cx="69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16744" name="Freihand 116743">
                  <a:extLst>
                    <a:ext uri="{FF2B5EF4-FFF2-40B4-BE49-F238E27FC236}">
                      <a16:creationId xmlns:a16="http://schemas.microsoft.com/office/drawing/2014/main" id="{CB9BA4B7-AD5E-47E6-9589-175D1B3E29AB}"/>
                    </a:ext>
                  </a:extLst>
                </p14:cNvPr>
                <p14:cNvContentPartPr/>
                <p14:nvPr/>
              </p14:nvContentPartPr>
              <p14:xfrm>
                <a:off x="10609282" y="1583672"/>
                <a:ext cx="86760" cy="78120"/>
              </p14:xfrm>
            </p:contentPart>
          </mc:Choice>
          <mc:Fallback xmlns="">
            <p:pic>
              <p:nvPicPr>
                <p:cNvPr id="116744" name="Freihand 116743">
                  <a:extLst>
                    <a:ext uri="{FF2B5EF4-FFF2-40B4-BE49-F238E27FC236}">
                      <a16:creationId xmlns:a16="http://schemas.microsoft.com/office/drawing/2014/main" id="{CB9BA4B7-AD5E-47E6-9589-175D1B3E29AB}"/>
                    </a:ext>
                  </a:extLst>
                </p:cNvPr>
                <p:cNvPicPr/>
                <p:nvPr/>
              </p:nvPicPr>
              <p:blipFill>
                <a:blip r:embed="rId306"/>
                <a:stretch>
                  <a:fillRect/>
                </a:stretch>
              </p:blipFill>
              <p:spPr>
                <a:xfrm>
                  <a:off x="10604962" y="1579352"/>
                  <a:ext cx="95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16745" name="Freihand 116744">
                  <a:extLst>
                    <a:ext uri="{FF2B5EF4-FFF2-40B4-BE49-F238E27FC236}">
                      <a16:creationId xmlns:a16="http://schemas.microsoft.com/office/drawing/2014/main" id="{1D444E11-500E-43C0-8782-4B7D9A73BA4F}"/>
                    </a:ext>
                  </a:extLst>
                </p14:cNvPr>
                <p14:cNvContentPartPr/>
                <p14:nvPr/>
              </p14:nvContentPartPr>
              <p14:xfrm>
                <a:off x="10704322" y="1504472"/>
                <a:ext cx="16920" cy="128880"/>
              </p14:xfrm>
            </p:contentPart>
          </mc:Choice>
          <mc:Fallback xmlns="">
            <p:pic>
              <p:nvPicPr>
                <p:cNvPr id="116745" name="Freihand 116744">
                  <a:extLst>
                    <a:ext uri="{FF2B5EF4-FFF2-40B4-BE49-F238E27FC236}">
                      <a16:creationId xmlns:a16="http://schemas.microsoft.com/office/drawing/2014/main" id="{1D444E11-500E-43C0-8782-4B7D9A73BA4F}"/>
                    </a:ext>
                  </a:extLst>
                </p:cNvPr>
                <p:cNvPicPr/>
                <p:nvPr/>
              </p:nvPicPr>
              <p:blipFill>
                <a:blip r:embed="rId308"/>
                <a:stretch>
                  <a:fillRect/>
                </a:stretch>
              </p:blipFill>
              <p:spPr>
                <a:xfrm>
                  <a:off x="10700002" y="1500152"/>
                  <a:ext cx="25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16746" name="Freihand 116745">
                  <a:extLst>
                    <a:ext uri="{FF2B5EF4-FFF2-40B4-BE49-F238E27FC236}">
                      <a16:creationId xmlns:a16="http://schemas.microsoft.com/office/drawing/2014/main" id="{A4F88C25-637D-4D58-98E0-8E709FB8F322}"/>
                    </a:ext>
                  </a:extLst>
                </p14:cNvPr>
                <p14:cNvContentPartPr/>
                <p14:nvPr/>
              </p14:nvContentPartPr>
              <p14:xfrm>
                <a:off x="10739602" y="1562792"/>
                <a:ext cx="55800" cy="190800"/>
              </p14:xfrm>
            </p:contentPart>
          </mc:Choice>
          <mc:Fallback xmlns="">
            <p:pic>
              <p:nvPicPr>
                <p:cNvPr id="116746" name="Freihand 116745">
                  <a:extLst>
                    <a:ext uri="{FF2B5EF4-FFF2-40B4-BE49-F238E27FC236}">
                      <a16:creationId xmlns:a16="http://schemas.microsoft.com/office/drawing/2014/main" id="{A4F88C25-637D-4D58-98E0-8E709FB8F322}"/>
                    </a:ext>
                  </a:extLst>
                </p:cNvPr>
                <p:cNvPicPr/>
                <p:nvPr/>
              </p:nvPicPr>
              <p:blipFill>
                <a:blip r:embed="rId310"/>
                <a:stretch>
                  <a:fillRect/>
                </a:stretch>
              </p:blipFill>
              <p:spPr>
                <a:xfrm>
                  <a:off x="10735282" y="1558472"/>
                  <a:ext cx="64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16747" name="Freihand 116746">
                  <a:extLst>
                    <a:ext uri="{FF2B5EF4-FFF2-40B4-BE49-F238E27FC236}">
                      <a16:creationId xmlns:a16="http://schemas.microsoft.com/office/drawing/2014/main" id="{38AD236D-C073-4CCB-BFC4-B5225AB34218}"/>
                    </a:ext>
                  </a:extLst>
                </p14:cNvPr>
                <p14:cNvContentPartPr/>
                <p14:nvPr/>
              </p14:nvContentPartPr>
              <p14:xfrm>
                <a:off x="10837882" y="1443992"/>
                <a:ext cx="68760" cy="132840"/>
              </p14:xfrm>
            </p:contentPart>
          </mc:Choice>
          <mc:Fallback xmlns="">
            <p:pic>
              <p:nvPicPr>
                <p:cNvPr id="116747" name="Freihand 116746">
                  <a:extLst>
                    <a:ext uri="{FF2B5EF4-FFF2-40B4-BE49-F238E27FC236}">
                      <a16:creationId xmlns:a16="http://schemas.microsoft.com/office/drawing/2014/main" id="{38AD236D-C073-4CCB-BFC4-B5225AB34218}"/>
                    </a:ext>
                  </a:extLst>
                </p:cNvPr>
                <p:cNvPicPr/>
                <p:nvPr/>
              </p:nvPicPr>
              <p:blipFill>
                <a:blip r:embed="rId312"/>
                <a:stretch>
                  <a:fillRect/>
                </a:stretch>
              </p:blipFill>
              <p:spPr>
                <a:xfrm>
                  <a:off x="10833562" y="1439672"/>
                  <a:ext cx="77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16748" name="Freihand 116747">
                  <a:extLst>
                    <a:ext uri="{FF2B5EF4-FFF2-40B4-BE49-F238E27FC236}">
                      <a16:creationId xmlns:a16="http://schemas.microsoft.com/office/drawing/2014/main" id="{1063FE1B-5135-403B-8736-C133AFB84A7A}"/>
                    </a:ext>
                  </a:extLst>
                </p14:cNvPr>
                <p14:cNvContentPartPr/>
                <p14:nvPr/>
              </p14:nvContentPartPr>
              <p14:xfrm>
                <a:off x="10867762" y="1542992"/>
                <a:ext cx="56880" cy="43200"/>
              </p14:xfrm>
            </p:contentPart>
          </mc:Choice>
          <mc:Fallback xmlns="">
            <p:pic>
              <p:nvPicPr>
                <p:cNvPr id="116748" name="Freihand 116747">
                  <a:extLst>
                    <a:ext uri="{FF2B5EF4-FFF2-40B4-BE49-F238E27FC236}">
                      <a16:creationId xmlns:a16="http://schemas.microsoft.com/office/drawing/2014/main" id="{1063FE1B-5135-403B-8736-C133AFB84A7A}"/>
                    </a:ext>
                  </a:extLst>
                </p:cNvPr>
                <p:cNvPicPr/>
                <p:nvPr/>
              </p:nvPicPr>
              <p:blipFill>
                <a:blip r:embed="rId314"/>
                <a:stretch>
                  <a:fillRect/>
                </a:stretch>
              </p:blipFill>
              <p:spPr>
                <a:xfrm>
                  <a:off x="10863442" y="1538672"/>
                  <a:ext cx="65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16749" name="Freihand 116748">
                  <a:extLst>
                    <a:ext uri="{FF2B5EF4-FFF2-40B4-BE49-F238E27FC236}">
                      <a16:creationId xmlns:a16="http://schemas.microsoft.com/office/drawing/2014/main" id="{D580AD99-6185-4B55-8B78-C50C60E999D6}"/>
                    </a:ext>
                  </a:extLst>
                </p14:cNvPr>
                <p14:cNvContentPartPr/>
                <p14:nvPr/>
              </p14:nvContentPartPr>
              <p14:xfrm>
                <a:off x="10944802" y="1420592"/>
                <a:ext cx="205920" cy="162000"/>
              </p14:xfrm>
            </p:contentPart>
          </mc:Choice>
          <mc:Fallback xmlns="">
            <p:pic>
              <p:nvPicPr>
                <p:cNvPr id="116749" name="Freihand 116748">
                  <a:extLst>
                    <a:ext uri="{FF2B5EF4-FFF2-40B4-BE49-F238E27FC236}">
                      <a16:creationId xmlns:a16="http://schemas.microsoft.com/office/drawing/2014/main" id="{D580AD99-6185-4B55-8B78-C50C60E999D6}"/>
                    </a:ext>
                  </a:extLst>
                </p:cNvPr>
                <p:cNvPicPr/>
                <p:nvPr/>
              </p:nvPicPr>
              <p:blipFill>
                <a:blip r:embed="rId316"/>
                <a:stretch>
                  <a:fillRect/>
                </a:stretch>
              </p:blipFill>
              <p:spPr>
                <a:xfrm>
                  <a:off x="10940482" y="1416272"/>
                  <a:ext cx="214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16750" name="Freihand 116749">
                  <a:extLst>
                    <a:ext uri="{FF2B5EF4-FFF2-40B4-BE49-F238E27FC236}">
                      <a16:creationId xmlns:a16="http://schemas.microsoft.com/office/drawing/2014/main" id="{1CA3F4F5-BFBD-4912-A146-A0E3F9BBE229}"/>
                    </a:ext>
                  </a:extLst>
                </p14:cNvPr>
                <p14:cNvContentPartPr/>
                <p14:nvPr/>
              </p14:nvContentPartPr>
              <p14:xfrm>
                <a:off x="11046322" y="1374152"/>
                <a:ext cx="34920" cy="6120"/>
              </p14:xfrm>
            </p:contentPart>
          </mc:Choice>
          <mc:Fallback xmlns="">
            <p:pic>
              <p:nvPicPr>
                <p:cNvPr id="116750" name="Freihand 116749">
                  <a:extLst>
                    <a:ext uri="{FF2B5EF4-FFF2-40B4-BE49-F238E27FC236}">
                      <a16:creationId xmlns:a16="http://schemas.microsoft.com/office/drawing/2014/main" id="{1CA3F4F5-BFBD-4912-A146-A0E3F9BBE229}"/>
                    </a:ext>
                  </a:extLst>
                </p:cNvPr>
                <p:cNvPicPr/>
                <p:nvPr/>
              </p:nvPicPr>
              <p:blipFill>
                <a:blip r:embed="rId166"/>
                <a:stretch>
                  <a:fillRect/>
                </a:stretch>
              </p:blipFill>
              <p:spPr>
                <a:xfrm>
                  <a:off x="11042002" y="1369832"/>
                  <a:ext cx="435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16751" name="Freihand 116750">
                  <a:extLst>
                    <a:ext uri="{FF2B5EF4-FFF2-40B4-BE49-F238E27FC236}">
                      <a16:creationId xmlns:a16="http://schemas.microsoft.com/office/drawing/2014/main" id="{A3D13B6A-A2B9-4332-9D3D-4B45AC9464A7}"/>
                    </a:ext>
                  </a:extLst>
                </p14:cNvPr>
                <p14:cNvContentPartPr/>
                <p14:nvPr/>
              </p14:nvContentPartPr>
              <p14:xfrm>
                <a:off x="11277082" y="1458752"/>
                <a:ext cx="179640" cy="65880"/>
              </p14:xfrm>
            </p:contentPart>
          </mc:Choice>
          <mc:Fallback xmlns="">
            <p:pic>
              <p:nvPicPr>
                <p:cNvPr id="116751" name="Freihand 116750">
                  <a:extLst>
                    <a:ext uri="{FF2B5EF4-FFF2-40B4-BE49-F238E27FC236}">
                      <a16:creationId xmlns:a16="http://schemas.microsoft.com/office/drawing/2014/main" id="{A3D13B6A-A2B9-4332-9D3D-4B45AC9464A7}"/>
                    </a:ext>
                  </a:extLst>
                </p:cNvPr>
                <p:cNvPicPr/>
                <p:nvPr/>
              </p:nvPicPr>
              <p:blipFill>
                <a:blip r:embed="rId319"/>
                <a:stretch>
                  <a:fillRect/>
                </a:stretch>
              </p:blipFill>
              <p:spPr>
                <a:xfrm>
                  <a:off x="11272762" y="1454432"/>
                  <a:ext cx="188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16752" name="Freihand 116751">
                  <a:extLst>
                    <a:ext uri="{FF2B5EF4-FFF2-40B4-BE49-F238E27FC236}">
                      <a16:creationId xmlns:a16="http://schemas.microsoft.com/office/drawing/2014/main" id="{2851B6B7-E2DA-4580-8835-D62D546D66BE}"/>
                    </a:ext>
                  </a:extLst>
                </p14:cNvPr>
                <p14:cNvContentPartPr/>
                <p14:nvPr/>
              </p14:nvContentPartPr>
              <p14:xfrm>
                <a:off x="11413522" y="1373792"/>
                <a:ext cx="360" cy="360"/>
              </p14:xfrm>
            </p:contentPart>
          </mc:Choice>
          <mc:Fallback xmlns="">
            <p:pic>
              <p:nvPicPr>
                <p:cNvPr id="116752" name="Freihand 116751">
                  <a:extLst>
                    <a:ext uri="{FF2B5EF4-FFF2-40B4-BE49-F238E27FC236}">
                      <a16:creationId xmlns:a16="http://schemas.microsoft.com/office/drawing/2014/main" id="{2851B6B7-E2DA-4580-8835-D62D546D66BE}"/>
                    </a:ext>
                  </a:extLst>
                </p:cNvPr>
                <p:cNvPicPr/>
                <p:nvPr/>
              </p:nvPicPr>
              <p:blipFill>
                <a:blip r:embed="rId112"/>
                <a:stretch>
                  <a:fillRect/>
                </a:stretch>
              </p:blipFill>
              <p:spPr>
                <a:xfrm>
                  <a:off x="11409202" y="1369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6753" name="Freihand 116752">
                  <a:extLst>
                    <a:ext uri="{FF2B5EF4-FFF2-40B4-BE49-F238E27FC236}">
                      <a16:creationId xmlns:a16="http://schemas.microsoft.com/office/drawing/2014/main" id="{356E4942-FCA7-478B-A541-B24108FBB34F}"/>
                    </a:ext>
                  </a:extLst>
                </p14:cNvPr>
                <p14:cNvContentPartPr/>
                <p14:nvPr/>
              </p14:nvContentPartPr>
              <p14:xfrm>
                <a:off x="11576602" y="1447592"/>
                <a:ext cx="75600" cy="70560"/>
              </p14:xfrm>
            </p:contentPart>
          </mc:Choice>
          <mc:Fallback xmlns="">
            <p:pic>
              <p:nvPicPr>
                <p:cNvPr id="116753" name="Freihand 116752">
                  <a:extLst>
                    <a:ext uri="{FF2B5EF4-FFF2-40B4-BE49-F238E27FC236}">
                      <a16:creationId xmlns:a16="http://schemas.microsoft.com/office/drawing/2014/main" id="{356E4942-FCA7-478B-A541-B24108FBB34F}"/>
                    </a:ext>
                  </a:extLst>
                </p:cNvPr>
                <p:cNvPicPr/>
                <p:nvPr/>
              </p:nvPicPr>
              <p:blipFill>
                <a:blip r:embed="rId322"/>
                <a:stretch>
                  <a:fillRect/>
                </a:stretch>
              </p:blipFill>
              <p:spPr>
                <a:xfrm>
                  <a:off x="11572282" y="1443272"/>
                  <a:ext cx="84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6754" name="Freihand 116753">
                  <a:extLst>
                    <a:ext uri="{FF2B5EF4-FFF2-40B4-BE49-F238E27FC236}">
                      <a16:creationId xmlns:a16="http://schemas.microsoft.com/office/drawing/2014/main" id="{A639D25B-BE30-4003-9FC0-8B97D0285ED2}"/>
                    </a:ext>
                  </a:extLst>
                </p14:cNvPr>
                <p14:cNvContentPartPr/>
                <p14:nvPr/>
              </p14:nvContentPartPr>
              <p14:xfrm>
                <a:off x="11642482" y="1344632"/>
                <a:ext cx="279000" cy="144000"/>
              </p14:xfrm>
            </p:contentPart>
          </mc:Choice>
          <mc:Fallback xmlns="">
            <p:pic>
              <p:nvPicPr>
                <p:cNvPr id="116754" name="Freihand 116753">
                  <a:extLst>
                    <a:ext uri="{FF2B5EF4-FFF2-40B4-BE49-F238E27FC236}">
                      <a16:creationId xmlns:a16="http://schemas.microsoft.com/office/drawing/2014/main" id="{A639D25B-BE30-4003-9FC0-8B97D0285ED2}"/>
                    </a:ext>
                  </a:extLst>
                </p:cNvPr>
                <p:cNvPicPr/>
                <p:nvPr/>
              </p:nvPicPr>
              <p:blipFill>
                <a:blip r:embed="rId324"/>
                <a:stretch>
                  <a:fillRect/>
                </a:stretch>
              </p:blipFill>
              <p:spPr>
                <a:xfrm>
                  <a:off x="11638162" y="1340312"/>
                  <a:ext cx="287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16755" name="Freihand 116754">
                  <a:extLst>
                    <a:ext uri="{FF2B5EF4-FFF2-40B4-BE49-F238E27FC236}">
                      <a16:creationId xmlns:a16="http://schemas.microsoft.com/office/drawing/2014/main" id="{1A5EF5DE-AD76-4C27-A10A-8C3510E8359E}"/>
                    </a:ext>
                  </a:extLst>
                </p14:cNvPr>
                <p14:cNvContentPartPr/>
                <p14:nvPr/>
              </p14:nvContentPartPr>
              <p14:xfrm>
                <a:off x="11550322" y="1254992"/>
                <a:ext cx="360" cy="360"/>
              </p14:xfrm>
            </p:contentPart>
          </mc:Choice>
          <mc:Fallback xmlns="">
            <p:pic>
              <p:nvPicPr>
                <p:cNvPr id="116755" name="Freihand 116754">
                  <a:extLst>
                    <a:ext uri="{FF2B5EF4-FFF2-40B4-BE49-F238E27FC236}">
                      <a16:creationId xmlns:a16="http://schemas.microsoft.com/office/drawing/2014/main" id="{1A5EF5DE-AD76-4C27-A10A-8C3510E8359E}"/>
                    </a:ext>
                  </a:extLst>
                </p:cNvPr>
                <p:cNvPicPr/>
                <p:nvPr/>
              </p:nvPicPr>
              <p:blipFill>
                <a:blip r:embed="rId112"/>
                <a:stretch>
                  <a:fillRect/>
                </a:stretch>
              </p:blipFill>
              <p:spPr>
                <a:xfrm>
                  <a:off x="11546002" y="1250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16756" name="Freihand 116755">
                  <a:extLst>
                    <a:ext uri="{FF2B5EF4-FFF2-40B4-BE49-F238E27FC236}">
                      <a16:creationId xmlns:a16="http://schemas.microsoft.com/office/drawing/2014/main" id="{CBE11368-1EF0-4137-BB6B-EFA195693271}"/>
                    </a:ext>
                  </a:extLst>
                </p14:cNvPr>
                <p14:cNvContentPartPr/>
                <p14:nvPr/>
              </p14:nvContentPartPr>
              <p14:xfrm>
                <a:off x="9146962" y="1998392"/>
                <a:ext cx="153360" cy="138600"/>
              </p14:xfrm>
            </p:contentPart>
          </mc:Choice>
          <mc:Fallback xmlns="">
            <p:pic>
              <p:nvPicPr>
                <p:cNvPr id="116756" name="Freihand 116755">
                  <a:extLst>
                    <a:ext uri="{FF2B5EF4-FFF2-40B4-BE49-F238E27FC236}">
                      <a16:creationId xmlns:a16="http://schemas.microsoft.com/office/drawing/2014/main" id="{CBE11368-1EF0-4137-BB6B-EFA195693271}"/>
                    </a:ext>
                  </a:extLst>
                </p:cNvPr>
                <p:cNvPicPr/>
                <p:nvPr/>
              </p:nvPicPr>
              <p:blipFill>
                <a:blip r:embed="rId327"/>
                <a:stretch>
                  <a:fillRect/>
                </a:stretch>
              </p:blipFill>
              <p:spPr>
                <a:xfrm>
                  <a:off x="9142642" y="1994072"/>
                  <a:ext cx="162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16757" name="Freihand 116756">
                  <a:extLst>
                    <a:ext uri="{FF2B5EF4-FFF2-40B4-BE49-F238E27FC236}">
                      <a16:creationId xmlns:a16="http://schemas.microsoft.com/office/drawing/2014/main" id="{CDC63459-36DD-424B-8A5B-C29A9F36F8BC}"/>
                    </a:ext>
                  </a:extLst>
                </p14:cNvPr>
                <p14:cNvContentPartPr/>
                <p14:nvPr/>
              </p14:nvContentPartPr>
              <p14:xfrm>
                <a:off x="9322642" y="2027192"/>
                <a:ext cx="93600" cy="90360"/>
              </p14:xfrm>
            </p:contentPart>
          </mc:Choice>
          <mc:Fallback xmlns="">
            <p:pic>
              <p:nvPicPr>
                <p:cNvPr id="116757" name="Freihand 116756">
                  <a:extLst>
                    <a:ext uri="{FF2B5EF4-FFF2-40B4-BE49-F238E27FC236}">
                      <a16:creationId xmlns:a16="http://schemas.microsoft.com/office/drawing/2014/main" id="{CDC63459-36DD-424B-8A5B-C29A9F36F8BC}"/>
                    </a:ext>
                  </a:extLst>
                </p:cNvPr>
                <p:cNvPicPr/>
                <p:nvPr/>
              </p:nvPicPr>
              <p:blipFill>
                <a:blip r:embed="rId329"/>
                <a:stretch>
                  <a:fillRect/>
                </a:stretch>
              </p:blipFill>
              <p:spPr>
                <a:xfrm>
                  <a:off x="9318322" y="2022872"/>
                  <a:ext cx="102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16758" name="Freihand 116757">
                  <a:extLst>
                    <a:ext uri="{FF2B5EF4-FFF2-40B4-BE49-F238E27FC236}">
                      <a16:creationId xmlns:a16="http://schemas.microsoft.com/office/drawing/2014/main" id="{60E48EEE-920C-4399-BB0F-335023DE5897}"/>
                    </a:ext>
                  </a:extLst>
                </p14:cNvPr>
                <p14:cNvContentPartPr/>
                <p14:nvPr/>
              </p14:nvContentPartPr>
              <p14:xfrm>
                <a:off x="9386722" y="1935032"/>
                <a:ext cx="360" cy="360"/>
              </p14:xfrm>
            </p:contentPart>
          </mc:Choice>
          <mc:Fallback xmlns="">
            <p:pic>
              <p:nvPicPr>
                <p:cNvPr id="116758" name="Freihand 116757">
                  <a:extLst>
                    <a:ext uri="{FF2B5EF4-FFF2-40B4-BE49-F238E27FC236}">
                      <a16:creationId xmlns:a16="http://schemas.microsoft.com/office/drawing/2014/main" id="{60E48EEE-920C-4399-BB0F-335023DE5897}"/>
                    </a:ext>
                  </a:extLst>
                </p:cNvPr>
                <p:cNvPicPr/>
                <p:nvPr/>
              </p:nvPicPr>
              <p:blipFill>
                <a:blip r:embed="rId112"/>
                <a:stretch>
                  <a:fillRect/>
                </a:stretch>
              </p:blipFill>
              <p:spPr>
                <a:xfrm>
                  <a:off x="9382402" y="1930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6759" name="Freihand 116758">
                  <a:extLst>
                    <a:ext uri="{FF2B5EF4-FFF2-40B4-BE49-F238E27FC236}">
                      <a16:creationId xmlns:a16="http://schemas.microsoft.com/office/drawing/2014/main" id="{E6ECDEE4-3E80-4F9F-868B-8444F73796C8}"/>
                    </a:ext>
                  </a:extLst>
                </p14:cNvPr>
                <p14:cNvContentPartPr/>
                <p14:nvPr/>
              </p14:nvContentPartPr>
              <p14:xfrm>
                <a:off x="9446842" y="1918832"/>
                <a:ext cx="60480" cy="158040"/>
              </p14:xfrm>
            </p:contentPart>
          </mc:Choice>
          <mc:Fallback xmlns="">
            <p:pic>
              <p:nvPicPr>
                <p:cNvPr id="116759" name="Freihand 116758">
                  <a:extLst>
                    <a:ext uri="{FF2B5EF4-FFF2-40B4-BE49-F238E27FC236}">
                      <a16:creationId xmlns:a16="http://schemas.microsoft.com/office/drawing/2014/main" id="{E6ECDEE4-3E80-4F9F-868B-8444F73796C8}"/>
                    </a:ext>
                  </a:extLst>
                </p:cNvPr>
                <p:cNvPicPr/>
                <p:nvPr/>
              </p:nvPicPr>
              <p:blipFill>
                <a:blip r:embed="rId332"/>
                <a:stretch>
                  <a:fillRect/>
                </a:stretch>
              </p:blipFill>
              <p:spPr>
                <a:xfrm>
                  <a:off x="9442522" y="1914512"/>
                  <a:ext cx="69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6760" name="Freihand 116759">
                  <a:extLst>
                    <a:ext uri="{FF2B5EF4-FFF2-40B4-BE49-F238E27FC236}">
                      <a16:creationId xmlns:a16="http://schemas.microsoft.com/office/drawing/2014/main" id="{57C40C39-E3C1-43D4-81B2-CDBAD5DE2BA1}"/>
                    </a:ext>
                  </a:extLst>
                </p14:cNvPr>
                <p14:cNvContentPartPr/>
                <p14:nvPr/>
              </p14:nvContentPartPr>
              <p14:xfrm>
                <a:off x="9507682" y="1996952"/>
                <a:ext cx="207360" cy="180000"/>
              </p14:xfrm>
            </p:contentPart>
          </mc:Choice>
          <mc:Fallback xmlns="">
            <p:pic>
              <p:nvPicPr>
                <p:cNvPr id="116760" name="Freihand 116759">
                  <a:extLst>
                    <a:ext uri="{FF2B5EF4-FFF2-40B4-BE49-F238E27FC236}">
                      <a16:creationId xmlns:a16="http://schemas.microsoft.com/office/drawing/2014/main" id="{57C40C39-E3C1-43D4-81B2-CDBAD5DE2BA1}"/>
                    </a:ext>
                  </a:extLst>
                </p:cNvPr>
                <p:cNvPicPr/>
                <p:nvPr/>
              </p:nvPicPr>
              <p:blipFill>
                <a:blip r:embed="rId334"/>
                <a:stretch>
                  <a:fillRect/>
                </a:stretch>
              </p:blipFill>
              <p:spPr>
                <a:xfrm>
                  <a:off x="9503362" y="1992632"/>
                  <a:ext cx="216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6761" name="Freihand 116760">
                  <a:extLst>
                    <a:ext uri="{FF2B5EF4-FFF2-40B4-BE49-F238E27FC236}">
                      <a16:creationId xmlns:a16="http://schemas.microsoft.com/office/drawing/2014/main" id="{1A7B5A8C-C50E-423C-B449-CB12F60B6AED}"/>
                    </a:ext>
                  </a:extLst>
                </p14:cNvPr>
                <p14:cNvContentPartPr/>
                <p14:nvPr/>
              </p14:nvContentPartPr>
              <p14:xfrm>
                <a:off x="9828082" y="1878872"/>
                <a:ext cx="328320" cy="239040"/>
              </p14:xfrm>
            </p:contentPart>
          </mc:Choice>
          <mc:Fallback xmlns="">
            <p:pic>
              <p:nvPicPr>
                <p:cNvPr id="116761" name="Freihand 116760">
                  <a:extLst>
                    <a:ext uri="{FF2B5EF4-FFF2-40B4-BE49-F238E27FC236}">
                      <a16:creationId xmlns:a16="http://schemas.microsoft.com/office/drawing/2014/main" id="{1A7B5A8C-C50E-423C-B449-CB12F60B6AED}"/>
                    </a:ext>
                  </a:extLst>
                </p:cNvPr>
                <p:cNvPicPr/>
                <p:nvPr/>
              </p:nvPicPr>
              <p:blipFill>
                <a:blip r:embed="rId336"/>
                <a:stretch>
                  <a:fillRect/>
                </a:stretch>
              </p:blipFill>
              <p:spPr>
                <a:xfrm>
                  <a:off x="9823762" y="1874552"/>
                  <a:ext cx="3369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16762" name="Freihand 116761">
                  <a:extLst>
                    <a:ext uri="{FF2B5EF4-FFF2-40B4-BE49-F238E27FC236}">
                      <a16:creationId xmlns:a16="http://schemas.microsoft.com/office/drawing/2014/main" id="{180ECEC1-DB30-4AF0-ABB0-25FAFA7BB030}"/>
                    </a:ext>
                  </a:extLst>
                </p14:cNvPr>
                <p14:cNvContentPartPr/>
                <p14:nvPr/>
              </p14:nvContentPartPr>
              <p14:xfrm>
                <a:off x="10322002" y="1823792"/>
                <a:ext cx="141120" cy="117360"/>
              </p14:xfrm>
            </p:contentPart>
          </mc:Choice>
          <mc:Fallback xmlns="">
            <p:pic>
              <p:nvPicPr>
                <p:cNvPr id="116762" name="Freihand 116761">
                  <a:extLst>
                    <a:ext uri="{FF2B5EF4-FFF2-40B4-BE49-F238E27FC236}">
                      <a16:creationId xmlns:a16="http://schemas.microsoft.com/office/drawing/2014/main" id="{180ECEC1-DB30-4AF0-ABB0-25FAFA7BB030}"/>
                    </a:ext>
                  </a:extLst>
                </p:cNvPr>
                <p:cNvPicPr/>
                <p:nvPr/>
              </p:nvPicPr>
              <p:blipFill>
                <a:blip r:embed="rId338"/>
                <a:stretch>
                  <a:fillRect/>
                </a:stretch>
              </p:blipFill>
              <p:spPr>
                <a:xfrm>
                  <a:off x="10317682" y="1819472"/>
                  <a:ext cx="149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16763" name="Freihand 116762">
                  <a:extLst>
                    <a:ext uri="{FF2B5EF4-FFF2-40B4-BE49-F238E27FC236}">
                      <a16:creationId xmlns:a16="http://schemas.microsoft.com/office/drawing/2014/main" id="{53EB7BCF-B6B7-4D52-B2C2-9A33B87A70D7}"/>
                    </a:ext>
                  </a:extLst>
                </p14:cNvPr>
                <p14:cNvContentPartPr/>
                <p14:nvPr/>
              </p14:nvContentPartPr>
              <p14:xfrm>
                <a:off x="10454842" y="1849352"/>
                <a:ext cx="74160" cy="75240"/>
              </p14:xfrm>
            </p:contentPart>
          </mc:Choice>
          <mc:Fallback xmlns="">
            <p:pic>
              <p:nvPicPr>
                <p:cNvPr id="116763" name="Freihand 116762">
                  <a:extLst>
                    <a:ext uri="{FF2B5EF4-FFF2-40B4-BE49-F238E27FC236}">
                      <a16:creationId xmlns:a16="http://schemas.microsoft.com/office/drawing/2014/main" id="{53EB7BCF-B6B7-4D52-B2C2-9A33B87A70D7}"/>
                    </a:ext>
                  </a:extLst>
                </p:cNvPr>
                <p:cNvPicPr/>
                <p:nvPr/>
              </p:nvPicPr>
              <p:blipFill>
                <a:blip r:embed="rId340"/>
                <a:stretch>
                  <a:fillRect/>
                </a:stretch>
              </p:blipFill>
              <p:spPr>
                <a:xfrm>
                  <a:off x="10450522" y="1845032"/>
                  <a:ext cx="82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16764" name="Freihand 116763">
                  <a:extLst>
                    <a:ext uri="{FF2B5EF4-FFF2-40B4-BE49-F238E27FC236}">
                      <a16:creationId xmlns:a16="http://schemas.microsoft.com/office/drawing/2014/main" id="{7C5C9A77-5F8E-4763-9729-A700A4EBB0EE}"/>
                    </a:ext>
                  </a:extLst>
                </p14:cNvPr>
                <p14:cNvContentPartPr/>
                <p14:nvPr/>
              </p14:nvContentPartPr>
              <p14:xfrm>
                <a:off x="10562482" y="1833512"/>
                <a:ext cx="100800" cy="105480"/>
              </p14:xfrm>
            </p:contentPart>
          </mc:Choice>
          <mc:Fallback xmlns="">
            <p:pic>
              <p:nvPicPr>
                <p:cNvPr id="116764" name="Freihand 116763">
                  <a:extLst>
                    <a:ext uri="{FF2B5EF4-FFF2-40B4-BE49-F238E27FC236}">
                      <a16:creationId xmlns:a16="http://schemas.microsoft.com/office/drawing/2014/main" id="{7C5C9A77-5F8E-4763-9729-A700A4EBB0EE}"/>
                    </a:ext>
                  </a:extLst>
                </p:cNvPr>
                <p:cNvPicPr/>
                <p:nvPr/>
              </p:nvPicPr>
              <p:blipFill>
                <a:blip r:embed="rId342"/>
                <a:stretch>
                  <a:fillRect/>
                </a:stretch>
              </p:blipFill>
              <p:spPr>
                <a:xfrm>
                  <a:off x="10558162" y="1829192"/>
                  <a:ext cx="109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16765" name="Freihand 116764">
                  <a:extLst>
                    <a:ext uri="{FF2B5EF4-FFF2-40B4-BE49-F238E27FC236}">
                      <a16:creationId xmlns:a16="http://schemas.microsoft.com/office/drawing/2014/main" id="{9D0D4866-80ED-4AFE-9946-44548C93C604}"/>
                    </a:ext>
                  </a:extLst>
                </p14:cNvPr>
                <p14:cNvContentPartPr/>
                <p14:nvPr/>
              </p14:nvContentPartPr>
              <p14:xfrm>
                <a:off x="10928242" y="1796072"/>
                <a:ext cx="2880" cy="129240"/>
              </p14:xfrm>
            </p:contentPart>
          </mc:Choice>
          <mc:Fallback xmlns="">
            <p:pic>
              <p:nvPicPr>
                <p:cNvPr id="116765" name="Freihand 116764">
                  <a:extLst>
                    <a:ext uri="{FF2B5EF4-FFF2-40B4-BE49-F238E27FC236}">
                      <a16:creationId xmlns:a16="http://schemas.microsoft.com/office/drawing/2014/main" id="{9D0D4866-80ED-4AFE-9946-44548C93C604}"/>
                    </a:ext>
                  </a:extLst>
                </p:cNvPr>
                <p:cNvPicPr/>
                <p:nvPr/>
              </p:nvPicPr>
              <p:blipFill>
                <a:blip r:embed="rId344"/>
                <a:stretch>
                  <a:fillRect/>
                </a:stretch>
              </p:blipFill>
              <p:spPr>
                <a:xfrm>
                  <a:off x="10923922" y="1791752"/>
                  <a:ext cx="11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16766" name="Freihand 116765">
                  <a:extLst>
                    <a:ext uri="{FF2B5EF4-FFF2-40B4-BE49-F238E27FC236}">
                      <a16:creationId xmlns:a16="http://schemas.microsoft.com/office/drawing/2014/main" id="{26D71B83-944E-4E88-BF2D-1AECDFC912DE}"/>
                    </a:ext>
                  </a:extLst>
                </p14:cNvPr>
                <p14:cNvContentPartPr/>
                <p14:nvPr/>
              </p14:nvContentPartPr>
              <p14:xfrm>
                <a:off x="10826362" y="1740272"/>
                <a:ext cx="150120" cy="96840"/>
              </p14:xfrm>
            </p:contentPart>
          </mc:Choice>
          <mc:Fallback xmlns="">
            <p:pic>
              <p:nvPicPr>
                <p:cNvPr id="116766" name="Freihand 116765">
                  <a:extLst>
                    <a:ext uri="{FF2B5EF4-FFF2-40B4-BE49-F238E27FC236}">
                      <a16:creationId xmlns:a16="http://schemas.microsoft.com/office/drawing/2014/main" id="{26D71B83-944E-4E88-BF2D-1AECDFC912DE}"/>
                    </a:ext>
                  </a:extLst>
                </p:cNvPr>
                <p:cNvPicPr/>
                <p:nvPr/>
              </p:nvPicPr>
              <p:blipFill>
                <a:blip r:embed="rId346"/>
                <a:stretch>
                  <a:fillRect/>
                </a:stretch>
              </p:blipFill>
              <p:spPr>
                <a:xfrm>
                  <a:off x="10822042" y="1735952"/>
                  <a:ext cx="158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16767" name="Freihand 116766">
                  <a:extLst>
                    <a:ext uri="{FF2B5EF4-FFF2-40B4-BE49-F238E27FC236}">
                      <a16:creationId xmlns:a16="http://schemas.microsoft.com/office/drawing/2014/main" id="{C0C3F06E-A2E9-43F0-9BEB-96C5CD574661}"/>
                    </a:ext>
                  </a:extLst>
                </p14:cNvPr>
                <p14:cNvContentPartPr/>
                <p14:nvPr/>
              </p14:nvContentPartPr>
              <p14:xfrm>
                <a:off x="11049922" y="1750712"/>
                <a:ext cx="19440" cy="136800"/>
              </p14:xfrm>
            </p:contentPart>
          </mc:Choice>
          <mc:Fallback xmlns="">
            <p:pic>
              <p:nvPicPr>
                <p:cNvPr id="116767" name="Freihand 116766">
                  <a:extLst>
                    <a:ext uri="{FF2B5EF4-FFF2-40B4-BE49-F238E27FC236}">
                      <a16:creationId xmlns:a16="http://schemas.microsoft.com/office/drawing/2014/main" id="{C0C3F06E-A2E9-43F0-9BEB-96C5CD574661}"/>
                    </a:ext>
                  </a:extLst>
                </p:cNvPr>
                <p:cNvPicPr/>
                <p:nvPr/>
              </p:nvPicPr>
              <p:blipFill>
                <a:blip r:embed="rId348"/>
                <a:stretch>
                  <a:fillRect/>
                </a:stretch>
              </p:blipFill>
              <p:spPr>
                <a:xfrm>
                  <a:off x="11045602" y="1746392"/>
                  <a:ext cx="28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16768" name="Freihand 116767">
                  <a:extLst>
                    <a:ext uri="{FF2B5EF4-FFF2-40B4-BE49-F238E27FC236}">
                      <a16:creationId xmlns:a16="http://schemas.microsoft.com/office/drawing/2014/main" id="{CFBD6C2B-DC35-4C59-9E1C-18597A175BE8}"/>
                    </a:ext>
                  </a:extLst>
                </p14:cNvPr>
                <p14:cNvContentPartPr/>
                <p14:nvPr/>
              </p14:nvContentPartPr>
              <p14:xfrm>
                <a:off x="10967122" y="1705352"/>
                <a:ext cx="172080" cy="103680"/>
              </p14:xfrm>
            </p:contentPart>
          </mc:Choice>
          <mc:Fallback xmlns="">
            <p:pic>
              <p:nvPicPr>
                <p:cNvPr id="116768" name="Freihand 116767">
                  <a:extLst>
                    <a:ext uri="{FF2B5EF4-FFF2-40B4-BE49-F238E27FC236}">
                      <a16:creationId xmlns:a16="http://schemas.microsoft.com/office/drawing/2014/main" id="{CFBD6C2B-DC35-4C59-9E1C-18597A175BE8}"/>
                    </a:ext>
                  </a:extLst>
                </p:cNvPr>
                <p:cNvPicPr/>
                <p:nvPr/>
              </p:nvPicPr>
              <p:blipFill>
                <a:blip r:embed="rId350"/>
                <a:stretch>
                  <a:fillRect/>
                </a:stretch>
              </p:blipFill>
              <p:spPr>
                <a:xfrm>
                  <a:off x="10962802" y="1701032"/>
                  <a:ext cx="180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16776" name="Freihand 116775">
                  <a:extLst>
                    <a:ext uri="{FF2B5EF4-FFF2-40B4-BE49-F238E27FC236}">
                      <a16:creationId xmlns:a16="http://schemas.microsoft.com/office/drawing/2014/main" id="{1CADA741-5759-4B0E-A169-6BB1981CE6FE}"/>
                    </a:ext>
                  </a:extLst>
                </p14:cNvPr>
                <p14:cNvContentPartPr/>
                <p14:nvPr/>
              </p14:nvContentPartPr>
              <p14:xfrm>
                <a:off x="8175322" y="2418152"/>
                <a:ext cx="105120" cy="16200"/>
              </p14:xfrm>
            </p:contentPart>
          </mc:Choice>
          <mc:Fallback xmlns="">
            <p:pic>
              <p:nvPicPr>
                <p:cNvPr id="116776" name="Freihand 116775">
                  <a:extLst>
                    <a:ext uri="{FF2B5EF4-FFF2-40B4-BE49-F238E27FC236}">
                      <a16:creationId xmlns:a16="http://schemas.microsoft.com/office/drawing/2014/main" id="{1CADA741-5759-4B0E-A169-6BB1981CE6FE}"/>
                    </a:ext>
                  </a:extLst>
                </p:cNvPr>
                <p:cNvPicPr/>
                <p:nvPr/>
              </p:nvPicPr>
              <p:blipFill>
                <a:blip r:embed="rId352"/>
                <a:stretch>
                  <a:fillRect/>
                </a:stretch>
              </p:blipFill>
              <p:spPr>
                <a:xfrm>
                  <a:off x="8171002" y="2413832"/>
                  <a:ext cx="113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16777" name="Freihand 116776">
                  <a:extLst>
                    <a:ext uri="{FF2B5EF4-FFF2-40B4-BE49-F238E27FC236}">
                      <a16:creationId xmlns:a16="http://schemas.microsoft.com/office/drawing/2014/main" id="{4CD3617A-F5C0-44EF-8D8C-6ADA9CD8A3E5}"/>
                    </a:ext>
                  </a:extLst>
                </p14:cNvPr>
                <p14:cNvContentPartPr/>
                <p14:nvPr/>
              </p14:nvContentPartPr>
              <p14:xfrm>
                <a:off x="8361082" y="2344352"/>
                <a:ext cx="88560" cy="102240"/>
              </p14:xfrm>
            </p:contentPart>
          </mc:Choice>
          <mc:Fallback xmlns="">
            <p:pic>
              <p:nvPicPr>
                <p:cNvPr id="116777" name="Freihand 116776">
                  <a:extLst>
                    <a:ext uri="{FF2B5EF4-FFF2-40B4-BE49-F238E27FC236}">
                      <a16:creationId xmlns:a16="http://schemas.microsoft.com/office/drawing/2014/main" id="{4CD3617A-F5C0-44EF-8D8C-6ADA9CD8A3E5}"/>
                    </a:ext>
                  </a:extLst>
                </p:cNvPr>
                <p:cNvPicPr/>
                <p:nvPr/>
              </p:nvPicPr>
              <p:blipFill>
                <a:blip r:embed="rId354"/>
                <a:stretch>
                  <a:fillRect/>
                </a:stretch>
              </p:blipFill>
              <p:spPr>
                <a:xfrm>
                  <a:off x="8356762" y="2340032"/>
                  <a:ext cx="97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16778" name="Freihand 116777">
                  <a:extLst>
                    <a:ext uri="{FF2B5EF4-FFF2-40B4-BE49-F238E27FC236}">
                      <a16:creationId xmlns:a16="http://schemas.microsoft.com/office/drawing/2014/main" id="{5D16059E-B697-4F91-8F0A-B231E94509B7}"/>
                    </a:ext>
                  </a:extLst>
                </p14:cNvPr>
                <p14:cNvContentPartPr/>
                <p14:nvPr/>
              </p14:nvContentPartPr>
              <p14:xfrm>
                <a:off x="8461882" y="2349752"/>
                <a:ext cx="134640" cy="74880"/>
              </p14:xfrm>
            </p:contentPart>
          </mc:Choice>
          <mc:Fallback xmlns="">
            <p:pic>
              <p:nvPicPr>
                <p:cNvPr id="116778" name="Freihand 116777">
                  <a:extLst>
                    <a:ext uri="{FF2B5EF4-FFF2-40B4-BE49-F238E27FC236}">
                      <a16:creationId xmlns:a16="http://schemas.microsoft.com/office/drawing/2014/main" id="{5D16059E-B697-4F91-8F0A-B231E94509B7}"/>
                    </a:ext>
                  </a:extLst>
                </p:cNvPr>
                <p:cNvPicPr/>
                <p:nvPr/>
              </p:nvPicPr>
              <p:blipFill>
                <a:blip r:embed="rId356"/>
                <a:stretch>
                  <a:fillRect/>
                </a:stretch>
              </p:blipFill>
              <p:spPr>
                <a:xfrm>
                  <a:off x="8457562" y="2345432"/>
                  <a:ext cx="143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16779" name="Freihand 116778">
                  <a:extLst>
                    <a:ext uri="{FF2B5EF4-FFF2-40B4-BE49-F238E27FC236}">
                      <a16:creationId xmlns:a16="http://schemas.microsoft.com/office/drawing/2014/main" id="{D99565F4-F969-4BDD-BE97-FECCD5B17833}"/>
                    </a:ext>
                  </a:extLst>
                </p14:cNvPr>
                <p14:cNvContentPartPr/>
                <p14:nvPr/>
              </p14:nvContentPartPr>
              <p14:xfrm>
                <a:off x="8584642" y="2300072"/>
                <a:ext cx="5400" cy="20520"/>
              </p14:xfrm>
            </p:contentPart>
          </mc:Choice>
          <mc:Fallback xmlns="">
            <p:pic>
              <p:nvPicPr>
                <p:cNvPr id="116779" name="Freihand 116778">
                  <a:extLst>
                    <a:ext uri="{FF2B5EF4-FFF2-40B4-BE49-F238E27FC236}">
                      <a16:creationId xmlns:a16="http://schemas.microsoft.com/office/drawing/2014/main" id="{D99565F4-F969-4BDD-BE97-FECCD5B17833}"/>
                    </a:ext>
                  </a:extLst>
                </p:cNvPr>
                <p:cNvPicPr/>
                <p:nvPr/>
              </p:nvPicPr>
              <p:blipFill>
                <a:blip r:embed="rId358"/>
                <a:stretch>
                  <a:fillRect/>
                </a:stretch>
              </p:blipFill>
              <p:spPr>
                <a:xfrm>
                  <a:off x="8580322" y="2295752"/>
                  <a:ext cx="14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16780" name="Freihand 116779">
                  <a:extLst>
                    <a:ext uri="{FF2B5EF4-FFF2-40B4-BE49-F238E27FC236}">
                      <a16:creationId xmlns:a16="http://schemas.microsoft.com/office/drawing/2014/main" id="{642CFB86-4F43-424C-9FB9-ED5EEEC0BC4D}"/>
                    </a:ext>
                  </a:extLst>
                </p14:cNvPr>
                <p14:cNvContentPartPr/>
                <p14:nvPr/>
              </p14:nvContentPartPr>
              <p14:xfrm>
                <a:off x="8610562" y="2331032"/>
                <a:ext cx="74520" cy="86040"/>
              </p14:xfrm>
            </p:contentPart>
          </mc:Choice>
          <mc:Fallback xmlns="">
            <p:pic>
              <p:nvPicPr>
                <p:cNvPr id="116780" name="Freihand 116779">
                  <a:extLst>
                    <a:ext uri="{FF2B5EF4-FFF2-40B4-BE49-F238E27FC236}">
                      <a16:creationId xmlns:a16="http://schemas.microsoft.com/office/drawing/2014/main" id="{642CFB86-4F43-424C-9FB9-ED5EEEC0BC4D}"/>
                    </a:ext>
                  </a:extLst>
                </p:cNvPr>
                <p:cNvPicPr/>
                <p:nvPr/>
              </p:nvPicPr>
              <p:blipFill>
                <a:blip r:embed="rId360"/>
                <a:stretch>
                  <a:fillRect/>
                </a:stretch>
              </p:blipFill>
              <p:spPr>
                <a:xfrm>
                  <a:off x="8606242" y="2326712"/>
                  <a:ext cx="83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16781" name="Freihand 116780">
                  <a:extLst>
                    <a:ext uri="{FF2B5EF4-FFF2-40B4-BE49-F238E27FC236}">
                      <a16:creationId xmlns:a16="http://schemas.microsoft.com/office/drawing/2014/main" id="{8CCC8E34-C87B-4938-AB14-C3F981CEECFE}"/>
                    </a:ext>
                  </a:extLst>
                </p14:cNvPr>
                <p14:cNvContentPartPr/>
                <p14:nvPr/>
              </p14:nvContentPartPr>
              <p14:xfrm>
                <a:off x="8688322" y="2353712"/>
                <a:ext cx="181440" cy="56880"/>
              </p14:xfrm>
            </p:contentPart>
          </mc:Choice>
          <mc:Fallback xmlns="">
            <p:pic>
              <p:nvPicPr>
                <p:cNvPr id="116781" name="Freihand 116780">
                  <a:extLst>
                    <a:ext uri="{FF2B5EF4-FFF2-40B4-BE49-F238E27FC236}">
                      <a16:creationId xmlns:a16="http://schemas.microsoft.com/office/drawing/2014/main" id="{8CCC8E34-C87B-4938-AB14-C3F981CEECFE}"/>
                    </a:ext>
                  </a:extLst>
                </p:cNvPr>
                <p:cNvPicPr/>
                <p:nvPr/>
              </p:nvPicPr>
              <p:blipFill>
                <a:blip r:embed="rId362"/>
                <a:stretch>
                  <a:fillRect/>
                </a:stretch>
              </p:blipFill>
              <p:spPr>
                <a:xfrm>
                  <a:off x="8684002" y="2349392"/>
                  <a:ext cx="190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16782" name="Freihand 116781">
                  <a:extLst>
                    <a:ext uri="{FF2B5EF4-FFF2-40B4-BE49-F238E27FC236}">
                      <a16:creationId xmlns:a16="http://schemas.microsoft.com/office/drawing/2014/main" id="{3ED1C76D-5607-4BEB-99D1-27A0948E6F25}"/>
                    </a:ext>
                  </a:extLst>
                </p14:cNvPr>
                <p14:cNvContentPartPr/>
                <p14:nvPr/>
              </p14:nvContentPartPr>
              <p14:xfrm>
                <a:off x="8872642" y="2284232"/>
                <a:ext cx="223920" cy="113400"/>
              </p14:xfrm>
            </p:contentPart>
          </mc:Choice>
          <mc:Fallback xmlns="">
            <p:pic>
              <p:nvPicPr>
                <p:cNvPr id="116782" name="Freihand 116781">
                  <a:extLst>
                    <a:ext uri="{FF2B5EF4-FFF2-40B4-BE49-F238E27FC236}">
                      <a16:creationId xmlns:a16="http://schemas.microsoft.com/office/drawing/2014/main" id="{3ED1C76D-5607-4BEB-99D1-27A0948E6F25}"/>
                    </a:ext>
                  </a:extLst>
                </p:cNvPr>
                <p:cNvPicPr/>
                <p:nvPr/>
              </p:nvPicPr>
              <p:blipFill>
                <a:blip r:embed="rId364"/>
                <a:stretch>
                  <a:fillRect/>
                </a:stretch>
              </p:blipFill>
              <p:spPr>
                <a:xfrm>
                  <a:off x="8868322" y="2279912"/>
                  <a:ext cx="232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16784" name="Freihand 116783">
                  <a:extLst>
                    <a:ext uri="{FF2B5EF4-FFF2-40B4-BE49-F238E27FC236}">
                      <a16:creationId xmlns:a16="http://schemas.microsoft.com/office/drawing/2014/main" id="{0E5729D2-F54E-4CBC-8A2C-1F51F5E818F0}"/>
                    </a:ext>
                  </a:extLst>
                </p14:cNvPr>
                <p14:cNvContentPartPr/>
                <p14:nvPr/>
              </p14:nvContentPartPr>
              <p14:xfrm>
                <a:off x="9154162" y="2231312"/>
                <a:ext cx="87480" cy="123840"/>
              </p14:xfrm>
            </p:contentPart>
          </mc:Choice>
          <mc:Fallback xmlns="">
            <p:pic>
              <p:nvPicPr>
                <p:cNvPr id="116784" name="Freihand 116783">
                  <a:extLst>
                    <a:ext uri="{FF2B5EF4-FFF2-40B4-BE49-F238E27FC236}">
                      <a16:creationId xmlns:a16="http://schemas.microsoft.com/office/drawing/2014/main" id="{0E5729D2-F54E-4CBC-8A2C-1F51F5E818F0}"/>
                    </a:ext>
                  </a:extLst>
                </p:cNvPr>
                <p:cNvPicPr/>
                <p:nvPr/>
              </p:nvPicPr>
              <p:blipFill>
                <a:blip r:embed="rId366"/>
                <a:stretch>
                  <a:fillRect/>
                </a:stretch>
              </p:blipFill>
              <p:spPr>
                <a:xfrm>
                  <a:off x="9149842" y="2226992"/>
                  <a:ext cx="96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16785" name="Freihand 116784">
                  <a:extLst>
                    <a:ext uri="{FF2B5EF4-FFF2-40B4-BE49-F238E27FC236}">
                      <a16:creationId xmlns:a16="http://schemas.microsoft.com/office/drawing/2014/main" id="{C860C4C3-9FA8-45AB-BC65-D97E505A611F}"/>
                    </a:ext>
                  </a:extLst>
                </p14:cNvPr>
                <p14:cNvContentPartPr/>
                <p14:nvPr/>
              </p14:nvContentPartPr>
              <p14:xfrm>
                <a:off x="9196642" y="2223032"/>
                <a:ext cx="40680" cy="128160"/>
              </p14:xfrm>
            </p:contentPart>
          </mc:Choice>
          <mc:Fallback xmlns="">
            <p:pic>
              <p:nvPicPr>
                <p:cNvPr id="116785" name="Freihand 116784">
                  <a:extLst>
                    <a:ext uri="{FF2B5EF4-FFF2-40B4-BE49-F238E27FC236}">
                      <a16:creationId xmlns:a16="http://schemas.microsoft.com/office/drawing/2014/main" id="{C860C4C3-9FA8-45AB-BC65-D97E505A611F}"/>
                    </a:ext>
                  </a:extLst>
                </p:cNvPr>
                <p:cNvPicPr/>
                <p:nvPr/>
              </p:nvPicPr>
              <p:blipFill>
                <a:blip r:embed="rId368"/>
                <a:stretch>
                  <a:fillRect/>
                </a:stretch>
              </p:blipFill>
              <p:spPr>
                <a:xfrm>
                  <a:off x="9192322" y="2218712"/>
                  <a:ext cx="49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16786" name="Freihand 116785">
                  <a:extLst>
                    <a:ext uri="{FF2B5EF4-FFF2-40B4-BE49-F238E27FC236}">
                      <a16:creationId xmlns:a16="http://schemas.microsoft.com/office/drawing/2014/main" id="{356685AC-06AF-4B3C-B2B1-D74E1F9AF44E}"/>
                    </a:ext>
                  </a:extLst>
                </p14:cNvPr>
                <p14:cNvContentPartPr/>
                <p14:nvPr/>
              </p14:nvContentPartPr>
              <p14:xfrm>
                <a:off x="9181882" y="2265512"/>
                <a:ext cx="106560" cy="40320"/>
              </p14:xfrm>
            </p:contentPart>
          </mc:Choice>
          <mc:Fallback xmlns="">
            <p:pic>
              <p:nvPicPr>
                <p:cNvPr id="116786" name="Freihand 116785">
                  <a:extLst>
                    <a:ext uri="{FF2B5EF4-FFF2-40B4-BE49-F238E27FC236}">
                      <a16:creationId xmlns:a16="http://schemas.microsoft.com/office/drawing/2014/main" id="{356685AC-06AF-4B3C-B2B1-D74E1F9AF44E}"/>
                    </a:ext>
                  </a:extLst>
                </p:cNvPr>
                <p:cNvPicPr/>
                <p:nvPr/>
              </p:nvPicPr>
              <p:blipFill>
                <a:blip r:embed="rId370"/>
                <a:stretch>
                  <a:fillRect/>
                </a:stretch>
              </p:blipFill>
              <p:spPr>
                <a:xfrm>
                  <a:off x="9177562" y="2261192"/>
                  <a:ext cx="1152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16787" name="Freihand 116786">
                  <a:extLst>
                    <a:ext uri="{FF2B5EF4-FFF2-40B4-BE49-F238E27FC236}">
                      <a16:creationId xmlns:a16="http://schemas.microsoft.com/office/drawing/2014/main" id="{DAF33523-156C-4F89-8445-E3C04D354FDF}"/>
                    </a:ext>
                  </a:extLst>
                </p14:cNvPr>
                <p14:cNvContentPartPr/>
                <p14:nvPr/>
              </p14:nvContentPartPr>
              <p14:xfrm>
                <a:off x="9279802" y="2214032"/>
                <a:ext cx="126720" cy="128160"/>
              </p14:xfrm>
            </p:contentPart>
          </mc:Choice>
          <mc:Fallback xmlns="">
            <p:pic>
              <p:nvPicPr>
                <p:cNvPr id="116787" name="Freihand 116786">
                  <a:extLst>
                    <a:ext uri="{FF2B5EF4-FFF2-40B4-BE49-F238E27FC236}">
                      <a16:creationId xmlns:a16="http://schemas.microsoft.com/office/drawing/2014/main" id="{DAF33523-156C-4F89-8445-E3C04D354FDF}"/>
                    </a:ext>
                  </a:extLst>
                </p:cNvPr>
                <p:cNvPicPr/>
                <p:nvPr/>
              </p:nvPicPr>
              <p:blipFill>
                <a:blip r:embed="rId372"/>
                <a:stretch>
                  <a:fillRect/>
                </a:stretch>
              </p:blipFill>
              <p:spPr>
                <a:xfrm>
                  <a:off x="9275482" y="2209712"/>
                  <a:ext cx="135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16793" name="Freihand 116792">
                  <a:extLst>
                    <a:ext uri="{FF2B5EF4-FFF2-40B4-BE49-F238E27FC236}">
                      <a16:creationId xmlns:a16="http://schemas.microsoft.com/office/drawing/2014/main" id="{6C06DB03-E23B-4535-809D-B9C242A7CE42}"/>
                    </a:ext>
                  </a:extLst>
                </p14:cNvPr>
                <p14:cNvContentPartPr/>
                <p14:nvPr/>
              </p14:nvContentPartPr>
              <p14:xfrm>
                <a:off x="9629362" y="2169392"/>
                <a:ext cx="152640" cy="162720"/>
              </p14:xfrm>
            </p:contentPart>
          </mc:Choice>
          <mc:Fallback xmlns="">
            <p:pic>
              <p:nvPicPr>
                <p:cNvPr id="116793" name="Freihand 116792">
                  <a:extLst>
                    <a:ext uri="{FF2B5EF4-FFF2-40B4-BE49-F238E27FC236}">
                      <a16:creationId xmlns:a16="http://schemas.microsoft.com/office/drawing/2014/main" id="{6C06DB03-E23B-4535-809D-B9C242A7CE42}"/>
                    </a:ext>
                  </a:extLst>
                </p:cNvPr>
                <p:cNvPicPr/>
                <p:nvPr/>
              </p:nvPicPr>
              <p:blipFill>
                <a:blip r:embed="rId374"/>
                <a:stretch>
                  <a:fillRect/>
                </a:stretch>
              </p:blipFill>
              <p:spPr>
                <a:xfrm>
                  <a:off x="9625042" y="2165072"/>
                  <a:ext cx="161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16794" name="Freihand 116793">
                  <a:extLst>
                    <a:ext uri="{FF2B5EF4-FFF2-40B4-BE49-F238E27FC236}">
                      <a16:creationId xmlns:a16="http://schemas.microsoft.com/office/drawing/2014/main" id="{135C03DE-D053-4468-A672-D4E210D5F739}"/>
                    </a:ext>
                  </a:extLst>
                </p14:cNvPr>
                <p14:cNvContentPartPr/>
                <p14:nvPr/>
              </p14:nvContentPartPr>
              <p14:xfrm>
                <a:off x="9796042" y="2197472"/>
                <a:ext cx="81360" cy="81720"/>
              </p14:xfrm>
            </p:contentPart>
          </mc:Choice>
          <mc:Fallback xmlns="">
            <p:pic>
              <p:nvPicPr>
                <p:cNvPr id="116794" name="Freihand 116793">
                  <a:extLst>
                    <a:ext uri="{FF2B5EF4-FFF2-40B4-BE49-F238E27FC236}">
                      <a16:creationId xmlns:a16="http://schemas.microsoft.com/office/drawing/2014/main" id="{135C03DE-D053-4468-A672-D4E210D5F739}"/>
                    </a:ext>
                  </a:extLst>
                </p:cNvPr>
                <p:cNvPicPr/>
                <p:nvPr/>
              </p:nvPicPr>
              <p:blipFill>
                <a:blip r:embed="rId376"/>
                <a:stretch>
                  <a:fillRect/>
                </a:stretch>
              </p:blipFill>
              <p:spPr>
                <a:xfrm>
                  <a:off x="9791722" y="2193152"/>
                  <a:ext cx="90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16795" name="Freihand 116794">
                  <a:extLst>
                    <a:ext uri="{FF2B5EF4-FFF2-40B4-BE49-F238E27FC236}">
                      <a16:creationId xmlns:a16="http://schemas.microsoft.com/office/drawing/2014/main" id="{868A839C-A296-414A-9C66-EDA3487A2490}"/>
                    </a:ext>
                  </a:extLst>
                </p14:cNvPr>
                <p14:cNvContentPartPr/>
                <p14:nvPr/>
              </p14:nvContentPartPr>
              <p14:xfrm>
                <a:off x="9868402" y="2179472"/>
                <a:ext cx="130680" cy="183600"/>
              </p14:xfrm>
            </p:contentPart>
          </mc:Choice>
          <mc:Fallback xmlns="">
            <p:pic>
              <p:nvPicPr>
                <p:cNvPr id="116795" name="Freihand 116794">
                  <a:extLst>
                    <a:ext uri="{FF2B5EF4-FFF2-40B4-BE49-F238E27FC236}">
                      <a16:creationId xmlns:a16="http://schemas.microsoft.com/office/drawing/2014/main" id="{868A839C-A296-414A-9C66-EDA3487A2490}"/>
                    </a:ext>
                  </a:extLst>
                </p:cNvPr>
                <p:cNvPicPr/>
                <p:nvPr/>
              </p:nvPicPr>
              <p:blipFill>
                <a:blip r:embed="rId378"/>
                <a:stretch>
                  <a:fillRect/>
                </a:stretch>
              </p:blipFill>
              <p:spPr>
                <a:xfrm>
                  <a:off x="9864082" y="2175152"/>
                  <a:ext cx="139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16796" name="Freihand 116795">
                  <a:extLst>
                    <a:ext uri="{FF2B5EF4-FFF2-40B4-BE49-F238E27FC236}">
                      <a16:creationId xmlns:a16="http://schemas.microsoft.com/office/drawing/2014/main" id="{B643C2F0-3BA5-4BD3-9BCE-73759EC1FEA8}"/>
                    </a:ext>
                  </a:extLst>
                </p14:cNvPr>
                <p14:cNvContentPartPr/>
                <p14:nvPr/>
              </p14:nvContentPartPr>
              <p14:xfrm>
                <a:off x="9991162" y="2131232"/>
                <a:ext cx="75960" cy="139320"/>
              </p14:xfrm>
            </p:contentPart>
          </mc:Choice>
          <mc:Fallback xmlns="">
            <p:pic>
              <p:nvPicPr>
                <p:cNvPr id="116796" name="Freihand 116795">
                  <a:extLst>
                    <a:ext uri="{FF2B5EF4-FFF2-40B4-BE49-F238E27FC236}">
                      <a16:creationId xmlns:a16="http://schemas.microsoft.com/office/drawing/2014/main" id="{B643C2F0-3BA5-4BD3-9BCE-73759EC1FEA8}"/>
                    </a:ext>
                  </a:extLst>
                </p:cNvPr>
                <p:cNvPicPr/>
                <p:nvPr/>
              </p:nvPicPr>
              <p:blipFill>
                <a:blip r:embed="rId380"/>
                <a:stretch>
                  <a:fillRect/>
                </a:stretch>
              </p:blipFill>
              <p:spPr>
                <a:xfrm>
                  <a:off x="9986842" y="2126912"/>
                  <a:ext cx="84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16797" name="Freihand 116796">
                  <a:extLst>
                    <a:ext uri="{FF2B5EF4-FFF2-40B4-BE49-F238E27FC236}">
                      <a16:creationId xmlns:a16="http://schemas.microsoft.com/office/drawing/2014/main" id="{549298F1-A5A7-4764-ACC8-1412E8C02FEC}"/>
                    </a:ext>
                  </a:extLst>
                </p14:cNvPr>
                <p14:cNvContentPartPr/>
                <p14:nvPr/>
              </p14:nvContentPartPr>
              <p14:xfrm>
                <a:off x="10066762" y="2167232"/>
                <a:ext cx="236880" cy="72720"/>
              </p14:xfrm>
            </p:contentPart>
          </mc:Choice>
          <mc:Fallback xmlns="">
            <p:pic>
              <p:nvPicPr>
                <p:cNvPr id="116797" name="Freihand 116796">
                  <a:extLst>
                    <a:ext uri="{FF2B5EF4-FFF2-40B4-BE49-F238E27FC236}">
                      <a16:creationId xmlns:a16="http://schemas.microsoft.com/office/drawing/2014/main" id="{549298F1-A5A7-4764-ACC8-1412E8C02FEC}"/>
                    </a:ext>
                  </a:extLst>
                </p:cNvPr>
                <p:cNvPicPr/>
                <p:nvPr/>
              </p:nvPicPr>
              <p:blipFill>
                <a:blip r:embed="rId382"/>
                <a:stretch>
                  <a:fillRect/>
                </a:stretch>
              </p:blipFill>
              <p:spPr>
                <a:xfrm>
                  <a:off x="10062442" y="2162912"/>
                  <a:ext cx="245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16798" name="Freihand 116797">
                  <a:extLst>
                    <a:ext uri="{FF2B5EF4-FFF2-40B4-BE49-F238E27FC236}">
                      <a16:creationId xmlns:a16="http://schemas.microsoft.com/office/drawing/2014/main" id="{20C1C7E2-A385-4665-81CB-33DA4BEB5234}"/>
                    </a:ext>
                  </a:extLst>
                </p14:cNvPr>
                <p14:cNvContentPartPr/>
                <p14:nvPr/>
              </p14:nvContentPartPr>
              <p14:xfrm>
                <a:off x="10420282" y="2063912"/>
                <a:ext cx="14400" cy="138240"/>
              </p14:xfrm>
            </p:contentPart>
          </mc:Choice>
          <mc:Fallback xmlns="">
            <p:pic>
              <p:nvPicPr>
                <p:cNvPr id="116798" name="Freihand 116797">
                  <a:extLst>
                    <a:ext uri="{FF2B5EF4-FFF2-40B4-BE49-F238E27FC236}">
                      <a16:creationId xmlns:a16="http://schemas.microsoft.com/office/drawing/2014/main" id="{20C1C7E2-A385-4665-81CB-33DA4BEB5234}"/>
                    </a:ext>
                  </a:extLst>
                </p:cNvPr>
                <p:cNvPicPr/>
                <p:nvPr/>
              </p:nvPicPr>
              <p:blipFill>
                <a:blip r:embed="rId384"/>
                <a:stretch>
                  <a:fillRect/>
                </a:stretch>
              </p:blipFill>
              <p:spPr>
                <a:xfrm>
                  <a:off x="10415962" y="2059592"/>
                  <a:ext cx="23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16799" name="Freihand 116798">
                  <a:extLst>
                    <a:ext uri="{FF2B5EF4-FFF2-40B4-BE49-F238E27FC236}">
                      <a16:creationId xmlns:a16="http://schemas.microsoft.com/office/drawing/2014/main" id="{9D6B9FD7-0DFD-448A-88A4-7648CD551BA4}"/>
                    </a:ext>
                  </a:extLst>
                </p14:cNvPr>
                <p14:cNvContentPartPr/>
                <p14:nvPr/>
              </p14:nvContentPartPr>
              <p14:xfrm>
                <a:off x="10355122" y="2018912"/>
                <a:ext cx="163080" cy="149040"/>
              </p14:xfrm>
            </p:contentPart>
          </mc:Choice>
          <mc:Fallback xmlns="">
            <p:pic>
              <p:nvPicPr>
                <p:cNvPr id="116799" name="Freihand 116798">
                  <a:extLst>
                    <a:ext uri="{FF2B5EF4-FFF2-40B4-BE49-F238E27FC236}">
                      <a16:creationId xmlns:a16="http://schemas.microsoft.com/office/drawing/2014/main" id="{9D6B9FD7-0DFD-448A-88A4-7648CD551BA4}"/>
                    </a:ext>
                  </a:extLst>
                </p:cNvPr>
                <p:cNvPicPr/>
                <p:nvPr/>
              </p:nvPicPr>
              <p:blipFill>
                <a:blip r:embed="rId386"/>
                <a:stretch>
                  <a:fillRect/>
                </a:stretch>
              </p:blipFill>
              <p:spPr>
                <a:xfrm>
                  <a:off x="10350802" y="2014592"/>
                  <a:ext cx="171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16800" name="Freihand 116799">
                  <a:extLst>
                    <a:ext uri="{FF2B5EF4-FFF2-40B4-BE49-F238E27FC236}">
                      <a16:creationId xmlns:a16="http://schemas.microsoft.com/office/drawing/2014/main" id="{8781FFDB-1AE1-4AE8-8491-4F7F8CEDCB51}"/>
                    </a:ext>
                  </a:extLst>
                </p14:cNvPr>
                <p14:cNvContentPartPr/>
                <p14:nvPr/>
              </p14:nvContentPartPr>
              <p14:xfrm>
                <a:off x="10520722" y="2092712"/>
                <a:ext cx="81720" cy="68760"/>
              </p14:xfrm>
            </p:contentPart>
          </mc:Choice>
          <mc:Fallback xmlns="">
            <p:pic>
              <p:nvPicPr>
                <p:cNvPr id="116800" name="Freihand 116799">
                  <a:extLst>
                    <a:ext uri="{FF2B5EF4-FFF2-40B4-BE49-F238E27FC236}">
                      <a16:creationId xmlns:a16="http://schemas.microsoft.com/office/drawing/2014/main" id="{8781FFDB-1AE1-4AE8-8491-4F7F8CEDCB51}"/>
                    </a:ext>
                  </a:extLst>
                </p:cNvPr>
                <p:cNvPicPr/>
                <p:nvPr/>
              </p:nvPicPr>
              <p:blipFill>
                <a:blip r:embed="rId388"/>
                <a:stretch>
                  <a:fillRect/>
                </a:stretch>
              </p:blipFill>
              <p:spPr>
                <a:xfrm>
                  <a:off x="10516402" y="2088392"/>
                  <a:ext cx="90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16801" name="Freihand 116800">
                  <a:extLst>
                    <a:ext uri="{FF2B5EF4-FFF2-40B4-BE49-F238E27FC236}">
                      <a16:creationId xmlns:a16="http://schemas.microsoft.com/office/drawing/2014/main" id="{F40B91B7-BCCA-4643-8BE2-00D08882F12D}"/>
                    </a:ext>
                  </a:extLst>
                </p14:cNvPr>
                <p14:cNvContentPartPr/>
                <p14:nvPr/>
              </p14:nvContentPartPr>
              <p14:xfrm>
                <a:off x="10612522" y="2028272"/>
                <a:ext cx="223560" cy="108720"/>
              </p14:xfrm>
            </p:contentPart>
          </mc:Choice>
          <mc:Fallback xmlns="">
            <p:pic>
              <p:nvPicPr>
                <p:cNvPr id="116801" name="Freihand 116800">
                  <a:extLst>
                    <a:ext uri="{FF2B5EF4-FFF2-40B4-BE49-F238E27FC236}">
                      <a16:creationId xmlns:a16="http://schemas.microsoft.com/office/drawing/2014/main" id="{F40B91B7-BCCA-4643-8BE2-00D08882F12D}"/>
                    </a:ext>
                  </a:extLst>
                </p:cNvPr>
                <p:cNvPicPr/>
                <p:nvPr/>
              </p:nvPicPr>
              <p:blipFill>
                <a:blip r:embed="rId390"/>
                <a:stretch>
                  <a:fillRect/>
                </a:stretch>
              </p:blipFill>
              <p:spPr>
                <a:xfrm>
                  <a:off x="10608202" y="2023952"/>
                  <a:ext cx="232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16802" name="Freihand 116801">
                  <a:extLst>
                    <a:ext uri="{FF2B5EF4-FFF2-40B4-BE49-F238E27FC236}">
                      <a16:creationId xmlns:a16="http://schemas.microsoft.com/office/drawing/2014/main" id="{F4D972B2-A515-4C4D-B123-7B97B757865B}"/>
                    </a:ext>
                  </a:extLst>
                </p14:cNvPr>
                <p14:cNvContentPartPr/>
                <p14:nvPr/>
              </p14:nvContentPartPr>
              <p14:xfrm>
                <a:off x="10873522" y="2039792"/>
                <a:ext cx="187560" cy="83520"/>
              </p14:xfrm>
            </p:contentPart>
          </mc:Choice>
          <mc:Fallback xmlns="">
            <p:pic>
              <p:nvPicPr>
                <p:cNvPr id="116802" name="Freihand 116801">
                  <a:extLst>
                    <a:ext uri="{FF2B5EF4-FFF2-40B4-BE49-F238E27FC236}">
                      <a16:creationId xmlns:a16="http://schemas.microsoft.com/office/drawing/2014/main" id="{F4D972B2-A515-4C4D-B123-7B97B757865B}"/>
                    </a:ext>
                  </a:extLst>
                </p:cNvPr>
                <p:cNvPicPr/>
                <p:nvPr/>
              </p:nvPicPr>
              <p:blipFill>
                <a:blip r:embed="rId392"/>
                <a:stretch>
                  <a:fillRect/>
                </a:stretch>
              </p:blipFill>
              <p:spPr>
                <a:xfrm>
                  <a:off x="10869202" y="2035472"/>
                  <a:ext cx="196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6803" name="Freihand 116802">
                  <a:extLst>
                    <a:ext uri="{FF2B5EF4-FFF2-40B4-BE49-F238E27FC236}">
                      <a16:creationId xmlns:a16="http://schemas.microsoft.com/office/drawing/2014/main" id="{3A13649A-6273-4E57-97BA-DE8C4C860A30}"/>
                    </a:ext>
                  </a:extLst>
                </p14:cNvPr>
                <p14:cNvContentPartPr/>
                <p14:nvPr/>
              </p14:nvContentPartPr>
              <p14:xfrm>
                <a:off x="11070082" y="1977152"/>
                <a:ext cx="79200" cy="120960"/>
              </p14:xfrm>
            </p:contentPart>
          </mc:Choice>
          <mc:Fallback xmlns="">
            <p:pic>
              <p:nvPicPr>
                <p:cNvPr id="116803" name="Freihand 116802">
                  <a:extLst>
                    <a:ext uri="{FF2B5EF4-FFF2-40B4-BE49-F238E27FC236}">
                      <a16:creationId xmlns:a16="http://schemas.microsoft.com/office/drawing/2014/main" id="{3A13649A-6273-4E57-97BA-DE8C4C860A30}"/>
                    </a:ext>
                  </a:extLst>
                </p:cNvPr>
                <p:cNvPicPr/>
                <p:nvPr/>
              </p:nvPicPr>
              <p:blipFill>
                <a:blip r:embed="rId394"/>
                <a:stretch>
                  <a:fillRect/>
                </a:stretch>
              </p:blipFill>
              <p:spPr>
                <a:xfrm>
                  <a:off x="11065762" y="1972832"/>
                  <a:ext cx="87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6804" name="Freihand 116803">
                  <a:extLst>
                    <a:ext uri="{FF2B5EF4-FFF2-40B4-BE49-F238E27FC236}">
                      <a16:creationId xmlns:a16="http://schemas.microsoft.com/office/drawing/2014/main" id="{93C3DD5E-70CA-4CE1-8C0E-A5B054D15073}"/>
                    </a:ext>
                  </a:extLst>
                </p14:cNvPr>
                <p14:cNvContentPartPr/>
                <p14:nvPr/>
              </p14:nvContentPartPr>
              <p14:xfrm>
                <a:off x="11173762" y="1999832"/>
                <a:ext cx="77400" cy="86400"/>
              </p14:xfrm>
            </p:contentPart>
          </mc:Choice>
          <mc:Fallback xmlns="">
            <p:pic>
              <p:nvPicPr>
                <p:cNvPr id="116804" name="Freihand 116803">
                  <a:extLst>
                    <a:ext uri="{FF2B5EF4-FFF2-40B4-BE49-F238E27FC236}">
                      <a16:creationId xmlns:a16="http://schemas.microsoft.com/office/drawing/2014/main" id="{93C3DD5E-70CA-4CE1-8C0E-A5B054D15073}"/>
                    </a:ext>
                  </a:extLst>
                </p:cNvPr>
                <p:cNvPicPr/>
                <p:nvPr/>
              </p:nvPicPr>
              <p:blipFill>
                <a:blip r:embed="rId396"/>
                <a:stretch>
                  <a:fillRect/>
                </a:stretch>
              </p:blipFill>
              <p:spPr>
                <a:xfrm>
                  <a:off x="11169442" y="1995512"/>
                  <a:ext cx="86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16805" name="Freihand 116804">
                  <a:extLst>
                    <a:ext uri="{FF2B5EF4-FFF2-40B4-BE49-F238E27FC236}">
                      <a16:creationId xmlns:a16="http://schemas.microsoft.com/office/drawing/2014/main" id="{3C2D06BB-4D62-4DB5-8281-14B6D77E516C}"/>
                    </a:ext>
                  </a:extLst>
                </p14:cNvPr>
                <p14:cNvContentPartPr/>
                <p14:nvPr/>
              </p14:nvContentPartPr>
              <p14:xfrm>
                <a:off x="11263762" y="1933592"/>
                <a:ext cx="95400" cy="132120"/>
              </p14:xfrm>
            </p:contentPart>
          </mc:Choice>
          <mc:Fallback xmlns="">
            <p:pic>
              <p:nvPicPr>
                <p:cNvPr id="116805" name="Freihand 116804">
                  <a:extLst>
                    <a:ext uri="{FF2B5EF4-FFF2-40B4-BE49-F238E27FC236}">
                      <a16:creationId xmlns:a16="http://schemas.microsoft.com/office/drawing/2014/main" id="{3C2D06BB-4D62-4DB5-8281-14B6D77E516C}"/>
                    </a:ext>
                  </a:extLst>
                </p:cNvPr>
                <p:cNvPicPr/>
                <p:nvPr/>
              </p:nvPicPr>
              <p:blipFill>
                <a:blip r:embed="rId398"/>
                <a:stretch>
                  <a:fillRect/>
                </a:stretch>
              </p:blipFill>
              <p:spPr>
                <a:xfrm>
                  <a:off x="11259442" y="1929272"/>
                  <a:ext cx="104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16806" name="Freihand 116805">
                  <a:extLst>
                    <a:ext uri="{FF2B5EF4-FFF2-40B4-BE49-F238E27FC236}">
                      <a16:creationId xmlns:a16="http://schemas.microsoft.com/office/drawing/2014/main" id="{743D0BC6-30F6-4FF8-BD4F-46B7EB21BCFA}"/>
                    </a:ext>
                  </a:extLst>
                </p14:cNvPr>
                <p14:cNvContentPartPr/>
                <p14:nvPr/>
              </p14:nvContentPartPr>
              <p14:xfrm>
                <a:off x="11417122" y="2038712"/>
                <a:ext cx="360" cy="360"/>
              </p14:xfrm>
            </p:contentPart>
          </mc:Choice>
          <mc:Fallback xmlns="">
            <p:pic>
              <p:nvPicPr>
                <p:cNvPr id="116806" name="Freihand 116805">
                  <a:extLst>
                    <a:ext uri="{FF2B5EF4-FFF2-40B4-BE49-F238E27FC236}">
                      <a16:creationId xmlns:a16="http://schemas.microsoft.com/office/drawing/2014/main" id="{743D0BC6-30F6-4FF8-BD4F-46B7EB21BCFA}"/>
                    </a:ext>
                  </a:extLst>
                </p:cNvPr>
                <p:cNvPicPr/>
                <p:nvPr/>
              </p:nvPicPr>
              <p:blipFill>
                <a:blip r:embed="rId112"/>
                <a:stretch>
                  <a:fillRect/>
                </a:stretch>
              </p:blipFill>
              <p:spPr>
                <a:xfrm>
                  <a:off x="11412802" y="2034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16807" name="Freihand 116806">
                  <a:extLst>
                    <a:ext uri="{FF2B5EF4-FFF2-40B4-BE49-F238E27FC236}">
                      <a16:creationId xmlns:a16="http://schemas.microsoft.com/office/drawing/2014/main" id="{94FEAA95-5522-412E-A3AB-4AFCCBDB7DBC}"/>
                    </a:ext>
                  </a:extLst>
                </p14:cNvPr>
                <p14:cNvContentPartPr/>
                <p14:nvPr/>
              </p14:nvContentPartPr>
              <p14:xfrm>
                <a:off x="11513242" y="1991552"/>
                <a:ext cx="255240" cy="89640"/>
              </p14:xfrm>
            </p:contentPart>
          </mc:Choice>
          <mc:Fallback xmlns="">
            <p:pic>
              <p:nvPicPr>
                <p:cNvPr id="116807" name="Freihand 116806">
                  <a:extLst>
                    <a:ext uri="{FF2B5EF4-FFF2-40B4-BE49-F238E27FC236}">
                      <a16:creationId xmlns:a16="http://schemas.microsoft.com/office/drawing/2014/main" id="{94FEAA95-5522-412E-A3AB-4AFCCBDB7DBC}"/>
                    </a:ext>
                  </a:extLst>
                </p:cNvPr>
                <p:cNvPicPr/>
                <p:nvPr/>
              </p:nvPicPr>
              <p:blipFill>
                <a:blip r:embed="rId401"/>
                <a:stretch>
                  <a:fillRect/>
                </a:stretch>
              </p:blipFill>
              <p:spPr>
                <a:xfrm>
                  <a:off x="11508922" y="1987232"/>
                  <a:ext cx="263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16809" name="Freihand 116808">
                  <a:extLst>
                    <a:ext uri="{FF2B5EF4-FFF2-40B4-BE49-F238E27FC236}">
                      <a16:creationId xmlns:a16="http://schemas.microsoft.com/office/drawing/2014/main" id="{242CE345-A0D7-4EB1-9298-8569075153A0}"/>
                    </a:ext>
                  </a:extLst>
                </p14:cNvPr>
                <p14:cNvContentPartPr/>
                <p14:nvPr/>
              </p14:nvContentPartPr>
              <p14:xfrm>
                <a:off x="8373322" y="2523272"/>
                <a:ext cx="111600" cy="139320"/>
              </p14:xfrm>
            </p:contentPart>
          </mc:Choice>
          <mc:Fallback xmlns="">
            <p:pic>
              <p:nvPicPr>
                <p:cNvPr id="116809" name="Freihand 116808">
                  <a:extLst>
                    <a:ext uri="{FF2B5EF4-FFF2-40B4-BE49-F238E27FC236}">
                      <a16:creationId xmlns:a16="http://schemas.microsoft.com/office/drawing/2014/main" id="{242CE345-A0D7-4EB1-9298-8569075153A0}"/>
                    </a:ext>
                  </a:extLst>
                </p:cNvPr>
                <p:cNvPicPr/>
                <p:nvPr/>
              </p:nvPicPr>
              <p:blipFill>
                <a:blip r:embed="rId403"/>
                <a:stretch>
                  <a:fillRect/>
                </a:stretch>
              </p:blipFill>
              <p:spPr>
                <a:xfrm>
                  <a:off x="8369002" y="2518952"/>
                  <a:ext cx="120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16810" name="Freihand 116809">
                  <a:extLst>
                    <a:ext uri="{FF2B5EF4-FFF2-40B4-BE49-F238E27FC236}">
                      <a16:creationId xmlns:a16="http://schemas.microsoft.com/office/drawing/2014/main" id="{9DEC36E7-89CD-4248-8579-85BA8329A145}"/>
                    </a:ext>
                  </a:extLst>
                </p14:cNvPr>
                <p14:cNvContentPartPr/>
                <p14:nvPr/>
              </p14:nvContentPartPr>
              <p14:xfrm>
                <a:off x="8489242" y="2561792"/>
                <a:ext cx="163800" cy="72000"/>
              </p14:xfrm>
            </p:contentPart>
          </mc:Choice>
          <mc:Fallback xmlns="">
            <p:pic>
              <p:nvPicPr>
                <p:cNvPr id="116810" name="Freihand 116809">
                  <a:extLst>
                    <a:ext uri="{FF2B5EF4-FFF2-40B4-BE49-F238E27FC236}">
                      <a16:creationId xmlns:a16="http://schemas.microsoft.com/office/drawing/2014/main" id="{9DEC36E7-89CD-4248-8579-85BA8329A145}"/>
                    </a:ext>
                  </a:extLst>
                </p:cNvPr>
                <p:cNvPicPr/>
                <p:nvPr/>
              </p:nvPicPr>
              <p:blipFill>
                <a:blip r:embed="rId405"/>
                <a:stretch>
                  <a:fillRect/>
                </a:stretch>
              </p:blipFill>
              <p:spPr>
                <a:xfrm>
                  <a:off x="8484922" y="2557472"/>
                  <a:ext cx="172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16811" name="Freihand 116810">
                  <a:extLst>
                    <a:ext uri="{FF2B5EF4-FFF2-40B4-BE49-F238E27FC236}">
                      <a16:creationId xmlns:a16="http://schemas.microsoft.com/office/drawing/2014/main" id="{8E40D431-7AE6-4075-91F2-FDE6111A233E}"/>
                    </a:ext>
                  </a:extLst>
                </p14:cNvPr>
                <p14:cNvContentPartPr/>
                <p14:nvPr/>
              </p14:nvContentPartPr>
              <p14:xfrm>
                <a:off x="8694442" y="2544872"/>
                <a:ext cx="157680" cy="58680"/>
              </p14:xfrm>
            </p:contentPart>
          </mc:Choice>
          <mc:Fallback xmlns="">
            <p:pic>
              <p:nvPicPr>
                <p:cNvPr id="116811" name="Freihand 116810">
                  <a:extLst>
                    <a:ext uri="{FF2B5EF4-FFF2-40B4-BE49-F238E27FC236}">
                      <a16:creationId xmlns:a16="http://schemas.microsoft.com/office/drawing/2014/main" id="{8E40D431-7AE6-4075-91F2-FDE6111A233E}"/>
                    </a:ext>
                  </a:extLst>
                </p:cNvPr>
                <p:cNvPicPr/>
                <p:nvPr/>
              </p:nvPicPr>
              <p:blipFill>
                <a:blip r:embed="rId407"/>
                <a:stretch>
                  <a:fillRect/>
                </a:stretch>
              </p:blipFill>
              <p:spPr>
                <a:xfrm>
                  <a:off x="8690122" y="2540552"/>
                  <a:ext cx="166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16812" name="Freihand 116811">
                  <a:extLst>
                    <a:ext uri="{FF2B5EF4-FFF2-40B4-BE49-F238E27FC236}">
                      <a16:creationId xmlns:a16="http://schemas.microsoft.com/office/drawing/2014/main" id="{39E9D4A4-A5F4-4052-9CF2-ABA664609AE7}"/>
                    </a:ext>
                  </a:extLst>
                </p14:cNvPr>
                <p14:cNvContentPartPr/>
                <p14:nvPr/>
              </p14:nvContentPartPr>
              <p14:xfrm>
                <a:off x="8977762" y="2497712"/>
                <a:ext cx="385560" cy="91440"/>
              </p14:xfrm>
            </p:contentPart>
          </mc:Choice>
          <mc:Fallback xmlns="">
            <p:pic>
              <p:nvPicPr>
                <p:cNvPr id="116812" name="Freihand 116811">
                  <a:extLst>
                    <a:ext uri="{FF2B5EF4-FFF2-40B4-BE49-F238E27FC236}">
                      <a16:creationId xmlns:a16="http://schemas.microsoft.com/office/drawing/2014/main" id="{39E9D4A4-A5F4-4052-9CF2-ABA664609AE7}"/>
                    </a:ext>
                  </a:extLst>
                </p:cNvPr>
                <p:cNvPicPr/>
                <p:nvPr/>
              </p:nvPicPr>
              <p:blipFill>
                <a:blip r:embed="rId409"/>
                <a:stretch>
                  <a:fillRect/>
                </a:stretch>
              </p:blipFill>
              <p:spPr>
                <a:xfrm>
                  <a:off x="8973442" y="2493392"/>
                  <a:ext cx="394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16813" name="Freihand 116812">
                  <a:extLst>
                    <a:ext uri="{FF2B5EF4-FFF2-40B4-BE49-F238E27FC236}">
                      <a16:creationId xmlns:a16="http://schemas.microsoft.com/office/drawing/2014/main" id="{80E9DD11-8B96-4368-A1FB-8F4B34C46149}"/>
                    </a:ext>
                  </a:extLst>
                </p14:cNvPr>
                <p14:cNvContentPartPr/>
                <p14:nvPr/>
              </p14:nvContentPartPr>
              <p14:xfrm>
                <a:off x="9362962" y="2460632"/>
                <a:ext cx="24840" cy="20160"/>
              </p14:xfrm>
            </p:contentPart>
          </mc:Choice>
          <mc:Fallback xmlns="">
            <p:pic>
              <p:nvPicPr>
                <p:cNvPr id="116813" name="Freihand 116812">
                  <a:extLst>
                    <a:ext uri="{FF2B5EF4-FFF2-40B4-BE49-F238E27FC236}">
                      <a16:creationId xmlns:a16="http://schemas.microsoft.com/office/drawing/2014/main" id="{80E9DD11-8B96-4368-A1FB-8F4B34C46149}"/>
                    </a:ext>
                  </a:extLst>
                </p:cNvPr>
                <p:cNvPicPr/>
                <p:nvPr/>
              </p:nvPicPr>
              <p:blipFill>
                <a:blip r:embed="rId411"/>
                <a:stretch>
                  <a:fillRect/>
                </a:stretch>
              </p:blipFill>
              <p:spPr>
                <a:xfrm>
                  <a:off x="9358642" y="2456312"/>
                  <a:ext cx="33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16814" name="Freihand 116813">
                  <a:extLst>
                    <a:ext uri="{FF2B5EF4-FFF2-40B4-BE49-F238E27FC236}">
                      <a16:creationId xmlns:a16="http://schemas.microsoft.com/office/drawing/2014/main" id="{04C47074-0BA8-496A-BC8E-E810498F8E84}"/>
                    </a:ext>
                  </a:extLst>
                </p14:cNvPr>
                <p14:cNvContentPartPr/>
                <p14:nvPr/>
              </p14:nvContentPartPr>
              <p14:xfrm>
                <a:off x="9372322" y="2495552"/>
                <a:ext cx="78480" cy="171000"/>
              </p14:xfrm>
            </p:contentPart>
          </mc:Choice>
          <mc:Fallback xmlns="">
            <p:pic>
              <p:nvPicPr>
                <p:cNvPr id="116814" name="Freihand 116813">
                  <a:extLst>
                    <a:ext uri="{FF2B5EF4-FFF2-40B4-BE49-F238E27FC236}">
                      <a16:creationId xmlns:a16="http://schemas.microsoft.com/office/drawing/2014/main" id="{04C47074-0BA8-496A-BC8E-E810498F8E84}"/>
                    </a:ext>
                  </a:extLst>
                </p:cNvPr>
                <p:cNvPicPr/>
                <p:nvPr/>
              </p:nvPicPr>
              <p:blipFill>
                <a:blip r:embed="rId413"/>
                <a:stretch>
                  <a:fillRect/>
                </a:stretch>
              </p:blipFill>
              <p:spPr>
                <a:xfrm>
                  <a:off x="9368002" y="2491232"/>
                  <a:ext cx="87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16815" name="Freihand 116814">
                  <a:extLst>
                    <a:ext uri="{FF2B5EF4-FFF2-40B4-BE49-F238E27FC236}">
                      <a16:creationId xmlns:a16="http://schemas.microsoft.com/office/drawing/2014/main" id="{A061C615-FA36-4896-A4EA-36308789B5E4}"/>
                    </a:ext>
                  </a:extLst>
                </p14:cNvPr>
                <p14:cNvContentPartPr/>
                <p14:nvPr/>
              </p14:nvContentPartPr>
              <p14:xfrm>
                <a:off x="9609202" y="2462072"/>
                <a:ext cx="119160" cy="172800"/>
              </p14:xfrm>
            </p:contentPart>
          </mc:Choice>
          <mc:Fallback xmlns="">
            <p:pic>
              <p:nvPicPr>
                <p:cNvPr id="116815" name="Freihand 116814">
                  <a:extLst>
                    <a:ext uri="{FF2B5EF4-FFF2-40B4-BE49-F238E27FC236}">
                      <a16:creationId xmlns:a16="http://schemas.microsoft.com/office/drawing/2014/main" id="{A061C615-FA36-4896-A4EA-36308789B5E4}"/>
                    </a:ext>
                  </a:extLst>
                </p:cNvPr>
                <p:cNvPicPr/>
                <p:nvPr/>
              </p:nvPicPr>
              <p:blipFill>
                <a:blip r:embed="rId415"/>
                <a:stretch>
                  <a:fillRect/>
                </a:stretch>
              </p:blipFill>
              <p:spPr>
                <a:xfrm>
                  <a:off x="9604882" y="2457752"/>
                  <a:ext cx="127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16816" name="Freihand 116815">
                  <a:extLst>
                    <a:ext uri="{FF2B5EF4-FFF2-40B4-BE49-F238E27FC236}">
                      <a16:creationId xmlns:a16="http://schemas.microsoft.com/office/drawing/2014/main" id="{89905298-091E-4174-B12B-AC8CD86CFF69}"/>
                    </a:ext>
                  </a:extLst>
                </p14:cNvPr>
                <p14:cNvContentPartPr/>
                <p14:nvPr/>
              </p14:nvContentPartPr>
              <p14:xfrm>
                <a:off x="9758962" y="2455592"/>
                <a:ext cx="213840" cy="52560"/>
              </p14:xfrm>
            </p:contentPart>
          </mc:Choice>
          <mc:Fallback xmlns="">
            <p:pic>
              <p:nvPicPr>
                <p:cNvPr id="116816" name="Freihand 116815">
                  <a:extLst>
                    <a:ext uri="{FF2B5EF4-FFF2-40B4-BE49-F238E27FC236}">
                      <a16:creationId xmlns:a16="http://schemas.microsoft.com/office/drawing/2014/main" id="{89905298-091E-4174-B12B-AC8CD86CFF69}"/>
                    </a:ext>
                  </a:extLst>
                </p:cNvPr>
                <p:cNvPicPr/>
                <p:nvPr/>
              </p:nvPicPr>
              <p:blipFill>
                <a:blip r:embed="rId417"/>
                <a:stretch>
                  <a:fillRect/>
                </a:stretch>
              </p:blipFill>
              <p:spPr>
                <a:xfrm>
                  <a:off x="9754642" y="2451272"/>
                  <a:ext cx="222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16817" name="Freihand 116816">
                  <a:extLst>
                    <a:ext uri="{FF2B5EF4-FFF2-40B4-BE49-F238E27FC236}">
                      <a16:creationId xmlns:a16="http://schemas.microsoft.com/office/drawing/2014/main" id="{29B884D5-893F-4BF7-9618-2B08F17D8599}"/>
                    </a:ext>
                  </a:extLst>
                </p14:cNvPr>
                <p14:cNvContentPartPr/>
                <p14:nvPr/>
              </p14:nvContentPartPr>
              <p14:xfrm>
                <a:off x="10007002" y="2331392"/>
                <a:ext cx="240480" cy="135360"/>
              </p14:xfrm>
            </p:contentPart>
          </mc:Choice>
          <mc:Fallback xmlns="">
            <p:pic>
              <p:nvPicPr>
                <p:cNvPr id="116817" name="Freihand 116816">
                  <a:extLst>
                    <a:ext uri="{FF2B5EF4-FFF2-40B4-BE49-F238E27FC236}">
                      <a16:creationId xmlns:a16="http://schemas.microsoft.com/office/drawing/2014/main" id="{29B884D5-893F-4BF7-9618-2B08F17D8599}"/>
                    </a:ext>
                  </a:extLst>
                </p:cNvPr>
                <p:cNvPicPr/>
                <p:nvPr/>
              </p:nvPicPr>
              <p:blipFill>
                <a:blip r:embed="rId419"/>
                <a:stretch>
                  <a:fillRect/>
                </a:stretch>
              </p:blipFill>
              <p:spPr>
                <a:xfrm>
                  <a:off x="10002682" y="2327072"/>
                  <a:ext cx="249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16818" name="Freihand 116817">
                  <a:extLst>
                    <a:ext uri="{FF2B5EF4-FFF2-40B4-BE49-F238E27FC236}">
                      <a16:creationId xmlns:a16="http://schemas.microsoft.com/office/drawing/2014/main" id="{95D3F6B5-7ADF-4081-B2DF-26A6335ED86B}"/>
                    </a:ext>
                  </a:extLst>
                </p14:cNvPr>
                <p14:cNvContentPartPr/>
                <p14:nvPr/>
              </p14:nvContentPartPr>
              <p14:xfrm>
                <a:off x="9785962" y="2388272"/>
                <a:ext cx="91800" cy="30240"/>
              </p14:xfrm>
            </p:contentPart>
          </mc:Choice>
          <mc:Fallback xmlns="">
            <p:pic>
              <p:nvPicPr>
                <p:cNvPr id="116818" name="Freihand 116817">
                  <a:extLst>
                    <a:ext uri="{FF2B5EF4-FFF2-40B4-BE49-F238E27FC236}">
                      <a16:creationId xmlns:a16="http://schemas.microsoft.com/office/drawing/2014/main" id="{95D3F6B5-7ADF-4081-B2DF-26A6335ED86B}"/>
                    </a:ext>
                  </a:extLst>
                </p:cNvPr>
                <p:cNvPicPr/>
                <p:nvPr/>
              </p:nvPicPr>
              <p:blipFill>
                <a:blip r:embed="rId421"/>
                <a:stretch>
                  <a:fillRect/>
                </a:stretch>
              </p:blipFill>
              <p:spPr>
                <a:xfrm>
                  <a:off x="9781642" y="2383952"/>
                  <a:ext cx="100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16819" name="Freihand 116818">
                  <a:extLst>
                    <a:ext uri="{FF2B5EF4-FFF2-40B4-BE49-F238E27FC236}">
                      <a16:creationId xmlns:a16="http://schemas.microsoft.com/office/drawing/2014/main" id="{61EC8A16-C31A-464D-8BEE-25D43A769378}"/>
                    </a:ext>
                  </a:extLst>
                </p14:cNvPr>
                <p14:cNvContentPartPr/>
                <p14:nvPr/>
              </p14:nvContentPartPr>
              <p14:xfrm>
                <a:off x="10371682" y="2296112"/>
                <a:ext cx="334800" cy="114120"/>
              </p14:xfrm>
            </p:contentPart>
          </mc:Choice>
          <mc:Fallback xmlns="">
            <p:pic>
              <p:nvPicPr>
                <p:cNvPr id="116819" name="Freihand 116818">
                  <a:extLst>
                    <a:ext uri="{FF2B5EF4-FFF2-40B4-BE49-F238E27FC236}">
                      <a16:creationId xmlns:a16="http://schemas.microsoft.com/office/drawing/2014/main" id="{61EC8A16-C31A-464D-8BEE-25D43A769378}"/>
                    </a:ext>
                  </a:extLst>
                </p:cNvPr>
                <p:cNvPicPr/>
                <p:nvPr/>
              </p:nvPicPr>
              <p:blipFill>
                <a:blip r:embed="rId423"/>
                <a:stretch>
                  <a:fillRect/>
                </a:stretch>
              </p:blipFill>
              <p:spPr>
                <a:xfrm>
                  <a:off x="10367362" y="2291792"/>
                  <a:ext cx="343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16820" name="Freihand 116819">
                  <a:extLst>
                    <a:ext uri="{FF2B5EF4-FFF2-40B4-BE49-F238E27FC236}">
                      <a16:creationId xmlns:a16="http://schemas.microsoft.com/office/drawing/2014/main" id="{A492FA90-26DA-4773-9742-CA6C0A7ADE57}"/>
                    </a:ext>
                  </a:extLst>
                </p14:cNvPr>
                <p14:cNvContentPartPr/>
                <p14:nvPr/>
              </p14:nvContentPartPr>
              <p14:xfrm>
                <a:off x="10734562" y="2236712"/>
                <a:ext cx="83520" cy="100800"/>
              </p14:xfrm>
            </p:contentPart>
          </mc:Choice>
          <mc:Fallback xmlns="">
            <p:pic>
              <p:nvPicPr>
                <p:cNvPr id="116820" name="Freihand 116819">
                  <a:extLst>
                    <a:ext uri="{FF2B5EF4-FFF2-40B4-BE49-F238E27FC236}">
                      <a16:creationId xmlns:a16="http://schemas.microsoft.com/office/drawing/2014/main" id="{A492FA90-26DA-4773-9742-CA6C0A7ADE57}"/>
                    </a:ext>
                  </a:extLst>
                </p:cNvPr>
                <p:cNvPicPr/>
                <p:nvPr/>
              </p:nvPicPr>
              <p:blipFill>
                <a:blip r:embed="rId425"/>
                <a:stretch>
                  <a:fillRect/>
                </a:stretch>
              </p:blipFill>
              <p:spPr>
                <a:xfrm>
                  <a:off x="10730242" y="2232392"/>
                  <a:ext cx="92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16821" name="Freihand 116820">
                  <a:extLst>
                    <a:ext uri="{FF2B5EF4-FFF2-40B4-BE49-F238E27FC236}">
                      <a16:creationId xmlns:a16="http://schemas.microsoft.com/office/drawing/2014/main" id="{9AD5665C-DCDF-4CC7-81C7-FE839895748E}"/>
                    </a:ext>
                  </a:extLst>
                </p14:cNvPr>
                <p14:cNvContentPartPr/>
                <p14:nvPr/>
              </p14:nvContentPartPr>
              <p14:xfrm>
                <a:off x="10843282" y="2262272"/>
                <a:ext cx="201960" cy="59040"/>
              </p14:xfrm>
            </p:contentPart>
          </mc:Choice>
          <mc:Fallback xmlns="">
            <p:pic>
              <p:nvPicPr>
                <p:cNvPr id="116821" name="Freihand 116820">
                  <a:extLst>
                    <a:ext uri="{FF2B5EF4-FFF2-40B4-BE49-F238E27FC236}">
                      <a16:creationId xmlns:a16="http://schemas.microsoft.com/office/drawing/2014/main" id="{9AD5665C-DCDF-4CC7-81C7-FE839895748E}"/>
                    </a:ext>
                  </a:extLst>
                </p:cNvPr>
                <p:cNvPicPr/>
                <p:nvPr/>
              </p:nvPicPr>
              <p:blipFill>
                <a:blip r:embed="rId427"/>
                <a:stretch>
                  <a:fillRect/>
                </a:stretch>
              </p:blipFill>
              <p:spPr>
                <a:xfrm>
                  <a:off x="10838962" y="2257952"/>
                  <a:ext cx="210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16822" name="Freihand 116821">
                  <a:extLst>
                    <a:ext uri="{FF2B5EF4-FFF2-40B4-BE49-F238E27FC236}">
                      <a16:creationId xmlns:a16="http://schemas.microsoft.com/office/drawing/2014/main" id="{B6A8A245-B141-4186-95B5-F020DBBCBAB7}"/>
                    </a:ext>
                  </a:extLst>
                </p14:cNvPr>
                <p14:cNvContentPartPr/>
                <p14:nvPr/>
              </p14:nvContentPartPr>
              <p14:xfrm>
                <a:off x="11129122" y="2196032"/>
                <a:ext cx="129240" cy="107640"/>
              </p14:xfrm>
            </p:contentPart>
          </mc:Choice>
          <mc:Fallback xmlns="">
            <p:pic>
              <p:nvPicPr>
                <p:cNvPr id="116822" name="Freihand 116821">
                  <a:extLst>
                    <a:ext uri="{FF2B5EF4-FFF2-40B4-BE49-F238E27FC236}">
                      <a16:creationId xmlns:a16="http://schemas.microsoft.com/office/drawing/2014/main" id="{B6A8A245-B141-4186-95B5-F020DBBCBAB7}"/>
                    </a:ext>
                  </a:extLst>
                </p:cNvPr>
                <p:cNvPicPr/>
                <p:nvPr/>
              </p:nvPicPr>
              <p:blipFill>
                <a:blip r:embed="rId429"/>
                <a:stretch>
                  <a:fillRect/>
                </a:stretch>
              </p:blipFill>
              <p:spPr>
                <a:xfrm>
                  <a:off x="11124802" y="2191712"/>
                  <a:ext cx="137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16823" name="Freihand 116822">
                  <a:extLst>
                    <a:ext uri="{FF2B5EF4-FFF2-40B4-BE49-F238E27FC236}">
                      <a16:creationId xmlns:a16="http://schemas.microsoft.com/office/drawing/2014/main" id="{8B8B5A6E-94F1-4092-AE51-88B6B295DC3D}"/>
                    </a:ext>
                  </a:extLst>
                </p14:cNvPr>
                <p14:cNvContentPartPr/>
                <p14:nvPr/>
              </p14:nvContentPartPr>
              <p14:xfrm>
                <a:off x="11224882" y="2260112"/>
                <a:ext cx="40680" cy="46800"/>
              </p14:xfrm>
            </p:contentPart>
          </mc:Choice>
          <mc:Fallback xmlns="">
            <p:pic>
              <p:nvPicPr>
                <p:cNvPr id="116823" name="Freihand 116822">
                  <a:extLst>
                    <a:ext uri="{FF2B5EF4-FFF2-40B4-BE49-F238E27FC236}">
                      <a16:creationId xmlns:a16="http://schemas.microsoft.com/office/drawing/2014/main" id="{8B8B5A6E-94F1-4092-AE51-88B6B295DC3D}"/>
                    </a:ext>
                  </a:extLst>
                </p:cNvPr>
                <p:cNvPicPr/>
                <p:nvPr/>
              </p:nvPicPr>
              <p:blipFill>
                <a:blip r:embed="rId431"/>
                <a:stretch>
                  <a:fillRect/>
                </a:stretch>
              </p:blipFill>
              <p:spPr>
                <a:xfrm>
                  <a:off x="11220562" y="2255792"/>
                  <a:ext cx="49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16824" name="Freihand 116823">
                  <a:extLst>
                    <a:ext uri="{FF2B5EF4-FFF2-40B4-BE49-F238E27FC236}">
                      <a16:creationId xmlns:a16="http://schemas.microsoft.com/office/drawing/2014/main" id="{E8186377-DF94-49EF-A36A-A21EB7058693}"/>
                    </a:ext>
                  </a:extLst>
                </p14:cNvPr>
                <p14:cNvContentPartPr/>
                <p14:nvPr/>
              </p14:nvContentPartPr>
              <p14:xfrm>
                <a:off x="11279962" y="2227712"/>
                <a:ext cx="172440" cy="63360"/>
              </p14:xfrm>
            </p:contentPart>
          </mc:Choice>
          <mc:Fallback xmlns="">
            <p:pic>
              <p:nvPicPr>
                <p:cNvPr id="116824" name="Freihand 116823">
                  <a:extLst>
                    <a:ext uri="{FF2B5EF4-FFF2-40B4-BE49-F238E27FC236}">
                      <a16:creationId xmlns:a16="http://schemas.microsoft.com/office/drawing/2014/main" id="{E8186377-DF94-49EF-A36A-A21EB7058693}"/>
                    </a:ext>
                  </a:extLst>
                </p:cNvPr>
                <p:cNvPicPr/>
                <p:nvPr/>
              </p:nvPicPr>
              <p:blipFill>
                <a:blip r:embed="rId433"/>
                <a:stretch>
                  <a:fillRect/>
                </a:stretch>
              </p:blipFill>
              <p:spPr>
                <a:xfrm>
                  <a:off x="11275642" y="2223392"/>
                  <a:ext cx="181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16826" name="Freihand 116825">
                  <a:extLst>
                    <a:ext uri="{FF2B5EF4-FFF2-40B4-BE49-F238E27FC236}">
                      <a16:creationId xmlns:a16="http://schemas.microsoft.com/office/drawing/2014/main" id="{4911F84E-F5DB-4E30-AF0A-DB25EDDB0AC6}"/>
                    </a:ext>
                  </a:extLst>
                </p14:cNvPr>
                <p14:cNvContentPartPr/>
                <p14:nvPr/>
              </p14:nvContentPartPr>
              <p14:xfrm>
                <a:off x="11448082" y="2237432"/>
                <a:ext cx="75600" cy="55800"/>
              </p14:xfrm>
            </p:contentPart>
          </mc:Choice>
          <mc:Fallback xmlns="">
            <p:pic>
              <p:nvPicPr>
                <p:cNvPr id="116826" name="Freihand 116825">
                  <a:extLst>
                    <a:ext uri="{FF2B5EF4-FFF2-40B4-BE49-F238E27FC236}">
                      <a16:creationId xmlns:a16="http://schemas.microsoft.com/office/drawing/2014/main" id="{4911F84E-F5DB-4E30-AF0A-DB25EDDB0AC6}"/>
                    </a:ext>
                  </a:extLst>
                </p:cNvPr>
                <p:cNvPicPr/>
                <p:nvPr/>
              </p:nvPicPr>
              <p:blipFill>
                <a:blip r:embed="rId435"/>
                <a:stretch>
                  <a:fillRect/>
                </a:stretch>
              </p:blipFill>
              <p:spPr>
                <a:xfrm>
                  <a:off x="11443762" y="2233112"/>
                  <a:ext cx="84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16827" name="Freihand 116826">
                  <a:extLst>
                    <a:ext uri="{FF2B5EF4-FFF2-40B4-BE49-F238E27FC236}">
                      <a16:creationId xmlns:a16="http://schemas.microsoft.com/office/drawing/2014/main" id="{9DAB79CF-4B0E-4915-A8A2-6C9CAE23EC0A}"/>
                    </a:ext>
                  </a:extLst>
                </p14:cNvPr>
                <p14:cNvContentPartPr/>
                <p14:nvPr/>
              </p14:nvContentPartPr>
              <p14:xfrm>
                <a:off x="11554282" y="2209712"/>
                <a:ext cx="91800" cy="55800"/>
              </p14:xfrm>
            </p:contentPart>
          </mc:Choice>
          <mc:Fallback xmlns="">
            <p:pic>
              <p:nvPicPr>
                <p:cNvPr id="116827" name="Freihand 116826">
                  <a:extLst>
                    <a:ext uri="{FF2B5EF4-FFF2-40B4-BE49-F238E27FC236}">
                      <a16:creationId xmlns:a16="http://schemas.microsoft.com/office/drawing/2014/main" id="{9DAB79CF-4B0E-4915-A8A2-6C9CAE23EC0A}"/>
                    </a:ext>
                  </a:extLst>
                </p:cNvPr>
                <p:cNvPicPr/>
                <p:nvPr/>
              </p:nvPicPr>
              <p:blipFill>
                <a:blip r:embed="rId437"/>
                <a:stretch>
                  <a:fillRect/>
                </a:stretch>
              </p:blipFill>
              <p:spPr>
                <a:xfrm>
                  <a:off x="11549962" y="2205392"/>
                  <a:ext cx="100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16829" name="Freihand 116828">
                  <a:extLst>
                    <a:ext uri="{FF2B5EF4-FFF2-40B4-BE49-F238E27FC236}">
                      <a16:creationId xmlns:a16="http://schemas.microsoft.com/office/drawing/2014/main" id="{8F902876-70A7-4714-A80A-DC2A63642628}"/>
                    </a:ext>
                  </a:extLst>
                </p14:cNvPr>
                <p14:cNvContentPartPr/>
                <p14:nvPr/>
              </p14:nvContentPartPr>
              <p14:xfrm>
                <a:off x="8409682" y="2796872"/>
                <a:ext cx="115560" cy="20160"/>
              </p14:xfrm>
            </p:contentPart>
          </mc:Choice>
          <mc:Fallback xmlns="">
            <p:pic>
              <p:nvPicPr>
                <p:cNvPr id="116829" name="Freihand 116828">
                  <a:extLst>
                    <a:ext uri="{FF2B5EF4-FFF2-40B4-BE49-F238E27FC236}">
                      <a16:creationId xmlns:a16="http://schemas.microsoft.com/office/drawing/2014/main" id="{8F902876-70A7-4714-A80A-DC2A63642628}"/>
                    </a:ext>
                  </a:extLst>
                </p:cNvPr>
                <p:cNvPicPr/>
                <p:nvPr/>
              </p:nvPicPr>
              <p:blipFill>
                <a:blip r:embed="rId439"/>
                <a:stretch>
                  <a:fillRect/>
                </a:stretch>
              </p:blipFill>
              <p:spPr>
                <a:xfrm>
                  <a:off x="8405362" y="2792552"/>
                  <a:ext cx="124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16830" name="Freihand 116829">
                  <a:extLst>
                    <a:ext uri="{FF2B5EF4-FFF2-40B4-BE49-F238E27FC236}">
                      <a16:creationId xmlns:a16="http://schemas.microsoft.com/office/drawing/2014/main" id="{B00D8D52-32ED-4C09-B852-84EDBFAA7C68}"/>
                    </a:ext>
                  </a:extLst>
                </p14:cNvPr>
                <p14:cNvContentPartPr/>
                <p14:nvPr/>
              </p14:nvContentPartPr>
              <p14:xfrm>
                <a:off x="8505082" y="2745752"/>
                <a:ext cx="61200" cy="120240"/>
              </p14:xfrm>
            </p:contentPart>
          </mc:Choice>
          <mc:Fallback xmlns="">
            <p:pic>
              <p:nvPicPr>
                <p:cNvPr id="116830" name="Freihand 116829">
                  <a:extLst>
                    <a:ext uri="{FF2B5EF4-FFF2-40B4-BE49-F238E27FC236}">
                      <a16:creationId xmlns:a16="http://schemas.microsoft.com/office/drawing/2014/main" id="{B00D8D52-32ED-4C09-B852-84EDBFAA7C68}"/>
                    </a:ext>
                  </a:extLst>
                </p:cNvPr>
                <p:cNvPicPr/>
                <p:nvPr/>
              </p:nvPicPr>
              <p:blipFill>
                <a:blip r:embed="rId441"/>
                <a:stretch>
                  <a:fillRect/>
                </a:stretch>
              </p:blipFill>
              <p:spPr>
                <a:xfrm>
                  <a:off x="8500762" y="2741432"/>
                  <a:ext cx="69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16831" name="Freihand 116830">
                  <a:extLst>
                    <a:ext uri="{FF2B5EF4-FFF2-40B4-BE49-F238E27FC236}">
                      <a16:creationId xmlns:a16="http://schemas.microsoft.com/office/drawing/2014/main" id="{C3713B76-CA48-4919-BD0E-EA8C25FD530F}"/>
                    </a:ext>
                  </a:extLst>
                </p14:cNvPr>
                <p14:cNvContentPartPr/>
                <p14:nvPr/>
              </p14:nvContentPartPr>
              <p14:xfrm>
                <a:off x="8684362" y="2672312"/>
                <a:ext cx="112680" cy="134280"/>
              </p14:xfrm>
            </p:contentPart>
          </mc:Choice>
          <mc:Fallback xmlns="">
            <p:pic>
              <p:nvPicPr>
                <p:cNvPr id="116831" name="Freihand 116830">
                  <a:extLst>
                    <a:ext uri="{FF2B5EF4-FFF2-40B4-BE49-F238E27FC236}">
                      <a16:creationId xmlns:a16="http://schemas.microsoft.com/office/drawing/2014/main" id="{C3713B76-CA48-4919-BD0E-EA8C25FD530F}"/>
                    </a:ext>
                  </a:extLst>
                </p:cNvPr>
                <p:cNvPicPr/>
                <p:nvPr/>
              </p:nvPicPr>
              <p:blipFill>
                <a:blip r:embed="rId443"/>
                <a:stretch>
                  <a:fillRect/>
                </a:stretch>
              </p:blipFill>
              <p:spPr>
                <a:xfrm>
                  <a:off x="8680042" y="2667992"/>
                  <a:ext cx="121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16832" name="Freihand 116831">
                  <a:extLst>
                    <a:ext uri="{FF2B5EF4-FFF2-40B4-BE49-F238E27FC236}">
                      <a16:creationId xmlns:a16="http://schemas.microsoft.com/office/drawing/2014/main" id="{EAEE12D7-1840-416C-9A1A-5B30C62FD054}"/>
                    </a:ext>
                  </a:extLst>
                </p14:cNvPr>
                <p14:cNvContentPartPr/>
                <p14:nvPr/>
              </p14:nvContentPartPr>
              <p14:xfrm>
                <a:off x="8747362" y="2729552"/>
                <a:ext cx="68400" cy="33480"/>
              </p14:xfrm>
            </p:contentPart>
          </mc:Choice>
          <mc:Fallback xmlns="">
            <p:pic>
              <p:nvPicPr>
                <p:cNvPr id="116832" name="Freihand 116831">
                  <a:extLst>
                    <a:ext uri="{FF2B5EF4-FFF2-40B4-BE49-F238E27FC236}">
                      <a16:creationId xmlns:a16="http://schemas.microsoft.com/office/drawing/2014/main" id="{EAEE12D7-1840-416C-9A1A-5B30C62FD054}"/>
                    </a:ext>
                  </a:extLst>
                </p:cNvPr>
                <p:cNvPicPr/>
                <p:nvPr/>
              </p:nvPicPr>
              <p:blipFill>
                <a:blip r:embed="rId445"/>
                <a:stretch>
                  <a:fillRect/>
                </a:stretch>
              </p:blipFill>
              <p:spPr>
                <a:xfrm>
                  <a:off x="8743042" y="2725232"/>
                  <a:ext cx="770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16833" name="Freihand 116832">
                  <a:extLst>
                    <a:ext uri="{FF2B5EF4-FFF2-40B4-BE49-F238E27FC236}">
                      <a16:creationId xmlns:a16="http://schemas.microsoft.com/office/drawing/2014/main" id="{8D11F108-4A9B-4FC6-A93A-DAA67593BD39}"/>
                    </a:ext>
                  </a:extLst>
                </p14:cNvPr>
                <p14:cNvContentPartPr/>
                <p14:nvPr/>
              </p14:nvContentPartPr>
              <p14:xfrm>
                <a:off x="8811802" y="2728832"/>
                <a:ext cx="339840" cy="72720"/>
              </p14:xfrm>
            </p:contentPart>
          </mc:Choice>
          <mc:Fallback xmlns="">
            <p:pic>
              <p:nvPicPr>
                <p:cNvPr id="116833" name="Freihand 116832">
                  <a:extLst>
                    <a:ext uri="{FF2B5EF4-FFF2-40B4-BE49-F238E27FC236}">
                      <a16:creationId xmlns:a16="http://schemas.microsoft.com/office/drawing/2014/main" id="{8D11F108-4A9B-4FC6-A93A-DAA67593BD39}"/>
                    </a:ext>
                  </a:extLst>
                </p:cNvPr>
                <p:cNvPicPr/>
                <p:nvPr/>
              </p:nvPicPr>
              <p:blipFill>
                <a:blip r:embed="rId447"/>
                <a:stretch>
                  <a:fillRect/>
                </a:stretch>
              </p:blipFill>
              <p:spPr>
                <a:xfrm>
                  <a:off x="8807482" y="2724512"/>
                  <a:ext cx="348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16835" name="Freihand 116834">
                  <a:extLst>
                    <a:ext uri="{FF2B5EF4-FFF2-40B4-BE49-F238E27FC236}">
                      <a16:creationId xmlns:a16="http://schemas.microsoft.com/office/drawing/2014/main" id="{090704C9-C132-4A5B-8E9B-8861839384EE}"/>
                    </a:ext>
                  </a:extLst>
                </p14:cNvPr>
                <p14:cNvContentPartPr/>
                <p14:nvPr/>
              </p14:nvContentPartPr>
              <p14:xfrm>
                <a:off x="9233362" y="2652872"/>
                <a:ext cx="197280" cy="142560"/>
              </p14:xfrm>
            </p:contentPart>
          </mc:Choice>
          <mc:Fallback xmlns="">
            <p:pic>
              <p:nvPicPr>
                <p:cNvPr id="116835" name="Freihand 116834">
                  <a:extLst>
                    <a:ext uri="{FF2B5EF4-FFF2-40B4-BE49-F238E27FC236}">
                      <a16:creationId xmlns:a16="http://schemas.microsoft.com/office/drawing/2014/main" id="{090704C9-C132-4A5B-8E9B-8861839384EE}"/>
                    </a:ext>
                  </a:extLst>
                </p:cNvPr>
                <p:cNvPicPr/>
                <p:nvPr/>
              </p:nvPicPr>
              <p:blipFill>
                <a:blip r:embed="rId449"/>
                <a:stretch>
                  <a:fillRect/>
                </a:stretch>
              </p:blipFill>
              <p:spPr>
                <a:xfrm>
                  <a:off x="9229042" y="2648552"/>
                  <a:ext cx="205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16836" name="Freihand 116835">
                  <a:extLst>
                    <a:ext uri="{FF2B5EF4-FFF2-40B4-BE49-F238E27FC236}">
                      <a16:creationId xmlns:a16="http://schemas.microsoft.com/office/drawing/2014/main" id="{C89A985C-EC80-47F4-9E98-8BA68A920659}"/>
                    </a:ext>
                  </a:extLst>
                </p14:cNvPr>
                <p14:cNvContentPartPr/>
                <p14:nvPr/>
              </p14:nvContentPartPr>
              <p14:xfrm>
                <a:off x="9427762" y="2705792"/>
                <a:ext cx="70200" cy="84600"/>
              </p14:xfrm>
            </p:contentPart>
          </mc:Choice>
          <mc:Fallback xmlns="">
            <p:pic>
              <p:nvPicPr>
                <p:cNvPr id="116836" name="Freihand 116835">
                  <a:extLst>
                    <a:ext uri="{FF2B5EF4-FFF2-40B4-BE49-F238E27FC236}">
                      <a16:creationId xmlns:a16="http://schemas.microsoft.com/office/drawing/2014/main" id="{C89A985C-EC80-47F4-9E98-8BA68A920659}"/>
                    </a:ext>
                  </a:extLst>
                </p:cNvPr>
                <p:cNvPicPr/>
                <p:nvPr/>
              </p:nvPicPr>
              <p:blipFill>
                <a:blip r:embed="rId451"/>
                <a:stretch>
                  <a:fillRect/>
                </a:stretch>
              </p:blipFill>
              <p:spPr>
                <a:xfrm>
                  <a:off x="9423442" y="2701472"/>
                  <a:ext cx="78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16837" name="Freihand 116836">
                  <a:extLst>
                    <a:ext uri="{FF2B5EF4-FFF2-40B4-BE49-F238E27FC236}">
                      <a16:creationId xmlns:a16="http://schemas.microsoft.com/office/drawing/2014/main" id="{AA540548-51B7-41CC-9FCF-6BE754EA81B5}"/>
                    </a:ext>
                  </a:extLst>
                </p14:cNvPr>
                <p14:cNvContentPartPr/>
                <p14:nvPr/>
              </p14:nvContentPartPr>
              <p14:xfrm>
                <a:off x="9514522" y="2680232"/>
                <a:ext cx="208440" cy="91800"/>
              </p14:xfrm>
            </p:contentPart>
          </mc:Choice>
          <mc:Fallback xmlns="">
            <p:pic>
              <p:nvPicPr>
                <p:cNvPr id="116837" name="Freihand 116836">
                  <a:extLst>
                    <a:ext uri="{FF2B5EF4-FFF2-40B4-BE49-F238E27FC236}">
                      <a16:creationId xmlns:a16="http://schemas.microsoft.com/office/drawing/2014/main" id="{AA540548-51B7-41CC-9FCF-6BE754EA81B5}"/>
                    </a:ext>
                  </a:extLst>
                </p:cNvPr>
                <p:cNvPicPr/>
                <p:nvPr/>
              </p:nvPicPr>
              <p:blipFill>
                <a:blip r:embed="rId453"/>
                <a:stretch>
                  <a:fillRect/>
                </a:stretch>
              </p:blipFill>
              <p:spPr>
                <a:xfrm>
                  <a:off x="9510202" y="2675912"/>
                  <a:ext cx="217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16838" name="Freihand 116837">
                  <a:extLst>
                    <a:ext uri="{FF2B5EF4-FFF2-40B4-BE49-F238E27FC236}">
                      <a16:creationId xmlns:a16="http://schemas.microsoft.com/office/drawing/2014/main" id="{B64685CC-EB9E-4EF6-A13D-A2480B42D2DD}"/>
                    </a:ext>
                  </a:extLst>
                </p14:cNvPr>
                <p14:cNvContentPartPr/>
                <p14:nvPr/>
              </p14:nvContentPartPr>
              <p14:xfrm>
                <a:off x="9686242" y="2634872"/>
                <a:ext cx="360" cy="360"/>
              </p14:xfrm>
            </p:contentPart>
          </mc:Choice>
          <mc:Fallback xmlns="">
            <p:pic>
              <p:nvPicPr>
                <p:cNvPr id="116838" name="Freihand 116837">
                  <a:extLst>
                    <a:ext uri="{FF2B5EF4-FFF2-40B4-BE49-F238E27FC236}">
                      <a16:creationId xmlns:a16="http://schemas.microsoft.com/office/drawing/2014/main" id="{B64685CC-EB9E-4EF6-A13D-A2480B42D2DD}"/>
                    </a:ext>
                  </a:extLst>
                </p:cNvPr>
                <p:cNvPicPr/>
                <p:nvPr/>
              </p:nvPicPr>
              <p:blipFill>
                <a:blip r:embed="rId112"/>
                <a:stretch>
                  <a:fillRect/>
                </a:stretch>
              </p:blipFill>
              <p:spPr>
                <a:xfrm>
                  <a:off x="9681922" y="2630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16839" name="Freihand 116838">
                  <a:extLst>
                    <a:ext uri="{FF2B5EF4-FFF2-40B4-BE49-F238E27FC236}">
                      <a16:creationId xmlns:a16="http://schemas.microsoft.com/office/drawing/2014/main" id="{AD108672-5AD6-415A-8D03-D4CDCB7B0E77}"/>
                    </a:ext>
                  </a:extLst>
                </p14:cNvPr>
                <p14:cNvContentPartPr/>
                <p14:nvPr/>
              </p14:nvContentPartPr>
              <p14:xfrm>
                <a:off x="9733042" y="2585552"/>
                <a:ext cx="241560" cy="220680"/>
              </p14:xfrm>
            </p:contentPart>
          </mc:Choice>
          <mc:Fallback xmlns="">
            <p:pic>
              <p:nvPicPr>
                <p:cNvPr id="116839" name="Freihand 116838">
                  <a:extLst>
                    <a:ext uri="{FF2B5EF4-FFF2-40B4-BE49-F238E27FC236}">
                      <a16:creationId xmlns:a16="http://schemas.microsoft.com/office/drawing/2014/main" id="{AD108672-5AD6-415A-8D03-D4CDCB7B0E77}"/>
                    </a:ext>
                  </a:extLst>
                </p:cNvPr>
                <p:cNvPicPr/>
                <p:nvPr/>
              </p:nvPicPr>
              <p:blipFill>
                <a:blip r:embed="rId456"/>
                <a:stretch>
                  <a:fillRect/>
                </a:stretch>
              </p:blipFill>
              <p:spPr>
                <a:xfrm>
                  <a:off x="9728722" y="2581232"/>
                  <a:ext cx="250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16840" name="Freihand 116839">
                  <a:extLst>
                    <a:ext uri="{FF2B5EF4-FFF2-40B4-BE49-F238E27FC236}">
                      <a16:creationId xmlns:a16="http://schemas.microsoft.com/office/drawing/2014/main" id="{F4E2CEA2-5CA3-4FCE-ACB3-1F691E32FC07}"/>
                    </a:ext>
                  </a:extLst>
                </p14:cNvPr>
                <p14:cNvContentPartPr/>
                <p14:nvPr/>
              </p14:nvContentPartPr>
              <p14:xfrm>
                <a:off x="9973162" y="2626232"/>
                <a:ext cx="200880" cy="61200"/>
              </p14:xfrm>
            </p:contentPart>
          </mc:Choice>
          <mc:Fallback xmlns="">
            <p:pic>
              <p:nvPicPr>
                <p:cNvPr id="116840" name="Freihand 116839">
                  <a:extLst>
                    <a:ext uri="{FF2B5EF4-FFF2-40B4-BE49-F238E27FC236}">
                      <a16:creationId xmlns:a16="http://schemas.microsoft.com/office/drawing/2014/main" id="{F4E2CEA2-5CA3-4FCE-ACB3-1F691E32FC07}"/>
                    </a:ext>
                  </a:extLst>
                </p:cNvPr>
                <p:cNvPicPr/>
                <p:nvPr/>
              </p:nvPicPr>
              <p:blipFill>
                <a:blip r:embed="rId458"/>
                <a:stretch>
                  <a:fillRect/>
                </a:stretch>
              </p:blipFill>
              <p:spPr>
                <a:xfrm>
                  <a:off x="9968842" y="2621912"/>
                  <a:ext cx="209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16841" name="Freihand 116840">
                  <a:extLst>
                    <a:ext uri="{FF2B5EF4-FFF2-40B4-BE49-F238E27FC236}">
                      <a16:creationId xmlns:a16="http://schemas.microsoft.com/office/drawing/2014/main" id="{0DC18420-C0D2-4A67-8271-E96F30DAE9D1}"/>
                    </a:ext>
                  </a:extLst>
                </p14:cNvPr>
                <p14:cNvContentPartPr/>
                <p14:nvPr/>
              </p14:nvContentPartPr>
              <p14:xfrm>
                <a:off x="10229122" y="2518952"/>
                <a:ext cx="207720" cy="235440"/>
              </p14:xfrm>
            </p:contentPart>
          </mc:Choice>
          <mc:Fallback xmlns="">
            <p:pic>
              <p:nvPicPr>
                <p:cNvPr id="116841" name="Freihand 116840">
                  <a:extLst>
                    <a:ext uri="{FF2B5EF4-FFF2-40B4-BE49-F238E27FC236}">
                      <a16:creationId xmlns:a16="http://schemas.microsoft.com/office/drawing/2014/main" id="{0DC18420-C0D2-4A67-8271-E96F30DAE9D1}"/>
                    </a:ext>
                  </a:extLst>
                </p:cNvPr>
                <p:cNvPicPr/>
                <p:nvPr/>
              </p:nvPicPr>
              <p:blipFill>
                <a:blip r:embed="rId460"/>
                <a:stretch>
                  <a:fillRect/>
                </a:stretch>
              </p:blipFill>
              <p:spPr>
                <a:xfrm>
                  <a:off x="10224802" y="2514632"/>
                  <a:ext cx="2163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16842" name="Freihand 116841">
                  <a:extLst>
                    <a:ext uri="{FF2B5EF4-FFF2-40B4-BE49-F238E27FC236}">
                      <a16:creationId xmlns:a16="http://schemas.microsoft.com/office/drawing/2014/main" id="{27880A37-95CE-4366-8B59-D7AE9B57EE28}"/>
                    </a:ext>
                  </a:extLst>
                </p14:cNvPr>
                <p14:cNvContentPartPr/>
                <p14:nvPr/>
              </p14:nvContentPartPr>
              <p14:xfrm>
                <a:off x="10602082" y="2541632"/>
                <a:ext cx="9360" cy="78840"/>
              </p14:xfrm>
            </p:contentPart>
          </mc:Choice>
          <mc:Fallback xmlns="">
            <p:pic>
              <p:nvPicPr>
                <p:cNvPr id="116842" name="Freihand 116841">
                  <a:extLst>
                    <a:ext uri="{FF2B5EF4-FFF2-40B4-BE49-F238E27FC236}">
                      <a16:creationId xmlns:a16="http://schemas.microsoft.com/office/drawing/2014/main" id="{27880A37-95CE-4366-8B59-D7AE9B57EE28}"/>
                    </a:ext>
                  </a:extLst>
                </p:cNvPr>
                <p:cNvPicPr/>
                <p:nvPr/>
              </p:nvPicPr>
              <p:blipFill>
                <a:blip r:embed="rId462"/>
                <a:stretch>
                  <a:fillRect/>
                </a:stretch>
              </p:blipFill>
              <p:spPr>
                <a:xfrm>
                  <a:off x="10597762" y="2537312"/>
                  <a:ext cx="18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16843" name="Freihand 116842">
                  <a:extLst>
                    <a:ext uri="{FF2B5EF4-FFF2-40B4-BE49-F238E27FC236}">
                      <a16:creationId xmlns:a16="http://schemas.microsoft.com/office/drawing/2014/main" id="{27D3F8F2-D3B7-4A9F-AA0C-84706EE2A515}"/>
                    </a:ext>
                  </a:extLst>
                </p14:cNvPr>
                <p14:cNvContentPartPr/>
                <p14:nvPr/>
              </p14:nvContentPartPr>
              <p14:xfrm>
                <a:off x="10534762" y="2496632"/>
                <a:ext cx="135720" cy="74880"/>
              </p14:xfrm>
            </p:contentPart>
          </mc:Choice>
          <mc:Fallback xmlns="">
            <p:pic>
              <p:nvPicPr>
                <p:cNvPr id="116843" name="Freihand 116842">
                  <a:extLst>
                    <a:ext uri="{FF2B5EF4-FFF2-40B4-BE49-F238E27FC236}">
                      <a16:creationId xmlns:a16="http://schemas.microsoft.com/office/drawing/2014/main" id="{27D3F8F2-D3B7-4A9F-AA0C-84706EE2A515}"/>
                    </a:ext>
                  </a:extLst>
                </p:cNvPr>
                <p:cNvPicPr/>
                <p:nvPr/>
              </p:nvPicPr>
              <p:blipFill>
                <a:blip r:embed="rId464"/>
                <a:stretch>
                  <a:fillRect/>
                </a:stretch>
              </p:blipFill>
              <p:spPr>
                <a:xfrm>
                  <a:off x="10530442" y="2492312"/>
                  <a:ext cx="144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16844" name="Freihand 116843">
                  <a:extLst>
                    <a:ext uri="{FF2B5EF4-FFF2-40B4-BE49-F238E27FC236}">
                      <a16:creationId xmlns:a16="http://schemas.microsoft.com/office/drawing/2014/main" id="{7C82BB44-BD41-4CA1-A2DB-F7C087C10C2F}"/>
                    </a:ext>
                  </a:extLst>
                </p14:cNvPr>
                <p14:cNvContentPartPr/>
                <p14:nvPr/>
              </p14:nvContentPartPr>
              <p14:xfrm>
                <a:off x="10722322" y="2504192"/>
                <a:ext cx="7920" cy="100800"/>
              </p14:xfrm>
            </p:contentPart>
          </mc:Choice>
          <mc:Fallback xmlns="">
            <p:pic>
              <p:nvPicPr>
                <p:cNvPr id="116844" name="Freihand 116843">
                  <a:extLst>
                    <a:ext uri="{FF2B5EF4-FFF2-40B4-BE49-F238E27FC236}">
                      <a16:creationId xmlns:a16="http://schemas.microsoft.com/office/drawing/2014/main" id="{7C82BB44-BD41-4CA1-A2DB-F7C087C10C2F}"/>
                    </a:ext>
                  </a:extLst>
                </p:cNvPr>
                <p:cNvPicPr/>
                <p:nvPr/>
              </p:nvPicPr>
              <p:blipFill>
                <a:blip r:embed="rId466"/>
                <a:stretch>
                  <a:fillRect/>
                </a:stretch>
              </p:blipFill>
              <p:spPr>
                <a:xfrm>
                  <a:off x="10718002" y="2499872"/>
                  <a:ext cx="16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16845" name="Freihand 116844">
                  <a:extLst>
                    <a:ext uri="{FF2B5EF4-FFF2-40B4-BE49-F238E27FC236}">
                      <a16:creationId xmlns:a16="http://schemas.microsoft.com/office/drawing/2014/main" id="{AB79149C-7955-4E16-B3BC-F09AB8016591}"/>
                    </a:ext>
                  </a:extLst>
                </p14:cNvPr>
                <p14:cNvContentPartPr/>
                <p14:nvPr/>
              </p14:nvContentPartPr>
              <p14:xfrm>
                <a:off x="10643842" y="2457032"/>
                <a:ext cx="191160" cy="64440"/>
              </p14:xfrm>
            </p:contentPart>
          </mc:Choice>
          <mc:Fallback xmlns="">
            <p:pic>
              <p:nvPicPr>
                <p:cNvPr id="116845" name="Freihand 116844">
                  <a:extLst>
                    <a:ext uri="{FF2B5EF4-FFF2-40B4-BE49-F238E27FC236}">
                      <a16:creationId xmlns:a16="http://schemas.microsoft.com/office/drawing/2014/main" id="{AB79149C-7955-4E16-B3BC-F09AB8016591}"/>
                    </a:ext>
                  </a:extLst>
                </p:cNvPr>
                <p:cNvPicPr/>
                <p:nvPr/>
              </p:nvPicPr>
              <p:blipFill>
                <a:blip r:embed="rId468"/>
                <a:stretch>
                  <a:fillRect/>
                </a:stretch>
              </p:blipFill>
              <p:spPr>
                <a:xfrm>
                  <a:off x="10639522" y="2452712"/>
                  <a:ext cx="199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16847" name="Freihand 116846">
                  <a:extLst>
                    <a:ext uri="{FF2B5EF4-FFF2-40B4-BE49-F238E27FC236}">
                      <a16:creationId xmlns:a16="http://schemas.microsoft.com/office/drawing/2014/main" id="{A5DDE02A-FEE2-4EDC-9D10-CC5ABD6BF4B8}"/>
                    </a:ext>
                  </a:extLst>
                </p14:cNvPr>
                <p14:cNvContentPartPr/>
                <p14:nvPr/>
              </p14:nvContentPartPr>
              <p14:xfrm>
                <a:off x="8250562" y="3107192"/>
                <a:ext cx="143640" cy="37440"/>
              </p14:xfrm>
            </p:contentPart>
          </mc:Choice>
          <mc:Fallback xmlns="">
            <p:pic>
              <p:nvPicPr>
                <p:cNvPr id="116847" name="Freihand 116846">
                  <a:extLst>
                    <a:ext uri="{FF2B5EF4-FFF2-40B4-BE49-F238E27FC236}">
                      <a16:creationId xmlns:a16="http://schemas.microsoft.com/office/drawing/2014/main" id="{A5DDE02A-FEE2-4EDC-9D10-CC5ABD6BF4B8}"/>
                    </a:ext>
                  </a:extLst>
                </p:cNvPr>
                <p:cNvPicPr/>
                <p:nvPr/>
              </p:nvPicPr>
              <p:blipFill>
                <a:blip r:embed="rId470"/>
                <a:stretch>
                  <a:fillRect/>
                </a:stretch>
              </p:blipFill>
              <p:spPr>
                <a:xfrm>
                  <a:off x="8246242" y="3102872"/>
                  <a:ext cx="1522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16848" name="Freihand 116847">
                  <a:extLst>
                    <a:ext uri="{FF2B5EF4-FFF2-40B4-BE49-F238E27FC236}">
                      <a16:creationId xmlns:a16="http://schemas.microsoft.com/office/drawing/2014/main" id="{17BE4ACA-D82E-43F2-9EE8-F953176D1FEE}"/>
                    </a:ext>
                  </a:extLst>
                </p14:cNvPr>
                <p14:cNvContentPartPr/>
                <p14:nvPr/>
              </p14:nvContentPartPr>
              <p14:xfrm>
                <a:off x="8379082" y="2408432"/>
                <a:ext cx="714960" cy="141480"/>
              </p14:xfrm>
            </p:contentPart>
          </mc:Choice>
          <mc:Fallback xmlns="">
            <p:pic>
              <p:nvPicPr>
                <p:cNvPr id="116848" name="Freihand 116847">
                  <a:extLst>
                    <a:ext uri="{FF2B5EF4-FFF2-40B4-BE49-F238E27FC236}">
                      <a16:creationId xmlns:a16="http://schemas.microsoft.com/office/drawing/2014/main" id="{17BE4ACA-D82E-43F2-9EE8-F953176D1FEE}"/>
                    </a:ext>
                  </a:extLst>
                </p:cNvPr>
                <p:cNvPicPr/>
                <p:nvPr/>
              </p:nvPicPr>
              <p:blipFill>
                <a:blip r:embed="rId472"/>
                <a:stretch>
                  <a:fillRect/>
                </a:stretch>
              </p:blipFill>
              <p:spPr>
                <a:xfrm>
                  <a:off x="8374762" y="2404112"/>
                  <a:ext cx="723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16849" name="Freihand 116848">
                  <a:extLst>
                    <a:ext uri="{FF2B5EF4-FFF2-40B4-BE49-F238E27FC236}">
                      <a16:creationId xmlns:a16="http://schemas.microsoft.com/office/drawing/2014/main" id="{0C53D33B-53A9-4608-B318-9A8BAFEE3374}"/>
                    </a:ext>
                  </a:extLst>
                </p14:cNvPr>
                <p14:cNvContentPartPr/>
                <p14:nvPr/>
              </p14:nvContentPartPr>
              <p14:xfrm>
                <a:off x="8489242" y="2981192"/>
                <a:ext cx="191520" cy="239760"/>
              </p14:xfrm>
            </p:contentPart>
          </mc:Choice>
          <mc:Fallback xmlns="">
            <p:pic>
              <p:nvPicPr>
                <p:cNvPr id="116849" name="Freihand 116848">
                  <a:extLst>
                    <a:ext uri="{FF2B5EF4-FFF2-40B4-BE49-F238E27FC236}">
                      <a16:creationId xmlns:a16="http://schemas.microsoft.com/office/drawing/2014/main" id="{0C53D33B-53A9-4608-B318-9A8BAFEE3374}"/>
                    </a:ext>
                  </a:extLst>
                </p:cNvPr>
                <p:cNvPicPr/>
                <p:nvPr/>
              </p:nvPicPr>
              <p:blipFill>
                <a:blip r:embed="rId474"/>
                <a:stretch>
                  <a:fillRect/>
                </a:stretch>
              </p:blipFill>
              <p:spPr>
                <a:xfrm>
                  <a:off x="8484922" y="2976872"/>
                  <a:ext cx="2001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16850" name="Freihand 116849">
                  <a:extLst>
                    <a:ext uri="{FF2B5EF4-FFF2-40B4-BE49-F238E27FC236}">
                      <a16:creationId xmlns:a16="http://schemas.microsoft.com/office/drawing/2014/main" id="{BD60E351-3111-4A9E-99F9-E3E2B5FD9E10}"/>
                    </a:ext>
                  </a:extLst>
                </p14:cNvPr>
                <p14:cNvContentPartPr/>
                <p14:nvPr/>
              </p14:nvContentPartPr>
              <p14:xfrm>
                <a:off x="8635402" y="2971472"/>
                <a:ext cx="19080" cy="11520"/>
              </p14:xfrm>
            </p:contentPart>
          </mc:Choice>
          <mc:Fallback xmlns="">
            <p:pic>
              <p:nvPicPr>
                <p:cNvPr id="116850" name="Freihand 116849">
                  <a:extLst>
                    <a:ext uri="{FF2B5EF4-FFF2-40B4-BE49-F238E27FC236}">
                      <a16:creationId xmlns:a16="http://schemas.microsoft.com/office/drawing/2014/main" id="{BD60E351-3111-4A9E-99F9-E3E2B5FD9E10}"/>
                    </a:ext>
                  </a:extLst>
                </p:cNvPr>
                <p:cNvPicPr/>
                <p:nvPr/>
              </p:nvPicPr>
              <p:blipFill>
                <a:blip r:embed="rId476"/>
                <a:stretch>
                  <a:fillRect/>
                </a:stretch>
              </p:blipFill>
              <p:spPr>
                <a:xfrm>
                  <a:off x="8631082" y="2967152"/>
                  <a:ext cx="27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16851" name="Freihand 116850">
                  <a:extLst>
                    <a:ext uri="{FF2B5EF4-FFF2-40B4-BE49-F238E27FC236}">
                      <a16:creationId xmlns:a16="http://schemas.microsoft.com/office/drawing/2014/main" id="{53D6CEF2-F9F7-4890-B3D7-3DC027DA0D4D}"/>
                    </a:ext>
                  </a:extLst>
                </p14:cNvPr>
                <p14:cNvContentPartPr/>
                <p14:nvPr/>
              </p14:nvContentPartPr>
              <p14:xfrm>
                <a:off x="8680042" y="2942312"/>
                <a:ext cx="88200" cy="158040"/>
              </p14:xfrm>
            </p:contentPart>
          </mc:Choice>
          <mc:Fallback xmlns="">
            <p:pic>
              <p:nvPicPr>
                <p:cNvPr id="116851" name="Freihand 116850">
                  <a:extLst>
                    <a:ext uri="{FF2B5EF4-FFF2-40B4-BE49-F238E27FC236}">
                      <a16:creationId xmlns:a16="http://schemas.microsoft.com/office/drawing/2014/main" id="{53D6CEF2-F9F7-4890-B3D7-3DC027DA0D4D}"/>
                    </a:ext>
                  </a:extLst>
                </p:cNvPr>
                <p:cNvPicPr/>
                <p:nvPr/>
              </p:nvPicPr>
              <p:blipFill>
                <a:blip r:embed="rId478"/>
                <a:stretch>
                  <a:fillRect/>
                </a:stretch>
              </p:blipFill>
              <p:spPr>
                <a:xfrm>
                  <a:off x="8675722" y="2937992"/>
                  <a:ext cx="96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16852" name="Freihand 116851">
                  <a:extLst>
                    <a:ext uri="{FF2B5EF4-FFF2-40B4-BE49-F238E27FC236}">
                      <a16:creationId xmlns:a16="http://schemas.microsoft.com/office/drawing/2014/main" id="{39934BE2-D7DC-4ED5-B792-0E2E72A92A31}"/>
                    </a:ext>
                  </a:extLst>
                </p14:cNvPr>
                <p14:cNvContentPartPr/>
                <p14:nvPr/>
              </p14:nvContentPartPr>
              <p14:xfrm>
                <a:off x="8780122" y="2940512"/>
                <a:ext cx="121680" cy="152280"/>
              </p14:xfrm>
            </p:contentPart>
          </mc:Choice>
          <mc:Fallback xmlns="">
            <p:pic>
              <p:nvPicPr>
                <p:cNvPr id="116852" name="Freihand 116851">
                  <a:extLst>
                    <a:ext uri="{FF2B5EF4-FFF2-40B4-BE49-F238E27FC236}">
                      <a16:creationId xmlns:a16="http://schemas.microsoft.com/office/drawing/2014/main" id="{39934BE2-D7DC-4ED5-B792-0E2E72A92A31}"/>
                    </a:ext>
                  </a:extLst>
                </p:cNvPr>
                <p:cNvPicPr/>
                <p:nvPr/>
              </p:nvPicPr>
              <p:blipFill>
                <a:blip r:embed="rId480"/>
                <a:stretch>
                  <a:fillRect/>
                </a:stretch>
              </p:blipFill>
              <p:spPr>
                <a:xfrm>
                  <a:off x="8775802" y="2936192"/>
                  <a:ext cx="130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16853" name="Freihand 116852">
                  <a:extLst>
                    <a:ext uri="{FF2B5EF4-FFF2-40B4-BE49-F238E27FC236}">
                      <a16:creationId xmlns:a16="http://schemas.microsoft.com/office/drawing/2014/main" id="{0ACCCDC8-1777-4862-A62E-7897B725D305}"/>
                    </a:ext>
                  </a:extLst>
                </p14:cNvPr>
                <p14:cNvContentPartPr/>
                <p14:nvPr/>
              </p14:nvContentPartPr>
              <p14:xfrm>
                <a:off x="8862202" y="2950592"/>
                <a:ext cx="13320" cy="38880"/>
              </p14:xfrm>
            </p:contentPart>
          </mc:Choice>
          <mc:Fallback xmlns="">
            <p:pic>
              <p:nvPicPr>
                <p:cNvPr id="116853" name="Freihand 116852">
                  <a:extLst>
                    <a:ext uri="{FF2B5EF4-FFF2-40B4-BE49-F238E27FC236}">
                      <a16:creationId xmlns:a16="http://schemas.microsoft.com/office/drawing/2014/main" id="{0ACCCDC8-1777-4862-A62E-7897B725D305}"/>
                    </a:ext>
                  </a:extLst>
                </p:cNvPr>
                <p:cNvPicPr/>
                <p:nvPr/>
              </p:nvPicPr>
              <p:blipFill>
                <a:blip r:embed="rId482"/>
                <a:stretch>
                  <a:fillRect/>
                </a:stretch>
              </p:blipFill>
              <p:spPr>
                <a:xfrm>
                  <a:off x="8857882" y="2946272"/>
                  <a:ext cx="21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16854" name="Freihand 116853">
                  <a:extLst>
                    <a:ext uri="{FF2B5EF4-FFF2-40B4-BE49-F238E27FC236}">
                      <a16:creationId xmlns:a16="http://schemas.microsoft.com/office/drawing/2014/main" id="{9BF68E30-CA71-4440-9895-E627EEC5FAD2}"/>
                    </a:ext>
                  </a:extLst>
                </p14:cNvPr>
                <p14:cNvContentPartPr/>
                <p14:nvPr/>
              </p14:nvContentPartPr>
              <p14:xfrm>
                <a:off x="8898922" y="2889032"/>
                <a:ext cx="295920" cy="185040"/>
              </p14:xfrm>
            </p:contentPart>
          </mc:Choice>
          <mc:Fallback xmlns="">
            <p:pic>
              <p:nvPicPr>
                <p:cNvPr id="116854" name="Freihand 116853">
                  <a:extLst>
                    <a:ext uri="{FF2B5EF4-FFF2-40B4-BE49-F238E27FC236}">
                      <a16:creationId xmlns:a16="http://schemas.microsoft.com/office/drawing/2014/main" id="{9BF68E30-CA71-4440-9895-E627EEC5FAD2}"/>
                    </a:ext>
                  </a:extLst>
                </p:cNvPr>
                <p:cNvPicPr/>
                <p:nvPr/>
              </p:nvPicPr>
              <p:blipFill>
                <a:blip r:embed="rId484"/>
                <a:stretch>
                  <a:fillRect/>
                </a:stretch>
              </p:blipFill>
              <p:spPr>
                <a:xfrm>
                  <a:off x="8894602" y="2884712"/>
                  <a:ext cx="3045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16855" name="Freihand 116854">
                  <a:extLst>
                    <a:ext uri="{FF2B5EF4-FFF2-40B4-BE49-F238E27FC236}">
                      <a16:creationId xmlns:a16="http://schemas.microsoft.com/office/drawing/2014/main" id="{574D0119-616C-4AC2-9338-5AC735643720}"/>
                    </a:ext>
                  </a:extLst>
                </p14:cNvPr>
                <p14:cNvContentPartPr/>
                <p14:nvPr/>
              </p14:nvContentPartPr>
              <p14:xfrm>
                <a:off x="9164962" y="2939072"/>
                <a:ext cx="112320" cy="82800"/>
              </p14:xfrm>
            </p:contentPart>
          </mc:Choice>
          <mc:Fallback xmlns="">
            <p:pic>
              <p:nvPicPr>
                <p:cNvPr id="116855" name="Freihand 116854">
                  <a:extLst>
                    <a:ext uri="{FF2B5EF4-FFF2-40B4-BE49-F238E27FC236}">
                      <a16:creationId xmlns:a16="http://schemas.microsoft.com/office/drawing/2014/main" id="{574D0119-616C-4AC2-9338-5AC735643720}"/>
                    </a:ext>
                  </a:extLst>
                </p:cNvPr>
                <p:cNvPicPr/>
                <p:nvPr/>
              </p:nvPicPr>
              <p:blipFill>
                <a:blip r:embed="rId486"/>
                <a:stretch>
                  <a:fillRect/>
                </a:stretch>
              </p:blipFill>
              <p:spPr>
                <a:xfrm>
                  <a:off x="9160642" y="2934752"/>
                  <a:ext cx="120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16856" name="Freihand 116855">
                  <a:extLst>
                    <a:ext uri="{FF2B5EF4-FFF2-40B4-BE49-F238E27FC236}">
                      <a16:creationId xmlns:a16="http://schemas.microsoft.com/office/drawing/2014/main" id="{2E8AF020-103A-40DD-8879-4123C9EE7F2F}"/>
                    </a:ext>
                  </a:extLst>
                </p14:cNvPr>
                <p14:cNvContentPartPr/>
                <p14:nvPr/>
              </p14:nvContentPartPr>
              <p14:xfrm>
                <a:off x="9319762" y="2884352"/>
                <a:ext cx="76320" cy="138960"/>
              </p14:xfrm>
            </p:contentPart>
          </mc:Choice>
          <mc:Fallback xmlns="">
            <p:pic>
              <p:nvPicPr>
                <p:cNvPr id="116856" name="Freihand 116855">
                  <a:extLst>
                    <a:ext uri="{FF2B5EF4-FFF2-40B4-BE49-F238E27FC236}">
                      <a16:creationId xmlns:a16="http://schemas.microsoft.com/office/drawing/2014/main" id="{2E8AF020-103A-40DD-8879-4123C9EE7F2F}"/>
                    </a:ext>
                  </a:extLst>
                </p:cNvPr>
                <p:cNvPicPr/>
                <p:nvPr/>
              </p:nvPicPr>
              <p:blipFill>
                <a:blip r:embed="rId488"/>
                <a:stretch>
                  <a:fillRect/>
                </a:stretch>
              </p:blipFill>
              <p:spPr>
                <a:xfrm>
                  <a:off x="9315442" y="2880032"/>
                  <a:ext cx="84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16857" name="Freihand 116856">
                  <a:extLst>
                    <a:ext uri="{FF2B5EF4-FFF2-40B4-BE49-F238E27FC236}">
                      <a16:creationId xmlns:a16="http://schemas.microsoft.com/office/drawing/2014/main" id="{41AEC9E1-4A58-467F-ADD2-A01DFA3DE586}"/>
                    </a:ext>
                  </a:extLst>
                </p14:cNvPr>
                <p14:cNvContentPartPr/>
                <p14:nvPr/>
              </p14:nvContentPartPr>
              <p14:xfrm>
                <a:off x="9335962" y="2878952"/>
                <a:ext cx="169920" cy="106200"/>
              </p14:xfrm>
            </p:contentPart>
          </mc:Choice>
          <mc:Fallback xmlns="">
            <p:pic>
              <p:nvPicPr>
                <p:cNvPr id="116857" name="Freihand 116856">
                  <a:extLst>
                    <a:ext uri="{FF2B5EF4-FFF2-40B4-BE49-F238E27FC236}">
                      <a16:creationId xmlns:a16="http://schemas.microsoft.com/office/drawing/2014/main" id="{41AEC9E1-4A58-467F-ADD2-A01DFA3DE586}"/>
                    </a:ext>
                  </a:extLst>
                </p:cNvPr>
                <p:cNvPicPr/>
                <p:nvPr/>
              </p:nvPicPr>
              <p:blipFill>
                <a:blip r:embed="rId490"/>
                <a:stretch>
                  <a:fillRect/>
                </a:stretch>
              </p:blipFill>
              <p:spPr>
                <a:xfrm>
                  <a:off x="9331642" y="2874632"/>
                  <a:ext cx="178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16858" name="Freihand 116857">
                  <a:extLst>
                    <a:ext uri="{FF2B5EF4-FFF2-40B4-BE49-F238E27FC236}">
                      <a16:creationId xmlns:a16="http://schemas.microsoft.com/office/drawing/2014/main" id="{487A0F48-B9AD-4FD2-9A02-5E1B95328160}"/>
                    </a:ext>
                  </a:extLst>
                </p14:cNvPr>
                <p14:cNvContentPartPr/>
                <p14:nvPr/>
              </p14:nvContentPartPr>
              <p14:xfrm>
                <a:off x="9542242" y="2906312"/>
                <a:ext cx="7920" cy="67680"/>
              </p14:xfrm>
            </p:contentPart>
          </mc:Choice>
          <mc:Fallback xmlns="">
            <p:pic>
              <p:nvPicPr>
                <p:cNvPr id="116858" name="Freihand 116857">
                  <a:extLst>
                    <a:ext uri="{FF2B5EF4-FFF2-40B4-BE49-F238E27FC236}">
                      <a16:creationId xmlns:a16="http://schemas.microsoft.com/office/drawing/2014/main" id="{487A0F48-B9AD-4FD2-9A02-5E1B95328160}"/>
                    </a:ext>
                  </a:extLst>
                </p:cNvPr>
                <p:cNvPicPr/>
                <p:nvPr/>
              </p:nvPicPr>
              <p:blipFill>
                <a:blip r:embed="rId492"/>
                <a:stretch>
                  <a:fillRect/>
                </a:stretch>
              </p:blipFill>
              <p:spPr>
                <a:xfrm>
                  <a:off x="9537922" y="2901992"/>
                  <a:ext cx="16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16860" name="Freihand 116859">
                  <a:extLst>
                    <a:ext uri="{FF2B5EF4-FFF2-40B4-BE49-F238E27FC236}">
                      <a16:creationId xmlns:a16="http://schemas.microsoft.com/office/drawing/2014/main" id="{409B0249-D629-4F58-8386-80623D025332}"/>
                    </a:ext>
                  </a:extLst>
                </p14:cNvPr>
                <p14:cNvContentPartPr/>
                <p14:nvPr/>
              </p14:nvContentPartPr>
              <p14:xfrm>
                <a:off x="9659242" y="2848712"/>
                <a:ext cx="11160" cy="83880"/>
              </p14:xfrm>
            </p:contentPart>
          </mc:Choice>
          <mc:Fallback xmlns="">
            <p:pic>
              <p:nvPicPr>
                <p:cNvPr id="116860" name="Freihand 116859">
                  <a:extLst>
                    <a:ext uri="{FF2B5EF4-FFF2-40B4-BE49-F238E27FC236}">
                      <a16:creationId xmlns:a16="http://schemas.microsoft.com/office/drawing/2014/main" id="{409B0249-D629-4F58-8386-80623D025332}"/>
                    </a:ext>
                  </a:extLst>
                </p:cNvPr>
                <p:cNvPicPr/>
                <p:nvPr/>
              </p:nvPicPr>
              <p:blipFill>
                <a:blip r:embed="rId494"/>
                <a:stretch>
                  <a:fillRect/>
                </a:stretch>
              </p:blipFill>
              <p:spPr>
                <a:xfrm>
                  <a:off x="9654922" y="2844392"/>
                  <a:ext cx="19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16861" name="Freihand 116860">
                  <a:extLst>
                    <a:ext uri="{FF2B5EF4-FFF2-40B4-BE49-F238E27FC236}">
                      <a16:creationId xmlns:a16="http://schemas.microsoft.com/office/drawing/2014/main" id="{E7145270-7635-496B-ADC5-C9914C84D1CD}"/>
                    </a:ext>
                  </a:extLst>
                </p14:cNvPr>
                <p14:cNvContentPartPr/>
                <p14:nvPr/>
              </p14:nvContentPartPr>
              <p14:xfrm>
                <a:off x="9592642" y="2801192"/>
                <a:ext cx="137880" cy="146880"/>
              </p14:xfrm>
            </p:contentPart>
          </mc:Choice>
          <mc:Fallback xmlns="">
            <p:pic>
              <p:nvPicPr>
                <p:cNvPr id="116861" name="Freihand 116860">
                  <a:extLst>
                    <a:ext uri="{FF2B5EF4-FFF2-40B4-BE49-F238E27FC236}">
                      <a16:creationId xmlns:a16="http://schemas.microsoft.com/office/drawing/2014/main" id="{E7145270-7635-496B-ADC5-C9914C84D1CD}"/>
                    </a:ext>
                  </a:extLst>
                </p:cNvPr>
                <p:cNvPicPr/>
                <p:nvPr/>
              </p:nvPicPr>
              <p:blipFill>
                <a:blip r:embed="rId496"/>
                <a:stretch>
                  <a:fillRect/>
                </a:stretch>
              </p:blipFill>
              <p:spPr>
                <a:xfrm>
                  <a:off x="9588322" y="2796872"/>
                  <a:ext cx="146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16862" name="Freihand 116861">
                  <a:extLst>
                    <a:ext uri="{FF2B5EF4-FFF2-40B4-BE49-F238E27FC236}">
                      <a16:creationId xmlns:a16="http://schemas.microsoft.com/office/drawing/2014/main" id="{B9EC1528-6BF1-41D0-A6CC-DD16846EA2FF}"/>
                    </a:ext>
                  </a:extLst>
                </p14:cNvPr>
                <p14:cNvContentPartPr/>
                <p14:nvPr/>
              </p14:nvContentPartPr>
              <p14:xfrm>
                <a:off x="9740962" y="2842592"/>
                <a:ext cx="99360" cy="84960"/>
              </p14:xfrm>
            </p:contentPart>
          </mc:Choice>
          <mc:Fallback xmlns="">
            <p:pic>
              <p:nvPicPr>
                <p:cNvPr id="116862" name="Freihand 116861">
                  <a:extLst>
                    <a:ext uri="{FF2B5EF4-FFF2-40B4-BE49-F238E27FC236}">
                      <a16:creationId xmlns:a16="http://schemas.microsoft.com/office/drawing/2014/main" id="{B9EC1528-6BF1-41D0-A6CC-DD16846EA2FF}"/>
                    </a:ext>
                  </a:extLst>
                </p:cNvPr>
                <p:cNvPicPr/>
                <p:nvPr/>
              </p:nvPicPr>
              <p:blipFill>
                <a:blip r:embed="rId498"/>
                <a:stretch>
                  <a:fillRect/>
                </a:stretch>
              </p:blipFill>
              <p:spPr>
                <a:xfrm>
                  <a:off x="9736642" y="2838272"/>
                  <a:ext cx="108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16863" name="Freihand 116862">
                  <a:extLst>
                    <a:ext uri="{FF2B5EF4-FFF2-40B4-BE49-F238E27FC236}">
                      <a16:creationId xmlns:a16="http://schemas.microsoft.com/office/drawing/2014/main" id="{13881441-B9CF-40EC-9C00-EFEFE5030E9A}"/>
                    </a:ext>
                  </a:extLst>
                </p14:cNvPr>
                <p14:cNvContentPartPr/>
                <p14:nvPr/>
              </p14:nvContentPartPr>
              <p14:xfrm>
                <a:off x="9841762" y="2818832"/>
                <a:ext cx="51120" cy="113040"/>
              </p14:xfrm>
            </p:contentPart>
          </mc:Choice>
          <mc:Fallback xmlns="">
            <p:pic>
              <p:nvPicPr>
                <p:cNvPr id="116863" name="Freihand 116862">
                  <a:extLst>
                    <a:ext uri="{FF2B5EF4-FFF2-40B4-BE49-F238E27FC236}">
                      <a16:creationId xmlns:a16="http://schemas.microsoft.com/office/drawing/2014/main" id="{13881441-B9CF-40EC-9C00-EFEFE5030E9A}"/>
                    </a:ext>
                  </a:extLst>
                </p:cNvPr>
                <p:cNvPicPr/>
                <p:nvPr/>
              </p:nvPicPr>
              <p:blipFill>
                <a:blip r:embed="rId500"/>
                <a:stretch>
                  <a:fillRect/>
                </a:stretch>
              </p:blipFill>
              <p:spPr>
                <a:xfrm>
                  <a:off x="9837442" y="2814512"/>
                  <a:ext cx="59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16864" name="Freihand 116863">
                  <a:extLst>
                    <a:ext uri="{FF2B5EF4-FFF2-40B4-BE49-F238E27FC236}">
                      <a16:creationId xmlns:a16="http://schemas.microsoft.com/office/drawing/2014/main" id="{9848687F-5787-442E-AA30-223A9E464611}"/>
                    </a:ext>
                  </a:extLst>
                </p14:cNvPr>
                <p14:cNvContentPartPr/>
                <p14:nvPr/>
              </p14:nvContentPartPr>
              <p14:xfrm>
                <a:off x="9940042" y="2824952"/>
                <a:ext cx="11880" cy="101880"/>
              </p14:xfrm>
            </p:contentPart>
          </mc:Choice>
          <mc:Fallback xmlns="">
            <p:pic>
              <p:nvPicPr>
                <p:cNvPr id="116864" name="Freihand 116863">
                  <a:extLst>
                    <a:ext uri="{FF2B5EF4-FFF2-40B4-BE49-F238E27FC236}">
                      <a16:creationId xmlns:a16="http://schemas.microsoft.com/office/drawing/2014/main" id="{9848687F-5787-442E-AA30-223A9E464611}"/>
                    </a:ext>
                  </a:extLst>
                </p:cNvPr>
                <p:cNvPicPr/>
                <p:nvPr/>
              </p:nvPicPr>
              <p:blipFill>
                <a:blip r:embed="rId502"/>
                <a:stretch>
                  <a:fillRect/>
                </a:stretch>
              </p:blipFill>
              <p:spPr>
                <a:xfrm>
                  <a:off x="9935722" y="2820632"/>
                  <a:ext cx="20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16865" name="Freihand 116864">
                  <a:extLst>
                    <a:ext uri="{FF2B5EF4-FFF2-40B4-BE49-F238E27FC236}">
                      <a16:creationId xmlns:a16="http://schemas.microsoft.com/office/drawing/2014/main" id="{55E1497B-BADB-476B-B280-5994B3501309}"/>
                    </a:ext>
                  </a:extLst>
                </p14:cNvPr>
                <p14:cNvContentPartPr/>
                <p14:nvPr/>
              </p14:nvContentPartPr>
              <p14:xfrm>
                <a:off x="9930682" y="2782832"/>
                <a:ext cx="9360" cy="11520"/>
              </p14:xfrm>
            </p:contentPart>
          </mc:Choice>
          <mc:Fallback xmlns="">
            <p:pic>
              <p:nvPicPr>
                <p:cNvPr id="116865" name="Freihand 116864">
                  <a:extLst>
                    <a:ext uri="{FF2B5EF4-FFF2-40B4-BE49-F238E27FC236}">
                      <a16:creationId xmlns:a16="http://schemas.microsoft.com/office/drawing/2014/main" id="{55E1497B-BADB-476B-B280-5994B3501309}"/>
                    </a:ext>
                  </a:extLst>
                </p:cNvPr>
                <p:cNvPicPr/>
                <p:nvPr/>
              </p:nvPicPr>
              <p:blipFill>
                <a:blip r:embed="rId504"/>
                <a:stretch>
                  <a:fillRect/>
                </a:stretch>
              </p:blipFill>
              <p:spPr>
                <a:xfrm>
                  <a:off x="9926362" y="2778512"/>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16866" name="Freihand 116865">
                  <a:extLst>
                    <a:ext uri="{FF2B5EF4-FFF2-40B4-BE49-F238E27FC236}">
                      <a16:creationId xmlns:a16="http://schemas.microsoft.com/office/drawing/2014/main" id="{E554B10B-EBCA-4890-9204-A1DDE2E6BC4D}"/>
                    </a:ext>
                  </a:extLst>
                </p14:cNvPr>
                <p14:cNvContentPartPr/>
                <p14:nvPr/>
              </p14:nvContentPartPr>
              <p14:xfrm>
                <a:off x="9982882" y="2764832"/>
                <a:ext cx="210240" cy="115200"/>
              </p14:xfrm>
            </p:contentPart>
          </mc:Choice>
          <mc:Fallback xmlns="">
            <p:pic>
              <p:nvPicPr>
                <p:cNvPr id="116866" name="Freihand 116865">
                  <a:extLst>
                    <a:ext uri="{FF2B5EF4-FFF2-40B4-BE49-F238E27FC236}">
                      <a16:creationId xmlns:a16="http://schemas.microsoft.com/office/drawing/2014/main" id="{E554B10B-EBCA-4890-9204-A1DDE2E6BC4D}"/>
                    </a:ext>
                  </a:extLst>
                </p:cNvPr>
                <p:cNvPicPr/>
                <p:nvPr/>
              </p:nvPicPr>
              <p:blipFill>
                <a:blip r:embed="rId506"/>
                <a:stretch>
                  <a:fillRect/>
                </a:stretch>
              </p:blipFill>
              <p:spPr>
                <a:xfrm>
                  <a:off x="9978562" y="2760512"/>
                  <a:ext cx="218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16867" name="Freihand 116866">
                  <a:extLst>
                    <a:ext uri="{FF2B5EF4-FFF2-40B4-BE49-F238E27FC236}">
                      <a16:creationId xmlns:a16="http://schemas.microsoft.com/office/drawing/2014/main" id="{DE4E314D-4D11-443B-94E4-5729DA2C1D4C}"/>
                    </a:ext>
                  </a:extLst>
                </p14:cNvPr>
                <p14:cNvContentPartPr/>
                <p14:nvPr/>
              </p14:nvContentPartPr>
              <p14:xfrm>
                <a:off x="10290682" y="2682392"/>
                <a:ext cx="315000" cy="257400"/>
              </p14:xfrm>
            </p:contentPart>
          </mc:Choice>
          <mc:Fallback xmlns="">
            <p:pic>
              <p:nvPicPr>
                <p:cNvPr id="116867" name="Freihand 116866">
                  <a:extLst>
                    <a:ext uri="{FF2B5EF4-FFF2-40B4-BE49-F238E27FC236}">
                      <a16:creationId xmlns:a16="http://schemas.microsoft.com/office/drawing/2014/main" id="{DE4E314D-4D11-443B-94E4-5729DA2C1D4C}"/>
                    </a:ext>
                  </a:extLst>
                </p:cNvPr>
                <p:cNvPicPr/>
                <p:nvPr/>
              </p:nvPicPr>
              <p:blipFill>
                <a:blip r:embed="rId508"/>
                <a:stretch>
                  <a:fillRect/>
                </a:stretch>
              </p:blipFill>
              <p:spPr>
                <a:xfrm>
                  <a:off x="10286362" y="2678072"/>
                  <a:ext cx="3236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16868" name="Freihand 116867">
                  <a:extLst>
                    <a:ext uri="{FF2B5EF4-FFF2-40B4-BE49-F238E27FC236}">
                      <a16:creationId xmlns:a16="http://schemas.microsoft.com/office/drawing/2014/main" id="{E8FF2276-E7B9-44F8-AA7C-296DBFDA9D4E}"/>
                    </a:ext>
                  </a:extLst>
                </p14:cNvPr>
                <p14:cNvContentPartPr/>
                <p14:nvPr/>
              </p14:nvContentPartPr>
              <p14:xfrm>
                <a:off x="10683442" y="2631992"/>
                <a:ext cx="155880" cy="142560"/>
              </p14:xfrm>
            </p:contentPart>
          </mc:Choice>
          <mc:Fallback xmlns="">
            <p:pic>
              <p:nvPicPr>
                <p:cNvPr id="116868" name="Freihand 116867">
                  <a:extLst>
                    <a:ext uri="{FF2B5EF4-FFF2-40B4-BE49-F238E27FC236}">
                      <a16:creationId xmlns:a16="http://schemas.microsoft.com/office/drawing/2014/main" id="{E8FF2276-E7B9-44F8-AA7C-296DBFDA9D4E}"/>
                    </a:ext>
                  </a:extLst>
                </p:cNvPr>
                <p:cNvPicPr/>
                <p:nvPr/>
              </p:nvPicPr>
              <p:blipFill>
                <a:blip r:embed="rId510"/>
                <a:stretch>
                  <a:fillRect/>
                </a:stretch>
              </p:blipFill>
              <p:spPr>
                <a:xfrm>
                  <a:off x="10679122" y="2627672"/>
                  <a:ext cx="164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16869" name="Freihand 116868">
                  <a:extLst>
                    <a:ext uri="{FF2B5EF4-FFF2-40B4-BE49-F238E27FC236}">
                      <a16:creationId xmlns:a16="http://schemas.microsoft.com/office/drawing/2014/main" id="{FC39CCE7-0856-443C-8624-0393A6F95426}"/>
                    </a:ext>
                  </a:extLst>
                </p14:cNvPr>
                <p14:cNvContentPartPr/>
                <p14:nvPr/>
              </p14:nvContentPartPr>
              <p14:xfrm>
                <a:off x="10791082" y="2667272"/>
                <a:ext cx="102960" cy="81000"/>
              </p14:xfrm>
            </p:contentPart>
          </mc:Choice>
          <mc:Fallback xmlns="">
            <p:pic>
              <p:nvPicPr>
                <p:cNvPr id="116869" name="Freihand 116868">
                  <a:extLst>
                    <a:ext uri="{FF2B5EF4-FFF2-40B4-BE49-F238E27FC236}">
                      <a16:creationId xmlns:a16="http://schemas.microsoft.com/office/drawing/2014/main" id="{FC39CCE7-0856-443C-8624-0393A6F95426}"/>
                    </a:ext>
                  </a:extLst>
                </p:cNvPr>
                <p:cNvPicPr/>
                <p:nvPr/>
              </p:nvPicPr>
              <p:blipFill>
                <a:blip r:embed="rId512"/>
                <a:stretch>
                  <a:fillRect/>
                </a:stretch>
              </p:blipFill>
              <p:spPr>
                <a:xfrm>
                  <a:off x="10786762" y="2662952"/>
                  <a:ext cx="111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16870" name="Freihand 116869">
                  <a:extLst>
                    <a:ext uri="{FF2B5EF4-FFF2-40B4-BE49-F238E27FC236}">
                      <a16:creationId xmlns:a16="http://schemas.microsoft.com/office/drawing/2014/main" id="{49756B8D-6961-4459-AF64-50BE66B9C838}"/>
                    </a:ext>
                  </a:extLst>
                </p14:cNvPr>
                <p14:cNvContentPartPr/>
                <p14:nvPr/>
              </p14:nvContentPartPr>
              <p14:xfrm>
                <a:off x="10899802" y="2648912"/>
                <a:ext cx="289080" cy="214200"/>
              </p14:xfrm>
            </p:contentPart>
          </mc:Choice>
          <mc:Fallback xmlns="">
            <p:pic>
              <p:nvPicPr>
                <p:cNvPr id="116870" name="Freihand 116869">
                  <a:extLst>
                    <a:ext uri="{FF2B5EF4-FFF2-40B4-BE49-F238E27FC236}">
                      <a16:creationId xmlns:a16="http://schemas.microsoft.com/office/drawing/2014/main" id="{49756B8D-6961-4459-AF64-50BE66B9C838}"/>
                    </a:ext>
                  </a:extLst>
                </p:cNvPr>
                <p:cNvPicPr/>
                <p:nvPr/>
              </p:nvPicPr>
              <p:blipFill>
                <a:blip r:embed="rId514"/>
                <a:stretch>
                  <a:fillRect/>
                </a:stretch>
              </p:blipFill>
              <p:spPr>
                <a:xfrm>
                  <a:off x="10895482" y="2644592"/>
                  <a:ext cx="297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16871" name="Freihand 116870">
                  <a:extLst>
                    <a:ext uri="{FF2B5EF4-FFF2-40B4-BE49-F238E27FC236}">
                      <a16:creationId xmlns:a16="http://schemas.microsoft.com/office/drawing/2014/main" id="{423CA170-EBFF-4678-8C7A-89C6B14217D3}"/>
                    </a:ext>
                  </a:extLst>
                </p14:cNvPr>
                <p14:cNvContentPartPr/>
                <p14:nvPr/>
              </p14:nvContentPartPr>
              <p14:xfrm>
                <a:off x="11218762" y="2617592"/>
                <a:ext cx="140040" cy="66960"/>
              </p14:xfrm>
            </p:contentPart>
          </mc:Choice>
          <mc:Fallback xmlns="">
            <p:pic>
              <p:nvPicPr>
                <p:cNvPr id="116871" name="Freihand 116870">
                  <a:extLst>
                    <a:ext uri="{FF2B5EF4-FFF2-40B4-BE49-F238E27FC236}">
                      <a16:creationId xmlns:a16="http://schemas.microsoft.com/office/drawing/2014/main" id="{423CA170-EBFF-4678-8C7A-89C6B14217D3}"/>
                    </a:ext>
                  </a:extLst>
                </p:cNvPr>
                <p:cNvPicPr/>
                <p:nvPr/>
              </p:nvPicPr>
              <p:blipFill>
                <a:blip r:embed="rId516"/>
                <a:stretch>
                  <a:fillRect/>
                </a:stretch>
              </p:blipFill>
              <p:spPr>
                <a:xfrm>
                  <a:off x="11214442" y="2613272"/>
                  <a:ext cx="148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16872" name="Freihand 116871">
                  <a:extLst>
                    <a:ext uri="{FF2B5EF4-FFF2-40B4-BE49-F238E27FC236}">
                      <a16:creationId xmlns:a16="http://schemas.microsoft.com/office/drawing/2014/main" id="{B9DE7CB8-A9DC-40B9-8779-C07C89C7AE46}"/>
                    </a:ext>
                  </a:extLst>
                </p14:cNvPr>
                <p14:cNvContentPartPr/>
                <p14:nvPr/>
              </p14:nvContentPartPr>
              <p14:xfrm>
                <a:off x="11413882" y="2564672"/>
                <a:ext cx="85680" cy="75600"/>
              </p14:xfrm>
            </p:contentPart>
          </mc:Choice>
          <mc:Fallback xmlns="">
            <p:pic>
              <p:nvPicPr>
                <p:cNvPr id="116872" name="Freihand 116871">
                  <a:extLst>
                    <a:ext uri="{FF2B5EF4-FFF2-40B4-BE49-F238E27FC236}">
                      <a16:creationId xmlns:a16="http://schemas.microsoft.com/office/drawing/2014/main" id="{B9DE7CB8-A9DC-40B9-8779-C07C89C7AE46}"/>
                    </a:ext>
                  </a:extLst>
                </p:cNvPr>
                <p:cNvPicPr/>
                <p:nvPr/>
              </p:nvPicPr>
              <p:blipFill>
                <a:blip r:embed="rId518"/>
                <a:stretch>
                  <a:fillRect/>
                </a:stretch>
              </p:blipFill>
              <p:spPr>
                <a:xfrm>
                  <a:off x="11409562" y="2560352"/>
                  <a:ext cx="94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16873" name="Freihand 116872">
                  <a:extLst>
                    <a:ext uri="{FF2B5EF4-FFF2-40B4-BE49-F238E27FC236}">
                      <a16:creationId xmlns:a16="http://schemas.microsoft.com/office/drawing/2014/main" id="{E237BD7C-A15F-4DB8-83C5-E14B9C7ED998}"/>
                    </a:ext>
                  </a:extLst>
                </p14:cNvPr>
                <p14:cNvContentPartPr/>
                <p14:nvPr/>
              </p14:nvContentPartPr>
              <p14:xfrm>
                <a:off x="11495602" y="2513552"/>
                <a:ext cx="337680" cy="91800"/>
              </p14:xfrm>
            </p:contentPart>
          </mc:Choice>
          <mc:Fallback xmlns="">
            <p:pic>
              <p:nvPicPr>
                <p:cNvPr id="116873" name="Freihand 116872">
                  <a:extLst>
                    <a:ext uri="{FF2B5EF4-FFF2-40B4-BE49-F238E27FC236}">
                      <a16:creationId xmlns:a16="http://schemas.microsoft.com/office/drawing/2014/main" id="{E237BD7C-A15F-4DB8-83C5-E14B9C7ED998}"/>
                    </a:ext>
                  </a:extLst>
                </p:cNvPr>
                <p:cNvPicPr/>
                <p:nvPr/>
              </p:nvPicPr>
              <p:blipFill>
                <a:blip r:embed="rId520"/>
                <a:stretch>
                  <a:fillRect/>
                </a:stretch>
              </p:blipFill>
              <p:spPr>
                <a:xfrm>
                  <a:off x="11491282" y="2509232"/>
                  <a:ext cx="346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16874" name="Freihand 116873">
                  <a:extLst>
                    <a:ext uri="{FF2B5EF4-FFF2-40B4-BE49-F238E27FC236}">
                      <a16:creationId xmlns:a16="http://schemas.microsoft.com/office/drawing/2014/main" id="{362C2979-7A21-4963-91C5-C230E494B6F0}"/>
                    </a:ext>
                  </a:extLst>
                </p14:cNvPr>
                <p14:cNvContentPartPr/>
                <p14:nvPr/>
              </p14:nvContentPartPr>
              <p14:xfrm>
                <a:off x="11793322" y="2471072"/>
                <a:ext cx="20880" cy="1800"/>
              </p14:xfrm>
            </p:contentPart>
          </mc:Choice>
          <mc:Fallback xmlns="">
            <p:pic>
              <p:nvPicPr>
                <p:cNvPr id="116874" name="Freihand 116873">
                  <a:extLst>
                    <a:ext uri="{FF2B5EF4-FFF2-40B4-BE49-F238E27FC236}">
                      <a16:creationId xmlns:a16="http://schemas.microsoft.com/office/drawing/2014/main" id="{362C2979-7A21-4963-91C5-C230E494B6F0}"/>
                    </a:ext>
                  </a:extLst>
                </p:cNvPr>
                <p:cNvPicPr/>
                <p:nvPr/>
              </p:nvPicPr>
              <p:blipFill>
                <a:blip r:embed="rId16"/>
                <a:stretch>
                  <a:fillRect/>
                </a:stretch>
              </p:blipFill>
              <p:spPr>
                <a:xfrm>
                  <a:off x="11789002" y="2466752"/>
                  <a:ext cx="29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16875" name="Freihand 116874">
                  <a:extLst>
                    <a:ext uri="{FF2B5EF4-FFF2-40B4-BE49-F238E27FC236}">
                      <a16:creationId xmlns:a16="http://schemas.microsoft.com/office/drawing/2014/main" id="{1D79425A-FF94-4265-9717-9F1045BA9A30}"/>
                    </a:ext>
                  </a:extLst>
                </p14:cNvPr>
                <p14:cNvContentPartPr/>
                <p14:nvPr/>
              </p14:nvContentPartPr>
              <p14:xfrm>
                <a:off x="8542162" y="3301952"/>
                <a:ext cx="193320" cy="83160"/>
              </p14:xfrm>
            </p:contentPart>
          </mc:Choice>
          <mc:Fallback xmlns="">
            <p:pic>
              <p:nvPicPr>
                <p:cNvPr id="116875" name="Freihand 116874">
                  <a:extLst>
                    <a:ext uri="{FF2B5EF4-FFF2-40B4-BE49-F238E27FC236}">
                      <a16:creationId xmlns:a16="http://schemas.microsoft.com/office/drawing/2014/main" id="{1D79425A-FF94-4265-9717-9F1045BA9A30}"/>
                    </a:ext>
                  </a:extLst>
                </p:cNvPr>
                <p:cNvPicPr/>
                <p:nvPr/>
              </p:nvPicPr>
              <p:blipFill>
                <a:blip r:embed="rId523"/>
                <a:stretch>
                  <a:fillRect/>
                </a:stretch>
              </p:blipFill>
              <p:spPr>
                <a:xfrm>
                  <a:off x="8537842" y="3297632"/>
                  <a:ext cx="201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16876" name="Freihand 116875">
                  <a:extLst>
                    <a:ext uri="{FF2B5EF4-FFF2-40B4-BE49-F238E27FC236}">
                      <a16:creationId xmlns:a16="http://schemas.microsoft.com/office/drawing/2014/main" id="{FEFCCBC8-8760-49D8-9A73-FF8807D0F58F}"/>
                    </a:ext>
                  </a:extLst>
                </p14:cNvPr>
                <p14:cNvContentPartPr/>
                <p14:nvPr/>
              </p14:nvContentPartPr>
              <p14:xfrm>
                <a:off x="8712442" y="3246872"/>
                <a:ext cx="28800" cy="13680"/>
              </p14:xfrm>
            </p:contentPart>
          </mc:Choice>
          <mc:Fallback xmlns="">
            <p:pic>
              <p:nvPicPr>
                <p:cNvPr id="116876" name="Freihand 116875">
                  <a:extLst>
                    <a:ext uri="{FF2B5EF4-FFF2-40B4-BE49-F238E27FC236}">
                      <a16:creationId xmlns:a16="http://schemas.microsoft.com/office/drawing/2014/main" id="{FEFCCBC8-8760-49D8-9A73-FF8807D0F58F}"/>
                    </a:ext>
                  </a:extLst>
                </p:cNvPr>
                <p:cNvPicPr/>
                <p:nvPr/>
              </p:nvPicPr>
              <p:blipFill>
                <a:blip r:embed="rId525"/>
                <a:stretch>
                  <a:fillRect/>
                </a:stretch>
              </p:blipFill>
              <p:spPr>
                <a:xfrm>
                  <a:off x="8708122" y="3242552"/>
                  <a:ext cx="37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16877" name="Freihand 116876">
                  <a:extLst>
                    <a:ext uri="{FF2B5EF4-FFF2-40B4-BE49-F238E27FC236}">
                      <a16:creationId xmlns:a16="http://schemas.microsoft.com/office/drawing/2014/main" id="{9D612F44-FF9A-43B2-BF4A-11DAC6810109}"/>
                    </a:ext>
                  </a:extLst>
                </p14:cNvPr>
                <p14:cNvContentPartPr/>
                <p14:nvPr/>
              </p14:nvContentPartPr>
              <p14:xfrm>
                <a:off x="8829082" y="3195032"/>
                <a:ext cx="101880" cy="139680"/>
              </p14:xfrm>
            </p:contentPart>
          </mc:Choice>
          <mc:Fallback xmlns="">
            <p:pic>
              <p:nvPicPr>
                <p:cNvPr id="116877" name="Freihand 116876">
                  <a:extLst>
                    <a:ext uri="{FF2B5EF4-FFF2-40B4-BE49-F238E27FC236}">
                      <a16:creationId xmlns:a16="http://schemas.microsoft.com/office/drawing/2014/main" id="{9D612F44-FF9A-43B2-BF4A-11DAC6810109}"/>
                    </a:ext>
                  </a:extLst>
                </p:cNvPr>
                <p:cNvPicPr/>
                <p:nvPr/>
              </p:nvPicPr>
              <p:blipFill>
                <a:blip r:embed="rId527"/>
                <a:stretch>
                  <a:fillRect/>
                </a:stretch>
              </p:blipFill>
              <p:spPr>
                <a:xfrm>
                  <a:off x="8824762" y="3190712"/>
                  <a:ext cx="110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16878" name="Freihand 116877">
                  <a:extLst>
                    <a:ext uri="{FF2B5EF4-FFF2-40B4-BE49-F238E27FC236}">
                      <a16:creationId xmlns:a16="http://schemas.microsoft.com/office/drawing/2014/main" id="{FCCCF8B7-365C-403E-92C0-8E894DC9BE2E}"/>
                    </a:ext>
                  </a:extLst>
                </p14:cNvPr>
                <p14:cNvContentPartPr/>
                <p14:nvPr/>
              </p14:nvContentPartPr>
              <p14:xfrm>
                <a:off x="8973802" y="3231392"/>
                <a:ext cx="133200" cy="60120"/>
              </p14:xfrm>
            </p:contentPart>
          </mc:Choice>
          <mc:Fallback xmlns="">
            <p:pic>
              <p:nvPicPr>
                <p:cNvPr id="116878" name="Freihand 116877">
                  <a:extLst>
                    <a:ext uri="{FF2B5EF4-FFF2-40B4-BE49-F238E27FC236}">
                      <a16:creationId xmlns:a16="http://schemas.microsoft.com/office/drawing/2014/main" id="{FCCCF8B7-365C-403E-92C0-8E894DC9BE2E}"/>
                    </a:ext>
                  </a:extLst>
                </p:cNvPr>
                <p:cNvPicPr/>
                <p:nvPr/>
              </p:nvPicPr>
              <p:blipFill>
                <a:blip r:embed="rId529"/>
                <a:stretch>
                  <a:fillRect/>
                </a:stretch>
              </p:blipFill>
              <p:spPr>
                <a:xfrm>
                  <a:off x="8969482" y="3227072"/>
                  <a:ext cx="141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16879" name="Freihand 116878">
                  <a:extLst>
                    <a:ext uri="{FF2B5EF4-FFF2-40B4-BE49-F238E27FC236}">
                      <a16:creationId xmlns:a16="http://schemas.microsoft.com/office/drawing/2014/main" id="{590760A7-397D-454C-AAAF-5C371A1E79F1}"/>
                    </a:ext>
                  </a:extLst>
                </p14:cNvPr>
                <p14:cNvContentPartPr/>
                <p14:nvPr/>
              </p14:nvContentPartPr>
              <p14:xfrm>
                <a:off x="9123202" y="3141392"/>
                <a:ext cx="122400" cy="129240"/>
              </p14:xfrm>
            </p:contentPart>
          </mc:Choice>
          <mc:Fallback xmlns="">
            <p:pic>
              <p:nvPicPr>
                <p:cNvPr id="116879" name="Freihand 116878">
                  <a:extLst>
                    <a:ext uri="{FF2B5EF4-FFF2-40B4-BE49-F238E27FC236}">
                      <a16:creationId xmlns:a16="http://schemas.microsoft.com/office/drawing/2014/main" id="{590760A7-397D-454C-AAAF-5C371A1E79F1}"/>
                    </a:ext>
                  </a:extLst>
                </p:cNvPr>
                <p:cNvPicPr/>
                <p:nvPr/>
              </p:nvPicPr>
              <p:blipFill>
                <a:blip r:embed="rId531"/>
                <a:stretch>
                  <a:fillRect/>
                </a:stretch>
              </p:blipFill>
              <p:spPr>
                <a:xfrm>
                  <a:off x="9118882" y="3137072"/>
                  <a:ext cx="131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16880" name="Freihand 116879">
                  <a:extLst>
                    <a:ext uri="{FF2B5EF4-FFF2-40B4-BE49-F238E27FC236}">
                      <a16:creationId xmlns:a16="http://schemas.microsoft.com/office/drawing/2014/main" id="{FBC7FC7E-54D3-4E2D-8B07-FCBD6F33FDD4}"/>
                    </a:ext>
                  </a:extLst>
                </p14:cNvPr>
                <p14:cNvContentPartPr/>
                <p14:nvPr/>
              </p14:nvContentPartPr>
              <p14:xfrm>
                <a:off x="9301762" y="3141752"/>
                <a:ext cx="90000" cy="156960"/>
              </p14:xfrm>
            </p:contentPart>
          </mc:Choice>
          <mc:Fallback xmlns="">
            <p:pic>
              <p:nvPicPr>
                <p:cNvPr id="116880" name="Freihand 116879">
                  <a:extLst>
                    <a:ext uri="{FF2B5EF4-FFF2-40B4-BE49-F238E27FC236}">
                      <a16:creationId xmlns:a16="http://schemas.microsoft.com/office/drawing/2014/main" id="{FBC7FC7E-54D3-4E2D-8B07-FCBD6F33FDD4}"/>
                    </a:ext>
                  </a:extLst>
                </p:cNvPr>
                <p:cNvPicPr/>
                <p:nvPr/>
              </p:nvPicPr>
              <p:blipFill>
                <a:blip r:embed="rId533"/>
                <a:stretch>
                  <a:fillRect/>
                </a:stretch>
              </p:blipFill>
              <p:spPr>
                <a:xfrm>
                  <a:off x="9297442" y="3137432"/>
                  <a:ext cx="98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16881" name="Freihand 116880">
                  <a:extLst>
                    <a:ext uri="{FF2B5EF4-FFF2-40B4-BE49-F238E27FC236}">
                      <a16:creationId xmlns:a16="http://schemas.microsoft.com/office/drawing/2014/main" id="{C76D260A-8979-44ED-83E7-790DD262BD03}"/>
                    </a:ext>
                  </a:extLst>
                </p14:cNvPr>
                <p14:cNvContentPartPr/>
                <p14:nvPr/>
              </p14:nvContentPartPr>
              <p14:xfrm>
                <a:off x="9402922" y="3133112"/>
                <a:ext cx="82800" cy="78840"/>
              </p14:xfrm>
            </p:contentPart>
          </mc:Choice>
          <mc:Fallback xmlns="">
            <p:pic>
              <p:nvPicPr>
                <p:cNvPr id="116881" name="Freihand 116880">
                  <a:extLst>
                    <a:ext uri="{FF2B5EF4-FFF2-40B4-BE49-F238E27FC236}">
                      <a16:creationId xmlns:a16="http://schemas.microsoft.com/office/drawing/2014/main" id="{C76D260A-8979-44ED-83E7-790DD262BD03}"/>
                    </a:ext>
                  </a:extLst>
                </p:cNvPr>
                <p:cNvPicPr/>
                <p:nvPr/>
              </p:nvPicPr>
              <p:blipFill>
                <a:blip r:embed="rId535"/>
                <a:stretch>
                  <a:fillRect/>
                </a:stretch>
              </p:blipFill>
              <p:spPr>
                <a:xfrm>
                  <a:off x="9398602" y="3128792"/>
                  <a:ext cx="91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16882" name="Freihand 116881">
                  <a:extLst>
                    <a:ext uri="{FF2B5EF4-FFF2-40B4-BE49-F238E27FC236}">
                      <a16:creationId xmlns:a16="http://schemas.microsoft.com/office/drawing/2014/main" id="{8EDF4D15-9510-43DE-B85D-8FD65A478EF6}"/>
                    </a:ext>
                  </a:extLst>
                </p14:cNvPr>
                <p14:cNvContentPartPr/>
                <p14:nvPr/>
              </p14:nvContentPartPr>
              <p14:xfrm>
                <a:off x="9491482" y="3086672"/>
                <a:ext cx="178560" cy="93240"/>
              </p14:xfrm>
            </p:contentPart>
          </mc:Choice>
          <mc:Fallback xmlns="">
            <p:pic>
              <p:nvPicPr>
                <p:cNvPr id="116882" name="Freihand 116881">
                  <a:extLst>
                    <a:ext uri="{FF2B5EF4-FFF2-40B4-BE49-F238E27FC236}">
                      <a16:creationId xmlns:a16="http://schemas.microsoft.com/office/drawing/2014/main" id="{8EDF4D15-9510-43DE-B85D-8FD65A478EF6}"/>
                    </a:ext>
                  </a:extLst>
                </p:cNvPr>
                <p:cNvPicPr/>
                <p:nvPr/>
              </p:nvPicPr>
              <p:blipFill>
                <a:blip r:embed="rId537"/>
                <a:stretch>
                  <a:fillRect/>
                </a:stretch>
              </p:blipFill>
              <p:spPr>
                <a:xfrm>
                  <a:off x="9487162" y="3082352"/>
                  <a:ext cx="187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16883" name="Freihand 116882">
                  <a:extLst>
                    <a:ext uri="{FF2B5EF4-FFF2-40B4-BE49-F238E27FC236}">
                      <a16:creationId xmlns:a16="http://schemas.microsoft.com/office/drawing/2014/main" id="{61B49265-BBDA-4A9A-AE67-C1E06626ADAE}"/>
                    </a:ext>
                  </a:extLst>
                </p14:cNvPr>
                <p14:cNvContentPartPr/>
                <p14:nvPr/>
              </p14:nvContentPartPr>
              <p14:xfrm>
                <a:off x="9574282" y="3125192"/>
                <a:ext cx="71640" cy="16200"/>
              </p14:xfrm>
            </p:contentPart>
          </mc:Choice>
          <mc:Fallback xmlns="">
            <p:pic>
              <p:nvPicPr>
                <p:cNvPr id="116883" name="Freihand 116882">
                  <a:extLst>
                    <a:ext uri="{FF2B5EF4-FFF2-40B4-BE49-F238E27FC236}">
                      <a16:creationId xmlns:a16="http://schemas.microsoft.com/office/drawing/2014/main" id="{61B49265-BBDA-4A9A-AE67-C1E06626ADAE}"/>
                    </a:ext>
                  </a:extLst>
                </p:cNvPr>
                <p:cNvPicPr/>
                <p:nvPr/>
              </p:nvPicPr>
              <p:blipFill>
                <a:blip r:embed="rId539"/>
                <a:stretch>
                  <a:fillRect/>
                </a:stretch>
              </p:blipFill>
              <p:spPr>
                <a:xfrm>
                  <a:off x="9569962" y="3120872"/>
                  <a:ext cx="80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16884" name="Freihand 116883">
                  <a:extLst>
                    <a:ext uri="{FF2B5EF4-FFF2-40B4-BE49-F238E27FC236}">
                      <a16:creationId xmlns:a16="http://schemas.microsoft.com/office/drawing/2014/main" id="{67D458D2-3E2B-41E0-9613-BA95F1265EA4}"/>
                    </a:ext>
                  </a:extLst>
                </p14:cNvPr>
                <p14:cNvContentPartPr/>
                <p14:nvPr/>
              </p14:nvContentPartPr>
              <p14:xfrm>
                <a:off x="9688402" y="3057512"/>
                <a:ext cx="79200" cy="87120"/>
              </p14:xfrm>
            </p:contentPart>
          </mc:Choice>
          <mc:Fallback xmlns="">
            <p:pic>
              <p:nvPicPr>
                <p:cNvPr id="116884" name="Freihand 116883">
                  <a:extLst>
                    <a:ext uri="{FF2B5EF4-FFF2-40B4-BE49-F238E27FC236}">
                      <a16:creationId xmlns:a16="http://schemas.microsoft.com/office/drawing/2014/main" id="{67D458D2-3E2B-41E0-9613-BA95F1265EA4}"/>
                    </a:ext>
                  </a:extLst>
                </p:cNvPr>
                <p:cNvPicPr/>
                <p:nvPr/>
              </p:nvPicPr>
              <p:blipFill>
                <a:blip r:embed="rId541"/>
                <a:stretch>
                  <a:fillRect/>
                </a:stretch>
              </p:blipFill>
              <p:spPr>
                <a:xfrm>
                  <a:off x="9684082" y="3053192"/>
                  <a:ext cx="87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16885" name="Freihand 116884">
                  <a:extLst>
                    <a:ext uri="{FF2B5EF4-FFF2-40B4-BE49-F238E27FC236}">
                      <a16:creationId xmlns:a16="http://schemas.microsoft.com/office/drawing/2014/main" id="{0F884C96-5748-4393-BD18-D8A93AD44B25}"/>
                    </a:ext>
                  </a:extLst>
                </p14:cNvPr>
                <p14:cNvContentPartPr/>
                <p14:nvPr/>
              </p14:nvContentPartPr>
              <p14:xfrm>
                <a:off x="9769042" y="3043832"/>
                <a:ext cx="74880" cy="93960"/>
              </p14:xfrm>
            </p:contentPart>
          </mc:Choice>
          <mc:Fallback xmlns="">
            <p:pic>
              <p:nvPicPr>
                <p:cNvPr id="116885" name="Freihand 116884">
                  <a:extLst>
                    <a:ext uri="{FF2B5EF4-FFF2-40B4-BE49-F238E27FC236}">
                      <a16:creationId xmlns:a16="http://schemas.microsoft.com/office/drawing/2014/main" id="{0F884C96-5748-4393-BD18-D8A93AD44B25}"/>
                    </a:ext>
                  </a:extLst>
                </p:cNvPr>
                <p:cNvPicPr/>
                <p:nvPr/>
              </p:nvPicPr>
              <p:blipFill>
                <a:blip r:embed="rId543"/>
                <a:stretch>
                  <a:fillRect/>
                </a:stretch>
              </p:blipFill>
              <p:spPr>
                <a:xfrm>
                  <a:off x="9764722" y="3039512"/>
                  <a:ext cx="83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16886" name="Freihand 116885">
                  <a:extLst>
                    <a:ext uri="{FF2B5EF4-FFF2-40B4-BE49-F238E27FC236}">
                      <a16:creationId xmlns:a16="http://schemas.microsoft.com/office/drawing/2014/main" id="{D666FABE-68E8-4630-9175-1B04FD2901CD}"/>
                    </a:ext>
                  </a:extLst>
                </p14:cNvPr>
                <p14:cNvContentPartPr/>
                <p14:nvPr/>
              </p14:nvContentPartPr>
              <p14:xfrm>
                <a:off x="9853642" y="3034832"/>
                <a:ext cx="72360" cy="91440"/>
              </p14:xfrm>
            </p:contentPart>
          </mc:Choice>
          <mc:Fallback xmlns="">
            <p:pic>
              <p:nvPicPr>
                <p:cNvPr id="116886" name="Freihand 116885">
                  <a:extLst>
                    <a:ext uri="{FF2B5EF4-FFF2-40B4-BE49-F238E27FC236}">
                      <a16:creationId xmlns:a16="http://schemas.microsoft.com/office/drawing/2014/main" id="{D666FABE-68E8-4630-9175-1B04FD2901CD}"/>
                    </a:ext>
                  </a:extLst>
                </p:cNvPr>
                <p:cNvPicPr/>
                <p:nvPr/>
              </p:nvPicPr>
              <p:blipFill>
                <a:blip r:embed="rId545"/>
                <a:stretch>
                  <a:fillRect/>
                </a:stretch>
              </p:blipFill>
              <p:spPr>
                <a:xfrm>
                  <a:off x="9849322" y="3030512"/>
                  <a:ext cx="81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16887" name="Freihand 116886">
                  <a:extLst>
                    <a:ext uri="{FF2B5EF4-FFF2-40B4-BE49-F238E27FC236}">
                      <a16:creationId xmlns:a16="http://schemas.microsoft.com/office/drawing/2014/main" id="{8532D752-6114-4915-90F6-931DD4CAE28E}"/>
                    </a:ext>
                  </a:extLst>
                </p14:cNvPr>
                <p14:cNvContentPartPr/>
                <p14:nvPr/>
              </p14:nvContentPartPr>
              <p14:xfrm>
                <a:off x="10000522" y="3056072"/>
                <a:ext cx="8640" cy="108720"/>
              </p14:xfrm>
            </p:contentPart>
          </mc:Choice>
          <mc:Fallback xmlns="">
            <p:pic>
              <p:nvPicPr>
                <p:cNvPr id="116887" name="Freihand 116886">
                  <a:extLst>
                    <a:ext uri="{FF2B5EF4-FFF2-40B4-BE49-F238E27FC236}">
                      <a16:creationId xmlns:a16="http://schemas.microsoft.com/office/drawing/2014/main" id="{8532D752-6114-4915-90F6-931DD4CAE28E}"/>
                    </a:ext>
                  </a:extLst>
                </p:cNvPr>
                <p:cNvPicPr/>
                <p:nvPr/>
              </p:nvPicPr>
              <p:blipFill>
                <a:blip r:embed="rId547"/>
                <a:stretch>
                  <a:fillRect/>
                </a:stretch>
              </p:blipFill>
              <p:spPr>
                <a:xfrm>
                  <a:off x="9996202" y="3051752"/>
                  <a:ext cx="17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16888" name="Freihand 116887">
                  <a:extLst>
                    <a:ext uri="{FF2B5EF4-FFF2-40B4-BE49-F238E27FC236}">
                      <a16:creationId xmlns:a16="http://schemas.microsoft.com/office/drawing/2014/main" id="{EBDBE4DB-84D0-4364-8DC3-10CDC438E0F1}"/>
                    </a:ext>
                  </a:extLst>
                </p14:cNvPr>
                <p14:cNvContentPartPr/>
                <p14:nvPr/>
              </p14:nvContentPartPr>
              <p14:xfrm>
                <a:off x="10082242" y="2962112"/>
                <a:ext cx="310320" cy="114840"/>
              </p14:xfrm>
            </p:contentPart>
          </mc:Choice>
          <mc:Fallback xmlns="">
            <p:pic>
              <p:nvPicPr>
                <p:cNvPr id="116888" name="Freihand 116887">
                  <a:extLst>
                    <a:ext uri="{FF2B5EF4-FFF2-40B4-BE49-F238E27FC236}">
                      <a16:creationId xmlns:a16="http://schemas.microsoft.com/office/drawing/2014/main" id="{EBDBE4DB-84D0-4364-8DC3-10CDC438E0F1}"/>
                    </a:ext>
                  </a:extLst>
                </p:cNvPr>
                <p:cNvPicPr/>
                <p:nvPr/>
              </p:nvPicPr>
              <p:blipFill>
                <a:blip r:embed="rId549"/>
                <a:stretch>
                  <a:fillRect/>
                </a:stretch>
              </p:blipFill>
              <p:spPr>
                <a:xfrm>
                  <a:off x="10077922" y="2957792"/>
                  <a:ext cx="318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16889" name="Freihand 116888">
                  <a:extLst>
                    <a:ext uri="{FF2B5EF4-FFF2-40B4-BE49-F238E27FC236}">
                      <a16:creationId xmlns:a16="http://schemas.microsoft.com/office/drawing/2014/main" id="{95842380-6973-4BF7-BC82-F6B10202CAE0}"/>
                    </a:ext>
                  </a:extLst>
                </p14:cNvPr>
                <p14:cNvContentPartPr/>
                <p14:nvPr/>
              </p14:nvContentPartPr>
              <p14:xfrm>
                <a:off x="10309762" y="2907392"/>
                <a:ext cx="7920" cy="18720"/>
              </p14:xfrm>
            </p:contentPart>
          </mc:Choice>
          <mc:Fallback xmlns="">
            <p:pic>
              <p:nvPicPr>
                <p:cNvPr id="116889" name="Freihand 116888">
                  <a:extLst>
                    <a:ext uri="{FF2B5EF4-FFF2-40B4-BE49-F238E27FC236}">
                      <a16:creationId xmlns:a16="http://schemas.microsoft.com/office/drawing/2014/main" id="{95842380-6973-4BF7-BC82-F6B10202CAE0}"/>
                    </a:ext>
                  </a:extLst>
                </p:cNvPr>
                <p:cNvPicPr/>
                <p:nvPr/>
              </p:nvPicPr>
              <p:blipFill>
                <a:blip r:embed="rId551"/>
                <a:stretch>
                  <a:fillRect/>
                </a:stretch>
              </p:blipFill>
              <p:spPr>
                <a:xfrm>
                  <a:off x="10305442" y="2903072"/>
                  <a:ext cx="16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16890" name="Freihand 116889">
                  <a:extLst>
                    <a:ext uri="{FF2B5EF4-FFF2-40B4-BE49-F238E27FC236}">
                      <a16:creationId xmlns:a16="http://schemas.microsoft.com/office/drawing/2014/main" id="{24D4230D-39BB-40A8-89C3-23C5C2D12EC8}"/>
                    </a:ext>
                  </a:extLst>
                </p14:cNvPr>
                <p14:cNvContentPartPr/>
                <p14:nvPr/>
              </p14:nvContentPartPr>
              <p14:xfrm>
                <a:off x="10493722" y="2950952"/>
                <a:ext cx="90360" cy="220680"/>
              </p14:xfrm>
            </p:contentPart>
          </mc:Choice>
          <mc:Fallback xmlns="">
            <p:pic>
              <p:nvPicPr>
                <p:cNvPr id="116890" name="Freihand 116889">
                  <a:extLst>
                    <a:ext uri="{FF2B5EF4-FFF2-40B4-BE49-F238E27FC236}">
                      <a16:creationId xmlns:a16="http://schemas.microsoft.com/office/drawing/2014/main" id="{24D4230D-39BB-40A8-89C3-23C5C2D12EC8}"/>
                    </a:ext>
                  </a:extLst>
                </p:cNvPr>
                <p:cNvPicPr/>
                <p:nvPr/>
              </p:nvPicPr>
              <p:blipFill>
                <a:blip r:embed="rId553"/>
                <a:stretch>
                  <a:fillRect/>
                </a:stretch>
              </p:blipFill>
              <p:spPr>
                <a:xfrm>
                  <a:off x="10489402" y="2946632"/>
                  <a:ext cx="990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16891" name="Freihand 116890">
                  <a:extLst>
                    <a:ext uri="{FF2B5EF4-FFF2-40B4-BE49-F238E27FC236}">
                      <a16:creationId xmlns:a16="http://schemas.microsoft.com/office/drawing/2014/main" id="{B16EF1BD-A37C-4A1D-A2D2-73D349F02DCE}"/>
                    </a:ext>
                  </a:extLst>
                </p14:cNvPr>
                <p14:cNvContentPartPr/>
                <p14:nvPr/>
              </p14:nvContentPartPr>
              <p14:xfrm>
                <a:off x="10597042" y="2923592"/>
                <a:ext cx="224640" cy="93600"/>
              </p14:xfrm>
            </p:contentPart>
          </mc:Choice>
          <mc:Fallback xmlns="">
            <p:pic>
              <p:nvPicPr>
                <p:cNvPr id="116891" name="Freihand 116890">
                  <a:extLst>
                    <a:ext uri="{FF2B5EF4-FFF2-40B4-BE49-F238E27FC236}">
                      <a16:creationId xmlns:a16="http://schemas.microsoft.com/office/drawing/2014/main" id="{B16EF1BD-A37C-4A1D-A2D2-73D349F02DCE}"/>
                    </a:ext>
                  </a:extLst>
                </p:cNvPr>
                <p:cNvPicPr/>
                <p:nvPr/>
              </p:nvPicPr>
              <p:blipFill>
                <a:blip r:embed="rId555"/>
                <a:stretch>
                  <a:fillRect/>
                </a:stretch>
              </p:blipFill>
              <p:spPr>
                <a:xfrm>
                  <a:off x="10592722" y="2919272"/>
                  <a:ext cx="233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16892" name="Freihand 116891">
                  <a:extLst>
                    <a:ext uri="{FF2B5EF4-FFF2-40B4-BE49-F238E27FC236}">
                      <a16:creationId xmlns:a16="http://schemas.microsoft.com/office/drawing/2014/main" id="{722CFB49-B34D-4CF4-B266-42FB64B187F6}"/>
                    </a:ext>
                  </a:extLst>
                </p14:cNvPr>
                <p14:cNvContentPartPr/>
                <p14:nvPr/>
              </p14:nvContentPartPr>
              <p14:xfrm>
                <a:off x="10805482" y="2863112"/>
                <a:ext cx="142920" cy="109800"/>
              </p14:xfrm>
            </p:contentPart>
          </mc:Choice>
          <mc:Fallback xmlns="">
            <p:pic>
              <p:nvPicPr>
                <p:cNvPr id="116892" name="Freihand 116891">
                  <a:extLst>
                    <a:ext uri="{FF2B5EF4-FFF2-40B4-BE49-F238E27FC236}">
                      <a16:creationId xmlns:a16="http://schemas.microsoft.com/office/drawing/2014/main" id="{722CFB49-B34D-4CF4-B266-42FB64B187F6}"/>
                    </a:ext>
                  </a:extLst>
                </p:cNvPr>
                <p:cNvPicPr/>
                <p:nvPr/>
              </p:nvPicPr>
              <p:blipFill>
                <a:blip r:embed="rId557"/>
                <a:stretch>
                  <a:fillRect/>
                </a:stretch>
              </p:blipFill>
              <p:spPr>
                <a:xfrm>
                  <a:off x="10801162" y="2858792"/>
                  <a:ext cx="151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16893" name="Freihand 116892">
                  <a:extLst>
                    <a:ext uri="{FF2B5EF4-FFF2-40B4-BE49-F238E27FC236}">
                      <a16:creationId xmlns:a16="http://schemas.microsoft.com/office/drawing/2014/main" id="{3F7AC976-F25D-4862-A7C6-10753EC698E1}"/>
                    </a:ext>
                  </a:extLst>
                </p14:cNvPr>
                <p14:cNvContentPartPr/>
                <p14:nvPr/>
              </p14:nvContentPartPr>
              <p14:xfrm>
                <a:off x="10865242" y="2863112"/>
                <a:ext cx="140400" cy="70560"/>
              </p14:xfrm>
            </p:contentPart>
          </mc:Choice>
          <mc:Fallback xmlns="">
            <p:pic>
              <p:nvPicPr>
                <p:cNvPr id="116893" name="Freihand 116892">
                  <a:extLst>
                    <a:ext uri="{FF2B5EF4-FFF2-40B4-BE49-F238E27FC236}">
                      <a16:creationId xmlns:a16="http://schemas.microsoft.com/office/drawing/2014/main" id="{3F7AC976-F25D-4862-A7C6-10753EC698E1}"/>
                    </a:ext>
                  </a:extLst>
                </p:cNvPr>
                <p:cNvPicPr/>
                <p:nvPr/>
              </p:nvPicPr>
              <p:blipFill>
                <a:blip r:embed="rId559"/>
                <a:stretch>
                  <a:fillRect/>
                </a:stretch>
              </p:blipFill>
              <p:spPr>
                <a:xfrm>
                  <a:off x="10860922" y="2858792"/>
                  <a:ext cx="149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16894" name="Freihand 116893">
                  <a:extLst>
                    <a:ext uri="{FF2B5EF4-FFF2-40B4-BE49-F238E27FC236}">
                      <a16:creationId xmlns:a16="http://schemas.microsoft.com/office/drawing/2014/main" id="{F5C39A70-BDFF-452C-83FC-0607EAB52B0F}"/>
                    </a:ext>
                  </a:extLst>
                </p14:cNvPr>
                <p14:cNvContentPartPr/>
                <p14:nvPr/>
              </p14:nvContentPartPr>
              <p14:xfrm>
                <a:off x="11022922" y="2860952"/>
                <a:ext cx="88920" cy="177120"/>
              </p14:xfrm>
            </p:contentPart>
          </mc:Choice>
          <mc:Fallback xmlns="">
            <p:pic>
              <p:nvPicPr>
                <p:cNvPr id="116894" name="Freihand 116893">
                  <a:extLst>
                    <a:ext uri="{FF2B5EF4-FFF2-40B4-BE49-F238E27FC236}">
                      <a16:creationId xmlns:a16="http://schemas.microsoft.com/office/drawing/2014/main" id="{F5C39A70-BDFF-452C-83FC-0607EAB52B0F}"/>
                    </a:ext>
                  </a:extLst>
                </p:cNvPr>
                <p:cNvPicPr/>
                <p:nvPr/>
              </p:nvPicPr>
              <p:blipFill>
                <a:blip r:embed="rId561"/>
                <a:stretch>
                  <a:fillRect/>
                </a:stretch>
              </p:blipFill>
              <p:spPr>
                <a:xfrm>
                  <a:off x="11018602" y="2856632"/>
                  <a:ext cx="97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16895" name="Freihand 116894">
                  <a:extLst>
                    <a:ext uri="{FF2B5EF4-FFF2-40B4-BE49-F238E27FC236}">
                      <a16:creationId xmlns:a16="http://schemas.microsoft.com/office/drawing/2014/main" id="{12205DDB-2B58-4BD1-AF07-F6930F45E3EA}"/>
                    </a:ext>
                  </a:extLst>
                </p14:cNvPr>
                <p14:cNvContentPartPr/>
                <p14:nvPr/>
              </p14:nvContentPartPr>
              <p14:xfrm>
                <a:off x="11127322" y="2844752"/>
                <a:ext cx="34920" cy="64440"/>
              </p14:xfrm>
            </p:contentPart>
          </mc:Choice>
          <mc:Fallback xmlns="">
            <p:pic>
              <p:nvPicPr>
                <p:cNvPr id="116895" name="Freihand 116894">
                  <a:extLst>
                    <a:ext uri="{FF2B5EF4-FFF2-40B4-BE49-F238E27FC236}">
                      <a16:creationId xmlns:a16="http://schemas.microsoft.com/office/drawing/2014/main" id="{12205DDB-2B58-4BD1-AF07-F6930F45E3EA}"/>
                    </a:ext>
                  </a:extLst>
                </p:cNvPr>
                <p:cNvPicPr/>
                <p:nvPr/>
              </p:nvPicPr>
              <p:blipFill>
                <a:blip r:embed="rId563"/>
                <a:stretch>
                  <a:fillRect/>
                </a:stretch>
              </p:blipFill>
              <p:spPr>
                <a:xfrm>
                  <a:off x="11123002" y="2840432"/>
                  <a:ext cx="43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16896" name="Freihand 116895">
                  <a:extLst>
                    <a:ext uri="{FF2B5EF4-FFF2-40B4-BE49-F238E27FC236}">
                      <a16:creationId xmlns:a16="http://schemas.microsoft.com/office/drawing/2014/main" id="{1009D3FB-D341-4811-9E6B-0BD5EE78A466}"/>
                    </a:ext>
                  </a:extLst>
                </p14:cNvPr>
                <p14:cNvContentPartPr/>
                <p14:nvPr/>
              </p14:nvContentPartPr>
              <p14:xfrm>
                <a:off x="11165482" y="2721272"/>
                <a:ext cx="242280" cy="184680"/>
              </p14:xfrm>
            </p:contentPart>
          </mc:Choice>
          <mc:Fallback xmlns="">
            <p:pic>
              <p:nvPicPr>
                <p:cNvPr id="116896" name="Freihand 116895">
                  <a:extLst>
                    <a:ext uri="{FF2B5EF4-FFF2-40B4-BE49-F238E27FC236}">
                      <a16:creationId xmlns:a16="http://schemas.microsoft.com/office/drawing/2014/main" id="{1009D3FB-D341-4811-9E6B-0BD5EE78A466}"/>
                    </a:ext>
                  </a:extLst>
                </p:cNvPr>
                <p:cNvPicPr/>
                <p:nvPr/>
              </p:nvPicPr>
              <p:blipFill>
                <a:blip r:embed="rId565"/>
                <a:stretch>
                  <a:fillRect/>
                </a:stretch>
              </p:blipFill>
              <p:spPr>
                <a:xfrm>
                  <a:off x="11161162" y="2716952"/>
                  <a:ext cx="250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16897" name="Freihand 116896">
                  <a:extLst>
                    <a:ext uri="{FF2B5EF4-FFF2-40B4-BE49-F238E27FC236}">
                      <a16:creationId xmlns:a16="http://schemas.microsoft.com/office/drawing/2014/main" id="{A93981CB-AF4A-4F99-B71D-C4C43CE466BC}"/>
                    </a:ext>
                  </a:extLst>
                </p14:cNvPr>
                <p14:cNvContentPartPr/>
                <p14:nvPr/>
              </p14:nvContentPartPr>
              <p14:xfrm>
                <a:off x="11198602" y="2751152"/>
                <a:ext cx="19800" cy="6480"/>
              </p14:xfrm>
            </p:contentPart>
          </mc:Choice>
          <mc:Fallback xmlns="">
            <p:pic>
              <p:nvPicPr>
                <p:cNvPr id="116897" name="Freihand 116896">
                  <a:extLst>
                    <a:ext uri="{FF2B5EF4-FFF2-40B4-BE49-F238E27FC236}">
                      <a16:creationId xmlns:a16="http://schemas.microsoft.com/office/drawing/2014/main" id="{A93981CB-AF4A-4F99-B71D-C4C43CE466BC}"/>
                    </a:ext>
                  </a:extLst>
                </p:cNvPr>
                <p:cNvPicPr/>
                <p:nvPr/>
              </p:nvPicPr>
              <p:blipFill>
                <a:blip r:embed="rId567"/>
                <a:stretch>
                  <a:fillRect/>
                </a:stretch>
              </p:blipFill>
              <p:spPr>
                <a:xfrm>
                  <a:off x="11194282" y="2746832"/>
                  <a:ext cx="28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16899" name="Freihand 116898">
                  <a:extLst>
                    <a:ext uri="{FF2B5EF4-FFF2-40B4-BE49-F238E27FC236}">
                      <a16:creationId xmlns:a16="http://schemas.microsoft.com/office/drawing/2014/main" id="{5EB93E63-8A1D-4129-8DFD-C74F41C96DDB}"/>
                    </a:ext>
                  </a:extLst>
                </p14:cNvPr>
                <p14:cNvContentPartPr/>
                <p14:nvPr/>
              </p14:nvContentPartPr>
              <p14:xfrm>
                <a:off x="11485522" y="2718392"/>
                <a:ext cx="385200" cy="138960"/>
              </p14:xfrm>
            </p:contentPart>
          </mc:Choice>
          <mc:Fallback xmlns="">
            <p:pic>
              <p:nvPicPr>
                <p:cNvPr id="116899" name="Freihand 116898">
                  <a:extLst>
                    <a:ext uri="{FF2B5EF4-FFF2-40B4-BE49-F238E27FC236}">
                      <a16:creationId xmlns:a16="http://schemas.microsoft.com/office/drawing/2014/main" id="{5EB93E63-8A1D-4129-8DFD-C74F41C96DDB}"/>
                    </a:ext>
                  </a:extLst>
                </p:cNvPr>
                <p:cNvPicPr/>
                <p:nvPr/>
              </p:nvPicPr>
              <p:blipFill>
                <a:blip r:embed="rId569"/>
                <a:stretch>
                  <a:fillRect/>
                </a:stretch>
              </p:blipFill>
              <p:spPr>
                <a:xfrm>
                  <a:off x="11481202" y="2714072"/>
                  <a:ext cx="393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16900" name="Freihand 116899">
                  <a:extLst>
                    <a:ext uri="{FF2B5EF4-FFF2-40B4-BE49-F238E27FC236}">
                      <a16:creationId xmlns:a16="http://schemas.microsoft.com/office/drawing/2014/main" id="{6539480D-40B9-464C-A48F-28D08598175B}"/>
                    </a:ext>
                  </a:extLst>
                </p14:cNvPr>
                <p14:cNvContentPartPr/>
                <p14:nvPr/>
              </p14:nvContentPartPr>
              <p14:xfrm>
                <a:off x="11843362" y="2679512"/>
                <a:ext cx="28080" cy="3600"/>
              </p14:xfrm>
            </p:contentPart>
          </mc:Choice>
          <mc:Fallback xmlns="">
            <p:pic>
              <p:nvPicPr>
                <p:cNvPr id="116900" name="Freihand 116899">
                  <a:extLst>
                    <a:ext uri="{FF2B5EF4-FFF2-40B4-BE49-F238E27FC236}">
                      <a16:creationId xmlns:a16="http://schemas.microsoft.com/office/drawing/2014/main" id="{6539480D-40B9-464C-A48F-28D08598175B}"/>
                    </a:ext>
                  </a:extLst>
                </p:cNvPr>
                <p:cNvPicPr/>
                <p:nvPr/>
              </p:nvPicPr>
              <p:blipFill>
                <a:blip r:embed="rId571"/>
                <a:stretch>
                  <a:fillRect/>
                </a:stretch>
              </p:blipFill>
              <p:spPr>
                <a:xfrm>
                  <a:off x="11839042" y="2675192"/>
                  <a:ext cx="367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16901" name="Freihand 116900">
                  <a:extLst>
                    <a:ext uri="{FF2B5EF4-FFF2-40B4-BE49-F238E27FC236}">
                      <a16:creationId xmlns:a16="http://schemas.microsoft.com/office/drawing/2014/main" id="{D0AD31DB-AFF9-4A8D-84CE-535F832E9B15}"/>
                    </a:ext>
                  </a:extLst>
                </p14:cNvPr>
                <p14:cNvContentPartPr/>
                <p14:nvPr/>
              </p14:nvContentPartPr>
              <p14:xfrm>
                <a:off x="11882962" y="2622632"/>
                <a:ext cx="196200" cy="232200"/>
              </p14:xfrm>
            </p:contentPart>
          </mc:Choice>
          <mc:Fallback xmlns="">
            <p:pic>
              <p:nvPicPr>
                <p:cNvPr id="116901" name="Freihand 116900">
                  <a:extLst>
                    <a:ext uri="{FF2B5EF4-FFF2-40B4-BE49-F238E27FC236}">
                      <a16:creationId xmlns:a16="http://schemas.microsoft.com/office/drawing/2014/main" id="{D0AD31DB-AFF9-4A8D-84CE-535F832E9B15}"/>
                    </a:ext>
                  </a:extLst>
                </p:cNvPr>
                <p:cNvPicPr/>
                <p:nvPr/>
              </p:nvPicPr>
              <p:blipFill>
                <a:blip r:embed="rId573"/>
                <a:stretch>
                  <a:fillRect/>
                </a:stretch>
              </p:blipFill>
              <p:spPr>
                <a:xfrm>
                  <a:off x="11878642" y="2618312"/>
                  <a:ext cx="204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16902" name="Freihand 116901">
                  <a:extLst>
                    <a:ext uri="{FF2B5EF4-FFF2-40B4-BE49-F238E27FC236}">
                      <a16:creationId xmlns:a16="http://schemas.microsoft.com/office/drawing/2014/main" id="{5F8F21CA-8F12-42F1-9CE1-A64D3BDFE540}"/>
                    </a:ext>
                  </a:extLst>
                </p14:cNvPr>
                <p14:cNvContentPartPr/>
                <p14:nvPr/>
              </p14:nvContentPartPr>
              <p14:xfrm>
                <a:off x="8570602" y="3490232"/>
                <a:ext cx="311040" cy="115200"/>
              </p14:xfrm>
            </p:contentPart>
          </mc:Choice>
          <mc:Fallback xmlns="">
            <p:pic>
              <p:nvPicPr>
                <p:cNvPr id="116902" name="Freihand 116901">
                  <a:extLst>
                    <a:ext uri="{FF2B5EF4-FFF2-40B4-BE49-F238E27FC236}">
                      <a16:creationId xmlns:a16="http://schemas.microsoft.com/office/drawing/2014/main" id="{5F8F21CA-8F12-42F1-9CE1-A64D3BDFE540}"/>
                    </a:ext>
                  </a:extLst>
                </p:cNvPr>
                <p:cNvPicPr/>
                <p:nvPr/>
              </p:nvPicPr>
              <p:blipFill>
                <a:blip r:embed="rId575"/>
                <a:stretch>
                  <a:fillRect/>
                </a:stretch>
              </p:blipFill>
              <p:spPr>
                <a:xfrm>
                  <a:off x="8566282" y="3485912"/>
                  <a:ext cx="319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16903" name="Freihand 116902">
                  <a:extLst>
                    <a:ext uri="{FF2B5EF4-FFF2-40B4-BE49-F238E27FC236}">
                      <a16:creationId xmlns:a16="http://schemas.microsoft.com/office/drawing/2014/main" id="{ADD45CDA-EB04-4560-AB49-8F04C1FA81DE}"/>
                    </a:ext>
                  </a:extLst>
                </p14:cNvPr>
                <p14:cNvContentPartPr/>
                <p14:nvPr/>
              </p14:nvContentPartPr>
              <p14:xfrm>
                <a:off x="8890282" y="3385832"/>
                <a:ext cx="101160" cy="121320"/>
              </p14:xfrm>
            </p:contentPart>
          </mc:Choice>
          <mc:Fallback xmlns="">
            <p:pic>
              <p:nvPicPr>
                <p:cNvPr id="116903" name="Freihand 116902">
                  <a:extLst>
                    <a:ext uri="{FF2B5EF4-FFF2-40B4-BE49-F238E27FC236}">
                      <a16:creationId xmlns:a16="http://schemas.microsoft.com/office/drawing/2014/main" id="{ADD45CDA-EB04-4560-AB49-8F04C1FA81DE}"/>
                    </a:ext>
                  </a:extLst>
                </p:cNvPr>
                <p:cNvPicPr/>
                <p:nvPr/>
              </p:nvPicPr>
              <p:blipFill>
                <a:blip r:embed="rId577"/>
                <a:stretch>
                  <a:fillRect/>
                </a:stretch>
              </p:blipFill>
              <p:spPr>
                <a:xfrm>
                  <a:off x="8885962" y="3381512"/>
                  <a:ext cx="109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16904" name="Freihand 116903">
                  <a:extLst>
                    <a:ext uri="{FF2B5EF4-FFF2-40B4-BE49-F238E27FC236}">
                      <a16:creationId xmlns:a16="http://schemas.microsoft.com/office/drawing/2014/main" id="{B3CC280F-167D-4A13-984A-3BCB348C2E42}"/>
                    </a:ext>
                  </a:extLst>
                </p14:cNvPr>
                <p14:cNvContentPartPr/>
                <p14:nvPr/>
              </p14:nvContentPartPr>
              <p14:xfrm>
                <a:off x="8993962" y="3435512"/>
                <a:ext cx="155520" cy="50760"/>
              </p14:xfrm>
            </p:contentPart>
          </mc:Choice>
          <mc:Fallback xmlns="">
            <p:pic>
              <p:nvPicPr>
                <p:cNvPr id="116904" name="Freihand 116903">
                  <a:extLst>
                    <a:ext uri="{FF2B5EF4-FFF2-40B4-BE49-F238E27FC236}">
                      <a16:creationId xmlns:a16="http://schemas.microsoft.com/office/drawing/2014/main" id="{B3CC280F-167D-4A13-984A-3BCB348C2E42}"/>
                    </a:ext>
                  </a:extLst>
                </p:cNvPr>
                <p:cNvPicPr/>
                <p:nvPr/>
              </p:nvPicPr>
              <p:blipFill>
                <a:blip r:embed="rId579"/>
                <a:stretch>
                  <a:fillRect/>
                </a:stretch>
              </p:blipFill>
              <p:spPr>
                <a:xfrm>
                  <a:off x="8989642" y="3431192"/>
                  <a:ext cx="164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16905" name="Freihand 116904">
                  <a:extLst>
                    <a:ext uri="{FF2B5EF4-FFF2-40B4-BE49-F238E27FC236}">
                      <a16:creationId xmlns:a16="http://schemas.microsoft.com/office/drawing/2014/main" id="{28DCCA2F-8FAA-4569-B584-09AE28065B5E}"/>
                    </a:ext>
                  </a:extLst>
                </p14:cNvPr>
                <p14:cNvContentPartPr/>
                <p14:nvPr/>
              </p14:nvContentPartPr>
              <p14:xfrm>
                <a:off x="9244882" y="3330392"/>
                <a:ext cx="92160" cy="125640"/>
              </p14:xfrm>
            </p:contentPart>
          </mc:Choice>
          <mc:Fallback xmlns="">
            <p:pic>
              <p:nvPicPr>
                <p:cNvPr id="116905" name="Freihand 116904">
                  <a:extLst>
                    <a:ext uri="{FF2B5EF4-FFF2-40B4-BE49-F238E27FC236}">
                      <a16:creationId xmlns:a16="http://schemas.microsoft.com/office/drawing/2014/main" id="{28DCCA2F-8FAA-4569-B584-09AE28065B5E}"/>
                    </a:ext>
                  </a:extLst>
                </p:cNvPr>
                <p:cNvPicPr/>
                <p:nvPr/>
              </p:nvPicPr>
              <p:blipFill>
                <a:blip r:embed="rId581"/>
                <a:stretch>
                  <a:fillRect/>
                </a:stretch>
              </p:blipFill>
              <p:spPr>
                <a:xfrm>
                  <a:off x="9240562" y="3326072"/>
                  <a:ext cx="1008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16906" name="Freihand 116905">
                  <a:extLst>
                    <a:ext uri="{FF2B5EF4-FFF2-40B4-BE49-F238E27FC236}">
                      <a16:creationId xmlns:a16="http://schemas.microsoft.com/office/drawing/2014/main" id="{C107EEC6-8961-4113-826F-70310EA9EEB1}"/>
                    </a:ext>
                  </a:extLst>
                </p14:cNvPr>
                <p14:cNvContentPartPr/>
                <p14:nvPr/>
              </p14:nvContentPartPr>
              <p14:xfrm>
                <a:off x="9304642" y="3392312"/>
                <a:ext cx="87840" cy="41040"/>
              </p14:xfrm>
            </p:contentPart>
          </mc:Choice>
          <mc:Fallback xmlns="">
            <p:pic>
              <p:nvPicPr>
                <p:cNvPr id="116906" name="Freihand 116905">
                  <a:extLst>
                    <a:ext uri="{FF2B5EF4-FFF2-40B4-BE49-F238E27FC236}">
                      <a16:creationId xmlns:a16="http://schemas.microsoft.com/office/drawing/2014/main" id="{C107EEC6-8961-4113-826F-70310EA9EEB1}"/>
                    </a:ext>
                  </a:extLst>
                </p:cNvPr>
                <p:cNvPicPr/>
                <p:nvPr/>
              </p:nvPicPr>
              <p:blipFill>
                <a:blip r:embed="rId583"/>
                <a:stretch>
                  <a:fillRect/>
                </a:stretch>
              </p:blipFill>
              <p:spPr>
                <a:xfrm>
                  <a:off x="9300322" y="3387992"/>
                  <a:ext cx="964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16907" name="Freihand 116906">
                  <a:extLst>
                    <a:ext uri="{FF2B5EF4-FFF2-40B4-BE49-F238E27FC236}">
                      <a16:creationId xmlns:a16="http://schemas.microsoft.com/office/drawing/2014/main" id="{6E45EB64-263A-485F-B931-EC0075CF8077}"/>
                    </a:ext>
                  </a:extLst>
                </p14:cNvPr>
                <p14:cNvContentPartPr/>
                <p14:nvPr/>
              </p14:nvContentPartPr>
              <p14:xfrm>
                <a:off x="9376642" y="3367112"/>
                <a:ext cx="187920" cy="70560"/>
              </p14:xfrm>
            </p:contentPart>
          </mc:Choice>
          <mc:Fallback xmlns="">
            <p:pic>
              <p:nvPicPr>
                <p:cNvPr id="116907" name="Freihand 116906">
                  <a:extLst>
                    <a:ext uri="{FF2B5EF4-FFF2-40B4-BE49-F238E27FC236}">
                      <a16:creationId xmlns:a16="http://schemas.microsoft.com/office/drawing/2014/main" id="{6E45EB64-263A-485F-B931-EC0075CF8077}"/>
                    </a:ext>
                  </a:extLst>
                </p:cNvPr>
                <p:cNvPicPr/>
                <p:nvPr/>
              </p:nvPicPr>
              <p:blipFill>
                <a:blip r:embed="rId585"/>
                <a:stretch>
                  <a:fillRect/>
                </a:stretch>
              </p:blipFill>
              <p:spPr>
                <a:xfrm>
                  <a:off x="9372322" y="3362792"/>
                  <a:ext cx="196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16908" name="Freihand 116907">
                  <a:extLst>
                    <a:ext uri="{FF2B5EF4-FFF2-40B4-BE49-F238E27FC236}">
                      <a16:creationId xmlns:a16="http://schemas.microsoft.com/office/drawing/2014/main" id="{8B82520E-9D5B-4BDC-9FCB-161B6620F083}"/>
                    </a:ext>
                  </a:extLst>
                </p14:cNvPr>
                <p14:cNvContentPartPr/>
                <p14:nvPr/>
              </p14:nvContentPartPr>
              <p14:xfrm>
                <a:off x="9603442" y="3337232"/>
                <a:ext cx="68760" cy="50400"/>
              </p14:xfrm>
            </p:contentPart>
          </mc:Choice>
          <mc:Fallback xmlns="">
            <p:pic>
              <p:nvPicPr>
                <p:cNvPr id="116908" name="Freihand 116907">
                  <a:extLst>
                    <a:ext uri="{FF2B5EF4-FFF2-40B4-BE49-F238E27FC236}">
                      <a16:creationId xmlns:a16="http://schemas.microsoft.com/office/drawing/2014/main" id="{8B82520E-9D5B-4BDC-9FCB-161B6620F083}"/>
                    </a:ext>
                  </a:extLst>
                </p:cNvPr>
                <p:cNvPicPr/>
                <p:nvPr/>
              </p:nvPicPr>
              <p:blipFill>
                <a:blip r:embed="rId587"/>
                <a:stretch>
                  <a:fillRect/>
                </a:stretch>
              </p:blipFill>
              <p:spPr>
                <a:xfrm>
                  <a:off x="9599122" y="3332912"/>
                  <a:ext cx="774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16909" name="Freihand 116908">
                  <a:extLst>
                    <a:ext uri="{FF2B5EF4-FFF2-40B4-BE49-F238E27FC236}">
                      <a16:creationId xmlns:a16="http://schemas.microsoft.com/office/drawing/2014/main" id="{C3D1B9AC-28C6-4184-891C-99EAB6AE1D40}"/>
                    </a:ext>
                  </a:extLst>
                </p14:cNvPr>
                <p14:cNvContentPartPr/>
                <p14:nvPr/>
              </p14:nvContentPartPr>
              <p14:xfrm>
                <a:off x="9716482" y="3293672"/>
                <a:ext cx="156600" cy="64440"/>
              </p14:xfrm>
            </p:contentPart>
          </mc:Choice>
          <mc:Fallback xmlns="">
            <p:pic>
              <p:nvPicPr>
                <p:cNvPr id="116909" name="Freihand 116908">
                  <a:extLst>
                    <a:ext uri="{FF2B5EF4-FFF2-40B4-BE49-F238E27FC236}">
                      <a16:creationId xmlns:a16="http://schemas.microsoft.com/office/drawing/2014/main" id="{C3D1B9AC-28C6-4184-891C-99EAB6AE1D40}"/>
                    </a:ext>
                  </a:extLst>
                </p:cNvPr>
                <p:cNvPicPr/>
                <p:nvPr/>
              </p:nvPicPr>
              <p:blipFill>
                <a:blip r:embed="rId589"/>
                <a:stretch>
                  <a:fillRect/>
                </a:stretch>
              </p:blipFill>
              <p:spPr>
                <a:xfrm>
                  <a:off x="9712162" y="3289352"/>
                  <a:ext cx="165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16910" name="Freihand 116909">
                  <a:extLst>
                    <a:ext uri="{FF2B5EF4-FFF2-40B4-BE49-F238E27FC236}">
                      <a16:creationId xmlns:a16="http://schemas.microsoft.com/office/drawing/2014/main" id="{4F48D257-C92A-4CDE-AD33-3293029B46C7}"/>
                    </a:ext>
                  </a:extLst>
                </p14:cNvPr>
                <p14:cNvContentPartPr/>
                <p14:nvPr/>
              </p14:nvContentPartPr>
              <p14:xfrm>
                <a:off x="9395722" y="3296192"/>
                <a:ext cx="94680" cy="20880"/>
              </p14:xfrm>
            </p:contentPart>
          </mc:Choice>
          <mc:Fallback xmlns="">
            <p:pic>
              <p:nvPicPr>
                <p:cNvPr id="116910" name="Freihand 116909">
                  <a:extLst>
                    <a:ext uri="{FF2B5EF4-FFF2-40B4-BE49-F238E27FC236}">
                      <a16:creationId xmlns:a16="http://schemas.microsoft.com/office/drawing/2014/main" id="{4F48D257-C92A-4CDE-AD33-3293029B46C7}"/>
                    </a:ext>
                  </a:extLst>
                </p:cNvPr>
                <p:cNvPicPr/>
                <p:nvPr/>
              </p:nvPicPr>
              <p:blipFill>
                <a:blip r:embed="rId591"/>
                <a:stretch>
                  <a:fillRect/>
                </a:stretch>
              </p:blipFill>
              <p:spPr>
                <a:xfrm>
                  <a:off x="9391402" y="3291872"/>
                  <a:ext cx="103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16912" name="Freihand 116911">
                  <a:extLst>
                    <a:ext uri="{FF2B5EF4-FFF2-40B4-BE49-F238E27FC236}">
                      <a16:creationId xmlns:a16="http://schemas.microsoft.com/office/drawing/2014/main" id="{FCBF673A-64F6-4F5C-BB03-A78526CD1D49}"/>
                    </a:ext>
                  </a:extLst>
                </p14:cNvPr>
                <p14:cNvContentPartPr/>
                <p14:nvPr/>
              </p14:nvContentPartPr>
              <p14:xfrm>
                <a:off x="9960562" y="3261272"/>
                <a:ext cx="191520" cy="69120"/>
              </p14:xfrm>
            </p:contentPart>
          </mc:Choice>
          <mc:Fallback xmlns="">
            <p:pic>
              <p:nvPicPr>
                <p:cNvPr id="116912" name="Freihand 116911">
                  <a:extLst>
                    <a:ext uri="{FF2B5EF4-FFF2-40B4-BE49-F238E27FC236}">
                      <a16:creationId xmlns:a16="http://schemas.microsoft.com/office/drawing/2014/main" id="{FCBF673A-64F6-4F5C-BB03-A78526CD1D49}"/>
                    </a:ext>
                  </a:extLst>
                </p:cNvPr>
                <p:cNvPicPr/>
                <p:nvPr/>
              </p:nvPicPr>
              <p:blipFill>
                <a:blip r:embed="rId593"/>
                <a:stretch>
                  <a:fillRect/>
                </a:stretch>
              </p:blipFill>
              <p:spPr>
                <a:xfrm>
                  <a:off x="9956242" y="3256952"/>
                  <a:ext cx="200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16913" name="Freihand 116912">
                  <a:extLst>
                    <a:ext uri="{FF2B5EF4-FFF2-40B4-BE49-F238E27FC236}">
                      <a16:creationId xmlns:a16="http://schemas.microsoft.com/office/drawing/2014/main" id="{A48447C9-FD29-40B1-85AB-19DCA933E86E}"/>
                    </a:ext>
                  </a:extLst>
                </p14:cNvPr>
                <p14:cNvContentPartPr/>
                <p14:nvPr/>
              </p14:nvContentPartPr>
              <p14:xfrm>
                <a:off x="10179082" y="3187832"/>
                <a:ext cx="84600" cy="120600"/>
              </p14:xfrm>
            </p:contentPart>
          </mc:Choice>
          <mc:Fallback xmlns="">
            <p:pic>
              <p:nvPicPr>
                <p:cNvPr id="116913" name="Freihand 116912">
                  <a:extLst>
                    <a:ext uri="{FF2B5EF4-FFF2-40B4-BE49-F238E27FC236}">
                      <a16:creationId xmlns:a16="http://schemas.microsoft.com/office/drawing/2014/main" id="{A48447C9-FD29-40B1-85AB-19DCA933E86E}"/>
                    </a:ext>
                  </a:extLst>
                </p:cNvPr>
                <p:cNvPicPr/>
                <p:nvPr/>
              </p:nvPicPr>
              <p:blipFill>
                <a:blip r:embed="rId595"/>
                <a:stretch>
                  <a:fillRect/>
                </a:stretch>
              </p:blipFill>
              <p:spPr>
                <a:xfrm>
                  <a:off x="10174762" y="3183512"/>
                  <a:ext cx="93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16915" name="Freihand 116914">
                  <a:extLst>
                    <a:ext uri="{FF2B5EF4-FFF2-40B4-BE49-F238E27FC236}">
                      <a16:creationId xmlns:a16="http://schemas.microsoft.com/office/drawing/2014/main" id="{0802D635-CCC3-4D31-8DF6-EDAF7A150527}"/>
                    </a:ext>
                  </a:extLst>
                </p14:cNvPr>
                <p14:cNvContentPartPr/>
                <p14:nvPr/>
              </p14:nvContentPartPr>
              <p14:xfrm>
                <a:off x="10383202" y="3151472"/>
                <a:ext cx="135000" cy="118440"/>
              </p14:xfrm>
            </p:contentPart>
          </mc:Choice>
          <mc:Fallback xmlns="">
            <p:pic>
              <p:nvPicPr>
                <p:cNvPr id="116915" name="Freihand 116914">
                  <a:extLst>
                    <a:ext uri="{FF2B5EF4-FFF2-40B4-BE49-F238E27FC236}">
                      <a16:creationId xmlns:a16="http://schemas.microsoft.com/office/drawing/2014/main" id="{0802D635-CCC3-4D31-8DF6-EDAF7A150527}"/>
                    </a:ext>
                  </a:extLst>
                </p:cNvPr>
                <p:cNvPicPr/>
                <p:nvPr/>
              </p:nvPicPr>
              <p:blipFill>
                <a:blip r:embed="rId597"/>
                <a:stretch>
                  <a:fillRect/>
                </a:stretch>
              </p:blipFill>
              <p:spPr>
                <a:xfrm>
                  <a:off x="10378882" y="3147152"/>
                  <a:ext cx="143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16916" name="Freihand 116915">
                  <a:extLst>
                    <a:ext uri="{FF2B5EF4-FFF2-40B4-BE49-F238E27FC236}">
                      <a16:creationId xmlns:a16="http://schemas.microsoft.com/office/drawing/2014/main" id="{EF246EBA-2E1C-438D-AD9C-DF2EE0E04D4A}"/>
                    </a:ext>
                  </a:extLst>
                </p14:cNvPr>
                <p14:cNvContentPartPr/>
                <p14:nvPr/>
              </p14:nvContentPartPr>
              <p14:xfrm>
                <a:off x="10502002" y="3087752"/>
                <a:ext cx="328320" cy="167040"/>
              </p14:xfrm>
            </p:contentPart>
          </mc:Choice>
          <mc:Fallback xmlns="">
            <p:pic>
              <p:nvPicPr>
                <p:cNvPr id="116916" name="Freihand 116915">
                  <a:extLst>
                    <a:ext uri="{FF2B5EF4-FFF2-40B4-BE49-F238E27FC236}">
                      <a16:creationId xmlns:a16="http://schemas.microsoft.com/office/drawing/2014/main" id="{EF246EBA-2E1C-438D-AD9C-DF2EE0E04D4A}"/>
                    </a:ext>
                  </a:extLst>
                </p:cNvPr>
                <p:cNvPicPr/>
                <p:nvPr/>
              </p:nvPicPr>
              <p:blipFill>
                <a:blip r:embed="rId599"/>
                <a:stretch>
                  <a:fillRect/>
                </a:stretch>
              </p:blipFill>
              <p:spPr>
                <a:xfrm>
                  <a:off x="10497682" y="3083432"/>
                  <a:ext cx="336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16917" name="Freihand 116916">
                  <a:extLst>
                    <a:ext uri="{FF2B5EF4-FFF2-40B4-BE49-F238E27FC236}">
                      <a16:creationId xmlns:a16="http://schemas.microsoft.com/office/drawing/2014/main" id="{5C2402C1-12B4-4FB1-9AED-BA066EC9C897}"/>
                    </a:ext>
                  </a:extLst>
                </p14:cNvPr>
                <p14:cNvContentPartPr/>
                <p14:nvPr/>
              </p14:nvContentPartPr>
              <p14:xfrm>
                <a:off x="10743562" y="3064352"/>
                <a:ext cx="22320" cy="9720"/>
              </p14:xfrm>
            </p:contentPart>
          </mc:Choice>
          <mc:Fallback xmlns="">
            <p:pic>
              <p:nvPicPr>
                <p:cNvPr id="116917" name="Freihand 116916">
                  <a:extLst>
                    <a:ext uri="{FF2B5EF4-FFF2-40B4-BE49-F238E27FC236}">
                      <a16:creationId xmlns:a16="http://schemas.microsoft.com/office/drawing/2014/main" id="{5C2402C1-12B4-4FB1-9AED-BA066EC9C897}"/>
                    </a:ext>
                  </a:extLst>
                </p:cNvPr>
                <p:cNvPicPr/>
                <p:nvPr/>
              </p:nvPicPr>
              <p:blipFill>
                <a:blip r:embed="rId601"/>
                <a:stretch>
                  <a:fillRect/>
                </a:stretch>
              </p:blipFill>
              <p:spPr>
                <a:xfrm>
                  <a:off x="10739242" y="3060032"/>
                  <a:ext cx="30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16918" name="Freihand 116917">
                  <a:extLst>
                    <a:ext uri="{FF2B5EF4-FFF2-40B4-BE49-F238E27FC236}">
                      <a16:creationId xmlns:a16="http://schemas.microsoft.com/office/drawing/2014/main" id="{C8009293-2CF4-42AD-BCE9-A9BD7077E0F9}"/>
                    </a:ext>
                  </a:extLst>
                </p14:cNvPr>
                <p14:cNvContentPartPr/>
                <p14:nvPr/>
              </p14:nvContentPartPr>
              <p14:xfrm>
                <a:off x="10930042" y="3039872"/>
                <a:ext cx="110160" cy="115560"/>
              </p14:xfrm>
            </p:contentPart>
          </mc:Choice>
          <mc:Fallback xmlns="">
            <p:pic>
              <p:nvPicPr>
                <p:cNvPr id="116918" name="Freihand 116917">
                  <a:extLst>
                    <a:ext uri="{FF2B5EF4-FFF2-40B4-BE49-F238E27FC236}">
                      <a16:creationId xmlns:a16="http://schemas.microsoft.com/office/drawing/2014/main" id="{C8009293-2CF4-42AD-BCE9-A9BD7077E0F9}"/>
                    </a:ext>
                  </a:extLst>
                </p:cNvPr>
                <p:cNvPicPr/>
                <p:nvPr/>
              </p:nvPicPr>
              <p:blipFill>
                <a:blip r:embed="rId603"/>
                <a:stretch>
                  <a:fillRect/>
                </a:stretch>
              </p:blipFill>
              <p:spPr>
                <a:xfrm>
                  <a:off x="10925722" y="3035552"/>
                  <a:ext cx="118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16919" name="Freihand 116918">
                  <a:extLst>
                    <a:ext uri="{FF2B5EF4-FFF2-40B4-BE49-F238E27FC236}">
                      <a16:creationId xmlns:a16="http://schemas.microsoft.com/office/drawing/2014/main" id="{216A7771-E938-43CF-BD3D-30294FACA3B3}"/>
                    </a:ext>
                  </a:extLst>
                </p14:cNvPr>
                <p14:cNvContentPartPr/>
                <p14:nvPr/>
              </p14:nvContentPartPr>
              <p14:xfrm>
                <a:off x="10980082" y="3004232"/>
                <a:ext cx="131040" cy="146880"/>
              </p14:xfrm>
            </p:contentPart>
          </mc:Choice>
          <mc:Fallback xmlns="">
            <p:pic>
              <p:nvPicPr>
                <p:cNvPr id="116919" name="Freihand 116918">
                  <a:extLst>
                    <a:ext uri="{FF2B5EF4-FFF2-40B4-BE49-F238E27FC236}">
                      <a16:creationId xmlns:a16="http://schemas.microsoft.com/office/drawing/2014/main" id="{216A7771-E938-43CF-BD3D-30294FACA3B3}"/>
                    </a:ext>
                  </a:extLst>
                </p:cNvPr>
                <p:cNvPicPr/>
                <p:nvPr/>
              </p:nvPicPr>
              <p:blipFill>
                <a:blip r:embed="rId605"/>
                <a:stretch>
                  <a:fillRect/>
                </a:stretch>
              </p:blipFill>
              <p:spPr>
                <a:xfrm>
                  <a:off x="10975762" y="2999912"/>
                  <a:ext cx="139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16920" name="Freihand 116919">
                  <a:extLst>
                    <a:ext uri="{FF2B5EF4-FFF2-40B4-BE49-F238E27FC236}">
                      <a16:creationId xmlns:a16="http://schemas.microsoft.com/office/drawing/2014/main" id="{CF7FE619-B0DD-4459-8879-73E6C09AA9DF}"/>
                    </a:ext>
                  </a:extLst>
                </p14:cNvPr>
                <p14:cNvContentPartPr/>
                <p14:nvPr/>
              </p14:nvContentPartPr>
              <p14:xfrm>
                <a:off x="11049562" y="3049232"/>
                <a:ext cx="283680" cy="65880"/>
              </p14:xfrm>
            </p:contentPart>
          </mc:Choice>
          <mc:Fallback xmlns="">
            <p:pic>
              <p:nvPicPr>
                <p:cNvPr id="116920" name="Freihand 116919">
                  <a:extLst>
                    <a:ext uri="{FF2B5EF4-FFF2-40B4-BE49-F238E27FC236}">
                      <a16:creationId xmlns:a16="http://schemas.microsoft.com/office/drawing/2014/main" id="{CF7FE619-B0DD-4459-8879-73E6C09AA9DF}"/>
                    </a:ext>
                  </a:extLst>
                </p:cNvPr>
                <p:cNvPicPr/>
                <p:nvPr/>
              </p:nvPicPr>
              <p:blipFill>
                <a:blip r:embed="rId607"/>
                <a:stretch>
                  <a:fillRect/>
                </a:stretch>
              </p:blipFill>
              <p:spPr>
                <a:xfrm>
                  <a:off x="11045242" y="3044912"/>
                  <a:ext cx="292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16921" name="Freihand 116920">
                  <a:extLst>
                    <a:ext uri="{FF2B5EF4-FFF2-40B4-BE49-F238E27FC236}">
                      <a16:creationId xmlns:a16="http://schemas.microsoft.com/office/drawing/2014/main" id="{737E2511-7D9B-499A-B729-AE0F4BA9AC01}"/>
                    </a:ext>
                  </a:extLst>
                </p14:cNvPr>
                <p14:cNvContentPartPr/>
                <p14:nvPr/>
              </p14:nvContentPartPr>
              <p14:xfrm>
                <a:off x="11343322" y="3027992"/>
                <a:ext cx="100440" cy="41400"/>
              </p14:xfrm>
            </p:contentPart>
          </mc:Choice>
          <mc:Fallback xmlns="">
            <p:pic>
              <p:nvPicPr>
                <p:cNvPr id="116921" name="Freihand 116920">
                  <a:extLst>
                    <a:ext uri="{FF2B5EF4-FFF2-40B4-BE49-F238E27FC236}">
                      <a16:creationId xmlns:a16="http://schemas.microsoft.com/office/drawing/2014/main" id="{737E2511-7D9B-499A-B729-AE0F4BA9AC01}"/>
                    </a:ext>
                  </a:extLst>
                </p:cNvPr>
                <p:cNvPicPr/>
                <p:nvPr/>
              </p:nvPicPr>
              <p:blipFill>
                <a:blip r:embed="rId609"/>
                <a:stretch>
                  <a:fillRect/>
                </a:stretch>
              </p:blipFill>
              <p:spPr>
                <a:xfrm>
                  <a:off x="11339002" y="3023672"/>
                  <a:ext cx="109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16922" name="Freihand 116921">
                  <a:extLst>
                    <a:ext uri="{FF2B5EF4-FFF2-40B4-BE49-F238E27FC236}">
                      <a16:creationId xmlns:a16="http://schemas.microsoft.com/office/drawing/2014/main" id="{65FCF8F3-97C4-41FC-8B5C-EC942FD6A410}"/>
                    </a:ext>
                  </a:extLst>
                </p14:cNvPr>
                <p14:cNvContentPartPr/>
                <p14:nvPr/>
              </p14:nvContentPartPr>
              <p14:xfrm>
                <a:off x="11588842" y="2911352"/>
                <a:ext cx="129600" cy="119520"/>
              </p14:xfrm>
            </p:contentPart>
          </mc:Choice>
          <mc:Fallback xmlns="">
            <p:pic>
              <p:nvPicPr>
                <p:cNvPr id="116922" name="Freihand 116921">
                  <a:extLst>
                    <a:ext uri="{FF2B5EF4-FFF2-40B4-BE49-F238E27FC236}">
                      <a16:creationId xmlns:a16="http://schemas.microsoft.com/office/drawing/2014/main" id="{65FCF8F3-97C4-41FC-8B5C-EC942FD6A410}"/>
                    </a:ext>
                  </a:extLst>
                </p:cNvPr>
                <p:cNvPicPr/>
                <p:nvPr/>
              </p:nvPicPr>
              <p:blipFill>
                <a:blip r:embed="rId611"/>
                <a:stretch>
                  <a:fillRect/>
                </a:stretch>
              </p:blipFill>
              <p:spPr>
                <a:xfrm>
                  <a:off x="11584522" y="2907032"/>
                  <a:ext cx="138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16923" name="Freihand 116922">
                  <a:extLst>
                    <a:ext uri="{FF2B5EF4-FFF2-40B4-BE49-F238E27FC236}">
                      <a16:creationId xmlns:a16="http://schemas.microsoft.com/office/drawing/2014/main" id="{D7566AC9-FC84-4DAB-85EE-BE4D3673DAA8}"/>
                    </a:ext>
                  </a:extLst>
                </p14:cNvPr>
                <p14:cNvContentPartPr/>
                <p14:nvPr/>
              </p14:nvContentPartPr>
              <p14:xfrm>
                <a:off x="11695042" y="2939072"/>
                <a:ext cx="156240" cy="77040"/>
              </p14:xfrm>
            </p:contentPart>
          </mc:Choice>
          <mc:Fallback xmlns="">
            <p:pic>
              <p:nvPicPr>
                <p:cNvPr id="116923" name="Freihand 116922">
                  <a:extLst>
                    <a:ext uri="{FF2B5EF4-FFF2-40B4-BE49-F238E27FC236}">
                      <a16:creationId xmlns:a16="http://schemas.microsoft.com/office/drawing/2014/main" id="{D7566AC9-FC84-4DAB-85EE-BE4D3673DAA8}"/>
                    </a:ext>
                  </a:extLst>
                </p:cNvPr>
                <p:cNvPicPr/>
                <p:nvPr/>
              </p:nvPicPr>
              <p:blipFill>
                <a:blip r:embed="rId613"/>
                <a:stretch>
                  <a:fillRect/>
                </a:stretch>
              </p:blipFill>
              <p:spPr>
                <a:xfrm>
                  <a:off x="11690722" y="2934752"/>
                  <a:ext cx="164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16924" name="Freihand 116923">
                  <a:extLst>
                    <a:ext uri="{FF2B5EF4-FFF2-40B4-BE49-F238E27FC236}">
                      <a16:creationId xmlns:a16="http://schemas.microsoft.com/office/drawing/2014/main" id="{2ABD1691-6F60-4FF8-BBF0-A71BD8AF0C07}"/>
                    </a:ext>
                  </a:extLst>
                </p14:cNvPr>
                <p14:cNvContentPartPr/>
                <p14:nvPr/>
              </p14:nvContentPartPr>
              <p14:xfrm>
                <a:off x="11940562" y="2877152"/>
                <a:ext cx="10080" cy="121680"/>
              </p14:xfrm>
            </p:contentPart>
          </mc:Choice>
          <mc:Fallback xmlns="">
            <p:pic>
              <p:nvPicPr>
                <p:cNvPr id="116924" name="Freihand 116923">
                  <a:extLst>
                    <a:ext uri="{FF2B5EF4-FFF2-40B4-BE49-F238E27FC236}">
                      <a16:creationId xmlns:a16="http://schemas.microsoft.com/office/drawing/2014/main" id="{2ABD1691-6F60-4FF8-BBF0-A71BD8AF0C07}"/>
                    </a:ext>
                  </a:extLst>
                </p:cNvPr>
                <p:cNvPicPr/>
                <p:nvPr/>
              </p:nvPicPr>
              <p:blipFill>
                <a:blip r:embed="rId615"/>
                <a:stretch>
                  <a:fillRect/>
                </a:stretch>
              </p:blipFill>
              <p:spPr>
                <a:xfrm>
                  <a:off x="11936242" y="2872832"/>
                  <a:ext cx="18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16925" name="Freihand 116924">
                  <a:extLst>
                    <a:ext uri="{FF2B5EF4-FFF2-40B4-BE49-F238E27FC236}">
                      <a16:creationId xmlns:a16="http://schemas.microsoft.com/office/drawing/2014/main" id="{DB970682-DC81-4DD0-AF02-CD3FE11479E1}"/>
                    </a:ext>
                  </a:extLst>
                </p14:cNvPr>
                <p14:cNvContentPartPr/>
                <p14:nvPr/>
              </p14:nvContentPartPr>
              <p14:xfrm>
                <a:off x="11882242" y="2874992"/>
                <a:ext cx="118080" cy="59040"/>
              </p14:xfrm>
            </p:contentPart>
          </mc:Choice>
          <mc:Fallback xmlns="">
            <p:pic>
              <p:nvPicPr>
                <p:cNvPr id="116925" name="Freihand 116924">
                  <a:extLst>
                    <a:ext uri="{FF2B5EF4-FFF2-40B4-BE49-F238E27FC236}">
                      <a16:creationId xmlns:a16="http://schemas.microsoft.com/office/drawing/2014/main" id="{DB970682-DC81-4DD0-AF02-CD3FE11479E1}"/>
                    </a:ext>
                  </a:extLst>
                </p:cNvPr>
                <p:cNvPicPr/>
                <p:nvPr/>
              </p:nvPicPr>
              <p:blipFill>
                <a:blip r:embed="rId617"/>
                <a:stretch>
                  <a:fillRect/>
                </a:stretch>
              </p:blipFill>
              <p:spPr>
                <a:xfrm>
                  <a:off x="11877922" y="2870672"/>
                  <a:ext cx="126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16926" name="Freihand 116925">
                  <a:extLst>
                    <a:ext uri="{FF2B5EF4-FFF2-40B4-BE49-F238E27FC236}">
                      <a16:creationId xmlns:a16="http://schemas.microsoft.com/office/drawing/2014/main" id="{F9B8D539-5C74-4289-A688-AB8185A4B031}"/>
                    </a:ext>
                  </a:extLst>
                </p14:cNvPr>
                <p14:cNvContentPartPr/>
                <p14:nvPr/>
              </p14:nvContentPartPr>
              <p14:xfrm>
                <a:off x="12009322" y="2850152"/>
                <a:ext cx="34560" cy="125640"/>
              </p14:xfrm>
            </p:contentPart>
          </mc:Choice>
          <mc:Fallback xmlns="">
            <p:pic>
              <p:nvPicPr>
                <p:cNvPr id="116926" name="Freihand 116925">
                  <a:extLst>
                    <a:ext uri="{FF2B5EF4-FFF2-40B4-BE49-F238E27FC236}">
                      <a16:creationId xmlns:a16="http://schemas.microsoft.com/office/drawing/2014/main" id="{F9B8D539-5C74-4289-A688-AB8185A4B031}"/>
                    </a:ext>
                  </a:extLst>
                </p:cNvPr>
                <p:cNvPicPr/>
                <p:nvPr/>
              </p:nvPicPr>
              <p:blipFill>
                <a:blip r:embed="rId619"/>
                <a:stretch>
                  <a:fillRect/>
                </a:stretch>
              </p:blipFill>
              <p:spPr>
                <a:xfrm>
                  <a:off x="12005002" y="2845832"/>
                  <a:ext cx="43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16927" name="Freihand 116926">
                  <a:extLst>
                    <a:ext uri="{FF2B5EF4-FFF2-40B4-BE49-F238E27FC236}">
                      <a16:creationId xmlns:a16="http://schemas.microsoft.com/office/drawing/2014/main" id="{E5951E01-54B0-4867-817D-BEEBE18D88AB}"/>
                    </a:ext>
                  </a:extLst>
                </p14:cNvPr>
                <p14:cNvContentPartPr/>
                <p14:nvPr/>
              </p14:nvContentPartPr>
              <p14:xfrm>
                <a:off x="11990242" y="2831792"/>
                <a:ext cx="112680" cy="85320"/>
              </p14:xfrm>
            </p:contentPart>
          </mc:Choice>
          <mc:Fallback xmlns="">
            <p:pic>
              <p:nvPicPr>
                <p:cNvPr id="116927" name="Freihand 116926">
                  <a:extLst>
                    <a:ext uri="{FF2B5EF4-FFF2-40B4-BE49-F238E27FC236}">
                      <a16:creationId xmlns:a16="http://schemas.microsoft.com/office/drawing/2014/main" id="{E5951E01-54B0-4867-817D-BEEBE18D88AB}"/>
                    </a:ext>
                  </a:extLst>
                </p:cNvPr>
                <p:cNvPicPr/>
                <p:nvPr/>
              </p:nvPicPr>
              <p:blipFill>
                <a:blip r:embed="rId621"/>
                <a:stretch>
                  <a:fillRect/>
                </a:stretch>
              </p:blipFill>
              <p:spPr>
                <a:xfrm>
                  <a:off x="11985922" y="2827472"/>
                  <a:ext cx="121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16928" name="Freihand 116927">
                  <a:extLst>
                    <a:ext uri="{FF2B5EF4-FFF2-40B4-BE49-F238E27FC236}">
                      <a16:creationId xmlns:a16="http://schemas.microsoft.com/office/drawing/2014/main" id="{ABEED840-8F23-48A8-B95E-2E141692402E}"/>
                    </a:ext>
                  </a:extLst>
                </p14:cNvPr>
                <p14:cNvContentPartPr/>
                <p14:nvPr/>
              </p14:nvContentPartPr>
              <p14:xfrm>
                <a:off x="8642962" y="3650072"/>
                <a:ext cx="203400" cy="137880"/>
              </p14:xfrm>
            </p:contentPart>
          </mc:Choice>
          <mc:Fallback xmlns="">
            <p:pic>
              <p:nvPicPr>
                <p:cNvPr id="116928" name="Freihand 116927">
                  <a:extLst>
                    <a:ext uri="{FF2B5EF4-FFF2-40B4-BE49-F238E27FC236}">
                      <a16:creationId xmlns:a16="http://schemas.microsoft.com/office/drawing/2014/main" id="{ABEED840-8F23-48A8-B95E-2E141692402E}"/>
                    </a:ext>
                  </a:extLst>
                </p:cNvPr>
                <p:cNvPicPr/>
                <p:nvPr/>
              </p:nvPicPr>
              <p:blipFill>
                <a:blip r:embed="rId623"/>
                <a:stretch>
                  <a:fillRect/>
                </a:stretch>
              </p:blipFill>
              <p:spPr>
                <a:xfrm>
                  <a:off x="8638642" y="3645752"/>
                  <a:ext cx="212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16929" name="Freihand 116928">
                  <a:extLst>
                    <a:ext uri="{FF2B5EF4-FFF2-40B4-BE49-F238E27FC236}">
                      <a16:creationId xmlns:a16="http://schemas.microsoft.com/office/drawing/2014/main" id="{CC8F419A-B20F-428A-97B2-91F87AA3E510}"/>
                    </a:ext>
                  </a:extLst>
                </p14:cNvPr>
                <p14:cNvContentPartPr/>
                <p14:nvPr/>
              </p14:nvContentPartPr>
              <p14:xfrm>
                <a:off x="8830882" y="3645032"/>
                <a:ext cx="360" cy="360"/>
              </p14:xfrm>
            </p:contentPart>
          </mc:Choice>
          <mc:Fallback xmlns="">
            <p:pic>
              <p:nvPicPr>
                <p:cNvPr id="116929" name="Freihand 116928">
                  <a:extLst>
                    <a:ext uri="{FF2B5EF4-FFF2-40B4-BE49-F238E27FC236}">
                      <a16:creationId xmlns:a16="http://schemas.microsoft.com/office/drawing/2014/main" id="{CC8F419A-B20F-428A-97B2-91F87AA3E510}"/>
                    </a:ext>
                  </a:extLst>
                </p:cNvPr>
                <p:cNvPicPr/>
                <p:nvPr/>
              </p:nvPicPr>
              <p:blipFill>
                <a:blip r:embed="rId112"/>
                <a:stretch>
                  <a:fillRect/>
                </a:stretch>
              </p:blipFill>
              <p:spPr>
                <a:xfrm>
                  <a:off x="8826562" y="3640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16930" name="Freihand 116929">
                  <a:extLst>
                    <a:ext uri="{FF2B5EF4-FFF2-40B4-BE49-F238E27FC236}">
                      <a16:creationId xmlns:a16="http://schemas.microsoft.com/office/drawing/2014/main" id="{A0992C2C-B13F-4E1E-A5B2-BE6060603352}"/>
                    </a:ext>
                  </a:extLst>
                </p14:cNvPr>
                <p14:cNvContentPartPr/>
                <p14:nvPr/>
              </p14:nvContentPartPr>
              <p14:xfrm>
                <a:off x="8886322" y="3556112"/>
                <a:ext cx="179280" cy="165240"/>
              </p14:xfrm>
            </p:contentPart>
          </mc:Choice>
          <mc:Fallback xmlns="">
            <p:pic>
              <p:nvPicPr>
                <p:cNvPr id="116930" name="Freihand 116929">
                  <a:extLst>
                    <a:ext uri="{FF2B5EF4-FFF2-40B4-BE49-F238E27FC236}">
                      <a16:creationId xmlns:a16="http://schemas.microsoft.com/office/drawing/2014/main" id="{A0992C2C-B13F-4E1E-A5B2-BE6060603352}"/>
                    </a:ext>
                  </a:extLst>
                </p:cNvPr>
                <p:cNvPicPr/>
                <p:nvPr/>
              </p:nvPicPr>
              <p:blipFill>
                <a:blip r:embed="rId626"/>
                <a:stretch>
                  <a:fillRect/>
                </a:stretch>
              </p:blipFill>
              <p:spPr>
                <a:xfrm>
                  <a:off x="8882002" y="3551792"/>
                  <a:ext cx="187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16931" name="Freihand 116930">
                  <a:extLst>
                    <a:ext uri="{FF2B5EF4-FFF2-40B4-BE49-F238E27FC236}">
                      <a16:creationId xmlns:a16="http://schemas.microsoft.com/office/drawing/2014/main" id="{09F98F76-DDEF-4517-9EB2-B65BC0188DA9}"/>
                    </a:ext>
                  </a:extLst>
                </p14:cNvPr>
                <p14:cNvContentPartPr/>
                <p14:nvPr/>
              </p14:nvContentPartPr>
              <p14:xfrm>
                <a:off x="8698402" y="3674552"/>
                <a:ext cx="148680" cy="80280"/>
              </p14:xfrm>
            </p:contentPart>
          </mc:Choice>
          <mc:Fallback xmlns="">
            <p:pic>
              <p:nvPicPr>
                <p:cNvPr id="116931" name="Freihand 116930">
                  <a:extLst>
                    <a:ext uri="{FF2B5EF4-FFF2-40B4-BE49-F238E27FC236}">
                      <a16:creationId xmlns:a16="http://schemas.microsoft.com/office/drawing/2014/main" id="{09F98F76-DDEF-4517-9EB2-B65BC0188DA9}"/>
                    </a:ext>
                  </a:extLst>
                </p:cNvPr>
                <p:cNvPicPr/>
                <p:nvPr/>
              </p:nvPicPr>
              <p:blipFill>
                <a:blip r:embed="rId628"/>
                <a:stretch>
                  <a:fillRect/>
                </a:stretch>
              </p:blipFill>
              <p:spPr>
                <a:xfrm>
                  <a:off x="8694082" y="3670232"/>
                  <a:ext cx="157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16933" name="Freihand 116932">
                  <a:extLst>
                    <a:ext uri="{FF2B5EF4-FFF2-40B4-BE49-F238E27FC236}">
                      <a16:creationId xmlns:a16="http://schemas.microsoft.com/office/drawing/2014/main" id="{AB887C12-6460-4983-BA62-C478E0BA3DFC}"/>
                    </a:ext>
                  </a:extLst>
                </p14:cNvPr>
                <p14:cNvContentPartPr/>
                <p14:nvPr/>
              </p14:nvContentPartPr>
              <p14:xfrm>
                <a:off x="9188002" y="3603272"/>
                <a:ext cx="211320" cy="73440"/>
              </p14:xfrm>
            </p:contentPart>
          </mc:Choice>
          <mc:Fallback xmlns="">
            <p:pic>
              <p:nvPicPr>
                <p:cNvPr id="116933" name="Freihand 116932">
                  <a:extLst>
                    <a:ext uri="{FF2B5EF4-FFF2-40B4-BE49-F238E27FC236}">
                      <a16:creationId xmlns:a16="http://schemas.microsoft.com/office/drawing/2014/main" id="{AB887C12-6460-4983-BA62-C478E0BA3DFC}"/>
                    </a:ext>
                  </a:extLst>
                </p:cNvPr>
                <p:cNvPicPr/>
                <p:nvPr/>
              </p:nvPicPr>
              <p:blipFill>
                <a:blip r:embed="rId630"/>
                <a:stretch>
                  <a:fillRect/>
                </a:stretch>
              </p:blipFill>
              <p:spPr>
                <a:xfrm>
                  <a:off x="9183682" y="3598952"/>
                  <a:ext cx="219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16934" name="Freihand 116933">
                  <a:extLst>
                    <a:ext uri="{FF2B5EF4-FFF2-40B4-BE49-F238E27FC236}">
                      <a16:creationId xmlns:a16="http://schemas.microsoft.com/office/drawing/2014/main" id="{975074EC-B345-48E2-92E2-09B543AE6BBE}"/>
                    </a:ext>
                  </a:extLst>
                </p14:cNvPr>
                <p14:cNvContentPartPr/>
                <p14:nvPr/>
              </p14:nvContentPartPr>
              <p14:xfrm>
                <a:off x="9404002" y="3598952"/>
                <a:ext cx="119880" cy="171360"/>
              </p14:xfrm>
            </p:contentPart>
          </mc:Choice>
          <mc:Fallback xmlns="">
            <p:pic>
              <p:nvPicPr>
                <p:cNvPr id="116934" name="Freihand 116933">
                  <a:extLst>
                    <a:ext uri="{FF2B5EF4-FFF2-40B4-BE49-F238E27FC236}">
                      <a16:creationId xmlns:a16="http://schemas.microsoft.com/office/drawing/2014/main" id="{975074EC-B345-48E2-92E2-09B543AE6BBE}"/>
                    </a:ext>
                  </a:extLst>
                </p:cNvPr>
                <p:cNvPicPr/>
                <p:nvPr/>
              </p:nvPicPr>
              <p:blipFill>
                <a:blip r:embed="rId632"/>
                <a:stretch>
                  <a:fillRect/>
                </a:stretch>
              </p:blipFill>
              <p:spPr>
                <a:xfrm>
                  <a:off x="9399682" y="3594632"/>
                  <a:ext cx="128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16935" name="Freihand 116934">
                  <a:extLst>
                    <a:ext uri="{FF2B5EF4-FFF2-40B4-BE49-F238E27FC236}">
                      <a16:creationId xmlns:a16="http://schemas.microsoft.com/office/drawing/2014/main" id="{8AEDA1C4-A820-4393-A7E1-DF98D46C29E2}"/>
                    </a:ext>
                  </a:extLst>
                </p14:cNvPr>
                <p14:cNvContentPartPr/>
                <p14:nvPr/>
              </p14:nvContentPartPr>
              <p14:xfrm>
                <a:off x="9528922" y="3506792"/>
                <a:ext cx="98280" cy="130680"/>
              </p14:xfrm>
            </p:contentPart>
          </mc:Choice>
          <mc:Fallback xmlns="">
            <p:pic>
              <p:nvPicPr>
                <p:cNvPr id="116935" name="Freihand 116934">
                  <a:extLst>
                    <a:ext uri="{FF2B5EF4-FFF2-40B4-BE49-F238E27FC236}">
                      <a16:creationId xmlns:a16="http://schemas.microsoft.com/office/drawing/2014/main" id="{8AEDA1C4-A820-4393-A7E1-DF98D46C29E2}"/>
                    </a:ext>
                  </a:extLst>
                </p:cNvPr>
                <p:cNvPicPr/>
                <p:nvPr/>
              </p:nvPicPr>
              <p:blipFill>
                <a:blip r:embed="rId634"/>
                <a:stretch>
                  <a:fillRect/>
                </a:stretch>
              </p:blipFill>
              <p:spPr>
                <a:xfrm>
                  <a:off x="9524602" y="3502472"/>
                  <a:ext cx="106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16936" name="Freihand 116935">
                  <a:extLst>
                    <a:ext uri="{FF2B5EF4-FFF2-40B4-BE49-F238E27FC236}">
                      <a16:creationId xmlns:a16="http://schemas.microsoft.com/office/drawing/2014/main" id="{BFB7ADD5-77BE-48A2-9067-619DDC5B163F}"/>
                    </a:ext>
                  </a:extLst>
                </p14:cNvPr>
                <p14:cNvContentPartPr/>
                <p14:nvPr/>
              </p14:nvContentPartPr>
              <p14:xfrm>
                <a:off x="9643402" y="3449192"/>
                <a:ext cx="335880" cy="173880"/>
              </p14:xfrm>
            </p:contentPart>
          </mc:Choice>
          <mc:Fallback xmlns="">
            <p:pic>
              <p:nvPicPr>
                <p:cNvPr id="116936" name="Freihand 116935">
                  <a:extLst>
                    <a:ext uri="{FF2B5EF4-FFF2-40B4-BE49-F238E27FC236}">
                      <a16:creationId xmlns:a16="http://schemas.microsoft.com/office/drawing/2014/main" id="{BFB7ADD5-77BE-48A2-9067-619DDC5B163F}"/>
                    </a:ext>
                  </a:extLst>
                </p:cNvPr>
                <p:cNvPicPr/>
                <p:nvPr/>
              </p:nvPicPr>
              <p:blipFill>
                <a:blip r:embed="rId636"/>
                <a:stretch>
                  <a:fillRect/>
                </a:stretch>
              </p:blipFill>
              <p:spPr>
                <a:xfrm>
                  <a:off x="9639082" y="3444872"/>
                  <a:ext cx="3445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16938" name="Freihand 116937">
                  <a:extLst>
                    <a:ext uri="{FF2B5EF4-FFF2-40B4-BE49-F238E27FC236}">
                      <a16:creationId xmlns:a16="http://schemas.microsoft.com/office/drawing/2014/main" id="{7E8E6F09-E710-42E6-A11F-5E6504DC5681}"/>
                    </a:ext>
                  </a:extLst>
                </p14:cNvPr>
                <p14:cNvContentPartPr/>
                <p14:nvPr/>
              </p14:nvContentPartPr>
              <p14:xfrm>
                <a:off x="10116802" y="3447752"/>
                <a:ext cx="329400" cy="112680"/>
              </p14:xfrm>
            </p:contentPart>
          </mc:Choice>
          <mc:Fallback xmlns="">
            <p:pic>
              <p:nvPicPr>
                <p:cNvPr id="116938" name="Freihand 116937">
                  <a:extLst>
                    <a:ext uri="{FF2B5EF4-FFF2-40B4-BE49-F238E27FC236}">
                      <a16:creationId xmlns:a16="http://schemas.microsoft.com/office/drawing/2014/main" id="{7E8E6F09-E710-42E6-A11F-5E6504DC5681}"/>
                    </a:ext>
                  </a:extLst>
                </p:cNvPr>
                <p:cNvPicPr/>
                <p:nvPr/>
              </p:nvPicPr>
              <p:blipFill>
                <a:blip r:embed="rId638"/>
                <a:stretch>
                  <a:fillRect/>
                </a:stretch>
              </p:blipFill>
              <p:spPr>
                <a:xfrm>
                  <a:off x="10112482" y="3443432"/>
                  <a:ext cx="338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16939" name="Freihand 116938">
                  <a:extLst>
                    <a:ext uri="{FF2B5EF4-FFF2-40B4-BE49-F238E27FC236}">
                      <a16:creationId xmlns:a16="http://schemas.microsoft.com/office/drawing/2014/main" id="{2B04AB56-60CD-4617-A6D9-3A29014ADF49}"/>
                    </a:ext>
                  </a:extLst>
                </p14:cNvPr>
                <p14:cNvContentPartPr/>
                <p14:nvPr/>
              </p14:nvContentPartPr>
              <p14:xfrm>
                <a:off x="10481482" y="3344792"/>
                <a:ext cx="133920" cy="130320"/>
              </p14:xfrm>
            </p:contentPart>
          </mc:Choice>
          <mc:Fallback xmlns="">
            <p:pic>
              <p:nvPicPr>
                <p:cNvPr id="116939" name="Freihand 116938">
                  <a:extLst>
                    <a:ext uri="{FF2B5EF4-FFF2-40B4-BE49-F238E27FC236}">
                      <a16:creationId xmlns:a16="http://schemas.microsoft.com/office/drawing/2014/main" id="{2B04AB56-60CD-4617-A6D9-3A29014ADF49}"/>
                    </a:ext>
                  </a:extLst>
                </p:cNvPr>
                <p:cNvPicPr/>
                <p:nvPr/>
              </p:nvPicPr>
              <p:blipFill>
                <a:blip r:embed="rId640"/>
                <a:stretch>
                  <a:fillRect/>
                </a:stretch>
              </p:blipFill>
              <p:spPr>
                <a:xfrm>
                  <a:off x="10477162" y="3340472"/>
                  <a:ext cx="142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16940" name="Freihand 116939">
                  <a:extLst>
                    <a:ext uri="{FF2B5EF4-FFF2-40B4-BE49-F238E27FC236}">
                      <a16:creationId xmlns:a16="http://schemas.microsoft.com/office/drawing/2014/main" id="{2B1AF912-E4DB-4321-AD98-FC838D632DF0}"/>
                    </a:ext>
                  </a:extLst>
                </p14:cNvPr>
                <p14:cNvContentPartPr/>
                <p14:nvPr/>
              </p14:nvContentPartPr>
              <p14:xfrm>
                <a:off x="10621522" y="3384032"/>
                <a:ext cx="249120" cy="71280"/>
              </p14:xfrm>
            </p:contentPart>
          </mc:Choice>
          <mc:Fallback xmlns="">
            <p:pic>
              <p:nvPicPr>
                <p:cNvPr id="116940" name="Freihand 116939">
                  <a:extLst>
                    <a:ext uri="{FF2B5EF4-FFF2-40B4-BE49-F238E27FC236}">
                      <a16:creationId xmlns:a16="http://schemas.microsoft.com/office/drawing/2014/main" id="{2B1AF912-E4DB-4321-AD98-FC838D632DF0}"/>
                    </a:ext>
                  </a:extLst>
                </p:cNvPr>
                <p:cNvPicPr/>
                <p:nvPr/>
              </p:nvPicPr>
              <p:blipFill>
                <a:blip r:embed="rId642"/>
                <a:stretch>
                  <a:fillRect/>
                </a:stretch>
              </p:blipFill>
              <p:spPr>
                <a:xfrm>
                  <a:off x="10617202" y="3379712"/>
                  <a:ext cx="257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17057" name="Freihand 117056">
                  <a:extLst>
                    <a:ext uri="{FF2B5EF4-FFF2-40B4-BE49-F238E27FC236}">
                      <a16:creationId xmlns:a16="http://schemas.microsoft.com/office/drawing/2014/main" id="{5C79EAD2-3C68-497A-9EED-4204EAC32183}"/>
                    </a:ext>
                  </a:extLst>
                </p14:cNvPr>
                <p14:cNvContentPartPr/>
                <p14:nvPr/>
              </p14:nvContentPartPr>
              <p14:xfrm>
                <a:off x="7361362" y="1315832"/>
                <a:ext cx="2292480" cy="1123560"/>
              </p14:xfrm>
            </p:contentPart>
          </mc:Choice>
          <mc:Fallback xmlns="">
            <p:pic>
              <p:nvPicPr>
                <p:cNvPr id="117057" name="Freihand 117056">
                  <a:extLst>
                    <a:ext uri="{FF2B5EF4-FFF2-40B4-BE49-F238E27FC236}">
                      <a16:creationId xmlns:a16="http://schemas.microsoft.com/office/drawing/2014/main" id="{5C79EAD2-3C68-497A-9EED-4204EAC32183}"/>
                    </a:ext>
                  </a:extLst>
                </p:cNvPr>
                <p:cNvPicPr/>
                <p:nvPr/>
              </p:nvPicPr>
              <p:blipFill>
                <a:blip r:embed="rId644"/>
                <a:stretch>
                  <a:fillRect/>
                </a:stretch>
              </p:blipFill>
              <p:spPr>
                <a:xfrm>
                  <a:off x="7357042" y="1311512"/>
                  <a:ext cx="2301120" cy="11322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117059" name="Freihand 117058">
                  <a:extLst>
                    <a:ext uri="{FF2B5EF4-FFF2-40B4-BE49-F238E27FC236}">
                      <a16:creationId xmlns:a16="http://schemas.microsoft.com/office/drawing/2014/main" id="{16D034F2-C6A5-4A8A-82DD-EA0BAF71E819}"/>
                    </a:ext>
                  </a:extLst>
                </p14:cNvPr>
                <p14:cNvContentPartPr/>
                <p14:nvPr/>
              </p14:nvContentPartPr>
              <p14:xfrm>
                <a:off x="9036802" y="1516352"/>
                <a:ext cx="68760" cy="40320"/>
              </p14:xfrm>
            </p:contentPart>
          </mc:Choice>
          <mc:Fallback xmlns="">
            <p:pic>
              <p:nvPicPr>
                <p:cNvPr id="117059" name="Freihand 117058">
                  <a:extLst>
                    <a:ext uri="{FF2B5EF4-FFF2-40B4-BE49-F238E27FC236}">
                      <a16:creationId xmlns:a16="http://schemas.microsoft.com/office/drawing/2014/main" id="{16D034F2-C6A5-4A8A-82DD-EA0BAF71E819}"/>
                    </a:ext>
                  </a:extLst>
                </p:cNvPr>
                <p:cNvPicPr/>
                <p:nvPr/>
              </p:nvPicPr>
              <p:blipFill>
                <a:blip r:embed="rId646"/>
                <a:stretch>
                  <a:fillRect/>
                </a:stretch>
              </p:blipFill>
              <p:spPr>
                <a:xfrm>
                  <a:off x="9032482" y="1512032"/>
                  <a:ext cx="77400" cy="48960"/>
                </a:xfrm>
                <a:prstGeom prst="rect">
                  <a:avLst/>
                </a:prstGeom>
              </p:spPr>
            </p:pic>
          </mc:Fallback>
        </mc:AlternateContent>
      </p:grpSp>
      <p:grpSp>
        <p:nvGrpSpPr>
          <p:cNvPr id="117137" name="Gruppieren 117136">
            <a:extLst>
              <a:ext uri="{FF2B5EF4-FFF2-40B4-BE49-F238E27FC236}">
                <a16:creationId xmlns:a16="http://schemas.microsoft.com/office/drawing/2014/main" id="{867BB583-8244-4197-B9EC-A5BEC78E08F9}"/>
              </a:ext>
            </a:extLst>
          </p:cNvPr>
          <p:cNvGrpSpPr/>
          <p:nvPr/>
        </p:nvGrpSpPr>
        <p:grpSpPr>
          <a:xfrm>
            <a:off x="1446922" y="5664632"/>
            <a:ext cx="3308040" cy="962280"/>
            <a:chOff x="1446922" y="5664632"/>
            <a:chExt cx="3308040" cy="962280"/>
          </a:xfrm>
        </p:grpSpPr>
        <mc:AlternateContent xmlns:mc="http://schemas.openxmlformats.org/markup-compatibility/2006" xmlns:p14="http://schemas.microsoft.com/office/powerpoint/2010/main">
          <mc:Choice Requires="p14">
            <p:contentPart p14:bwMode="auto" r:id="rId647">
              <p14:nvContentPartPr>
                <p14:cNvPr id="117061" name="Freihand 117060">
                  <a:extLst>
                    <a:ext uri="{FF2B5EF4-FFF2-40B4-BE49-F238E27FC236}">
                      <a16:creationId xmlns:a16="http://schemas.microsoft.com/office/drawing/2014/main" id="{08B2B3A4-45EE-4464-8334-C0FD36A2744B}"/>
                    </a:ext>
                  </a:extLst>
                </p14:cNvPr>
                <p14:cNvContentPartPr/>
                <p14:nvPr/>
              </p14:nvContentPartPr>
              <p14:xfrm>
                <a:off x="3299842" y="5766872"/>
                <a:ext cx="182520" cy="136440"/>
              </p14:xfrm>
            </p:contentPart>
          </mc:Choice>
          <mc:Fallback xmlns="">
            <p:pic>
              <p:nvPicPr>
                <p:cNvPr id="117061" name="Freihand 117060">
                  <a:extLst>
                    <a:ext uri="{FF2B5EF4-FFF2-40B4-BE49-F238E27FC236}">
                      <a16:creationId xmlns:a16="http://schemas.microsoft.com/office/drawing/2014/main" id="{08B2B3A4-45EE-4464-8334-C0FD36A2744B}"/>
                    </a:ext>
                  </a:extLst>
                </p:cNvPr>
                <p:cNvPicPr/>
                <p:nvPr/>
              </p:nvPicPr>
              <p:blipFill>
                <a:blip r:embed="rId648"/>
                <a:stretch>
                  <a:fillRect/>
                </a:stretch>
              </p:blipFill>
              <p:spPr>
                <a:xfrm>
                  <a:off x="3295522" y="5762552"/>
                  <a:ext cx="191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17062" name="Freihand 117061">
                  <a:extLst>
                    <a:ext uri="{FF2B5EF4-FFF2-40B4-BE49-F238E27FC236}">
                      <a16:creationId xmlns:a16="http://schemas.microsoft.com/office/drawing/2014/main" id="{A3AF0915-E284-49D4-A1A2-694216033AC7}"/>
                    </a:ext>
                  </a:extLst>
                </p14:cNvPr>
                <p14:cNvContentPartPr/>
                <p14:nvPr/>
              </p14:nvContentPartPr>
              <p14:xfrm>
                <a:off x="3515482" y="5817632"/>
                <a:ext cx="177120" cy="62280"/>
              </p14:xfrm>
            </p:contentPart>
          </mc:Choice>
          <mc:Fallback xmlns="">
            <p:pic>
              <p:nvPicPr>
                <p:cNvPr id="117062" name="Freihand 117061">
                  <a:extLst>
                    <a:ext uri="{FF2B5EF4-FFF2-40B4-BE49-F238E27FC236}">
                      <a16:creationId xmlns:a16="http://schemas.microsoft.com/office/drawing/2014/main" id="{A3AF0915-E284-49D4-A1A2-694216033AC7}"/>
                    </a:ext>
                  </a:extLst>
                </p:cNvPr>
                <p:cNvPicPr/>
                <p:nvPr/>
              </p:nvPicPr>
              <p:blipFill>
                <a:blip r:embed="rId650"/>
                <a:stretch>
                  <a:fillRect/>
                </a:stretch>
              </p:blipFill>
              <p:spPr>
                <a:xfrm>
                  <a:off x="3511162" y="5813312"/>
                  <a:ext cx="185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17063" name="Freihand 117062">
                  <a:extLst>
                    <a:ext uri="{FF2B5EF4-FFF2-40B4-BE49-F238E27FC236}">
                      <a16:creationId xmlns:a16="http://schemas.microsoft.com/office/drawing/2014/main" id="{A1556B0E-CB00-4E17-8434-B891B8B7601B}"/>
                    </a:ext>
                  </a:extLst>
                </p14:cNvPr>
                <p14:cNvContentPartPr/>
                <p14:nvPr/>
              </p14:nvContentPartPr>
              <p14:xfrm>
                <a:off x="3734002" y="5817632"/>
                <a:ext cx="81720" cy="39600"/>
              </p14:xfrm>
            </p:contentPart>
          </mc:Choice>
          <mc:Fallback xmlns="">
            <p:pic>
              <p:nvPicPr>
                <p:cNvPr id="117063" name="Freihand 117062">
                  <a:extLst>
                    <a:ext uri="{FF2B5EF4-FFF2-40B4-BE49-F238E27FC236}">
                      <a16:creationId xmlns:a16="http://schemas.microsoft.com/office/drawing/2014/main" id="{A1556B0E-CB00-4E17-8434-B891B8B7601B}"/>
                    </a:ext>
                  </a:extLst>
                </p:cNvPr>
                <p:cNvPicPr/>
                <p:nvPr/>
              </p:nvPicPr>
              <p:blipFill>
                <a:blip r:embed="rId652"/>
                <a:stretch>
                  <a:fillRect/>
                </a:stretch>
              </p:blipFill>
              <p:spPr>
                <a:xfrm>
                  <a:off x="3729682" y="5813312"/>
                  <a:ext cx="903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17064" name="Freihand 117063">
                  <a:extLst>
                    <a:ext uri="{FF2B5EF4-FFF2-40B4-BE49-F238E27FC236}">
                      <a16:creationId xmlns:a16="http://schemas.microsoft.com/office/drawing/2014/main" id="{D4FCF2FE-DF0D-42A7-800B-D6FB7D764AA0}"/>
                    </a:ext>
                  </a:extLst>
                </p14:cNvPr>
                <p14:cNvContentPartPr/>
                <p14:nvPr/>
              </p14:nvContentPartPr>
              <p14:xfrm>
                <a:off x="3943162" y="5722592"/>
                <a:ext cx="270360" cy="114840"/>
              </p14:xfrm>
            </p:contentPart>
          </mc:Choice>
          <mc:Fallback xmlns="">
            <p:pic>
              <p:nvPicPr>
                <p:cNvPr id="117064" name="Freihand 117063">
                  <a:extLst>
                    <a:ext uri="{FF2B5EF4-FFF2-40B4-BE49-F238E27FC236}">
                      <a16:creationId xmlns:a16="http://schemas.microsoft.com/office/drawing/2014/main" id="{D4FCF2FE-DF0D-42A7-800B-D6FB7D764AA0}"/>
                    </a:ext>
                  </a:extLst>
                </p:cNvPr>
                <p:cNvPicPr/>
                <p:nvPr/>
              </p:nvPicPr>
              <p:blipFill>
                <a:blip r:embed="rId654"/>
                <a:stretch>
                  <a:fillRect/>
                </a:stretch>
              </p:blipFill>
              <p:spPr>
                <a:xfrm>
                  <a:off x="3938842" y="5718272"/>
                  <a:ext cx="279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17065" name="Freihand 117064">
                  <a:extLst>
                    <a:ext uri="{FF2B5EF4-FFF2-40B4-BE49-F238E27FC236}">
                      <a16:creationId xmlns:a16="http://schemas.microsoft.com/office/drawing/2014/main" id="{E42F017E-B8D2-48B1-B368-1A26B2D47CB6}"/>
                    </a:ext>
                  </a:extLst>
                </p14:cNvPr>
                <p14:cNvContentPartPr/>
                <p14:nvPr/>
              </p14:nvContentPartPr>
              <p14:xfrm>
                <a:off x="4104082" y="5664632"/>
                <a:ext cx="18360" cy="9000"/>
              </p14:xfrm>
            </p:contentPart>
          </mc:Choice>
          <mc:Fallback xmlns="">
            <p:pic>
              <p:nvPicPr>
                <p:cNvPr id="117065" name="Freihand 117064">
                  <a:extLst>
                    <a:ext uri="{FF2B5EF4-FFF2-40B4-BE49-F238E27FC236}">
                      <a16:creationId xmlns:a16="http://schemas.microsoft.com/office/drawing/2014/main" id="{E42F017E-B8D2-48B1-B368-1A26B2D47CB6}"/>
                    </a:ext>
                  </a:extLst>
                </p:cNvPr>
                <p:cNvPicPr/>
                <p:nvPr/>
              </p:nvPicPr>
              <p:blipFill>
                <a:blip r:embed="rId567"/>
                <a:stretch>
                  <a:fillRect/>
                </a:stretch>
              </p:blipFill>
              <p:spPr>
                <a:xfrm>
                  <a:off x="4099762" y="5660312"/>
                  <a:ext cx="27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17043" name="Freihand 117042">
                  <a:extLst>
                    <a:ext uri="{FF2B5EF4-FFF2-40B4-BE49-F238E27FC236}">
                      <a16:creationId xmlns:a16="http://schemas.microsoft.com/office/drawing/2014/main" id="{68EF581A-36D3-4A71-BA19-B9CFE0349F3C}"/>
                    </a:ext>
                  </a:extLst>
                </p14:cNvPr>
                <p14:cNvContentPartPr/>
                <p14:nvPr/>
              </p14:nvContentPartPr>
              <p14:xfrm>
                <a:off x="1547362" y="5987552"/>
                <a:ext cx="122400" cy="18720"/>
              </p14:xfrm>
            </p:contentPart>
          </mc:Choice>
          <mc:Fallback xmlns="">
            <p:pic>
              <p:nvPicPr>
                <p:cNvPr id="117043" name="Freihand 117042">
                  <a:extLst>
                    <a:ext uri="{FF2B5EF4-FFF2-40B4-BE49-F238E27FC236}">
                      <a16:creationId xmlns:a16="http://schemas.microsoft.com/office/drawing/2014/main" id="{68EF581A-36D3-4A71-BA19-B9CFE0349F3C}"/>
                    </a:ext>
                  </a:extLst>
                </p:cNvPr>
                <p:cNvPicPr/>
                <p:nvPr/>
              </p:nvPicPr>
              <p:blipFill>
                <a:blip r:embed="rId657"/>
                <a:stretch>
                  <a:fillRect/>
                </a:stretch>
              </p:blipFill>
              <p:spPr>
                <a:xfrm>
                  <a:off x="1543042" y="5983232"/>
                  <a:ext cx="131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17044" name="Freihand 117043">
                  <a:extLst>
                    <a:ext uri="{FF2B5EF4-FFF2-40B4-BE49-F238E27FC236}">
                      <a16:creationId xmlns:a16="http://schemas.microsoft.com/office/drawing/2014/main" id="{7CFAB566-E4C0-41C2-8E1E-3E3443EA5D1A}"/>
                    </a:ext>
                  </a:extLst>
                </p14:cNvPr>
                <p14:cNvContentPartPr/>
                <p14:nvPr/>
              </p14:nvContentPartPr>
              <p14:xfrm>
                <a:off x="1792522" y="5908352"/>
                <a:ext cx="83160" cy="145440"/>
              </p14:xfrm>
            </p:contentPart>
          </mc:Choice>
          <mc:Fallback xmlns="">
            <p:pic>
              <p:nvPicPr>
                <p:cNvPr id="117044" name="Freihand 117043">
                  <a:extLst>
                    <a:ext uri="{FF2B5EF4-FFF2-40B4-BE49-F238E27FC236}">
                      <a16:creationId xmlns:a16="http://schemas.microsoft.com/office/drawing/2014/main" id="{7CFAB566-E4C0-41C2-8E1E-3E3443EA5D1A}"/>
                    </a:ext>
                  </a:extLst>
                </p:cNvPr>
                <p:cNvPicPr/>
                <p:nvPr/>
              </p:nvPicPr>
              <p:blipFill>
                <a:blip r:embed="rId659"/>
                <a:stretch>
                  <a:fillRect/>
                </a:stretch>
              </p:blipFill>
              <p:spPr>
                <a:xfrm>
                  <a:off x="1788202" y="5904032"/>
                  <a:ext cx="91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17045" name="Freihand 117044">
                  <a:extLst>
                    <a:ext uri="{FF2B5EF4-FFF2-40B4-BE49-F238E27FC236}">
                      <a16:creationId xmlns:a16="http://schemas.microsoft.com/office/drawing/2014/main" id="{FC7FBAF2-59CD-4D7A-A438-896697A173FB}"/>
                    </a:ext>
                  </a:extLst>
                </p14:cNvPr>
                <p14:cNvContentPartPr/>
                <p14:nvPr/>
              </p14:nvContentPartPr>
              <p14:xfrm>
                <a:off x="1878922" y="5846072"/>
                <a:ext cx="253440" cy="169920"/>
              </p14:xfrm>
            </p:contentPart>
          </mc:Choice>
          <mc:Fallback xmlns="">
            <p:pic>
              <p:nvPicPr>
                <p:cNvPr id="117045" name="Freihand 117044">
                  <a:extLst>
                    <a:ext uri="{FF2B5EF4-FFF2-40B4-BE49-F238E27FC236}">
                      <a16:creationId xmlns:a16="http://schemas.microsoft.com/office/drawing/2014/main" id="{FC7FBAF2-59CD-4D7A-A438-896697A173FB}"/>
                    </a:ext>
                  </a:extLst>
                </p:cNvPr>
                <p:cNvPicPr/>
                <p:nvPr/>
              </p:nvPicPr>
              <p:blipFill>
                <a:blip r:embed="rId661"/>
                <a:stretch>
                  <a:fillRect/>
                </a:stretch>
              </p:blipFill>
              <p:spPr>
                <a:xfrm>
                  <a:off x="1874602" y="5841752"/>
                  <a:ext cx="262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17046" name="Freihand 117045">
                  <a:extLst>
                    <a:ext uri="{FF2B5EF4-FFF2-40B4-BE49-F238E27FC236}">
                      <a16:creationId xmlns:a16="http://schemas.microsoft.com/office/drawing/2014/main" id="{B406A32D-AA05-4031-BE0A-6A8CB1543DF0}"/>
                    </a:ext>
                  </a:extLst>
                </p14:cNvPr>
                <p14:cNvContentPartPr/>
                <p14:nvPr/>
              </p14:nvContentPartPr>
              <p14:xfrm>
                <a:off x="2136322" y="5847512"/>
                <a:ext cx="79560" cy="136440"/>
              </p14:xfrm>
            </p:contentPart>
          </mc:Choice>
          <mc:Fallback xmlns="">
            <p:pic>
              <p:nvPicPr>
                <p:cNvPr id="117046" name="Freihand 117045">
                  <a:extLst>
                    <a:ext uri="{FF2B5EF4-FFF2-40B4-BE49-F238E27FC236}">
                      <a16:creationId xmlns:a16="http://schemas.microsoft.com/office/drawing/2014/main" id="{B406A32D-AA05-4031-BE0A-6A8CB1543DF0}"/>
                    </a:ext>
                  </a:extLst>
                </p:cNvPr>
                <p:cNvPicPr/>
                <p:nvPr/>
              </p:nvPicPr>
              <p:blipFill>
                <a:blip r:embed="rId663"/>
                <a:stretch>
                  <a:fillRect/>
                </a:stretch>
              </p:blipFill>
              <p:spPr>
                <a:xfrm>
                  <a:off x="2132002" y="5843192"/>
                  <a:ext cx="88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17047" name="Freihand 117046">
                  <a:extLst>
                    <a:ext uri="{FF2B5EF4-FFF2-40B4-BE49-F238E27FC236}">
                      <a16:creationId xmlns:a16="http://schemas.microsoft.com/office/drawing/2014/main" id="{27010E07-62BA-4B7B-866A-C2867A3DBAFD}"/>
                    </a:ext>
                  </a:extLst>
                </p14:cNvPr>
                <p14:cNvContentPartPr/>
                <p14:nvPr/>
              </p14:nvContentPartPr>
              <p14:xfrm>
                <a:off x="2185642" y="5953352"/>
                <a:ext cx="36360" cy="35280"/>
              </p14:xfrm>
            </p:contentPart>
          </mc:Choice>
          <mc:Fallback xmlns="">
            <p:pic>
              <p:nvPicPr>
                <p:cNvPr id="117047" name="Freihand 117046">
                  <a:extLst>
                    <a:ext uri="{FF2B5EF4-FFF2-40B4-BE49-F238E27FC236}">
                      <a16:creationId xmlns:a16="http://schemas.microsoft.com/office/drawing/2014/main" id="{27010E07-62BA-4B7B-866A-C2867A3DBAFD}"/>
                    </a:ext>
                  </a:extLst>
                </p:cNvPr>
                <p:cNvPicPr/>
                <p:nvPr/>
              </p:nvPicPr>
              <p:blipFill>
                <a:blip r:embed="rId665"/>
                <a:stretch>
                  <a:fillRect/>
                </a:stretch>
              </p:blipFill>
              <p:spPr>
                <a:xfrm>
                  <a:off x="2181322" y="5949032"/>
                  <a:ext cx="45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17048" name="Freihand 117047">
                  <a:extLst>
                    <a:ext uri="{FF2B5EF4-FFF2-40B4-BE49-F238E27FC236}">
                      <a16:creationId xmlns:a16="http://schemas.microsoft.com/office/drawing/2014/main" id="{5CDF6237-0AFE-492A-A4BE-F674B11AE00B}"/>
                    </a:ext>
                  </a:extLst>
                </p14:cNvPr>
                <p14:cNvContentPartPr/>
                <p14:nvPr/>
              </p14:nvContentPartPr>
              <p14:xfrm>
                <a:off x="2250802" y="5826272"/>
                <a:ext cx="490320" cy="158760"/>
              </p14:xfrm>
            </p:contentPart>
          </mc:Choice>
          <mc:Fallback xmlns="">
            <p:pic>
              <p:nvPicPr>
                <p:cNvPr id="117048" name="Freihand 117047">
                  <a:extLst>
                    <a:ext uri="{FF2B5EF4-FFF2-40B4-BE49-F238E27FC236}">
                      <a16:creationId xmlns:a16="http://schemas.microsoft.com/office/drawing/2014/main" id="{5CDF6237-0AFE-492A-A4BE-F674B11AE00B}"/>
                    </a:ext>
                  </a:extLst>
                </p:cNvPr>
                <p:cNvPicPr/>
                <p:nvPr/>
              </p:nvPicPr>
              <p:blipFill>
                <a:blip r:embed="rId667"/>
                <a:stretch>
                  <a:fillRect/>
                </a:stretch>
              </p:blipFill>
              <p:spPr>
                <a:xfrm>
                  <a:off x="2246482" y="5821952"/>
                  <a:ext cx="498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17050" name="Freihand 117049">
                  <a:extLst>
                    <a:ext uri="{FF2B5EF4-FFF2-40B4-BE49-F238E27FC236}">
                      <a16:creationId xmlns:a16="http://schemas.microsoft.com/office/drawing/2014/main" id="{037E1F39-26D5-465F-AC91-BFF8D4F4DFB2}"/>
                    </a:ext>
                  </a:extLst>
                </p14:cNvPr>
                <p14:cNvContentPartPr/>
                <p14:nvPr/>
              </p14:nvContentPartPr>
              <p14:xfrm>
                <a:off x="2851282" y="5817272"/>
                <a:ext cx="93240" cy="127440"/>
              </p14:xfrm>
            </p:contentPart>
          </mc:Choice>
          <mc:Fallback xmlns="">
            <p:pic>
              <p:nvPicPr>
                <p:cNvPr id="117050" name="Freihand 117049">
                  <a:extLst>
                    <a:ext uri="{FF2B5EF4-FFF2-40B4-BE49-F238E27FC236}">
                      <a16:creationId xmlns:a16="http://schemas.microsoft.com/office/drawing/2014/main" id="{037E1F39-26D5-465F-AC91-BFF8D4F4DFB2}"/>
                    </a:ext>
                  </a:extLst>
                </p:cNvPr>
                <p:cNvPicPr/>
                <p:nvPr/>
              </p:nvPicPr>
              <p:blipFill>
                <a:blip r:embed="rId669"/>
                <a:stretch>
                  <a:fillRect/>
                </a:stretch>
              </p:blipFill>
              <p:spPr>
                <a:xfrm>
                  <a:off x="2846962" y="5812952"/>
                  <a:ext cx="101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117051" name="Freihand 117050">
                  <a:extLst>
                    <a:ext uri="{FF2B5EF4-FFF2-40B4-BE49-F238E27FC236}">
                      <a16:creationId xmlns:a16="http://schemas.microsoft.com/office/drawing/2014/main" id="{20B9412D-D3DF-4D70-9CAF-B925799CAB15}"/>
                    </a:ext>
                  </a:extLst>
                </p14:cNvPr>
                <p14:cNvContentPartPr/>
                <p14:nvPr/>
              </p14:nvContentPartPr>
              <p14:xfrm>
                <a:off x="2873242" y="5874872"/>
                <a:ext cx="129600" cy="26280"/>
              </p14:xfrm>
            </p:contentPart>
          </mc:Choice>
          <mc:Fallback xmlns="">
            <p:pic>
              <p:nvPicPr>
                <p:cNvPr id="117051" name="Freihand 117050">
                  <a:extLst>
                    <a:ext uri="{FF2B5EF4-FFF2-40B4-BE49-F238E27FC236}">
                      <a16:creationId xmlns:a16="http://schemas.microsoft.com/office/drawing/2014/main" id="{20B9412D-D3DF-4D70-9CAF-B925799CAB15}"/>
                    </a:ext>
                  </a:extLst>
                </p:cNvPr>
                <p:cNvPicPr/>
                <p:nvPr/>
              </p:nvPicPr>
              <p:blipFill>
                <a:blip r:embed="rId671"/>
                <a:stretch>
                  <a:fillRect/>
                </a:stretch>
              </p:blipFill>
              <p:spPr>
                <a:xfrm>
                  <a:off x="2868922" y="5870552"/>
                  <a:ext cx="138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17052" name="Freihand 117051">
                  <a:extLst>
                    <a:ext uri="{FF2B5EF4-FFF2-40B4-BE49-F238E27FC236}">
                      <a16:creationId xmlns:a16="http://schemas.microsoft.com/office/drawing/2014/main" id="{4B8E62FE-1795-4B18-827B-573294225A00}"/>
                    </a:ext>
                  </a:extLst>
                </p14:cNvPr>
                <p14:cNvContentPartPr/>
                <p14:nvPr/>
              </p14:nvContentPartPr>
              <p14:xfrm>
                <a:off x="2994202" y="5811872"/>
                <a:ext cx="124200" cy="107280"/>
              </p14:xfrm>
            </p:contentPart>
          </mc:Choice>
          <mc:Fallback xmlns="">
            <p:pic>
              <p:nvPicPr>
                <p:cNvPr id="117052" name="Freihand 117051">
                  <a:extLst>
                    <a:ext uri="{FF2B5EF4-FFF2-40B4-BE49-F238E27FC236}">
                      <a16:creationId xmlns:a16="http://schemas.microsoft.com/office/drawing/2014/main" id="{4B8E62FE-1795-4B18-827B-573294225A00}"/>
                    </a:ext>
                  </a:extLst>
                </p:cNvPr>
                <p:cNvPicPr/>
                <p:nvPr/>
              </p:nvPicPr>
              <p:blipFill>
                <a:blip r:embed="rId673"/>
                <a:stretch>
                  <a:fillRect/>
                </a:stretch>
              </p:blipFill>
              <p:spPr>
                <a:xfrm>
                  <a:off x="2989882" y="5807552"/>
                  <a:ext cx="132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17053" name="Freihand 117052">
                  <a:extLst>
                    <a:ext uri="{FF2B5EF4-FFF2-40B4-BE49-F238E27FC236}">
                      <a16:creationId xmlns:a16="http://schemas.microsoft.com/office/drawing/2014/main" id="{0911C31D-2611-4884-B697-E6A9624A1593}"/>
                    </a:ext>
                  </a:extLst>
                </p14:cNvPr>
                <p14:cNvContentPartPr/>
                <p14:nvPr/>
              </p14:nvContentPartPr>
              <p14:xfrm>
                <a:off x="1725922" y="5971352"/>
                <a:ext cx="1070640" cy="131400"/>
              </p14:xfrm>
            </p:contentPart>
          </mc:Choice>
          <mc:Fallback xmlns="">
            <p:pic>
              <p:nvPicPr>
                <p:cNvPr id="117053" name="Freihand 117052">
                  <a:extLst>
                    <a:ext uri="{FF2B5EF4-FFF2-40B4-BE49-F238E27FC236}">
                      <a16:creationId xmlns:a16="http://schemas.microsoft.com/office/drawing/2014/main" id="{0911C31D-2611-4884-B697-E6A9624A1593}"/>
                    </a:ext>
                  </a:extLst>
                </p:cNvPr>
                <p:cNvPicPr/>
                <p:nvPr/>
              </p:nvPicPr>
              <p:blipFill>
                <a:blip r:embed="rId675"/>
                <a:stretch>
                  <a:fillRect/>
                </a:stretch>
              </p:blipFill>
              <p:spPr>
                <a:xfrm>
                  <a:off x="1721602" y="5967032"/>
                  <a:ext cx="1079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117054" name="Freihand 117053">
                  <a:extLst>
                    <a:ext uri="{FF2B5EF4-FFF2-40B4-BE49-F238E27FC236}">
                      <a16:creationId xmlns:a16="http://schemas.microsoft.com/office/drawing/2014/main" id="{F637AB3B-DD64-43E3-9EFB-B887A1DC6842}"/>
                    </a:ext>
                  </a:extLst>
                </p14:cNvPr>
                <p14:cNvContentPartPr/>
                <p14:nvPr/>
              </p14:nvContentPartPr>
              <p14:xfrm>
                <a:off x="3177082" y="5860472"/>
                <a:ext cx="360" cy="360"/>
              </p14:xfrm>
            </p:contentPart>
          </mc:Choice>
          <mc:Fallback xmlns="">
            <p:pic>
              <p:nvPicPr>
                <p:cNvPr id="117054" name="Freihand 117053">
                  <a:extLst>
                    <a:ext uri="{FF2B5EF4-FFF2-40B4-BE49-F238E27FC236}">
                      <a16:creationId xmlns:a16="http://schemas.microsoft.com/office/drawing/2014/main" id="{F637AB3B-DD64-43E3-9EFB-B887A1DC6842}"/>
                    </a:ext>
                  </a:extLst>
                </p:cNvPr>
                <p:cNvPicPr/>
                <p:nvPr/>
              </p:nvPicPr>
              <p:blipFill>
                <a:blip r:embed="rId112"/>
                <a:stretch>
                  <a:fillRect/>
                </a:stretch>
              </p:blipFill>
              <p:spPr>
                <a:xfrm>
                  <a:off x="3172762" y="5856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17055" name="Freihand 117054">
                  <a:extLst>
                    <a:ext uri="{FF2B5EF4-FFF2-40B4-BE49-F238E27FC236}">
                      <a16:creationId xmlns:a16="http://schemas.microsoft.com/office/drawing/2014/main" id="{4EDB0F43-50F4-471D-93B6-5D722ACA3912}"/>
                    </a:ext>
                  </a:extLst>
                </p14:cNvPr>
                <p14:cNvContentPartPr/>
                <p14:nvPr/>
              </p14:nvContentPartPr>
              <p14:xfrm>
                <a:off x="3188242" y="5931392"/>
                <a:ext cx="9360" cy="40320"/>
              </p14:xfrm>
            </p:contentPart>
          </mc:Choice>
          <mc:Fallback xmlns="">
            <p:pic>
              <p:nvPicPr>
                <p:cNvPr id="117055" name="Freihand 117054">
                  <a:extLst>
                    <a:ext uri="{FF2B5EF4-FFF2-40B4-BE49-F238E27FC236}">
                      <a16:creationId xmlns:a16="http://schemas.microsoft.com/office/drawing/2014/main" id="{4EDB0F43-50F4-471D-93B6-5D722ACA3912}"/>
                    </a:ext>
                  </a:extLst>
                </p:cNvPr>
                <p:cNvPicPr/>
                <p:nvPr/>
              </p:nvPicPr>
              <p:blipFill>
                <a:blip r:embed="rId678"/>
                <a:stretch>
                  <a:fillRect/>
                </a:stretch>
              </p:blipFill>
              <p:spPr>
                <a:xfrm>
                  <a:off x="3183922" y="5927072"/>
                  <a:ext cx="18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17067" name="Freihand 117066">
                  <a:extLst>
                    <a:ext uri="{FF2B5EF4-FFF2-40B4-BE49-F238E27FC236}">
                      <a16:creationId xmlns:a16="http://schemas.microsoft.com/office/drawing/2014/main" id="{069203B5-93CF-41FD-8A1D-FC1A4447FCD7}"/>
                    </a:ext>
                  </a:extLst>
                </p14:cNvPr>
                <p14:cNvContentPartPr/>
                <p14:nvPr/>
              </p14:nvContentPartPr>
              <p14:xfrm>
                <a:off x="1472482" y="6172952"/>
                <a:ext cx="101880" cy="106920"/>
              </p14:xfrm>
            </p:contentPart>
          </mc:Choice>
          <mc:Fallback xmlns="">
            <p:pic>
              <p:nvPicPr>
                <p:cNvPr id="117067" name="Freihand 117066">
                  <a:extLst>
                    <a:ext uri="{FF2B5EF4-FFF2-40B4-BE49-F238E27FC236}">
                      <a16:creationId xmlns:a16="http://schemas.microsoft.com/office/drawing/2014/main" id="{069203B5-93CF-41FD-8A1D-FC1A4447FCD7}"/>
                    </a:ext>
                  </a:extLst>
                </p:cNvPr>
                <p:cNvPicPr/>
                <p:nvPr/>
              </p:nvPicPr>
              <p:blipFill>
                <a:blip r:embed="rId680"/>
                <a:stretch>
                  <a:fillRect/>
                </a:stretch>
              </p:blipFill>
              <p:spPr>
                <a:xfrm>
                  <a:off x="1468162" y="6168632"/>
                  <a:ext cx="110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17068" name="Freihand 117067">
                  <a:extLst>
                    <a:ext uri="{FF2B5EF4-FFF2-40B4-BE49-F238E27FC236}">
                      <a16:creationId xmlns:a16="http://schemas.microsoft.com/office/drawing/2014/main" id="{5B51A0C5-DB3F-4107-96CF-F33A89C12182}"/>
                    </a:ext>
                  </a:extLst>
                </p14:cNvPr>
                <p14:cNvContentPartPr/>
                <p14:nvPr/>
              </p14:nvContentPartPr>
              <p14:xfrm>
                <a:off x="1518202" y="6211472"/>
                <a:ext cx="360" cy="360"/>
              </p14:xfrm>
            </p:contentPart>
          </mc:Choice>
          <mc:Fallback xmlns="">
            <p:pic>
              <p:nvPicPr>
                <p:cNvPr id="117068" name="Freihand 117067">
                  <a:extLst>
                    <a:ext uri="{FF2B5EF4-FFF2-40B4-BE49-F238E27FC236}">
                      <a16:creationId xmlns:a16="http://schemas.microsoft.com/office/drawing/2014/main" id="{5B51A0C5-DB3F-4107-96CF-F33A89C12182}"/>
                    </a:ext>
                  </a:extLst>
                </p:cNvPr>
                <p:cNvPicPr/>
                <p:nvPr/>
              </p:nvPicPr>
              <p:blipFill>
                <a:blip r:embed="rId112"/>
                <a:stretch>
                  <a:fillRect/>
                </a:stretch>
              </p:blipFill>
              <p:spPr>
                <a:xfrm>
                  <a:off x="1513882" y="6207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17069" name="Freihand 117068">
                  <a:extLst>
                    <a:ext uri="{FF2B5EF4-FFF2-40B4-BE49-F238E27FC236}">
                      <a16:creationId xmlns:a16="http://schemas.microsoft.com/office/drawing/2014/main" id="{491C5094-D5A8-4ECB-8391-DAFD74699228}"/>
                    </a:ext>
                  </a:extLst>
                </p14:cNvPr>
                <p14:cNvContentPartPr/>
                <p14:nvPr/>
              </p14:nvContentPartPr>
              <p14:xfrm>
                <a:off x="1518202" y="6197432"/>
                <a:ext cx="197640" cy="76320"/>
              </p14:xfrm>
            </p:contentPart>
          </mc:Choice>
          <mc:Fallback xmlns="">
            <p:pic>
              <p:nvPicPr>
                <p:cNvPr id="117069" name="Freihand 117068">
                  <a:extLst>
                    <a:ext uri="{FF2B5EF4-FFF2-40B4-BE49-F238E27FC236}">
                      <a16:creationId xmlns:a16="http://schemas.microsoft.com/office/drawing/2014/main" id="{491C5094-D5A8-4ECB-8391-DAFD74699228}"/>
                    </a:ext>
                  </a:extLst>
                </p:cNvPr>
                <p:cNvPicPr/>
                <p:nvPr/>
              </p:nvPicPr>
              <p:blipFill>
                <a:blip r:embed="rId683"/>
                <a:stretch>
                  <a:fillRect/>
                </a:stretch>
              </p:blipFill>
              <p:spPr>
                <a:xfrm>
                  <a:off x="1513882" y="6193112"/>
                  <a:ext cx="206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17070" name="Freihand 117069">
                  <a:extLst>
                    <a:ext uri="{FF2B5EF4-FFF2-40B4-BE49-F238E27FC236}">
                      <a16:creationId xmlns:a16="http://schemas.microsoft.com/office/drawing/2014/main" id="{4E9A7DFD-E04B-4594-9FE7-E54F4BE26759}"/>
                    </a:ext>
                  </a:extLst>
                </p14:cNvPr>
                <p14:cNvContentPartPr/>
                <p14:nvPr/>
              </p14:nvContentPartPr>
              <p14:xfrm>
                <a:off x="1712602" y="6166472"/>
                <a:ext cx="210240" cy="79920"/>
              </p14:xfrm>
            </p:contentPart>
          </mc:Choice>
          <mc:Fallback xmlns="">
            <p:pic>
              <p:nvPicPr>
                <p:cNvPr id="117070" name="Freihand 117069">
                  <a:extLst>
                    <a:ext uri="{FF2B5EF4-FFF2-40B4-BE49-F238E27FC236}">
                      <a16:creationId xmlns:a16="http://schemas.microsoft.com/office/drawing/2014/main" id="{4E9A7DFD-E04B-4594-9FE7-E54F4BE26759}"/>
                    </a:ext>
                  </a:extLst>
                </p:cNvPr>
                <p:cNvPicPr/>
                <p:nvPr/>
              </p:nvPicPr>
              <p:blipFill>
                <a:blip r:embed="rId685"/>
                <a:stretch>
                  <a:fillRect/>
                </a:stretch>
              </p:blipFill>
              <p:spPr>
                <a:xfrm>
                  <a:off x="1708282" y="6162152"/>
                  <a:ext cx="218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17071" name="Freihand 117070">
                  <a:extLst>
                    <a:ext uri="{FF2B5EF4-FFF2-40B4-BE49-F238E27FC236}">
                      <a16:creationId xmlns:a16="http://schemas.microsoft.com/office/drawing/2014/main" id="{A7500FE8-F895-4BBB-8C35-1E002474C788}"/>
                    </a:ext>
                  </a:extLst>
                </p14:cNvPr>
                <p14:cNvContentPartPr/>
                <p14:nvPr/>
              </p14:nvContentPartPr>
              <p14:xfrm>
                <a:off x="1935802" y="6120032"/>
                <a:ext cx="36000" cy="136080"/>
              </p14:xfrm>
            </p:contentPart>
          </mc:Choice>
          <mc:Fallback xmlns="">
            <p:pic>
              <p:nvPicPr>
                <p:cNvPr id="117071" name="Freihand 117070">
                  <a:extLst>
                    <a:ext uri="{FF2B5EF4-FFF2-40B4-BE49-F238E27FC236}">
                      <a16:creationId xmlns:a16="http://schemas.microsoft.com/office/drawing/2014/main" id="{A7500FE8-F895-4BBB-8C35-1E002474C788}"/>
                    </a:ext>
                  </a:extLst>
                </p:cNvPr>
                <p:cNvPicPr/>
                <p:nvPr/>
              </p:nvPicPr>
              <p:blipFill>
                <a:blip r:embed="rId687"/>
                <a:stretch>
                  <a:fillRect/>
                </a:stretch>
              </p:blipFill>
              <p:spPr>
                <a:xfrm>
                  <a:off x="1931482" y="6115712"/>
                  <a:ext cx="44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17072" name="Freihand 117071">
                  <a:extLst>
                    <a:ext uri="{FF2B5EF4-FFF2-40B4-BE49-F238E27FC236}">
                      <a16:creationId xmlns:a16="http://schemas.microsoft.com/office/drawing/2014/main" id="{D008276A-15A5-4373-AEAE-B43F96828518}"/>
                    </a:ext>
                  </a:extLst>
                </p14:cNvPr>
                <p14:cNvContentPartPr/>
                <p14:nvPr/>
              </p14:nvContentPartPr>
              <p14:xfrm>
                <a:off x="1990882" y="6182312"/>
                <a:ext cx="7560" cy="39600"/>
              </p14:xfrm>
            </p:contentPart>
          </mc:Choice>
          <mc:Fallback xmlns="">
            <p:pic>
              <p:nvPicPr>
                <p:cNvPr id="117072" name="Freihand 117071">
                  <a:extLst>
                    <a:ext uri="{FF2B5EF4-FFF2-40B4-BE49-F238E27FC236}">
                      <a16:creationId xmlns:a16="http://schemas.microsoft.com/office/drawing/2014/main" id="{D008276A-15A5-4373-AEAE-B43F96828518}"/>
                    </a:ext>
                  </a:extLst>
                </p:cNvPr>
                <p:cNvPicPr/>
                <p:nvPr/>
              </p:nvPicPr>
              <p:blipFill>
                <a:blip r:embed="rId689"/>
                <a:stretch>
                  <a:fillRect/>
                </a:stretch>
              </p:blipFill>
              <p:spPr>
                <a:xfrm>
                  <a:off x="1986562" y="6177992"/>
                  <a:ext cx="16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17073" name="Freihand 117072">
                  <a:extLst>
                    <a:ext uri="{FF2B5EF4-FFF2-40B4-BE49-F238E27FC236}">
                      <a16:creationId xmlns:a16="http://schemas.microsoft.com/office/drawing/2014/main" id="{C29BA046-39DA-4F4B-9007-7974FF422C25}"/>
                    </a:ext>
                  </a:extLst>
                </p14:cNvPr>
                <p14:cNvContentPartPr/>
                <p14:nvPr/>
              </p14:nvContentPartPr>
              <p14:xfrm>
                <a:off x="2025442" y="6096272"/>
                <a:ext cx="66960" cy="127800"/>
              </p14:xfrm>
            </p:contentPart>
          </mc:Choice>
          <mc:Fallback xmlns="">
            <p:pic>
              <p:nvPicPr>
                <p:cNvPr id="117073" name="Freihand 117072">
                  <a:extLst>
                    <a:ext uri="{FF2B5EF4-FFF2-40B4-BE49-F238E27FC236}">
                      <a16:creationId xmlns:a16="http://schemas.microsoft.com/office/drawing/2014/main" id="{C29BA046-39DA-4F4B-9007-7974FF422C25}"/>
                    </a:ext>
                  </a:extLst>
                </p:cNvPr>
                <p:cNvPicPr/>
                <p:nvPr/>
              </p:nvPicPr>
              <p:blipFill>
                <a:blip r:embed="rId691"/>
                <a:stretch>
                  <a:fillRect/>
                </a:stretch>
              </p:blipFill>
              <p:spPr>
                <a:xfrm>
                  <a:off x="2021122" y="6091952"/>
                  <a:ext cx="75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17074" name="Freihand 117073">
                  <a:extLst>
                    <a:ext uri="{FF2B5EF4-FFF2-40B4-BE49-F238E27FC236}">
                      <a16:creationId xmlns:a16="http://schemas.microsoft.com/office/drawing/2014/main" id="{E6CDCEFD-1306-4B43-84BD-C89F3A4BF56A}"/>
                    </a:ext>
                  </a:extLst>
                </p14:cNvPr>
                <p14:cNvContentPartPr/>
                <p14:nvPr/>
              </p14:nvContentPartPr>
              <p14:xfrm>
                <a:off x="2063962" y="6195992"/>
                <a:ext cx="83880" cy="23760"/>
              </p14:xfrm>
            </p:contentPart>
          </mc:Choice>
          <mc:Fallback xmlns="">
            <p:pic>
              <p:nvPicPr>
                <p:cNvPr id="117074" name="Freihand 117073">
                  <a:extLst>
                    <a:ext uri="{FF2B5EF4-FFF2-40B4-BE49-F238E27FC236}">
                      <a16:creationId xmlns:a16="http://schemas.microsoft.com/office/drawing/2014/main" id="{E6CDCEFD-1306-4B43-84BD-C89F3A4BF56A}"/>
                    </a:ext>
                  </a:extLst>
                </p:cNvPr>
                <p:cNvPicPr/>
                <p:nvPr/>
              </p:nvPicPr>
              <p:blipFill>
                <a:blip r:embed="rId693"/>
                <a:stretch>
                  <a:fillRect/>
                </a:stretch>
              </p:blipFill>
              <p:spPr>
                <a:xfrm>
                  <a:off x="2059642" y="6191672"/>
                  <a:ext cx="92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17075" name="Freihand 117074">
                  <a:extLst>
                    <a:ext uri="{FF2B5EF4-FFF2-40B4-BE49-F238E27FC236}">
                      <a16:creationId xmlns:a16="http://schemas.microsoft.com/office/drawing/2014/main" id="{EDB73322-DB0F-4546-B235-A5463D4F1EF0}"/>
                    </a:ext>
                  </a:extLst>
                </p14:cNvPr>
                <p14:cNvContentPartPr/>
                <p14:nvPr/>
              </p14:nvContentPartPr>
              <p14:xfrm>
                <a:off x="2121922" y="6077552"/>
                <a:ext cx="223920" cy="128160"/>
              </p14:xfrm>
            </p:contentPart>
          </mc:Choice>
          <mc:Fallback xmlns="">
            <p:pic>
              <p:nvPicPr>
                <p:cNvPr id="117075" name="Freihand 117074">
                  <a:extLst>
                    <a:ext uri="{FF2B5EF4-FFF2-40B4-BE49-F238E27FC236}">
                      <a16:creationId xmlns:a16="http://schemas.microsoft.com/office/drawing/2014/main" id="{EDB73322-DB0F-4546-B235-A5463D4F1EF0}"/>
                    </a:ext>
                  </a:extLst>
                </p:cNvPr>
                <p:cNvPicPr/>
                <p:nvPr/>
              </p:nvPicPr>
              <p:blipFill>
                <a:blip r:embed="rId695"/>
                <a:stretch>
                  <a:fillRect/>
                </a:stretch>
              </p:blipFill>
              <p:spPr>
                <a:xfrm>
                  <a:off x="2117602" y="6073232"/>
                  <a:ext cx="232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17076" name="Freihand 117075">
                  <a:extLst>
                    <a:ext uri="{FF2B5EF4-FFF2-40B4-BE49-F238E27FC236}">
                      <a16:creationId xmlns:a16="http://schemas.microsoft.com/office/drawing/2014/main" id="{CCDEDA16-B414-4F76-87F5-CCF67505EAE3}"/>
                    </a:ext>
                  </a:extLst>
                </p14:cNvPr>
                <p14:cNvContentPartPr/>
                <p14:nvPr/>
              </p14:nvContentPartPr>
              <p14:xfrm>
                <a:off x="2322442" y="6098432"/>
                <a:ext cx="159480" cy="97200"/>
              </p14:xfrm>
            </p:contentPart>
          </mc:Choice>
          <mc:Fallback xmlns="">
            <p:pic>
              <p:nvPicPr>
                <p:cNvPr id="117076" name="Freihand 117075">
                  <a:extLst>
                    <a:ext uri="{FF2B5EF4-FFF2-40B4-BE49-F238E27FC236}">
                      <a16:creationId xmlns:a16="http://schemas.microsoft.com/office/drawing/2014/main" id="{CCDEDA16-B414-4F76-87F5-CCF67505EAE3}"/>
                    </a:ext>
                  </a:extLst>
                </p:cNvPr>
                <p:cNvPicPr/>
                <p:nvPr/>
              </p:nvPicPr>
              <p:blipFill>
                <a:blip r:embed="rId697"/>
                <a:stretch>
                  <a:fillRect/>
                </a:stretch>
              </p:blipFill>
              <p:spPr>
                <a:xfrm>
                  <a:off x="2318122" y="6094112"/>
                  <a:ext cx="168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17077" name="Freihand 117076">
                  <a:extLst>
                    <a:ext uri="{FF2B5EF4-FFF2-40B4-BE49-F238E27FC236}">
                      <a16:creationId xmlns:a16="http://schemas.microsoft.com/office/drawing/2014/main" id="{BD3BC4F1-25EF-4FB3-A622-8F9F7E01D096}"/>
                    </a:ext>
                  </a:extLst>
                </p14:cNvPr>
                <p14:cNvContentPartPr/>
                <p14:nvPr/>
              </p14:nvContentPartPr>
              <p14:xfrm>
                <a:off x="2503162" y="6134792"/>
                <a:ext cx="165240" cy="49680"/>
              </p14:xfrm>
            </p:contentPart>
          </mc:Choice>
          <mc:Fallback xmlns="">
            <p:pic>
              <p:nvPicPr>
                <p:cNvPr id="117077" name="Freihand 117076">
                  <a:extLst>
                    <a:ext uri="{FF2B5EF4-FFF2-40B4-BE49-F238E27FC236}">
                      <a16:creationId xmlns:a16="http://schemas.microsoft.com/office/drawing/2014/main" id="{BD3BC4F1-25EF-4FB3-A622-8F9F7E01D096}"/>
                    </a:ext>
                  </a:extLst>
                </p:cNvPr>
                <p:cNvPicPr/>
                <p:nvPr/>
              </p:nvPicPr>
              <p:blipFill>
                <a:blip r:embed="rId699"/>
                <a:stretch>
                  <a:fillRect/>
                </a:stretch>
              </p:blipFill>
              <p:spPr>
                <a:xfrm>
                  <a:off x="2498842" y="6130472"/>
                  <a:ext cx="173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17079" name="Freihand 117078">
                  <a:extLst>
                    <a:ext uri="{FF2B5EF4-FFF2-40B4-BE49-F238E27FC236}">
                      <a16:creationId xmlns:a16="http://schemas.microsoft.com/office/drawing/2014/main" id="{A9022A5B-4206-4865-B44D-DCE50060EB98}"/>
                    </a:ext>
                  </a:extLst>
                </p14:cNvPr>
                <p14:cNvContentPartPr/>
                <p14:nvPr/>
              </p14:nvContentPartPr>
              <p14:xfrm>
                <a:off x="2772802" y="6128672"/>
                <a:ext cx="160560" cy="52920"/>
              </p14:xfrm>
            </p:contentPart>
          </mc:Choice>
          <mc:Fallback xmlns="">
            <p:pic>
              <p:nvPicPr>
                <p:cNvPr id="117079" name="Freihand 117078">
                  <a:extLst>
                    <a:ext uri="{FF2B5EF4-FFF2-40B4-BE49-F238E27FC236}">
                      <a16:creationId xmlns:a16="http://schemas.microsoft.com/office/drawing/2014/main" id="{A9022A5B-4206-4865-B44D-DCE50060EB98}"/>
                    </a:ext>
                  </a:extLst>
                </p:cNvPr>
                <p:cNvPicPr/>
                <p:nvPr/>
              </p:nvPicPr>
              <p:blipFill>
                <a:blip r:embed="rId701"/>
                <a:stretch>
                  <a:fillRect/>
                </a:stretch>
              </p:blipFill>
              <p:spPr>
                <a:xfrm>
                  <a:off x="2768482" y="6124352"/>
                  <a:ext cx="169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17080" name="Freihand 117079">
                  <a:extLst>
                    <a:ext uri="{FF2B5EF4-FFF2-40B4-BE49-F238E27FC236}">
                      <a16:creationId xmlns:a16="http://schemas.microsoft.com/office/drawing/2014/main" id="{65EF6F84-2D13-476E-A54A-A0323643175E}"/>
                    </a:ext>
                  </a:extLst>
                </p14:cNvPr>
                <p14:cNvContentPartPr/>
                <p14:nvPr/>
              </p14:nvContentPartPr>
              <p14:xfrm>
                <a:off x="2911762" y="6082232"/>
                <a:ext cx="360" cy="360"/>
              </p14:xfrm>
            </p:contentPart>
          </mc:Choice>
          <mc:Fallback xmlns="">
            <p:pic>
              <p:nvPicPr>
                <p:cNvPr id="117080" name="Freihand 117079">
                  <a:extLst>
                    <a:ext uri="{FF2B5EF4-FFF2-40B4-BE49-F238E27FC236}">
                      <a16:creationId xmlns:a16="http://schemas.microsoft.com/office/drawing/2014/main" id="{65EF6F84-2D13-476E-A54A-A0323643175E}"/>
                    </a:ext>
                  </a:extLst>
                </p:cNvPr>
                <p:cNvPicPr/>
                <p:nvPr/>
              </p:nvPicPr>
              <p:blipFill>
                <a:blip r:embed="rId112"/>
                <a:stretch>
                  <a:fillRect/>
                </a:stretch>
              </p:blipFill>
              <p:spPr>
                <a:xfrm>
                  <a:off x="2907442" y="6077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17081" name="Freihand 117080">
                  <a:extLst>
                    <a:ext uri="{FF2B5EF4-FFF2-40B4-BE49-F238E27FC236}">
                      <a16:creationId xmlns:a16="http://schemas.microsoft.com/office/drawing/2014/main" id="{296DCC2C-95B2-4853-BB13-94B355E8277D}"/>
                    </a:ext>
                  </a:extLst>
                </p14:cNvPr>
                <p14:cNvContentPartPr/>
                <p14:nvPr/>
              </p14:nvContentPartPr>
              <p14:xfrm>
                <a:off x="2930122" y="6078272"/>
                <a:ext cx="71640" cy="87840"/>
              </p14:xfrm>
            </p:contentPart>
          </mc:Choice>
          <mc:Fallback xmlns="">
            <p:pic>
              <p:nvPicPr>
                <p:cNvPr id="117081" name="Freihand 117080">
                  <a:extLst>
                    <a:ext uri="{FF2B5EF4-FFF2-40B4-BE49-F238E27FC236}">
                      <a16:creationId xmlns:a16="http://schemas.microsoft.com/office/drawing/2014/main" id="{296DCC2C-95B2-4853-BB13-94B355E8277D}"/>
                    </a:ext>
                  </a:extLst>
                </p:cNvPr>
                <p:cNvPicPr/>
                <p:nvPr/>
              </p:nvPicPr>
              <p:blipFill>
                <a:blip r:embed="rId704"/>
                <a:stretch>
                  <a:fillRect/>
                </a:stretch>
              </p:blipFill>
              <p:spPr>
                <a:xfrm>
                  <a:off x="2925802" y="6073952"/>
                  <a:ext cx="80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17082" name="Freihand 117081">
                  <a:extLst>
                    <a:ext uri="{FF2B5EF4-FFF2-40B4-BE49-F238E27FC236}">
                      <a16:creationId xmlns:a16="http://schemas.microsoft.com/office/drawing/2014/main" id="{4C4B543C-12BB-49B9-B9CC-B8698149B70C}"/>
                    </a:ext>
                  </a:extLst>
                </p14:cNvPr>
                <p14:cNvContentPartPr/>
                <p14:nvPr/>
              </p14:nvContentPartPr>
              <p14:xfrm>
                <a:off x="3002842" y="6022472"/>
                <a:ext cx="77040" cy="116280"/>
              </p14:xfrm>
            </p:contentPart>
          </mc:Choice>
          <mc:Fallback xmlns="">
            <p:pic>
              <p:nvPicPr>
                <p:cNvPr id="117082" name="Freihand 117081">
                  <a:extLst>
                    <a:ext uri="{FF2B5EF4-FFF2-40B4-BE49-F238E27FC236}">
                      <a16:creationId xmlns:a16="http://schemas.microsoft.com/office/drawing/2014/main" id="{4C4B543C-12BB-49B9-B9CC-B8698149B70C}"/>
                    </a:ext>
                  </a:extLst>
                </p:cNvPr>
                <p:cNvPicPr/>
                <p:nvPr/>
              </p:nvPicPr>
              <p:blipFill>
                <a:blip r:embed="rId706"/>
                <a:stretch>
                  <a:fillRect/>
                </a:stretch>
              </p:blipFill>
              <p:spPr>
                <a:xfrm>
                  <a:off x="2998522" y="6018152"/>
                  <a:ext cx="85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17083" name="Freihand 117082">
                  <a:extLst>
                    <a:ext uri="{FF2B5EF4-FFF2-40B4-BE49-F238E27FC236}">
                      <a16:creationId xmlns:a16="http://schemas.microsoft.com/office/drawing/2014/main" id="{09948FBA-93ED-4628-ABA2-33B98FD139BC}"/>
                    </a:ext>
                  </a:extLst>
                </p14:cNvPr>
                <p14:cNvContentPartPr/>
                <p14:nvPr/>
              </p14:nvContentPartPr>
              <p14:xfrm>
                <a:off x="3091762" y="6034712"/>
                <a:ext cx="18360" cy="109080"/>
              </p14:xfrm>
            </p:contentPart>
          </mc:Choice>
          <mc:Fallback xmlns="">
            <p:pic>
              <p:nvPicPr>
                <p:cNvPr id="117083" name="Freihand 117082">
                  <a:extLst>
                    <a:ext uri="{FF2B5EF4-FFF2-40B4-BE49-F238E27FC236}">
                      <a16:creationId xmlns:a16="http://schemas.microsoft.com/office/drawing/2014/main" id="{09948FBA-93ED-4628-ABA2-33B98FD139BC}"/>
                    </a:ext>
                  </a:extLst>
                </p:cNvPr>
                <p:cNvPicPr/>
                <p:nvPr/>
              </p:nvPicPr>
              <p:blipFill>
                <a:blip r:embed="rId708"/>
                <a:stretch>
                  <a:fillRect/>
                </a:stretch>
              </p:blipFill>
              <p:spPr>
                <a:xfrm>
                  <a:off x="3087442" y="6030392"/>
                  <a:ext cx="27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17084" name="Freihand 117083">
                  <a:extLst>
                    <a:ext uri="{FF2B5EF4-FFF2-40B4-BE49-F238E27FC236}">
                      <a16:creationId xmlns:a16="http://schemas.microsoft.com/office/drawing/2014/main" id="{41838A91-F27B-466A-8588-AFAE538DE230}"/>
                    </a:ext>
                  </a:extLst>
                </p14:cNvPr>
                <p14:cNvContentPartPr/>
                <p14:nvPr/>
              </p14:nvContentPartPr>
              <p14:xfrm>
                <a:off x="3071962" y="6051632"/>
                <a:ext cx="84960" cy="49680"/>
              </p14:xfrm>
            </p:contentPart>
          </mc:Choice>
          <mc:Fallback xmlns="">
            <p:pic>
              <p:nvPicPr>
                <p:cNvPr id="117084" name="Freihand 117083">
                  <a:extLst>
                    <a:ext uri="{FF2B5EF4-FFF2-40B4-BE49-F238E27FC236}">
                      <a16:creationId xmlns:a16="http://schemas.microsoft.com/office/drawing/2014/main" id="{41838A91-F27B-466A-8588-AFAE538DE230}"/>
                    </a:ext>
                  </a:extLst>
                </p:cNvPr>
                <p:cNvPicPr/>
                <p:nvPr/>
              </p:nvPicPr>
              <p:blipFill>
                <a:blip r:embed="rId710"/>
                <a:stretch>
                  <a:fillRect/>
                </a:stretch>
              </p:blipFill>
              <p:spPr>
                <a:xfrm>
                  <a:off x="3067642" y="6047312"/>
                  <a:ext cx="93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117086" name="Freihand 117085">
                  <a:extLst>
                    <a:ext uri="{FF2B5EF4-FFF2-40B4-BE49-F238E27FC236}">
                      <a16:creationId xmlns:a16="http://schemas.microsoft.com/office/drawing/2014/main" id="{2F5329B3-6EC3-48A3-B9C7-BE11F2644AEB}"/>
                    </a:ext>
                  </a:extLst>
                </p14:cNvPr>
                <p14:cNvContentPartPr/>
                <p14:nvPr/>
              </p14:nvContentPartPr>
              <p14:xfrm>
                <a:off x="3242962" y="6071072"/>
                <a:ext cx="168840" cy="71640"/>
              </p14:xfrm>
            </p:contentPart>
          </mc:Choice>
          <mc:Fallback xmlns="">
            <p:pic>
              <p:nvPicPr>
                <p:cNvPr id="117086" name="Freihand 117085">
                  <a:extLst>
                    <a:ext uri="{FF2B5EF4-FFF2-40B4-BE49-F238E27FC236}">
                      <a16:creationId xmlns:a16="http://schemas.microsoft.com/office/drawing/2014/main" id="{2F5329B3-6EC3-48A3-B9C7-BE11F2644AEB}"/>
                    </a:ext>
                  </a:extLst>
                </p:cNvPr>
                <p:cNvPicPr/>
                <p:nvPr/>
              </p:nvPicPr>
              <p:blipFill>
                <a:blip r:embed="rId712"/>
                <a:stretch>
                  <a:fillRect/>
                </a:stretch>
              </p:blipFill>
              <p:spPr>
                <a:xfrm>
                  <a:off x="3238642" y="6066752"/>
                  <a:ext cx="177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17087" name="Freihand 117086">
                  <a:extLst>
                    <a:ext uri="{FF2B5EF4-FFF2-40B4-BE49-F238E27FC236}">
                      <a16:creationId xmlns:a16="http://schemas.microsoft.com/office/drawing/2014/main" id="{074FFFFC-5660-4147-ACFE-9304CABF008B}"/>
                    </a:ext>
                  </a:extLst>
                </p14:cNvPr>
                <p14:cNvContentPartPr/>
                <p14:nvPr/>
              </p14:nvContentPartPr>
              <p14:xfrm>
                <a:off x="3534562" y="6015272"/>
                <a:ext cx="96120" cy="102960"/>
              </p14:xfrm>
            </p:contentPart>
          </mc:Choice>
          <mc:Fallback xmlns="">
            <p:pic>
              <p:nvPicPr>
                <p:cNvPr id="117087" name="Freihand 117086">
                  <a:extLst>
                    <a:ext uri="{FF2B5EF4-FFF2-40B4-BE49-F238E27FC236}">
                      <a16:creationId xmlns:a16="http://schemas.microsoft.com/office/drawing/2014/main" id="{074FFFFC-5660-4147-ACFE-9304CABF008B}"/>
                    </a:ext>
                  </a:extLst>
                </p:cNvPr>
                <p:cNvPicPr/>
                <p:nvPr/>
              </p:nvPicPr>
              <p:blipFill>
                <a:blip r:embed="rId714"/>
                <a:stretch>
                  <a:fillRect/>
                </a:stretch>
              </p:blipFill>
              <p:spPr>
                <a:xfrm>
                  <a:off x="3530242" y="6010952"/>
                  <a:ext cx="104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17088" name="Freihand 117087">
                  <a:extLst>
                    <a:ext uri="{FF2B5EF4-FFF2-40B4-BE49-F238E27FC236}">
                      <a16:creationId xmlns:a16="http://schemas.microsoft.com/office/drawing/2014/main" id="{75D8ACFC-5C7A-411E-86C6-F88B8C141DDC}"/>
                    </a:ext>
                  </a:extLst>
                </p14:cNvPr>
                <p14:cNvContentPartPr/>
                <p14:nvPr/>
              </p14:nvContentPartPr>
              <p14:xfrm>
                <a:off x="3653722" y="6035432"/>
                <a:ext cx="205560" cy="59040"/>
              </p14:xfrm>
            </p:contentPart>
          </mc:Choice>
          <mc:Fallback xmlns="">
            <p:pic>
              <p:nvPicPr>
                <p:cNvPr id="117088" name="Freihand 117087">
                  <a:extLst>
                    <a:ext uri="{FF2B5EF4-FFF2-40B4-BE49-F238E27FC236}">
                      <a16:creationId xmlns:a16="http://schemas.microsoft.com/office/drawing/2014/main" id="{75D8ACFC-5C7A-411E-86C6-F88B8C141DDC}"/>
                    </a:ext>
                  </a:extLst>
                </p:cNvPr>
                <p:cNvPicPr/>
                <p:nvPr/>
              </p:nvPicPr>
              <p:blipFill>
                <a:blip r:embed="rId716"/>
                <a:stretch>
                  <a:fillRect/>
                </a:stretch>
              </p:blipFill>
              <p:spPr>
                <a:xfrm>
                  <a:off x="3649402" y="6031112"/>
                  <a:ext cx="214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17090" name="Freihand 117089">
                  <a:extLst>
                    <a:ext uri="{FF2B5EF4-FFF2-40B4-BE49-F238E27FC236}">
                      <a16:creationId xmlns:a16="http://schemas.microsoft.com/office/drawing/2014/main" id="{CE860724-6C98-4F0E-9FDB-B4BCD9D9C373}"/>
                    </a:ext>
                  </a:extLst>
                </p14:cNvPr>
                <p14:cNvContentPartPr/>
                <p14:nvPr/>
              </p14:nvContentPartPr>
              <p14:xfrm>
                <a:off x="4014802" y="5922032"/>
                <a:ext cx="191160" cy="140760"/>
              </p14:xfrm>
            </p:contentPart>
          </mc:Choice>
          <mc:Fallback xmlns="">
            <p:pic>
              <p:nvPicPr>
                <p:cNvPr id="117090" name="Freihand 117089">
                  <a:extLst>
                    <a:ext uri="{FF2B5EF4-FFF2-40B4-BE49-F238E27FC236}">
                      <a16:creationId xmlns:a16="http://schemas.microsoft.com/office/drawing/2014/main" id="{CE860724-6C98-4F0E-9FDB-B4BCD9D9C373}"/>
                    </a:ext>
                  </a:extLst>
                </p:cNvPr>
                <p:cNvPicPr/>
                <p:nvPr/>
              </p:nvPicPr>
              <p:blipFill>
                <a:blip r:embed="rId718"/>
                <a:stretch>
                  <a:fillRect/>
                </a:stretch>
              </p:blipFill>
              <p:spPr>
                <a:xfrm>
                  <a:off x="4010482" y="5917712"/>
                  <a:ext cx="199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17091" name="Freihand 117090">
                  <a:extLst>
                    <a:ext uri="{FF2B5EF4-FFF2-40B4-BE49-F238E27FC236}">
                      <a16:creationId xmlns:a16="http://schemas.microsoft.com/office/drawing/2014/main" id="{B370834D-6928-48B2-B0ED-D78F454F562A}"/>
                    </a:ext>
                  </a:extLst>
                </p14:cNvPr>
                <p14:cNvContentPartPr/>
                <p14:nvPr/>
              </p14:nvContentPartPr>
              <p14:xfrm>
                <a:off x="4172842" y="6001952"/>
                <a:ext cx="46080" cy="28080"/>
              </p14:xfrm>
            </p:contentPart>
          </mc:Choice>
          <mc:Fallback xmlns="">
            <p:pic>
              <p:nvPicPr>
                <p:cNvPr id="117091" name="Freihand 117090">
                  <a:extLst>
                    <a:ext uri="{FF2B5EF4-FFF2-40B4-BE49-F238E27FC236}">
                      <a16:creationId xmlns:a16="http://schemas.microsoft.com/office/drawing/2014/main" id="{B370834D-6928-48B2-B0ED-D78F454F562A}"/>
                    </a:ext>
                  </a:extLst>
                </p:cNvPr>
                <p:cNvPicPr/>
                <p:nvPr/>
              </p:nvPicPr>
              <p:blipFill>
                <a:blip r:embed="rId720"/>
                <a:stretch>
                  <a:fillRect/>
                </a:stretch>
              </p:blipFill>
              <p:spPr>
                <a:xfrm>
                  <a:off x="4168522" y="5997632"/>
                  <a:ext cx="54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117092" name="Freihand 117091">
                  <a:extLst>
                    <a:ext uri="{FF2B5EF4-FFF2-40B4-BE49-F238E27FC236}">
                      <a16:creationId xmlns:a16="http://schemas.microsoft.com/office/drawing/2014/main" id="{4AD763A3-05A3-4818-8647-BC700DFE6BCC}"/>
                    </a:ext>
                  </a:extLst>
                </p14:cNvPr>
                <p14:cNvContentPartPr/>
                <p14:nvPr/>
              </p14:nvContentPartPr>
              <p14:xfrm>
                <a:off x="4230082" y="5918792"/>
                <a:ext cx="171360" cy="125280"/>
              </p14:xfrm>
            </p:contentPart>
          </mc:Choice>
          <mc:Fallback xmlns="">
            <p:pic>
              <p:nvPicPr>
                <p:cNvPr id="117092" name="Freihand 117091">
                  <a:extLst>
                    <a:ext uri="{FF2B5EF4-FFF2-40B4-BE49-F238E27FC236}">
                      <a16:creationId xmlns:a16="http://schemas.microsoft.com/office/drawing/2014/main" id="{4AD763A3-05A3-4818-8647-BC700DFE6BCC}"/>
                    </a:ext>
                  </a:extLst>
                </p:cNvPr>
                <p:cNvPicPr/>
                <p:nvPr/>
              </p:nvPicPr>
              <p:blipFill>
                <a:blip r:embed="rId722"/>
                <a:stretch>
                  <a:fillRect/>
                </a:stretch>
              </p:blipFill>
              <p:spPr>
                <a:xfrm>
                  <a:off x="4225762" y="5914472"/>
                  <a:ext cx="180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117093" name="Freihand 117092">
                  <a:extLst>
                    <a:ext uri="{FF2B5EF4-FFF2-40B4-BE49-F238E27FC236}">
                      <a16:creationId xmlns:a16="http://schemas.microsoft.com/office/drawing/2014/main" id="{50FB569D-7BBD-48A2-BBC5-E7B0795BD220}"/>
                    </a:ext>
                  </a:extLst>
                </p14:cNvPr>
                <p14:cNvContentPartPr/>
                <p14:nvPr/>
              </p14:nvContentPartPr>
              <p14:xfrm>
                <a:off x="4415842" y="5945072"/>
                <a:ext cx="97920" cy="78120"/>
              </p14:xfrm>
            </p:contentPart>
          </mc:Choice>
          <mc:Fallback xmlns="">
            <p:pic>
              <p:nvPicPr>
                <p:cNvPr id="117093" name="Freihand 117092">
                  <a:extLst>
                    <a:ext uri="{FF2B5EF4-FFF2-40B4-BE49-F238E27FC236}">
                      <a16:creationId xmlns:a16="http://schemas.microsoft.com/office/drawing/2014/main" id="{50FB569D-7BBD-48A2-BBC5-E7B0795BD220}"/>
                    </a:ext>
                  </a:extLst>
                </p:cNvPr>
                <p:cNvPicPr/>
                <p:nvPr/>
              </p:nvPicPr>
              <p:blipFill>
                <a:blip r:embed="rId724"/>
                <a:stretch>
                  <a:fillRect/>
                </a:stretch>
              </p:blipFill>
              <p:spPr>
                <a:xfrm>
                  <a:off x="4411522" y="5940752"/>
                  <a:ext cx="106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117094" name="Freihand 117093">
                  <a:extLst>
                    <a:ext uri="{FF2B5EF4-FFF2-40B4-BE49-F238E27FC236}">
                      <a16:creationId xmlns:a16="http://schemas.microsoft.com/office/drawing/2014/main" id="{6644D5BB-4862-4718-8B3B-AAB47CEC06E1}"/>
                    </a:ext>
                  </a:extLst>
                </p14:cNvPr>
                <p14:cNvContentPartPr/>
                <p14:nvPr/>
              </p14:nvContentPartPr>
              <p14:xfrm>
                <a:off x="4518442" y="5874872"/>
                <a:ext cx="88560" cy="109080"/>
              </p14:xfrm>
            </p:contentPart>
          </mc:Choice>
          <mc:Fallback xmlns="">
            <p:pic>
              <p:nvPicPr>
                <p:cNvPr id="117094" name="Freihand 117093">
                  <a:extLst>
                    <a:ext uri="{FF2B5EF4-FFF2-40B4-BE49-F238E27FC236}">
                      <a16:creationId xmlns:a16="http://schemas.microsoft.com/office/drawing/2014/main" id="{6644D5BB-4862-4718-8B3B-AAB47CEC06E1}"/>
                    </a:ext>
                  </a:extLst>
                </p:cNvPr>
                <p:cNvPicPr/>
                <p:nvPr/>
              </p:nvPicPr>
              <p:blipFill>
                <a:blip r:embed="rId726"/>
                <a:stretch>
                  <a:fillRect/>
                </a:stretch>
              </p:blipFill>
              <p:spPr>
                <a:xfrm>
                  <a:off x="4514122" y="5870552"/>
                  <a:ext cx="97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117095" name="Freihand 117094">
                  <a:extLst>
                    <a:ext uri="{FF2B5EF4-FFF2-40B4-BE49-F238E27FC236}">
                      <a16:creationId xmlns:a16="http://schemas.microsoft.com/office/drawing/2014/main" id="{7EBC451B-A86D-4657-93A2-9140E877F888}"/>
                    </a:ext>
                  </a:extLst>
                </p14:cNvPr>
                <p14:cNvContentPartPr/>
                <p14:nvPr/>
              </p14:nvContentPartPr>
              <p14:xfrm>
                <a:off x="4600522" y="5922752"/>
                <a:ext cx="154440" cy="67680"/>
              </p14:xfrm>
            </p:contentPart>
          </mc:Choice>
          <mc:Fallback xmlns="">
            <p:pic>
              <p:nvPicPr>
                <p:cNvPr id="117095" name="Freihand 117094">
                  <a:extLst>
                    <a:ext uri="{FF2B5EF4-FFF2-40B4-BE49-F238E27FC236}">
                      <a16:creationId xmlns:a16="http://schemas.microsoft.com/office/drawing/2014/main" id="{7EBC451B-A86D-4657-93A2-9140E877F888}"/>
                    </a:ext>
                  </a:extLst>
                </p:cNvPr>
                <p:cNvPicPr/>
                <p:nvPr/>
              </p:nvPicPr>
              <p:blipFill>
                <a:blip r:embed="rId728"/>
                <a:stretch>
                  <a:fillRect/>
                </a:stretch>
              </p:blipFill>
              <p:spPr>
                <a:xfrm>
                  <a:off x="4596202" y="5918432"/>
                  <a:ext cx="163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117097" name="Freihand 117096">
                  <a:extLst>
                    <a:ext uri="{FF2B5EF4-FFF2-40B4-BE49-F238E27FC236}">
                      <a16:creationId xmlns:a16="http://schemas.microsoft.com/office/drawing/2014/main" id="{098CFAAC-2B10-4D9B-B19E-365D55C152C7}"/>
                    </a:ext>
                  </a:extLst>
                </p14:cNvPr>
                <p14:cNvContentPartPr/>
                <p14:nvPr/>
              </p14:nvContentPartPr>
              <p14:xfrm>
                <a:off x="1639162" y="6379232"/>
                <a:ext cx="11880" cy="129960"/>
              </p14:xfrm>
            </p:contentPart>
          </mc:Choice>
          <mc:Fallback xmlns="">
            <p:pic>
              <p:nvPicPr>
                <p:cNvPr id="117097" name="Freihand 117096">
                  <a:extLst>
                    <a:ext uri="{FF2B5EF4-FFF2-40B4-BE49-F238E27FC236}">
                      <a16:creationId xmlns:a16="http://schemas.microsoft.com/office/drawing/2014/main" id="{098CFAAC-2B10-4D9B-B19E-365D55C152C7}"/>
                    </a:ext>
                  </a:extLst>
                </p:cNvPr>
                <p:cNvPicPr/>
                <p:nvPr/>
              </p:nvPicPr>
              <p:blipFill>
                <a:blip r:embed="rId730"/>
                <a:stretch>
                  <a:fillRect/>
                </a:stretch>
              </p:blipFill>
              <p:spPr>
                <a:xfrm>
                  <a:off x="1634842" y="6374912"/>
                  <a:ext cx="20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117098" name="Freihand 117097">
                  <a:extLst>
                    <a:ext uri="{FF2B5EF4-FFF2-40B4-BE49-F238E27FC236}">
                      <a16:creationId xmlns:a16="http://schemas.microsoft.com/office/drawing/2014/main" id="{C50BF8F9-8ADF-45E3-AF4C-6BDB42FA897C}"/>
                    </a:ext>
                  </a:extLst>
                </p14:cNvPr>
                <p14:cNvContentPartPr/>
                <p14:nvPr/>
              </p14:nvContentPartPr>
              <p14:xfrm>
                <a:off x="1560682" y="6347552"/>
                <a:ext cx="124920" cy="83520"/>
              </p14:xfrm>
            </p:contentPart>
          </mc:Choice>
          <mc:Fallback xmlns="">
            <p:pic>
              <p:nvPicPr>
                <p:cNvPr id="117098" name="Freihand 117097">
                  <a:extLst>
                    <a:ext uri="{FF2B5EF4-FFF2-40B4-BE49-F238E27FC236}">
                      <a16:creationId xmlns:a16="http://schemas.microsoft.com/office/drawing/2014/main" id="{C50BF8F9-8ADF-45E3-AF4C-6BDB42FA897C}"/>
                    </a:ext>
                  </a:extLst>
                </p:cNvPr>
                <p:cNvPicPr/>
                <p:nvPr/>
              </p:nvPicPr>
              <p:blipFill>
                <a:blip r:embed="rId732"/>
                <a:stretch>
                  <a:fillRect/>
                </a:stretch>
              </p:blipFill>
              <p:spPr>
                <a:xfrm>
                  <a:off x="1556362" y="6343232"/>
                  <a:ext cx="133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117099" name="Freihand 117098">
                  <a:extLst>
                    <a:ext uri="{FF2B5EF4-FFF2-40B4-BE49-F238E27FC236}">
                      <a16:creationId xmlns:a16="http://schemas.microsoft.com/office/drawing/2014/main" id="{6BCD7025-2AC8-40B9-869A-4E19B220590E}"/>
                    </a:ext>
                  </a:extLst>
                </p14:cNvPr>
                <p14:cNvContentPartPr/>
                <p14:nvPr/>
              </p14:nvContentPartPr>
              <p14:xfrm>
                <a:off x="1697482" y="6416672"/>
                <a:ext cx="113040" cy="66240"/>
              </p14:xfrm>
            </p:contentPart>
          </mc:Choice>
          <mc:Fallback xmlns="">
            <p:pic>
              <p:nvPicPr>
                <p:cNvPr id="117099" name="Freihand 117098">
                  <a:extLst>
                    <a:ext uri="{FF2B5EF4-FFF2-40B4-BE49-F238E27FC236}">
                      <a16:creationId xmlns:a16="http://schemas.microsoft.com/office/drawing/2014/main" id="{6BCD7025-2AC8-40B9-869A-4E19B220590E}"/>
                    </a:ext>
                  </a:extLst>
                </p:cNvPr>
                <p:cNvPicPr/>
                <p:nvPr/>
              </p:nvPicPr>
              <p:blipFill>
                <a:blip r:embed="rId734"/>
                <a:stretch>
                  <a:fillRect/>
                </a:stretch>
              </p:blipFill>
              <p:spPr>
                <a:xfrm>
                  <a:off x="1693162" y="6412352"/>
                  <a:ext cx="121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117100" name="Freihand 117099">
                  <a:extLst>
                    <a:ext uri="{FF2B5EF4-FFF2-40B4-BE49-F238E27FC236}">
                      <a16:creationId xmlns:a16="http://schemas.microsoft.com/office/drawing/2014/main" id="{C7A77AE4-F8B5-4DE4-9E9A-9EBEE4338DB8}"/>
                    </a:ext>
                  </a:extLst>
                </p14:cNvPr>
                <p14:cNvContentPartPr/>
                <p14:nvPr/>
              </p14:nvContentPartPr>
              <p14:xfrm>
                <a:off x="1765162" y="6408032"/>
                <a:ext cx="96120" cy="56520"/>
              </p14:xfrm>
            </p:contentPart>
          </mc:Choice>
          <mc:Fallback xmlns="">
            <p:pic>
              <p:nvPicPr>
                <p:cNvPr id="117100" name="Freihand 117099">
                  <a:extLst>
                    <a:ext uri="{FF2B5EF4-FFF2-40B4-BE49-F238E27FC236}">
                      <a16:creationId xmlns:a16="http://schemas.microsoft.com/office/drawing/2014/main" id="{C7A77AE4-F8B5-4DE4-9E9A-9EBEE4338DB8}"/>
                    </a:ext>
                  </a:extLst>
                </p:cNvPr>
                <p:cNvPicPr/>
                <p:nvPr/>
              </p:nvPicPr>
              <p:blipFill>
                <a:blip r:embed="rId736"/>
                <a:stretch>
                  <a:fillRect/>
                </a:stretch>
              </p:blipFill>
              <p:spPr>
                <a:xfrm>
                  <a:off x="1760842" y="6403712"/>
                  <a:ext cx="104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117101" name="Freihand 117100">
                  <a:extLst>
                    <a:ext uri="{FF2B5EF4-FFF2-40B4-BE49-F238E27FC236}">
                      <a16:creationId xmlns:a16="http://schemas.microsoft.com/office/drawing/2014/main" id="{8CFF795D-FCCF-4AD0-AF48-51F6F72A1621}"/>
                    </a:ext>
                  </a:extLst>
                </p14:cNvPr>
                <p14:cNvContentPartPr/>
                <p14:nvPr/>
              </p14:nvContentPartPr>
              <p14:xfrm>
                <a:off x="1871362" y="6355472"/>
                <a:ext cx="259560" cy="101880"/>
              </p14:xfrm>
            </p:contentPart>
          </mc:Choice>
          <mc:Fallback xmlns="">
            <p:pic>
              <p:nvPicPr>
                <p:cNvPr id="117101" name="Freihand 117100">
                  <a:extLst>
                    <a:ext uri="{FF2B5EF4-FFF2-40B4-BE49-F238E27FC236}">
                      <a16:creationId xmlns:a16="http://schemas.microsoft.com/office/drawing/2014/main" id="{8CFF795D-FCCF-4AD0-AF48-51F6F72A1621}"/>
                    </a:ext>
                  </a:extLst>
                </p:cNvPr>
                <p:cNvPicPr/>
                <p:nvPr/>
              </p:nvPicPr>
              <p:blipFill>
                <a:blip r:embed="rId738"/>
                <a:stretch>
                  <a:fillRect/>
                </a:stretch>
              </p:blipFill>
              <p:spPr>
                <a:xfrm>
                  <a:off x="1867042" y="6351152"/>
                  <a:ext cx="268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117102" name="Freihand 117101">
                  <a:extLst>
                    <a:ext uri="{FF2B5EF4-FFF2-40B4-BE49-F238E27FC236}">
                      <a16:creationId xmlns:a16="http://schemas.microsoft.com/office/drawing/2014/main" id="{7E33B182-5163-498F-BC3D-7E5B06F2F64D}"/>
                    </a:ext>
                  </a:extLst>
                </p14:cNvPr>
                <p14:cNvContentPartPr/>
                <p14:nvPr/>
              </p14:nvContentPartPr>
              <p14:xfrm>
                <a:off x="2191762" y="6330632"/>
                <a:ext cx="96120" cy="116640"/>
              </p14:xfrm>
            </p:contentPart>
          </mc:Choice>
          <mc:Fallback xmlns="">
            <p:pic>
              <p:nvPicPr>
                <p:cNvPr id="117102" name="Freihand 117101">
                  <a:extLst>
                    <a:ext uri="{FF2B5EF4-FFF2-40B4-BE49-F238E27FC236}">
                      <a16:creationId xmlns:a16="http://schemas.microsoft.com/office/drawing/2014/main" id="{7E33B182-5163-498F-BC3D-7E5B06F2F64D}"/>
                    </a:ext>
                  </a:extLst>
                </p:cNvPr>
                <p:cNvPicPr/>
                <p:nvPr/>
              </p:nvPicPr>
              <p:blipFill>
                <a:blip r:embed="rId740"/>
                <a:stretch>
                  <a:fillRect/>
                </a:stretch>
              </p:blipFill>
              <p:spPr>
                <a:xfrm>
                  <a:off x="2187442" y="6326312"/>
                  <a:ext cx="104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117103" name="Freihand 117102">
                  <a:extLst>
                    <a:ext uri="{FF2B5EF4-FFF2-40B4-BE49-F238E27FC236}">
                      <a16:creationId xmlns:a16="http://schemas.microsoft.com/office/drawing/2014/main" id="{90227E50-F7AB-4400-AA7E-111077365B42}"/>
                    </a:ext>
                  </a:extLst>
                </p14:cNvPr>
                <p14:cNvContentPartPr/>
                <p14:nvPr/>
              </p14:nvContentPartPr>
              <p14:xfrm>
                <a:off x="2256202" y="6379232"/>
                <a:ext cx="46080" cy="49320"/>
              </p14:xfrm>
            </p:contentPart>
          </mc:Choice>
          <mc:Fallback xmlns="">
            <p:pic>
              <p:nvPicPr>
                <p:cNvPr id="117103" name="Freihand 117102">
                  <a:extLst>
                    <a:ext uri="{FF2B5EF4-FFF2-40B4-BE49-F238E27FC236}">
                      <a16:creationId xmlns:a16="http://schemas.microsoft.com/office/drawing/2014/main" id="{90227E50-F7AB-4400-AA7E-111077365B42}"/>
                    </a:ext>
                  </a:extLst>
                </p:cNvPr>
                <p:cNvPicPr/>
                <p:nvPr/>
              </p:nvPicPr>
              <p:blipFill>
                <a:blip r:embed="rId742"/>
                <a:stretch>
                  <a:fillRect/>
                </a:stretch>
              </p:blipFill>
              <p:spPr>
                <a:xfrm>
                  <a:off x="2251882" y="6374912"/>
                  <a:ext cx="547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117104" name="Freihand 117103">
                  <a:extLst>
                    <a:ext uri="{FF2B5EF4-FFF2-40B4-BE49-F238E27FC236}">
                      <a16:creationId xmlns:a16="http://schemas.microsoft.com/office/drawing/2014/main" id="{B99A61FA-B865-45CB-A108-BA62BBE137CD}"/>
                    </a:ext>
                  </a:extLst>
                </p14:cNvPr>
                <p14:cNvContentPartPr/>
                <p14:nvPr/>
              </p14:nvContentPartPr>
              <p14:xfrm>
                <a:off x="2306602" y="6318392"/>
                <a:ext cx="126720" cy="126360"/>
              </p14:xfrm>
            </p:contentPart>
          </mc:Choice>
          <mc:Fallback xmlns="">
            <p:pic>
              <p:nvPicPr>
                <p:cNvPr id="117104" name="Freihand 117103">
                  <a:extLst>
                    <a:ext uri="{FF2B5EF4-FFF2-40B4-BE49-F238E27FC236}">
                      <a16:creationId xmlns:a16="http://schemas.microsoft.com/office/drawing/2014/main" id="{B99A61FA-B865-45CB-A108-BA62BBE137CD}"/>
                    </a:ext>
                  </a:extLst>
                </p:cNvPr>
                <p:cNvPicPr/>
                <p:nvPr/>
              </p:nvPicPr>
              <p:blipFill>
                <a:blip r:embed="rId744"/>
                <a:stretch>
                  <a:fillRect/>
                </a:stretch>
              </p:blipFill>
              <p:spPr>
                <a:xfrm>
                  <a:off x="2302282" y="6314072"/>
                  <a:ext cx="135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17105" name="Freihand 117104">
                  <a:extLst>
                    <a:ext uri="{FF2B5EF4-FFF2-40B4-BE49-F238E27FC236}">
                      <a16:creationId xmlns:a16="http://schemas.microsoft.com/office/drawing/2014/main" id="{9D139C78-6895-44A0-8565-30001D486A76}"/>
                    </a:ext>
                  </a:extLst>
                </p14:cNvPr>
                <p14:cNvContentPartPr/>
                <p14:nvPr/>
              </p14:nvContentPartPr>
              <p14:xfrm>
                <a:off x="2396242" y="6314072"/>
                <a:ext cx="28080" cy="47880"/>
              </p14:xfrm>
            </p:contentPart>
          </mc:Choice>
          <mc:Fallback xmlns="">
            <p:pic>
              <p:nvPicPr>
                <p:cNvPr id="117105" name="Freihand 117104">
                  <a:extLst>
                    <a:ext uri="{FF2B5EF4-FFF2-40B4-BE49-F238E27FC236}">
                      <a16:creationId xmlns:a16="http://schemas.microsoft.com/office/drawing/2014/main" id="{9D139C78-6895-44A0-8565-30001D486A76}"/>
                    </a:ext>
                  </a:extLst>
                </p:cNvPr>
                <p:cNvPicPr/>
                <p:nvPr/>
              </p:nvPicPr>
              <p:blipFill>
                <a:blip r:embed="rId746"/>
                <a:stretch>
                  <a:fillRect/>
                </a:stretch>
              </p:blipFill>
              <p:spPr>
                <a:xfrm>
                  <a:off x="2391922" y="6309752"/>
                  <a:ext cx="367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17106" name="Freihand 117105">
                  <a:extLst>
                    <a:ext uri="{FF2B5EF4-FFF2-40B4-BE49-F238E27FC236}">
                      <a16:creationId xmlns:a16="http://schemas.microsoft.com/office/drawing/2014/main" id="{B12983B9-633D-4B8E-AB07-C250F2DF021C}"/>
                    </a:ext>
                  </a:extLst>
                </p14:cNvPr>
                <p14:cNvContentPartPr/>
                <p14:nvPr/>
              </p14:nvContentPartPr>
              <p14:xfrm>
                <a:off x="2447722" y="6365552"/>
                <a:ext cx="136440" cy="45360"/>
              </p14:xfrm>
            </p:contentPart>
          </mc:Choice>
          <mc:Fallback xmlns="">
            <p:pic>
              <p:nvPicPr>
                <p:cNvPr id="117106" name="Freihand 117105">
                  <a:extLst>
                    <a:ext uri="{FF2B5EF4-FFF2-40B4-BE49-F238E27FC236}">
                      <a16:creationId xmlns:a16="http://schemas.microsoft.com/office/drawing/2014/main" id="{B12983B9-633D-4B8E-AB07-C250F2DF021C}"/>
                    </a:ext>
                  </a:extLst>
                </p:cNvPr>
                <p:cNvPicPr/>
                <p:nvPr/>
              </p:nvPicPr>
              <p:blipFill>
                <a:blip r:embed="rId748"/>
                <a:stretch>
                  <a:fillRect/>
                </a:stretch>
              </p:blipFill>
              <p:spPr>
                <a:xfrm>
                  <a:off x="2443402" y="6361232"/>
                  <a:ext cx="145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17107" name="Freihand 117106">
                  <a:extLst>
                    <a:ext uri="{FF2B5EF4-FFF2-40B4-BE49-F238E27FC236}">
                      <a16:creationId xmlns:a16="http://schemas.microsoft.com/office/drawing/2014/main" id="{CC246FE7-D034-4D42-9C94-94F1C1436AD7}"/>
                    </a:ext>
                  </a:extLst>
                </p14:cNvPr>
                <p14:cNvContentPartPr/>
                <p14:nvPr/>
              </p14:nvContentPartPr>
              <p14:xfrm>
                <a:off x="2599642" y="6341432"/>
                <a:ext cx="54720" cy="68400"/>
              </p14:xfrm>
            </p:contentPart>
          </mc:Choice>
          <mc:Fallback xmlns="">
            <p:pic>
              <p:nvPicPr>
                <p:cNvPr id="117107" name="Freihand 117106">
                  <a:extLst>
                    <a:ext uri="{FF2B5EF4-FFF2-40B4-BE49-F238E27FC236}">
                      <a16:creationId xmlns:a16="http://schemas.microsoft.com/office/drawing/2014/main" id="{CC246FE7-D034-4D42-9C94-94F1C1436AD7}"/>
                    </a:ext>
                  </a:extLst>
                </p:cNvPr>
                <p:cNvPicPr/>
                <p:nvPr/>
              </p:nvPicPr>
              <p:blipFill>
                <a:blip r:embed="rId750"/>
                <a:stretch>
                  <a:fillRect/>
                </a:stretch>
              </p:blipFill>
              <p:spPr>
                <a:xfrm>
                  <a:off x="2595322" y="6337112"/>
                  <a:ext cx="63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17108" name="Freihand 117107">
                  <a:extLst>
                    <a:ext uri="{FF2B5EF4-FFF2-40B4-BE49-F238E27FC236}">
                      <a16:creationId xmlns:a16="http://schemas.microsoft.com/office/drawing/2014/main" id="{03A15806-22DE-4B2B-9E5A-F39222A829F1}"/>
                    </a:ext>
                  </a:extLst>
                </p14:cNvPr>
                <p14:cNvContentPartPr/>
                <p14:nvPr/>
              </p14:nvContentPartPr>
              <p14:xfrm>
                <a:off x="2691802" y="6289952"/>
                <a:ext cx="62640" cy="113760"/>
              </p14:xfrm>
            </p:contentPart>
          </mc:Choice>
          <mc:Fallback xmlns="">
            <p:pic>
              <p:nvPicPr>
                <p:cNvPr id="117108" name="Freihand 117107">
                  <a:extLst>
                    <a:ext uri="{FF2B5EF4-FFF2-40B4-BE49-F238E27FC236}">
                      <a16:creationId xmlns:a16="http://schemas.microsoft.com/office/drawing/2014/main" id="{03A15806-22DE-4B2B-9E5A-F39222A829F1}"/>
                    </a:ext>
                  </a:extLst>
                </p:cNvPr>
                <p:cNvPicPr/>
                <p:nvPr/>
              </p:nvPicPr>
              <p:blipFill>
                <a:blip r:embed="rId752"/>
                <a:stretch>
                  <a:fillRect/>
                </a:stretch>
              </p:blipFill>
              <p:spPr>
                <a:xfrm>
                  <a:off x="2687482" y="6285632"/>
                  <a:ext cx="71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17109" name="Freihand 117108">
                  <a:extLst>
                    <a:ext uri="{FF2B5EF4-FFF2-40B4-BE49-F238E27FC236}">
                      <a16:creationId xmlns:a16="http://schemas.microsoft.com/office/drawing/2014/main" id="{A4F60496-1AF3-4C09-9B28-92EC87CD004C}"/>
                    </a:ext>
                  </a:extLst>
                </p14:cNvPr>
                <p14:cNvContentPartPr/>
                <p14:nvPr/>
              </p14:nvContentPartPr>
              <p14:xfrm>
                <a:off x="2754442" y="6324152"/>
                <a:ext cx="81360" cy="47520"/>
              </p14:xfrm>
            </p:contentPart>
          </mc:Choice>
          <mc:Fallback xmlns="">
            <p:pic>
              <p:nvPicPr>
                <p:cNvPr id="117109" name="Freihand 117108">
                  <a:extLst>
                    <a:ext uri="{FF2B5EF4-FFF2-40B4-BE49-F238E27FC236}">
                      <a16:creationId xmlns:a16="http://schemas.microsoft.com/office/drawing/2014/main" id="{A4F60496-1AF3-4C09-9B28-92EC87CD004C}"/>
                    </a:ext>
                  </a:extLst>
                </p:cNvPr>
                <p:cNvPicPr/>
                <p:nvPr/>
              </p:nvPicPr>
              <p:blipFill>
                <a:blip r:embed="rId754"/>
                <a:stretch>
                  <a:fillRect/>
                </a:stretch>
              </p:blipFill>
              <p:spPr>
                <a:xfrm>
                  <a:off x="2750122" y="6319832"/>
                  <a:ext cx="90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17110" name="Freihand 117109">
                  <a:extLst>
                    <a:ext uri="{FF2B5EF4-FFF2-40B4-BE49-F238E27FC236}">
                      <a16:creationId xmlns:a16="http://schemas.microsoft.com/office/drawing/2014/main" id="{4B59EADF-BB9D-419F-A035-F70C7C9943FB}"/>
                    </a:ext>
                  </a:extLst>
                </p14:cNvPr>
                <p14:cNvContentPartPr/>
                <p14:nvPr/>
              </p14:nvContentPartPr>
              <p14:xfrm>
                <a:off x="2879002" y="6256112"/>
                <a:ext cx="507600" cy="156600"/>
              </p14:xfrm>
            </p:contentPart>
          </mc:Choice>
          <mc:Fallback xmlns="">
            <p:pic>
              <p:nvPicPr>
                <p:cNvPr id="117110" name="Freihand 117109">
                  <a:extLst>
                    <a:ext uri="{FF2B5EF4-FFF2-40B4-BE49-F238E27FC236}">
                      <a16:creationId xmlns:a16="http://schemas.microsoft.com/office/drawing/2014/main" id="{4B59EADF-BB9D-419F-A035-F70C7C9943FB}"/>
                    </a:ext>
                  </a:extLst>
                </p:cNvPr>
                <p:cNvPicPr/>
                <p:nvPr/>
              </p:nvPicPr>
              <p:blipFill>
                <a:blip r:embed="rId756"/>
                <a:stretch>
                  <a:fillRect/>
                </a:stretch>
              </p:blipFill>
              <p:spPr>
                <a:xfrm>
                  <a:off x="2874682" y="6251792"/>
                  <a:ext cx="516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17111" name="Freihand 117110">
                  <a:extLst>
                    <a:ext uri="{FF2B5EF4-FFF2-40B4-BE49-F238E27FC236}">
                      <a16:creationId xmlns:a16="http://schemas.microsoft.com/office/drawing/2014/main" id="{DF5C40B0-0D16-4F0F-B6B4-876B991F4A2E}"/>
                    </a:ext>
                  </a:extLst>
                </p14:cNvPr>
                <p14:cNvContentPartPr/>
                <p14:nvPr/>
              </p14:nvContentPartPr>
              <p14:xfrm>
                <a:off x="3071242" y="6217592"/>
                <a:ext cx="82800" cy="10080"/>
              </p14:xfrm>
            </p:contentPart>
          </mc:Choice>
          <mc:Fallback xmlns="">
            <p:pic>
              <p:nvPicPr>
                <p:cNvPr id="117111" name="Freihand 117110">
                  <a:extLst>
                    <a:ext uri="{FF2B5EF4-FFF2-40B4-BE49-F238E27FC236}">
                      <a16:creationId xmlns:a16="http://schemas.microsoft.com/office/drawing/2014/main" id="{DF5C40B0-0D16-4F0F-B6B4-876B991F4A2E}"/>
                    </a:ext>
                  </a:extLst>
                </p:cNvPr>
                <p:cNvPicPr/>
                <p:nvPr/>
              </p:nvPicPr>
              <p:blipFill>
                <a:blip r:embed="rId758"/>
                <a:stretch>
                  <a:fillRect/>
                </a:stretch>
              </p:blipFill>
              <p:spPr>
                <a:xfrm>
                  <a:off x="3066922" y="6213272"/>
                  <a:ext cx="91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17112" name="Freihand 117111">
                  <a:extLst>
                    <a:ext uri="{FF2B5EF4-FFF2-40B4-BE49-F238E27FC236}">
                      <a16:creationId xmlns:a16="http://schemas.microsoft.com/office/drawing/2014/main" id="{4ED11F9B-EC50-4908-9DBA-EB0627559D3F}"/>
                    </a:ext>
                  </a:extLst>
                </p14:cNvPr>
                <p14:cNvContentPartPr/>
                <p14:nvPr/>
              </p14:nvContentPartPr>
              <p14:xfrm>
                <a:off x="3507922" y="6234152"/>
                <a:ext cx="88920" cy="163800"/>
              </p14:xfrm>
            </p:contentPart>
          </mc:Choice>
          <mc:Fallback xmlns="">
            <p:pic>
              <p:nvPicPr>
                <p:cNvPr id="117112" name="Freihand 117111">
                  <a:extLst>
                    <a:ext uri="{FF2B5EF4-FFF2-40B4-BE49-F238E27FC236}">
                      <a16:creationId xmlns:a16="http://schemas.microsoft.com/office/drawing/2014/main" id="{4ED11F9B-EC50-4908-9DBA-EB0627559D3F}"/>
                    </a:ext>
                  </a:extLst>
                </p:cNvPr>
                <p:cNvPicPr/>
                <p:nvPr/>
              </p:nvPicPr>
              <p:blipFill>
                <a:blip r:embed="rId760"/>
                <a:stretch>
                  <a:fillRect/>
                </a:stretch>
              </p:blipFill>
              <p:spPr>
                <a:xfrm>
                  <a:off x="3503602" y="6229832"/>
                  <a:ext cx="97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17113" name="Freihand 117112">
                  <a:extLst>
                    <a:ext uri="{FF2B5EF4-FFF2-40B4-BE49-F238E27FC236}">
                      <a16:creationId xmlns:a16="http://schemas.microsoft.com/office/drawing/2014/main" id="{92B35930-9D08-4FCF-A305-BE4C9FDC8F13}"/>
                    </a:ext>
                  </a:extLst>
                </p14:cNvPr>
                <p14:cNvContentPartPr/>
                <p14:nvPr/>
              </p14:nvContentPartPr>
              <p14:xfrm>
                <a:off x="3614122" y="6231992"/>
                <a:ext cx="73800" cy="64080"/>
              </p14:xfrm>
            </p:contentPart>
          </mc:Choice>
          <mc:Fallback xmlns="">
            <p:pic>
              <p:nvPicPr>
                <p:cNvPr id="117113" name="Freihand 117112">
                  <a:extLst>
                    <a:ext uri="{FF2B5EF4-FFF2-40B4-BE49-F238E27FC236}">
                      <a16:creationId xmlns:a16="http://schemas.microsoft.com/office/drawing/2014/main" id="{92B35930-9D08-4FCF-A305-BE4C9FDC8F13}"/>
                    </a:ext>
                  </a:extLst>
                </p:cNvPr>
                <p:cNvPicPr/>
                <p:nvPr/>
              </p:nvPicPr>
              <p:blipFill>
                <a:blip r:embed="rId762"/>
                <a:stretch>
                  <a:fillRect/>
                </a:stretch>
              </p:blipFill>
              <p:spPr>
                <a:xfrm>
                  <a:off x="3609802" y="6227672"/>
                  <a:ext cx="82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17114" name="Freihand 117113">
                  <a:extLst>
                    <a:ext uri="{FF2B5EF4-FFF2-40B4-BE49-F238E27FC236}">
                      <a16:creationId xmlns:a16="http://schemas.microsoft.com/office/drawing/2014/main" id="{DAEB10FB-0A2F-4B2F-9662-CC29EF128A5B}"/>
                    </a:ext>
                  </a:extLst>
                </p14:cNvPr>
                <p14:cNvContentPartPr/>
                <p14:nvPr/>
              </p14:nvContentPartPr>
              <p14:xfrm>
                <a:off x="3722122" y="6193832"/>
                <a:ext cx="92880" cy="86760"/>
              </p14:xfrm>
            </p:contentPart>
          </mc:Choice>
          <mc:Fallback xmlns="">
            <p:pic>
              <p:nvPicPr>
                <p:cNvPr id="117114" name="Freihand 117113">
                  <a:extLst>
                    <a:ext uri="{FF2B5EF4-FFF2-40B4-BE49-F238E27FC236}">
                      <a16:creationId xmlns:a16="http://schemas.microsoft.com/office/drawing/2014/main" id="{DAEB10FB-0A2F-4B2F-9662-CC29EF128A5B}"/>
                    </a:ext>
                  </a:extLst>
                </p:cNvPr>
                <p:cNvPicPr/>
                <p:nvPr/>
              </p:nvPicPr>
              <p:blipFill>
                <a:blip r:embed="rId764"/>
                <a:stretch>
                  <a:fillRect/>
                </a:stretch>
              </p:blipFill>
              <p:spPr>
                <a:xfrm>
                  <a:off x="3717802" y="6189512"/>
                  <a:ext cx="101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17115" name="Freihand 117114">
                  <a:extLst>
                    <a:ext uri="{FF2B5EF4-FFF2-40B4-BE49-F238E27FC236}">
                      <a16:creationId xmlns:a16="http://schemas.microsoft.com/office/drawing/2014/main" id="{8B54069B-4B44-41C3-A79A-B9E93EC14362}"/>
                    </a:ext>
                  </a:extLst>
                </p14:cNvPr>
                <p14:cNvContentPartPr/>
                <p14:nvPr/>
              </p14:nvContentPartPr>
              <p14:xfrm>
                <a:off x="3834802" y="6201032"/>
                <a:ext cx="59400" cy="79920"/>
              </p14:xfrm>
            </p:contentPart>
          </mc:Choice>
          <mc:Fallback xmlns="">
            <p:pic>
              <p:nvPicPr>
                <p:cNvPr id="117115" name="Freihand 117114">
                  <a:extLst>
                    <a:ext uri="{FF2B5EF4-FFF2-40B4-BE49-F238E27FC236}">
                      <a16:creationId xmlns:a16="http://schemas.microsoft.com/office/drawing/2014/main" id="{8B54069B-4B44-41C3-A79A-B9E93EC14362}"/>
                    </a:ext>
                  </a:extLst>
                </p:cNvPr>
                <p:cNvPicPr/>
                <p:nvPr/>
              </p:nvPicPr>
              <p:blipFill>
                <a:blip r:embed="rId766"/>
                <a:stretch>
                  <a:fillRect/>
                </a:stretch>
              </p:blipFill>
              <p:spPr>
                <a:xfrm>
                  <a:off x="3830482" y="6196712"/>
                  <a:ext cx="68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117116" name="Freihand 117115">
                  <a:extLst>
                    <a:ext uri="{FF2B5EF4-FFF2-40B4-BE49-F238E27FC236}">
                      <a16:creationId xmlns:a16="http://schemas.microsoft.com/office/drawing/2014/main" id="{0FB9C88B-7787-4DC8-8A84-1F4C3E2221FD}"/>
                    </a:ext>
                  </a:extLst>
                </p14:cNvPr>
                <p14:cNvContentPartPr/>
                <p14:nvPr/>
              </p14:nvContentPartPr>
              <p14:xfrm>
                <a:off x="3905362" y="6205712"/>
                <a:ext cx="197640" cy="55800"/>
              </p14:xfrm>
            </p:contentPart>
          </mc:Choice>
          <mc:Fallback xmlns="">
            <p:pic>
              <p:nvPicPr>
                <p:cNvPr id="117116" name="Freihand 117115">
                  <a:extLst>
                    <a:ext uri="{FF2B5EF4-FFF2-40B4-BE49-F238E27FC236}">
                      <a16:creationId xmlns:a16="http://schemas.microsoft.com/office/drawing/2014/main" id="{0FB9C88B-7787-4DC8-8A84-1F4C3E2221FD}"/>
                    </a:ext>
                  </a:extLst>
                </p:cNvPr>
                <p:cNvPicPr/>
                <p:nvPr/>
              </p:nvPicPr>
              <p:blipFill>
                <a:blip r:embed="rId768"/>
                <a:stretch>
                  <a:fillRect/>
                </a:stretch>
              </p:blipFill>
              <p:spPr>
                <a:xfrm>
                  <a:off x="3901042" y="6201392"/>
                  <a:ext cx="206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117118" name="Freihand 117117">
                  <a:extLst>
                    <a:ext uri="{FF2B5EF4-FFF2-40B4-BE49-F238E27FC236}">
                      <a16:creationId xmlns:a16="http://schemas.microsoft.com/office/drawing/2014/main" id="{B6FBB6B3-36FE-4B54-819B-8796FC1D31D5}"/>
                    </a:ext>
                  </a:extLst>
                </p14:cNvPr>
                <p14:cNvContentPartPr/>
                <p14:nvPr/>
              </p14:nvContentPartPr>
              <p14:xfrm>
                <a:off x="4199842" y="6210032"/>
                <a:ext cx="164880" cy="39600"/>
              </p14:xfrm>
            </p:contentPart>
          </mc:Choice>
          <mc:Fallback xmlns="">
            <p:pic>
              <p:nvPicPr>
                <p:cNvPr id="117118" name="Freihand 117117">
                  <a:extLst>
                    <a:ext uri="{FF2B5EF4-FFF2-40B4-BE49-F238E27FC236}">
                      <a16:creationId xmlns:a16="http://schemas.microsoft.com/office/drawing/2014/main" id="{B6FBB6B3-36FE-4B54-819B-8796FC1D31D5}"/>
                    </a:ext>
                  </a:extLst>
                </p:cNvPr>
                <p:cNvPicPr/>
                <p:nvPr/>
              </p:nvPicPr>
              <p:blipFill>
                <a:blip r:embed="rId770"/>
                <a:stretch>
                  <a:fillRect/>
                </a:stretch>
              </p:blipFill>
              <p:spPr>
                <a:xfrm>
                  <a:off x="4195522" y="6205712"/>
                  <a:ext cx="1735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117119" name="Freihand 117118">
                  <a:extLst>
                    <a:ext uri="{FF2B5EF4-FFF2-40B4-BE49-F238E27FC236}">
                      <a16:creationId xmlns:a16="http://schemas.microsoft.com/office/drawing/2014/main" id="{DFD8F7BE-43F2-495C-8B30-37907AC9BAF8}"/>
                    </a:ext>
                  </a:extLst>
                </p14:cNvPr>
                <p14:cNvContentPartPr/>
                <p14:nvPr/>
              </p14:nvContentPartPr>
              <p14:xfrm>
                <a:off x="4291282" y="6169712"/>
                <a:ext cx="96840" cy="137520"/>
              </p14:xfrm>
            </p:contentPart>
          </mc:Choice>
          <mc:Fallback xmlns="">
            <p:pic>
              <p:nvPicPr>
                <p:cNvPr id="117119" name="Freihand 117118">
                  <a:extLst>
                    <a:ext uri="{FF2B5EF4-FFF2-40B4-BE49-F238E27FC236}">
                      <a16:creationId xmlns:a16="http://schemas.microsoft.com/office/drawing/2014/main" id="{DFD8F7BE-43F2-495C-8B30-37907AC9BAF8}"/>
                    </a:ext>
                  </a:extLst>
                </p:cNvPr>
                <p:cNvPicPr/>
                <p:nvPr/>
              </p:nvPicPr>
              <p:blipFill>
                <a:blip r:embed="rId772"/>
                <a:stretch>
                  <a:fillRect/>
                </a:stretch>
              </p:blipFill>
              <p:spPr>
                <a:xfrm>
                  <a:off x="4286962" y="6165392"/>
                  <a:ext cx="105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117121" name="Freihand 117120">
                  <a:extLst>
                    <a:ext uri="{FF2B5EF4-FFF2-40B4-BE49-F238E27FC236}">
                      <a16:creationId xmlns:a16="http://schemas.microsoft.com/office/drawing/2014/main" id="{CC45C1FE-1578-4315-9114-566AE3B848AE}"/>
                    </a:ext>
                  </a:extLst>
                </p14:cNvPr>
                <p14:cNvContentPartPr/>
                <p14:nvPr/>
              </p14:nvContentPartPr>
              <p14:xfrm>
                <a:off x="2794762" y="6527912"/>
                <a:ext cx="93600" cy="99000"/>
              </p14:xfrm>
            </p:contentPart>
          </mc:Choice>
          <mc:Fallback xmlns="">
            <p:pic>
              <p:nvPicPr>
                <p:cNvPr id="117121" name="Freihand 117120">
                  <a:extLst>
                    <a:ext uri="{FF2B5EF4-FFF2-40B4-BE49-F238E27FC236}">
                      <a16:creationId xmlns:a16="http://schemas.microsoft.com/office/drawing/2014/main" id="{CC45C1FE-1578-4315-9114-566AE3B848AE}"/>
                    </a:ext>
                  </a:extLst>
                </p:cNvPr>
                <p:cNvPicPr/>
                <p:nvPr/>
              </p:nvPicPr>
              <p:blipFill>
                <a:blip r:embed="rId774"/>
                <a:stretch>
                  <a:fillRect/>
                </a:stretch>
              </p:blipFill>
              <p:spPr>
                <a:xfrm>
                  <a:off x="2790442" y="6523592"/>
                  <a:ext cx="102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17122" name="Freihand 117121">
                  <a:extLst>
                    <a:ext uri="{FF2B5EF4-FFF2-40B4-BE49-F238E27FC236}">
                      <a16:creationId xmlns:a16="http://schemas.microsoft.com/office/drawing/2014/main" id="{88A8EC48-3C8F-4964-81B7-4E5289F9D704}"/>
                    </a:ext>
                  </a:extLst>
                </p14:cNvPr>
                <p14:cNvContentPartPr/>
                <p14:nvPr/>
              </p14:nvContentPartPr>
              <p14:xfrm>
                <a:off x="2908522" y="6530432"/>
                <a:ext cx="168120" cy="55440"/>
              </p14:xfrm>
            </p:contentPart>
          </mc:Choice>
          <mc:Fallback xmlns="">
            <p:pic>
              <p:nvPicPr>
                <p:cNvPr id="117122" name="Freihand 117121">
                  <a:extLst>
                    <a:ext uri="{FF2B5EF4-FFF2-40B4-BE49-F238E27FC236}">
                      <a16:creationId xmlns:a16="http://schemas.microsoft.com/office/drawing/2014/main" id="{88A8EC48-3C8F-4964-81B7-4E5289F9D704}"/>
                    </a:ext>
                  </a:extLst>
                </p:cNvPr>
                <p:cNvPicPr/>
                <p:nvPr/>
              </p:nvPicPr>
              <p:blipFill>
                <a:blip r:embed="rId776"/>
                <a:stretch>
                  <a:fillRect/>
                </a:stretch>
              </p:blipFill>
              <p:spPr>
                <a:xfrm>
                  <a:off x="2904202" y="6526112"/>
                  <a:ext cx="176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117123" name="Freihand 117122">
                  <a:extLst>
                    <a:ext uri="{FF2B5EF4-FFF2-40B4-BE49-F238E27FC236}">
                      <a16:creationId xmlns:a16="http://schemas.microsoft.com/office/drawing/2014/main" id="{E49E3ED0-C158-4470-B55C-4D49C1059972}"/>
                    </a:ext>
                  </a:extLst>
                </p14:cNvPr>
                <p14:cNvContentPartPr/>
                <p14:nvPr/>
              </p14:nvContentPartPr>
              <p14:xfrm>
                <a:off x="3059002" y="6437552"/>
                <a:ext cx="123120" cy="126000"/>
              </p14:xfrm>
            </p:contentPart>
          </mc:Choice>
          <mc:Fallback xmlns="">
            <p:pic>
              <p:nvPicPr>
                <p:cNvPr id="117123" name="Freihand 117122">
                  <a:extLst>
                    <a:ext uri="{FF2B5EF4-FFF2-40B4-BE49-F238E27FC236}">
                      <a16:creationId xmlns:a16="http://schemas.microsoft.com/office/drawing/2014/main" id="{E49E3ED0-C158-4470-B55C-4D49C1059972}"/>
                    </a:ext>
                  </a:extLst>
                </p:cNvPr>
                <p:cNvPicPr/>
                <p:nvPr/>
              </p:nvPicPr>
              <p:blipFill>
                <a:blip r:embed="rId778"/>
                <a:stretch>
                  <a:fillRect/>
                </a:stretch>
              </p:blipFill>
              <p:spPr>
                <a:xfrm>
                  <a:off x="3054682" y="6433232"/>
                  <a:ext cx="131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117124" name="Freihand 117123">
                  <a:extLst>
                    <a:ext uri="{FF2B5EF4-FFF2-40B4-BE49-F238E27FC236}">
                      <a16:creationId xmlns:a16="http://schemas.microsoft.com/office/drawing/2014/main" id="{304F350D-2524-4BE8-A260-E9613AC334EF}"/>
                    </a:ext>
                  </a:extLst>
                </p14:cNvPr>
                <p14:cNvContentPartPr/>
                <p14:nvPr/>
              </p14:nvContentPartPr>
              <p14:xfrm>
                <a:off x="3116962" y="6503432"/>
                <a:ext cx="83160" cy="45000"/>
              </p14:xfrm>
            </p:contentPart>
          </mc:Choice>
          <mc:Fallback xmlns="">
            <p:pic>
              <p:nvPicPr>
                <p:cNvPr id="117124" name="Freihand 117123">
                  <a:extLst>
                    <a:ext uri="{FF2B5EF4-FFF2-40B4-BE49-F238E27FC236}">
                      <a16:creationId xmlns:a16="http://schemas.microsoft.com/office/drawing/2014/main" id="{304F350D-2524-4BE8-A260-E9613AC334EF}"/>
                    </a:ext>
                  </a:extLst>
                </p:cNvPr>
                <p:cNvPicPr/>
                <p:nvPr/>
              </p:nvPicPr>
              <p:blipFill>
                <a:blip r:embed="rId780"/>
                <a:stretch>
                  <a:fillRect/>
                </a:stretch>
              </p:blipFill>
              <p:spPr>
                <a:xfrm>
                  <a:off x="3112642" y="6499112"/>
                  <a:ext cx="918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117125" name="Freihand 117124">
                  <a:extLst>
                    <a:ext uri="{FF2B5EF4-FFF2-40B4-BE49-F238E27FC236}">
                      <a16:creationId xmlns:a16="http://schemas.microsoft.com/office/drawing/2014/main" id="{47001489-6056-44CF-9943-22B3C4EE351B}"/>
                    </a:ext>
                  </a:extLst>
                </p14:cNvPr>
                <p14:cNvContentPartPr/>
                <p14:nvPr/>
              </p14:nvContentPartPr>
              <p14:xfrm>
                <a:off x="3182122" y="6417032"/>
                <a:ext cx="107280" cy="118080"/>
              </p14:xfrm>
            </p:contentPart>
          </mc:Choice>
          <mc:Fallback xmlns="">
            <p:pic>
              <p:nvPicPr>
                <p:cNvPr id="117125" name="Freihand 117124">
                  <a:extLst>
                    <a:ext uri="{FF2B5EF4-FFF2-40B4-BE49-F238E27FC236}">
                      <a16:creationId xmlns:a16="http://schemas.microsoft.com/office/drawing/2014/main" id="{47001489-6056-44CF-9943-22B3C4EE351B}"/>
                    </a:ext>
                  </a:extLst>
                </p:cNvPr>
                <p:cNvPicPr/>
                <p:nvPr/>
              </p:nvPicPr>
              <p:blipFill>
                <a:blip r:embed="rId782"/>
                <a:stretch>
                  <a:fillRect/>
                </a:stretch>
              </p:blipFill>
              <p:spPr>
                <a:xfrm>
                  <a:off x="3177802" y="6412712"/>
                  <a:ext cx="115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117126" name="Freihand 117125">
                  <a:extLst>
                    <a:ext uri="{FF2B5EF4-FFF2-40B4-BE49-F238E27FC236}">
                      <a16:creationId xmlns:a16="http://schemas.microsoft.com/office/drawing/2014/main" id="{8AFDE52C-7A46-4879-811C-131E70FF4DE4}"/>
                    </a:ext>
                  </a:extLst>
                </p14:cNvPr>
                <p14:cNvContentPartPr/>
                <p14:nvPr/>
              </p14:nvContentPartPr>
              <p14:xfrm>
                <a:off x="3441322" y="6374912"/>
                <a:ext cx="172080" cy="117360"/>
              </p14:xfrm>
            </p:contentPart>
          </mc:Choice>
          <mc:Fallback xmlns="">
            <p:pic>
              <p:nvPicPr>
                <p:cNvPr id="117126" name="Freihand 117125">
                  <a:extLst>
                    <a:ext uri="{FF2B5EF4-FFF2-40B4-BE49-F238E27FC236}">
                      <a16:creationId xmlns:a16="http://schemas.microsoft.com/office/drawing/2014/main" id="{8AFDE52C-7A46-4879-811C-131E70FF4DE4}"/>
                    </a:ext>
                  </a:extLst>
                </p:cNvPr>
                <p:cNvPicPr/>
                <p:nvPr/>
              </p:nvPicPr>
              <p:blipFill>
                <a:blip r:embed="rId784"/>
                <a:stretch>
                  <a:fillRect/>
                </a:stretch>
              </p:blipFill>
              <p:spPr>
                <a:xfrm>
                  <a:off x="3437002" y="6370592"/>
                  <a:ext cx="180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117127" name="Freihand 117126">
                  <a:extLst>
                    <a:ext uri="{FF2B5EF4-FFF2-40B4-BE49-F238E27FC236}">
                      <a16:creationId xmlns:a16="http://schemas.microsoft.com/office/drawing/2014/main" id="{8C16F313-2147-4483-AE80-F044C95817D6}"/>
                    </a:ext>
                  </a:extLst>
                </p14:cNvPr>
                <p14:cNvContentPartPr/>
                <p14:nvPr/>
              </p14:nvContentPartPr>
              <p14:xfrm>
                <a:off x="3591802" y="6417032"/>
                <a:ext cx="97920" cy="67320"/>
              </p14:xfrm>
            </p:contentPart>
          </mc:Choice>
          <mc:Fallback xmlns="">
            <p:pic>
              <p:nvPicPr>
                <p:cNvPr id="117127" name="Freihand 117126">
                  <a:extLst>
                    <a:ext uri="{FF2B5EF4-FFF2-40B4-BE49-F238E27FC236}">
                      <a16:creationId xmlns:a16="http://schemas.microsoft.com/office/drawing/2014/main" id="{8C16F313-2147-4483-AE80-F044C95817D6}"/>
                    </a:ext>
                  </a:extLst>
                </p:cNvPr>
                <p:cNvPicPr/>
                <p:nvPr/>
              </p:nvPicPr>
              <p:blipFill>
                <a:blip r:embed="rId786"/>
                <a:stretch>
                  <a:fillRect/>
                </a:stretch>
              </p:blipFill>
              <p:spPr>
                <a:xfrm>
                  <a:off x="3587482" y="6412712"/>
                  <a:ext cx="106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117128" name="Freihand 117127">
                  <a:extLst>
                    <a:ext uri="{FF2B5EF4-FFF2-40B4-BE49-F238E27FC236}">
                      <a16:creationId xmlns:a16="http://schemas.microsoft.com/office/drawing/2014/main" id="{43A5951A-0CC8-4A8A-9207-3BA1009D0016}"/>
                    </a:ext>
                  </a:extLst>
                </p14:cNvPr>
                <p14:cNvContentPartPr/>
                <p14:nvPr/>
              </p14:nvContentPartPr>
              <p14:xfrm>
                <a:off x="3704122" y="6386432"/>
                <a:ext cx="57960" cy="78480"/>
              </p14:xfrm>
            </p:contentPart>
          </mc:Choice>
          <mc:Fallback xmlns="">
            <p:pic>
              <p:nvPicPr>
                <p:cNvPr id="117128" name="Freihand 117127">
                  <a:extLst>
                    <a:ext uri="{FF2B5EF4-FFF2-40B4-BE49-F238E27FC236}">
                      <a16:creationId xmlns:a16="http://schemas.microsoft.com/office/drawing/2014/main" id="{43A5951A-0CC8-4A8A-9207-3BA1009D0016}"/>
                    </a:ext>
                  </a:extLst>
                </p:cNvPr>
                <p:cNvPicPr/>
                <p:nvPr/>
              </p:nvPicPr>
              <p:blipFill>
                <a:blip r:embed="rId788"/>
                <a:stretch>
                  <a:fillRect/>
                </a:stretch>
              </p:blipFill>
              <p:spPr>
                <a:xfrm>
                  <a:off x="3699802" y="6382112"/>
                  <a:ext cx="66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117129" name="Freihand 117128">
                  <a:extLst>
                    <a:ext uri="{FF2B5EF4-FFF2-40B4-BE49-F238E27FC236}">
                      <a16:creationId xmlns:a16="http://schemas.microsoft.com/office/drawing/2014/main" id="{734F5BB1-B16A-4665-99E4-3BCEA3F245D1}"/>
                    </a:ext>
                  </a:extLst>
                </p14:cNvPr>
                <p14:cNvContentPartPr/>
                <p14:nvPr/>
              </p14:nvContentPartPr>
              <p14:xfrm>
                <a:off x="3949282" y="6361232"/>
                <a:ext cx="13680" cy="117360"/>
              </p14:xfrm>
            </p:contentPart>
          </mc:Choice>
          <mc:Fallback xmlns="">
            <p:pic>
              <p:nvPicPr>
                <p:cNvPr id="117129" name="Freihand 117128">
                  <a:extLst>
                    <a:ext uri="{FF2B5EF4-FFF2-40B4-BE49-F238E27FC236}">
                      <a16:creationId xmlns:a16="http://schemas.microsoft.com/office/drawing/2014/main" id="{734F5BB1-B16A-4665-99E4-3BCEA3F245D1}"/>
                    </a:ext>
                  </a:extLst>
                </p:cNvPr>
                <p:cNvPicPr/>
                <p:nvPr/>
              </p:nvPicPr>
              <p:blipFill>
                <a:blip r:embed="rId790"/>
                <a:stretch>
                  <a:fillRect/>
                </a:stretch>
              </p:blipFill>
              <p:spPr>
                <a:xfrm>
                  <a:off x="3944962" y="6356912"/>
                  <a:ext cx="22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117130" name="Freihand 117129">
                  <a:extLst>
                    <a:ext uri="{FF2B5EF4-FFF2-40B4-BE49-F238E27FC236}">
                      <a16:creationId xmlns:a16="http://schemas.microsoft.com/office/drawing/2014/main" id="{565B879E-F43F-4047-85D2-2C503CD574ED}"/>
                    </a:ext>
                  </a:extLst>
                </p14:cNvPr>
                <p14:cNvContentPartPr/>
                <p14:nvPr/>
              </p14:nvContentPartPr>
              <p14:xfrm>
                <a:off x="3860362" y="6325952"/>
                <a:ext cx="165240" cy="69840"/>
              </p14:xfrm>
            </p:contentPart>
          </mc:Choice>
          <mc:Fallback xmlns="">
            <p:pic>
              <p:nvPicPr>
                <p:cNvPr id="117130" name="Freihand 117129">
                  <a:extLst>
                    <a:ext uri="{FF2B5EF4-FFF2-40B4-BE49-F238E27FC236}">
                      <a16:creationId xmlns:a16="http://schemas.microsoft.com/office/drawing/2014/main" id="{565B879E-F43F-4047-85D2-2C503CD574ED}"/>
                    </a:ext>
                  </a:extLst>
                </p:cNvPr>
                <p:cNvPicPr/>
                <p:nvPr/>
              </p:nvPicPr>
              <p:blipFill>
                <a:blip r:embed="rId792"/>
                <a:stretch>
                  <a:fillRect/>
                </a:stretch>
              </p:blipFill>
              <p:spPr>
                <a:xfrm>
                  <a:off x="3856042" y="6321632"/>
                  <a:ext cx="173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117131" name="Freihand 117130">
                  <a:extLst>
                    <a:ext uri="{FF2B5EF4-FFF2-40B4-BE49-F238E27FC236}">
                      <a16:creationId xmlns:a16="http://schemas.microsoft.com/office/drawing/2014/main" id="{EEC48C5B-47C4-4F57-B3E7-6915892138D7}"/>
                    </a:ext>
                  </a:extLst>
                </p14:cNvPr>
                <p14:cNvContentPartPr/>
                <p14:nvPr/>
              </p14:nvContentPartPr>
              <p14:xfrm>
                <a:off x="4075642" y="6306512"/>
                <a:ext cx="19080" cy="177840"/>
              </p14:xfrm>
            </p:contentPart>
          </mc:Choice>
          <mc:Fallback xmlns="">
            <p:pic>
              <p:nvPicPr>
                <p:cNvPr id="117131" name="Freihand 117130">
                  <a:extLst>
                    <a:ext uri="{FF2B5EF4-FFF2-40B4-BE49-F238E27FC236}">
                      <a16:creationId xmlns:a16="http://schemas.microsoft.com/office/drawing/2014/main" id="{EEC48C5B-47C4-4F57-B3E7-6915892138D7}"/>
                    </a:ext>
                  </a:extLst>
                </p:cNvPr>
                <p:cNvPicPr/>
                <p:nvPr/>
              </p:nvPicPr>
              <p:blipFill>
                <a:blip r:embed="rId794"/>
                <a:stretch>
                  <a:fillRect/>
                </a:stretch>
              </p:blipFill>
              <p:spPr>
                <a:xfrm>
                  <a:off x="4071322" y="6302192"/>
                  <a:ext cx="27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117132" name="Freihand 117131">
                  <a:extLst>
                    <a:ext uri="{FF2B5EF4-FFF2-40B4-BE49-F238E27FC236}">
                      <a16:creationId xmlns:a16="http://schemas.microsoft.com/office/drawing/2014/main" id="{6BFC02FD-FA23-462D-986F-793134CA75B6}"/>
                    </a:ext>
                  </a:extLst>
                </p14:cNvPr>
                <p14:cNvContentPartPr/>
                <p14:nvPr/>
              </p14:nvContentPartPr>
              <p14:xfrm>
                <a:off x="3991762" y="6299312"/>
                <a:ext cx="172800" cy="78840"/>
              </p14:xfrm>
            </p:contentPart>
          </mc:Choice>
          <mc:Fallback xmlns="">
            <p:pic>
              <p:nvPicPr>
                <p:cNvPr id="117132" name="Freihand 117131">
                  <a:extLst>
                    <a:ext uri="{FF2B5EF4-FFF2-40B4-BE49-F238E27FC236}">
                      <a16:creationId xmlns:a16="http://schemas.microsoft.com/office/drawing/2014/main" id="{6BFC02FD-FA23-462D-986F-793134CA75B6}"/>
                    </a:ext>
                  </a:extLst>
                </p:cNvPr>
                <p:cNvPicPr/>
                <p:nvPr/>
              </p:nvPicPr>
              <p:blipFill>
                <a:blip r:embed="rId796"/>
                <a:stretch>
                  <a:fillRect/>
                </a:stretch>
              </p:blipFill>
              <p:spPr>
                <a:xfrm>
                  <a:off x="3987442" y="6294992"/>
                  <a:ext cx="181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117133" name="Freihand 117132">
                  <a:extLst>
                    <a:ext uri="{FF2B5EF4-FFF2-40B4-BE49-F238E27FC236}">
                      <a16:creationId xmlns:a16="http://schemas.microsoft.com/office/drawing/2014/main" id="{026CDAE8-F201-45FF-9C85-3FB392F7FF7A}"/>
                    </a:ext>
                  </a:extLst>
                </p14:cNvPr>
                <p14:cNvContentPartPr/>
                <p14:nvPr/>
              </p14:nvContentPartPr>
              <p14:xfrm>
                <a:off x="4231882" y="6255752"/>
                <a:ext cx="5040" cy="130680"/>
              </p14:xfrm>
            </p:contentPart>
          </mc:Choice>
          <mc:Fallback xmlns="">
            <p:pic>
              <p:nvPicPr>
                <p:cNvPr id="117133" name="Freihand 117132">
                  <a:extLst>
                    <a:ext uri="{FF2B5EF4-FFF2-40B4-BE49-F238E27FC236}">
                      <a16:creationId xmlns:a16="http://schemas.microsoft.com/office/drawing/2014/main" id="{026CDAE8-F201-45FF-9C85-3FB392F7FF7A}"/>
                    </a:ext>
                  </a:extLst>
                </p:cNvPr>
                <p:cNvPicPr/>
                <p:nvPr/>
              </p:nvPicPr>
              <p:blipFill>
                <a:blip r:embed="rId798"/>
                <a:stretch>
                  <a:fillRect/>
                </a:stretch>
              </p:blipFill>
              <p:spPr>
                <a:xfrm>
                  <a:off x="4227562" y="6251432"/>
                  <a:ext cx="13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117134" name="Freihand 117133">
                  <a:extLst>
                    <a:ext uri="{FF2B5EF4-FFF2-40B4-BE49-F238E27FC236}">
                      <a16:creationId xmlns:a16="http://schemas.microsoft.com/office/drawing/2014/main" id="{8A123AF9-F4CC-4351-8201-8A13CED16F95}"/>
                    </a:ext>
                  </a:extLst>
                </p14:cNvPr>
                <p14:cNvContentPartPr/>
                <p14:nvPr/>
              </p14:nvContentPartPr>
              <p14:xfrm>
                <a:off x="4234042" y="6457712"/>
                <a:ext cx="6840" cy="14040"/>
              </p14:xfrm>
            </p:contentPart>
          </mc:Choice>
          <mc:Fallback xmlns="">
            <p:pic>
              <p:nvPicPr>
                <p:cNvPr id="117134" name="Freihand 117133">
                  <a:extLst>
                    <a:ext uri="{FF2B5EF4-FFF2-40B4-BE49-F238E27FC236}">
                      <a16:creationId xmlns:a16="http://schemas.microsoft.com/office/drawing/2014/main" id="{8A123AF9-F4CC-4351-8201-8A13CED16F95}"/>
                    </a:ext>
                  </a:extLst>
                </p:cNvPr>
                <p:cNvPicPr/>
                <p:nvPr/>
              </p:nvPicPr>
              <p:blipFill>
                <a:blip r:embed="rId800"/>
                <a:stretch>
                  <a:fillRect/>
                </a:stretch>
              </p:blipFill>
              <p:spPr>
                <a:xfrm>
                  <a:off x="4229722" y="6453392"/>
                  <a:ext cx="15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117136" name="Freihand 117135">
                  <a:extLst>
                    <a:ext uri="{FF2B5EF4-FFF2-40B4-BE49-F238E27FC236}">
                      <a16:creationId xmlns:a16="http://schemas.microsoft.com/office/drawing/2014/main" id="{DE72D3E9-9008-46B1-BAE1-A2FBAA9C4A71}"/>
                    </a:ext>
                  </a:extLst>
                </p14:cNvPr>
                <p14:cNvContentPartPr/>
                <p14:nvPr/>
              </p14:nvContentPartPr>
              <p14:xfrm>
                <a:off x="1446922" y="6210392"/>
                <a:ext cx="1167840" cy="132120"/>
              </p14:xfrm>
            </p:contentPart>
          </mc:Choice>
          <mc:Fallback xmlns="">
            <p:pic>
              <p:nvPicPr>
                <p:cNvPr id="117136" name="Freihand 117135">
                  <a:extLst>
                    <a:ext uri="{FF2B5EF4-FFF2-40B4-BE49-F238E27FC236}">
                      <a16:creationId xmlns:a16="http://schemas.microsoft.com/office/drawing/2014/main" id="{DE72D3E9-9008-46B1-BAE1-A2FBAA9C4A71}"/>
                    </a:ext>
                  </a:extLst>
                </p:cNvPr>
                <p:cNvPicPr/>
                <p:nvPr/>
              </p:nvPicPr>
              <p:blipFill>
                <a:blip r:embed="rId802"/>
                <a:stretch>
                  <a:fillRect/>
                </a:stretch>
              </p:blipFill>
              <p:spPr>
                <a:xfrm>
                  <a:off x="1442602" y="6206072"/>
                  <a:ext cx="1176480" cy="140760"/>
                </a:xfrm>
                <a:prstGeom prst="rect">
                  <a:avLst/>
                </a:prstGeom>
              </p:spPr>
            </p:pic>
          </mc:Fallback>
        </mc:AlternateContent>
      </p:grpSp>
      <p:grpSp>
        <p:nvGrpSpPr>
          <p:cNvPr id="117141" name="Gruppieren 117140">
            <a:extLst>
              <a:ext uri="{FF2B5EF4-FFF2-40B4-BE49-F238E27FC236}">
                <a16:creationId xmlns:a16="http://schemas.microsoft.com/office/drawing/2014/main" id="{55B0EECE-BA97-4FBA-B0A3-B5BDF3A0B9A0}"/>
              </a:ext>
            </a:extLst>
          </p:cNvPr>
          <p:cNvGrpSpPr/>
          <p:nvPr/>
        </p:nvGrpSpPr>
        <p:grpSpPr>
          <a:xfrm>
            <a:off x="3133522" y="1346072"/>
            <a:ext cx="3081960" cy="1411560"/>
            <a:chOff x="3133522" y="1346072"/>
            <a:chExt cx="3081960" cy="1411560"/>
          </a:xfrm>
        </p:grpSpPr>
        <mc:AlternateContent xmlns:mc="http://schemas.openxmlformats.org/markup-compatibility/2006" xmlns:p14="http://schemas.microsoft.com/office/powerpoint/2010/main">
          <mc:Choice Requires="p14">
            <p:contentPart p14:bwMode="auto" r:id="rId803">
              <p14:nvContentPartPr>
                <p14:cNvPr id="116770" name="Freihand 116769">
                  <a:extLst>
                    <a:ext uri="{FF2B5EF4-FFF2-40B4-BE49-F238E27FC236}">
                      <a16:creationId xmlns:a16="http://schemas.microsoft.com/office/drawing/2014/main" id="{CF8EB78D-50C8-45BB-AD87-0470A9816BD8}"/>
                    </a:ext>
                  </a:extLst>
                </p14:cNvPr>
                <p14:cNvContentPartPr/>
                <p14:nvPr/>
              </p14:nvContentPartPr>
              <p14:xfrm>
                <a:off x="4551562" y="1497272"/>
                <a:ext cx="11160" cy="230760"/>
              </p14:xfrm>
            </p:contentPart>
          </mc:Choice>
          <mc:Fallback xmlns="">
            <p:pic>
              <p:nvPicPr>
                <p:cNvPr id="116770" name="Freihand 116769">
                  <a:extLst>
                    <a:ext uri="{FF2B5EF4-FFF2-40B4-BE49-F238E27FC236}">
                      <a16:creationId xmlns:a16="http://schemas.microsoft.com/office/drawing/2014/main" id="{CF8EB78D-50C8-45BB-AD87-0470A9816BD8}"/>
                    </a:ext>
                  </a:extLst>
                </p:cNvPr>
                <p:cNvPicPr/>
                <p:nvPr/>
              </p:nvPicPr>
              <p:blipFill>
                <a:blip r:embed="rId804"/>
                <a:stretch>
                  <a:fillRect/>
                </a:stretch>
              </p:blipFill>
              <p:spPr>
                <a:xfrm>
                  <a:off x="4547242" y="1492952"/>
                  <a:ext cx="198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116771" name="Freihand 116770">
                  <a:extLst>
                    <a:ext uri="{FF2B5EF4-FFF2-40B4-BE49-F238E27FC236}">
                      <a16:creationId xmlns:a16="http://schemas.microsoft.com/office/drawing/2014/main" id="{2FAC9A52-A0AF-4BEE-BC30-398CD2C2E062}"/>
                    </a:ext>
                  </a:extLst>
                </p14:cNvPr>
                <p14:cNvContentPartPr/>
                <p14:nvPr/>
              </p14:nvContentPartPr>
              <p14:xfrm>
                <a:off x="4389562" y="1481792"/>
                <a:ext cx="245520" cy="124920"/>
              </p14:xfrm>
            </p:contentPart>
          </mc:Choice>
          <mc:Fallback xmlns="">
            <p:pic>
              <p:nvPicPr>
                <p:cNvPr id="116771" name="Freihand 116770">
                  <a:extLst>
                    <a:ext uri="{FF2B5EF4-FFF2-40B4-BE49-F238E27FC236}">
                      <a16:creationId xmlns:a16="http://schemas.microsoft.com/office/drawing/2014/main" id="{2FAC9A52-A0AF-4BEE-BC30-398CD2C2E062}"/>
                    </a:ext>
                  </a:extLst>
                </p:cNvPr>
                <p:cNvPicPr/>
                <p:nvPr/>
              </p:nvPicPr>
              <p:blipFill>
                <a:blip r:embed="rId806"/>
                <a:stretch>
                  <a:fillRect/>
                </a:stretch>
              </p:blipFill>
              <p:spPr>
                <a:xfrm>
                  <a:off x="4385242" y="1477472"/>
                  <a:ext cx="254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116772" name="Freihand 116771">
                  <a:extLst>
                    <a:ext uri="{FF2B5EF4-FFF2-40B4-BE49-F238E27FC236}">
                      <a16:creationId xmlns:a16="http://schemas.microsoft.com/office/drawing/2014/main" id="{1B9395B6-89F4-479D-A7DF-D93C2C929ADC}"/>
                    </a:ext>
                  </a:extLst>
                </p14:cNvPr>
                <p14:cNvContentPartPr/>
                <p14:nvPr/>
              </p14:nvContentPartPr>
              <p14:xfrm>
                <a:off x="4734082" y="1501232"/>
                <a:ext cx="9360" cy="193680"/>
              </p14:xfrm>
            </p:contentPart>
          </mc:Choice>
          <mc:Fallback xmlns="">
            <p:pic>
              <p:nvPicPr>
                <p:cNvPr id="116772" name="Freihand 116771">
                  <a:extLst>
                    <a:ext uri="{FF2B5EF4-FFF2-40B4-BE49-F238E27FC236}">
                      <a16:creationId xmlns:a16="http://schemas.microsoft.com/office/drawing/2014/main" id="{1B9395B6-89F4-479D-A7DF-D93C2C929ADC}"/>
                    </a:ext>
                  </a:extLst>
                </p:cNvPr>
                <p:cNvPicPr/>
                <p:nvPr/>
              </p:nvPicPr>
              <p:blipFill>
                <a:blip r:embed="rId808"/>
                <a:stretch>
                  <a:fillRect/>
                </a:stretch>
              </p:blipFill>
              <p:spPr>
                <a:xfrm>
                  <a:off x="4729762" y="1496912"/>
                  <a:ext cx="180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116773" name="Freihand 116772">
                  <a:extLst>
                    <a:ext uri="{FF2B5EF4-FFF2-40B4-BE49-F238E27FC236}">
                      <a16:creationId xmlns:a16="http://schemas.microsoft.com/office/drawing/2014/main" id="{6652718F-A69A-462E-82A5-8395CA249F7C}"/>
                    </a:ext>
                  </a:extLst>
                </p14:cNvPr>
                <p14:cNvContentPartPr/>
                <p14:nvPr/>
              </p14:nvContentPartPr>
              <p14:xfrm>
                <a:off x="4610242" y="1475312"/>
                <a:ext cx="211320" cy="122760"/>
              </p14:xfrm>
            </p:contentPart>
          </mc:Choice>
          <mc:Fallback xmlns="">
            <p:pic>
              <p:nvPicPr>
                <p:cNvPr id="116773" name="Freihand 116772">
                  <a:extLst>
                    <a:ext uri="{FF2B5EF4-FFF2-40B4-BE49-F238E27FC236}">
                      <a16:creationId xmlns:a16="http://schemas.microsoft.com/office/drawing/2014/main" id="{6652718F-A69A-462E-82A5-8395CA249F7C}"/>
                    </a:ext>
                  </a:extLst>
                </p:cNvPr>
                <p:cNvPicPr/>
                <p:nvPr/>
              </p:nvPicPr>
              <p:blipFill>
                <a:blip r:embed="rId810"/>
                <a:stretch>
                  <a:fillRect/>
                </a:stretch>
              </p:blipFill>
              <p:spPr>
                <a:xfrm>
                  <a:off x="4605922" y="1470992"/>
                  <a:ext cx="219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116774" name="Freihand 116773">
                  <a:extLst>
                    <a:ext uri="{FF2B5EF4-FFF2-40B4-BE49-F238E27FC236}">
                      <a16:creationId xmlns:a16="http://schemas.microsoft.com/office/drawing/2014/main" id="{35A7D468-47AE-49D1-B51A-AF3BBCF41C99}"/>
                    </a:ext>
                  </a:extLst>
                </p14:cNvPr>
                <p14:cNvContentPartPr/>
                <p14:nvPr/>
              </p14:nvContentPartPr>
              <p14:xfrm>
                <a:off x="4264282" y="1346072"/>
                <a:ext cx="709200" cy="440280"/>
              </p14:xfrm>
            </p:contentPart>
          </mc:Choice>
          <mc:Fallback xmlns="">
            <p:pic>
              <p:nvPicPr>
                <p:cNvPr id="116774" name="Freihand 116773">
                  <a:extLst>
                    <a:ext uri="{FF2B5EF4-FFF2-40B4-BE49-F238E27FC236}">
                      <a16:creationId xmlns:a16="http://schemas.microsoft.com/office/drawing/2014/main" id="{35A7D468-47AE-49D1-B51A-AF3BBCF41C99}"/>
                    </a:ext>
                  </a:extLst>
                </p:cNvPr>
                <p:cNvPicPr/>
                <p:nvPr/>
              </p:nvPicPr>
              <p:blipFill>
                <a:blip r:embed="rId812"/>
                <a:stretch>
                  <a:fillRect/>
                </a:stretch>
              </p:blipFill>
              <p:spPr>
                <a:xfrm>
                  <a:off x="4259962" y="1341752"/>
                  <a:ext cx="71784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117138" name="Freihand 117137">
                  <a:extLst>
                    <a:ext uri="{FF2B5EF4-FFF2-40B4-BE49-F238E27FC236}">
                      <a16:creationId xmlns:a16="http://schemas.microsoft.com/office/drawing/2014/main" id="{864CC2B7-FC93-449C-918E-EB2B4A53D688}"/>
                    </a:ext>
                  </a:extLst>
                </p14:cNvPr>
                <p14:cNvContentPartPr/>
                <p14:nvPr/>
              </p14:nvContentPartPr>
              <p14:xfrm>
                <a:off x="3359962" y="1358672"/>
                <a:ext cx="2855520" cy="826200"/>
              </p14:xfrm>
            </p:contentPart>
          </mc:Choice>
          <mc:Fallback xmlns="">
            <p:pic>
              <p:nvPicPr>
                <p:cNvPr id="117138" name="Freihand 117137">
                  <a:extLst>
                    <a:ext uri="{FF2B5EF4-FFF2-40B4-BE49-F238E27FC236}">
                      <a16:creationId xmlns:a16="http://schemas.microsoft.com/office/drawing/2014/main" id="{864CC2B7-FC93-449C-918E-EB2B4A53D688}"/>
                    </a:ext>
                  </a:extLst>
                </p:cNvPr>
                <p:cNvPicPr/>
                <p:nvPr/>
              </p:nvPicPr>
              <p:blipFill>
                <a:blip r:embed="rId814"/>
                <a:stretch>
                  <a:fillRect/>
                </a:stretch>
              </p:blipFill>
              <p:spPr>
                <a:xfrm>
                  <a:off x="3355642" y="1354352"/>
                  <a:ext cx="2864160" cy="8348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117140" name="Freihand 117139">
                  <a:extLst>
                    <a:ext uri="{FF2B5EF4-FFF2-40B4-BE49-F238E27FC236}">
                      <a16:creationId xmlns:a16="http://schemas.microsoft.com/office/drawing/2014/main" id="{1A1D745C-7CB4-4432-B56D-974B6AD703E9}"/>
                    </a:ext>
                  </a:extLst>
                </p14:cNvPr>
                <p14:cNvContentPartPr/>
                <p14:nvPr/>
              </p14:nvContentPartPr>
              <p14:xfrm>
                <a:off x="3133522" y="2231312"/>
                <a:ext cx="1002960" cy="526320"/>
              </p14:xfrm>
            </p:contentPart>
          </mc:Choice>
          <mc:Fallback xmlns="">
            <p:pic>
              <p:nvPicPr>
                <p:cNvPr id="117140" name="Freihand 117139">
                  <a:extLst>
                    <a:ext uri="{FF2B5EF4-FFF2-40B4-BE49-F238E27FC236}">
                      <a16:creationId xmlns:a16="http://schemas.microsoft.com/office/drawing/2014/main" id="{1A1D745C-7CB4-4432-B56D-974B6AD703E9}"/>
                    </a:ext>
                  </a:extLst>
                </p:cNvPr>
                <p:cNvPicPr/>
                <p:nvPr/>
              </p:nvPicPr>
              <p:blipFill>
                <a:blip r:embed="rId816"/>
                <a:stretch>
                  <a:fillRect/>
                </a:stretch>
              </p:blipFill>
              <p:spPr>
                <a:xfrm>
                  <a:off x="3129202" y="2226992"/>
                  <a:ext cx="1011600" cy="53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7">
            <p14:nvContentPartPr>
              <p14:cNvPr id="117142" name="Freihand 117141">
                <a:extLst>
                  <a:ext uri="{FF2B5EF4-FFF2-40B4-BE49-F238E27FC236}">
                    <a16:creationId xmlns:a16="http://schemas.microsoft.com/office/drawing/2014/main" id="{31828818-4600-4D26-9B8D-E2401691E520}"/>
                  </a:ext>
                </a:extLst>
              </p14:cNvPr>
              <p14:cNvContentPartPr/>
              <p14:nvPr/>
            </p14:nvContentPartPr>
            <p14:xfrm>
              <a:off x="493642" y="5284832"/>
              <a:ext cx="43560" cy="6480"/>
            </p14:xfrm>
          </p:contentPart>
        </mc:Choice>
        <mc:Fallback xmlns="">
          <p:pic>
            <p:nvPicPr>
              <p:cNvPr id="117142" name="Freihand 117141">
                <a:extLst>
                  <a:ext uri="{FF2B5EF4-FFF2-40B4-BE49-F238E27FC236}">
                    <a16:creationId xmlns:a16="http://schemas.microsoft.com/office/drawing/2014/main" id="{31828818-4600-4D26-9B8D-E2401691E520}"/>
                  </a:ext>
                </a:extLst>
              </p:cNvPr>
              <p:cNvPicPr/>
              <p:nvPr/>
            </p:nvPicPr>
            <p:blipFill>
              <a:blip r:embed="rId818"/>
              <a:stretch>
                <a:fillRect/>
              </a:stretch>
            </p:blipFill>
            <p:spPr>
              <a:xfrm>
                <a:off x="489322" y="5280512"/>
                <a:ext cx="52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117143" name="Freihand 117142">
                <a:extLst>
                  <a:ext uri="{FF2B5EF4-FFF2-40B4-BE49-F238E27FC236}">
                    <a16:creationId xmlns:a16="http://schemas.microsoft.com/office/drawing/2014/main" id="{74FADD74-02E5-4EFD-9573-33D60C725575}"/>
                  </a:ext>
                </a:extLst>
              </p14:cNvPr>
              <p14:cNvContentPartPr/>
              <p14:nvPr/>
            </p14:nvContentPartPr>
            <p14:xfrm>
              <a:off x="307162" y="5266112"/>
              <a:ext cx="2678760" cy="237240"/>
            </p14:xfrm>
          </p:contentPart>
        </mc:Choice>
        <mc:Fallback xmlns="">
          <p:pic>
            <p:nvPicPr>
              <p:cNvPr id="117143" name="Freihand 117142">
                <a:extLst>
                  <a:ext uri="{FF2B5EF4-FFF2-40B4-BE49-F238E27FC236}">
                    <a16:creationId xmlns:a16="http://schemas.microsoft.com/office/drawing/2014/main" id="{74FADD74-02E5-4EFD-9573-33D60C725575}"/>
                  </a:ext>
                </a:extLst>
              </p:cNvPr>
              <p:cNvPicPr/>
              <p:nvPr/>
            </p:nvPicPr>
            <p:blipFill>
              <a:blip r:embed="rId820"/>
              <a:stretch>
                <a:fillRect/>
              </a:stretch>
            </p:blipFill>
            <p:spPr>
              <a:xfrm>
                <a:off x="302842" y="5261792"/>
                <a:ext cx="2687400" cy="245880"/>
              </a:xfrm>
              <a:prstGeom prst="rect">
                <a:avLst/>
              </a:prstGeom>
            </p:spPr>
          </p:pic>
        </mc:Fallback>
      </mc:AlternateContent>
    </p:spTree>
    <p:extLst>
      <p:ext uri="{BB962C8B-B14F-4D97-AF65-F5344CB8AC3E}">
        <p14:creationId xmlns:p14="http://schemas.microsoft.com/office/powerpoint/2010/main" val="31986667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72D9FB2-663A-D976-63B0-23634901AA82}"/>
              </a:ext>
            </a:extLst>
          </p:cNvPr>
          <p:cNvPicPr>
            <a:picLocks noChangeAspect="1"/>
          </p:cNvPicPr>
          <p:nvPr/>
        </p:nvPicPr>
        <p:blipFill>
          <a:blip r:embed="rId3"/>
          <a:stretch>
            <a:fillRect/>
          </a:stretch>
        </p:blipFill>
        <p:spPr>
          <a:xfrm>
            <a:off x="643254" y="1121276"/>
            <a:ext cx="6686123" cy="408991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CAD9419-2FE8-4440-AFBF-032AFD2ACC87}"/>
                  </a:ext>
                </a:extLst>
              </p14:cNvPr>
              <p14:cNvContentPartPr/>
              <p14:nvPr/>
            </p14:nvContentPartPr>
            <p14:xfrm>
              <a:off x="504802" y="6560672"/>
              <a:ext cx="741960" cy="43200"/>
            </p14:xfrm>
          </p:contentPart>
        </mc:Choice>
        <mc:Fallback xmlns="">
          <p:pic>
            <p:nvPicPr>
              <p:cNvPr id="2" name="Freihand 1">
                <a:extLst>
                  <a:ext uri="{FF2B5EF4-FFF2-40B4-BE49-F238E27FC236}">
                    <a16:creationId xmlns:a16="http://schemas.microsoft.com/office/drawing/2014/main" id="{0CAD9419-2FE8-4440-AFBF-032AFD2ACC87}"/>
                  </a:ext>
                </a:extLst>
              </p:cNvPr>
              <p:cNvPicPr/>
              <p:nvPr/>
            </p:nvPicPr>
            <p:blipFill>
              <a:blip r:embed="rId5"/>
              <a:stretch>
                <a:fillRect/>
              </a:stretch>
            </p:blipFill>
            <p:spPr>
              <a:xfrm>
                <a:off x="500482" y="6556352"/>
                <a:ext cx="750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97E30D2-FCF7-44C7-909C-A18EB996944C}"/>
                  </a:ext>
                </a:extLst>
              </p14:cNvPr>
              <p14:cNvContentPartPr/>
              <p14:nvPr/>
            </p14:nvContentPartPr>
            <p14:xfrm>
              <a:off x="2411722" y="5549792"/>
              <a:ext cx="465840" cy="48240"/>
            </p14:xfrm>
          </p:contentPart>
        </mc:Choice>
        <mc:Fallback xmlns="">
          <p:pic>
            <p:nvPicPr>
              <p:cNvPr id="3" name="Freihand 2">
                <a:extLst>
                  <a:ext uri="{FF2B5EF4-FFF2-40B4-BE49-F238E27FC236}">
                    <a16:creationId xmlns:a16="http://schemas.microsoft.com/office/drawing/2014/main" id="{997E30D2-FCF7-44C7-909C-A18EB996944C}"/>
                  </a:ext>
                </a:extLst>
              </p:cNvPr>
              <p:cNvPicPr/>
              <p:nvPr/>
            </p:nvPicPr>
            <p:blipFill>
              <a:blip r:embed="rId7"/>
              <a:stretch>
                <a:fillRect/>
              </a:stretch>
            </p:blipFill>
            <p:spPr>
              <a:xfrm>
                <a:off x="2407402" y="5545472"/>
                <a:ext cx="474480" cy="56880"/>
              </a:xfrm>
              <a:prstGeom prst="rect">
                <a:avLst/>
              </a:prstGeom>
            </p:spPr>
          </p:pic>
        </mc:Fallback>
      </mc:AlternateContent>
      <p:grpSp>
        <p:nvGrpSpPr>
          <p:cNvPr id="19" name="Gruppieren 18">
            <a:extLst>
              <a:ext uri="{FF2B5EF4-FFF2-40B4-BE49-F238E27FC236}">
                <a16:creationId xmlns:a16="http://schemas.microsoft.com/office/drawing/2014/main" id="{ABE7F2C7-7BD4-4CAB-9D10-5DD5038E14A6}"/>
              </a:ext>
            </a:extLst>
          </p:cNvPr>
          <p:cNvGrpSpPr/>
          <p:nvPr/>
        </p:nvGrpSpPr>
        <p:grpSpPr>
          <a:xfrm>
            <a:off x="2296882" y="4928432"/>
            <a:ext cx="1395360" cy="378360"/>
            <a:chOff x="2296882" y="4928432"/>
            <a:chExt cx="1395360" cy="37836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E71D9343-33E1-40D2-A824-6D5CE6B2B778}"/>
                    </a:ext>
                  </a:extLst>
                </p14:cNvPr>
                <p14:cNvContentPartPr/>
                <p14:nvPr/>
              </p14:nvContentPartPr>
              <p14:xfrm>
                <a:off x="2296882" y="5140472"/>
                <a:ext cx="86400" cy="166320"/>
              </p14:xfrm>
            </p:contentPart>
          </mc:Choice>
          <mc:Fallback xmlns="">
            <p:pic>
              <p:nvPicPr>
                <p:cNvPr id="5" name="Freihand 4">
                  <a:extLst>
                    <a:ext uri="{FF2B5EF4-FFF2-40B4-BE49-F238E27FC236}">
                      <a16:creationId xmlns:a16="http://schemas.microsoft.com/office/drawing/2014/main" id="{E71D9343-33E1-40D2-A824-6D5CE6B2B778}"/>
                    </a:ext>
                  </a:extLst>
                </p:cNvPr>
                <p:cNvPicPr/>
                <p:nvPr/>
              </p:nvPicPr>
              <p:blipFill>
                <a:blip r:embed="rId9"/>
                <a:stretch>
                  <a:fillRect/>
                </a:stretch>
              </p:blipFill>
              <p:spPr>
                <a:xfrm>
                  <a:off x="2292562" y="5136152"/>
                  <a:ext cx="95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986C5C5F-BA70-415B-B3BB-5007AECD9599}"/>
                    </a:ext>
                  </a:extLst>
                </p14:cNvPr>
                <p14:cNvContentPartPr/>
                <p14:nvPr/>
              </p14:nvContentPartPr>
              <p14:xfrm>
                <a:off x="2407402" y="5176832"/>
                <a:ext cx="91800" cy="90360"/>
              </p14:xfrm>
            </p:contentPart>
          </mc:Choice>
          <mc:Fallback xmlns="">
            <p:pic>
              <p:nvPicPr>
                <p:cNvPr id="6" name="Freihand 5">
                  <a:extLst>
                    <a:ext uri="{FF2B5EF4-FFF2-40B4-BE49-F238E27FC236}">
                      <a16:creationId xmlns:a16="http://schemas.microsoft.com/office/drawing/2014/main" id="{986C5C5F-BA70-415B-B3BB-5007AECD9599}"/>
                    </a:ext>
                  </a:extLst>
                </p:cNvPr>
                <p:cNvPicPr/>
                <p:nvPr/>
              </p:nvPicPr>
              <p:blipFill>
                <a:blip r:embed="rId11"/>
                <a:stretch>
                  <a:fillRect/>
                </a:stretch>
              </p:blipFill>
              <p:spPr>
                <a:xfrm>
                  <a:off x="2403082" y="5172512"/>
                  <a:ext cx="100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CD0FA913-D866-4B8D-AC05-CA32B30B6A96}"/>
                    </a:ext>
                  </a:extLst>
                </p14:cNvPr>
                <p14:cNvContentPartPr/>
                <p14:nvPr/>
              </p14:nvContentPartPr>
              <p14:xfrm>
                <a:off x="2543122" y="5173232"/>
                <a:ext cx="52920" cy="73440"/>
              </p14:xfrm>
            </p:contentPart>
          </mc:Choice>
          <mc:Fallback xmlns="">
            <p:pic>
              <p:nvPicPr>
                <p:cNvPr id="7" name="Freihand 6">
                  <a:extLst>
                    <a:ext uri="{FF2B5EF4-FFF2-40B4-BE49-F238E27FC236}">
                      <a16:creationId xmlns:a16="http://schemas.microsoft.com/office/drawing/2014/main" id="{CD0FA913-D866-4B8D-AC05-CA32B30B6A96}"/>
                    </a:ext>
                  </a:extLst>
                </p:cNvPr>
                <p:cNvPicPr/>
                <p:nvPr/>
              </p:nvPicPr>
              <p:blipFill>
                <a:blip r:embed="rId13"/>
                <a:stretch>
                  <a:fillRect/>
                </a:stretch>
              </p:blipFill>
              <p:spPr>
                <a:xfrm>
                  <a:off x="2538802" y="5168912"/>
                  <a:ext cx="61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5865A9A5-AF55-4FA3-86D8-4C5D11FD356E}"/>
                    </a:ext>
                  </a:extLst>
                </p14:cNvPr>
                <p14:cNvContentPartPr/>
                <p14:nvPr/>
              </p14:nvContentPartPr>
              <p14:xfrm>
                <a:off x="2630962" y="5100872"/>
                <a:ext cx="59760" cy="133920"/>
              </p14:xfrm>
            </p:contentPart>
          </mc:Choice>
          <mc:Fallback xmlns="">
            <p:pic>
              <p:nvPicPr>
                <p:cNvPr id="9" name="Freihand 8">
                  <a:extLst>
                    <a:ext uri="{FF2B5EF4-FFF2-40B4-BE49-F238E27FC236}">
                      <a16:creationId xmlns:a16="http://schemas.microsoft.com/office/drawing/2014/main" id="{5865A9A5-AF55-4FA3-86D8-4C5D11FD356E}"/>
                    </a:ext>
                  </a:extLst>
                </p:cNvPr>
                <p:cNvPicPr/>
                <p:nvPr/>
              </p:nvPicPr>
              <p:blipFill>
                <a:blip r:embed="rId15"/>
                <a:stretch>
                  <a:fillRect/>
                </a:stretch>
              </p:blipFill>
              <p:spPr>
                <a:xfrm>
                  <a:off x="2626642" y="5096552"/>
                  <a:ext cx="68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0D611A3B-EB11-416D-AB6E-DC53F3A563B5}"/>
                    </a:ext>
                  </a:extLst>
                </p14:cNvPr>
                <p14:cNvContentPartPr/>
                <p14:nvPr/>
              </p14:nvContentPartPr>
              <p14:xfrm>
                <a:off x="2706922" y="5184392"/>
                <a:ext cx="64080" cy="23760"/>
              </p14:xfrm>
            </p:contentPart>
          </mc:Choice>
          <mc:Fallback xmlns="">
            <p:pic>
              <p:nvPicPr>
                <p:cNvPr id="11" name="Freihand 10">
                  <a:extLst>
                    <a:ext uri="{FF2B5EF4-FFF2-40B4-BE49-F238E27FC236}">
                      <a16:creationId xmlns:a16="http://schemas.microsoft.com/office/drawing/2014/main" id="{0D611A3B-EB11-416D-AB6E-DC53F3A563B5}"/>
                    </a:ext>
                  </a:extLst>
                </p:cNvPr>
                <p:cNvPicPr/>
                <p:nvPr/>
              </p:nvPicPr>
              <p:blipFill>
                <a:blip r:embed="rId17"/>
                <a:stretch>
                  <a:fillRect/>
                </a:stretch>
              </p:blipFill>
              <p:spPr>
                <a:xfrm>
                  <a:off x="2702602" y="5180072"/>
                  <a:ext cx="72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F087D23F-B838-4531-908B-4B185CB9E47A}"/>
                    </a:ext>
                  </a:extLst>
                </p14:cNvPr>
                <p14:cNvContentPartPr/>
                <p14:nvPr/>
              </p14:nvContentPartPr>
              <p14:xfrm>
                <a:off x="2791522" y="5086112"/>
                <a:ext cx="92880" cy="106560"/>
              </p14:xfrm>
            </p:contentPart>
          </mc:Choice>
          <mc:Fallback xmlns="">
            <p:pic>
              <p:nvPicPr>
                <p:cNvPr id="12" name="Freihand 11">
                  <a:extLst>
                    <a:ext uri="{FF2B5EF4-FFF2-40B4-BE49-F238E27FC236}">
                      <a16:creationId xmlns:a16="http://schemas.microsoft.com/office/drawing/2014/main" id="{F087D23F-B838-4531-908B-4B185CB9E47A}"/>
                    </a:ext>
                  </a:extLst>
                </p:cNvPr>
                <p:cNvPicPr/>
                <p:nvPr/>
              </p:nvPicPr>
              <p:blipFill>
                <a:blip r:embed="rId19"/>
                <a:stretch>
                  <a:fillRect/>
                </a:stretch>
              </p:blipFill>
              <p:spPr>
                <a:xfrm>
                  <a:off x="2787202" y="5081792"/>
                  <a:ext cx="101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1AAB3FB0-FEB4-4C8A-8741-47E0CC49BFBE}"/>
                    </a:ext>
                  </a:extLst>
                </p14:cNvPr>
                <p14:cNvContentPartPr/>
                <p14:nvPr/>
              </p14:nvContentPartPr>
              <p14:xfrm>
                <a:off x="2917522" y="5048312"/>
                <a:ext cx="92880" cy="140040"/>
              </p14:xfrm>
            </p:contentPart>
          </mc:Choice>
          <mc:Fallback xmlns="">
            <p:pic>
              <p:nvPicPr>
                <p:cNvPr id="13" name="Freihand 12">
                  <a:extLst>
                    <a:ext uri="{FF2B5EF4-FFF2-40B4-BE49-F238E27FC236}">
                      <a16:creationId xmlns:a16="http://schemas.microsoft.com/office/drawing/2014/main" id="{1AAB3FB0-FEB4-4C8A-8741-47E0CC49BFBE}"/>
                    </a:ext>
                  </a:extLst>
                </p:cNvPr>
                <p:cNvPicPr/>
                <p:nvPr/>
              </p:nvPicPr>
              <p:blipFill>
                <a:blip r:embed="rId21"/>
                <a:stretch>
                  <a:fillRect/>
                </a:stretch>
              </p:blipFill>
              <p:spPr>
                <a:xfrm>
                  <a:off x="2913202" y="5043992"/>
                  <a:ext cx="101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13469829-C59D-4F3A-9EE0-EF9DF43C2495}"/>
                    </a:ext>
                  </a:extLst>
                </p14:cNvPr>
                <p14:cNvContentPartPr/>
                <p14:nvPr/>
              </p14:nvContentPartPr>
              <p14:xfrm>
                <a:off x="3022282" y="4993952"/>
                <a:ext cx="227520" cy="181440"/>
              </p14:xfrm>
            </p:contentPart>
          </mc:Choice>
          <mc:Fallback xmlns="">
            <p:pic>
              <p:nvPicPr>
                <p:cNvPr id="15" name="Freihand 14">
                  <a:extLst>
                    <a:ext uri="{FF2B5EF4-FFF2-40B4-BE49-F238E27FC236}">
                      <a16:creationId xmlns:a16="http://schemas.microsoft.com/office/drawing/2014/main" id="{13469829-C59D-4F3A-9EE0-EF9DF43C2495}"/>
                    </a:ext>
                  </a:extLst>
                </p:cNvPr>
                <p:cNvPicPr/>
                <p:nvPr/>
              </p:nvPicPr>
              <p:blipFill>
                <a:blip r:embed="rId23"/>
                <a:stretch>
                  <a:fillRect/>
                </a:stretch>
              </p:blipFill>
              <p:spPr>
                <a:xfrm>
                  <a:off x="3017962" y="4989632"/>
                  <a:ext cx="236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7B836783-4D28-4069-962C-4A07AFDE5E4A}"/>
                    </a:ext>
                  </a:extLst>
                </p14:cNvPr>
                <p14:cNvContentPartPr/>
                <p14:nvPr/>
              </p14:nvContentPartPr>
              <p14:xfrm>
                <a:off x="3323242" y="4971632"/>
                <a:ext cx="131760" cy="153360"/>
              </p14:xfrm>
            </p:contentPart>
          </mc:Choice>
          <mc:Fallback xmlns="">
            <p:pic>
              <p:nvPicPr>
                <p:cNvPr id="17" name="Freihand 16">
                  <a:extLst>
                    <a:ext uri="{FF2B5EF4-FFF2-40B4-BE49-F238E27FC236}">
                      <a16:creationId xmlns:a16="http://schemas.microsoft.com/office/drawing/2014/main" id="{7B836783-4D28-4069-962C-4A07AFDE5E4A}"/>
                    </a:ext>
                  </a:extLst>
                </p:cNvPr>
                <p:cNvPicPr/>
                <p:nvPr/>
              </p:nvPicPr>
              <p:blipFill>
                <a:blip r:embed="rId25"/>
                <a:stretch>
                  <a:fillRect/>
                </a:stretch>
              </p:blipFill>
              <p:spPr>
                <a:xfrm>
                  <a:off x="3318922" y="4967312"/>
                  <a:ext cx="140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AE960D62-F3EA-4124-976D-A8C29822C163}"/>
                    </a:ext>
                  </a:extLst>
                </p14:cNvPr>
                <p14:cNvContentPartPr/>
                <p14:nvPr/>
              </p14:nvContentPartPr>
              <p14:xfrm>
                <a:off x="3488842" y="4928432"/>
                <a:ext cx="203400" cy="146880"/>
              </p14:xfrm>
            </p:contentPart>
          </mc:Choice>
          <mc:Fallback xmlns="">
            <p:pic>
              <p:nvPicPr>
                <p:cNvPr id="18" name="Freihand 17">
                  <a:extLst>
                    <a:ext uri="{FF2B5EF4-FFF2-40B4-BE49-F238E27FC236}">
                      <a16:creationId xmlns:a16="http://schemas.microsoft.com/office/drawing/2014/main" id="{AE960D62-F3EA-4124-976D-A8C29822C163}"/>
                    </a:ext>
                  </a:extLst>
                </p:cNvPr>
                <p:cNvPicPr/>
                <p:nvPr/>
              </p:nvPicPr>
              <p:blipFill>
                <a:blip r:embed="rId27"/>
                <a:stretch>
                  <a:fillRect/>
                </a:stretch>
              </p:blipFill>
              <p:spPr>
                <a:xfrm>
                  <a:off x="3484522" y="4924112"/>
                  <a:ext cx="212040" cy="155520"/>
                </a:xfrm>
                <a:prstGeom prst="rect">
                  <a:avLst/>
                </a:prstGeom>
              </p:spPr>
            </p:pic>
          </mc:Fallback>
        </mc:AlternateContent>
      </p:grpSp>
      <p:grpSp>
        <p:nvGrpSpPr>
          <p:cNvPr id="33" name="Gruppieren 32">
            <a:extLst>
              <a:ext uri="{FF2B5EF4-FFF2-40B4-BE49-F238E27FC236}">
                <a16:creationId xmlns:a16="http://schemas.microsoft.com/office/drawing/2014/main" id="{37DA8CA5-FA23-4FDA-AABA-1E192A9EEF3E}"/>
              </a:ext>
            </a:extLst>
          </p:cNvPr>
          <p:cNvGrpSpPr/>
          <p:nvPr/>
        </p:nvGrpSpPr>
        <p:grpSpPr>
          <a:xfrm>
            <a:off x="5157442" y="4831592"/>
            <a:ext cx="1779120" cy="807120"/>
            <a:chOff x="5157442" y="4831592"/>
            <a:chExt cx="1779120" cy="807120"/>
          </a:xfrm>
        </p:grpSpPr>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C42A604C-D0CB-4C12-BCEB-EAAFD853F4D5}"/>
                    </a:ext>
                  </a:extLst>
                </p14:cNvPr>
                <p14:cNvContentPartPr/>
                <p14:nvPr/>
              </p14:nvContentPartPr>
              <p14:xfrm>
                <a:off x="5157442" y="5216072"/>
                <a:ext cx="658080" cy="422640"/>
              </p14:xfrm>
            </p:contentPart>
          </mc:Choice>
          <mc:Fallback xmlns="">
            <p:pic>
              <p:nvPicPr>
                <p:cNvPr id="20" name="Freihand 19">
                  <a:extLst>
                    <a:ext uri="{FF2B5EF4-FFF2-40B4-BE49-F238E27FC236}">
                      <a16:creationId xmlns:a16="http://schemas.microsoft.com/office/drawing/2014/main" id="{C42A604C-D0CB-4C12-BCEB-EAAFD853F4D5}"/>
                    </a:ext>
                  </a:extLst>
                </p:cNvPr>
                <p:cNvPicPr/>
                <p:nvPr/>
              </p:nvPicPr>
              <p:blipFill>
                <a:blip r:embed="rId29"/>
                <a:stretch>
                  <a:fillRect/>
                </a:stretch>
              </p:blipFill>
              <p:spPr>
                <a:xfrm>
                  <a:off x="5153122" y="5211752"/>
                  <a:ext cx="66672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D44038CE-1A94-44E9-8551-81E49DA5E08F}"/>
                    </a:ext>
                  </a:extLst>
                </p14:cNvPr>
                <p14:cNvContentPartPr/>
                <p14:nvPr/>
              </p14:nvContentPartPr>
              <p14:xfrm>
                <a:off x="5777722" y="5218592"/>
                <a:ext cx="542160" cy="360000"/>
              </p14:xfrm>
            </p:contentPart>
          </mc:Choice>
          <mc:Fallback xmlns="">
            <p:pic>
              <p:nvPicPr>
                <p:cNvPr id="21" name="Freihand 20">
                  <a:extLst>
                    <a:ext uri="{FF2B5EF4-FFF2-40B4-BE49-F238E27FC236}">
                      <a16:creationId xmlns:a16="http://schemas.microsoft.com/office/drawing/2014/main" id="{D44038CE-1A94-44E9-8551-81E49DA5E08F}"/>
                    </a:ext>
                  </a:extLst>
                </p:cNvPr>
                <p:cNvPicPr/>
                <p:nvPr/>
              </p:nvPicPr>
              <p:blipFill>
                <a:blip r:embed="rId31"/>
                <a:stretch>
                  <a:fillRect/>
                </a:stretch>
              </p:blipFill>
              <p:spPr>
                <a:xfrm>
                  <a:off x="5773402" y="5214272"/>
                  <a:ext cx="5508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AAEEDBE6-64A5-47F1-BA2E-AAE25D99232C}"/>
                    </a:ext>
                  </a:extLst>
                </p14:cNvPr>
                <p14:cNvContentPartPr/>
                <p14:nvPr/>
              </p14:nvContentPartPr>
              <p14:xfrm>
                <a:off x="5305402" y="5025632"/>
                <a:ext cx="144360" cy="219240"/>
              </p14:xfrm>
            </p:contentPart>
          </mc:Choice>
          <mc:Fallback xmlns="">
            <p:pic>
              <p:nvPicPr>
                <p:cNvPr id="23" name="Freihand 22">
                  <a:extLst>
                    <a:ext uri="{FF2B5EF4-FFF2-40B4-BE49-F238E27FC236}">
                      <a16:creationId xmlns:a16="http://schemas.microsoft.com/office/drawing/2014/main" id="{AAEEDBE6-64A5-47F1-BA2E-AAE25D99232C}"/>
                    </a:ext>
                  </a:extLst>
                </p:cNvPr>
                <p:cNvPicPr/>
                <p:nvPr/>
              </p:nvPicPr>
              <p:blipFill>
                <a:blip r:embed="rId33"/>
                <a:stretch>
                  <a:fillRect/>
                </a:stretch>
              </p:blipFill>
              <p:spPr>
                <a:xfrm>
                  <a:off x="5301082" y="5021312"/>
                  <a:ext cx="1530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6116E66C-8EBE-499C-956E-4B96433A834D}"/>
                    </a:ext>
                  </a:extLst>
                </p14:cNvPr>
                <p14:cNvContentPartPr/>
                <p14:nvPr/>
              </p14:nvContentPartPr>
              <p14:xfrm>
                <a:off x="5478202" y="5019872"/>
                <a:ext cx="63720" cy="78120"/>
              </p14:xfrm>
            </p:contentPart>
          </mc:Choice>
          <mc:Fallback xmlns="">
            <p:pic>
              <p:nvPicPr>
                <p:cNvPr id="24" name="Freihand 23">
                  <a:extLst>
                    <a:ext uri="{FF2B5EF4-FFF2-40B4-BE49-F238E27FC236}">
                      <a16:creationId xmlns:a16="http://schemas.microsoft.com/office/drawing/2014/main" id="{6116E66C-8EBE-499C-956E-4B96433A834D}"/>
                    </a:ext>
                  </a:extLst>
                </p:cNvPr>
                <p:cNvPicPr/>
                <p:nvPr/>
              </p:nvPicPr>
              <p:blipFill>
                <a:blip r:embed="rId35"/>
                <a:stretch>
                  <a:fillRect/>
                </a:stretch>
              </p:blipFill>
              <p:spPr>
                <a:xfrm>
                  <a:off x="5473882" y="5015552"/>
                  <a:ext cx="72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0B1AF478-A521-40C0-9A1A-F39D41AFFEFD}"/>
                    </a:ext>
                  </a:extLst>
                </p14:cNvPr>
                <p14:cNvContentPartPr/>
                <p14:nvPr/>
              </p14:nvContentPartPr>
              <p14:xfrm>
                <a:off x="5558122" y="4915832"/>
                <a:ext cx="137880" cy="191520"/>
              </p14:xfrm>
            </p:contentPart>
          </mc:Choice>
          <mc:Fallback xmlns="">
            <p:pic>
              <p:nvPicPr>
                <p:cNvPr id="25" name="Freihand 24">
                  <a:extLst>
                    <a:ext uri="{FF2B5EF4-FFF2-40B4-BE49-F238E27FC236}">
                      <a16:creationId xmlns:a16="http://schemas.microsoft.com/office/drawing/2014/main" id="{0B1AF478-A521-40C0-9A1A-F39D41AFFEFD}"/>
                    </a:ext>
                  </a:extLst>
                </p:cNvPr>
                <p:cNvPicPr/>
                <p:nvPr/>
              </p:nvPicPr>
              <p:blipFill>
                <a:blip r:embed="rId37"/>
                <a:stretch>
                  <a:fillRect/>
                </a:stretch>
              </p:blipFill>
              <p:spPr>
                <a:xfrm>
                  <a:off x="5553802" y="4911512"/>
                  <a:ext cx="1465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E7B5F0DF-4C30-4C91-9B17-2E448FFA9229}"/>
                    </a:ext>
                  </a:extLst>
                </p14:cNvPr>
                <p14:cNvContentPartPr/>
                <p14:nvPr/>
              </p14:nvContentPartPr>
              <p14:xfrm>
                <a:off x="5736322" y="5006912"/>
                <a:ext cx="110520" cy="77760"/>
              </p14:xfrm>
            </p:contentPart>
          </mc:Choice>
          <mc:Fallback xmlns="">
            <p:pic>
              <p:nvPicPr>
                <p:cNvPr id="26" name="Freihand 25">
                  <a:extLst>
                    <a:ext uri="{FF2B5EF4-FFF2-40B4-BE49-F238E27FC236}">
                      <a16:creationId xmlns:a16="http://schemas.microsoft.com/office/drawing/2014/main" id="{E7B5F0DF-4C30-4C91-9B17-2E448FFA9229}"/>
                    </a:ext>
                  </a:extLst>
                </p:cNvPr>
                <p:cNvPicPr/>
                <p:nvPr/>
              </p:nvPicPr>
              <p:blipFill>
                <a:blip r:embed="rId39"/>
                <a:stretch>
                  <a:fillRect/>
                </a:stretch>
              </p:blipFill>
              <p:spPr>
                <a:xfrm>
                  <a:off x="5732002" y="5002592"/>
                  <a:ext cx="119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EA888C32-2EE4-452D-8E1E-404A33CC1E3C}"/>
                    </a:ext>
                  </a:extLst>
                </p14:cNvPr>
                <p14:cNvContentPartPr/>
                <p14:nvPr/>
              </p14:nvContentPartPr>
              <p14:xfrm>
                <a:off x="5834602" y="4879112"/>
                <a:ext cx="176040" cy="194040"/>
              </p14:xfrm>
            </p:contentPart>
          </mc:Choice>
          <mc:Fallback xmlns="">
            <p:pic>
              <p:nvPicPr>
                <p:cNvPr id="27" name="Freihand 26">
                  <a:extLst>
                    <a:ext uri="{FF2B5EF4-FFF2-40B4-BE49-F238E27FC236}">
                      <a16:creationId xmlns:a16="http://schemas.microsoft.com/office/drawing/2014/main" id="{EA888C32-2EE4-452D-8E1E-404A33CC1E3C}"/>
                    </a:ext>
                  </a:extLst>
                </p:cNvPr>
                <p:cNvPicPr/>
                <p:nvPr/>
              </p:nvPicPr>
              <p:blipFill>
                <a:blip r:embed="rId41"/>
                <a:stretch>
                  <a:fillRect/>
                </a:stretch>
              </p:blipFill>
              <p:spPr>
                <a:xfrm>
                  <a:off x="5830282" y="4874792"/>
                  <a:ext cx="184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59F269C7-5296-4254-A435-0D9CFD87777F}"/>
                    </a:ext>
                  </a:extLst>
                </p14:cNvPr>
                <p14:cNvContentPartPr/>
                <p14:nvPr/>
              </p14:nvContentPartPr>
              <p14:xfrm>
                <a:off x="5986522" y="4885232"/>
                <a:ext cx="164520" cy="160560"/>
              </p14:xfrm>
            </p:contentPart>
          </mc:Choice>
          <mc:Fallback xmlns="">
            <p:pic>
              <p:nvPicPr>
                <p:cNvPr id="28" name="Freihand 27">
                  <a:extLst>
                    <a:ext uri="{FF2B5EF4-FFF2-40B4-BE49-F238E27FC236}">
                      <a16:creationId xmlns:a16="http://schemas.microsoft.com/office/drawing/2014/main" id="{59F269C7-5296-4254-A435-0D9CFD87777F}"/>
                    </a:ext>
                  </a:extLst>
                </p:cNvPr>
                <p:cNvPicPr/>
                <p:nvPr/>
              </p:nvPicPr>
              <p:blipFill>
                <a:blip r:embed="rId43"/>
                <a:stretch>
                  <a:fillRect/>
                </a:stretch>
              </p:blipFill>
              <p:spPr>
                <a:xfrm>
                  <a:off x="5982202" y="4880912"/>
                  <a:ext cx="173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FD075BE9-E389-473E-9814-9997FD0739C1}"/>
                    </a:ext>
                  </a:extLst>
                </p14:cNvPr>
                <p14:cNvContentPartPr/>
                <p14:nvPr/>
              </p14:nvContentPartPr>
              <p14:xfrm>
                <a:off x="5726962" y="4858952"/>
                <a:ext cx="80640" cy="20880"/>
              </p14:xfrm>
            </p:contentPart>
          </mc:Choice>
          <mc:Fallback xmlns="">
            <p:pic>
              <p:nvPicPr>
                <p:cNvPr id="29" name="Freihand 28">
                  <a:extLst>
                    <a:ext uri="{FF2B5EF4-FFF2-40B4-BE49-F238E27FC236}">
                      <a16:creationId xmlns:a16="http://schemas.microsoft.com/office/drawing/2014/main" id="{FD075BE9-E389-473E-9814-9997FD0739C1}"/>
                    </a:ext>
                  </a:extLst>
                </p:cNvPr>
                <p:cNvPicPr/>
                <p:nvPr/>
              </p:nvPicPr>
              <p:blipFill>
                <a:blip r:embed="rId45"/>
                <a:stretch>
                  <a:fillRect/>
                </a:stretch>
              </p:blipFill>
              <p:spPr>
                <a:xfrm>
                  <a:off x="5722642" y="4854632"/>
                  <a:ext cx="89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BE968151-D78B-4608-8126-955B38AF08F9}"/>
                    </a:ext>
                  </a:extLst>
                </p14:cNvPr>
                <p14:cNvContentPartPr/>
                <p14:nvPr/>
              </p14:nvContentPartPr>
              <p14:xfrm>
                <a:off x="6271282" y="4865792"/>
                <a:ext cx="226080" cy="147600"/>
              </p14:xfrm>
            </p:contentPart>
          </mc:Choice>
          <mc:Fallback xmlns="">
            <p:pic>
              <p:nvPicPr>
                <p:cNvPr id="30" name="Freihand 29">
                  <a:extLst>
                    <a:ext uri="{FF2B5EF4-FFF2-40B4-BE49-F238E27FC236}">
                      <a16:creationId xmlns:a16="http://schemas.microsoft.com/office/drawing/2014/main" id="{BE968151-D78B-4608-8126-955B38AF08F9}"/>
                    </a:ext>
                  </a:extLst>
                </p:cNvPr>
                <p:cNvPicPr/>
                <p:nvPr/>
              </p:nvPicPr>
              <p:blipFill>
                <a:blip r:embed="rId47"/>
                <a:stretch>
                  <a:fillRect/>
                </a:stretch>
              </p:blipFill>
              <p:spPr>
                <a:xfrm>
                  <a:off x="6266962" y="4861472"/>
                  <a:ext cx="234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9A3193B1-97C0-492B-85EB-038BAE01DF08}"/>
                    </a:ext>
                  </a:extLst>
                </p14:cNvPr>
                <p14:cNvContentPartPr/>
                <p14:nvPr/>
              </p14:nvContentPartPr>
              <p14:xfrm>
                <a:off x="6498082" y="4831592"/>
                <a:ext cx="438480" cy="187200"/>
              </p14:xfrm>
            </p:contentPart>
          </mc:Choice>
          <mc:Fallback xmlns="">
            <p:pic>
              <p:nvPicPr>
                <p:cNvPr id="32" name="Freihand 31">
                  <a:extLst>
                    <a:ext uri="{FF2B5EF4-FFF2-40B4-BE49-F238E27FC236}">
                      <a16:creationId xmlns:a16="http://schemas.microsoft.com/office/drawing/2014/main" id="{9A3193B1-97C0-492B-85EB-038BAE01DF08}"/>
                    </a:ext>
                  </a:extLst>
                </p:cNvPr>
                <p:cNvPicPr/>
                <p:nvPr/>
              </p:nvPicPr>
              <p:blipFill>
                <a:blip r:embed="rId49"/>
                <a:stretch>
                  <a:fillRect/>
                </a:stretch>
              </p:blipFill>
              <p:spPr>
                <a:xfrm>
                  <a:off x="6493762" y="4827272"/>
                  <a:ext cx="447120" cy="19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BBB58429-2448-4B22-8321-5DCD289664C2}"/>
                  </a:ext>
                </a:extLst>
              </p14:cNvPr>
              <p14:cNvContentPartPr/>
              <p14:nvPr/>
            </p14:nvContentPartPr>
            <p14:xfrm>
              <a:off x="1476802" y="2142392"/>
              <a:ext cx="954720" cy="1226520"/>
            </p14:xfrm>
          </p:contentPart>
        </mc:Choice>
        <mc:Fallback xmlns="">
          <p:pic>
            <p:nvPicPr>
              <p:cNvPr id="34" name="Freihand 33">
                <a:extLst>
                  <a:ext uri="{FF2B5EF4-FFF2-40B4-BE49-F238E27FC236}">
                    <a16:creationId xmlns:a16="http://schemas.microsoft.com/office/drawing/2014/main" id="{BBB58429-2448-4B22-8321-5DCD289664C2}"/>
                  </a:ext>
                </a:extLst>
              </p:cNvPr>
              <p:cNvPicPr/>
              <p:nvPr/>
            </p:nvPicPr>
            <p:blipFill>
              <a:blip r:embed="rId51"/>
              <a:stretch>
                <a:fillRect/>
              </a:stretch>
            </p:blipFill>
            <p:spPr>
              <a:xfrm>
                <a:off x="1472482" y="2138072"/>
                <a:ext cx="963360" cy="1235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253CEFA9-A451-455E-BFA1-C3A0497D2AE0}"/>
                  </a:ext>
                </a:extLst>
              </p14:cNvPr>
              <p14:cNvContentPartPr/>
              <p14:nvPr/>
            </p14:nvContentPartPr>
            <p14:xfrm>
              <a:off x="2419282" y="2487992"/>
              <a:ext cx="2253960" cy="956160"/>
            </p14:xfrm>
          </p:contentPart>
        </mc:Choice>
        <mc:Fallback xmlns="">
          <p:pic>
            <p:nvPicPr>
              <p:cNvPr id="35" name="Freihand 34">
                <a:extLst>
                  <a:ext uri="{FF2B5EF4-FFF2-40B4-BE49-F238E27FC236}">
                    <a16:creationId xmlns:a16="http://schemas.microsoft.com/office/drawing/2014/main" id="{253CEFA9-A451-455E-BFA1-C3A0497D2AE0}"/>
                  </a:ext>
                </a:extLst>
              </p:cNvPr>
              <p:cNvPicPr/>
              <p:nvPr/>
            </p:nvPicPr>
            <p:blipFill>
              <a:blip r:embed="rId53"/>
              <a:stretch>
                <a:fillRect/>
              </a:stretch>
            </p:blipFill>
            <p:spPr>
              <a:xfrm>
                <a:off x="2414962" y="2483672"/>
                <a:ext cx="2262600" cy="964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6F72F8C3-0FE2-46C6-AEA2-0999ACDF1030}"/>
                  </a:ext>
                </a:extLst>
              </p14:cNvPr>
              <p14:cNvContentPartPr/>
              <p14:nvPr/>
            </p14:nvContentPartPr>
            <p14:xfrm>
              <a:off x="4663162" y="2759792"/>
              <a:ext cx="2352960" cy="651960"/>
            </p14:xfrm>
          </p:contentPart>
        </mc:Choice>
        <mc:Fallback xmlns="">
          <p:pic>
            <p:nvPicPr>
              <p:cNvPr id="36" name="Freihand 35">
                <a:extLst>
                  <a:ext uri="{FF2B5EF4-FFF2-40B4-BE49-F238E27FC236}">
                    <a16:creationId xmlns:a16="http://schemas.microsoft.com/office/drawing/2014/main" id="{6F72F8C3-0FE2-46C6-AEA2-0999ACDF1030}"/>
                  </a:ext>
                </a:extLst>
              </p:cNvPr>
              <p:cNvPicPr/>
              <p:nvPr/>
            </p:nvPicPr>
            <p:blipFill>
              <a:blip r:embed="rId55"/>
              <a:stretch>
                <a:fillRect/>
              </a:stretch>
            </p:blipFill>
            <p:spPr>
              <a:xfrm>
                <a:off x="4658842" y="2755472"/>
                <a:ext cx="236160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C81A2330-1D4E-4125-9E2F-C553F215E263}"/>
                  </a:ext>
                </a:extLst>
              </p14:cNvPr>
              <p14:cNvContentPartPr/>
              <p14:nvPr/>
            </p14:nvContentPartPr>
            <p14:xfrm>
              <a:off x="1607842" y="2091632"/>
              <a:ext cx="77400" cy="958680"/>
            </p14:xfrm>
          </p:contentPart>
        </mc:Choice>
        <mc:Fallback xmlns="">
          <p:pic>
            <p:nvPicPr>
              <p:cNvPr id="37" name="Freihand 36">
                <a:extLst>
                  <a:ext uri="{FF2B5EF4-FFF2-40B4-BE49-F238E27FC236}">
                    <a16:creationId xmlns:a16="http://schemas.microsoft.com/office/drawing/2014/main" id="{C81A2330-1D4E-4125-9E2F-C553F215E263}"/>
                  </a:ext>
                </a:extLst>
              </p:cNvPr>
              <p:cNvPicPr/>
              <p:nvPr/>
            </p:nvPicPr>
            <p:blipFill>
              <a:blip r:embed="rId57"/>
              <a:stretch>
                <a:fillRect/>
              </a:stretch>
            </p:blipFill>
            <p:spPr>
              <a:xfrm>
                <a:off x="1603522" y="2087312"/>
                <a:ext cx="86040" cy="967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FB6330DA-C8A1-42BF-802D-E0A40796416B}"/>
                  </a:ext>
                </a:extLst>
              </p14:cNvPr>
              <p14:cNvContentPartPr/>
              <p14:nvPr/>
            </p14:nvContentPartPr>
            <p14:xfrm>
              <a:off x="3190042" y="2436872"/>
              <a:ext cx="40320" cy="652680"/>
            </p14:xfrm>
          </p:contentPart>
        </mc:Choice>
        <mc:Fallback xmlns="">
          <p:pic>
            <p:nvPicPr>
              <p:cNvPr id="38" name="Freihand 37">
                <a:extLst>
                  <a:ext uri="{FF2B5EF4-FFF2-40B4-BE49-F238E27FC236}">
                    <a16:creationId xmlns:a16="http://schemas.microsoft.com/office/drawing/2014/main" id="{FB6330DA-C8A1-42BF-802D-E0A40796416B}"/>
                  </a:ext>
                </a:extLst>
              </p:cNvPr>
              <p:cNvPicPr/>
              <p:nvPr/>
            </p:nvPicPr>
            <p:blipFill>
              <a:blip r:embed="rId59"/>
              <a:stretch>
                <a:fillRect/>
              </a:stretch>
            </p:blipFill>
            <p:spPr>
              <a:xfrm>
                <a:off x="3185722" y="2432552"/>
                <a:ext cx="48960" cy="661320"/>
              </a:xfrm>
              <a:prstGeom prst="rect">
                <a:avLst/>
              </a:prstGeom>
            </p:spPr>
          </p:pic>
        </mc:Fallback>
      </mc:AlternateContent>
      <p:grpSp>
        <p:nvGrpSpPr>
          <p:cNvPr id="43" name="Gruppieren 42">
            <a:extLst>
              <a:ext uri="{FF2B5EF4-FFF2-40B4-BE49-F238E27FC236}">
                <a16:creationId xmlns:a16="http://schemas.microsoft.com/office/drawing/2014/main" id="{DB50F781-690A-498B-8751-A6D23ABFA72D}"/>
              </a:ext>
            </a:extLst>
          </p:cNvPr>
          <p:cNvGrpSpPr/>
          <p:nvPr/>
        </p:nvGrpSpPr>
        <p:grpSpPr>
          <a:xfrm>
            <a:off x="1777402" y="1811912"/>
            <a:ext cx="1033200" cy="349200"/>
            <a:chOff x="1777402" y="1811912"/>
            <a:chExt cx="1033200" cy="349200"/>
          </a:xfrm>
        </p:grpSpPr>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F170DD55-A14E-40BA-821E-CF17A9182BAB}"/>
                    </a:ext>
                  </a:extLst>
                </p14:cNvPr>
                <p14:cNvContentPartPr/>
                <p14:nvPr/>
              </p14:nvContentPartPr>
              <p14:xfrm>
                <a:off x="1777402" y="2110712"/>
                <a:ext cx="1033200" cy="50400"/>
              </p14:xfrm>
            </p:contentPart>
          </mc:Choice>
          <mc:Fallback xmlns="">
            <p:pic>
              <p:nvPicPr>
                <p:cNvPr id="39" name="Freihand 38">
                  <a:extLst>
                    <a:ext uri="{FF2B5EF4-FFF2-40B4-BE49-F238E27FC236}">
                      <a16:creationId xmlns:a16="http://schemas.microsoft.com/office/drawing/2014/main" id="{F170DD55-A14E-40BA-821E-CF17A9182BAB}"/>
                    </a:ext>
                  </a:extLst>
                </p:cNvPr>
                <p:cNvPicPr/>
                <p:nvPr/>
              </p:nvPicPr>
              <p:blipFill>
                <a:blip r:embed="rId61"/>
                <a:stretch>
                  <a:fillRect/>
                </a:stretch>
              </p:blipFill>
              <p:spPr>
                <a:xfrm>
                  <a:off x="1773082" y="2106392"/>
                  <a:ext cx="10418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A3D54E2A-FC2F-4356-8327-21DF91783057}"/>
                    </a:ext>
                  </a:extLst>
                </p14:cNvPr>
                <p14:cNvContentPartPr/>
                <p14:nvPr/>
              </p14:nvContentPartPr>
              <p14:xfrm>
                <a:off x="2058922" y="1877432"/>
                <a:ext cx="110880" cy="91080"/>
              </p14:xfrm>
            </p:contentPart>
          </mc:Choice>
          <mc:Fallback xmlns="">
            <p:pic>
              <p:nvPicPr>
                <p:cNvPr id="40" name="Freihand 39">
                  <a:extLst>
                    <a:ext uri="{FF2B5EF4-FFF2-40B4-BE49-F238E27FC236}">
                      <a16:creationId xmlns:a16="http://schemas.microsoft.com/office/drawing/2014/main" id="{A3D54E2A-FC2F-4356-8327-21DF91783057}"/>
                    </a:ext>
                  </a:extLst>
                </p:cNvPr>
                <p:cNvPicPr/>
                <p:nvPr/>
              </p:nvPicPr>
              <p:blipFill>
                <a:blip r:embed="rId63"/>
                <a:stretch>
                  <a:fillRect/>
                </a:stretch>
              </p:blipFill>
              <p:spPr>
                <a:xfrm>
                  <a:off x="2054602" y="1873112"/>
                  <a:ext cx="119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93D2CD42-5D04-42C7-9ED1-9BE0F78E93B1}"/>
                    </a:ext>
                  </a:extLst>
                </p14:cNvPr>
                <p14:cNvContentPartPr/>
                <p14:nvPr/>
              </p14:nvContentPartPr>
              <p14:xfrm>
                <a:off x="2197162" y="1877432"/>
                <a:ext cx="88560" cy="67320"/>
              </p14:xfrm>
            </p:contentPart>
          </mc:Choice>
          <mc:Fallback xmlns="">
            <p:pic>
              <p:nvPicPr>
                <p:cNvPr id="41" name="Freihand 40">
                  <a:extLst>
                    <a:ext uri="{FF2B5EF4-FFF2-40B4-BE49-F238E27FC236}">
                      <a16:creationId xmlns:a16="http://schemas.microsoft.com/office/drawing/2014/main" id="{93D2CD42-5D04-42C7-9ED1-9BE0F78E93B1}"/>
                    </a:ext>
                  </a:extLst>
                </p:cNvPr>
                <p:cNvPicPr/>
                <p:nvPr/>
              </p:nvPicPr>
              <p:blipFill>
                <a:blip r:embed="rId65"/>
                <a:stretch>
                  <a:fillRect/>
                </a:stretch>
              </p:blipFill>
              <p:spPr>
                <a:xfrm>
                  <a:off x="2192842" y="1873112"/>
                  <a:ext cx="97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1FA2B1DD-03B7-44FD-83BA-015BDAEBA4B2}"/>
                    </a:ext>
                  </a:extLst>
                </p14:cNvPr>
                <p14:cNvContentPartPr/>
                <p14:nvPr/>
              </p14:nvContentPartPr>
              <p14:xfrm>
                <a:off x="2328202" y="1811912"/>
                <a:ext cx="144360" cy="238680"/>
              </p14:xfrm>
            </p:contentPart>
          </mc:Choice>
          <mc:Fallback xmlns="">
            <p:pic>
              <p:nvPicPr>
                <p:cNvPr id="42" name="Freihand 41">
                  <a:extLst>
                    <a:ext uri="{FF2B5EF4-FFF2-40B4-BE49-F238E27FC236}">
                      <a16:creationId xmlns:a16="http://schemas.microsoft.com/office/drawing/2014/main" id="{1FA2B1DD-03B7-44FD-83BA-015BDAEBA4B2}"/>
                    </a:ext>
                  </a:extLst>
                </p:cNvPr>
                <p:cNvPicPr/>
                <p:nvPr/>
              </p:nvPicPr>
              <p:blipFill>
                <a:blip r:embed="rId67"/>
                <a:stretch>
                  <a:fillRect/>
                </a:stretch>
              </p:blipFill>
              <p:spPr>
                <a:xfrm>
                  <a:off x="2323882" y="1807592"/>
                  <a:ext cx="153000" cy="247320"/>
                </a:xfrm>
                <a:prstGeom prst="rect">
                  <a:avLst/>
                </a:prstGeom>
              </p:spPr>
            </p:pic>
          </mc:Fallback>
        </mc:AlternateContent>
      </p:grpSp>
      <p:grpSp>
        <p:nvGrpSpPr>
          <p:cNvPr id="48" name="Gruppieren 47">
            <a:extLst>
              <a:ext uri="{FF2B5EF4-FFF2-40B4-BE49-F238E27FC236}">
                <a16:creationId xmlns:a16="http://schemas.microsoft.com/office/drawing/2014/main" id="{824F5FC7-E2C6-47E5-A275-A663E678B183}"/>
              </a:ext>
            </a:extLst>
          </p:cNvPr>
          <p:cNvGrpSpPr/>
          <p:nvPr/>
        </p:nvGrpSpPr>
        <p:grpSpPr>
          <a:xfrm>
            <a:off x="3281482" y="1997312"/>
            <a:ext cx="1193760" cy="504720"/>
            <a:chOff x="3281482" y="1997312"/>
            <a:chExt cx="1193760" cy="504720"/>
          </a:xfrm>
        </p:grpSpPr>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1248EBD2-E9F8-49B6-BA90-4E9555C1BC68}"/>
                    </a:ext>
                  </a:extLst>
                </p14:cNvPr>
                <p14:cNvContentPartPr/>
                <p14:nvPr/>
              </p14:nvContentPartPr>
              <p14:xfrm>
                <a:off x="3281482" y="2372072"/>
                <a:ext cx="1193760" cy="129960"/>
              </p14:xfrm>
            </p:contentPart>
          </mc:Choice>
          <mc:Fallback xmlns="">
            <p:pic>
              <p:nvPicPr>
                <p:cNvPr id="44" name="Freihand 43">
                  <a:extLst>
                    <a:ext uri="{FF2B5EF4-FFF2-40B4-BE49-F238E27FC236}">
                      <a16:creationId xmlns:a16="http://schemas.microsoft.com/office/drawing/2014/main" id="{1248EBD2-E9F8-49B6-BA90-4E9555C1BC68}"/>
                    </a:ext>
                  </a:extLst>
                </p:cNvPr>
                <p:cNvPicPr/>
                <p:nvPr/>
              </p:nvPicPr>
              <p:blipFill>
                <a:blip r:embed="rId69"/>
                <a:stretch>
                  <a:fillRect/>
                </a:stretch>
              </p:blipFill>
              <p:spPr>
                <a:xfrm>
                  <a:off x="3277162" y="2367752"/>
                  <a:ext cx="1202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7D787464-4B61-4031-9252-1DFB8E81AC2B}"/>
                    </a:ext>
                  </a:extLst>
                </p14:cNvPr>
                <p14:cNvContentPartPr/>
                <p14:nvPr/>
              </p14:nvContentPartPr>
              <p14:xfrm>
                <a:off x="3738322" y="2028632"/>
                <a:ext cx="69120" cy="172080"/>
              </p14:xfrm>
            </p:contentPart>
          </mc:Choice>
          <mc:Fallback xmlns="">
            <p:pic>
              <p:nvPicPr>
                <p:cNvPr id="45" name="Freihand 44">
                  <a:extLst>
                    <a:ext uri="{FF2B5EF4-FFF2-40B4-BE49-F238E27FC236}">
                      <a16:creationId xmlns:a16="http://schemas.microsoft.com/office/drawing/2014/main" id="{7D787464-4B61-4031-9252-1DFB8E81AC2B}"/>
                    </a:ext>
                  </a:extLst>
                </p:cNvPr>
                <p:cNvPicPr/>
                <p:nvPr/>
              </p:nvPicPr>
              <p:blipFill>
                <a:blip r:embed="rId71"/>
                <a:stretch>
                  <a:fillRect/>
                </a:stretch>
              </p:blipFill>
              <p:spPr>
                <a:xfrm>
                  <a:off x="3734002" y="2024312"/>
                  <a:ext cx="77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C7A35EF1-268D-4A8A-8C22-95294C4D0DD8}"/>
                    </a:ext>
                  </a:extLst>
                </p14:cNvPr>
                <p14:cNvContentPartPr/>
                <p14:nvPr/>
              </p14:nvContentPartPr>
              <p14:xfrm>
                <a:off x="3736522" y="2092712"/>
                <a:ext cx="142920" cy="14040"/>
              </p14:xfrm>
            </p:contentPart>
          </mc:Choice>
          <mc:Fallback xmlns="">
            <p:pic>
              <p:nvPicPr>
                <p:cNvPr id="46" name="Freihand 45">
                  <a:extLst>
                    <a:ext uri="{FF2B5EF4-FFF2-40B4-BE49-F238E27FC236}">
                      <a16:creationId xmlns:a16="http://schemas.microsoft.com/office/drawing/2014/main" id="{C7A35EF1-268D-4A8A-8C22-95294C4D0DD8}"/>
                    </a:ext>
                  </a:extLst>
                </p:cNvPr>
                <p:cNvPicPr/>
                <p:nvPr/>
              </p:nvPicPr>
              <p:blipFill>
                <a:blip r:embed="rId73"/>
                <a:stretch>
                  <a:fillRect/>
                </a:stretch>
              </p:blipFill>
              <p:spPr>
                <a:xfrm>
                  <a:off x="3732202" y="2088392"/>
                  <a:ext cx="151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934D67FD-C675-449E-8FAD-9F5F3F4FBDCF}"/>
                    </a:ext>
                  </a:extLst>
                </p14:cNvPr>
                <p14:cNvContentPartPr/>
                <p14:nvPr/>
              </p14:nvContentPartPr>
              <p14:xfrm>
                <a:off x="3906802" y="1997312"/>
                <a:ext cx="160920" cy="245160"/>
              </p14:xfrm>
            </p:contentPart>
          </mc:Choice>
          <mc:Fallback xmlns="">
            <p:pic>
              <p:nvPicPr>
                <p:cNvPr id="47" name="Freihand 46">
                  <a:extLst>
                    <a:ext uri="{FF2B5EF4-FFF2-40B4-BE49-F238E27FC236}">
                      <a16:creationId xmlns:a16="http://schemas.microsoft.com/office/drawing/2014/main" id="{934D67FD-C675-449E-8FAD-9F5F3F4FBDCF}"/>
                    </a:ext>
                  </a:extLst>
                </p:cNvPr>
                <p:cNvPicPr/>
                <p:nvPr/>
              </p:nvPicPr>
              <p:blipFill>
                <a:blip r:embed="rId75"/>
                <a:stretch>
                  <a:fillRect/>
                </a:stretch>
              </p:blipFill>
              <p:spPr>
                <a:xfrm>
                  <a:off x="3902482" y="1992992"/>
                  <a:ext cx="169560" cy="253800"/>
                </a:xfrm>
                <a:prstGeom prst="rect">
                  <a:avLst/>
                </a:prstGeom>
              </p:spPr>
            </p:pic>
          </mc:Fallback>
        </mc:AlternateContent>
      </p:grpSp>
      <p:grpSp>
        <p:nvGrpSpPr>
          <p:cNvPr id="59" name="Gruppieren 58">
            <a:extLst>
              <a:ext uri="{FF2B5EF4-FFF2-40B4-BE49-F238E27FC236}">
                <a16:creationId xmlns:a16="http://schemas.microsoft.com/office/drawing/2014/main" id="{02044BD9-465F-479A-8342-59AF68FA7273}"/>
              </a:ext>
            </a:extLst>
          </p:cNvPr>
          <p:cNvGrpSpPr/>
          <p:nvPr/>
        </p:nvGrpSpPr>
        <p:grpSpPr>
          <a:xfrm>
            <a:off x="4649842" y="2116112"/>
            <a:ext cx="1537920" cy="375480"/>
            <a:chOff x="4649842" y="2116112"/>
            <a:chExt cx="1537920" cy="375480"/>
          </a:xfrm>
        </p:grpSpPr>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097B145B-D152-4965-B48A-E95DD5B25789}"/>
                    </a:ext>
                  </a:extLst>
                </p14:cNvPr>
                <p14:cNvContentPartPr/>
                <p14:nvPr/>
              </p14:nvContentPartPr>
              <p14:xfrm>
                <a:off x="4649842" y="2424632"/>
                <a:ext cx="407880" cy="66960"/>
              </p14:xfrm>
            </p:contentPart>
          </mc:Choice>
          <mc:Fallback xmlns="">
            <p:pic>
              <p:nvPicPr>
                <p:cNvPr id="49" name="Freihand 48">
                  <a:extLst>
                    <a:ext uri="{FF2B5EF4-FFF2-40B4-BE49-F238E27FC236}">
                      <a16:creationId xmlns:a16="http://schemas.microsoft.com/office/drawing/2014/main" id="{097B145B-D152-4965-B48A-E95DD5B25789}"/>
                    </a:ext>
                  </a:extLst>
                </p:cNvPr>
                <p:cNvPicPr/>
                <p:nvPr/>
              </p:nvPicPr>
              <p:blipFill>
                <a:blip r:embed="rId77"/>
                <a:stretch>
                  <a:fillRect/>
                </a:stretch>
              </p:blipFill>
              <p:spPr>
                <a:xfrm>
                  <a:off x="4645522" y="2420312"/>
                  <a:ext cx="416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22FB46FC-551A-48EA-950F-F17785E5A536}"/>
                    </a:ext>
                  </a:extLst>
                </p14:cNvPr>
                <p14:cNvContentPartPr/>
                <p14:nvPr/>
              </p14:nvContentPartPr>
              <p14:xfrm>
                <a:off x="4753162" y="2183072"/>
                <a:ext cx="80640" cy="111960"/>
              </p14:xfrm>
            </p:contentPart>
          </mc:Choice>
          <mc:Fallback xmlns="">
            <p:pic>
              <p:nvPicPr>
                <p:cNvPr id="50" name="Freihand 49">
                  <a:extLst>
                    <a:ext uri="{FF2B5EF4-FFF2-40B4-BE49-F238E27FC236}">
                      <a16:creationId xmlns:a16="http://schemas.microsoft.com/office/drawing/2014/main" id="{22FB46FC-551A-48EA-950F-F17785E5A536}"/>
                    </a:ext>
                  </a:extLst>
                </p:cNvPr>
                <p:cNvPicPr/>
                <p:nvPr/>
              </p:nvPicPr>
              <p:blipFill>
                <a:blip r:embed="rId79"/>
                <a:stretch>
                  <a:fillRect/>
                </a:stretch>
              </p:blipFill>
              <p:spPr>
                <a:xfrm>
                  <a:off x="4748842" y="2178752"/>
                  <a:ext cx="89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5F3B1CE0-EF6B-42FF-92D7-858CAC76D01B}"/>
                    </a:ext>
                  </a:extLst>
                </p14:cNvPr>
                <p14:cNvContentPartPr/>
                <p14:nvPr/>
              </p14:nvContentPartPr>
              <p14:xfrm>
                <a:off x="4748122" y="2153192"/>
                <a:ext cx="127080" cy="9720"/>
              </p14:xfrm>
            </p:contentPart>
          </mc:Choice>
          <mc:Fallback xmlns="">
            <p:pic>
              <p:nvPicPr>
                <p:cNvPr id="51" name="Freihand 50">
                  <a:extLst>
                    <a:ext uri="{FF2B5EF4-FFF2-40B4-BE49-F238E27FC236}">
                      <a16:creationId xmlns:a16="http://schemas.microsoft.com/office/drawing/2014/main" id="{5F3B1CE0-EF6B-42FF-92D7-858CAC76D01B}"/>
                    </a:ext>
                  </a:extLst>
                </p:cNvPr>
                <p:cNvPicPr/>
                <p:nvPr/>
              </p:nvPicPr>
              <p:blipFill>
                <a:blip r:embed="rId81"/>
                <a:stretch>
                  <a:fillRect/>
                </a:stretch>
              </p:blipFill>
              <p:spPr>
                <a:xfrm>
                  <a:off x="4743802" y="2148872"/>
                  <a:ext cx="135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2F77EA2B-D39E-4125-AF0B-E32DF620F1EA}"/>
                    </a:ext>
                  </a:extLst>
                </p14:cNvPr>
                <p14:cNvContentPartPr/>
                <p14:nvPr/>
              </p14:nvContentPartPr>
              <p14:xfrm>
                <a:off x="4889602" y="2116112"/>
                <a:ext cx="96840" cy="232200"/>
              </p14:xfrm>
            </p:contentPart>
          </mc:Choice>
          <mc:Fallback xmlns="">
            <p:pic>
              <p:nvPicPr>
                <p:cNvPr id="53" name="Freihand 52">
                  <a:extLst>
                    <a:ext uri="{FF2B5EF4-FFF2-40B4-BE49-F238E27FC236}">
                      <a16:creationId xmlns:a16="http://schemas.microsoft.com/office/drawing/2014/main" id="{2F77EA2B-D39E-4125-AF0B-E32DF620F1EA}"/>
                    </a:ext>
                  </a:extLst>
                </p:cNvPr>
                <p:cNvPicPr/>
                <p:nvPr/>
              </p:nvPicPr>
              <p:blipFill>
                <a:blip r:embed="rId83"/>
                <a:stretch>
                  <a:fillRect/>
                </a:stretch>
              </p:blipFill>
              <p:spPr>
                <a:xfrm>
                  <a:off x="4885282" y="2111792"/>
                  <a:ext cx="1054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0559E712-88D5-4F22-9851-718BF0D2E07F}"/>
                    </a:ext>
                  </a:extLst>
                </p14:cNvPr>
                <p14:cNvContentPartPr/>
                <p14:nvPr/>
              </p14:nvContentPartPr>
              <p14:xfrm>
                <a:off x="5180842" y="2378912"/>
                <a:ext cx="983520" cy="47880"/>
              </p14:xfrm>
            </p:contentPart>
          </mc:Choice>
          <mc:Fallback xmlns="">
            <p:pic>
              <p:nvPicPr>
                <p:cNvPr id="55" name="Freihand 54">
                  <a:extLst>
                    <a:ext uri="{FF2B5EF4-FFF2-40B4-BE49-F238E27FC236}">
                      <a16:creationId xmlns:a16="http://schemas.microsoft.com/office/drawing/2014/main" id="{0559E712-88D5-4F22-9851-718BF0D2E07F}"/>
                    </a:ext>
                  </a:extLst>
                </p:cNvPr>
                <p:cNvPicPr/>
                <p:nvPr/>
              </p:nvPicPr>
              <p:blipFill>
                <a:blip r:embed="rId85"/>
                <a:stretch>
                  <a:fillRect/>
                </a:stretch>
              </p:blipFill>
              <p:spPr>
                <a:xfrm>
                  <a:off x="5176522" y="2374592"/>
                  <a:ext cx="992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2E877838-6F66-435E-8AA3-5FE22027FA22}"/>
                    </a:ext>
                  </a:extLst>
                </p14:cNvPr>
                <p14:cNvContentPartPr/>
                <p14:nvPr/>
              </p14:nvContentPartPr>
              <p14:xfrm>
                <a:off x="6171922" y="2302232"/>
                <a:ext cx="15840" cy="189000"/>
              </p14:xfrm>
            </p:contentPart>
          </mc:Choice>
          <mc:Fallback xmlns="">
            <p:pic>
              <p:nvPicPr>
                <p:cNvPr id="56" name="Freihand 55">
                  <a:extLst>
                    <a:ext uri="{FF2B5EF4-FFF2-40B4-BE49-F238E27FC236}">
                      <a16:creationId xmlns:a16="http://schemas.microsoft.com/office/drawing/2014/main" id="{2E877838-6F66-435E-8AA3-5FE22027FA22}"/>
                    </a:ext>
                  </a:extLst>
                </p:cNvPr>
                <p:cNvPicPr/>
                <p:nvPr/>
              </p:nvPicPr>
              <p:blipFill>
                <a:blip r:embed="rId87"/>
                <a:stretch>
                  <a:fillRect/>
                </a:stretch>
              </p:blipFill>
              <p:spPr>
                <a:xfrm>
                  <a:off x="6167602" y="2297912"/>
                  <a:ext cx="244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4A8D0C18-0A2A-4D9C-858E-210FFFD42C7D}"/>
                    </a:ext>
                  </a:extLst>
                </p14:cNvPr>
                <p14:cNvContentPartPr/>
                <p14:nvPr/>
              </p14:nvContentPartPr>
              <p14:xfrm>
                <a:off x="5594482" y="2163992"/>
                <a:ext cx="152640" cy="125640"/>
              </p14:xfrm>
            </p:contentPart>
          </mc:Choice>
          <mc:Fallback xmlns="">
            <p:pic>
              <p:nvPicPr>
                <p:cNvPr id="57" name="Freihand 56">
                  <a:extLst>
                    <a:ext uri="{FF2B5EF4-FFF2-40B4-BE49-F238E27FC236}">
                      <a16:creationId xmlns:a16="http://schemas.microsoft.com/office/drawing/2014/main" id="{4A8D0C18-0A2A-4D9C-858E-210FFFD42C7D}"/>
                    </a:ext>
                  </a:extLst>
                </p:cNvPr>
                <p:cNvPicPr/>
                <p:nvPr/>
              </p:nvPicPr>
              <p:blipFill>
                <a:blip r:embed="rId89"/>
                <a:stretch>
                  <a:fillRect/>
                </a:stretch>
              </p:blipFill>
              <p:spPr>
                <a:xfrm>
                  <a:off x="5590162" y="2159672"/>
                  <a:ext cx="161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839FAB12-BE94-427B-B982-D8DA7E0CF661}"/>
                    </a:ext>
                  </a:extLst>
                </p14:cNvPr>
                <p14:cNvContentPartPr/>
                <p14:nvPr/>
              </p14:nvContentPartPr>
              <p14:xfrm>
                <a:off x="5772682" y="2157872"/>
                <a:ext cx="155160" cy="165600"/>
              </p14:xfrm>
            </p:contentPart>
          </mc:Choice>
          <mc:Fallback xmlns="">
            <p:pic>
              <p:nvPicPr>
                <p:cNvPr id="58" name="Freihand 57">
                  <a:extLst>
                    <a:ext uri="{FF2B5EF4-FFF2-40B4-BE49-F238E27FC236}">
                      <a16:creationId xmlns:a16="http://schemas.microsoft.com/office/drawing/2014/main" id="{839FAB12-BE94-427B-B982-D8DA7E0CF661}"/>
                    </a:ext>
                  </a:extLst>
                </p:cNvPr>
                <p:cNvPicPr/>
                <p:nvPr/>
              </p:nvPicPr>
              <p:blipFill>
                <a:blip r:embed="rId91"/>
                <a:stretch>
                  <a:fillRect/>
                </a:stretch>
              </p:blipFill>
              <p:spPr>
                <a:xfrm>
                  <a:off x="5768362" y="2153552"/>
                  <a:ext cx="163800" cy="174240"/>
                </a:xfrm>
                <a:prstGeom prst="rect">
                  <a:avLst/>
                </a:prstGeom>
              </p:spPr>
            </p:pic>
          </mc:Fallback>
        </mc:AlternateContent>
      </p:grpSp>
      <p:grpSp>
        <p:nvGrpSpPr>
          <p:cNvPr id="63" name="Gruppieren 62">
            <a:extLst>
              <a:ext uri="{FF2B5EF4-FFF2-40B4-BE49-F238E27FC236}">
                <a16:creationId xmlns:a16="http://schemas.microsoft.com/office/drawing/2014/main" id="{EB53DE4D-A4C5-4877-ADFC-B702442B4144}"/>
              </a:ext>
            </a:extLst>
          </p:cNvPr>
          <p:cNvGrpSpPr/>
          <p:nvPr/>
        </p:nvGrpSpPr>
        <p:grpSpPr>
          <a:xfrm>
            <a:off x="6885802" y="2357672"/>
            <a:ext cx="420840" cy="460440"/>
            <a:chOff x="6885802" y="2357672"/>
            <a:chExt cx="420840" cy="460440"/>
          </a:xfrm>
        </p:grpSpPr>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BFC810AF-9AB3-4452-B811-A531ABC3A009}"/>
                    </a:ext>
                  </a:extLst>
                </p14:cNvPr>
                <p14:cNvContentPartPr/>
                <p14:nvPr/>
              </p14:nvContentPartPr>
              <p14:xfrm>
                <a:off x="7291522" y="2790392"/>
                <a:ext cx="15120" cy="17640"/>
              </p14:xfrm>
            </p:contentPart>
          </mc:Choice>
          <mc:Fallback xmlns="">
            <p:pic>
              <p:nvPicPr>
                <p:cNvPr id="60" name="Freihand 59">
                  <a:extLst>
                    <a:ext uri="{FF2B5EF4-FFF2-40B4-BE49-F238E27FC236}">
                      <a16:creationId xmlns:a16="http://schemas.microsoft.com/office/drawing/2014/main" id="{BFC810AF-9AB3-4452-B811-A531ABC3A009}"/>
                    </a:ext>
                  </a:extLst>
                </p:cNvPr>
                <p:cNvPicPr/>
                <p:nvPr/>
              </p:nvPicPr>
              <p:blipFill>
                <a:blip r:embed="rId93"/>
                <a:stretch>
                  <a:fillRect/>
                </a:stretch>
              </p:blipFill>
              <p:spPr>
                <a:xfrm>
                  <a:off x="7287202" y="2786072"/>
                  <a:ext cx="23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7977A373-0D4E-466B-B1A9-F51A933A6553}"/>
                    </a:ext>
                  </a:extLst>
                </p14:cNvPr>
                <p14:cNvContentPartPr/>
                <p14:nvPr/>
              </p14:nvContentPartPr>
              <p14:xfrm>
                <a:off x="6885802" y="2357672"/>
                <a:ext cx="329760" cy="333360"/>
              </p14:xfrm>
            </p:contentPart>
          </mc:Choice>
          <mc:Fallback xmlns="">
            <p:pic>
              <p:nvPicPr>
                <p:cNvPr id="61" name="Freihand 60">
                  <a:extLst>
                    <a:ext uri="{FF2B5EF4-FFF2-40B4-BE49-F238E27FC236}">
                      <a16:creationId xmlns:a16="http://schemas.microsoft.com/office/drawing/2014/main" id="{7977A373-0D4E-466B-B1A9-F51A933A6553}"/>
                    </a:ext>
                  </a:extLst>
                </p:cNvPr>
                <p:cNvPicPr/>
                <p:nvPr/>
              </p:nvPicPr>
              <p:blipFill>
                <a:blip r:embed="rId95"/>
                <a:stretch>
                  <a:fillRect/>
                </a:stretch>
              </p:blipFill>
              <p:spPr>
                <a:xfrm>
                  <a:off x="6881482" y="2353352"/>
                  <a:ext cx="3384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20D1C6D5-7158-4F63-802F-AEFCCA2F606B}"/>
                    </a:ext>
                  </a:extLst>
                </p14:cNvPr>
                <p14:cNvContentPartPr/>
                <p14:nvPr/>
              </p14:nvContentPartPr>
              <p14:xfrm>
                <a:off x="7043842" y="2793632"/>
                <a:ext cx="101880" cy="24480"/>
              </p14:xfrm>
            </p:contentPart>
          </mc:Choice>
          <mc:Fallback xmlns="">
            <p:pic>
              <p:nvPicPr>
                <p:cNvPr id="62" name="Freihand 61">
                  <a:extLst>
                    <a:ext uri="{FF2B5EF4-FFF2-40B4-BE49-F238E27FC236}">
                      <a16:creationId xmlns:a16="http://schemas.microsoft.com/office/drawing/2014/main" id="{20D1C6D5-7158-4F63-802F-AEFCCA2F606B}"/>
                    </a:ext>
                  </a:extLst>
                </p:cNvPr>
                <p:cNvPicPr/>
                <p:nvPr/>
              </p:nvPicPr>
              <p:blipFill>
                <a:blip r:embed="rId97"/>
                <a:stretch>
                  <a:fillRect/>
                </a:stretch>
              </p:blipFill>
              <p:spPr>
                <a:xfrm>
                  <a:off x="7039522" y="2789312"/>
                  <a:ext cx="110520" cy="33120"/>
                </a:xfrm>
                <a:prstGeom prst="rect">
                  <a:avLst/>
                </a:prstGeom>
              </p:spPr>
            </p:pic>
          </mc:Fallback>
        </mc:AlternateContent>
      </p:grpSp>
    </p:spTree>
    <p:extLst>
      <p:ext uri="{BB962C8B-B14F-4D97-AF65-F5344CB8AC3E}">
        <p14:creationId xmlns:p14="http://schemas.microsoft.com/office/powerpoint/2010/main" val="28796105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933922B-0A0D-1AB5-7C27-E14BDD2A5582}"/>
              </a:ext>
            </a:extLst>
          </p:cNvPr>
          <p:cNvPicPr>
            <a:picLocks noChangeAspect="1"/>
          </p:cNvPicPr>
          <p:nvPr/>
        </p:nvPicPr>
        <p:blipFill>
          <a:blip r:embed="rId3"/>
          <a:stretch>
            <a:fillRect/>
          </a:stretch>
        </p:blipFill>
        <p:spPr>
          <a:xfrm>
            <a:off x="0" y="879271"/>
            <a:ext cx="8396286" cy="5398239"/>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620368" y="3419861"/>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636785" y="3605249"/>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395751" y="3937320"/>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50989FC-4C90-4976-9D58-9043C9D40294}"/>
                  </a:ext>
                </a:extLst>
              </p14:cNvPr>
              <p14:cNvContentPartPr/>
              <p14:nvPr/>
            </p14:nvContentPartPr>
            <p14:xfrm>
              <a:off x="1833922" y="3728552"/>
              <a:ext cx="10800" cy="181440"/>
            </p14:xfrm>
          </p:contentPart>
        </mc:Choice>
        <mc:Fallback xmlns="">
          <p:pic>
            <p:nvPicPr>
              <p:cNvPr id="2" name="Freihand 1">
                <a:extLst>
                  <a:ext uri="{FF2B5EF4-FFF2-40B4-BE49-F238E27FC236}">
                    <a16:creationId xmlns:a16="http://schemas.microsoft.com/office/drawing/2014/main" id="{F50989FC-4C90-4976-9D58-9043C9D40294}"/>
                  </a:ext>
                </a:extLst>
              </p:cNvPr>
              <p:cNvPicPr/>
              <p:nvPr/>
            </p:nvPicPr>
            <p:blipFill>
              <a:blip r:embed="rId5"/>
              <a:stretch>
                <a:fillRect/>
              </a:stretch>
            </p:blipFill>
            <p:spPr>
              <a:xfrm>
                <a:off x="1829602" y="3724232"/>
                <a:ext cx="19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Freihand 12">
                <a:extLst>
                  <a:ext uri="{FF2B5EF4-FFF2-40B4-BE49-F238E27FC236}">
                    <a16:creationId xmlns:a16="http://schemas.microsoft.com/office/drawing/2014/main" id="{27D253F7-F6A9-4B82-9FE7-EF92AD4DDDE7}"/>
                  </a:ext>
                </a:extLst>
              </p14:cNvPr>
              <p14:cNvContentPartPr/>
              <p14:nvPr/>
            </p14:nvContentPartPr>
            <p14:xfrm>
              <a:off x="1810162" y="5178272"/>
              <a:ext cx="5400" cy="81720"/>
            </p14:xfrm>
          </p:contentPart>
        </mc:Choice>
        <mc:Fallback xmlns="">
          <p:pic>
            <p:nvPicPr>
              <p:cNvPr id="13" name="Freihand 12">
                <a:extLst>
                  <a:ext uri="{FF2B5EF4-FFF2-40B4-BE49-F238E27FC236}">
                    <a16:creationId xmlns:a16="http://schemas.microsoft.com/office/drawing/2014/main" id="{27D253F7-F6A9-4B82-9FE7-EF92AD4DDDE7}"/>
                  </a:ext>
                </a:extLst>
              </p:cNvPr>
              <p:cNvPicPr/>
              <p:nvPr/>
            </p:nvPicPr>
            <p:blipFill>
              <a:blip r:embed="rId7"/>
              <a:stretch>
                <a:fillRect/>
              </a:stretch>
            </p:blipFill>
            <p:spPr>
              <a:xfrm>
                <a:off x="1805842" y="5173952"/>
                <a:ext cx="14040" cy="90360"/>
              </a:xfrm>
              <a:prstGeom prst="rect">
                <a:avLst/>
              </a:prstGeom>
            </p:spPr>
          </p:pic>
        </mc:Fallback>
      </mc:AlternateContent>
      <p:grpSp>
        <p:nvGrpSpPr>
          <p:cNvPr id="62" name="Gruppieren 61">
            <a:extLst>
              <a:ext uri="{FF2B5EF4-FFF2-40B4-BE49-F238E27FC236}">
                <a16:creationId xmlns:a16="http://schemas.microsoft.com/office/drawing/2014/main" id="{7E8A8906-39B9-4242-AF58-961CF36A5B9F}"/>
              </a:ext>
            </a:extLst>
          </p:cNvPr>
          <p:cNvGrpSpPr/>
          <p:nvPr/>
        </p:nvGrpSpPr>
        <p:grpSpPr>
          <a:xfrm>
            <a:off x="1179082" y="4086032"/>
            <a:ext cx="909360" cy="856440"/>
            <a:chOff x="1179082" y="4086032"/>
            <a:chExt cx="909360" cy="856440"/>
          </a:xfrm>
        </p:grpSpPr>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12FC2089-DFFA-4234-8A44-A71F7ED7AA2D}"/>
                    </a:ext>
                  </a:extLst>
                </p14:cNvPr>
                <p14:cNvContentPartPr/>
                <p14:nvPr/>
              </p14:nvContentPartPr>
              <p14:xfrm>
                <a:off x="1797922" y="4086032"/>
                <a:ext cx="24840" cy="433800"/>
              </p14:xfrm>
            </p:contentPart>
          </mc:Choice>
          <mc:Fallback xmlns="">
            <p:pic>
              <p:nvPicPr>
                <p:cNvPr id="11" name="Freihand 10">
                  <a:extLst>
                    <a:ext uri="{FF2B5EF4-FFF2-40B4-BE49-F238E27FC236}">
                      <a16:creationId xmlns:a16="http://schemas.microsoft.com/office/drawing/2014/main" id="{12FC2089-DFFA-4234-8A44-A71F7ED7AA2D}"/>
                    </a:ext>
                  </a:extLst>
                </p:cNvPr>
                <p:cNvPicPr/>
                <p:nvPr/>
              </p:nvPicPr>
              <p:blipFill>
                <a:blip r:embed="rId9"/>
                <a:stretch>
                  <a:fillRect/>
                </a:stretch>
              </p:blipFill>
              <p:spPr>
                <a:xfrm>
                  <a:off x="1793602" y="4081712"/>
                  <a:ext cx="3348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4A5ECCF6-A9D8-4BBA-8FB5-D2786CD4CBC2}"/>
                    </a:ext>
                  </a:extLst>
                </p14:cNvPr>
                <p14:cNvContentPartPr/>
                <p14:nvPr/>
              </p14:nvContentPartPr>
              <p14:xfrm>
                <a:off x="1811242" y="4749872"/>
                <a:ext cx="2160" cy="192600"/>
              </p14:xfrm>
            </p:contentPart>
          </mc:Choice>
          <mc:Fallback xmlns="">
            <p:pic>
              <p:nvPicPr>
                <p:cNvPr id="12" name="Freihand 11">
                  <a:extLst>
                    <a:ext uri="{FF2B5EF4-FFF2-40B4-BE49-F238E27FC236}">
                      <a16:creationId xmlns:a16="http://schemas.microsoft.com/office/drawing/2014/main" id="{4A5ECCF6-A9D8-4BBA-8FB5-D2786CD4CBC2}"/>
                    </a:ext>
                  </a:extLst>
                </p:cNvPr>
                <p:cNvPicPr/>
                <p:nvPr/>
              </p:nvPicPr>
              <p:blipFill>
                <a:blip r:embed="rId11"/>
                <a:stretch>
                  <a:fillRect/>
                </a:stretch>
              </p:blipFill>
              <p:spPr>
                <a:xfrm>
                  <a:off x="1806922" y="4745552"/>
                  <a:ext cx="10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a:extLst>
                    <a:ext uri="{FF2B5EF4-FFF2-40B4-BE49-F238E27FC236}">
                      <a16:creationId xmlns:a16="http://schemas.microsoft.com/office/drawing/2014/main" id="{04B5E253-0657-4FD8-A3C3-664D8BE304A5}"/>
                    </a:ext>
                  </a:extLst>
                </p14:cNvPr>
                <p14:cNvContentPartPr/>
                <p14:nvPr/>
              </p14:nvContentPartPr>
              <p14:xfrm>
                <a:off x="1369882" y="4280792"/>
                <a:ext cx="93960" cy="119160"/>
              </p14:xfrm>
            </p:contentPart>
          </mc:Choice>
          <mc:Fallback xmlns="">
            <p:pic>
              <p:nvPicPr>
                <p:cNvPr id="18" name="Freihand 17">
                  <a:extLst>
                    <a:ext uri="{FF2B5EF4-FFF2-40B4-BE49-F238E27FC236}">
                      <a16:creationId xmlns:a16="http://schemas.microsoft.com/office/drawing/2014/main" id="{04B5E253-0657-4FD8-A3C3-664D8BE304A5}"/>
                    </a:ext>
                  </a:extLst>
                </p:cNvPr>
                <p:cNvPicPr/>
                <p:nvPr/>
              </p:nvPicPr>
              <p:blipFill>
                <a:blip r:embed="rId13"/>
                <a:stretch>
                  <a:fillRect/>
                </a:stretch>
              </p:blipFill>
              <p:spPr>
                <a:xfrm>
                  <a:off x="1365562" y="4276472"/>
                  <a:ext cx="102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Freihand 19">
                  <a:extLst>
                    <a:ext uri="{FF2B5EF4-FFF2-40B4-BE49-F238E27FC236}">
                      <a16:creationId xmlns:a16="http://schemas.microsoft.com/office/drawing/2014/main" id="{3F0D97CE-2C51-4704-9716-5B496BBF29E7}"/>
                    </a:ext>
                  </a:extLst>
                </p14:cNvPr>
                <p14:cNvContentPartPr/>
                <p14:nvPr/>
              </p14:nvContentPartPr>
              <p14:xfrm>
                <a:off x="1455202" y="4288352"/>
                <a:ext cx="96120" cy="127440"/>
              </p14:xfrm>
            </p:contentPart>
          </mc:Choice>
          <mc:Fallback xmlns="">
            <p:pic>
              <p:nvPicPr>
                <p:cNvPr id="20" name="Freihand 19">
                  <a:extLst>
                    <a:ext uri="{FF2B5EF4-FFF2-40B4-BE49-F238E27FC236}">
                      <a16:creationId xmlns:a16="http://schemas.microsoft.com/office/drawing/2014/main" id="{3F0D97CE-2C51-4704-9716-5B496BBF29E7}"/>
                    </a:ext>
                  </a:extLst>
                </p:cNvPr>
                <p:cNvPicPr/>
                <p:nvPr/>
              </p:nvPicPr>
              <p:blipFill>
                <a:blip r:embed="rId15"/>
                <a:stretch>
                  <a:fillRect/>
                </a:stretch>
              </p:blipFill>
              <p:spPr>
                <a:xfrm>
                  <a:off x="1450882" y="4284032"/>
                  <a:ext cx="104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Freihand 23">
                  <a:extLst>
                    <a:ext uri="{FF2B5EF4-FFF2-40B4-BE49-F238E27FC236}">
                      <a16:creationId xmlns:a16="http://schemas.microsoft.com/office/drawing/2014/main" id="{C4B7BFE7-A525-4DE7-BFC4-6FF3D8548808}"/>
                    </a:ext>
                  </a:extLst>
                </p14:cNvPr>
                <p14:cNvContentPartPr/>
                <p14:nvPr/>
              </p14:nvContentPartPr>
              <p14:xfrm>
                <a:off x="1556722" y="4268552"/>
                <a:ext cx="76320" cy="117000"/>
              </p14:xfrm>
            </p:contentPart>
          </mc:Choice>
          <mc:Fallback xmlns="">
            <p:pic>
              <p:nvPicPr>
                <p:cNvPr id="24" name="Freihand 23">
                  <a:extLst>
                    <a:ext uri="{FF2B5EF4-FFF2-40B4-BE49-F238E27FC236}">
                      <a16:creationId xmlns:a16="http://schemas.microsoft.com/office/drawing/2014/main" id="{C4B7BFE7-A525-4DE7-BFC4-6FF3D8548808}"/>
                    </a:ext>
                  </a:extLst>
                </p:cNvPr>
                <p:cNvPicPr/>
                <p:nvPr/>
              </p:nvPicPr>
              <p:blipFill>
                <a:blip r:embed="rId17"/>
                <a:stretch>
                  <a:fillRect/>
                </a:stretch>
              </p:blipFill>
              <p:spPr>
                <a:xfrm>
                  <a:off x="1552402" y="4264232"/>
                  <a:ext cx="84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Freihand 26">
                  <a:extLst>
                    <a:ext uri="{FF2B5EF4-FFF2-40B4-BE49-F238E27FC236}">
                      <a16:creationId xmlns:a16="http://schemas.microsoft.com/office/drawing/2014/main" id="{C3B4737C-80F5-4128-9128-A41B9E0021EE}"/>
                    </a:ext>
                  </a:extLst>
                </p14:cNvPr>
                <p14:cNvContentPartPr/>
                <p14:nvPr/>
              </p14:nvContentPartPr>
              <p14:xfrm>
                <a:off x="1588402" y="4316792"/>
                <a:ext cx="144360" cy="69120"/>
              </p14:xfrm>
            </p:contentPart>
          </mc:Choice>
          <mc:Fallback xmlns="">
            <p:pic>
              <p:nvPicPr>
                <p:cNvPr id="27" name="Freihand 26">
                  <a:extLst>
                    <a:ext uri="{FF2B5EF4-FFF2-40B4-BE49-F238E27FC236}">
                      <a16:creationId xmlns:a16="http://schemas.microsoft.com/office/drawing/2014/main" id="{C3B4737C-80F5-4128-9128-A41B9E0021EE}"/>
                    </a:ext>
                  </a:extLst>
                </p:cNvPr>
                <p:cNvPicPr/>
                <p:nvPr/>
              </p:nvPicPr>
              <p:blipFill>
                <a:blip r:embed="rId19"/>
                <a:stretch>
                  <a:fillRect/>
                </a:stretch>
              </p:blipFill>
              <p:spPr>
                <a:xfrm>
                  <a:off x="1584082" y="4312472"/>
                  <a:ext cx="1530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Freihand 28">
                  <a:extLst>
                    <a:ext uri="{FF2B5EF4-FFF2-40B4-BE49-F238E27FC236}">
                      <a16:creationId xmlns:a16="http://schemas.microsoft.com/office/drawing/2014/main" id="{ED03E954-7474-43CE-B46D-CB154AC3B62D}"/>
                    </a:ext>
                  </a:extLst>
                </p14:cNvPr>
                <p14:cNvContentPartPr/>
                <p14:nvPr/>
              </p14:nvContentPartPr>
              <p14:xfrm>
                <a:off x="1733842" y="4267112"/>
                <a:ext cx="72000" cy="123840"/>
              </p14:xfrm>
            </p:contentPart>
          </mc:Choice>
          <mc:Fallback xmlns="">
            <p:pic>
              <p:nvPicPr>
                <p:cNvPr id="29" name="Freihand 28">
                  <a:extLst>
                    <a:ext uri="{FF2B5EF4-FFF2-40B4-BE49-F238E27FC236}">
                      <a16:creationId xmlns:a16="http://schemas.microsoft.com/office/drawing/2014/main" id="{ED03E954-7474-43CE-B46D-CB154AC3B62D}"/>
                    </a:ext>
                  </a:extLst>
                </p:cNvPr>
                <p:cNvPicPr/>
                <p:nvPr/>
              </p:nvPicPr>
              <p:blipFill>
                <a:blip r:embed="rId21"/>
                <a:stretch>
                  <a:fillRect/>
                </a:stretch>
              </p:blipFill>
              <p:spPr>
                <a:xfrm>
                  <a:off x="1729522" y="4262792"/>
                  <a:ext cx="80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Freihand 29">
                  <a:extLst>
                    <a:ext uri="{FF2B5EF4-FFF2-40B4-BE49-F238E27FC236}">
                      <a16:creationId xmlns:a16="http://schemas.microsoft.com/office/drawing/2014/main" id="{1A437996-95DC-403A-8A7D-D1CDFDE70FB7}"/>
                    </a:ext>
                  </a:extLst>
                </p14:cNvPr>
                <p14:cNvContentPartPr/>
                <p14:nvPr/>
              </p14:nvContentPartPr>
              <p14:xfrm>
                <a:off x="1799362" y="4308512"/>
                <a:ext cx="88200" cy="57960"/>
              </p14:xfrm>
            </p:contentPart>
          </mc:Choice>
          <mc:Fallback xmlns="">
            <p:pic>
              <p:nvPicPr>
                <p:cNvPr id="30" name="Freihand 29">
                  <a:extLst>
                    <a:ext uri="{FF2B5EF4-FFF2-40B4-BE49-F238E27FC236}">
                      <a16:creationId xmlns:a16="http://schemas.microsoft.com/office/drawing/2014/main" id="{1A437996-95DC-403A-8A7D-D1CDFDE70FB7}"/>
                    </a:ext>
                  </a:extLst>
                </p:cNvPr>
                <p:cNvPicPr/>
                <p:nvPr/>
              </p:nvPicPr>
              <p:blipFill>
                <a:blip r:embed="rId23"/>
                <a:stretch>
                  <a:fillRect/>
                </a:stretch>
              </p:blipFill>
              <p:spPr>
                <a:xfrm>
                  <a:off x="1795042" y="4304192"/>
                  <a:ext cx="96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Freihand 30">
                  <a:extLst>
                    <a:ext uri="{FF2B5EF4-FFF2-40B4-BE49-F238E27FC236}">
                      <a16:creationId xmlns:a16="http://schemas.microsoft.com/office/drawing/2014/main" id="{9ECF2051-35BE-4AC1-AE81-12AA5BB03CA5}"/>
                    </a:ext>
                  </a:extLst>
                </p14:cNvPr>
                <p14:cNvContentPartPr/>
                <p14:nvPr/>
              </p14:nvContentPartPr>
              <p14:xfrm>
                <a:off x="1394362" y="4173152"/>
                <a:ext cx="61560" cy="58680"/>
              </p14:xfrm>
            </p:contentPart>
          </mc:Choice>
          <mc:Fallback xmlns="">
            <p:pic>
              <p:nvPicPr>
                <p:cNvPr id="31" name="Freihand 30">
                  <a:extLst>
                    <a:ext uri="{FF2B5EF4-FFF2-40B4-BE49-F238E27FC236}">
                      <a16:creationId xmlns:a16="http://schemas.microsoft.com/office/drawing/2014/main" id="{9ECF2051-35BE-4AC1-AE81-12AA5BB03CA5}"/>
                    </a:ext>
                  </a:extLst>
                </p:cNvPr>
                <p:cNvPicPr/>
                <p:nvPr/>
              </p:nvPicPr>
              <p:blipFill>
                <a:blip r:embed="rId25"/>
                <a:stretch>
                  <a:fillRect/>
                </a:stretch>
              </p:blipFill>
              <p:spPr>
                <a:xfrm>
                  <a:off x="1390042" y="4168832"/>
                  <a:ext cx="70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Freihand 32">
                  <a:extLst>
                    <a:ext uri="{FF2B5EF4-FFF2-40B4-BE49-F238E27FC236}">
                      <a16:creationId xmlns:a16="http://schemas.microsoft.com/office/drawing/2014/main" id="{2CA5073D-D2AD-4D70-8241-000C25CDBD2B}"/>
                    </a:ext>
                  </a:extLst>
                </p14:cNvPr>
                <p14:cNvContentPartPr/>
                <p14:nvPr/>
              </p14:nvContentPartPr>
              <p14:xfrm>
                <a:off x="1182682" y="4255232"/>
                <a:ext cx="65160" cy="144360"/>
              </p14:xfrm>
            </p:contentPart>
          </mc:Choice>
          <mc:Fallback xmlns="">
            <p:pic>
              <p:nvPicPr>
                <p:cNvPr id="33" name="Freihand 32">
                  <a:extLst>
                    <a:ext uri="{FF2B5EF4-FFF2-40B4-BE49-F238E27FC236}">
                      <a16:creationId xmlns:a16="http://schemas.microsoft.com/office/drawing/2014/main" id="{2CA5073D-D2AD-4D70-8241-000C25CDBD2B}"/>
                    </a:ext>
                  </a:extLst>
                </p:cNvPr>
                <p:cNvPicPr/>
                <p:nvPr/>
              </p:nvPicPr>
              <p:blipFill>
                <a:blip r:embed="rId27"/>
                <a:stretch>
                  <a:fillRect/>
                </a:stretch>
              </p:blipFill>
              <p:spPr>
                <a:xfrm>
                  <a:off x="1178362" y="4250912"/>
                  <a:ext cx="73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Freihand 33">
                  <a:extLst>
                    <a:ext uri="{FF2B5EF4-FFF2-40B4-BE49-F238E27FC236}">
                      <a16:creationId xmlns:a16="http://schemas.microsoft.com/office/drawing/2014/main" id="{720A9F47-883E-4631-8FB4-EF937EE9B486}"/>
                    </a:ext>
                  </a:extLst>
                </p14:cNvPr>
                <p14:cNvContentPartPr/>
                <p14:nvPr/>
              </p14:nvContentPartPr>
              <p14:xfrm>
                <a:off x="1254682" y="4380512"/>
                <a:ext cx="22680" cy="40680"/>
              </p14:xfrm>
            </p:contentPart>
          </mc:Choice>
          <mc:Fallback xmlns="">
            <p:pic>
              <p:nvPicPr>
                <p:cNvPr id="34" name="Freihand 33">
                  <a:extLst>
                    <a:ext uri="{FF2B5EF4-FFF2-40B4-BE49-F238E27FC236}">
                      <a16:creationId xmlns:a16="http://schemas.microsoft.com/office/drawing/2014/main" id="{720A9F47-883E-4631-8FB4-EF937EE9B486}"/>
                    </a:ext>
                  </a:extLst>
                </p:cNvPr>
                <p:cNvPicPr/>
                <p:nvPr/>
              </p:nvPicPr>
              <p:blipFill>
                <a:blip r:embed="rId29"/>
                <a:stretch>
                  <a:fillRect/>
                </a:stretch>
              </p:blipFill>
              <p:spPr>
                <a:xfrm>
                  <a:off x="1250362" y="4376192"/>
                  <a:ext cx="31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Freihand 39">
                  <a:extLst>
                    <a:ext uri="{FF2B5EF4-FFF2-40B4-BE49-F238E27FC236}">
                      <a16:creationId xmlns:a16="http://schemas.microsoft.com/office/drawing/2014/main" id="{7DB2E16C-11D6-4758-B7F9-C4E671896F62}"/>
                    </a:ext>
                  </a:extLst>
                </p14:cNvPr>
                <p14:cNvContentPartPr/>
                <p14:nvPr/>
              </p14:nvContentPartPr>
              <p14:xfrm>
                <a:off x="1185202" y="4528832"/>
                <a:ext cx="57240" cy="95400"/>
              </p14:xfrm>
            </p:contentPart>
          </mc:Choice>
          <mc:Fallback xmlns="">
            <p:pic>
              <p:nvPicPr>
                <p:cNvPr id="40" name="Freihand 39">
                  <a:extLst>
                    <a:ext uri="{FF2B5EF4-FFF2-40B4-BE49-F238E27FC236}">
                      <a16:creationId xmlns:a16="http://schemas.microsoft.com/office/drawing/2014/main" id="{7DB2E16C-11D6-4758-B7F9-C4E671896F62}"/>
                    </a:ext>
                  </a:extLst>
                </p:cNvPr>
                <p:cNvPicPr/>
                <p:nvPr/>
              </p:nvPicPr>
              <p:blipFill>
                <a:blip r:embed="rId31"/>
                <a:stretch>
                  <a:fillRect/>
                </a:stretch>
              </p:blipFill>
              <p:spPr>
                <a:xfrm>
                  <a:off x="1180882" y="4524512"/>
                  <a:ext cx="65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Freihand 40">
                  <a:extLst>
                    <a:ext uri="{FF2B5EF4-FFF2-40B4-BE49-F238E27FC236}">
                      <a16:creationId xmlns:a16="http://schemas.microsoft.com/office/drawing/2014/main" id="{7BED3C93-B8F0-431E-ACC4-AF30FE77F263}"/>
                    </a:ext>
                  </a:extLst>
                </p14:cNvPr>
                <p14:cNvContentPartPr/>
                <p14:nvPr/>
              </p14:nvContentPartPr>
              <p14:xfrm>
                <a:off x="1293202" y="4515152"/>
                <a:ext cx="13680" cy="95040"/>
              </p14:xfrm>
            </p:contentPart>
          </mc:Choice>
          <mc:Fallback xmlns="">
            <p:pic>
              <p:nvPicPr>
                <p:cNvPr id="41" name="Freihand 40">
                  <a:extLst>
                    <a:ext uri="{FF2B5EF4-FFF2-40B4-BE49-F238E27FC236}">
                      <a16:creationId xmlns:a16="http://schemas.microsoft.com/office/drawing/2014/main" id="{7BED3C93-B8F0-431E-ACC4-AF30FE77F263}"/>
                    </a:ext>
                  </a:extLst>
                </p:cNvPr>
                <p:cNvPicPr/>
                <p:nvPr/>
              </p:nvPicPr>
              <p:blipFill>
                <a:blip r:embed="rId33"/>
                <a:stretch>
                  <a:fillRect/>
                </a:stretch>
              </p:blipFill>
              <p:spPr>
                <a:xfrm>
                  <a:off x="1288882" y="4510832"/>
                  <a:ext cx="22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2" name="Freihand 41">
                  <a:extLst>
                    <a:ext uri="{FF2B5EF4-FFF2-40B4-BE49-F238E27FC236}">
                      <a16:creationId xmlns:a16="http://schemas.microsoft.com/office/drawing/2014/main" id="{210CBFE1-5480-4D24-91B8-9A6C29900D45}"/>
                    </a:ext>
                  </a:extLst>
                </p14:cNvPr>
                <p14:cNvContentPartPr/>
                <p14:nvPr/>
              </p14:nvContentPartPr>
              <p14:xfrm>
                <a:off x="1241362" y="4493192"/>
                <a:ext cx="110520" cy="69840"/>
              </p14:xfrm>
            </p:contentPart>
          </mc:Choice>
          <mc:Fallback xmlns="">
            <p:pic>
              <p:nvPicPr>
                <p:cNvPr id="42" name="Freihand 41">
                  <a:extLst>
                    <a:ext uri="{FF2B5EF4-FFF2-40B4-BE49-F238E27FC236}">
                      <a16:creationId xmlns:a16="http://schemas.microsoft.com/office/drawing/2014/main" id="{210CBFE1-5480-4D24-91B8-9A6C29900D45}"/>
                    </a:ext>
                  </a:extLst>
                </p:cNvPr>
                <p:cNvPicPr/>
                <p:nvPr/>
              </p:nvPicPr>
              <p:blipFill>
                <a:blip r:embed="rId35"/>
                <a:stretch>
                  <a:fillRect/>
                </a:stretch>
              </p:blipFill>
              <p:spPr>
                <a:xfrm>
                  <a:off x="1237042" y="4488872"/>
                  <a:ext cx="119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Freihand 42">
                  <a:extLst>
                    <a:ext uri="{FF2B5EF4-FFF2-40B4-BE49-F238E27FC236}">
                      <a16:creationId xmlns:a16="http://schemas.microsoft.com/office/drawing/2014/main" id="{CF362DFF-7D8E-4BC2-9875-F936D8ED3023}"/>
                    </a:ext>
                  </a:extLst>
                </p14:cNvPr>
                <p14:cNvContentPartPr/>
                <p14:nvPr/>
              </p14:nvContentPartPr>
              <p14:xfrm>
                <a:off x="1373122" y="4484192"/>
                <a:ext cx="60840" cy="112320"/>
              </p14:xfrm>
            </p:contentPart>
          </mc:Choice>
          <mc:Fallback xmlns="">
            <p:pic>
              <p:nvPicPr>
                <p:cNvPr id="43" name="Freihand 42">
                  <a:extLst>
                    <a:ext uri="{FF2B5EF4-FFF2-40B4-BE49-F238E27FC236}">
                      <a16:creationId xmlns:a16="http://schemas.microsoft.com/office/drawing/2014/main" id="{CF362DFF-7D8E-4BC2-9875-F936D8ED3023}"/>
                    </a:ext>
                  </a:extLst>
                </p:cNvPr>
                <p:cNvPicPr/>
                <p:nvPr/>
              </p:nvPicPr>
              <p:blipFill>
                <a:blip r:embed="rId37"/>
                <a:stretch>
                  <a:fillRect/>
                </a:stretch>
              </p:blipFill>
              <p:spPr>
                <a:xfrm>
                  <a:off x="1368802" y="4479872"/>
                  <a:ext cx="69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 name="Freihand 43">
                  <a:extLst>
                    <a:ext uri="{FF2B5EF4-FFF2-40B4-BE49-F238E27FC236}">
                      <a16:creationId xmlns:a16="http://schemas.microsoft.com/office/drawing/2014/main" id="{B23E824A-CB66-47C0-B201-84D7B7B918F1}"/>
                    </a:ext>
                  </a:extLst>
                </p14:cNvPr>
                <p14:cNvContentPartPr/>
                <p14:nvPr/>
              </p14:nvContentPartPr>
              <p14:xfrm>
                <a:off x="1374202" y="4528832"/>
                <a:ext cx="69120" cy="73440"/>
              </p14:xfrm>
            </p:contentPart>
          </mc:Choice>
          <mc:Fallback xmlns="">
            <p:pic>
              <p:nvPicPr>
                <p:cNvPr id="44" name="Freihand 43">
                  <a:extLst>
                    <a:ext uri="{FF2B5EF4-FFF2-40B4-BE49-F238E27FC236}">
                      <a16:creationId xmlns:a16="http://schemas.microsoft.com/office/drawing/2014/main" id="{B23E824A-CB66-47C0-B201-84D7B7B918F1}"/>
                    </a:ext>
                  </a:extLst>
                </p:cNvPr>
                <p:cNvPicPr/>
                <p:nvPr/>
              </p:nvPicPr>
              <p:blipFill>
                <a:blip r:embed="rId39"/>
                <a:stretch>
                  <a:fillRect/>
                </a:stretch>
              </p:blipFill>
              <p:spPr>
                <a:xfrm>
                  <a:off x="1369882" y="4524512"/>
                  <a:ext cx="77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Freihand 44">
                  <a:extLst>
                    <a:ext uri="{FF2B5EF4-FFF2-40B4-BE49-F238E27FC236}">
                      <a16:creationId xmlns:a16="http://schemas.microsoft.com/office/drawing/2014/main" id="{104FE73C-01A9-42C0-86DC-2084E6885FA2}"/>
                    </a:ext>
                  </a:extLst>
                </p14:cNvPr>
                <p14:cNvContentPartPr/>
                <p14:nvPr/>
              </p14:nvContentPartPr>
              <p14:xfrm>
                <a:off x="1454482" y="4495712"/>
                <a:ext cx="89280" cy="81360"/>
              </p14:xfrm>
            </p:contentPart>
          </mc:Choice>
          <mc:Fallback xmlns="">
            <p:pic>
              <p:nvPicPr>
                <p:cNvPr id="45" name="Freihand 44">
                  <a:extLst>
                    <a:ext uri="{FF2B5EF4-FFF2-40B4-BE49-F238E27FC236}">
                      <a16:creationId xmlns:a16="http://schemas.microsoft.com/office/drawing/2014/main" id="{104FE73C-01A9-42C0-86DC-2084E6885FA2}"/>
                    </a:ext>
                  </a:extLst>
                </p:cNvPr>
                <p:cNvPicPr/>
                <p:nvPr/>
              </p:nvPicPr>
              <p:blipFill>
                <a:blip r:embed="rId41"/>
                <a:stretch>
                  <a:fillRect/>
                </a:stretch>
              </p:blipFill>
              <p:spPr>
                <a:xfrm>
                  <a:off x="1450162" y="4491392"/>
                  <a:ext cx="97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Freihand 45">
                  <a:extLst>
                    <a:ext uri="{FF2B5EF4-FFF2-40B4-BE49-F238E27FC236}">
                      <a16:creationId xmlns:a16="http://schemas.microsoft.com/office/drawing/2014/main" id="{A410E1C4-7A50-4E6E-BFF9-E6CBC7AFD95C}"/>
                    </a:ext>
                  </a:extLst>
                </p14:cNvPr>
                <p14:cNvContentPartPr/>
                <p14:nvPr/>
              </p14:nvContentPartPr>
              <p14:xfrm>
                <a:off x="1570042" y="4485272"/>
                <a:ext cx="81000" cy="102960"/>
              </p14:xfrm>
            </p:contentPart>
          </mc:Choice>
          <mc:Fallback xmlns="">
            <p:pic>
              <p:nvPicPr>
                <p:cNvPr id="46" name="Freihand 45">
                  <a:extLst>
                    <a:ext uri="{FF2B5EF4-FFF2-40B4-BE49-F238E27FC236}">
                      <a16:creationId xmlns:a16="http://schemas.microsoft.com/office/drawing/2014/main" id="{A410E1C4-7A50-4E6E-BFF9-E6CBC7AFD95C}"/>
                    </a:ext>
                  </a:extLst>
                </p:cNvPr>
                <p:cNvPicPr/>
                <p:nvPr/>
              </p:nvPicPr>
              <p:blipFill>
                <a:blip r:embed="rId43"/>
                <a:stretch>
                  <a:fillRect/>
                </a:stretch>
              </p:blipFill>
              <p:spPr>
                <a:xfrm>
                  <a:off x="1565722" y="4480952"/>
                  <a:ext cx="89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Freihand 46">
                  <a:extLst>
                    <a:ext uri="{FF2B5EF4-FFF2-40B4-BE49-F238E27FC236}">
                      <a16:creationId xmlns:a16="http://schemas.microsoft.com/office/drawing/2014/main" id="{5036EF8A-27C2-464E-A124-11808D5E89F7}"/>
                    </a:ext>
                  </a:extLst>
                </p14:cNvPr>
                <p14:cNvContentPartPr/>
                <p14:nvPr/>
              </p14:nvContentPartPr>
              <p14:xfrm>
                <a:off x="1653202" y="4465832"/>
                <a:ext cx="105120" cy="81360"/>
              </p14:xfrm>
            </p:contentPart>
          </mc:Choice>
          <mc:Fallback xmlns="">
            <p:pic>
              <p:nvPicPr>
                <p:cNvPr id="47" name="Freihand 46">
                  <a:extLst>
                    <a:ext uri="{FF2B5EF4-FFF2-40B4-BE49-F238E27FC236}">
                      <a16:creationId xmlns:a16="http://schemas.microsoft.com/office/drawing/2014/main" id="{5036EF8A-27C2-464E-A124-11808D5E89F7}"/>
                    </a:ext>
                  </a:extLst>
                </p:cNvPr>
                <p:cNvPicPr/>
                <p:nvPr/>
              </p:nvPicPr>
              <p:blipFill>
                <a:blip r:embed="rId45"/>
                <a:stretch>
                  <a:fillRect/>
                </a:stretch>
              </p:blipFill>
              <p:spPr>
                <a:xfrm>
                  <a:off x="1648882" y="4461512"/>
                  <a:ext cx="113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F4B1A64C-F928-43AC-93B7-97D3C984D3C2}"/>
                    </a:ext>
                  </a:extLst>
                </p14:cNvPr>
                <p14:cNvContentPartPr/>
                <p14:nvPr/>
              </p14:nvContentPartPr>
              <p14:xfrm>
                <a:off x="1752922" y="4408952"/>
                <a:ext cx="134640" cy="105480"/>
              </p14:xfrm>
            </p:contentPart>
          </mc:Choice>
          <mc:Fallback xmlns="">
            <p:pic>
              <p:nvPicPr>
                <p:cNvPr id="48" name="Freihand 47">
                  <a:extLst>
                    <a:ext uri="{FF2B5EF4-FFF2-40B4-BE49-F238E27FC236}">
                      <a16:creationId xmlns:a16="http://schemas.microsoft.com/office/drawing/2014/main" id="{F4B1A64C-F928-43AC-93B7-97D3C984D3C2}"/>
                    </a:ext>
                  </a:extLst>
                </p:cNvPr>
                <p:cNvPicPr/>
                <p:nvPr/>
              </p:nvPicPr>
              <p:blipFill>
                <a:blip r:embed="rId47"/>
                <a:stretch>
                  <a:fillRect/>
                </a:stretch>
              </p:blipFill>
              <p:spPr>
                <a:xfrm>
                  <a:off x="1748602" y="4404632"/>
                  <a:ext cx="1432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89C1BC39-E8F3-42D6-AA17-E12E2DD7DA99}"/>
                    </a:ext>
                  </a:extLst>
                </p14:cNvPr>
                <p14:cNvContentPartPr/>
                <p14:nvPr/>
              </p14:nvContentPartPr>
              <p14:xfrm>
                <a:off x="1911322" y="4458992"/>
                <a:ext cx="86040" cy="113040"/>
              </p14:xfrm>
            </p:contentPart>
          </mc:Choice>
          <mc:Fallback xmlns="">
            <p:pic>
              <p:nvPicPr>
                <p:cNvPr id="49" name="Freihand 48">
                  <a:extLst>
                    <a:ext uri="{FF2B5EF4-FFF2-40B4-BE49-F238E27FC236}">
                      <a16:creationId xmlns:a16="http://schemas.microsoft.com/office/drawing/2014/main" id="{89C1BC39-E8F3-42D6-AA17-E12E2DD7DA99}"/>
                    </a:ext>
                  </a:extLst>
                </p:cNvPr>
                <p:cNvPicPr/>
                <p:nvPr/>
              </p:nvPicPr>
              <p:blipFill>
                <a:blip r:embed="rId49"/>
                <a:stretch>
                  <a:fillRect/>
                </a:stretch>
              </p:blipFill>
              <p:spPr>
                <a:xfrm>
                  <a:off x="1907002" y="4454672"/>
                  <a:ext cx="94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3985800B-95B0-42AA-A472-C9BA986F684E}"/>
                    </a:ext>
                  </a:extLst>
                </p14:cNvPr>
                <p14:cNvContentPartPr/>
                <p14:nvPr/>
              </p14:nvContentPartPr>
              <p14:xfrm>
                <a:off x="1993762" y="4447112"/>
                <a:ext cx="51840" cy="106560"/>
              </p14:xfrm>
            </p:contentPart>
          </mc:Choice>
          <mc:Fallback xmlns="">
            <p:pic>
              <p:nvPicPr>
                <p:cNvPr id="50" name="Freihand 49">
                  <a:extLst>
                    <a:ext uri="{FF2B5EF4-FFF2-40B4-BE49-F238E27FC236}">
                      <a16:creationId xmlns:a16="http://schemas.microsoft.com/office/drawing/2014/main" id="{3985800B-95B0-42AA-A472-C9BA986F684E}"/>
                    </a:ext>
                  </a:extLst>
                </p:cNvPr>
                <p:cNvPicPr/>
                <p:nvPr/>
              </p:nvPicPr>
              <p:blipFill>
                <a:blip r:embed="rId51"/>
                <a:stretch>
                  <a:fillRect/>
                </a:stretch>
              </p:blipFill>
              <p:spPr>
                <a:xfrm>
                  <a:off x="1989442" y="4442792"/>
                  <a:ext cx="60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 name="Freihand 50">
                  <a:extLst>
                    <a:ext uri="{FF2B5EF4-FFF2-40B4-BE49-F238E27FC236}">
                      <a16:creationId xmlns:a16="http://schemas.microsoft.com/office/drawing/2014/main" id="{64281078-4B7E-4B43-A413-6FF019023777}"/>
                    </a:ext>
                  </a:extLst>
                </p14:cNvPr>
                <p14:cNvContentPartPr/>
                <p14:nvPr/>
              </p14:nvContentPartPr>
              <p14:xfrm>
                <a:off x="2037322" y="4373672"/>
                <a:ext cx="51120" cy="135720"/>
              </p14:xfrm>
            </p:contentPart>
          </mc:Choice>
          <mc:Fallback xmlns="">
            <p:pic>
              <p:nvPicPr>
                <p:cNvPr id="51" name="Freihand 50">
                  <a:extLst>
                    <a:ext uri="{FF2B5EF4-FFF2-40B4-BE49-F238E27FC236}">
                      <a16:creationId xmlns:a16="http://schemas.microsoft.com/office/drawing/2014/main" id="{64281078-4B7E-4B43-A413-6FF019023777}"/>
                    </a:ext>
                  </a:extLst>
                </p:cNvPr>
                <p:cNvPicPr/>
                <p:nvPr/>
              </p:nvPicPr>
              <p:blipFill>
                <a:blip r:embed="rId53"/>
                <a:stretch>
                  <a:fillRect/>
                </a:stretch>
              </p:blipFill>
              <p:spPr>
                <a:xfrm>
                  <a:off x="2033002" y="4369352"/>
                  <a:ext cx="59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2" name="Freihand 51">
                  <a:extLst>
                    <a:ext uri="{FF2B5EF4-FFF2-40B4-BE49-F238E27FC236}">
                      <a16:creationId xmlns:a16="http://schemas.microsoft.com/office/drawing/2014/main" id="{CD172955-E943-495D-B586-5D26A170C9E8}"/>
                    </a:ext>
                  </a:extLst>
                </p14:cNvPr>
                <p14:cNvContentPartPr/>
                <p14:nvPr/>
              </p14:nvContentPartPr>
              <p14:xfrm>
                <a:off x="1179082" y="4680392"/>
                <a:ext cx="82440" cy="94680"/>
              </p14:xfrm>
            </p:contentPart>
          </mc:Choice>
          <mc:Fallback xmlns="">
            <p:pic>
              <p:nvPicPr>
                <p:cNvPr id="52" name="Freihand 51">
                  <a:extLst>
                    <a:ext uri="{FF2B5EF4-FFF2-40B4-BE49-F238E27FC236}">
                      <a16:creationId xmlns:a16="http://schemas.microsoft.com/office/drawing/2014/main" id="{CD172955-E943-495D-B586-5D26A170C9E8}"/>
                    </a:ext>
                  </a:extLst>
                </p:cNvPr>
                <p:cNvPicPr/>
                <p:nvPr/>
              </p:nvPicPr>
              <p:blipFill>
                <a:blip r:embed="rId55"/>
                <a:stretch>
                  <a:fillRect/>
                </a:stretch>
              </p:blipFill>
              <p:spPr>
                <a:xfrm>
                  <a:off x="1174762" y="4676072"/>
                  <a:ext cx="91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3" name="Freihand 52">
                  <a:extLst>
                    <a:ext uri="{FF2B5EF4-FFF2-40B4-BE49-F238E27FC236}">
                      <a16:creationId xmlns:a16="http://schemas.microsoft.com/office/drawing/2014/main" id="{B59FD06E-FED1-49C2-A16D-5CF96214A21C}"/>
                    </a:ext>
                  </a:extLst>
                </p14:cNvPr>
                <p14:cNvContentPartPr/>
                <p14:nvPr/>
              </p14:nvContentPartPr>
              <p14:xfrm>
                <a:off x="1252162" y="4691552"/>
                <a:ext cx="61920" cy="70560"/>
              </p14:xfrm>
            </p:contentPart>
          </mc:Choice>
          <mc:Fallback xmlns="">
            <p:pic>
              <p:nvPicPr>
                <p:cNvPr id="53" name="Freihand 52">
                  <a:extLst>
                    <a:ext uri="{FF2B5EF4-FFF2-40B4-BE49-F238E27FC236}">
                      <a16:creationId xmlns:a16="http://schemas.microsoft.com/office/drawing/2014/main" id="{B59FD06E-FED1-49C2-A16D-5CF96214A21C}"/>
                    </a:ext>
                  </a:extLst>
                </p:cNvPr>
                <p:cNvPicPr/>
                <p:nvPr/>
              </p:nvPicPr>
              <p:blipFill>
                <a:blip r:embed="rId57"/>
                <a:stretch>
                  <a:fillRect/>
                </a:stretch>
              </p:blipFill>
              <p:spPr>
                <a:xfrm>
                  <a:off x="1247842" y="4687232"/>
                  <a:ext cx="70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4" name="Freihand 53">
                  <a:extLst>
                    <a:ext uri="{FF2B5EF4-FFF2-40B4-BE49-F238E27FC236}">
                      <a16:creationId xmlns:a16="http://schemas.microsoft.com/office/drawing/2014/main" id="{E655B578-2E40-4486-B2C7-7EDA5273F2B1}"/>
                    </a:ext>
                  </a:extLst>
                </p14:cNvPr>
                <p14:cNvContentPartPr/>
                <p14:nvPr/>
              </p14:nvContentPartPr>
              <p14:xfrm>
                <a:off x="1320922" y="4691552"/>
                <a:ext cx="59040" cy="58320"/>
              </p14:xfrm>
            </p:contentPart>
          </mc:Choice>
          <mc:Fallback xmlns="">
            <p:pic>
              <p:nvPicPr>
                <p:cNvPr id="54" name="Freihand 53">
                  <a:extLst>
                    <a:ext uri="{FF2B5EF4-FFF2-40B4-BE49-F238E27FC236}">
                      <a16:creationId xmlns:a16="http://schemas.microsoft.com/office/drawing/2014/main" id="{E655B578-2E40-4486-B2C7-7EDA5273F2B1}"/>
                    </a:ext>
                  </a:extLst>
                </p:cNvPr>
                <p:cNvPicPr/>
                <p:nvPr/>
              </p:nvPicPr>
              <p:blipFill>
                <a:blip r:embed="rId59"/>
                <a:stretch>
                  <a:fillRect/>
                </a:stretch>
              </p:blipFill>
              <p:spPr>
                <a:xfrm>
                  <a:off x="1316602" y="4687232"/>
                  <a:ext cx="67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5" name="Freihand 54">
                  <a:extLst>
                    <a:ext uri="{FF2B5EF4-FFF2-40B4-BE49-F238E27FC236}">
                      <a16:creationId xmlns:a16="http://schemas.microsoft.com/office/drawing/2014/main" id="{F11F2504-B95C-48C4-BEE4-10AF07A2C4B8}"/>
                    </a:ext>
                  </a:extLst>
                </p14:cNvPr>
                <p14:cNvContentPartPr/>
                <p14:nvPr/>
              </p14:nvContentPartPr>
              <p14:xfrm>
                <a:off x="1454842" y="4662032"/>
                <a:ext cx="72000" cy="98280"/>
              </p14:xfrm>
            </p:contentPart>
          </mc:Choice>
          <mc:Fallback xmlns="">
            <p:pic>
              <p:nvPicPr>
                <p:cNvPr id="55" name="Freihand 54">
                  <a:extLst>
                    <a:ext uri="{FF2B5EF4-FFF2-40B4-BE49-F238E27FC236}">
                      <a16:creationId xmlns:a16="http://schemas.microsoft.com/office/drawing/2014/main" id="{F11F2504-B95C-48C4-BEE4-10AF07A2C4B8}"/>
                    </a:ext>
                  </a:extLst>
                </p:cNvPr>
                <p:cNvPicPr/>
                <p:nvPr/>
              </p:nvPicPr>
              <p:blipFill>
                <a:blip r:embed="rId61"/>
                <a:stretch>
                  <a:fillRect/>
                </a:stretch>
              </p:blipFill>
              <p:spPr>
                <a:xfrm>
                  <a:off x="1450522" y="4657712"/>
                  <a:ext cx="80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6" name="Freihand 55">
                  <a:extLst>
                    <a:ext uri="{FF2B5EF4-FFF2-40B4-BE49-F238E27FC236}">
                      <a16:creationId xmlns:a16="http://schemas.microsoft.com/office/drawing/2014/main" id="{2850B699-F6C1-42A4-8B95-54B9765BC3B0}"/>
                    </a:ext>
                  </a:extLst>
                </p14:cNvPr>
                <p14:cNvContentPartPr/>
                <p14:nvPr/>
              </p14:nvContentPartPr>
              <p14:xfrm>
                <a:off x="1540882" y="4646912"/>
                <a:ext cx="74160" cy="111600"/>
              </p14:xfrm>
            </p:contentPart>
          </mc:Choice>
          <mc:Fallback xmlns="">
            <p:pic>
              <p:nvPicPr>
                <p:cNvPr id="56" name="Freihand 55">
                  <a:extLst>
                    <a:ext uri="{FF2B5EF4-FFF2-40B4-BE49-F238E27FC236}">
                      <a16:creationId xmlns:a16="http://schemas.microsoft.com/office/drawing/2014/main" id="{2850B699-F6C1-42A4-8B95-54B9765BC3B0}"/>
                    </a:ext>
                  </a:extLst>
                </p:cNvPr>
                <p:cNvPicPr/>
                <p:nvPr/>
              </p:nvPicPr>
              <p:blipFill>
                <a:blip r:embed="rId63"/>
                <a:stretch>
                  <a:fillRect/>
                </a:stretch>
              </p:blipFill>
              <p:spPr>
                <a:xfrm>
                  <a:off x="1536562" y="4642592"/>
                  <a:ext cx="82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7" name="Freihand 56">
                  <a:extLst>
                    <a:ext uri="{FF2B5EF4-FFF2-40B4-BE49-F238E27FC236}">
                      <a16:creationId xmlns:a16="http://schemas.microsoft.com/office/drawing/2014/main" id="{9D793760-9610-4238-8363-EA87664E9EE6}"/>
                    </a:ext>
                  </a:extLst>
                </p14:cNvPr>
                <p14:cNvContentPartPr/>
                <p14:nvPr/>
              </p14:nvContentPartPr>
              <p14:xfrm>
                <a:off x="1431442" y="4632512"/>
                <a:ext cx="77400" cy="32760"/>
              </p14:xfrm>
            </p:contentPart>
          </mc:Choice>
          <mc:Fallback xmlns="">
            <p:pic>
              <p:nvPicPr>
                <p:cNvPr id="57" name="Freihand 56">
                  <a:extLst>
                    <a:ext uri="{FF2B5EF4-FFF2-40B4-BE49-F238E27FC236}">
                      <a16:creationId xmlns:a16="http://schemas.microsoft.com/office/drawing/2014/main" id="{9D793760-9610-4238-8363-EA87664E9EE6}"/>
                    </a:ext>
                  </a:extLst>
                </p:cNvPr>
                <p:cNvPicPr/>
                <p:nvPr/>
              </p:nvPicPr>
              <p:blipFill>
                <a:blip r:embed="rId65"/>
                <a:stretch>
                  <a:fillRect/>
                </a:stretch>
              </p:blipFill>
              <p:spPr>
                <a:xfrm>
                  <a:off x="1427122" y="4628192"/>
                  <a:ext cx="860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9" name="Freihand 58">
                  <a:extLst>
                    <a:ext uri="{FF2B5EF4-FFF2-40B4-BE49-F238E27FC236}">
                      <a16:creationId xmlns:a16="http://schemas.microsoft.com/office/drawing/2014/main" id="{8401BCDA-72A4-429F-BA43-21619083D81D}"/>
                    </a:ext>
                  </a:extLst>
                </p14:cNvPr>
                <p14:cNvContentPartPr/>
                <p14:nvPr/>
              </p14:nvContentPartPr>
              <p14:xfrm>
                <a:off x="1633762" y="4687232"/>
                <a:ext cx="161280" cy="118080"/>
              </p14:xfrm>
            </p:contentPart>
          </mc:Choice>
          <mc:Fallback xmlns="">
            <p:pic>
              <p:nvPicPr>
                <p:cNvPr id="59" name="Freihand 58">
                  <a:extLst>
                    <a:ext uri="{FF2B5EF4-FFF2-40B4-BE49-F238E27FC236}">
                      <a16:creationId xmlns:a16="http://schemas.microsoft.com/office/drawing/2014/main" id="{8401BCDA-72A4-429F-BA43-21619083D81D}"/>
                    </a:ext>
                  </a:extLst>
                </p:cNvPr>
                <p:cNvPicPr/>
                <p:nvPr/>
              </p:nvPicPr>
              <p:blipFill>
                <a:blip r:embed="rId67"/>
                <a:stretch>
                  <a:fillRect/>
                </a:stretch>
              </p:blipFill>
              <p:spPr>
                <a:xfrm>
                  <a:off x="1629442" y="4682912"/>
                  <a:ext cx="169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0" name="Freihand 59">
                  <a:extLst>
                    <a:ext uri="{FF2B5EF4-FFF2-40B4-BE49-F238E27FC236}">
                      <a16:creationId xmlns:a16="http://schemas.microsoft.com/office/drawing/2014/main" id="{1B4E5793-C62A-4AD0-B8E5-90318FA98B3D}"/>
                    </a:ext>
                  </a:extLst>
                </p14:cNvPr>
                <p14:cNvContentPartPr/>
                <p14:nvPr/>
              </p14:nvContentPartPr>
              <p14:xfrm>
                <a:off x="1794682" y="4635752"/>
                <a:ext cx="56520" cy="93240"/>
              </p14:xfrm>
            </p:contentPart>
          </mc:Choice>
          <mc:Fallback xmlns="">
            <p:pic>
              <p:nvPicPr>
                <p:cNvPr id="60" name="Freihand 59">
                  <a:extLst>
                    <a:ext uri="{FF2B5EF4-FFF2-40B4-BE49-F238E27FC236}">
                      <a16:creationId xmlns:a16="http://schemas.microsoft.com/office/drawing/2014/main" id="{1B4E5793-C62A-4AD0-B8E5-90318FA98B3D}"/>
                    </a:ext>
                  </a:extLst>
                </p:cNvPr>
                <p:cNvPicPr/>
                <p:nvPr/>
              </p:nvPicPr>
              <p:blipFill>
                <a:blip r:embed="rId69"/>
                <a:stretch>
                  <a:fillRect/>
                </a:stretch>
              </p:blipFill>
              <p:spPr>
                <a:xfrm>
                  <a:off x="1790362" y="4631432"/>
                  <a:ext cx="65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 name="Freihand 60">
                  <a:extLst>
                    <a:ext uri="{FF2B5EF4-FFF2-40B4-BE49-F238E27FC236}">
                      <a16:creationId xmlns:a16="http://schemas.microsoft.com/office/drawing/2014/main" id="{401F2A5F-54F1-4D2F-8E0B-B7E846038F8F}"/>
                    </a:ext>
                  </a:extLst>
                </p14:cNvPr>
                <p14:cNvContentPartPr/>
                <p14:nvPr/>
              </p14:nvContentPartPr>
              <p14:xfrm>
                <a:off x="1866682" y="4579592"/>
                <a:ext cx="117360" cy="133200"/>
              </p14:xfrm>
            </p:contentPart>
          </mc:Choice>
          <mc:Fallback xmlns="">
            <p:pic>
              <p:nvPicPr>
                <p:cNvPr id="61" name="Freihand 60">
                  <a:extLst>
                    <a:ext uri="{FF2B5EF4-FFF2-40B4-BE49-F238E27FC236}">
                      <a16:creationId xmlns:a16="http://schemas.microsoft.com/office/drawing/2014/main" id="{401F2A5F-54F1-4D2F-8E0B-B7E846038F8F}"/>
                    </a:ext>
                  </a:extLst>
                </p:cNvPr>
                <p:cNvPicPr/>
                <p:nvPr/>
              </p:nvPicPr>
              <p:blipFill>
                <a:blip r:embed="rId71"/>
                <a:stretch>
                  <a:fillRect/>
                </a:stretch>
              </p:blipFill>
              <p:spPr>
                <a:xfrm>
                  <a:off x="1862362" y="4575272"/>
                  <a:ext cx="126000" cy="141840"/>
                </a:xfrm>
                <a:prstGeom prst="rect">
                  <a:avLst/>
                </a:prstGeom>
              </p:spPr>
            </p:pic>
          </mc:Fallback>
        </mc:AlternateContent>
      </p:grpSp>
      <p:grpSp>
        <p:nvGrpSpPr>
          <p:cNvPr id="139" name="Gruppieren 138">
            <a:extLst>
              <a:ext uri="{FF2B5EF4-FFF2-40B4-BE49-F238E27FC236}">
                <a16:creationId xmlns:a16="http://schemas.microsoft.com/office/drawing/2014/main" id="{49947069-8236-45D9-B7E0-1B5D71B30B19}"/>
              </a:ext>
            </a:extLst>
          </p:cNvPr>
          <p:cNvGrpSpPr/>
          <p:nvPr/>
        </p:nvGrpSpPr>
        <p:grpSpPr>
          <a:xfrm>
            <a:off x="2224882" y="4108712"/>
            <a:ext cx="1526760" cy="1228320"/>
            <a:chOff x="2224882" y="4108712"/>
            <a:chExt cx="1526760" cy="1228320"/>
          </a:xfrm>
        </p:grpSpPr>
        <mc:AlternateContent xmlns:mc="http://schemas.openxmlformats.org/markup-compatibility/2006" xmlns:p14="http://schemas.microsoft.com/office/powerpoint/2010/main">
          <mc:Choice Requires="p14">
            <p:contentPart p14:bwMode="auto" r:id="rId72">
              <p14:nvContentPartPr>
                <p14:cNvPr id="36" name="Freihand 35">
                  <a:extLst>
                    <a:ext uri="{FF2B5EF4-FFF2-40B4-BE49-F238E27FC236}">
                      <a16:creationId xmlns:a16="http://schemas.microsoft.com/office/drawing/2014/main" id="{4055F6EC-0BDA-4BDF-9562-0854045893C3}"/>
                    </a:ext>
                  </a:extLst>
                </p14:cNvPr>
                <p14:cNvContentPartPr/>
                <p14:nvPr/>
              </p14:nvContentPartPr>
              <p14:xfrm>
                <a:off x="2775682" y="4108712"/>
                <a:ext cx="7560" cy="101520"/>
              </p14:xfrm>
            </p:contentPart>
          </mc:Choice>
          <mc:Fallback xmlns="">
            <p:pic>
              <p:nvPicPr>
                <p:cNvPr id="36" name="Freihand 35">
                  <a:extLst>
                    <a:ext uri="{FF2B5EF4-FFF2-40B4-BE49-F238E27FC236}">
                      <a16:creationId xmlns:a16="http://schemas.microsoft.com/office/drawing/2014/main" id="{4055F6EC-0BDA-4BDF-9562-0854045893C3}"/>
                    </a:ext>
                  </a:extLst>
                </p:cNvPr>
                <p:cNvPicPr/>
                <p:nvPr/>
              </p:nvPicPr>
              <p:blipFill>
                <a:blip r:embed="rId73"/>
                <a:stretch>
                  <a:fillRect/>
                </a:stretch>
              </p:blipFill>
              <p:spPr>
                <a:xfrm>
                  <a:off x="2771362" y="4104392"/>
                  <a:ext cx="16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 name="Freihand 36">
                  <a:extLst>
                    <a:ext uri="{FF2B5EF4-FFF2-40B4-BE49-F238E27FC236}">
                      <a16:creationId xmlns:a16="http://schemas.microsoft.com/office/drawing/2014/main" id="{6DBB0D1E-94B8-4464-AC8E-54B5FD02322C}"/>
                    </a:ext>
                  </a:extLst>
                </p14:cNvPr>
                <p14:cNvContentPartPr/>
                <p14:nvPr/>
              </p14:nvContentPartPr>
              <p14:xfrm>
                <a:off x="2773522" y="4319312"/>
                <a:ext cx="14400" cy="93240"/>
              </p14:xfrm>
            </p:contentPart>
          </mc:Choice>
          <mc:Fallback xmlns="">
            <p:pic>
              <p:nvPicPr>
                <p:cNvPr id="37" name="Freihand 36">
                  <a:extLst>
                    <a:ext uri="{FF2B5EF4-FFF2-40B4-BE49-F238E27FC236}">
                      <a16:creationId xmlns:a16="http://schemas.microsoft.com/office/drawing/2014/main" id="{6DBB0D1E-94B8-4464-AC8E-54B5FD02322C}"/>
                    </a:ext>
                  </a:extLst>
                </p:cNvPr>
                <p:cNvPicPr/>
                <p:nvPr/>
              </p:nvPicPr>
              <p:blipFill>
                <a:blip r:embed="rId75"/>
                <a:stretch>
                  <a:fillRect/>
                </a:stretch>
              </p:blipFill>
              <p:spPr>
                <a:xfrm>
                  <a:off x="2769202" y="4314992"/>
                  <a:ext cx="23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 name="Freihand 37">
                  <a:extLst>
                    <a:ext uri="{FF2B5EF4-FFF2-40B4-BE49-F238E27FC236}">
                      <a16:creationId xmlns:a16="http://schemas.microsoft.com/office/drawing/2014/main" id="{3EFC8B5D-3B38-49B3-A3CE-B9835F10B071}"/>
                    </a:ext>
                  </a:extLst>
                </p14:cNvPr>
                <p14:cNvContentPartPr/>
                <p14:nvPr/>
              </p14:nvContentPartPr>
              <p14:xfrm>
                <a:off x="2723482" y="4447472"/>
                <a:ext cx="66600" cy="813240"/>
              </p14:xfrm>
            </p:contentPart>
          </mc:Choice>
          <mc:Fallback xmlns="">
            <p:pic>
              <p:nvPicPr>
                <p:cNvPr id="38" name="Freihand 37">
                  <a:extLst>
                    <a:ext uri="{FF2B5EF4-FFF2-40B4-BE49-F238E27FC236}">
                      <a16:creationId xmlns:a16="http://schemas.microsoft.com/office/drawing/2014/main" id="{3EFC8B5D-3B38-49B3-A3CE-B9835F10B071}"/>
                    </a:ext>
                  </a:extLst>
                </p:cNvPr>
                <p:cNvPicPr/>
                <p:nvPr/>
              </p:nvPicPr>
              <p:blipFill>
                <a:blip r:embed="rId77"/>
                <a:stretch>
                  <a:fillRect/>
                </a:stretch>
              </p:blipFill>
              <p:spPr>
                <a:xfrm>
                  <a:off x="2719162" y="4443152"/>
                  <a:ext cx="75240" cy="821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Freihand 62">
                  <a:extLst>
                    <a:ext uri="{FF2B5EF4-FFF2-40B4-BE49-F238E27FC236}">
                      <a16:creationId xmlns:a16="http://schemas.microsoft.com/office/drawing/2014/main" id="{0FCA53DB-F72F-4B9E-841A-71B7D0925968}"/>
                    </a:ext>
                  </a:extLst>
                </p14:cNvPr>
                <p14:cNvContentPartPr/>
                <p14:nvPr/>
              </p14:nvContentPartPr>
              <p14:xfrm>
                <a:off x="2573362" y="4307432"/>
                <a:ext cx="66240" cy="100440"/>
              </p14:xfrm>
            </p:contentPart>
          </mc:Choice>
          <mc:Fallback xmlns="">
            <p:pic>
              <p:nvPicPr>
                <p:cNvPr id="63" name="Freihand 62">
                  <a:extLst>
                    <a:ext uri="{FF2B5EF4-FFF2-40B4-BE49-F238E27FC236}">
                      <a16:creationId xmlns:a16="http://schemas.microsoft.com/office/drawing/2014/main" id="{0FCA53DB-F72F-4B9E-841A-71B7D0925968}"/>
                    </a:ext>
                  </a:extLst>
                </p:cNvPr>
                <p:cNvPicPr/>
                <p:nvPr/>
              </p:nvPicPr>
              <p:blipFill>
                <a:blip r:embed="rId79"/>
                <a:stretch>
                  <a:fillRect/>
                </a:stretch>
              </p:blipFill>
              <p:spPr>
                <a:xfrm>
                  <a:off x="2569042" y="4303112"/>
                  <a:ext cx="74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4" name="Freihand 63">
                  <a:extLst>
                    <a:ext uri="{FF2B5EF4-FFF2-40B4-BE49-F238E27FC236}">
                      <a16:creationId xmlns:a16="http://schemas.microsoft.com/office/drawing/2014/main" id="{60B8BE10-1031-418A-9ACE-506D5DDB7832}"/>
                    </a:ext>
                  </a:extLst>
                </p14:cNvPr>
                <p14:cNvContentPartPr/>
                <p14:nvPr/>
              </p14:nvContentPartPr>
              <p14:xfrm>
                <a:off x="2673802" y="4399952"/>
                <a:ext cx="7920" cy="7920"/>
              </p14:xfrm>
            </p:contentPart>
          </mc:Choice>
          <mc:Fallback xmlns="">
            <p:pic>
              <p:nvPicPr>
                <p:cNvPr id="64" name="Freihand 63">
                  <a:extLst>
                    <a:ext uri="{FF2B5EF4-FFF2-40B4-BE49-F238E27FC236}">
                      <a16:creationId xmlns:a16="http://schemas.microsoft.com/office/drawing/2014/main" id="{60B8BE10-1031-418A-9ACE-506D5DDB7832}"/>
                    </a:ext>
                  </a:extLst>
                </p:cNvPr>
                <p:cNvPicPr/>
                <p:nvPr/>
              </p:nvPicPr>
              <p:blipFill>
                <a:blip r:embed="rId81"/>
                <a:stretch>
                  <a:fillRect/>
                </a:stretch>
              </p:blipFill>
              <p:spPr>
                <a:xfrm>
                  <a:off x="2669482" y="4395632"/>
                  <a:ext cx="16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5" name="Freihand 64">
                  <a:extLst>
                    <a:ext uri="{FF2B5EF4-FFF2-40B4-BE49-F238E27FC236}">
                      <a16:creationId xmlns:a16="http://schemas.microsoft.com/office/drawing/2014/main" id="{A47F35E5-E396-41E4-88B9-63E328FF511A}"/>
                    </a:ext>
                  </a:extLst>
                </p14:cNvPr>
                <p14:cNvContentPartPr/>
                <p14:nvPr/>
              </p14:nvContentPartPr>
              <p14:xfrm>
                <a:off x="2740762" y="4312472"/>
                <a:ext cx="71280" cy="87480"/>
              </p14:xfrm>
            </p:contentPart>
          </mc:Choice>
          <mc:Fallback xmlns="">
            <p:pic>
              <p:nvPicPr>
                <p:cNvPr id="65" name="Freihand 64">
                  <a:extLst>
                    <a:ext uri="{FF2B5EF4-FFF2-40B4-BE49-F238E27FC236}">
                      <a16:creationId xmlns:a16="http://schemas.microsoft.com/office/drawing/2014/main" id="{A47F35E5-E396-41E4-88B9-63E328FF511A}"/>
                    </a:ext>
                  </a:extLst>
                </p:cNvPr>
                <p:cNvPicPr/>
                <p:nvPr/>
              </p:nvPicPr>
              <p:blipFill>
                <a:blip r:embed="rId83"/>
                <a:stretch>
                  <a:fillRect/>
                </a:stretch>
              </p:blipFill>
              <p:spPr>
                <a:xfrm>
                  <a:off x="2736442" y="4308152"/>
                  <a:ext cx="79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6" name="Freihand 65">
                  <a:extLst>
                    <a:ext uri="{FF2B5EF4-FFF2-40B4-BE49-F238E27FC236}">
                      <a16:creationId xmlns:a16="http://schemas.microsoft.com/office/drawing/2014/main" id="{1CCD5A44-7E1E-4BFB-A395-D4813218B167}"/>
                    </a:ext>
                  </a:extLst>
                </p14:cNvPr>
                <p14:cNvContentPartPr/>
                <p14:nvPr/>
              </p14:nvContentPartPr>
              <p14:xfrm>
                <a:off x="2824282" y="4296992"/>
                <a:ext cx="99360" cy="112320"/>
              </p14:xfrm>
            </p:contentPart>
          </mc:Choice>
          <mc:Fallback xmlns="">
            <p:pic>
              <p:nvPicPr>
                <p:cNvPr id="66" name="Freihand 65">
                  <a:extLst>
                    <a:ext uri="{FF2B5EF4-FFF2-40B4-BE49-F238E27FC236}">
                      <a16:creationId xmlns:a16="http://schemas.microsoft.com/office/drawing/2014/main" id="{1CCD5A44-7E1E-4BFB-A395-D4813218B167}"/>
                    </a:ext>
                  </a:extLst>
                </p:cNvPr>
                <p:cNvPicPr/>
                <p:nvPr/>
              </p:nvPicPr>
              <p:blipFill>
                <a:blip r:embed="rId85"/>
                <a:stretch>
                  <a:fillRect/>
                </a:stretch>
              </p:blipFill>
              <p:spPr>
                <a:xfrm>
                  <a:off x="2819962" y="4292672"/>
                  <a:ext cx="108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7" name="Freihand 66">
                  <a:extLst>
                    <a:ext uri="{FF2B5EF4-FFF2-40B4-BE49-F238E27FC236}">
                      <a16:creationId xmlns:a16="http://schemas.microsoft.com/office/drawing/2014/main" id="{C5C45AC7-A9D6-439A-BF6B-2AF0B4FCEFA2}"/>
                    </a:ext>
                  </a:extLst>
                </p14:cNvPr>
                <p14:cNvContentPartPr/>
                <p14:nvPr/>
              </p14:nvContentPartPr>
              <p14:xfrm>
                <a:off x="2911762" y="4244432"/>
                <a:ext cx="77400" cy="129600"/>
              </p14:xfrm>
            </p:contentPart>
          </mc:Choice>
          <mc:Fallback xmlns="">
            <p:pic>
              <p:nvPicPr>
                <p:cNvPr id="67" name="Freihand 66">
                  <a:extLst>
                    <a:ext uri="{FF2B5EF4-FFF2-40B4-BE49-F238E27FC236}">
                      <a16:creationId xmlns:a16="http://schemas.microsoft.com/office/drawing/2014/main" id="{C5C45AC7-A9D6-439A-BF6B-2AF0B4FCEFA2}"/>
                    </a:ext>
                  </a:extLst>
                </p:cNvPr>
                <p:cNvPicPr/>
                <p:nvPr/>
              </p:nvPicPr>
              <p:blipFill>
                <a:blip r:embed="rId87"/>
                <a:stretch>
                  <a:fillRect/>
                </a:stretch>
              </p:blipFill>
              <p:spPr>
                <a:xfrm>
                  <a:off x="2907442" y="4240112"/>
                  <a:ext cx="86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8" name="Freihand 67">
                  <a:extLst>
                    <a:ext uri="{FF2B5EF4-FFF2-40B4-BE49-F238E27FC236}">
                      <a16:creationId xmlns:a16="http://schemas.microsoft.com/office/drawing/2014/main" id="{574D4163-AB09-4978-9EB2-AD0AD1B0BB04}"/>
                    </a:ext>
                  </a:extLst>
                </p14:cNvPr>
                <p14:cNvContentPartPr/>
                <p14:nvPr/>
              </p14:nvContentPartPr>
              <p14:xfrm>
                <a:off x="2943802" y="4325432"/>
                <a:ext cx="100080" cy="63360"/>
              </p14:xfrm>
            </p:contentPart>
          </mc:Choice>
          <mc:Fallback xmlns="">
            <p:pic>
              <p:nvPicPr>
                <p:cNvPr id="68" name="Freihand 67">
                  <a:extLst>
                    <a:ext uri="{FF2B5EF4-FFF2-40B4-BE49-F238E27FC236}">
                      <a16:creationId xmlns:a16="http://schemas.microsoft.com/office/drawing/2014/main" id="{574D4163-AB09-4978-9EB2-AD0AD1B0BB04}"/>
                    </a:ext>
                  </a:extLst>
                </p:cNvPr>
                <p:cNvPicPr/>
                <p:nvPr/>
              </p:nvPicPr>
              <p:blipFill>
                <a:blip r:embed="rId89"/>
                <a:stretch>
                  <a:fillRect/>
                </a:stretch>
              </p:blipFill>
              <p:spPr>
                <a:xfrm>
                  <a:off x="2939482" y="4321112"/>
                  <a:ext cx="108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9" name="Freihand 68">
                  <a:extLst>
                    <a:ext uri="{FF2B5EF4-FFF2-40B4-BE49-F238E27FC236}">
                      <a16:creationId xmlns:a16="http://schemas.microsoft.com/office/drawing/2014/main" id="{A36AB210-2FC6-4CB0-A613-7AEA142AB46D}"/>
                    </a:ext>
                  </a:extLst>
                </p14:cNvPr>
                <p14:cNvContentPartPr/>
                <p14:nvPr/>
              </p14:nvContentPartPr>
              <p14:xfrm>
                <a:off x="3023722" y="4290152"/>
                <a:ext cx="34560" cy="23760"/>
              </p14:xfrm>
            </p:contentPart>
          </mc:Choice>
          <mc:Fallback xmlns="">
            <p:pic>
              <p:nvPicPr>
                <p:cNvPr id="69" name="Freihand 68">
                  <a:extLst>
                    <a:ext uri="{FF2B5EF4-FFF2-40B4-BE49-F238E27FC236}">
                      <a16:creationId xmlns:a16="http://schemas.microsoft.com/office/drawing/2014/main" id="{A36AB210-2FC6-4CB0-A613-7AEA142AB46D}"/>
                    </a:ext>
                  </a:extLst>
                </p:cNvPr>
                <p:cNvPicPr/>
                <p:nvPr/>
              </p:nvPicPr>
              <p:blipFill>
                <a:blip r:embed="rId91"/>
                <a:stretch>
                  <a:fillRect/>
                </a:stretch>
              </p:blipFill>
              <p:spPr>
                <a:xfrm>
                  <a:off x="3019402" y="4285832"/>
                  <a:ext cx="43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0" name="Freihand 69">
                  <a:extLst>
                    <a:ext uri="{FF2B5EF4-FFF2-40B4-BE49-F238E27FC236}">
                      <a16:creationId xmlns:a16="http://schemas.microsoft.com/office/drawing/2014/main" id="{909EA54B-E7D2-41EF-8713-AAF568ED6159}"/>
                    </a:ext>
                  </a:extLst>
                </p14:cNvPr>
                <p14:cNvContentPartPr/>
                <p14:nvPr/>
              </p14:nvContentPartPr>
              <p14:xfrm>
                <a:off x="3048562" y="4312832"/>
                <a:ext cx="53640" cy="92520"/>
              </p14:xfrm>
            </p:contentPart>
          </mc:Choice>
          <mc:Fallback xmlns="">
            <p:pic>
              <p:nvPicPr>
                <p:cNvPr id="70" name="Freihand 69">
                  <a:extLst>
                    <a:ext uri="{FF2B5EF4-FFF2-40B4-BE49-F238E27FC236}">
                      <a16:creationId xmlns:a16="http://schemas.microsoft.com/office/drawing/2014/main" id="{909EA54B-E7D2-41EF-8713-AAF568ED6159}"/>
                    </a:ext>
                  </a:extLst>
                </p:cNvPr>
                <p:cNvPicPr/>
                <p:nvPr/>
              </p:nvPicPr>
              <p:blipFill>
                <a:blip r:embed="rId93"/>
                <a:stretch>
                  <a:fillRect/>
                </a:stretch>
              </p:blipFill>
              <p:spPr>
                <a:xfrm>
                  <a:off x="3044242" y="4308512"/>
                  <a:ext cx="62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 name="Freihand 70">
                  <a:extLst>
                    <a:ext uri="{FF2B5EF4-FFF2-40B4-BE49-F238E27FC236}">
                      <a16:creationId xmlns:a16="http://schemas.microsoft.com/office/drawing/2014/main" id="{D68EE095-87CB-404E-B624-6EEA50FC6B71}"/>
                    </a:ext>
                  </a:extLst>
                </p14:cNvPr>
                <p14:cNvContentPartPr/>
                <p14:nvPr/>
              </p14:nvContentPartPr>
              <p14:xfrm>
                <a:off x="3106882" y="4309232"/>
                <a:ext cx="69480" cy="78120"/>
              </p14:xfrm>
            </p:contentPart>
          </mc:Choice>
          <mc:Fallback xmlns="">
            <p:pic>
              <p:nvPicPr>
                <p:cNvPr id="71" name="Freihand 70">
                  <a:extLst>
                    <a:ext uri="{FF2B5EF4-FFF2-40B4-BE49-F238E27FC236}">
                      <a16:creationId xmlns:a16="http://schemas.microsoft.com/office/drawing/2014/main" id="{D68EE095-87CB-404E-B624-6EEA50FC6B71}"/>
                    </a:ext>
                  </a:extLst>
                </p:cNvPr>
                <p:cNvPicPr/>
                <p:nvPr/>
              </p:nvPicPr>
              <p:blipFill>
                <a:blip r:embed="rId95"/>
                <a:stretch>
                  <a:fillRect/>
                </a:stretch>
              </p:blipFill>
              <p:spPr>
                <a:xfrm>
                  <a:off x="3102562" y="4304912"/>
                  <a:ext cx="78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 name="Freihand 71">
                  <a:extLst>
                    <a:ext uri="{FF2B5EF4-FFF2-40B4-BE49-F238E27FC236}">
                      <a16:creationId xmlns:a16="http://schemas.microsoft.com/office/drawing/2014/main" id="{BC98E0B1-5127-4755-9759-C85A677354EC}"/>
                    </a:ext>
                  </a:extLst>
                </p14:cNvPr>
                <p14:cNvContentPartPr/>
                <p14:nvPr/>
              </p14:nvContentPartPr>
              <p14:xfrm>
                <a:off x="2763442" y="4197272"/>
                <a:ext cx="51120" cy="33840"/>
              </p14:xfrm>
            </p:contentPart>
          </mc:Choice>
          <mc:Fallback xmlns="">
            <p:pic>
              <p:nvPicPr>
                <p:cNvPr id="72" name="Freihand 71">
                  <a:extLst>
                    <a:ext uri="{FF2B5EF4-FFF2-40B4-BE49-F238E27FC236}">
                      <a16:creationId xmlns:a16="http://schemas.microsoft.com/office/drawing/2014/main" id="{BC98E0B1-5127-4755-9759-C85A677354EC}"/>
                    </a:ext>
                  </a:extLst>
                </p:cNvPr>
                <p:cNvPicPr/>
                <p:nvPr/>
              </p:nvPicPr>
              <p:blipFill>
                <a:blip r:embed="rId97"/>
                <a:stretch>
                  <a:fillRect/>
                </a:stretch>
              </p:blipFill>
              <p:spPr>
                <a:xfrm>
                  <a:off x="2759122" y="4192952"/>
                  <a:ext cx="597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Freihand 73">
                  <a:extLst>
                    <a:ext uri="{FF2B5EF4-FFF2-40B4-BE49-F238E27FC236}">
                      <a16:creationId xmlns:a16="http://schemas.microsoft.com/office/drawing/2014/main" id="{7C4E0B35-3F27-40CE-92A0-81A8566D2629}"/>
                    </a:ext>
                  </a:extLst>
                </p14:cNvPr>
                <p14:cNvContentPartPr/>
                <p14:nvPr/>
              </p14:nvContentPartPr>
              <p14:xfrm>
                <a:off x="2495962" y="4496432"/>
                <a:ext cx="70200" cy="91800"/>
              </p14:xfrm>
            </p:contentPart>
          </mc:Choice>
          <mc:Fallback xmlns="">
            <p:pic>
              <p:nvPicPr>
                <p:cNvPr id="74" name="Freihand 73">
                  <a:extLst>
                    <a:ext uri="{FF2B5EF4-FFF2-40B4-BE49-F238E27FC236}">
                      <a16:creationId xmlns:a16="http://schemas.microsoft.com/office/drawing/2014/main" id="{7C4E0B35-3F27-40CE-92A0-81A8566D2629}"/>
                    </a:ext>
                  </a:extLst>
                </p:cNvPr>
                <p:cNvPicPr/>
                <p:nvPr/>
              </p:nvPicPr>
              <p:blipFill>
                <a:blip r:embed="rId99"/>
                <a:stretch>
                  <a:fillRect/>
                </a:stretch>
              </p:blipFill>
              <p:spPr>
                <a:xfrm>
                  <a:off x="2491642" y="4492112"/>
                  <a:ext cx="78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 name="Freihand 74">
                  <a:extLst>
                    <a:ext uri="{FF2B5EF4-FFF2-40B4-BE49-F238E27FC236}">
                      <a16:creationId xmlns:a16="http://schemas.microsoft.com/office/drawing/2014/main" id="{1A46D4CB-5A8D-4545-B700-2DC7BF61152B}"/>
                    </a:ext>
                  </a:extLst>
                </p14:cNvPr>
                <p14:cNvContentPartPr/>
                <p14:nvPr/>
              </p14:nvContentPartPr>
              <p14:xfrm>
                <a:off x="2571922" y="4473392"/>
                <a:ext cx="61200" cy="97560"/>
              </p14:xfrm>
            </p:contentPart>
          </mc:Choice>
          <mc:Fallback xmlns="">
            <p:pic>
              <p:nvPicPr>
                <p:cNvPr id="75" name="Freihand 74">
                  <a:extLst>
                    <a:ext uri="{FF2B5EF4-FFF2-40B4-BE49-F238E27FC236}">
                      <a16:creationId xmlns:a16="http://schemas.microsoft.com/office/drawing/2014/main" id="{1A46D4CB-5A8D-4545-B700-2DC7BF61152B}"/>
                    </a:ext>
                  </a:extLst>
                </p:cNvPr>
                <p:cNvPicPr/>
                <p:nvPr/>
              </p:nvPicPr>
              <p:blipFill>
                <a:blip r:embed="rId101"/>
                <a:stretch>
                  <a:fillRect/>
                </a:stretch>
              </p:blipFill>
              <p:spPr>
                <a:xfrm>
                  <a:off x="2567602" y="4469072"/>
                  <a:ext cx="69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Freihand 75">
                  <a:extLst>
                    <a:ext uri="{FF2B5EF4-FFF2-40B4-BE49-F238E27FC236}">
                      <a16:creationId xmlns:a16="http://schemas.microsoft.com/office/drawing/2014/main" id="{0444103C-02A2-417B-8508-E9C7B9834BC2}"/>
                    </a:ext>
                  </a:extLst>
                </p14:cNvPr>
                <p14:cNvContentPartPr/>
                <p14:nvPr/>
              </p14:nvContentPartPr>
              <p14:xfrm>
                <a:off x="2643202" y="4520912"/>
                <a:ext cx="154080" cy="55080"/>
              </p14:xfrm>
            </p:contentPart>
          </mc:Choice>
          <mc:Fallback xmlns="">
            <p:pic>
              <p:nvPicPr>
                <p:cNvPr id="76" name="Freihand 75">
                  <a:extLst>
                    <a:ext uri="{FF2B5EF4-FFF2-40B4-BE49-F238E27FC236}">
                      <a16:creationId xmlns:a16="http://schemas.microsoft.com/office/drawing/2014/main" id="{0444103C-02A2-417B-8508-E9C7B9834BC2}"/>
                    </a:ext>
                  </a:extLst>
                </p:cNvPr>
                <p:cNvPicPr/>
                <p:nvPr/>
              </p:nvPicPr>
              <p:blipFill>
                <a:blip r:embed="rId103"/>
                <a:stretch>
                  <a:fillRect/>
                </a:stretch>
              </p:blipFill>
              <p:spPr>
                <a:xfrm>
                  <a:off x="2638882" y="4516592"/>
                  <a:ext cx="162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Freihand 76">
                  <a:extLst>
                    <a:ext uri="{FF2B5EF4-FFF2-40B4-BE49-F238E27FC236}">
                      <a16:creationId xmlns:a16="http://schemas.microsoft.com/office/drawing/2014/main" id="{3B1B0C53-8B15-4732-AEB4-895F1120BF2F}"/>
                    </a:ext>
                  </a:extLst>
                </p14:cNvPr>
                <p14:cNvContentPartPr/>
                <p14:nvPr/>
              </p14:nvContentPartPr>
              <p14:xfrm>
                <a:off x="2747962" y="4533512"/>
                <a:ext cx="43920" cy="9000"/>
              </p14:xfrm>
            </p:contentPart>
          </mc:Choice>
          <mc:Fallback xmlns="">
            <p:pic>
              <p:nvPicPr>
                <p:cNvPr id="77" name="Freihand 76">
                  <a:extLst>
                    <a:ext uri="{FF2B5EF4-FFF2-40B4-BE49-F238E27FC236}">
                      <a16:creationId xmlns:a16="http://schemas.microsoft.com/office/drawing/2014/main" id="{3B1B0C53-8B15-4732-AEB4-895F1120BF2F}"/>
                    </a:ext>
                  </a:extLst>
                </p:cNvPr>
                <p:cNvPicPr/>
                <p:nvPr/>
              </p:nvPicPr>
              <p:blipFill>
                <a:blip r:embed="rId105"/>
                <a:stretch>
                  <a:fillRect/>
                </a:stretch>
              </p:blipFill>
              <p:spPr>
                <a:xfrm>
                  <a:off x="2743642" y="4529192"/>
                  <a:ext cx="525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Freihand 77">
                  <a:extLst>
                    <a:ext uri="{FF2B5EF4-FFF2-40B4-BE49-F238E27FC236}">
                      <a16:creationId xmlns:a16="http://schemas.microsoft.com/office/drawing/2014/main" id="{1C6595F8-1A9E-4C9F-BA4C-2B75D5077F16}"/>
                    </a:ext>
                  </a:extLst>
                </p14:cNvPr>
                <p14:cNvContentPartPr/>
                <p14:nvPr/>
              </p14:nvContentPartPr>
              <p14:xfrm>
                <a:off x="2863882" y="4479152"/>
                <a:ext cx="160200" cy="96120"/>
              </p14:xfrm>
            </p:contentPart>
          </mc:Choice>
          <mc:Fallback xmlns="">
            <p:pic>
              <p:nvPicPr>
                <p:cNvPr id="78" name="Freihand 77">
                  <a:extLst>
                    <a:ext uri="{FF2B5EF4-FFF2-40B4-BE49-F238E27FC236}">
                      <a16:creationId xmlns:a16="http://schemas.microsoft.com/office/drawing/2014/main" id="{1C6595F8-1A9E-4C9F-BA4C-2B75D5077F16}"/>
                    </a:ext>
                  </a:extLst>
                </p:cNvPr>
                <p:cNvPicPr/>
                <p:nvPr/>
              </p:nvPicPr>
              <p:blipFill>
                <a:blip r:embed="rId107"/>
                <a:stretch>
                  <a:fillRect/>
                </a:stretch>
              </p:blipFill>
              <p:spPr>
                <a:xfrm>
                  <a:off x="2859562" y="4474832"/>
                  <a:ext cx="168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9" name="Freihand 78">
                  <a:extLst>
                    <a:ext uri="{FF2B5EF4-FFF2-40B4-BE49-F238E27FC236}">
                      <a16:creationId xmlns:a16="http://schemas.microsoft.com/office/drawing/2014/main" id="{DC00A5A9-ABF9-47B1-A777-7EED8E098A69}"/>
                    </a:ext>
                  </a:extLst>
                </p14:cNvPr>
                <p14:cNvContentPartPr/>
                <p14:nvPr/>
              </p14:nvContentPartPr>
              <p14:xfrm>
                <a:off x="3039202" y="4500392"/>
                <a:ext cx="52560" cy="66960"/>
              </p14:xfrm>
            </p:contentPart>
          </mc:Choice>
          <mc:Fallback xmlns="">
            <p:pic>
              <p:nvPicPr>
                <p:cNvPr id="79" name="Freihand 78">
                  <a:extLst>
                    <a:ext uri="{FF2B5EF4-FFF2-40B4-BE49-F238E27FC236}">
                      <a16:creationId xmlns:a16="http://schemas.microsoft.com/office/drawing/2014/main" id="{DC00A5A9-ABF9-47B1-A777-7EED8E098A69}"/>
                    </a:ext>
                  </a:extLst>
                </p:cNvPr>
                <p:cNvPicPr/>
                <p:nvPr/>
              </p:nvPicPr>
              <p:blipFill>
                <a:blip r:embed="rId109"/>
                <a:stretch>
                  <a:fillRect/>
                </a:stretch>
              </p:blipFill>
              <p:spPr>
                <a:xfrm>
                  <a:off x="3034882" y="4496072"/>
                  <a:ext cx="61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Freihand 80">
                  <a:extLst>
                    <a:ext uri="{FF2B5EF4-FFF2-40B4-BE49-F238E27FC236}">
                      <a16:creationId xmlns:a16="http://schemas.microsoft.com/office/drawing/2014/main" id="{704AF8F7-CA53-4AFD-A113-2AFF0E3F2181}"/>
                    </a:ext>
                  </a:extLst>
                </p14:cNvPr>
                <p14:cNvContentPartPr/>
                <p14:nvPr/>
              </p14:nvContentPartPr>
              <p14:xfrm>
                <a:off x="2488762" y="4620272"/>
                <a:ext cx="57960" cy="108000"/>
              </p14:xfrm>
            </p:contentPart>
          </mc:Choice>
          <mc:Fallback xmlns="">
            <p:pic>
              <p:nvPicPr>
                <p:cNvPr id="81" name="Freihand 80">
                  <a:extLst>
                    <a:ext uri="{FF2B5EF4-FFF2-40B4-BE49-F238E27FC236}">
                      <a16:creationId xmlns:a16="http://schemas.microsoft.com/office/drawing/2014/main" id="{704AF8F7-CA53-4AFD-A113-2AFF0E3F2181}"/>
                    </a:ext>
                  </a:extLst>
                </p:cNvPr>
                <p:cNvPicPr/>
                <p:nvPr/>
              </p:nvPicPr>
              <p:blipFill>
                <a:blip r:embed="rId111"/>
                <a:stretch>
                  <a:fillRect/>
                </a:stretch>
              </p:blipFill>
              <p:spPr>
                <a:xfrm>
                  <a:off x="2484442" y="4615952"/>
                  <a:ext cx="66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Freihand 81">
                  <a:extLst>
                    <a:ext uri="{FF2B5EF4-FFF2-40B4-BE49-F238E27FC236}">
                      <a16:creationId xmlns:a16="http://schemas.microsoft.com/office/drawing/2014/main" id="{EEA2924D-2D12-468F-9561-216F4B732D9B}"/>
                    </a:ext>
                  </a:extLst>
                </p14:cNvPr>
                <p14:cNvContentPartPr/>
                <p14:nvPr/>
              </p14:nvContentPartPr>
              <p14:xfrm>
                <a:off x="2560762" y="4650512"/>
                <a:ext cx="66600" cy="72360"/>
              </p14:xfrm>
            </p:contentPart>
          </mc:Choice>
          <mc:Fallback xmlns="">
            <p:pic>
              <p:nvPicPr>
                <p:cNvPr id="82" name="Freihand 81">
                  <a:extLst>
                    <a:ext uri="{FF2B5EF4-FFF2-40B4-BE49-F238E27FC236}">
                      <a16:creationId xmlns:a16="http://schemas.microsoft.com/office/drawing/2014/main" id="{EEA2924D-2D12-468F-9561-216F4B732D9B}"/>
                    </a:ext>
                  </a:extLst>
                </p:cNvPr>
                <p:cNvPicPr/>
                <p:nvPr/>
              </p:nvPicPr>
              <p:blipFill>
                <a:blip r:embed="rId113"/>
                <a:stretch>
                  <a:fillRect/>
                </a:stretch>
              </p:blipFill>
              <p:spPr>
                <a:xfrm>
                  <a:off x="2556442" y="4646192"/>
                  <a:ext cx="75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Freihand 82">
                  <a:extLst>
                    <a:ext uri="{FF2B5EF4-FFF2-40B4-BE49-F238E27FC236}">
                      <a16:creationId xmlns:a16="http://schemas.microsoft.com/office/drawing/2014/main" id="{09FDF527-F8BB-44E7-882D-C23F4BE7D6CD}"/>
                    </a:ext>
                  </a:extLst>
                </p14:cNvPr>
                <p14:cNvContentPartPr/>
                <p14:nvPr/>
              </p14:nvContentPartPr>
              <p14:xfrm>
                <a:off x="2603602" y="4608392"/>
                <a:ext cx="50040" cy="112680"/>
              </p14:xfrm>
            </p:contentPart>
          </mc:Choice>
          <mc:Fallback xmlns="">
            <p:pic>
              <p:nvPicPr>
                <p:cNvPr id="83" name="Freihand 82">
                  <a:extLst>
                    <a:ext uri="{FF2B5EF4-FFF2-40B4-BE49-F238E27FC236}">
                      <a16:creationId xmlns:a16="http://schemas.microsoft.com/office/drawing/2014/main" id="{09FDF527-F8BB-44E7-882D-C23F4BE7D6CD}"/>
                    </a:ext>
                  </a:extLst>
                </p:cNvPr>
                <p:cNvPicPr/>
                <p:nvPr/>
              </p:nvPicPr>
              <p:blipFill>
                <a:blip r:embed="rId115"/>
                <a:stretch>
                  <a:fillRect/>
                </a:stretch>
              </p:blipFill>
              <p:spPr>
                <a:xfrm>
                  <a:off x="2599282" y="4604072"/>
                  <a:ext cx="58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Freihand 83">
                  <a:extLst>
                    <a:ext uri="{FF2B5EF4-FFF2-40B4-BE49-F238E27FC236}">
                      <a16:creationId xmlns:a16="http://schemas.microsoft.com/office/drawing/2014/main" id="{3222CCCB-4D26-4E8E-A669-94ECCC3C4304}"/>
                    </a:ext>
                  </a:extLst>
                </p14:cNvPr>
                <p14:cNvContentPartPr/>
                <p14:nvPr/>
              </p14:nvContentPartPr>
              <p14:xfrm>
                <a:off x="2690722" y="4667072"/>
                <a:ext cx="39600" cy="57960"/>
              </p14:xfrm>
            </p:contentPart>
          </mc:Choice>
          <mc:Fallback xmlns="">
            <p:pic>
              <p:nvPicPr>
                <p:cNvPr id="84" name="Freihand 83">
                  <a:extLst>
                    <a:ext uri="{FF2B5EF4-FFF2-40B4-BE49-F238E27FC236}">
                      <a16:creationId xmlns:a16="http://schemas.microsoft.com/office/drawing/2014/main" id="{3222CCCB-4D26-4E8E-A669-94ECCC3C4304}"/>
                    </a:ext>
                  </a:extLst>
                </p:cNvPr>
                <p:cNvPicPr/>
                <p:nvPr/>
              </p:nvPicPr>
              <p:blipFill>
                <a:blip r:embed="rId117"/>
                <a:stretch>
                  <a:fillRect/>
                </a:stretch>
              </p:blipFill>
              <p:spPr>
                <a:xfrm>
                  <a:off x="2686402" y="4662752"/>
                  <a:ext cx="48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Freihand 84">
                  <a:extLst>
                    <a:ext uri="{FF2B5EF4-FFF2-40B4-BE49-F238E27FC236}">
                      <a16:creationId xmlns:a16="http://schemas.microsoft.com/office/drawing/2014/main" id="{9B336E5A-1540-4782-8308-234AADD18F3F}"/>
                    </a:ext>
                  </a:extLst>
                </p14:cNvPr>
                <p14:cNvContentPartPr/>
                <p14:nvPr/>
              </p14:nvContentPartPr>
              <p14:xfrm>
                <a:off x="2742202" y="4636472"/>
                <a:ext cx="56880" cy="69480"/>
              </p14:xfrm>
            </p:contentPart>
          </mc:Choice>
          <mc:Fallback xmlns="">
            <p:pic>
              <p:nvPicPr>
                <p:cNvPr id="85" name="Freihand 84">
                  <a:extLst>
                    <a:ext uri="{FF2B5EF4-FFF2-40B4-BE49-F238E27FC236}">
                      <a16:creationId xmlns:a16="http://schemas.microsoft.com/office/drawing/2014/main" id="{9B336E5A-1540-4782-8308-234AADD18F3F}"/>
                    </a:ext>
                  </a:extLst>
                </p:cNvPr>
                <p:cNvPicPr/>
                <p:nvPr/>
              </p:nvPicPr>
              <p:blipFill>
                <a:blip r:embed="rId119"/>
                <a:stretch>
                  <a:fillRect/>
                </a:stretch>
              </p:blipFill>
              <p:spPr>
                <a:xfrm>
                  <a:off x="2737882" y="4632152"/>
                  <a:ext cx="65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Freihand 85">
                  <a:extLst>
                    <a:ext uri="{FF2B5EF4-FFF2-40B4-BE49-F238E27FC236}">
                      <a16:creationId xmlns:a16="http://schemas.microsoft.com/office/drawing/2014/main" id="{C14EB456-DB64-42B0-BEB1-2E7A827880CF}"/>
                    </a:ext>
                  </a:extLst>
                </p14:cNvPr>
                <p14:cNvContentPartPr/>
                <p14:nvPr/>
              </p14:nvContentPartPr>
              <p14:xfrm>
                <a:off x="2858482" y="4655552"/>
                <a:ext cx="59760" cy="72720"/>
              </p14:xfrm>
            </p:contentPart>
          </mc:Choice>
          <mc:Fallback xmlns="">
            <p:pic>
              <p:nvPicPr>
                <p:cNvPr id="86" name="Freihand 85">
                  <a:extLst>
                    <a:ext uri="{FF2B5EF4-FFF2-40B4-BE49-F238E27FC236}">
                      <a16:creationId xmlns:a16="http://schemas.microsoft.com/office/drawing/2014/main" id="{C14EB456-DB64-42B0-BEB1-2E7A827880CF}"/>
                    </a:ext>
                  </a:extLst>
                </p:cNvPr>
                <p:cNvPicPr/>
                <p:nvPr/>
              </p:nvPicPr>
              <p:blipFill>
                <a:blip r:embed="rId121"/>
                <a:stretch>
                  <a:fillRect/>
                </a:stretch>
              </p:blipFill>
              <p:spPr>
                <a:xfrm>
                  <a:off x="2854162" y="4651232"/>
                  <a:ext cx="68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Freihand 86">
                  <a:extLst>
                    <a:ext uri="{FF2B5EF4-FFF2-40B4-BE49-F238E27FC236}">
                      <a16:creationId xmlns:a16="http://schemas.microsoft.com/office/drawing/2014/main" id="{31ED665E-33EE-42E3-AF5C-65A8193F377E}"/>
                    </a:ext>
                  </a:extLst>
                </p14:cNvPr>
                <p14:cNvContentPartPr/>
                <p14:nvPr/>
              </p14:nvContentPartPr>
              <p14:xfrm>
                <a:off x="2932642" y="4668872"/>
                <a:ext cx="105480" cy="40320"/>
              </p14:xfrm>
            </p:contentPart>
          </mc:Choice>
          <mc:Fallback xmlns="">
            <p:pic>
              <p:nvPicPr>
                <p:cNvPr id="87" name="Freihand 86">
                  <a:extLst>
                    <a:ext uri="{FF2B5EF4-FFF2-40B4-BE49-F238E27FC236}">
                      <a16:creationId xmlns:a16="http://schemas.microsoft.com/office/drawing/2014/main" id="{31ED665E-33EE-42E3-AF5C-65A8193F377E}"/>
                    </a:ext>
                  </a:extLst>
                </p:cNvPr>
                <p:cNvPicPr/>
                <p:nvPr/>
              </p:nvPicPr>
              <p:blipFill>
                <a:blip r:embed="rId123"/>
                <a:stretch>
                  <a:fillRect/>
                </a:stretch>
              </p:blipFill>
              <p:spPr>
                <a:xfrm>
                  <a:off x="2928322" y="4664552"/>
                  <a:ext cx="114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Freihand 87">
                  <a:extLst>
                    <a:ext uri="{FF2B5EF4-FFF2-40B4-BE49-F238E27FC236}">
                      <a16:creationId xmlns:a16="http://schemas.microsoft.com/office/drawing/2014/main" id="{9CD310DB-4C8D-4852-BEC9-7DED2FC23C44}"/>
                    </a:ext>
                  </a:extLst>
                </p14:cNvPr>
                <p14:cNvContentPartPr/>
                <p14:nvPr/>
              </p14:nvContentPartPr>
              <p14:xfrm>
                <a:off x="3056842" y="4606952"/>
                <a:ext cx="72000" cy="131400"/>
              </p14:xfrm>
            </p:contentPart>
          </mc:Choice>
          <mc:Fallback xmlns="">
            <p:pic>
              <p:nvPicPr>
                <p:cNvPr id="88" name="Freihand 87">
                  <a:extLst>
                    <a:ext uri="{FF2B5EF4-FFF2-40B4-BE49-F238E27FC236}">
                      <a16:creationId xmlns:a16="http://schemas.microsoft.com/office/drawing/2014/main" id="{9CD310DB-4C8D-4852-BEC9-7DED2FC23C44}"/>
                    </a:ext>
                  </a:extLst>
                </p:cNvPr>
                <p:cNvPicPr/>
                <p:nvPr/>
              </p:nvPicPr>
              <p:blipFill>
                <a:blip r:embed="rId125"/>
                <a:stretch>
                  <a:fillRect/>
                </a:stretch>
              </p:blipFill>
              <p:spPr>
                <a:xfrm>
                  <a:off x="3052522" y="4602632"/>
                  <a:ext cx="80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Freihand 88">
                  <a:extLst>
                    <a:ext uri="{FF2B5EF4-FFF2-40B4-BE49-F238E27FC236}">
                      <a16:creationId xmlns:a16="http://schemas.microsoft.com/office/drawing/2014/main" id="{3E74035D-0858-4331-A1DA-4C1601F453A8}"/>
                    </a:ext>
                  </a:extLst>
                </p14:cNvPr>
                <p14:cNvContentPartPr/>
                <p14:nvPr/>
              </p14:nvContentPartPr>
              <p14:xfrm>
                <a:off x="3139282" y="4638992"/>
                <a:ext cx="105120" cy="69480"/>
              </p14:xfrm>
            </p:contentPart>
          </mc:Choice>
          <mc:Fallback xmlns="">
            <p:pic>
              <p:nvPicPr>
                <p:cNvPr id="89" name="Freihand 88">
                  <a:extLst>
                    <a:ext uri="{FF2B5EF4-FFF2-40B4-BE49-F238E27FC236}">
                      <a16:creationId xmlns:a16="http://schemas.microsoft.com/office/drawing/2014/main" id="{3E74035D-0858-4331-A1DA-4C1601F453A8}"/>
                    </a:ext>
                  </a:extLst>
                </p:cNvPr>
                <p:cNvPicPr/>
                <p:nvPr/>
              </p:nvPicPr>
              <p:blipFill>
                <a:blip r:embed="rId127"/>
                <a:stretch>
                  <a:fillRect/>
                </a:stretch>
              </p:blipFill>
              <p:spPr>
                <a:xfrm>
                  <a:off x="3134962" y="4634672"/>
                  <a:ext cx="1137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Freihand 89">
                  <a:extLst>
                    <a:ext uri="{FF2B5EF4-FFF2-40B4-BE49-F238E27FC236}">
                      <a16:creationId xmlns:a16="http://schemas.microsoft.com/office/drawing/2014/main" id="{EAE7B6CE-173A-436E-B30F-3DD896A0221E}"/>
                    </a:ext>
                  </a:extLst>
                </p14:cNvPr>
                <p14:cNvContentPartPr/>
                <p14:nvPr/>
              </p14:nvContentPartPr>
              <p14:xfrm>
                <a:off x="3259162" y="4626032"/>
                <a:ext cx="50760" cy="79920"/>
              </p14:xfrm>
            </p:contentPart>
          </mc:Choice>
          <mc:Fallback xmlns="">
            <p:pic>
              <p:nvPicPr>
                <p:cNvPr id="90" name="Freihand 89">
                  <a:extLst>
                    <a:ext uri="{FF2B5EF4-FFF2-40B4-BE49-F238E27FC236}">
                      <a16:creationId xmlns:a16="http://schemas.microsoft.com/office/drawing/2014/main" id="{EAE7B6CE-173A-436E-B30F-3DD896A0221E}"/>
                    </a:ext>
                  </a:extLst>
                </p:cNvPr>
                <p:cNvPicPr/>
                <p:nvPr/>
              </p:nvPicPr>
              <p:blipFill>
                <a:blip r:embed="rId129"/>
                <a:stretch>
                  <a:fillRect/>
                </a:stretch>
              </p:blipFill>
              <p:spPr>
                <a:xfrm>
                  <a:off x="3254842" y="4621712"/>
                  <a:ext cx="59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Freihand 90">
                  <a:extLst>
                    <a:ext uri="{FF2B5EF4-FFF2-40B4-BE49-F238E27FC236}">
                      <a16:creationId xmlns:a16="http://schemas.microsoft.com/office/drawing/2014/main" id="{B8966F4F-1160-45DF-A2B2-BAD2B20FE48D}"/>
                    </a:ext>
                  </a:extLst>
                </p14:cNvPr>
                <p14:cNvContentPartPr/>
                <p14:nvPr/>
              </p14:nvContentPartPr>
              <p14:xfrm>
                <a:off x="3311002" y="4566992"/>
                <a:ext cx="23400" cy="117000"/>
              </p14:xfrm>
            </p:contentPart>
          </mc:Choice>
          <mc:Fallback xmlns="">
            <p:pic>
              <p:nvPicPr>
                <p:cNvPr id="91" name="Freihand 90">
                  <a:extLst>
                    <a:ext uri="{FF2B5EF4-FFF2-40B4-BE49-F238E27FC236}">
                      <a16:creationId xmlns:a16="http://schemas.microsoft.com/office/drawing/2014/main" id="{B8966F4F-1160-45DF-A2B2-BAD2B20FE48D}"/>
                    </a:ext>
                  </a:extLst>
                </p:cNvPr>
                <p:cNvPicPr/>
                <p:nvPr/>
              </p:nvPicPr>
              <p:blipFill>
                <a:blip r:embed="rId131"/>
                <a:stretch>
                  <a:fillRect/>
                </a:stretch>
              </p:blipFill>
              <p:spPr>
                <a:xfrm>
                  <a:off x="3306682" y="4562672"/>
                  <a:ext cx="32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Freihand 91">
                  <a:extLst>
                    <a:ext uri="{FF2B5EF4-FFF2-40B4-BE49-F238E27FC236}">
                      <a16:creationId xmlns:a16="http://schemas.microsoft.com/office/drawing/2014/main" id="{B16797EF-7CFF-46E4-9874-D945FFA57FAB}"/>
                    </a:ext>
                  </a:extLst>
                </p14:cNvPr>
                <p14:cNvContentPartPr/>
                <p14:nvPr/>
              </p14:nvContentPartPr>
              <p14:xfrm>
                <a:off x="3348802" y="4619192"/>
                <a:ext cx="114120" cy="54000"/>
              </p14:xfrm>
            </p:contentPart>
          </mc:Choice>
          <mc:Fallback xmlns="">
            <p:pic>
              <p:nvPicPr>
                <p:cNvPr id="92" name="Freihand 91">
                  <a:extLst>
                    <a:ext uri="{FF2B5EF4-FFF2-40B4-BE49-F238E27FC236}">
                      <a16:creationId xmlns:a16="http://schemas.microsoft.com/office/drawing/2014/main" id="{B16797EF-7CFF-46E4-9874-D945FFA57FAB}"/>
                    </a:ext>
                  </a:extLst>
                </p:cNvPr>
                <p:cNvPicPr/>
                <p:nvPr/>
              </p:nvPicPr>
              <p:blipFill>
                <a:blip r:embed="rId133"/>
                <a:stretch>
                  <a:fillRect/>
                </a:stretch>
              </p:blipFill>
              <p:spPr>
                <a:xfrm>
                  <a:off x="3344482" y="4614872"/>
                  <a:ext cx="122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4" name="Freihand 93">
                  <a:extLst>
                    <a:ext uri="{FF2B5EF4-FFF2-40B4-BE49-F238E27FC236}">
                      <a16:creationId xmlns:a16="http://schemas.microsoft.com/office/drawing/2014/main" id="{FDB731B1-2179-4F65-9415-52B793E94CCC}"/>
                    </a:ext>
                  </a:extLst>
                </p14:cNvPr>
                <p14:cNvContentPartPr/>
                <p14:nvPr/>
              </p14:nvContentPartPr>
              <p14:xfrm>
                <a:off x="2508202" y="4824032"/>
                <a:ext cx="14400" cy="92520"/>
              </p14:xfrm>
            </p:contentPart>
          </mc:Choice>
          <mc:Fallback xmlns="">
            <p:pic>
              <p:nvPicPr>
                <p:cNvPr id="94" name="Freihand 93">
                  <a:extLst>
                    <a:ext uri="{FF2B5EF4-FFF2-40B4-BE49-F238E27FC236}">
                      <a16:creationId xmlns:a16="http://schemas.microsoft.com/office/drawing/2014/main" id="{FDB731B1-2179-4F65-9415-52B793E94CCC}"/>
                    </a:ext>
                  </a:extLst>
                </p:cNvPr>
                <p:cNvPicPr/>
                <p:nvPr/>
              </p:nvPicPr>
              <p:blipFill>
                <a:blip r:embed="rId135"/>
                <a:stretch>
                  <a:fillRect/>
                </a:stretch>
              </p:blipFill>
              <p:spPr>
                <a:xfrm>
                  <a:off x="2503882" y="4819712"/>
                  <a:ext cx="23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5" name="Freihand 94">
                  <a:extLst>
                    <a:ext uri="{FF2B5EF4-FFF2-40B4-BE49-F238E27FC236}">
                      <a16:creationId xmlns:a16="http://schemas.microsoft.com/office/drawing/2014/main" id="{AC0DF295-7878-4658-908A-80819866195A}"/>
                    </a:ext>
                  </a:extLst>
                </p14:cNvPr>
                <p14:cNvContentPartPr/>
                <p14:nvPr/>
              </p14:nvContentPartPr>
              <p14:xfrm>
                <a:off x="2466442" y="4854992"/>
                <a:ext cx="94680" cy="5760"/>
              </p14:xfrm>
            </p:contentPart>
          </mc:Choice>
          <mc:Fallback xmlns="">
            <p:pic>
              <p:nvPicPr>
                <p:cNvPr id="95" name="Freihand 94">
                  <a:extLst>
                    <a:ext uri="{FF2B5EF4-FFF2-40B4-BE49-F238E27FC236}">
                      <a16:creationId xmlns:a16="http://schemas.microsoft.com/office/drawing/2014/main" id="{AC0DF295-7878-4658-908A-80819866195A}"/>
                    </a:ext>
                  </a:extLst>
                </p:cNvPr>
                <p:cNvPicPr/>
                <p:nvPr/>
              </p:nvPicPr>
              <p:blipFill>
                <a:blip r:embed="rId137"/>
                <a:stretch>
                  <a:fillRect/>
                </a:stretch>
              </p:blipFill>
              <p:spPr>
                <a:xfrm>
                  <a:off x="2462122" y="4850672"/>
                  <a:ext cx="103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6" name="Freihand 95">
                  <a:extLst>
                    <a:ext uri="{FF2B5EF4-FFF2-40B4-BE49-F238E27FC236}">
                      <a16:creationId xmlns:a16="http://schemas.microsoft.com/office/drawing/2014/main" id="{327F310C-82E1-493D-9761-E4FCE4FE380B}"/>
                    </a:ext>
                  </a:extLst>
                </p14:cNvPr>
                <p14:cNvContentPartPr/>
                <p14:nvPr/>
              </p14:nvContentPartPr>
              <p14:xfrm>
                <a:off x="2636722" y="4802432"/>
                <a:ext cx="10800" cy="113760"/>
              </p14:xfrm>
            </p:contentPart>
          </mc:Choice>
          <mc:Fallback xmlns="">
            <p:pic>
              <p:nvPicPr>
                <p:cNvPr id="96" name="Freihand 95">
                  <a:extLst>
                    <a:ext uri="{FF2B5EF4-FFF2-40B4-BE49-F238E27FC236}">
                      <a16:creationId xmlns:a16="http://schemas.microsoft.com/office/drawing/2014/main" id="{327F310C-82E1-493D-9761-E4FCE4FE380B}"/>
                    </a:ext>
                  </a:extLst>
                </p:cNvPr>
                <p:cNvPicPr/>
                <p:nvPr/>
              </p:nvPicPr>
              <p:blipFill>
                <a:blip r:embed="rId139"/>
                <a:stretch>
                  <a:fillRect/>
                </a:stretch>
              </p:blipFill>
              <p:spPr>
                <a:xfrm>
                  <a:off x="2632402" y="4798112"/>
                  <a:ext cx="19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7" name="Freihand 96">
                  <a:extLst>
                    <a:ext uri="{FF2B5EF4-FFF2-40B4-BE49-F238E27FC236}">
                      <a16:creationId xmlns:a16="http://schemas.microsoft.com/office/drawing/2014/main" id="{82BC5363-5A40-47C6-83CB-AEDDF201966D}"/>
                    </a:ext>
                  </a:extLst>
                </p14:cNvPr>
                <p14:cNvContentPartPr/>
                <p14:nvPr/>
              </p14:nvContentPartPr>
              <p14:xfrm>
                <a:off x="2565442" y="4790192"/>
                <a:ext cx="115920" cy="105480"/>
              </p14:xfrm>
            </p:contentPart>
          </mc:Choice>
          <mc:Fallback xmlns="">
            <p:pic>
              <p:nvPicPr>
                <p:cNvPr id="97" name="Freihand 96">
                  <a:extLst>
                    <a:ext uri="{FF2B5EF4-FFF2-40B4-BE49-F238E27FC236}">
                      <a16:creationId xmlns:a16="http://schemas.microsoft.com/office/drawing/2014/main" id="{82BC5363-5A40-47C6-83CB-AEDDF201966D}"/>
                    </a:ext>
                  </a:extLst>
                </p:cNvPr>
                <p:cNvPicPr/>
                <p:nvPr/>
              </p:nvPicPr>
              <p:blipFill>
                <a:blip r:embed="rId141"/>
                <a:stretch>
                  <a:fillRect/>
                </a:stretch>
              </p:blipFill>
              <p:spPr>
                <a:xfrm>
                  <a:off x="2561122" y="4785872"/>
                  <a:ext cx="124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8" name="Freihand 97">
                  <a:extLst>
                    <a:ext uri="{FF2B5EF4-FFF2-40B4-BE49-F238E27FC236}">
                      <a16:creationId xmlns:a16="http://schemas.microsoft.com/office/drawing/2014/main" id="{A6B917F0-C161-464E-ACBF-ACF6293C4B18}"/>
                    </a:ext>
                  </a:extLst>
                </p14:cNvPr>
                <p14:cNvContentPartPr/>
                <p14:nvPr/>
              </p14:nvContentPartPr>
              <p14:xfrm>
                <a:off x="2688202" y="4826912"/>
                <a:ext cx="46800" cy="69120"/>
              </p14:xfrm>
            </p:contentPart>
          </mc:Choice>
          <mc:Fallback xmlns="">
            <p:pic>
              <p:nvPicPr>
                <p:cNvPr id="98" name="Freihand 97">
                  <a:extLst>
                    <a:ext uri="{FF2B5EF4-FFF2-40B4-BE49-F238E27FC236}">
                      <a16:creationId xmlns:a16="http://schemas.microsoft.com/office/drawing/2014/main" id="{A6B917F0-C161-464E-ACBF-ACF6293C4B18}"/>
                    </a:ext>
                  </a:extLst>
                </p:cNvPr>
                <p:cNvPicPr/>
                <p:nvPr/>
              </p:nvPicPr>
              <p:blipFill>
                <a:blip r:embed="rId143"/>
                <a:stretch>
                  <a:fillRect/>
                </a:stretch>
              </p:blipFill>
              <p:spPr>
                <a:xfrm>
                  <a:off x="2683882" y="4822592"/>
                  <a:ext cx="55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9" name="Freihand 98">
                  <a:extLst>
                    <a:ext uri="{FF2B5EF4-FFF2-40B4-BE49-F238E27FC236}">
                      <a16:creationId xmlns:a16="http://schemas.microsoft.com/office/drawing/2014/main" id="{83233DF9-6C3D-41E5-A878-F7BE0FAC9417}"/>
                    </a:ext>
                  </a:extLst>
                </p14:cNvPr>
                <p14:cNvContentPartPr/>
                <p14:nvPr/>
              </p14:nvContentPartPr>
              <p14:xfrm>
                <a:off x="2744002" y="4839152"/>
                <a:ext cx="102240" cy="54000"/>
              </p14:xfrm>
            </p:contentPart>
          </mc:Choice>
          <mc:Fallback xmlns="">
            <p:pic>
              <p:nvPicPr>
                <p:cNvPr id="99" name="Freihand 98">
                  <a:extLst>
                    <a:ext uri="{FF2B5EF4-FFF2-40B4-BE49-F238E27FC236}">
                      <a16:creationId xmlns:a16="http://schemas.microsoft.com/office/drawing/2014/main" id="{83233DF9-6C3D-41E5-A878-F7BE0FAC9417}"/>
                    </a:ext>
                  </a:extLst>
                </p:cNvPr>
                <p:cNvPicPr/>
                <p:nvPr/>
              </p:nvPicPr>
              <p:blipFill>
                <a:blip r:embed="rId145"/>
                <a:stretch>
                  <a:fillRect/>
                </a:stretch>
              </p:blipFill>
              <p:spPr>
                <a:xfrm>
                  <a:off x="2739682" y="4834832"/>
                  <a:ext cx="110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0" name="Freihand 99">
                  <a:extLst>
                    <a:ext uri="{FF2B5EF4-FFF2-40B4-BE49-F238E27FC236}">
                      <a16:creationId xmlns:a16="http://schemas.microsoft.com/office/drawing/2014/main" id="{501B1370-8EA5-4DD1-BA4A-596BD8323FBB}"/>
                    </a:ext>
                  </a:extLst>
                </p14:cNvPr>
                <p14:cNvContentPartPr/>
                <p14:nvPr/>
              </p14:nvContentPartPr>
              <p14:xfrm>
                <a:off x="2903122" y="4776872"/>
                <a:ext cx="10440" cy="148320"/>
              </p14:xfrm>
            </p:contentPart>
          </mc:Choice>
          <mc:Fallback xmlns="">
            <p:pic>
              <p:nvPicPr>
                <p:cNvPr id="100" name="Freihand 99">
                  <a:extLst>
                    <a:ext uri="{FF2B5EF4-FFF2-40B4-BE49-F238E27FC236}">
                      <a16:creationId xmlns:a16="http://schemas.microsoft.com/office/drawing/2014/main" id="{501B1370-8EA5-4DD1-BA4A-596BD8323FBB}"/>
                    </a:ext>
                  </a:extLst>
                </p:cNvPr>
                <p:cNvPicPr/>
                <p:nvPr/>
              </p:nvPicPr>
              <p:blipFill>
                <a:blip r:embed="rId147"/>
                <a:stretch>
                  <a:fillRect/>
                </a:stretch>
              </p:blipFill>
              <p:spPr>
                <a:xfrm>
                  <a:off x="2898802" y="4772552"/>
                  <a:ext cx="19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Freihand 100">
                  <a:extLst>
                    <a:ext uri="{FF2B5EF4-FFF2-40B4-BE49-F238E27FC236}">
                      <a16:creationId xmlns:a16="http://schemas.microsoft.com/office/drawing/2014/main" id="{95E46708-C703-4EC0-8115-CA32397BC0BF}"/>
                    </a:ext>
                  </a:extLst>
                </p14:cNvPr>
                <p14:cNvContentPartPr/>
                <p14:nvPr/>
              </p14:nvContentPartPr>
              <p14:xfrm>
                <a:off x="2992762" y="4808192"/>
                <a:ext cx="16200" cy="98640"/>
              </p14:xfrm>
            </p:contentPart>
          </mc:Choice>
          <mc:Fallback xmlns="">
            <p:pic>
              <p:nvPicPr>
                <p:cNvPr id="101" name="Freihand 100">
                  <a:extLst>
                    <a:ext uri="{FF2B5EF4-FFF2-40B4-BE49-F238E27FC236}">
                      <a16:creationId xmlns:a16="http://schemas.microsoft.com/office/drawing/2014/main" id="{95E46708-C703-4EC0-8115-CA32397BC0BF}"/>
                    </a:ext>
                  </a:extLst>
                </p:cNvPr>
                <p:cNvPicPr/>
                <p:nvPr/>
              </p:nvPicPr>
              <p:blipFill>
                <a:blip r:embed="rId149"/>
                <a:stretch>
                  <a:fillRect/>
                </a:stretch>
              </p:blipFill>
              <p:spPr>
                <a:xfrm>
                  <a:off x="2988442" y="4803872"/>
                  <a:ext cx="24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2" name="Freihand 101">
                  <a:extLst>
                    <a:ext uri="{FF2B5EF4-FFF2-40B4-BE49-F238E27FC236}">
                      <a16:creationId xmlns:a16="http://schemas.microsoft.com/office/drawing/2014/main" id="{D8CE33C6-D25A-4BB4-BDF9-8AC8C1A2D161}"/>
                    </a:ext>
                  </a:extLst>
                </p14:cNvPr>
                <p14:cNvContentPartPr/>
                <p14:nvPr/>
              </p14:nvContentPartPr>
              <p14:xfrm>
                <a:off x="2954242" y="4855352"/>
                <a:ext cx="88920" cy="39600"/>
              </p14:xfrm>
            </p:contentPart>
          </mc:Choice>
          <mc:Fallback xmlns="">
            <p:pic>
              <p:nvPicPr>
                <p:cNvPr id="102" name="Freihand 101">
                  <a:extLst>
                    <a:ext uri="{FF2B5EF4-FFF2-40B4-BE49-F238E27FC236}">
                      <a16:creationId xmlns:a16="http://schemas.microsoft.com/office/drawing/2014/main" id="{D8CE33C6-D25A-4BB4-BDF9-8AC8C1A2D161}"/>
                    </a:ext>
                  </a:extLst>
                </p:cNvPr>
                <p:cNvPicPr/>
                <p:nvPr/>
              </p:nvPicPr>
              <p:blipFill>
                <a:blip r:embed="rId151"/>
                <a:stretch>
                  <a:fillRect/>
                </a:stretch>
              </p:blipFill>
              <p:spPr>
                <a:xfrm>
                  <a:off x="2949922" y="4851032"/>
                  <a:ext cx="975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3" name="Freihand 102">
                  <a:extLst>
                    <a:ext uri="{FF2B5EF4-FFF2-40B4-BE49-F238E27FC236}">
                      <a16:creationId xmlns:a16="http://schemas.microsoft.com/office/drawing/2014/main" id="{EB0C1F08-0FCB-4ECB-9FCF-AC0DBAB3A78A}"/>
                    </a:ext>
                  </a:extLst>
                </p14:cNvPr>
                <p14:cNvContentPartPr/>
                <p14:nvPr/>
              </p14:nvContentPartPr>
              <p14:xfrm>
                <a:off x="2941282" y="4785512"/>
                <a:ext cx="86400" cy="5040"/>
              </p14:xfrm>
            </p:contentPart>
          </mc:Choice>
          <mc:Fallback xmlns="">
            <p:pic>
              <p:nvPicPr>
                <p:cNvPr id="103" name="Freihand 102">
                  <a:extLst>
                    <a:ext uri="{FF2B5EF4-FFF2-40B4-BE49-F238E27FC236}">
                      <a16:creationId xmlns:a16="http://schemas.microsoft.com/office/drawing/2014/main" id="{EB0C1F08-0FCB-4ECB-9FCF-AC0DBAB3A78A}"/>
                    </a:ext>
                  </a:extLst>
                </p:cNvPr>
                <p:cNvPicPr/>
                <p:nvPr/>
              </p:nvPicPr>
              <p:blipFill>
                <a:blip r:embed="rId153"/>
                <a:stretch>
                  <a:fillRect/>
                </a:stretch>
              </p:blipFill>
              <p:spPr>
                <a:xfrm>
                  <a:off x="2936962" y="4781192"/>
                  <a:ext cx="950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Freihand 103">
                  <a:extLst>
                    <a:ext uri="{FF2B5EF4-FFF2-40B4-BE49-F238E27FC236}">
                      <a16:creationId xmlns:a16="http://schemas.microsoft.com/office/drawing/2014/main" id="{CB0DDD6E-F6A8-46B5-B018-410FC4689A13}"/>
                    </a:ext>
                  </a:extLst>
                </p14:cNvPr>
                <p14:cNvContentPartPr/>
                <p14:nvPr/>
              </p14:nvContentPartPr>
              <p14:xfrm>
                <a:off x="3045322" y="4815392"/>
                <a:ext cx="47160" cy="87480"/>
              </p14:xfrm>
            </p:contentPart>
          </mc:Choice>
          <mc:Fallback xmlns="">
            <p:pic>
              <p:nvPicPr>
                <p:cNvPr id="104" name="Freihand 103">
                  <a:extLst>
                    <a:ext uri="{FF2B5EF4-FFF2-40B4-BE49-F238E27FC236}">
                      <a16:creationId xmlns:a16="http://schemas.microsoft.com/office/drawing/2014/main" id="{CB0DDD6E-F6A8-46B5-B018-410FC4689A13}"/>
                    </a:ext>
                  </a:extLst>
                </p:cNvPr>
                <p:cNvPicPr/>
                <p:nvPr/>
              </p:nvPicPr>
              <p:blipFill>
                <a:blip r:embed="rId155"/>
                <a:stretch>
                  <a:fillRect/>
                </a:stretch>
              </p:blipFill>
              <p:spPr>
                <a:xfrm>
                  <a:off x="3041002" y="4811072"/>
                  <a:ext cx="55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5" name="Freihand 104">
                  <a:extLst>
                    <a:ext uri="{FF2B5EF4-FFF2-40B4-BE49-F238E27FC236}">
                      <a16:creationId xmlns:a16="http://schemas.microsoft.com/office/drawing/2014/main" id="{B4CD7C78-51F6-4F12-82EE-1257189B2885}"/>
                    </a:ext>
                  </a:extLst>
                </p14:cNvPr>
                <p14:cNvContentPartPr/>
                <p14:nvPr/>
              </p14:nvContentPartPr>
              <p14:xfrm>
                <a:off x="3114082" y="4819352"/>
                <a:ext cx="69480" cy="59760"/>
              </p14:xfrm>
            </p:contentPart>
          </mc:Choice>
          <mc:Fallback xmlns="">
            <p:pic>
              <p:nvPicPr>
                <p:cNvPr id="105" name="Freihand 104">
                  <a:extLst>
                    <a:ext uri="{FF2B5EF4-FFF2-40B4-BE49-F238E27FC236}">
                      <a16:creationId xmlns:a16="http://schemas.microsoft.com/office/drawing/2014/main" id="{B4CD7C78-51F6-4F12-82EE-1257189B2885}"/>
                    </a:ext>
                  </a:extLst>
                </p:cNvPr>
                <p:cNvPicPr/>
                <p:nvPr/>
              </p:nvPicPr>
              <p:blipFill>
                <a:blip r:embed="rId157"/>
                <a:stretch>
                  <a:fillRect/>
                </a:stretch>
              </p:blipFill>
              <p:spPr>
                <a:xfrm>
                  <a:off x="3109762" y="4815032"/>
                  <a:ext cx="78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 name="Freihand 105">
                  <a:extLst>
                    <a:ext uri="{FF2B5EF4-FFF2-40B4-BE49-F238E27FC236}">
                      <a16:creationId xmlns:a16="http://schemas.microsoft.com/office/drawing/2014/main" id="{6E5935B4-1FEB-4BB1-9EE3-5F7E2436CFFF}"/>
                    </a:ext>
                  </a:extLst>
                </p14:cNvPr>
                <p14:cNvContentPartPr/>
                <p14:nvPr/>
              </p14:nvContentPartPr>
              <p14:xfrm>
                <a:off x="3197242" y="4753832"/>
                <a:ext cx="75600" cy="114840"/>
              </p14:xfrm>
            </p:contentPart>
          </mc:Choice>
          <mc:Fallback xmlns="">
            <p:pic>
              <p:nvPicPr>
                <p:cNvPr id="106" name="Freihand 105">
                  <a:extLst>
                    <a:ext uri="{FF2B5EF4-FFF2-40B4-BE49-F238E27FC236}">
                      <a16:creationId xmlns:a16="http://schemas.microsoft.com/office/drawing/2014/main" id="{6E5935B4-1FEB-4BB1-9EE3-5F7E2436CFFF}"/>
                    </a:ext>
                  </a:extLst>
                </p:cNvPr>
                <p:cNvPicPr/>
                <p:nvPr/>
              </p:nvPicPr>
              <p:blipFill>
                <a:blip r:embed="rId159"/>
                <a:stretch>
                  <a:fillRect/>
                </a:stretch>
              </p:blipFill>
              <p:spPr>
                <a:xfrm>
                  <a:off x="3192922" y="4749512"/>
                  <a:ext cx="84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Freihand 106">
                  <a:extLst>
                    <a:ext uri="{FF2B5EF4-FFF2-40B4-BE49-F238E27FC236}">
                      <a16:creationId xmlns:a16="http://schemas.microsoft.com/office/drawing/2014/main" id="{F518D26A-3CD8-450A-A1A2-4E5021DEFFAC}"/>
                    </a:ext>
                  </a:extLst>
                </p14:cNvPr>
                <p14:cNvContentPartPr/>
                <p14:nvPr/>
              </p14:nvContentPartPr>
              <p14:xfrm>
                <a:off x="3314242" y="4823672"/>
                <a:ext cx="33840" cy="9360"/>
              </p14:xfrm>
            </p:contentPart>
          </mc:Choice>
          <mc:Fallback xmlns="">
            <p:pic>
              <p:nvPicPr>
                <p:cNvPr id="107" name="Freihand 106">
                  <a:extLst>
                    <a:ext uri="{FF2B5EF4-FFF2-40B4-BE49-F238E27FC236}">
                      <a16:creationId xmlns:a16="http://schemas.microsoft.com/office/drawing/2014/main" id="{F518D26A-3CD8-450A-A1A2-4E5021DEFFAC}"/>
                    </a:ext>
                  </a:extLst>
                </p:cNvPr>
                <p:cNvPicPr/>
                <p:nvPr/>
              </p:nvPicPr>
              <p:blipFill>
                <a:blip r:embed="rId161"/>
                <a:stretch>
                  <a:fillRect/>
                </a:stretch>
              </p:blipFill>
              <p:spPr>
                <a:xfrm>
                  <a:off x="3309922" y="4819352"/>
                  <a:ext cx="42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Freihand 107">
                  <a:extLst>
                    <a:ext uri="{FF2B5EF4-FFF2-40B4-BE49-F238E27FC236}">
                      <a16:creationId xmlns:a16="http://schemas.microsoft.com/office/drawing/2014/main" id="{17111384-76AE-4089-990E-DA320208A764}"/>
                    </a:ext>
                  </a:extLst>
                </p14:cNvPr>
                <p14:cNvContentPartPr/>
                <p14:nvPr/>
              </p14:nvContentPartPr>
              <p14:xfrm>
                <a:off x="3382642" y="4722512"/>
                <a:ext cx="57240" cy="137520"/>
              </p14:xfrm>
            </p:contentPart>
          </mc:Choice>
          <mc:Fallback xmlns="">
            <p:pic>
              <p:nvPicPr>
                <p:cNvPr id="108" name="Freihand 107">
                  <a:extLst>
                    <a:ext uri="{FF2B5EF4-FFF2-40B4-BE49-F238E27FC236}">
                      <a16:creationId xmlns:a16="http://schemas.microsoft.com/office/drawing/2014/main" id="{17111384-76AE-4089-990E-DA320208A764}"/>
                    </a:ext>
                  </a:extLst>
                </p:cNvPr>
                <p:cNvPicPr/>
                <p:nvPr/>
              </p:nvPicPr>
              <p:blipFill>
                <a:blip r:embed="rId163"/>
                <a:stretch>
                  <a:fillRect/>
                </a:stretch>
              </p:blipFill>
              <p:spPr>
                <a:xfrm>
                  <a:off x="3378322" y="4718192"/>
                  <a:ext cx="65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9" name="Freihand 108">
                  <a:extLst>
                    <a:ext uri="{FF2B5EF4-FFF2-40B4-BE49-F238E27FC236}">
                      <a16:creationId xmlns:a16="http://schemas.microsoft.com/office/drawing/2014/main" id="{B1558DBC-1ABC-41B4-B8BC-DE3A6B071FD9}"/>
                    </a:ext>
                  </a:extLst>
                </p14:cNvPr>
                <p14:cNvContentPartPr/>
                <p14:nvPr/>
              </p14:nvContentPartPr>
              <p14:xfrm>
                <a:off x="3399562" y="4817192"/>
                <a:ext cx="47520" cy="45000"/>
              </p14:xfrm>
            </p:contentPart>
          </mc:Choice>
          <mc:Fallback xmlns="">
            <p:pic>
              <p:nvPicPr>
                <p:cNvPr id="109" name="Freihand 108">
                  <a:extLst>
                    <a:ext uri="{FF2B5EF4-FFF2-40B4-BE49-F238E27FC236}">
                      <a16:creationId xmlns:a16="http://schemas.microsoft.com/office/drawing/2014/main" id="{B1558DBC-1ABC-41B4-B8BC-DE3A6B071FD9}"/>
                    </a:ext>
                  </a:extLst>
                </p:cNvPr>
                <p:cNvPicPr/>
                <p:nvPr/>
              </p:nvPicPr>
              <p:blipFill>
                <a:blip r:embed="rId165"/>
                <a:stretch>
                  <a:fillRect/>
                </a:stretch>
              </p:blipFill>
              <p:spPr>
                <a:xfrm>
                  <a:off x="3395242" y="4812872"/>
                  <a:ext cx="561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0" name="Freihand 109">
                  <a:extLst>
                    <a:ext uri="{FF2B5EF4-FFF2-40B4-BE49-F238E27FC236}">
                      <a16:creationId xmlns:a16="http://schemas.microsoft.com/office/drawing/2014/main" id="{7CFF864C-EC45-4639-8310-3B3E795D9D6D}"/>
                    </a:ext>
                  </a:extLst>
                </p14:cNvPr>
                <p14:cNvContentPartPr/>
                <p14:nvPr/>
              </p14:nvContentPartPr>
              <p14:xfrm>
                <a:off x="3420802" y="4826912"/>
                <a:ext cx="25200" cy="49320"/>
              </p14:xfrm>
            </p:contentPart>
          </mc:Choice>
          <mc:Fallback xmlns="">
            <p:pic>
              <p:nvPicPr>
                <p:cNvPr id="110" name="Freihand 109">
                  <a:extLst>
                    <a:ext uri="{FF2B5EF4-FFF2-40B4-BE49-F238E27FC236}">
                      <a16:creationId xmlns:a16="http://schemas.microsoft.com/office/drawing/2014/main" id="{7CFF864C-EC45-4639-8310-3B3E795D9D6D}"/>
                    </a:ext>
                  </a:extLst>
                </p:cNvPr>
                <p:cNvPicPr/>
                <p:nvPr/>
              </p:nvPicPr>
              <p:blipFill>
                <a:blip r:embed="rId167"/>
                <a:stretch>
                  <a:fillRect/>
                </a:stretch>
              </p:blipFill>
              <p:spPr>
                <a:xfrm>
                  <a:off x="3416482" y="4822592"/>
                  <a:ext cx="33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1" name="Freihand 110">
                  <a:extLst>
                    <a:ext uri="{FF2B5EF4-FFF2-40B4-BE49-F238E27FC236}">
                      <a16:creationId xmlns:a16="http://schemas.microsoft.com/office/drawing/2014/main" id="{A951D0DD-2128-4C90-9726-2D54EC7CF87C}"/>
                    </a:ext>
                  </a:extLst>
                </p14:cNvPr>
                <p14:cNvContentPartPr/>
                <p14:nvPr/>
              </p14:nvContentPartPr>
              <p14:xfrm>
                <a:off x="3467962" y="4806392"/>
                <a:ext cx="97200" cy="64080"/>
              </p14:xfrm>
            </p:contentPart>
          </mc:Choice>
          <mc:Fallback xmlns="">
            <p:pic>
              <p:nvPicPr>
                <p:cNvPr id="111" name="Freihand 110">
                  <a:extLst>
                    <a:ext uri="{FF2B5EF4-FFF2-40B4-BE49-F238E27FC236}">
                      <a16:creationId xmlns:a16="http://schemas.microsoft.com/office/drawing/2014/main" id="{A951D0DD-2128-4C90-9726-2D54EC7CF87C}"/>
                    </a:ext>
                  </a:extLst>
                </p:cNvPr>
                <p:cNvPicPr/>
                <p:nvPr/>
              </p:nvPicPr>
              <p:blipFill>
                <a:blip r:embed="rId169"/>
                <a:stretch>
                  <a:fillRect/>
                </a:stretch>
              </p:blipFill>
              <p:spPr>
                <a:xfrm>
                  <a:off x="3463642" y="4802072"/>
                  <a:ext cx="105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2" name="Freihand 111">
                  <a:extLst>
                    <a:ext uri="{FF2B5EF4-FFF2-40B4-BE49-F238E27FC236}">
                      <a16:creationId xmlns:a16="http://schemas.microsoft.com/office/drawing/2014/main" id="{CB0EAA61-A6CB-4F89-9266-A70C002D317C}"/>
                    </a:ext>
                  </a:extLst>
                </p14:cNvPr>
                <p14:cNvContentPartPr/>
                <p14:nvPr/>
              </p14:nvContentPartPr>
              <p14:xfrm>
                <a:off x="3559402" y="4806392"/>
                <a:ext cx="52920" cy="136800"/>
              </p14:xfrm>
            </p:contentPart>
          </mc:Choice>
          <mc:Fallback xmlns="">
            <p:pic>
              <p:nvPicPr>
                <p:cNvPr id="112" name="Freihand 111">
                  <a:extLst>
                    <a:ext uri="{FF2B5EF4-FFF2-40B4-BE49-F238E27FC236}">
                      <a16:creationId xmlns:a16="http://schemas.microsoft.com/office/drawing/2014/main" id="{CB0EAA61-A6CB-4F89-9266-A70C002D317C}"/>
                    </a:ext>
                  </a:extLst>
                </p:cNvPr>
                <p:cNvPicPr/>
                <p:nvPr/>
              </p:nvPicPr>
              <p:blipFill>
                <a:blip r:embed="rId171"/>
                <a:stretch>
                  <a:fillRect/>
                </a:stretch>
              </p:blipFill>
              <p:spPr>
                <a:xfrm>
                  <a:off x="3555082" y="4802072"/>
                  <a:ext cx="61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Freihand 112">
                  <a:extLst>
                    <a:ext uri="{FF2B5EF4-FFF2-40B4-BE49-F238E27FC236}">
                      <a16:creationId xmlns:a16="http://schemas.microsoft.com/office/drawing/2014/main" id="{D499460B-F908-43CC-80CA-97F6B66FDF38}"/>
                    </a:ext>
                  </a:extLst>
                </p14:cNvPr>
                <p14:cNvContentPartPr/>
                <p14:nvPr/>
              </p14:nvContentPartPr>
              <p14:xfrm>
                <a:off x="3494242" y="4704152"/>
                <a:ext cx="360" cy="360"/>
              </p14:xfrm>
            </p:contentPart>
          </mc:Choice>
          <mc:Fallback xmlns="">
            <p:pic>
              <p:nvPicPr>
                <p:cNvPr id="113" name="Freihand 112">
                  <a:extLst>
                    <a:ext uri="{FF2B5EF4-FFF2-40B4-BE49-F238E27FC236}">
                      <a16:creationId xmlns:a16="http://schemas.microsoft.com/office/drawing/2014/main" id="{D499460B-F908-43CC-80CA-97F6B66FDF38}"/>
                    </a:ext>
                  </a:extLst>
                </p:cNvPr>
                <p:cNvPicPr/>
                <p:nvPr/>
              </p:nvPicPr>
              <p:blipFill>
                <a:blip r:embed="rId173"/>
                <a:stretch>
                  <a:fillRect/>
                </a:stretch>
              </p:blipFill>
              <p:spPr>
                <a:xfrm>
                  <a:off x="3489922" y="4699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5" name="Freihand 114">
                  <a:extLst>
                    <a:ext uri="{FF2B5EF4-FFF2-40B4-BE49-F238E27FC236}">
                      <a16:creationId xmlns:a16="http://schemas.microsoft.com/office/drawing/2014/main" id="{27756975-3DF1-4942-9EDA-8EFA30CB4E49}"/>
                    </a:ext>
                  </a:extLst>
                </p14:cNvPr>
                <p14:cNvContentPartPr/>
                <p14:nvPr/>
              </p14:nvContentPartPr>
              <p14:xfrm>
                <a:off x="2240722" y="5027072"/>
                <a:ext cx="96120" cy="33480"/>
              </p14:xfrm>
            </p:contentPart>
          </mc:Choice>
          <mc:Fallback xmlns="">
            <p:pic>
              <p:nvPicPr>
                <p:cNvPr id="115" name="Freihand 114">
                  <a:extLst>
                    <a:ext uri="{FF2B5EF4-FFF2-40B4-BE49-F238E27FC236}">
                      <a16:creationId xmlns:a16="http://schemas.microsoft.com/office/drawing/2014/main" id="{27756975-3DF1-4942-9EDA-8EFA30CB4E49}"/>
                    </a:ext>
                  </a:extLst>
                </p:cNvPr>
                <p:cNvPicPr/>
                <p:nvPr/>
              </p:nvPicPr>
              <p:blipFill>
                <a:blip r:embed="rId175"/>
                <a:stretch>
                  <a:fillRect/>
                </a:stretch>
              </p:blipFill>
              <p:spPr>
                <a:xfrm>
                  <a:off x="2236402" y="5022752"/>
                  <a:ext cx="104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6" name="Freihand 115">
                  <a:extLst>
                    <a:ext uri="{FF2B5EF4-FFF2-40B4-BE49-F238E27FC236}">
                      <a16:creationId xmlns:a16="http://schemas.microsoft.com/office/drawing/2014/main" id="{F1E9CC6B-A688-4DA5-8B7C-B6DFC46F505A}"/>
                    </a:ext>
                  </a:extLst>
                </p14:cNvPr>
                <p14:cNvContentPartPr/>
                <p14:nvPr/>
              </p14:nvContentPartPr>
              <p14:xfrm>
                <a:off x="2224882" y="5069552"/>
                <a:ext cx="101160" cy="17640"/>
              </p14:xfrm>
            </p:contentPart>
          </mc:Choice>
          <mc:Fallback xmlns="">
            <p:pic>
              <p:nvPicPr>
                <p:cNvPr id="116" name="Freihand 115">
                  <a:extLst>
                    <a:ext uri="{FF2B5EF4-FFF2-40B4-BE49-F238E27FC236}">
                      <a16:creationId xmlns:a16="http://schemas.microsoft.com/office/drawing/2014/main" id="{F1E9CC6B-A688-4DA5-8B7C-B6DFC46F505A}"/>
                    </a:ext>
                  </a:extLst>
                </p:cNvPr>
                <p:cNvPicPr/>
                <p:nvPr/>
              </p:nvPicPr>
              <p:blipFill>
                <a:blip r:embed="rId177"/>
                <a:stretch>
                  <a:fillRect/>
                </a:stretch>
              </p:blipFill>
              <p:spPr>
                <a:xfrm>
                  <a:off x="2220562" y="5065232"/>
                  <a:ext cx="109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 name="Freihand 116">
                  <a:extLst>
                    <a:ext uri="{FF2B5EF4-FFF2-40B4-BE49-F238E27FC236}">
                      <a16:creationId xmlns:a16="http://schemas.microsoft.com/office/drawing/2014/main" id="{56ECD1A0-2A2A-4D76-88FD-31142E7C49BF}"/>
                    </a:ext>
                  </a:extLst>
                </p14:cNvPr>
                <p14:cNvContentPartPr/>
                <p14:nvPr/>
              </p14:nvContentPartPr>
              <p14:xfrm>
                <a:off x="2310202" y="4990352"/>
                <a:ext cx="89640" cy="133560"/>
              </p14:xfrm>
            </p:contentPart>
          </mc:Choice>
          <mc:Fallback xmlns="">
            <p:pic>
              <p:nvPicPr>
                <p:cNvPr id="117" name="Freihand 116">
                  <a:extLst>
                    <a:ext uri="{FF2B5EF4-FFF2-40B4-BE49-F238E27FC236}">
                      <a16:creationId xmlns:a16="http://schemas.microsoft.com/office/drawing/2014/main" id="{56ECD1A0-2A2A-4D76-88FD-31142E7C49BF}"/>
                    </a:ext>
                  </a:extLst>
                </p:cNvPr>
                <p:cNvPicPr/>
                <p:nvPr/>
              </p:nvPicPr>
              <p:blipFill>
                <a:blip r:embed="rId179"/>
                <a:stretch>
                  <a:fillRect/>
                </a:stretch>
              </p:blipFill>
              <p:spPr>
                <a:xfrm>
                  <a:off x="2305882" y="4986032"/>
                  <a:ext cx="98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8" name="Freihand 117">
                  <a:extLst>
                    <a:ext uri="{FF2B5EF4-FFF2-40B4-BE49-F238E27FC236}">
                      <a16:creationId xmlns:a16="http://schemas.microsoft.com/office/drawing/2014/main" id="{39056648-9746-472A-BC4B-A7BC1404F11C}"/>
                    </a:ext>
                  </a:extLst>
                </p14:cNvPr>
                <p14:cNvContentPartPr/>
                <p14:nvPr/>
              </p14:nvContentPartPr>
              <p14:xfrm>
                <a:off x="2482642" y="4927352"/>
                <a:ext cx="309240" cy="150840"/>
              </p14:xfrm>
            </p:contentPart>
          </mc:Choice>
          <mc:Fallback xmlns="">
            <p:pic>
              <p:nvPicPr>
                <p:cNvPr id="118" name="Freihand 117">
                  <a:extLst>
                    <a:ext uri="{FF2B5EF4-FFF2-40B4-BE49-F238E27FC236}">
                      <a16:creationId xmlns:a16="http://schemas.microsoft.com/office/drawing/2014/main" id="{39056648-9746-472A-BC4B-A7BC1404F11C}"/>
                    </a:ext>
                  </a:extLst>
                </p:cNvPr>
                <p:cNvPicPr/>
                <p:nvPr/>
              </p:nvPicPr>
              <p:blipFill>
                <a:blip r:embed="rId181"/>
                <a:stretch>
                  <a:fillRect/>
                </a:stretch>
              </p:blipFill>
              <p:spPr>
                <a:xfrm>
                  <a:off x="2478322" y="4923032"/>
                  <a:ext cx="317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9" name="Freihand 118">
                  <a:extLst>
                    <a:ext uri="{FF2B5EF4-FFF2-40B4-BE49-F238E27FC236}">
                      <a16:creationId xmlns:a16="http://schemas.microsoft.com/office/drawing/2014/main" id="{18B58B61-2EF0-49E5-852F-5381916D00B8}"/>
                    </a:ext>
                  </a:extLst>
                </p14:cNvPr>
                <p14:cNvContentPartPr/>
                <p14:nvPr/>
              </p14:nvContentPartPr>
              <p14:xfrm>
                <a:off x="2787562" y="4893512"/>
                <a:ext cx="436680" cy="165240"/>
              </p14:xfrm>
            </p:contentPart>
          </mc:Choice>
          <mc:Fallback xmlns="">
            <p:pic>
              <p:nvPicPr>
                <p:cNvPr id="119" name="Freihand 118">
                  <a:extLst>
                    <a:ext uri="{FF2B5EF4-FFF2-40B4-BE49-F238E27FC236}">
                      <a16:creationId xmlns:a16="http://schemas.microsoft.com/office/drawing/2014/main" id="{18B58B61-2EF0-49E5-852F-5381916D00B8}"/>
                    </a:ext>
                  </a:extLst>
                </p:cNvPr>
                <p:cNvPicPr/>
                <p:nvPr/>
              </p:nvPicPr>
              <p:blipFill>
                <a:blip r:embed="rId183"/>
                <a:stretch>
                  <a:fillRect/>
                </a:stretch>
              </p:blipFill>
              <p:spPr>
                <a:xfrm>
                  <a:off x="2783242" y="4889192"/>
                  <a:ext cx="445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0" name="Freihand 119">
                  <a:extLst>
                    <a:ext uri="{FF2B5EF4-FFF2-40B4-BE49-F238E27FC236}">
                      <a16:creationId xmlns:a16="http://schemas.microsoft.com/office/drawing/2014/main" id="{74981002-10B5-45D8-AEA1-F468A84110D6}"/>
                    </a:ext>
                  </a:extLst>
                </p14:cNvPr>
                <p14:cNvContentPartPr/>
                <p14:nvPr/>
              </p14:nvContentPartPr>
              <p14:xfrm>
                <a:off x="3078442" y="4891712"/>
                <a:ext cx="24120" cy="1080"/>
              </p14:xfrm>
            </p:contentPart>
          </mc:Choice>
          <mc:Fallback xmlns="">
            <p:pic>
              <p:nvPicPr>
                <p:cNvPr id="120" name="Freihand 119">
                  <a:extLst>
                    <a:ext uri="{FF2B5EF4-FFF2-40B4-BE49-F238E27FC236}">
                      <a16:creationId xmlns:a16="http://schemas.microsoft.com/office/drawing/2014/main" id="{74981002-10B5-45D8-AEA1-F468A84110D6}"/>
                    </a:ext>
                  </a:extLst>
                </p:cNvPr>
                <p:cNvPicPr/>
                <p:nvPr/>
              </p:nvPicPr>
              <p:blipFill>
                <a:blip r:embed="rId185"/>
                <a:stretch>
                  <a:fillRect/>
                </a:stretch>
              </p:blipFill>
              <p:spPr>
                <a:xfrm>
                  <a:off x="3074122" y="4887392"/>
                  <a:ext cx="327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1" name="Freihand 120">
                  <a:extLst>
                    <a:ext uri="{FF2B5EF4-FFF2-40B4-BE49-F238E27FC236}">
                      <a16:creationId xmlns:a16="http://schemas.microsoft.com/office/drawing/2014/main" id="{B023E513-8C67-4411-B4B6-B6AA5F11A3D8}"/>
                    </a:ext>
                  </a:extLst>
                </p14:cNvPr>
                <p14:cNvContentPartPr/>
                <p14:nvPr/>
              </p14:nvContentPartPr>
              <p14:xfrm>
                <a:off x="2441962" y="5105552"/>
                <a:ext cx="95400" cy="140760"/>
              </p14:xfrm>
            </p:contentPart>
          </mc:Choice>
          <mc:Fallback xmlns="">
            <p:pic>
              <p:nvPicPr>
                <p:cNvPr id="121" name="Freihand 120">
                  <a:extLst>
                    <a:ext uri="{FF2B5EF4-FFF2-40B4-BE49-F238E27FC236}">
                      <a16:creationId xmlns:a16="http://schemas.microsoft.com/office/drawing/2014/main" id="{B023E513-8C67-4411-B4B6-B6AA5F11A3D8}"/>
                    </a:ext>
                  </a:extLst>
                </p:cNvPr>
                <p:cNvPicPr/>
                <p:nvPr/>
              </p:nvPicPr>
              <p:blipFill>
                <a:blip r:embed="rId187"/>
                <a:stretch>
                  <a:fillRect/>
                </a:stretch>
              </p:blipFill>
              <p:spPr>
                <a:xfrm>
                  <a:off x="2437642" y="5101232"/>
                  <a:ext cx="104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2" name="Freihand 121">
                  <a:extLst>
                    <a:ext uri="{FF2B5EF4-FFF2-40B4-BE49-F238E27FC236}">
                      <a16:creationId xmlns:a16="http://schemas.microsoft.com/office/drawing/2014/main" id="{BB3C87C1-4C61-474D-A988-EE95525CBBC8}"/>
                    </a:ext>
                  </a:extLst>
                </p14:cNvPr>
                <p14:cNvContentPartPr/>
                <p14:nvPr/>
              </p14:nvContentPartPr>
              <p14:xfrm>
                <a:off x="2526922" y="5137592"/>
                <a:ext cx="135360" cy="98640"/>
              </p14:xfrm>
            </p:contentPart>
          </mc:Choice>
          <mc:Fallback xmlns="">
            <p:pic>
              <p:nvPicPr>
                <p:cNvPr id="122" name="Freihand 121">
                  <a:extLst>
                    <a:ext uri="{FF2B5EF4-FFF2-40B4-BE49-F238E27FC236}">
                      <a16:creationId xmlns:a16="http://schemas.microsoft.com/office/drawing/2014/main" id="{BB3C87C1-4C61-474D-A988-EE95525CBBC8}"/>
                    </a:ext>
                  </a:extLst>
                </p:cNvPr>
                <p:cNvPicPr/>
                <p:nvPr/>
              </p:nvPicPr>
              <p:blipFill>
                <a:blip r:embed="rId189"/>
                <a:stretch>
                  <a:fillRect/>
                </a:stretch>
              </p:blipFill>
              <p:spPr>
                <a:xfrm>
                  <a:off x="2522602" y="5133272"/>
                  <a:ext cx="144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3" name="Freihand 122">
                  <a:extLst>
                    <a:ext uri="{FF2B5EF4-FFF2-40B4-BE49-F238E27FC236}">
                      <a16:creationId xmlns:a16="http://schemas.microsoft.com/office/drawing/2014/main" id="{CF880FF9-46B9-4A6D-BFB2-A9CB8BB698C8}"/>
                    </a:ext>
                  </a:extLst>
                </p14:cNvPr>
                <p14:cNvContentPartPr/>
                <p14:nvPr/>
              </p14:nvContentPartPr>
              <p14:xfrm>
                <a:off x="2649322" y="5105192"/>
                <a:ext cx="48600" cy="100800"/>
              </p14:xfrm>
            </p:contentPart>
          </mc:Choice>
          <mc:Fallback xmlns="">
            <p:pic>
              <p:nvPicPr>
                <p:cNvPr id="123" name="Freihand 122">
                  <a:extLst>
                    <a:ext uri="{FF2B5EF4-FFF2-40B4-BE49-F238E27FC236}">
                      <a16:creationId xmlns:a16="http://schemas.microsoft.com/office/drawing/2014/main" id="{CF880FF9-46B9-4A6D-BFB2-A9CB8BB698C8}"/>
                    </a:ext>
                  </a:extLst>
                </p:cNvPr>
                <p:cNvPicPr/>
                <p:nvPr/>
              </p:nvPicPr>
              <p:blipFill>
                <a:blip r:embed="rId191"/>
                <a:stretch>
                  <a:fillRect/>
                </a:stretch>
              </p:blipFill>
              <p:spPr>
                <a:xfrm>
                  <a:off x="2645002" y="5100872"/>
                  <a:ext cx="57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4" name="Freihand 123">
                  <a:extLst>
                    <a:ext uri="{FF2B5EF4-FFF2-40B4-BE49-F238E27FC236}">
                      <a16:creationId xmlns:a16="http://schemas.microsoft.com/office/drawing/2014/main" id="{14F4EAAB-07DD-4516-B4DF-2DBF5C2A7472}"/>
                    </a:ext>
                  </a:extLst>
                </p14:cNvPr>
                <p14:cNvContentPartPr/>
                <p14:nvPr/>
              </p14:nvContentPartPr>
              <p14:xfrm>
                <a:off x="2679202" y="5158112"/>
                <a:ext cx="31680" cy="42840"/>
              </p14:xfrm>
            </p:contentPart>
          </mc:Choice>
          <mc:Fallback xmlns="">
            <p:pic>
              <p:nvPicPr>
                <p:cNvPr id="124" name="Freihand 123">
                  <a:extLst>
                    <a:ext uri="{FF2B5EF4-FFF2-40B4-BE49-F238E27FC236}">
                      <a16:creationId xmlns:a16="http://schemas.microsoft.com/office/drawing/2014/main" id="{14F4EAAB-07DD-4516-B4DF-2DBF5C2A7472}"/>
                    </a:ext>
                  </a:extLst>
                </p:cNvPr>
                <p:cNvPicPr/>
                <p:nvPr/>
              </p:nvPicPr>
              <p:blipFill>
                <a:blip r:embed="rId193"/>
                <a:stretch>
                  <a:fillRect/>
                </a:stretch>
              </p:blipFill>
              <p:spPr>
                <a:xfrm>
                  <a:off x="2674882" y="5153792"/>
                  <a:ext cx="40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5" name="Freihand 124">
                  <a:extLst>
                    <a:ext uri="{FF2B5EF4-FFF2-40B4-BE49-F238E27FC236}">
                      <a16:creationId xmlns:a16="http://schemas.microsoft.com/office/drawing/2014/main" id="{6D5D881A-C588-4C6E-AFE3-D6AC567EAD3E}"/>
                    </a:ext>
                  </a:extLst>
                </p14:cNvPr>
                <p14:cNvContentPartPr/>
                <p14:nvPr/>
              </p14:nvContentPartPr>
              <p14:xfrm>
                <a:off x="2728162" y="5160992"/>
                <a:ext cx="77400" cy="52200"/>
              </p14:xfrm>
            </p:contentPart>
          </mc:Choice>
          <mc:Fallback xmlns="">
            <p:pic>
              <p:nvPicPr>
                <p:cNvPr id="125" name="Freihand 124">
                  <a:extLst>
                    <a:ext uri="{FF2B5EF4-FFF2-40B4-BE49-F238E27FC236}">
                      <a16:creationId xmlns:a16="http://schemas.microsoft.com/office/drawing/2014/main" id="{6D5D881A-C588-4C6E-AFE3-D6AC567EAD3E}"/>
                    </a:ext>
                  </a:extLst>
                </p:cNvPr>
                <p:cNvPicPr/>
                <p:nvPr/>
              </p:nvPicPr>
              <p:blipFill>
                <a:blip r:embed="rId195"/>
                <a:stretch>
                  <a:fillRect/>
                </a:stretch>
              </p:blipFill>
              <p:spPr>
                <a:xfrm>
                  <a:off x="2723842" y="5156672"/>
                  <a:ext cx="86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6" name="Freihand 125">
                  <a:extLst>
                    <a:ext uri="{FF2B5EF4-FFF2-40B4-BE49-F238E27FC236}">
                      <a16:creationId xmlns:a16="http://schemas.microsoft.com/office/drawing/2014/main" id="{95A6FECF-352C-4C3F-A656-F873EDE90E38}"/>
                    </a:ext>
                  </a:extLst>
                </p14:cNvPr>
                <p14:cNvContentPartPr/>
                <p14:nvPr/>
              </p14:nvContentPartPr>
              <p14:xfrm>
                <a:off x="2817442" y="5138312"/>
                <a:ext cx="122400" cy="112320"/>
              </p14:xfrm>
            </p:contentPart>
          </mc:Choice>
          <mc:Fallback xmlns="">
            <p:pic>
              <p:nvPicPr>
                <p:cNvPr id="126" name="Freihand 125">
                  <a:extLst>
                    <a:ext uri="{FF2B5EF4-FFF2-40B4-BE49-F238E27FC236}">
                      <a16:creationId xmlns:a16="http://schemas.microsoft.com/office/drawing/2014/main" id="{95A6FECF-352C-4C3F-A656-F873EDE90E38}"/>
                    </a:ext>
                  </a:extLst>
                </p:cNvPr>
                <p:cNvPicPr/>
                <p:nvPr/>
              </p:nvPicPr>
              <p:blipFill>
                <a:blip r:embed="rId197"/>
                <a:stretch>
                  <a:fillRect/>
                </a:stretch>
              </p:blipFill>
              <p:spPr>
                <a:xfrm>
                  <a:off x="2813122" y="5133992"/>
                  <a:ext cx="131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7" name="Freihand 126">
                  <a:extLst>
                    <a:ext uri="{FF2B5EF4-FFF2-40B4-BE49-F238E27FC236}">
                      <a16:creationId xmlns:a16="http://schemas.microsoft.com/office/drawing/2014/main" id="{888E8731-7C3E-4215-A95A-98F614A20977}"/>
                    </a:ext>
                  </a:extLst>
                </p14:cNvPr>
                <p14:cNvContentPartPr/>
                <p14:nvPr/>
              </p14:nvContentPartPr>
              <p14:xfrm>
                <a:off x="2938042" y="5130752"/>
                <a:ext cx="49320" cy="135360"/>
              </p14:xfrm>
            </p:contentPart>
          </mc:Choice>
          <mc:Fallback xmlns="">
            <p:pic>
              <p:nvPicPr>
                <p:cNvPr id="127" name="Freihand 126">
                  <a:extLst>
                    <a:ext uri="{FF2B5EF4-FFF2-40B4-BE49-F238E27FC236}">
                      <a16:creationId xmlns:a16="http://schemas.microsoft.com/office/drawing/2014/main" id="{888E8731-7C3E-4215-A95A-98F614A20977}"/>
                    </a:ext>
                  </a:extLst>
                </p:cNvPr>
                <p:cNvPicPr/>
                <p:nvPr/>
              </p:nvPicPr>
              <p:blipFill>
                <a:blip r:embed="rId199"/>
                <a:stretch>
                  <a:fillRect/>
                </a:stretch>
              </p:blipFill>
              <p:spPr>
                <a:xfrm>
                  <a:off x="2933722" y="5126432"/>
                  <a:ext cx="57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8" name="Freihand 127">
                  <a:extLst>
                    <a:ext uri="{FF2B5EF4-FFF2-40B4-BE49-F238E27FC236}">
                      <a16:creationId xmlns:a16="http://schemas.microsoft.com/office/drawing/2014/main" id="{AD799547-CAAE-4CCA-BA98-9300D88AD264}"/>
                    </a:ext>
                  </a:extLst>
                </p14:cNvPr>
                <p14:cNvContentPartPr/>
                <p14:nvPr/>
              </p14:nvContentPartPr>
              <p14:xfrm>
                <a:off x="3020482" y="5144432"/>
                <a:ext cx="126360" cy="128160"/>
              </p14:xfrm>
            </p:contentPart>
          </mc:Choice>
          <mc:Fallback xmlns="">
            <p:pic>
              <p:nvPicPr>
                <p:cNvPr id="128" name="Freihand 127">
                  <a:extLst>
                    <a:ext uri="{FF2B5EF4-FFF2-40B4-BE49-F238E27FC236}">
                      <a16:creationId xmlns:a16="http://schemas.microsoft.com/office/drawing/2014/main" id="{AD799547-CAAE-4CCA-BA98-9300D88AD264}"/>
                    </a:ext>
                  </a:extLst>
                </p:cNvPr>
                <p:cNvPicPr/>
                <p:nvPr/>
              </p:nvPicPr>
              <p:blipFill>
                <a:blip r:embed="rId201"/>
                <a:stretch>
                  <a:fillRect/>
                </a:stretch>
              </p:blipFill>
              <p:spPr>
                <a:xfrm>
                  <a:off x="3016162" y="5140112"/>
                  <a:ext cx="135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Freihand 128">
                  <a:extLst>
                    <a:ext uri="{FF2B5EF4-FFF2-40B4-BE49-F238E27FC236}">
                      <a16:creationId xmlns:a16="http://schemas.microsoft.com/office/drawing/2014/main" id="{507B5DB7-8FD9-4891-9155-CAD03F2A755D}"/>
                    </a:ext>
                  </a:extLst>
                </p14:cNvPr>
                <p14:cNvContentPartPr/>
                <p14:nvPr/>
              </p14:nvContentPartPr>
              <p14:xfrm>
                <a:off x="3199402" y="5070272"/>
                <a:ext cx="145080" cy="105480"/>
              </p14:xfrm>
            </p:contentPart>
          </mc:Choice>
          <mc:Fallback xmlns="">
            <p:pic>
              <p:nvPicPr>
                <p:cNvPr id="129" name="Freihand 128">
                  <a:extLst>
                    <a:ext uri="{FF2B5EF4-FFF2-40B4-BE49-F238E27FC236}">
                      <a16:creationId xmlns:a16="http://schemas.microsoft.com/office/drawing/2014/main" id="{507B5DB7-8FD9-4891-9155-CAD03F2A755D}"/>
                    </a:ext>
                  </a:extLst>
                </p:cNvPr>
                <p:cNvPicPr/>
                <p:nvPr/>
              </p:nvPicPr>
              <p:blipFill>
                <a:blip r:embed="rId203"/>
                <a:stretch>
                  <a:fillRect/>
                </a:stretch>
              </p:blipFill>
              <p:spPr>
                <a:xfrm>
                  <a:off x="3195082" y="5065952"/>
                  <a:ext cx="153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Freihand 129">
                  <a:extLst>
                    <a:ext uri="{FF2B5EF4-FFF2-40B4-BE49-F238E27FC236}">
                      <a16:creationId xmlns:a16="http://schemas.microsoft.com/office/drawing/2014/main" id="{46794885-09C3-4699-B2D4-FBAF3C217FB8}"/>
                    </a:ext>
                  </a:extLst>
                </p14:cNvPr>
                <p14:cNvContentPartPr/>
                <p14:nvPr/>
              </p14:nvContentPartPr>
              <p14:xfrm>
                <a:off x="3340162" y="5076032"/>
                <a:ext cx="68040" cy="93240"/>
              </p14:xfrm>
            </p:contentPart>
          </mc:Choice>
          <mc:Fallback xmlns="">
            <p:pic>
              <p:nvPicPr>
                <p:cNvPr id="130" name="Freihand 129">
                  <a:extLst>
                    <a:ext uri="{FF2B5EF4-FFF2-40B4-BE49-F238E27FC236}">
                      <a16:creationId xmlns:a16="http://schemas.microsoft.com/office/drawing/2014/main" id="{46794885-09C3-4699-B2D4-FBAF3C217FB8}"/>
                    </a:ext>
                  </a:extLst>
                </p:cNvPr>
                <p:cNvPicPr/>
                <p:nvPr/>
              </p:nvPicPr>
              <p:blipFill>
                <a:blip r:embed="rId205"/>
                <a:stretch>
                  <a:fillRect/>
                </a:stretch>
              </p:blipFill>
              <p:spPr>
                <a:xfrm>
                  <a:off x="3335842" y="5071712"/>
                  <a:ext cx="76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Freihand 130">
                  <a:extLst>
                    <a:ext uri="{FF2B5EF4-FFF2-40B4-BE49-F238E27FC236}">
                      <a16:creationId xmlns:a16="http://schemas.microsoft.com/office/drawing/2014/main" id="{46CE1AE9-7262-4601-8431-95EDE0F50900}"/>
                    </a:ext>
                  </a:extLst>
                </p14:cNvPr>
                <p14:cNvContentPartPr/>
                <p14:nvPr/>
              </p14:nvContentPartPr>
              <p14:xfrm>
                <a:off x="3176362" y="5240912"/>
                <a:ext cx="64080" cy="84600"/>
              </p14:xfrm>
            </p:contentPart>
          </mc:Choice>
          <mc:Fallback xmlns="">
            <p:pic>
              <p:nvPicPr>
                <p:cNvPr id="131" name="Freihand 130">
                  <a:extLst>
                    <a:ext uri="{FF2B5EF4-FFF2-40B4-BE49-F238E27FC236}">
                      <a16:creationId xmlns:a16="http://schemas.microsoft.com/office/drawing/2014/main" id="{46CE1AE9-7262-4601-8431-95EDE0F50900}"/>
                    </a:ext>
                  </a:extLst>
                </p:cNvPr>
                <p:cNvPicPr/>
                <p:nvPr/>
              </p:nvPicPr>
              <p:blipFill>
                <a:blip r:embed="rId207"/>
                <a:stretch>
                  <a:fillRect/>
                </a:stretch>
              </p:blipFill>
              <p:spPr>
                <a:xfrm>
                  <a:off x="3172042" y="5236592"/>
                  <a:ext cx="72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 name="Freihand 131">
                  <a:extLst>
                    <a:ext uri="{FF2B5EF4-FFF2-40B4-BE49-F238E27FC236}">
                      <a16:creationId xmlns:a16="http://schemas.microsoft.com/office/drawing/2014/main" id="{0C8C6E90-F7DE-4EA3-88C6-63A19A54561F}"/>
                    </a:ext>
                  </a:extLst>
                </p14:cNvPr>
                <p14:cNvContentPartPr/>
                <p14:nvPr/>
              </p14:nvContentPartPr>
              <p14:xfrm>
                <a:off x="3256282" y="5212472"/>
                <a:ext cx="70560" cy="106920"/>
              </p14:xfrm>
            </p:contentPart>
          </mc:Choice>
          <mc:Fallback xmlns="">
            <p:pic>
              <p:nvPicPr>
                <p:cNvPr id="132" name="Freihand 131">
                  <a:extLst>
                    <a:ext uri="{FF2B5EF4-FFF2-40B4-BE49-F238E27FC236}">
                      <a16:creationId xmlns:a16="http://schemas.microsoft.com/office/drawing/2014/main" id="{0C8C6E90-F7DE-4EA3-88C6-63A19A54561F}"/>
                    </a:ext>
                  </a:extLst>
                </p:cNvPr>
                <p:cNvPicPr/>
                <p:nvPr/>
              </p:nvPicPr>
              <p:blipFill>
                <a:blip r:embed="rId209"/>
                <a:stretch>
                  <a:fillRect/>
                </a:stretch>
              </p:blipFill>
              <p:spPr>
                <a:xfrm>
                  <a:off x="3251962" y="5208152"/>
                  <a:ext cx="79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3" name="Freihand 132">
                  <a:extLst>
                    <a:ext uri="{FF2B5EF4-FFF2-40B4-BE49-F238E27FC236}">
                      <a16:creationId xmlns:a16="http://schemas.microsoft.com/office/drawing/2014/main" id="{0257F424-EC43-4012-842D-9787444EF91E}"/>
                    </a:ext>
                  </a:extLst>
                </p14:cNvPr>
                <p14:cNvContentPartPr/>
                <p14:nvPr/>
              </p14:nvContentPartPr>
              <p14:xfrm>
                <a:off x="3161242" y="5204552"/>
                <a:ext cx="62640" cy="19440"/>
              </p14:xfrm>
            </p:contentPart>
          </mc:Choice>
          <mc:Fallback xmlns="">
            <p:pic>
              <p:nvPicPr>
                <p:cNvPr id="133" name="Freihand 132">
                  <a:extLst>
                    <a:ext uri="{FF2B5EF4-FFF2-40B4-BE49-F238E27FC236}">
                      <a16:creationId xmlns:a16="http://schemas.microsoft.com/office/drawing/2014/main" id="{0257F424-EC43-4012-842D-9787444EF91E}"/>
                    </a:ext>
                  </a:extLst>
                </p:cNvPr>
                <p:cNvPicPr/>
                <p:nvPr/>
              </p:nvPicPr>
              <p:blipFill>
                <a:blip r:embed="rId211"/>
                <a:stretch>
                  <a:fillRect/>
                </a:stretch>
              </p:blipFill>
              <p:spPr>
                <a:xfrm>
                  <a:off x="3156922" y="5200232"/>
                  <a:ext cx="71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4" name="Freihand 133">
                  <a:extLst>
                    <a:ext uri="{FF2B5EF4-FFF2-40B4-BE49-F238E27FC236}">
                      <a16:creationId xmlns:a16="http://schemas.microsoft.com/office/drawing/2014/main" id="{962BC0AE-6FF3-4809-A9C2-27B19166AEE2}"/>
                    </a:ext>
                  </a:extLst>
                </p14:cNvPr>
                <p14:cNvContentPartPr/>
                <p14:nvPr/>
              </p14:nvContentPartPr>
              <p14:xfrm>
                <a:off x="3350242" y="5241632"/>
                <a:ext cx="100440" cy="62280"/>
              </p14:xfrm>
            </p:contentPart>
          </mc:Choice>
          <mc:Fallback xmlns="">
            <p:pic>
              <p:nvPicPr>
                <p:cNvPr id="134" name="Freihand 133">
                  <a:extLst>
                    <a:ext uri="{FF2B5EF4-FFF2-40B4-BE49-F238E27FC236}">
                      <a16:creationId xmlns:a16="http://schemas.microsoft.com/office/drawing/2014/main" id="{962BC0AE-6FF3-4809-A9C2-27B19166AEE2}"/>
                    </a:ext>
                  </a:extLst>
                </p:cNvPr>
                <p:cNvPicPr/>
                <p:nvPr/>
              </p:nvPicPr>
              <p:blipFill>
                <a:blip r:embed="rId213"/>
                <a:stretch>
                  <a:fillRect/>
                </a:stretch>
              </p:blipFill>
              <p:spPr>
                <a:xfrm>
                  <a:off x="3345922" y="5237312"/>
                  <a:ext cx="109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Freihand 134">
                  <a:extLst>
                    <a:ext uri="{FF2B5EF4-FFF2-40B4-BE49-F238E27FC236}">
                      <a16:creationId xmlns:a16="http://schemas.microsoft.com/office/drawing/2014/main" id="{60C8281D-7130-42B5-83AA-0134EB88DB55}"/>
                    </a:ext>
                  </a:extLst>
                </p14:cNvPr>
                <p14:cNvContentPartPr/>
                <p14:nvPr/>
              </p14:nvContentPartPr>
              <p14:xfrm>
                <a:off x="3449242" y="5164232"/>
                <a:ext cx="67680" cy="172800"/>
              </p14:xfrm>
            </p:contentPart>
          </mc:Choice>
          <mc:Fallback xmlns="">
            <p:pic>
              <p:nvPicPr>
                <p:cNvPr id="135" name="Freihand 134">
                  <a:extLst>
                    <a:ext uri="{FF2B5EF4-FFF2-40B4-BE49-F238E27FC236}">
                      <a16:creationId xmlns:a16="http://schemas.microsoft.com/office/drawing/2014/main" id="{60C8281D-7130-42B5-83AA-0134EB88DB55}"/>
                    </a:ext>
                  </a:extLst>
                </p:cNvPr>
                <p:cNvPicPr/>
                <p:nvPr/>
              </p:nvPicPr>
              <p:blipFill>
                <a:blip r:embed="rId215"/>
                <a:stretch>
                  <a:fillRect/>
                </a:stretch>
              </p:blipFill>
              <p:spPr>
                <a:xfrm>
                  <a:off x="3444922" y="5159912"/>
                  <a:ext cx="76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Freihand 135">
                  <a:extLst>
                    <a:ext uri="{FF2B5EF4-FFF2-40B4-BE49-F238E27FC236}">
                      <a16:creationId xmlns:a16="http://schemas.microsoft.com/office/drawing/2014/main" id="{B610EC01-84B3-4A6B-8448-BE7E2DFD97D1}"/>
                    </a:ext>
                  </a:extLst>
                </p14:cNvPr>
                <p14:cNvContentPartPr/>
                <p14:nvPr/>
              </p14:nvContentPartPr>
              <p14:xfrm>
                <a:off x="3497122" y="5135792"/>
                <a:ext cx="67680" cy="138600"/>
              </p14:xfrm>
            </p:contentPart>
          </mc:Choice>
          <mc:Fallback xmlns="">
            <p:pic>
              <p:nvPicPr>
                <p:cNvPr id="136" name="Freihand 135">
                  <a:extLst>
                    <a:ext uri="{FF2B5EF4-FFF2-40B4-BE49-F238E27FC236}">
                      <a16:creationId xmlns:a16="http://schemas.microsoft.com/office/drawing/2014/main" id="{B610EC01-84B3-4A6B-8448-BE7E2DFD97D1}"/>
                    </a:ext>
                  </a:extLst>
                </p:cNvPr>
                <p:cNvPicPr/>
                <p:nvPr/>
              </p:nvPicPr>
              <p:blipFill>
                <a:blip r:embed="rId217"/>
                <a:stretch>
                  <a:fillRect/>
                </a:stretch>
              </p:blipFill>
              <p:spPr>
                <a:xfrm>
                  <a:off x="3492802" y="5131472"/>
                  <a:ext cx="76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7" name="Freihand 136">
                  <a:extLst>
                    <a:ext uri="{FF2B5EF4-FFF2-40B4-BE49-F238E27FC236}">
                      <a16:creationId xmlns:a16="http://schemas.microsoft.com/office/drawing/2014/main" id="{E821AF34-BD7C-4361-86AA-914882D50C64}"/>
                    </a:ext>
                  </a:extLst>
                </p14:cNvPr>
                <p14:cNvContentPartPr/>
                <p14:nvPr/>
              </p14:nvContentPartPr>
              <p14:xfrm>
                <a:off x="3576322" y="5100152"/>
                <a:ext cx="117360" cy="149760"/>
              </p14:xfrm>
            </p:contentPart>
          </mc:Choice>
          <mc:Fallback xmlns="">
            <p:pic>
              <p:nvPicPr>
                <p:cNvPr id="137" name="Freihand 136">
                  <a:extLst>
                    <a:ext uri="{FF2B5EF4-FFF2-40B4-BE49-F238E27FC236}">
                      <a16:creationId xmlns:a16="http://schemas.microsoft.com/office/drawing/2014/main" id="{E821AF34-BD7C-4361-86AA-914882D50C64}"/>
                    </a:ext>
                  </a:extLst>
                </p:cNvPr>
                <p:cNvPicPr/>
                <p:nvPr/>
              </p:nvPicPr>
              <p:blipFill>
                <a:blip r:embed="rId219"/>
                <a:stretch>
                  <a:fillRect/>
                </a:stretch>
              </p:blipFill>
              <p:spPr>
                <a:xfrm>
                  <a:off x="3572002" y="5095832"/>
                  <a:ext cx="126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8" name="Freihand 137">
                  <a:extLst>
                    <a:ext uri="{FF2B5EF4-FFF2-40B4-BE49-F238E27FC236}">
                      <a16:creationId xmlns:a16="http://schemas.microsoft.com/office/drawing/2014/main" id="{8254874E-0A09-44FA-8661-1AFBAAF4B140}"/>
                    </a:ext>
                  </a:extLst>
                </p14:cNvPr>
                <p14:cNvContentPartPr/>
                <p14:nvPr/>
              </p14:nvContentPartPr>
              <p14:xfrm>
                <a:off x="3685762" y="5151272"/>
                <a:ext cx="65880" cy="84960"/>
              </p14:xfrm>
            </p:contentPart>
          </mc:Choice>
          <mc:Fallback xmlns="">
            <p:pic>
              <p:nvPicPr>
                <p:cNvPr id="138" name="Freihand 137">
                  <a:extLst>
                    <a:ext uri="{FF2B5EF4-FFF2-40B4-BE49-F238E27FC236}">
                      <a16:creationId xmlns:a16="http://schemas.microsoft.com/office/drawing/2014/main" id="{8254874E-0A09-44FA-8661-1AFBAAF4B140}"/>
                    </a:ext>
                  </a:extLst>
                </p:cNvPr>
                <p:cNvPicPr/>
                <p:nvPr/>
              </p:nvPicPr>
              <p:blipFill>
                <a:blip r:embed="rId221"/>
                <a:stretch>
                  <a:fillRect/>
                </a:stretch>
              </p:blipFill>
              <p:spPr>
                <a:xfrm>
                  <a:off x="3681442" y="5146952"/>
                  <a:ext cx="74520" cy="93600"/>
                </a:xfrm>
                <a:prstGeom prst="rect">
                  <a:avLst/>
                </a:prstGeom>
              </p:spPr>
            </p:pic>
          </mc:Fallback>
        </mc:AlternateContent>
      </p:grpSp>
      <p:grpSp>
        <p:nvGrpSpPr>
          <p:cNvPr id="150" name="Gruppieren 149">
            <a:extLst>
              <a:ext uri="{FF2B5EF4-FFF2-40B4-BE49-F238E27FC236}">
                <a16:creationId xmlns:a16="http://schemas.microsoft.com/office/drawing/2014/main" id="{2FA85C9F-27AB-434E-A22A-0447630D61E8}"/>
              </a:ext>
            </a:extLst>
          </p:cNvPr>
          <p:cNvGrpSpPr/>
          <p:nvPr/>
        </p:nvGrpSpPr>
        <p:grpSpPr>
          <a:xfrm>
            <a:off x="4185442" y="4116992"/>
            <a:ext cx="882720" cy="195840"/>
            <a:chOff x="4185442" y="4116992"/>
            <a:chExt cx="882720" cy="195840"/>
          </a:xfrm>
        </p:grpSpPr>
        <mc:AlternateContent xmlns:mc="http://schemas.openxmlformats.org/markup-compatibility/2006" xmlns:p14="http://schemas.microsoft.com/office/powerpoint/2010/main">
          <mc:Choice Requires="p14">
            <p:contentPart p14:bwMode="auto" r:id="rId222">
              <p14:nvContentPartPr>
                <p14:cNvPr id="140" name="Freihand 139">
                  <a:extLst>
                    <a:ext uri="{FF2B5EF4-FFF2-40B4-BE49-F238E27FC236}">
                      <a16:creationId xmlns:a16="http://schemas.microsoft.com/office/drawing/2014/main" id="{992E41EF-9E1F-4AF6-9B06-31B3DB9AFE9F}"/>
                    </a:ext>
                  </a:extLst>
                </p14:cNvPr>
                <p14:cNvContentPartPr/>
                <p14:nvPr/>
              </p14:nvContentPartPr>
              <p14:xfrm>
                <a:off x="4185442" y="4145792"/>
                <a:ext cx="177480" cy="114840"/>
              </p14:xfrm>
            </p:contentPart>
          </mc:Choice>
          <mc:Fallback xmlns="">
            <p:pic>
              <p:nvPicPr>
                <p:cNvPr id="140" name="Freihand 139">
                  <a:extLst>
                    <a:ext uri="{FF2B5EF4-FFF2-40B4-BE49-F238E27FC236}">
                      <a16:creationId xmlns:a16="http://schemas.microsoft.com/office/drawing/2014/main" id="{992E41EF-9E1F-4AF6-9B06-31B3DB9AFE9F}"/>
                    </a:ext>
                  </a:extLst>
                </p:cNvPr>
                <p:cNvPicPr/>
                <p:nvPr/>
              </p:nvPicPr>
              <p:blipFill>
                <a:blip r:embed="rId223"/>
                <a:stretch>
                  <a:fillRect/>
                </a:stretch>
              </p:blipFill>
              <p:spPr>
                <a:xfrm>
                  <a:off x="4181122" y="4141472"/>
                  <a:ext cx="186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1" name="Freihand 140">
                  <a:extLst>
                    <a:ext uri="{FF2B5EF4-FFF2-40B4-BE49-F238E27FC236}">
                      <a16:creationId xmlns:a16="http://schemas.microsoft.com/office/drawing/2014/main" id="{17D70FE8-F1F5-4094-8BD0-D669334EE14D}"/>
                    </a:ext>
                  </a:extLst>
                </p14:cNvPr>
                <p14:cNvContentPartPr/>
                <p14:nvPr/>
              </p14:nvContentPartPr>
              <p14:xfrm>
                <a:off x="4380562" y="4196912"/>
                <a:ext cx="31680" cy="75600"/>
              </p14:xfrm>
            </p:contentPart>
          </mc:Choice>
          <mc:Fallback xmlns="">
            <p:pic>
              <p:nvPicPr>
                <p:cNvPr id="141" name="Freihand 140">
                  <a:extLst>
                    <a:ext uri="{FF2B5EF4-FFF2-40B4-BE49-F238E27FC236}">
                      <a16:creationId xmlns:a16="http://schemas.microsoft.com/office/drawing/2014/main" id="{17D70FE8-F1F5-4094-8BD0-D669334EE14D}"/>
                    </a:ext>
                  </a:extLst>
                </p:cNvPr>
                <p:cNvPicPr/>
                <p:nvPr/>
              </p:nvPicPr>
              <p:blipFill>
                <a:blip r:embed="rId225"/>
                <a:stretch>
                  <a:fillRect/>
                </a:stretch>
              </p:blipFill>
              <p:spPr>
                <a:xfrm>
                  <a:off x="4376242" y="4192592"/>
                  <a:ext cx="40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2" name="Freihand 141">
                  <a:extLst>
                    <a:ext uri="{FF2B5EF4-FFF2-40B4-BE49-F238E27FC236}">
                      <a16:creationId xmlns:a16="http://schemas.microsoft.com/office/drawing/2014/main" id="{F04CC2FF-BE43-4AA5-A464-E0EDD4EE7F85}"/>
                    </a:ext>
                  </a:extLst>
                </p14:cNvPr>
                <p14:cNvContentPartPr/>
                <p14:nvPr/>
              </p14:nvContentPartPr>
              <p14:xfrm>
                <a:off x="4414042" y="4179992"/>
                <a:ext cx="60120" cy="61920"/>
              </p14:xfrm>
            </p:contentPart>
          </mc:Choice>
          <mc:Fallback xmlns="">
            <p:pic>
              <p:nvPicPr>
                <p:cNvPr id="142" name="Freihand 141">
                  <a:extLst>
                    <a:ext uri="{FF2B5EF4-FFF2-40B4-BE49-F238E27FC236}">
                      <a16:creationId xmlns:a16="http://schemas.microsoft.com/office/drawing/2014/main" id="{F04CC2FF-BE43-4AA5-A464-E0EDD4EE7F85}"/>
                    </a:ext>
                  </a:extLst>
                </p:cNvPr>
                <p:cNvPicPr/>
                <p:nvPr/>
              </p:nvPicPr>
              <p:blipFill>
                <a:blip r:embed="rId227"/>
                <a:stretch>
                  <a:fillRect/>
                </a:stretch>
              </p:blipFill>
              <p:spPr>
                <a:xfrm>
                  <a:off x="4409722" y="4175672"/>
                  <a:ext cx="68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3" name="Freihand 142">
                  <a:extLst>
                    <a:ext uri="{FF2B5EF4-FFF2-40B4-BE49-F238E27FC236}">
                      <a16:creationId xmlns:a16="http://schemas.microsoft.com/office/drawing/2014/main" id="{D80BA3A7-59CC-4166-B872-0CC93FE1573F}"/>
                    </a:ext>
                  </a:extLst>
                </p14:cNvPr>
                <p14:cNvContentPartPr/>
                <p14:nvPr/>
              </p14:nvContentPartPr>
              <p14:xfrm>
                <a:off x="4425922" y="4129232"/>
                <a:ext cx="26640" cy="25200"/>
              </p14:xfrm>
            </p:contentPart>
          </mc:Choice>
          <mc:Fallback xmlns="">
            <p:pic>
              <p:nvPicPr>
                <p:cNvPr id="143" name="Freihand 142">
                  <a:extLst>
                    <a:ext uri="{FF2B5EF4-FFF2-40B4-BE49-F238E27FC236}">
                      <a16:creationId xmlns:a16="http://schemas.microsoft.com/office/drawing/2014/main" id="{D80BA3A7-59CC-4166-B872-0CC93FE1573F}"/>
                    </a:ext>
                  </a:extLst>
                </p:cNvPr>
                <p:cNvPicPr/>
                <p:nvPr/>
              </p:nvPicPr>
              <p:blipFill>
                <a:blip r:embed="rId229"/>
                <a:stretch>
                  <a:fillRect/>
                </a:stretch>
              </p:blipFill>
              <p:spPr>
                <a:xfrm>
                  <a:off x="4421602" y="4124912"/>
                  <a:ext cx="35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4" name="Freihand 143">
                  <a:extLst>
                    <a:ext uri="{FF2B5EF4-FFF2-40B4-BE49-F238E27FC236}">
                      <a16:creationId xmlns:a16="http://schemas.microsoft.com/office/drawing/2014/main" id="{4A71EF57-72DB-4EA5-98C6-5CDC63615F18}"/>
                    </a:ext>
                  </a:extLst>
                </p14:cNvPr>
                <p14:cNvContentPartPr/>
                <p14:nvPr/>
              </p14:nvContentPartPr>
              <p14:xfrm>
                <a:off x="4511242" y="4116992"/>
                <a:ext cx="109440" cy="119880"/>
              </p14:xfrm>
            </p:contentPart>
          </mc:Choice>
          <mc:Fallback xmlns="">
            <p:pic>
              <p:nvPicPr>
                <p:cNvPr id="144" name="Freihand 143">
                  <a:extLst>
                    <a:ext uri="{FF2B5EF4-FFF2-40B4-BE49-F238E27FC236}">
                      <a16:creationId xmlns:a16="http://schemas.microsoft.com/office/drawing/2014/main" id="{4A71EF57-72DB-4EA5-98C6-5CDC63615F18}"/>
                    </a:ext>
                  </a:extLst>
                </p:cNvPr>
                <p:cNvPicPr/>
                <p:nvPr/>
              </p:nvPicPr>
              <p:blipFill>
                <a:blip r:embed="rId231"/>
                <a:stretch>
                  <a:fillRect/>
                </a:stretch>
              </p:blipFill>
              <p:spPr>
                <a:xfrm>
                  <a:off x="4506922" y="4112672"/>
                  <a:ext cx="118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5" name="Freihand 144">
                  <a:extLst>
                    <a:ext uri="{FF2B5EF4-FFF2-40B4-BE49-F238E27FC236}">
                      <a16:creationId xmlns:a16="http://schemas.microsoft.com/office/drawing/2014/main" id="{796F2438-02BA-43A0-91A8-DDED09A89C7B}"/>
                    </a:ext>
                  </a:extLst>
                </p14:cNvPr>
                <p14:cNvContentPartPr/>
                <p14:nvPr/>
              </p14:nvContentPartPr>
              <p14:xfrm>
                <a:off x="4606642" y="4172792"/>
                <a:ext cx="127800" cy="64800"/>
              </p14:xfrm>
            </p:contentPart>
          </mc:Choice>
          <mc:Fallback xmlns="">
            <p:pic>
              <p:nvPicPr>
                <p:cNvPr id="145" name="Freihand 144">
                  <a:extLst>
                    <a:ext uri="{FF2B5EF4-FFF2-40B4-BE49-F238E27FC236}">
                      <a16:creationId xmlns:a16="http://schemas.microsoft.com/office/drawing/2014/main" id="{796F2438-02BA-43A0-91A8-DDED09A89C7B}"/>
                    </a:ext>
                  </a:extLst>
                </p:cNvPr>
                <p:cNvPicPr/>
                <p:nvPr/>
              </p:nvPicPr>
              <p:blipFill>
                <a:blip r:embed="rId233"/>
                <a:stretch>
                  <a:fillRect/>
                </a:stretch>
              </p:blipFill>
              <p:spPr>
                <a:xfrm>
                  <a:off x="4602322" y="4168472"/>
                  <a:ext cx="136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6" name="Freihand 145">
                  <a:extLst>
                    <a:ext uri="{FF2B5EF4-FFF2-40B4-BE49-F238E27FC236}">
                      <a16:creationId xmlns:a16="http://schemas.microsoft.com/office/drawing/2014/main" id="{EB6B0B42-3A0B-4D99-918E-043B03F15D0C}"/>
                    </a:ext>
                  </a:extLst>
                </p14:cNvPr>
                <p14:cNvContentPartPr/>
                <p14:nvPr/>
              </p14:nvContentPartPr>
              <p14:xfrm>
                <a:off x="4740562" y="4165952"/>
                <a:ext cx="244080" cy="79920"/>
              </p14:xfrm>
            </p:contentPart>
          </mc:Choice>
          <mc:Fallback xmlns="">
            <p:pic>
              <p:nvPicPr>
                <p:cNvPr id="146" name="Freihand 145">
                  <a:extLst>
                    <a:ext uri="{FF2B5EF4-FFF2-40B4-BE49-F238E27FC236}">
                      <a16:creationId xmlns:a16="http://schemas.microsoft.com/office/drawing/2014/main" id="{EB6B0B42-3A0B-4D99-918E-043B03F15D0C}"/>
                    </a:ext>
                  </a:extLst>
                </p:cNvPr>
                <p:cNvPicPr/>
                <p:nvPr/>
              </p:nvPicPr>
              <p:blipFill>
                <a:blip r:embed="rId235"/>
                <a:stretch>
                  <a:fillRect/>
                </a:stretch>
              </p:blipFill>
              <p:spPr>
                <a:xfrm>
                  <a:off x="4736242" y="4161632"/>
                  <a:ext cx="252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7" name="Freihand 146">
                  <a:extLst>
                    <a:ext uri="{FF2B5EF4-FFF2-40B4-BE49-F238E27FC236}">
                      <a16:creationId xmlns:a16="http://schemas.microsoft.com/office/drawing/2014/main" id="{49F301C6-C5BC-479C-93B1-ECA18DBC8697}"/>
                    </a:ext>
                  </a:extLst>
                </p14:cNvPr>
                <p14:cNvContentPartPr/>
                <p14:nvPr/>
              </p14:nvContentPartPr>
              <p14:xfrm>
                <a:off x="4954402" y="4131032"/>
                <a:ext cx="17640" cy="12240"/>
              </p14:xfrm>
            </p:contentPart>
          </mc:Choice>
          <mc:Fallback xmlns="">
            <p:pic>
              <p:nvPicPr>
                <p:cNvPr id="147" name="Freihand 146">
                  <a:extLst>
                    <a:ext uri="{FF2B5EF4-FFF2-40B4-BE49-F238E27FC236}">
                      <a16:creationId xmlns:a16="http://schemas.microsoft.com/office/drawing/2014/main" id="{49F301C6-C5BC-479C-93B1-ECA18DBC8697}"/>
                    </a:ext>
                  </a:extLst>
                </p:cNvPr>
                <p:cNvPicPr/>
                <p:nvPr/>
              </p:nvPicPr>
              <p:blipFill>
                <a:blip r:embed="rId237"/>
                <a:stretch>
                  <a:fillRect/>
                </a:stretch>
              </p:blipFill>
              <p:spPr>
                <a:xfrm>
                  <a:off x="4950082" y="4126712"/>
                  <a:ext cx="26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8" name="Freihand 147">
                  <a:extLst>
                    <a:ext uri="{FF2B5EF4-FFF2-40B4-BE49-F238E27FC236}">
                      <a16:creationId xmlns:a16="http://schemas.microsoft.com/office/drawing/2014/main" id="{F94E9F8A-526C-4AA4-A819-F98702DCEA66}"/>
                    </a:ext>
                  </a:extLst>
                </p14:cNvPr>
                <p14:cNvContentPartPr/>
                <p14:nvPr/>
              </p14:nvContentPartPr>
              <p14:xfrm>
                <a:off x="4992202" y="4160192"/>
                <a:ext cx="47880" cy="146520"/>
              </p14:xfrm>
            </p:contentPart>
          </mc:Choice>
          <mc:Fallback xmlns="">
            <p:pic>
              <p:nvPicPr>
                <p:cNvPr id="148" name="Freihand 147">
                  <a:extLst>
                    <a:ext uri="{FF2B5EF4-FFF2-40B4-BE49-F238E27FC236}">
                      <a16:creationId xmlns:a16="http://schemas.microsoft.com/office/drawing/2014/main" id="{F94E9F8A-526C-4AA4-A819-F98702DCEA66}"/>
                    </a:ext>
                  </a:extLst>
                </p:cNvPr>
                <p:cNvPicPr/>
                <p:nvPr/>
              </p:nvPicPr>
              <p:blipFill>
                <a:blip r:embed="rId239"/>
                <a:stretch>
                  <a:fillRect/>
                </a:stretch>
              </p:blipFill>
              <p:spPr>
                <a:xfrm>
                  <a:off x="4987882" y="4155872"/>
                  <a:ext cx="56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9" name="Freihand 148">
                  <a:extLst>
                    <a:ext uri="{FF2B5EF4-FFF2-40B4-BE49-F238E27FC236}">
                      <a16:creationId xmlns:a16="http://schemas.microsoft.com/office/drawing/2014/main" id="{629168D6-368E-48BF-BD0F-6CB1C44285B4}"/>
                    </a:ext>
                  </a:extLst>
                </p14:cNvPr>
                <p14:cNvContentPartPr/>
                <p14:nvPr/>
              </p14:nvContentPartPr>
              <p14:xfrm>
                <a:off x="5004802" y="4156592"/>
                <a:ext cx="63360" cy="156240"/>
              </p14:xfrm>
            </p:contentPart>
          </mc:Choice>
          <mc:Fallback xmlns="">
            <p:pic>
              <p:nvPicPr>
                <p:cNvPr id="149" name="Freihand 148">
                  <a:extLst>
                    <a:ext uri="{FF2B5EF4-FFF2-40B4-BE49-F238E27FC236}">
                      <a16:creationId xmlns:a16="http://schemas.microsoft.com/office/drawing/2014/main" id="{629168D6-368E-48BF-BD0F-6CB1C44285B4}"/>
                    </a:ext>
                  </a:extLst>
                </p:cNvPr>
                <p:cNvPicPr/>
                <p:nvPr/>
              </p:nvPicPr>
              <p:blipFill>
                <a:blip r:embed="rId241"/>
                <a:stretch>
                  <a:fillRect/>
                </a:stretch>
              </p:blipFill>
              <p:spPr>
                <a:xfrm>
                  <a:off x="5000482" y="4152272"/>
                  <a:ext cx="7200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2">
            <p14:nvContentPartPr>
              <p14:cNvPr id="151" name="Freihand 150">
                <a:extLst>
                  <a:ext uri="{FF2B5EF4-FFF2-40B4-BE49-F238E27FC236}">
                    <a16:creationId xmlns:a16="http://schemas.microsoft.com/office/drawing/2014/main" id="{63A377B1-8866-4C85-8E60-1F08D6CC7A8C}"/>
                  </a:ext>
                </a:extLst>
              </p14:cNvPr>
              <p14:cNvContentPartPr/>
              <p14:nvPr/>
            </p14:nvContentPartPr>
            <p14:xfrm>
              <a:off x="4029922" y="3114752"/>
              <a:ext cx="461160" cy="464400"/>
            </p14:xfrm>
          </p:contentPart>
        </mc:Choice>
        <mc:Fallback xmlns="">
          <p:pic>
            <p:nvPicPr>
              <p:cNvPr id="151" name="Freihand 150">
                <a:extLst>
                  <a:ext uri="{FF2B5EF4-FFF2-40B4-BE49-F238E27FC236}">
                    <a16:creationId xmlns:a16="http://schemas.microsoft.com/office/drawing/2014/main" id="{63A377B1-8866-4C85-8E60-1F08D6CC7A8C}"/>
                  </a:ext>
                </a:extLst>
              </p:cNvPr>
              <p:cNvPicPr/>
              <p:nvPr/>
            </p:nvPicPr>
            <p:blipFill>
              <a:blip r:embed="rId243"/>
              <a:stretch>
                <a:fillRect/>
              </a:stretch>
            </p:blipFill>
            <p:spPr>
              <a:xfrm>
                <a:off x="4025602" y="3110432"/>
                <a:ext cx="46980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2" name="Freihand 151">
                <a:extLst>
                  <a:ext uri="{FF2B5EF4-FFF2-40B4-BE49-F238E27FC236}">
                    <a16:creationId xmlns:a16="http://schemas.microsoft.com/office/drawing/2014/main" id="{285E6B80-5426-42B1-A900-3CBE54BFB89B}"/>
                  </a:ext>
                </a:extLst>
              </p14:cNvPr>
              <p14:cNvContentPartPr/>
              <p14:nvPr/>
            </p14:nvContentPartPr>
            <p14:xfrm>
              <a:off x="5537962" y="3762752"/>
              <a:ext cx="12240" cy="255960"/>
            </p14:xfrm>
          </p:contentPart>
        </mc:Choice>
        <mc:Fallback xmlns="">
          <p:pic>
            <p:nvPicPr>
              <p:cNvPr id="152" name="Freihand 151">
                <a:extLst>
                  <a:ext uri="{FF2B5EF4-FFF2-40B4-BE49-F238E27FC236}">
                    <a16:creationId xmlns:a16="http://schemas.microsoft.com/office/drawing/2014/main" id="{285E6B80-5426-42B1-A900-3CBE54BFB89B}"/>
                  </a:ext>
                </a:extLst>
              </p:cNvPr>
              <p:cNvPicPr/>
              <p:nvPr/>
            </p:nvPicPr>
            <p:blipFill>
              <a:blip r:embed="rId245"/>
              <a:stretch>
                <a:fillRect/>
              </a:stretch>
            </p:blipFill>
            <p:spPr>
              <a:xfrm>
                <a:off x="5533642" y="3758432"/>
                <a:ext cx="208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8" name="Freihand 187">
                <a:extLst>
                  <a:ext uri="{FF2B5EF4-FFF2-40B4-BE49-F238E27FC236}">
                    <a16:creationId xmlns:a16="http://schemas.microsoft.com/office/drawing/2014/main" id="{63779FD3-18E1-4CAC-913C-8822CDDCB2AA}"/>
                  </a:ext>
                </a:extLst>
              </p14:cNvPr>
              <p14:cNvContentPartPr/>
              <p14:nvPr/>
            </p14:nvContentPartPr>
            <p14:xfrm>
              <a:off x="6995602" y="3969032"/>
              <a:ext cx="253800" cy="37080"/>
            </p14:xfrm>
          </p:contentPart>
        </mc:Choice>
        <mc:Fallback xmlns="">
          <p:pic>
            <p:nvPicPr>
              <p:cNvPr id="188" name="Freihand 187">
                <a:extLst>
                  <a:ext uri="{FF2B5EF4-FFF2-40B4-BE49-F238E27FC236}">
                    <a16:creationId xmlns:a16="http://schemas.microsoft.com/office/drawing/2014/main" id="{63779FD3-18E1-4CAC-913C-8822CDDCB2AA}"/>
                  </a:ext>
                </a:extLst>
              </p:cNvPr>
              <p:cNvPicPr/>
              <p:nvPr/>
            </p:nvPicPr>
            <p:blipFill>
              <a:blip r:embed="rId247"/>
              <a:stretch>
                <a:fillRect/>
              </a:stretch>
            </p:blipFill>
            <p:spPr>
              <a:xfrm>
                <a:off x="6991282" y="3964712"/>
                <a:ext cx="262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9" name="Freihand 188">
                <a:extLst>
                  <a:ext uri="{FF2B5EF4-FFF2-40B4-BE49-F238E27FC236}">
                    <a16:creationId xmlns:a16="http://schemas.microsoft.com/office/drawing/2014/main" id="{56005725-1FFD-4926-9E5F-2B5A577ABB5B}"/>
                  </a:ext>
                </a:extLst>
              </p14:cNvPr>
              <p14:cNvContentPartPr/>
              <p14:nvPr/>
            </p14:nvContentPartPr>
            <p14:xfrm>
              <a:off x="5195242" y="4685792"/>
              <a:ext cx="545760" cy="56880"/>
            </p14:xfrm>
          </p:contentPart>
        </mc:Choice>
        <mc:Fallback xmlns="">
          <p:pic>
            <p:nvPicPr>
              <p:cNvPr id="189" name="Freihand 188">
                <a:extLst>
                  <a:ext uri="{FF2B5EF4-FFF2-40B4-BE49-F238E27FC236}">
                    <a16:creationId xmlns:a16="http://schemas.microsoft.com/office/drawing/2014/main" id="{56005725-1FFD-4926-9E5F-2B5A577ABB5B}"/>
                  </a:ext>
                </a:extLst>
              </p:cNvPr>
              <p:cNvPicPr/>
              <p:nvPr/>
            </p:nvPicPr>
            <p:blipFill>
              <a:blip r:embed="rId249"/>
              <a:stretch>
                <a:fillRect/>
              </a:stretch>
            </p:blipFill>
            <p:spPr>
              <a:xfrm>
                <a:off x="5190922" y="4681472"/>
                <a:ext cx="554400" cy="65520"/>
              </a:xfrm>
              <a:prstGeom prst="rect">
                <a:avLst/>
              </a:prstGeom>
            </p:spPr>
          </p:pic>
        </mc:Fallback>
      </mc:AlternateContent>
      <p:grpSp>
        <p:nvGrpSpPr>
          <p:cNvPr id="191" name="Gruppieren 190">
            <a:extLst>
              <a:ext uri="{FF2B5EF4-FFF2-40B4-BE49-F238E27FC236}">
                <a16:creationId xmlns:a16="http://schemas.microsoft.com/office/drawing/2014/main" id="{BC5FDCC2-19EF-4C59-B89F-D615FDAF981E}"/>
              </a:ext>
            </a:extLst>
          </p:cNvPr>
          <p:cNvGrpSpPr/>
          <p:nvPr/>
        </p:nvGrpSpPr>
        <p:grpSpPr>
          <a:xfrm>
            <a:off x="5250682" y="4104032"/>
            <a:ext cx="1069920" cy="1176480"/>
            <a:chOff x="5250682" y="4104032"/>
            <a:chExt cx="1069920" cy="1176480"/>
          </a:xfrm>
        </p:grpSpPr>
        <mc:AlternateContent xmlns:mc="http://schemas.openxmlformats.org/markup-compatibility/2006" xmlns:p14="http://schemas.microsoft.com/office/powerpoint/2010/main">
          <mc:Choice Requires="p14">
            <p:contentPart p14:bwMode="auto" r:id="rId250">
              <p14:nvContentPartPr>
                <p14:cNvPr id="153" name="Freihand 152">
                  <a:extLst>
                    <a:ext uri="{FF2B5EF4-FFF2-40B4-BE49-F238E27FC236}">
                      <a16:creationId xmlns:a16="http://schemas.microsoft.com/office/drawing/2014/main" id="{39BF18D7-6297-4239-838C-7ACE23840EFF}"/>
                    </a:ext>
                  </a:extLst>
                </p14:cNvPr>
                <p14:cNvContentPartPr/>
                <p14:nvPr/>
              </p14:nvContentPartPr>
              <p14:xfrm>
                <a:off x="5491162" y="4104032"/>
                <a:ext cx="34920" cy="289800"/>
              </p14:xfrm>
            </p:contentPart>
          </mc:Choice>
          <mc:Fallback xmlns="">
            <p:pic>
              <p:nvPicPr>
                <p:cNvPr id="153" name="Freihand 152">
                  <a:extLst>
                    <a:ext uri="{FF2B5EF4-FFF2-40B4-BE49-F238E27FC236}">
                      <a16:creationId xmlns:a16="http://schemas.microsoft.com/office/drawing/2014/main" id="{39BF18D7-6297-4239-838C-7ACE23840EFF}"/>
                    </a:ext>
                  </a:extLst>
                </p:cNvPr>
                <p:cNvPicPr/>
                <p:nvPr/>
              </p:nvPicPr>
              <p:blipFill>
                <a:blip r:embed="rId251"/>
                <a:stretch>
                  <a:fillRect/>
                </a:stretch>
              </p:blipFill>
              <p:spPr>
                <a:xfrm>
                  <a:off x="5486842" y="4099712"/>
                  <a:ext cx="435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4" name="Freihand 153">
                  <a:extLst>
                    <a:ext uri="{FF2B5EF4-FFF2-40B4-BE49-F238E27FC236}">
                      <a16:creationId xmlns:a16="http://schemas.microsoft.com/office/drawing/2014/main" id="{9B647121-ED75-44AD-AF0B-8F3E6510446E}"/>
                    </a:ext>
                  </a:extLst>
                </p14:cNvPr>
                <p14:cNvContentPartPr/>
                <p14:nvPr/>
              </p14:nvContentPartPr>
              <p14:xfrm>
                <a:off x="5391442" y="4562312"/>
                <a:ext cx="77040" cy="669960"/>
              </p14:xfrm>
            </p:contentPart>
          </mc:Choice>
          <mc:Fallback xmlns="">
            <p:pic>
              <p:nvPicPr>
                <p:cNvPr id="154" name="Freihand 153">
                  <a:extLst>
                    <a:ext uri="{FF2B5EF4-FFF2-40B4-BE49-F238E27FC236}">
                      <a16:creationId xmlns:a16="http://schemas.microsoft.com/office/drawing/2014/main" id="{9B647121-ED75-44AD-AF0B-8F3E6510446E}"/>
                    </a:ext>
                  </a:extLst>
                </p:cNvPr>
                <p:cNvPicPr/>
                <p:nvPr/>
              </p:nvPicPr>
              <p:blipFill>
                <a:blip r:embed="rId253"/>
                <a:stretch>
                  <a:fillRect/>
                </a:stretch>
              </p:blipFill>
              <p:spPr>
                <a:xfrm>
                  <a:off x="5387122" y="4557992"/>
                  <a:ext cx="85680" cy="678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5" name="Freihand 154">
                  <a:extLst>
                    <a:ext uri="{FF2B5EF4-FFF2-40B4-BE49-F238E27FC236}">
                      <a16:creationId xmlns:a16="http://schemas.microsoft.com/office/drawing/2014/main" id="{BAE79C06-2EDA-4C30-BB0C-077C9AA41568}"/>
                    </a:ext>
                  </a:extLst>
                </p14:cNvPr>
                <p14:cNvContentPartPr/>
                <p14:nvPr/>
              </p14:nvContentPartPr>
              <p14:xfrm>
                <a:off x="5372722" y="5240552"/>
                <a:ext cx="18360" cy="39960"/>
              </p14:xfrm>
            </p:contentPart>
          </mc:Choice>
          <mc:Fallback xmlns="">
            <p:pic>
              <p:nvPicPr>
                <p:cNvPr id="155" name="Freihand 154">
                  <a:extLst>
                    <a:ext uri="{FF2B5EF4-FFF2-40B4-BE49-F238E27FC236}">
                      <a16:creationId xmlns:a16="http://schemas.microsoft.com/office/drawing/2014/main" id="{BAE79C06-2EDA-4C30-BB0C-077C9AA41568}"/>
                    </a:ext>
                  </a:extLst>
                </p:cNvPr>
                <p:cNvPicPr/>
                <p:nvPr/>
              </p:nvPicPr>
              <p:blipFill>
                <a:blip r:embed="rId255"/>
                <a:stretch>
                  <a:fillRect/>
                </a:stretch>
              </p:blipFill>
              <p:spPr>
                <a:xfrm>
                  <a:off x="5368402" y="5236232"/>
                  <a:ext cx="27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7" name="Freihand 156">
                  <a:extLst>
                    <a:ext uri="{FF2B5EF4-FFF2-40B4-BE49-F238E27FC236}">
                      <a16:creationId xmlns:a16="http://schemas.microsoft.com/office/drawing/2014/main" id="{80469479-8347-4315-A70A-17262CEA750B}"/>
                    </a:ext>
                  </a:extLst>
                </p14:cNvPr>
                <p14:cNvContentPartPr/>
                <p14:nvPr/>
              </p14:nvContentPartPr>
              <p14:xfrm>
                <a:off x="5331682" y="4276472"/>
                <a:ext cx="15120" cy="148320"/>
              </p14:xfrm>
            </p:contentPart>
          </mc:Choice>
          <mc:Fallback xmlns="">
            <p:pic>
              <p:nvPicPr>
                <p:cNvPr id="157" name="Freihand 156">
                  <a:extLst>
                    <a:ext uri="{FF2B5EF4-FFF2-40B4-BE49-F238E27FC236}">
                      <a16:creationId xmlns:a16="http://schemas.microsoft.com/office/drawing/2014/main" id="{80469479-8347-4315-A70A-17262CEA750B}"/>
                    </a:ext>
                  </a:extLst>
                </p:cNvPr>
                <p:cNvPicPr/>
                <p:nvPr/>
              </p:nvPicPr>
              <p:blipFill>
                <a:blip r:embed="rId257"/>
                <a:stretch>
                  <a:fillRect/>
                </a:stretch>
              </p:blipFill>
              <p:spPr>
                <a:xfrm>
                  <a:off x="5327362" y="4272152"/>
                  <a:ext cx="23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8" name="Freihand 157">
                  <a:extLst>
                    <a:ext uri="{FF2B5EF4-FFF2-40B4-BE49-F238E27FC236}">
                      <a16:creationId xmlns:a16="http://schemas.microsoft.com/office/drawing/2014/main" id="{628CA32D-5AFB-41F2-99AF-0CF1048D42C3}"/>
                    </a:ext>
                  </a:extLst>
                </p14:cNvPr>
                <p14:cNvContentPartPr/>
                <p14:nvPr/>
              </p14:nvContentPartPr>
              <p14:xfrm>
                <a:off x="5250682" y="4246952"/>
                <a:ext cx="128880" cy="151200"/>
              </p14:xfrm>
            </p:contentPart>
          </mc:Choice>
          <mc:Fallback xmlns="">
            <p:pic>
              <p:nvPicPr>
                <p:cNvPr id="158" name="Freihand 157">
                  <a:extLst>
                    <a:ext uri="{FF2B5EF4-FFF2-40B4-BE49-F238E27FC236}">
                      <a16:creationId xmlns:a16="http://schemas.microsoft.com/office/drawing/2014/main" id="{628CA32D-5AFB-41F2-99AF-0CF1048D42C3}"/>
                    </a:ext>
                  </a:extLst>
                </p:cNvPr>
                <p:cNvPicPr/>
                <p:nvPr/>
              </p:nvPicPr>
              <p:blipFill>
                <a:blip r:embed="rId259"/>
                <a:stretch>
                  <a:fillRect/>
                </a:stretch>
              </p:blipFill>
              <p:spPr>
                <a:xfrm>
                  <a:off x="5246362" y="4242632"/>
                  <a:ext cx="137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9" name="Freihand 158">
                  <a:extLst>
                    <a:ext uri="{FF2B5EF4-FFF2-40B4-BE49-F238E27FC236}">
                      <a16:creationId xmlns:a16="http://schemas.microsoft.com/office/drawing/2014/main" id="{B1BCA1EA-522A-4060-8FC4-899B619ADA6C}"/>
                    </a:ext>
                  </a:extLst>
                </p14:cNvPr>
                <p14:cNvContentPartPr/>
                <p14:nvPr/>
              </p14:nvContentPartPr>
              <p14:xfrm>
                <a:off x="5413762" y="4229312"/>
                <a:ext cx="130320" cy="162720"/>
              </p14:xfrm>
            </p:contentPart>
          </mc:Choice>
          <mc:Fallback xmlns="">
            <p:pic>
              <p:nvPicPr>
                <p:cNvPr id="159" name="Freihand 158">
                  <a:extLst>
                    <a:ext uri="{FF2B5EF4-FFF2-40B4-BE49-F238E27FC236}">
                      <a16:creationId xmlns:a16="http://schemas.microsoft.com/office/drawing/2014/main" id="{B1BCA1EA-522A-4060-8FC4-899B619ADA6C}"/>
                    </a:ext>
                  </a:extLst>
                </p:cNvPr>
                <p:cNvPicPr/>
                <p:nvPr/>
              </p:nvPicPr>
              <p:blipFill>
                <a:blip r:embed="rId261"/>
                <a:stretch>
                  <a:fillRect/>
                </a:stretch>
              </p:blipFill>
              <p:spPr>
                <a:xfrm>
                  <a:off x="5409442" y="4224992"/>
                  <a:ext cx="138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0" name="Freihand 159">
                  <a:extLst>
                    <a:ext uri="{FF2B5EF4-FFF2-40B4-BE49-F238E27FC236}">
                      <a16:creationId xmlns:a16="http://schemas.microsoft.com/office/drawing/2014/main" id="{73A7094C-325F-4E6C-B4FF-300236066D94}"/>
                    </a:ext>
                  </a:extLst>
                </p14:cNvPr>
                <p14:cNvContentPartPr/>
                <p14:nvPr/>
              </p14:nvContentPartPr>
              <p14:xfrm>
                <a:off x="5569642" y="4301672"/>
                <a:ext cx="54720" cy="108720"/>
              </p14:xfrm>
            </p:contentPart>
          </mc:Choice>
          <mc:Fallback xmlns="">
            <p:pic>
              <p:nvPicPr>
                <p:cNvPr id="160" name="Freihand 159">
                  <a:extLst>
                    <a:ext uri="{FF2B5EF4-FFF2-40B4-BE49-F238E27FC236}">
                      <a16:creationId xmlns:a16="http://schemas.microsoft.com/office/drawing/2014/main" id="{73A7094C-325F-4E6C-B4FF-300236066D94}"/>
                    </a:ext>
                  </a:extLst>
                </p:cNvPr>
                <p:cNvPicPr/>
                <p:nvPr/>
              </p:nvPicPr>
              <p:blipFill>
                <a:blip r:embed="rId263"/>
                <a:stretch>
                  <a:fillRect/>
                </a:stretch>
              </p:blipFill>
              <p:spPr>
                <a:xfrm>
                  <a:off x="5565322" y="4297352"/>
                  <a:ext cx="63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1" name="Freihand 160">
                  <a:extLst>
                    <a:ext uri="{FF2B5EF4-FFF2-40B4-BE49-F238E27FC236}">
                      <a16:creationId xmlns:a16="http://schemas.microsoft.com/office/drawing/2014/main" id="{5072DAE1-9F39-4867-A1A3-422FA571DAA1}"/>
                    </a:ext>
                  </a:extLst>
                </p14:cNvPr>
                <p14:cNvContentPartPr/>
                <p14:nvPr/>
              </p14:nvContentPartPr>
              <p14:xfrm>
                <a:off x="5643442" y="4341992"/>
                <a:ext cx="227520" cy="36000"/>
              </p14:xfrm>
            </p:contentPart>
          </mc:Choice>
          <mc:Fallback xmlns="">
            <p:pic>
              <p:nvPicPr>
                <p:cNvPr id="161" name="Freihand 160">
                  <a:extLst>
                    <a:ext uri="{FF2B5EF4-FFF2-40B4-BE49-F238E27FC236}">
                      <a16:creationId xmlns:a16="http://schemas.microsoft.com/office/drawing/2014/main" id="{5072DAE1-9F39-4867-A1A3-422FA571DAA1}"/>
                    </a:ext>
                  </a:extLst>
                </p:cNvPr>
                <p:cNvPicPr/>
                <p:nvPr/>
              </p:nvPicPr>
              <p:blipFill>
                <a:blip r:embed="rId265"/>
                <a:stretch>
                  <a:fillRect/>
                </a:stretch>
              </p:blipFill>
              <p:spPr>
                <a:xfrm>
                  <a:off x="5639122" y="4337672"/>
                  <a:ext cx="236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2" name="Freihand 161">
                  <a:extLst>
                    <a:ext uri="{FF2B5EF4-FFF2-40B4-BE49-F238E27FC236}">
                      <a16:creationId xmlns:a16="http://schemas.microsoft.com/office/drawing/2014/main" id="{86DF7BFD-0748-42F2-8D55-2F7DB04273CD}"/>
                    </a:ext>
                  </a:extLst>
                </p14:cNvPr>
                <p14:cNvContentPartPr/>
                <p14:nvPr/>
              </p14:nvContentPartPr>
              <p14:xfrm>
                <a:off x="5932162" y="4354592"/>
                <a:ext cx="38160" cy="10800"/>
              </p14:xfrm>
            </p:contentPart>
          </mc:Choice>
          <mc:Fallback xmlns="">
            <p:pic>
              <p:nvPicPr>
                <p:cNvPr id="162" name="Freihand 161">
                  <a:extLst>
                    <a:ext uri="{FF2B5EF4-FFF2-40B4-BE49-F238E27FC236}">
                      <a16:creationId xmlns:a16="http://schemas.microsoft.com/office/drawing/2014/main" id="{86DF7BFD-0748-42F2-8D55-2F7DB04273CD}"/>
                    </a:ext>
                  </a:extLst>
                </p:cNvPr>
                <p:cNvPicPr/>
                <p:nvPr/>
              </p:nvPicPr>
              <p:blipFill>
                <a:blip r:embed="rId267"/>
                <a:stretch>
                  <a:fillRect/>
                </a:stretch>
              </p:blipFill>
              <p:spPr>
                <a:xfrm>
                  <a:off x="5927842" y="4350272"/>
                  <a:ext cx="46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4" name="Freihand 163">
                  <a:extLst>
                    <a:ext uri="{FF2B5EF4-FFF2-40B4-BE49-F238E27FC236}">
                      <a16:creationId xmlns:a16="http://schemas.microsoft.com/office/drawing/2014/main" id="{A6C59D1B-6A7E-46BB-ADA9-8B4EEFAC6C4A}"/>
                    </a:ext>
                  </a:extLst>
                </p14:cNvPr>
                <p14:cNvContentPartPr/>
                <p14:nvPr/>
              </p14:nvContentPartPr>
              <p14:xfrm>
                <a:off x="5303962" y="4461512"/>
                <a:ext cx="76680" cy="136800"/>
              </p14:xfrm>
            </p:contentPart>
          </mc:Choice>
          <mc:Fallback xmlns="">
            <p:pic>
              <p:nvPicPr>
                <p:cNvPr id="164" name="Freihand 163">
                  <a:extLst>
                    <a:ext uri="{FF2B5EF4-FFF2-40B4-BE49-F238E27FC236}">
                      <a16:creationId xmlns:a16="http://schemas.microsoft.com/office/drawing/2014/main" id="{A6C59D1B-6A7E-46BB-ADA9-8B4EEFAC6C4A}"/>
                    </a:ext>
                  </a:extLst>
                </p:cNvPr>
                <p:cNvPicPr/>
                <p:nvPr/>
              </p:nvPicPr>
              <p:blipFill>
                <a:blip r:embed="rId269"/>
                <a:stretch>
                  <a:fillRect/>
                </a:stretch>
              </p:blipFill>
              <p:spPr>
                <a:xfrm>
                  <a:off x="5299642" y="4457192"/>
                  <a:ext cx="85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5" name="Freihand 164">
                  <a:extLst>
                    <a:ext uri="{FF2B5EF4-FFF2-40B4-BE49-F238E27FC236}">
                      <a16:creationId xmlns:a16="http://schemas.microsoft.com/office/drawing/2014/main" id="{FD9EAB06-5B16-4212-BF65-330D97C31BC0}"/>
                    </a:ext>
                  </a:extLst>
                </p14:cNvPr>
                <p14:cNvContentPartPr/>
                <p14:nvPr/>
              </p14:nvContentPartPr>
              <p14:xfrm>
                <a:off x="5406922" y="4459712"/>
                <a:ext cx="20880" cy="119520"/>
              </p14:xfrm>
            </p:contentPart>
          </mc:Choice>
          <mc:Fallback xmlns="">
            <p:pic>
              <p:nvPicPr>
                <p:cNvPr id="165" name="Freihand 164">
                  <a:extLst>
                    <a:ext uri="{FF2B5EF4-FFF2-40B4-BE49-F238E27FC236}">
                      <a16:creationId xmlns:a16="http://schemas.microsoft.com/office/drawing/2014/main" id="{FD9EAB06-5B16-4212-BF65-330D97C31BC0}"/>
                    </a:ext>
                  </a:extLst>
                </p:cNvPr>
                <p:cNvPicPr/>
                <p:nvPr/>
              </p:nvPicPr>
              <p:blipFill>
                <a:blip r:embed="rId271"/>
                <a:stretch>
                  <a:fillRect/>
                </a:stretch>
              </p:blipFill>
              <p:spPr>
                <a:xfrm>
                  <a:off x="5402602" y="4455392"/>
                  <a:ext cx="29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6" name="Freihand 165">
                  <a:extLst>
                    <a:ext uri="{FF2B5EF4-FFF2-40B4-BE49-F238E27FC236}">
                      <a16:creationId xmlns:a16="http://schemas.microsoft.com/office/drawing/2014/main" id="{040AC873-8071-4042-AFA9-232D82D46593}"/>
                    </a:ext>
                  </a:extLst>
                </p14:cNvPr>
                <p14:cNvContentPartPr/>
                <p14:nvPr/>
              </p14:nvContentPartPr>
              <p14:xfrm>
                <a:off x="5442202" y="4509032"/>
                <a:ext cx="58320" cy="65520"/>
              </p14:xfrm>
            </p:contentPart>
          </mc:Choice>
          <mc:Fallback xmlns="">
            <p:pic>
              <p:nvPicPr>
                <p:cNvPr id="166" name="Freihand 165">
                  <a:extLst>
                    <a:ext uri="{FF2B5EF4-FFF2-40B4-BE49-F238E27FC236}">
                      <a16:creationId xmlns:a16="http://schemas.microsoft.com/office/drawing/2014/main" id="{040AC873-8071-4042-AFA9-232D82D46593}"/>
                    </a:ext>
                  </a:extLst>
                </p:cNvPr>
                <p:cNvPicPr/>
                <p:nvPr/>
              </p:nvPicPr>
              <p:blipFill>
                <a:blip r:embed="rId273"/>
                <a:stretch>
                  <a:fillRect/>
                </a:stretch>
              </p:blipFill>
              <p:spPr>
                <a:xfrm>
                  <a:off x="5437882" y="4504712"/>
                  <a:ext cx="66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7" name="Freihand 166">
                  <a:extLst>
                    <a:ext uri="{FF2B5EF4-FFF2-40B4-BE49-F238E27FC236}">
                      <a16:creationId xmlns:a16="http://schemas.microsoft.com/office/drawing/2014/main" id="{5CD662B0-B62A-45CC-8DE3-30A5683CDC4E}"/>
                    </a:ext>
                  </a:extLst>
                </p14:cNvPr>
                <p14:cNvContentPartPr/>
                <p14:nvPr/>
              </p14:nvContentPartPr>
              <p14:xfrm>
                <a:off x="5510962" y="4498232"/>
                <a:ext cx="72720" cy="83520"/>
              </p14:xfrm>
            </p:contentPart>
          </mc:Choice>
          <mc:Fallback xmlns="">
            <p:pic>
              <p:nvPicPr>
                <p:cNvPr id="167" name="Freihand 166">
                  <a:extLst>
                    <a:ext uri="{FF2B5EF4-FFF2-40B4-BE49-F238E27FC236}">
                      <a16:creationId xmlns:a16="http://schemas.microsoft.com/office/drawing/2014/main" id="{5CD662B0-B62A-45CC-8DE3-30A5683CDC4E}"/>
                    </a:ext>
                  </a:extLst>
                </p:cNvPr>
                <p:cNvPicPr/>
                <p:nvPr/>
              </p:nvPicPr>
              <p:blipFill>
                <a:blip r:embed="rId275"/>
                <a:stretch>
                  <a:fillRect/>
                </a:stretch>
              </p:blipFill>
              <p:spPr>
                <a:xfrm>
                  <a:off x="5506642" y="4493912"/>
                  <a:ext cx="81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8" name="Freihand 167">
                  <a:extLst>
                    <a:ext uri="{FF2B5EF4-FFF2-40B4-BE49-F238E27FC236}">
                      <a16:creationId xmlns:a16="http://schemas.microsoft.com/office/drawing/2014/main" id="{16EB3EFE-9ABC-4597-A361-B5C400111BCD}"/>
                    </a:ext>
                  </a:extLst>
                </p14:cNvPr>
                <p14:cNvContentPartPr/>
                <p14:nvPr/>
              </p14:nvContentPartPr>
              <p14:xfrm>
                <a:off x="5595562" y="4482392"/>
                <a:ext cx="100800" cy="102600"/>
              </p14:xfrm>
            </p:contentPart>
          </mc:Choice>
          <mc:Fallback xmlns="">
            <p:pic>
              <p:nvPicPr>
                <p:cNvPr id="168" name="Freihand 167">
                  <a:extLst>
                    <a:ext uri="{FF2B5EF4-FFF2-40B4-BE49-F238E27FC236}">
                      <a16:creationId xmlns:a16="http://schemas.microsoft.com/office/drawing/2014/main" id="{16EB3EFE-9ABC-4597-A361-B5C400111BCD}"/>
                    </a:ext>
                  </a:extLst>
                </p:cNvPr>
                <p:cNvPicPr/>
                <p:nvPr/>
              </p:nvPicPr>
              <p:blipFill>
                <a:blip r:embed="rId277"/>
                <a:stretch>
                  <a:fillRect/>
                </a:stretch>
              </p:blipFill>
              <p:spPr>
                <a:xfrm>
                  <a:off x="5591242" y="4478072"/>
                  <a:ext cx="109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0" name="Freihand 169">
                  <a:extLst>
                    <a:ext uri="{FF2B5EF4-FFF2-40B4-BE49-F238E27FC236}">
                      <a16:creationId xmlns:a16="http://schemas.microsoft.com/office/drawing/2014/main" id="{BEC313C8-3AF1-47CB-9E28-0703DC162DE2}"/>
                    </a:ext>
                  </a:extLst>
                </p14:cNvPr>
                <p14:cNvContentPartPr/>
                <p14:nvPr/>
              </p14:nvContentPartPr>
              <p14:xfrm>
                <a:off x="6283522" y="5056592"/>
                <a:ext cx="14400" cy="114840"/>
              </p14:xfrm>
            </p:contentPart>
          </mc:Choice>
          <mc:Fallback xmlns="">
            <p:pic>
              <p:nvPicPr>
                <p:cNvPr id="170" name="Freihand 169">
                  <a:extLst>
                    <a:ext uri="{FF2B5EF4-FFF2-40B4-BE49-F238E27FC236}">
                      <a16:creationId xmlns:a16="http://schemas.microsoft.com/office/drawing/2014/main" id="{BEC313C8-3AF1-47CB-9E28-0703DC162DE2}"/>
                    </a:ext>
                  </a:extLst>
                </p:cNvPr>
                <p:cNvPicPr/>
                <p:nvPr/>
              </p:nvPicPr>
              <p:blipFill>
                <a:blip r:embed="rId279"/>
                <a:stretch>
                  <a:fillRect/>
                </a:stretch>
              </p:blipFill>
              <p:spPr>
                <a:xfrm>
                  <a:off x="6279202" y="5052272"/>
                  <a:ext cx="23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1" name="Freihand 170">
                  <a:extLst>
                    <a:ext uri="{FF2B5EF4-FFF2-40B4-BE49-F238E27FC236}">
                      <a16:creationId xmlns:a16="http://schemas.microsoft.com/office/drawing/2014/main" id="{749E111A-ACA6-4F5A-AC41-023A91B6C0FF}"/>
                    </a:ext>
                  </a:extLst>
                </p14:cNvPr>
                <p14:cNvContentPartPr/>
                <p14:nvPr/>
              </p14:nvContentPartPr>
              <p14:xfrm>
                <a:off x="6300802" y="5171432"/>
                <a:ext cx="19800" cy="90720"/>
              </p14:xfrm>
            </p:contentPart>
          </mc:Choice>
          <mc:Fallback xmlns="">
            <p:pic>
              <p:nvPicPr>
                <p:cNvPr id="171" name="Freihand 170">
                  <a:extLst>
                    <a:ext uri="{FF2B5EF4-FFF2-40B4-BE49-F238E27FC236}">
                      <a16:creationId xmlns:a16="http://schemas.microsoft.com/office/drawing/2014/main" id="{749E111A-ACA6-4F5A-AC41-023A91B6C0FF}"/>
                    </a:ext>
                  </a:extLst>
                </p:cNvPr>
                <p:cNvPicPr/>
                <p:nvPr/>
              </p:nvPicPr>
              <p:blipFill>
                <a:blip r:embed="rId281"/>
                <a:stretch>
                  <a:fillRect/>
                </a:stretch>
              </p:blipFill>
              <p:spPr>
                <a:xfrm>
                  <a:off x="6296482" y="5167112"/>
                  <a:ext cx="28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3" name="Freihand 172">
                  <a:extLst>
                    <a:ext uri="{FF2B5EF4-FFF2-40B4-BE49-F238E27FC236}">
                      <a16:creationId xmlns:a16="http://schemas.microsoft.com/office/drawing/2014/main" id="{70E3A2FB-9449-45D9-88D9-2E1A6CD0A42E}"/>
                    </a:ext>
                  </a:extLst>
                </p14:cNvPr>
                <p14:cNvContentPartPr/>
                <p14:nvPr/>
              </p14:nvContentPartPr>
              <p14:xfrm>
                <a:off x="5638402" y="4977032"/>
                <a:ext cx="12960" cy="118800"/>
              </p14:xfrm>
            </p:contentPart>
          </mc:Choice>
          <mc:Fallback xmlns="">
            <p:pic>
              <p:nvPicPr>
                <p:cNvPr id="173" name="Freihand 172">
                  <a:extLst>
                    <a:ext uri="{FF2B5EF4-FFF2-40B4-BE49-F238E27FC236}">
                      <a16:creationId xmlns:a16="http://schemas.microsoft.com/office/drawing/2014/main" id="{70E3A2FB-9449-45D9-88D9-2E1A6CD0A42E}"/>
                    </a:ext>
                  </a:extLst>
                </p:cNvPr>
                <p:cNvPicPr/>
                <p:nvPr/>
              </p:nvPicPr>
              <p:blipFill>
                <a:blip r:embed="rId283"/>
                <a:stretch>
                  <a:fillRect/>
                </a:stretch>
              </p:blipFill>
              <p:spPr>
                <a:xfrm>
                  <a:off x="5634082" y="4972712"/>
                  <a:ext cx="21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4" name="Freihand 173">
                  <a:extLst>
                    <a:ext uri="{FF2B5EF4-FFF2-40B4-BE49-F238E27FC236}">
                      <a16:creationId xmlns:a16="http://schemas.microsoft.com/office/drawing/2014/main" id="{E1B2EDEE-5602-4882-9329-FF10C3E00A0D}"/>
                    </a:ext>
                  </a:extLst>
                </p14:cNvPr>
                <p14:cNvContentPartPr/>
                <p14:nvPr/>
              </p14:nvContentPartPr>
              <p14:xfrm>
                <a:off x="5543722" y="4955432"/>
                <a:ext cx="145800" cy="28800"/>
              </p14:xfrm>
            </p:contentPart>
          </mc:Choice>
          <mc:Fallback xmlns="">
            <p:pic>
              <p:nvPicPr>
                <p:cNvPr id="174" name="Freihand 173">
                  <a:extLst>
                    <a:ext uri="{FF2B5EF4-FFF2-40B4-BE49-F238E27FC236}">
                      <a16:creationId xmlns:a16="http://schemas.microsoft.com/office/drawing/2014/main" id="{E1B2EDEE-5602-4882-9329-FF10C3E00A0D}"/>
                    </a:ext>
                  </a:extLst>
                </p:cNvPr>
                <p:cNvPicPr/>
                <p:nvPr/>
              </p:nvPicPr>
              <p:blipFill>
                <a:blip r:embed="rId285"/>
                <a:stretch>
                  <a:fillRect/>
                </a:stretch>
              </p:blipFill>
              <p:spPr>
                <a:xfrm>
                  <a:off x="5539402" y="4951112"/>
                  <a:ext cx="154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5" name="Freihand 174">
                  <a:extLst>
                    <a:ext uri="{FF2B5EF4-FFF2-40B4-BE49-F238E27FC236}">
                      <a16:creationId xmlns:a16="http://schemas.microsoft.com/office/drawing/2014/main" id="{5BE2402E-22BA-4495-9F7E-7B192F98FE8A}"/>
                    </a:ext>
                  </a:extLst>
                </p14:cNvPr>
                <p14:cNvContentPartPr/>
                <p14:nvPr/>
              </p14:nvContentPartPr>
              <p14:xfrm>
                <a:off x="5573962" y="4992512"/>
                <a:ext cx="114840" cy="31680"/>
              </p14:xfrm>
            </p:contentPart>
          </mc:Choice>
          <mc:Fallback xmlns="">
            <p:pic>
              <p:nvPicPr>
                <p:cNvPr id="175" name="Freihand 174">
                  <a:extLst>
                    <a:ext uri="{FF2B5EF4-FFF2-40B4-BE49-F238E27FC236}">
                      <a16:creationId xmlns:a16="http://schemas.microsoft.com/office/drawing/2014/main" id="{5BE2402E-22BA-4495-9F7E-7B192F98FE8A}"/>
                    </a:ext>
                  </a:extLst>
                </p:cNvPr>
                <p:cNvPicPr/>
                <p:nvPr/>
              </p:nvPicPr>
              <p:blipFill>
                <a:blip r:embed="rId287"/>
                <a:stretch>
                  <a:fillRect/>
                </a:stretch>
              </p:blipFill>
              <p:spPr>
                <a:xfrm>
                  <a:off x="5569642" y="4988192"/>
                  <a:ext cx="123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6" name="Freihand 175">
                  <a:extLst>
                    <a:ext uri="{FF2B5EF4-FFF2-40B4-BE49-F238E27FC236}">
                      <a16:creationId xmlns:a16="http://schemas.microsoft.com/office/drawing/2014/main" id="{90C0ED71-BA86-40D1-BC89-6CEBF17BBFEA}"/>
                    </a:ext>
                  </a:extLst>
                </p14:cNvPr>
                <p14:cNvContentPartPr/>
                <p14:nvPr/>
              </p14:nvContentPartPr>
              <p14:xfrm>
                <a:off x="5694202" y="4999712"/>
                <a:ext cx="136440" cy="47880"/>
              </p14:xfrm>
            </p:contentPart>
          </mc:Choice>
          <mc:Fallback xmlns="">
            <p:pic>
              <p:nvPicPr>
                <p:cNvPr id="176" name="Freihand 175">
                  <a:extLst>
                    <a:ext uri="{FF2B5EF4-FFF2-40B4-BE49-F238E27FC236}">
                      <a16:creationId xmlns:a16="http://schemas.microsoft.com/office/drawing/2014/main" id="{90C0ED71-BA86-40D1-BC89-6CEBF17BBFEA}"/>
                    </a:ext>
                  </a:extLst>
                </p:cNvPr>
                <p:cNvPicPr/>
                <p:nvPr/>
              </p:nvPicPr>
              <p:blipFill>
                <a:blip r:embed="rId289"/>
                <a:stretch>
                  <a:fillRect/>
                </a:stretch>
              </p:blipFill>
              <p:spPr>
                <a:xfrm>
                  <a:off x="5689882" y="4995392"/>
                  <a:ext cx="1450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7" name="Freihand 176">
                  <a:extLst>
                    <a:ext uri="{FF2B5EF4-FFF2-40B4-BE49-F238E27FC236}">
                      <a16:creationId xmlns:a16="http://schemas.microsoft.com/office/drawing/2014/main" id="{F2C9D58C-D3EF-4257-9B1E-B21A90486902}"/>
                    </a:ext>
                  </a:extLst>
                </p14:cNvPr>
                <p14:cNvContentPartPr/>
                <p14:nvPr/>
              </p14:nvContentPartPr>
              <p14:xfrm>
                <a:off x="5777002" y="4951472"/>
                <a:ext cx="360" cy="360"/>
              </p14:xfrm>
            </p:contentPart>
          </mc:Choice>
          <mc:Fallback xmlns="">
            <p:pic>
              <p:nvPicPr>
                <p:cNvPr id="177" name="Freihand 176">
                  <a:extLst>
                    <a:ext uri="{FF2B5EF4-FFF2-40B4-BE49-F238E27FC236}">
                      <a16:creationId xmlns:a16="http://schemas.microsoft.com/office/drawing/2014/main" id="{F2C9D58C-D3EF-4257-9B1E-B21A90486902}"/>
                    </a:ext>
                  </a:extLst>
                </p:cNvPr>
                <p:cNvPicPr/>
                <p:nvPr/>
              </p:nvPicPr>
              <p:blipFill>
                <a:blip r:embed="rId173"/>
                <a:stretch>
                  <a:fillRect/>
                </a:stretch>
              </p:blipFill>
              <p:spPr>
                <a:xfrm>
                  <a:off x="5772682" y="4947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8" name="Freihand 177">
                  <a:extLst>
                    <a:ext uri="{FF2B5EF4-FFF2-40B4-BE49-F238E27FC236}">
                      <a16:creationId xmlns:a16="http://schemas.microsoft.com/office/drawing/2014/main" id="{4CFA843B-5230-4C80-859D-AE6DBE0786AD}"/>
                    </a:ext>
                  </a:extLst>
                </p14:cNvPr>
                <p14:cNvContentPartPr/>
                <p14:nvPr/>
              </p14:nvContentPartPr>
              <p14:xfrm>
                <a:off x="5832082" y="4968392"/>
                <a:ext cx="68760" cy="61920"/>
              </p14:xfrm>
            </p:contentPart>
          </mc:Choice>
          <mc:Fallback xmlns="">
            <p:pic>
              <p:nvPicPr>
                <p:cNvPr id="178" name="Freihand 177">
                  <a:extLst>
                    <a:ext uri="{FF2B5EF4-FFF2-40B4-BE49-F238E27FC236}">
                      <a16:creationId xmlns:a16="http://schemas.microsoft.com/office/drawing/2014/main" id="{4CFA843B-5230-4C80-859D-AE6DBE0786AD}"/>
                    </a:ext>
                  </a:extLst>
                </p:cNvPr>
                <p:cNvPicPr/>
                <p:nvPr/>
              </p:nvPicPr>
              <p:blipFill>
                <a:blip r:embed="rId292"/>
                <a:stretch>
                  <a:fillRect/>
                </a:stretch>
              </p:blipFill>
              <p:spPr>
                <a:xfrm>
                  <a:off x="5827762" y="4964072"/>
                  <a:ext cx="77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9" name="Freihand 178">
                  <a:extLst>
                    <a:ext uri="{FF2B5EF4-FFF2-40B4-BE49-F238E27FC236}">
                      <a16:creationId xmlns:a16="http://schemas.microsoft.com/office/drawing/2014/main" id="{3A54954C-258F-4CE0-8C8B-203DD93852A0}"/>
                    </a:ext>
                  </a:extLst>
                </p14:cNvPr>
                <p14:cNvContentPartPr/>
                <p14:nvPr/>
              </p14:nvContentPartPr>
              <p14:xfrm>
                <a:off x="5915962" y="4936352"/>
                <a:ext cx="82800" cy="70560"/>
              </p14:xfrm>
            </p:contentPart>
          </mc:Choice>
          <mc:Fallback xmlns="">
            <p:pic>
              <p:nvPicPr>
                <p:cNvPr id="179" name="Freihand 178">
                  <a:extLst>
                    <a:ext uri="{FF2B5EF4-FFF2-40B4-BE49-F238E27FC236}">
                      <a16:creationId xmlns:a16="http://schemas.microsoft.com/office/drawing/2014/main" id="{3A54954C-258F-4CE0-8C8B-203DD93852A0}"/>
                    </a:ext>
                  </a:extLst>
                </p:cNvPr>
                <p:cNvPicPr/>
                <p:nvPr/>
              </p:nvPicPr>
              <p:blipFill>
                <a:blip r:embed="rId294"/>
                <a:stretch>
                  <a:fillRect/>
                </a:stretch>
              </p:blipFill>
              <p:spPr>
                <a:xfrm>
                  <a:off x="5911642" y="4932032"/>
                  <a:ext cx="91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0" name="Freihand 179">
                  <a:extLst>
                    <a:ext uri="{FF2B5EF4-FFF2-40B4-BE49-F238E27FC236}">
                      <a16:creationId xmlns:a16="http://schemas.microsoft.com/office/drawing/2014/main" id="{81A3FB3A-87EB-4B4B-B6F7-A81BB03FBC44}"/>
                    </a:ext>
                  </a:extLst>
                </p14:cNvPr>
                <p14:cNvContentPartPr/>
                <p14:nvPr/>
              </p14:nvContentPartPr>
              <p14:xfrm>
                <a:off x="5980762" y="4846712"/>
                <a:ext cx="34560" cy="153360"/>
              </p14:xfrm>
            </p:contentPart>
          </mc:Choice>
          <mc:Fallback xmlns="">
            <p:pic>
              <p:nvPicPr>
                <p:cNvPr id="180" name="Freihand 179">
                  <a:extLst>
                    <a:ext uri="{FF2B5EF4-FFF2-40B4-BE49-F238E27FC236}">
                      <a16:creationId xmlns:a16="http://schemas.microsoft.com/office/drawing/2014/main" id="{81A3FB3A-87EB-4B4B-B6F7-A81BB03FBC44}"/>
                    </a:ext>
                  </a:extLst>
                </p:cNvPr>
                <p:cNvPicPr/>
                <p:nvPr/>
              </p:nvPicPr>
              <p:blipFill>
                <a:blip r:embed="rId296"/>
                <a:stretch>
                  <a:fillRect/>
                </a:stretch>
              </p:blipFill>
              <p:spPr>
                <a:xfrm>
                  <a:off x="5976442" y="4842392"/>
                  <a:ext cx="43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1" name="Freihand 180">
                  <a:extLst>
                    <a:ext uri="{FF2B5EF4-FFF2-40B4-BE49-F238E27FC236}">
                      <a16:creationId xmlns:a16="http://schemas.microsoft.com/office/drawing/2014/main" id="{2B89BC72-46C0-4164-8A90-AA9956F53147}"/>
                    </a:ext>
                  </a:extLst>
                </p14:cNvPr>
                <p14:cNvContentPartPr/>
                <p14:nvPr/>
              </p14:nvContentPartPr>
              <p14:xfrm>
                <a:off x="6005242" y="4984952"/>
                <a:ext cx="360" cy="360"/>
              </p14:xfrm>
            </p:contentPart>
          </mc:Choice>
          <mc:Fallback xmlns="">
            <p:pic>
              <p:nvPicPr>
                <p:cNvPr id="181" name="Freihand 180">
                  <a:extLst>
                    <a:ext uri="{FF2B5EF4-FFF2-40B4-BE49-F238E27FC236}">
                      <a16:creationId xmlns:a16="http://schemas.microsoft.com/office/drawing/2014/main" id="{2B89BC72-46C0-4164-8A90-AA9956F53147}"/>
                    </a:ext>
                  </a:extLst>
                </p:cNvPr>
                <p:cNvPicPr/>
                <p:nvPr/>
              </p:nvPicPr>
              <p:blipFill>
                <a:blip r:embed="rId173"/>
                <a:stretch>
                  <a:fillRect/>
                </a:stretch>
              </p:blipFill>
              <p:spPr>
                <a:xfrm>
                  <a:off x="6000922" y="4980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2" name="Freihand 181">
                  <a:extLst>
                    <a:ext uri="{FF2B5EF4-FFF2-40B4-BE49-F238E27FC236}">
                      <a16:creationId xmlns:a16="http://schemas.microsoft.com/office/drawing/2014/main" id="{36BFA028-F731-49C2-81F9-54474B00121C}"/>
                    </a:ext>
                  </a:extLst>
                </p14:cNvPr>
                <p14:cNvContentPartPr/>
                <p14:nvPr/>
              </p14:nvContentPartPr>
              <p14:xfrm>
                <a:off x="5991202" y="4949672"/>
                <a:ext cx="56880" cy="31320"/>
              </p14:xfrm>
            </p:contentPart>
          </mc:Choice>
          <mc:Fallback xmlns="">
            <p:pic>
              <p:nvPicPr>
                <p:cNvPr id="182" name="Freihand 181">
                  <a:extLst>
                    <a:ext uri="{FF2B5EF4-FFF2-40B4-BE49-F238E27FC236}">
                      <a16:creationId xmlns:a16="http://schemas.microsoft.com/office/drawing/2014/main" id="{36BFA028-F731-49C2-81F9-54474B00121C}"/>
                    </a:ext>
                  </a:extLst>
                </p:cNvPr>
                <p:cNvPicPr/>
                <p:nvPr/>
              </p:nvPicPr>
              <p:blipFill>
                <a:blip r:embed="rId299"/>
                <a:stretch>
                  <a:fillRect/>
                </a:stretch>
              </p:blipFill>
              <p:spPr>
                <a:xfrm>
                  <a:off x="5986882" y="4945352"/>
                  <a:ext cx="65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3" name="Freihand 182">
                  <a:extLst>
                    <a:ext uri="{FF2B5EF4-FFF2-40B4-BE49-F238E27FC236}">
                      <a16:creationId xmlns:a16="http://schemas.microsoft.com/office/drawing/2014/main" id="{A6DB82B2-BCCF-4A63-8D59-0434690DB64F}"/>
                    </a:ext>
                  </a:extLst>
                </p14:cNvPr>
                <p14:cNvContentPartPr/>
                <p14:nvPr/>
              </p14:nvContentPartPr>
              <p14:xfrm>
                <a:off x="6050962" y="4900712"/>
                <a:ext cx="78840" cy="87120"/>
              </p14:xfrm>
            </p:contentPart>
          </mc:Choice>
          <mc:Fallback xmlns="">
            <p:pic>
              <p:nvPicPr>
                <p:cNvPr id="183" name="Freihand 182">
                  <a:extLst>
                    <a:ext uri="{FF2B5EF4-FFF2-40B4-BE49-F238E27FC236}">
                      <a16:creationId xmlns:a16="http://schemas.microsoft.com/office/drawing/2014/main" id="{A6DB82B2-BCCF-4A63-8D59-0434690DB64F}"/>
                    </a:ext>
                  </a:extLst>
                </p:cNvPr>
                <p:cNvPicPr/>
                <p:nvPr/>
              </p:nvPicPr>
              <p:blipFill>
                <a:blip r:embed="rId301"/>
                <a:stretch>
                  <a:fillRect/>
                </a:stretch>
              </p:blipFill>
              <p:spPr>
                <a:xfrm>
                  <a:off x="6046642" y="4896392"/>
                  <a:ext cx="87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4" name="Freihand 183">
                  <a:extLst>
                    <a:ext uri="{FF2B5EF4-FFF2-40B4-BE49-F238E27FC236}">
                      <a16:creationId xmlns:a16="http://schemas.microsoft.com/office/drawing/2014/main" id="{510B4663-7C5C-4BB7-AC71-2AE1FB4371EA}"/>
                    </a:ext>
                  </a:extLst>
                </p14:cNvPr>
                <p14:cNvContentPartPr/>
                <p14:nvPr/>
              </p14:nvContentPartPr>
              <p14:xfrm>
                <a:off x="6106762" y="4869392"/>
                <a:ext cx="32400" cy="10080"/>
              </p14:xfrm>
            </p:contentPart>
          </mc:Choice>
          <mc:Fallback xmlns="">
            <p:pic>
              <p:nvPicPr>
                <p:cNvPr id="184" name="Freihand 183">
                  <a:extLst>
                    <a:ext uri="{FF2B5EF4-FFF2-40B4-BE49-F238E27FC236}">
                      <a16:creationId xmlns:a16="http://schemas.microsoft.com/office/drawing/2014/main" id="{510B4663-7C5C-4BB7-AC71-2AE1FB4371EA}"/>
                    </a:ext>
                  </a:extLst>
                </p:cNvPr>
                <p:cNvPicPr/>
                <p:nvPr/>
              </p:nvPicPr>
              <p:blipFill>
                <a:blip r:embed="rId303"/>
                <a:stretch>
                  <a:fillRect/>
                </a:stretch>
              </p:blipFill>
              <p:spPr>
                <a:xfrm>
                  <a:off x="6102442" y="4865072"/>
                  <a:ext cx="41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5" name="Freihand 184">
                  <a:extLst>
                    <a:ext uri="{FF2B5EF4-FFF2-40B4-BE49-F238E27FC236}">
                      <a16:creationId xmlns:a16="http://schemas.microsoft.com/office/drawing/2014/main" id="{85C7BE0B-ED62-4DF8-8AAD-7074C832C615}"/>
                    </a:ext>
                  </a:extLst>
                </p14:cNvPr>
                <p14:cNvContentPartPr/>
                <p14:nvPr/>
              </p14:nvContentPartPr>
              <p14:xfrm>
                <a:off x="6119002" y="4879112"/>
                <a:ext cx="78840" cy="86400"/>
              </p14:xfrm>
            </p:contentPart>
          </mc:Choice>
          <mc:Fallback xmlns="">
            <p:pic>
              <p:nvPicPr>
                <p:cNvPr id="185" name="Freihand 184">
                  <a:extLst>
                    <a:ext uri="{FF2B5EF4-FFF2-40B4-BE49-F238E27FC236}">
                      <a16:creationId xmlns:a16="http://schemas.microsoft.com/office/drawing/2014/main" id="{85C7BE0B-ED62-4DF8-8AAD-7074C832C615}"/>
                    </a:ext>
                  </a:extLst>
                </p:cNvPr>
                <p:cNvPicPr/>
                <p:nvPr/>
              </p:nvPicPr>
              <p:blipFill>
                <a:blip r:embed="rId305"/>
                <a:stretch>
                  <a:fillRect/>
                </a:stretch>
              </p:blipFill>
              <p:spPr>
                <a:xfrm>
                  <a:off x="6114682" y="4874792"/>
                  <a:ext cx="87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6" name="Freihand 185">
                  <a:extLst>
                    <a:ext uri="{FF2B5EF4-FFF2-40B4-BE49-F238E27FC236}">
                      <a16:creationId xmlns:a16="http://schemas.microsoft.com/office/drawing/2014/main" id="{D7C41B11-1FE4-494A-81E5-FF622F5AD818}"/>
                    </a:ext>
                  </a:extLst>
                </p14:cNvPr>
                <p14:cNvContentPartPr/>
                <p14:nvPr/>
              </p14:nvContentPartPr>
              <p14:xfrm>
                <a:off x="6168322" y="4852832"/>
                <a:ext cx="77040" cy="87840"/>
              </p14:xfrm>
            </p:contentPart>
          </mc:Choice>
          <mc:Fallback xmlns="">
            <p:pic>
              <p:nvPicPr>
                <p:cNvPr id="186" name="Freihand 185">
                  <a:extLst>
                    <a:ext uri="{FF2B5EF4-FFF2-40B4-BE49-F238E27FC236}">
                      <a16:creationId xmlns:a16="http://schemas.microsoft.com/office/drawing/2014/main" id="{D7C41B11-1FE4-494A-81E5-FF622F5AD818}"/>
                    </a:ext>
                  </a:extLst>
                </p:cNvPr>
                <p:cNvPicPr/>
                <p:nvPr/>
              </p:nvPicPr>
              <p:blipFill>
                <a:blip r:embed="rId307"/>
                <a:stretch>
                  <a:fillRect/>
                </a:stretch>
              </p:blipFill>
              <p:spPr>
                <a:xfrm>
                  <a:off x="6164002" y="4848512"/>
                  <a:ext cx="85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0" name="Freihand 189">
                  <a:extLst>
                    <a:ext uri="{FF2B5EF4-FFF2-40B4-BE49-F238E27FC236}">
                      <a16:creationId xmlns:a16="http://schemas.microsoft.com/office/drawing/2014/main" id="{5792015D-D975-4B6A-867B-926318389C9C}"/>
                    </a:ext>
                  </a:extLst>
                </p14:cNvPr>
                <p14:cNvContentPartPr/>
                <p14:nvPr/>
              </p14:nvContentPartPr>
              <p14:xfrm>
                <a:off x="5464162" y="4989992"/>
                <a:ext cx="767160" cy="284400"/>
              </p14:xfrm>
            </p:contentPart>
          </mc:Choice>
          <mc:Fallback xmlns="">
            <p:pic>
              <p:nvPicPr>
                <p:cNvPr id="190" name="Freihand 189">
                  <a:extLst>
                    <a:ext uri="{FF2B5EF4-FFF2-40B4-BE49-F238E27FC236}">
                      <a16:creationId xmlns:a16="http://schemas.microsoft.com/office/drawing/2014/main" id="{5792015D-D975-4B6A-867B-926318389C9C}"/>
                    </a:ext>
                  </a:extLst>
                </p:cNvPr>
                <p:cNvPicPr/>
                <p:nvPr/>
              </p:nvPicPr>
              <p:blipFill>
                <a:blip r:embed="rId309"/>
                <a:stretch>
                  <a:fillRect/>
                </a:stretch>
              </p:blipFill>
              <p:spPr>
                <a:xfrm>
                  <a:off x="5459842" y="4985672"/>
                  <a:ext cx="775800" cy="293040"/>
                </a:xfrm>
                <a:prstGeom prst="rect">
                  <a:avLst/>
                </a:prstGeom>
              </p:spPr>
            </p:pic>
          </mc:Fallback>
        </mc:AlternateContent>
      </p:grpSp>
      <p:grpSp>
        <p:nvGrpSpPr>
          <p:cNvPr id="196" name="Gruppieren 195">
            <a:extLst>
              <a:ext uri="{FF2B5EF4-FFF2-40B4-BE49-F238E27FC236}">
                <a16:creationId xmlns:a16="http://schemas.microsoft.com/office/drawing/2014/main" id="{938A20FA-2612-4ECE-80F4-A79651E958CE}"/>
              </a:ext>
            </a:extLst>
          </p:cNvPr>
          <p:cNvGrpSpPr/>
          <p:nvPr/>
        </p:nvGrpSpPr>
        <p:grpSpPr>
          <a:xfrm>
            <a:off x="6920722" y="4071632"/>
            <a:ext cx="598320" cy="260640"/>
            <a:chOff x="6920722" y="4071632"/>
            <a:chExt cx="598320" cy="260640"/>
          </a:xfrm>
        </p:grpSpPr>
        <mc:AlternateContent xmlns:mc="http://schemas.openxmlformats.org/markup-compatibility/2006" xmlns:p14="http://schemas.microsoft.com/office/powerpoint/2010/main">
          <mc:Choice Requires="p14">
            <p:contentPart p14:bwMode="auto" r:id="rId310">
              <p14:nvContentPartPr>
                <p14:cNvPr id="192" name="Freihand 191">
                  <a:extLst>
                    <a:ext uri="{FF2B5EF4-FFF2-40B4-BE49-F238E27FC236}">
                      <a16:creationId xmlns:a16="http://schemas.microsoft.com/office/drawing/2014/main" id="{F6BE71B4-B206-4FF8-B34A-57096D986B6B}"/>
                    </a:ext>
                  </a:extLst>
                </p14:cNvPr>
                <p14:cNvContentPartPr/>
                <p14:nvPr/>
              </p14:nvContentPartPr>
              <p14:xfrm>
                <a:off x="6920722" y="4094672"/>
                <a:ext cx="79920" cy="158760"/>
              </p14:xfrm>
            </p:contentPart>
          </mc:Choice>
          <mc:Fallback xmlns="">
            <p:pic>
              <p:nvPicPr>
                <p:cNvPr id="192" name="Freihand 191">
                  <a:extLst>
                    <a:ext uri="{FF2B5EF4-FFF2-40B4-BE49-F238E27FC236}">
                      <a16:creationId xmlns:a16="http://schemas.microsoft.com/office/drawing/2014/main" id="{F6BE71B4-B206-4FF8-B34A-57096D986B6B}"/>
                    </a:ext>
                  </a:extLst>
                </p:cNvPr>
                <p:cNvPicPr/>
                <p:nvPr/>
              </p:nvPicPr>
              <p:blipFill>
                <a:blip r:embed="rId311"/>
                <a:stretch>
                  <a:fillRect/>
                </a:stretch>
              </p:blipFill>
              <p:spPr>
                <a:xfrm>
                  <a:off x="6916402" y="4090352"/>
                  <a:ext cx="88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3" name="Freihand 192">
                  <a:extLst>
                    <a:ext uri="{FF2B5EF4-FFF2-40B4-BE49-F238E27FC236}">
                      <a16:creationId xmlns:a16="http://schemas.microsoft.com/office/drawing/2014/main" id="{FCF6D0F9-9A2E-4AFC-A4C7-C29F26106F6F}"/>
                    </a:ext>
                  </a:extLst>
                </p14:cNvPr>
                <p14:cNvContentPartPr/>
                <p14:nvPr/>
              </p14:nvContentPartPr>
              <p14:xfrm>
                <a:off x="7025122" y="4119512"/>
                <a:ext cx="307800" cy="108000"/>
              </p14:xfrm>
            </p:contentPart>
          </mc:Choice>
          <mc:Fallback xmlns="">
            <p:pic>
              <p:nvPicPr>
                <p:cNvPr id="193" name="Freihand 192">
                  <a:extLst>
                    <a:ext uri="{FF2B5EF4-FFF2-40B4-BE49-F238E27FC236}">
                      <a16:creationId xmlns:a16="http://schemas.microsoft.com/office/drawing/2014/main" id="{FCF6D0F9-9A2E-4AFC-A4C7-C29F26106F6F}"/>
                    </a:ext>
                  </a:extLst>
                </p:cNvPr>
                <p:cNvPicPr/>
                <p:nvPr/>
              </p:nvPicPr>
              <p:blipFill>
                <a:blip r:embed="rId313"/>
                <a:stretch>
                  <a:fillRect/>
                </a:stretch>
              </p:blipFill>
              <p:spPr>
                <a:xfrm>
                  <a:off x="7020802" y="4115192"/>
                  <a:ext cx="316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4" name="Freihand 193">
                  <a:extLst>
                    <a:ext uri="{FF2B5EF4-FFF2-40B4-BE49-F238E27FC236}">
                      <a16:creationId xmlns:a16="http://schemas.microsoft.com/office/drawing/2014/main" id="{7BE03A29-BC47-45C8-A1D9-A8DB26C31B13}"/>
                    </a:ext>
                  </a:extLst>
                </p14:cNvPr>
                <p14:cNvContentPartPr/>
                <p14:nvPr/>
              </p14:nvContentPartPr>
              <p14:xfrm>
                <a:off x="7357762" y="4071632"/>
                <a:ext cx="82440" cy="68040"/>
              </p14:xfrm>
            </p:contentPart>
          </mc:Choice>
          <mc:Fallback xmlns="">
            <p:pic>
              <p:nvPicPr>
                <p:cNvPr id="194" name="Freihand 193">
                  <a:extLst>
                    <a:ext uri="{FF2B5EF4-FFF2-40B4-BE49-F238E27FC236}">
                      <a16:creationId xmlns:a16="http://schemas.microsoft.com/office/drawing/2014/main" id="{7BE03A29-BC47-45C8-A1D9-A8DB26C31B13}"/>
                    </a:ext>
                  </a:extLst>
                </p:cNvPr>
                <p:cNvPicPr/>
                <p:nvPr/>
              </p:nvPicPr>
              <p:blipFill>
                <a:blip r:embed="rId315"/>
                <a:stretch>
                  <a:fillRect/>
                </a:stretch>
              </p:blipFill>
              <p:spPr>
                <a:xfrm>
                  <a:off x="7353442" y="4067312"/>
                  <a:ext cx="91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5" name="Freihand 194">
                  <a:extLst>
                    <a:ext uri="{FF2B5EF4-FFF2-40B4-BE49-F238E27FC236}">
                      <a16:creationId xmlns:a16="http://schemas.microsoft.com/office/drawing/2014/main" id="{BA228988-F86E-41B6-8EA2-A05DD599AF3B}"/>
                    </a:ext>
                  </a:extLst>
                </p14:cNvPr>
                <p14:cNvContentPartPr/>
                <p14:nvPr/>
              </p14:nvContentPartPr>
              <p14:xfrm>
                <a:off x="6942322" y="4149032"/>
                <a:ext cx="576720" cy="183240"/>
              </p14:xfrm>
            </p:contentPart>
          </mc:Choice>
          <mc:Fallback xmlns="">
            <p:pic>
              <p:nvPicPr>
                <p:cNvPr id="195" name="Freihand 194">
                  <a:extLst>
                    <a:ext uri="{FF2B5EF4-FFF2-40B4-BE49-F238E27FC236}">
                      <a16:creationId xmlns:a16="http://schemas.microsoft.com/office/drawing/2014/main" id="{BA228988-F86E-41B6-8EA2-A05DD599AF3B}"/>
                    </a:ext>
                  </a:extLst>
                </p:cNvPr>
                <p:cNvPicPr/>
                <p:nvPr/>
              </p:nvPicPr>
              <p:blipFill>
                <a:blip r:embed="rId317"/>
                <a:stretch>
                  <a:fillRect/>
                </a:stretch>
              </p:blipFill>
              <p:spPr>
                <a:xfrm>
                  <a:off x="6938002" y="4144712"/>
                  <a:ext cx="585360" cy="191880"/>
                </a:xfrm>
                <a:prstGeom prst="rect">
                  <a:avLst/>
                </a:prstGeom>
              </p:spPr>
            </p:pic>
          </mc:Fallback>
        </mc:AlternateContent>
      </p:grpSp>
      <p:grpSp>
        <p:nvGrpSpPr>
          <p:cNvPr id="203" name="Gruppieren 202">
            <a:extLst>
              <a:ext uri="{FF2B5EF4-FFF2-40B4-BE49-F238E27FC236}">
                <a16:creationId xmlns:a16="http://schemas.microsoft.com/office/drawing/2014/main" id="{644AC84B-D007-4806-9585-706E29304EED}"/>
              </a:ext>
            </a:extLst>
          </p:cNvPr>
          <p:cNvGrpSpPr/>
          <p:nvPr/>
        </p:nvGrpSpPr>
        <p:grpSpPr>
          <a:xfrm>
            <a:off x="8340922" y="3268472"/>
            <a:ext cx="523800" cy="178560"/>
            <a:chOff x="8340922" y="3268472"/>
            <a:chExt cx="523800" cy="178560"/>
          </a:xfrm>
        </p:grpSpPr>
        <mc:AlternateContent xmlns:mc="http://schemas.openxmlformats.org/markup-compatibility/2006" xmlns:p14="http://schemas.microsoft.com/office/powerpoint/2010/main">
          <mc:Choice Requires="p14">
            <p:contentPart p14:bwMode="auto" r:id="rId318">
              <p14:nvContentPartPr>
                <p14:cNvPr id="197" name="Freihand 196">
                  <a:extLst>
                    <a:ext uri="{FF2B5EF4-FFF2-40B4-BE49-F238E27FC236}">
                      <a16:creationId xmlns:a16="http://schemas.microsoft.com/office/drawing/2014/main" id="{B7282DC0-4E79-47AD-B32A-BF2A13B76B76}"/>
                    </a:ext>
                  </a:extLst>
                </p14:cNvPr>
                <p14:cNvContentPartPr/>
                <p14:nvPr/>
              </p14:nvContentPartPr>
              <p14:xfrm>
                <a:off x="8340922" y="3280712"/>
                <a:ext cx="86760" cy="166320"/>
              </p14:xfrm>
            </p:contentPart>
          </mc:Choice>
          <mc:Fallback xmlns="">
            <p:pic>
              <p:nvPicPr>
                <p:cNvPr id="197" name="Freihand 196">
                  <a:extLst>
                    <a:ext uri="{FF2B5EF4-FFF2-40B4-BE49-F238E27FC236}">
                      <a16:creationId xmlns:a16="http://schemas.microsoft.com/office/drawing/2014/main" id="{B7282DC0-4E79-47AD-B32A-BF2A13B76B76}"/>
                    </a:ext>
                  </a:extLst>
                </p:cNvPr>
                <p:cNvPicPr/>
                <p:nvPr/>
              </p:nvPicPr>
              <p:blipFill>
                <a:blip r:embed="rId319"/>
                <a:stretch>
                  <a:fillRect/>
                </a:stretch>
              </p:blipFill>
              <p:spPr>
                <a:xfrm>
                  <a:off x="8336602" y="3276392"/>
                  <a:ext cx="95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8" name="Freihand 197">
                  <a:extLst>
                    <a:ext uri="{FF2B5EF4-FFF2-40B4-BE49-F238E27FC236}">
                      <a16:creationId xmlns:a16="http://schemas.microsoft.com/office/drawing/2014/main" id="{6265DC73-7926-4239-AB22-3D77F9352AA3}"/>
                    </a:ext>
                  </a:extLst>
                </p14:cNvPr>
                <p14:cNvContentPartPr/>
                <p14:nvPr/>
              </p14:nvContentPartPr>
              <p14:xfrm>
                <a:off x="8454682" y="3268472"/>
                <a:ext cx="46800" cy="135360"/>
              </p14:xfrm>
            </p:contentPart>
          </mc:Choice>
          <mc:Fallback xmlns="">
            <p:pic>
              <p:nvPicPr>
                <p:cNvPr id="198" name="Freihand 197">
                  <a:extLst>
                    <a:ext uri="{FF2B5EF4-FFF2-40B4-BE49-F238E27FC236}">
                      <a16:creationId xmlns:a16="http://schemas.microsoft.com/office/drawing/2014/main" id="{6265DC73-7926-4239-AB22-3D77F9352AA3}"/>
                    </a:ext>
                  </a:extLst>
                </p:cNvPr>
                <p:cNvPicPr/>
                <p:nvPr/>
              </p:nvPicPr>
              <p:blipFill>
                <a:blip r:embed="rId321"/>
                <a:stretch>
                  <a:fillRect/>
                </a:stretch>
              </p:blipFill>
              <p:spPr>
                <a:xfrm>
                  <a:off x="8450362" y="3264152"/>
                  <a:ext cx="55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9" name="Freihand 198">
                  <a:extLst>
                    <a:ext uri="{FF2B5EF4-FFF2-40B4-BE49-F238E27FC236}">
                      <a16:creationId xmlns:a16="http://schemas.microsoft.com/office/drawing/2014/main" id="{78BB76A7-E8F1-4075-9734-AA36F5597928}"/>
                    </a:ext>
                  </a:extLst>
                </p14:cNvPr>
                <p14:cNvContentPartPr/>
                <p14:nvPr/>
              </p14:nvContentPartPr>
              <p14:xfrm>
                <a:off x="8466202" y="3362792"/>
                <a:ext cx="103680" cy="61200"/>
              </p14:xfrm>
            </p:contentPart>
          </mc:Choice>
          <mc:Fallback xmlns="">
            <p:pic>
              <p:nvPicPr>
                <p:cNvPr id="199" name="Freihand 198">
                  <a:extLst>
                    <a:ext uri="{FF2B5EF4-FFF2-40B4-BE49-F238E27FC236}">
                      <a16:creationId xmlns:a16="http://schemas.microsoft.com/office/drawing/2014/main" id="{78BB76A7-E8F1-4075-9734-AA36F5597928}"/>
                    </a:ext>
                  </a:extLst>
                </p:cNvPr>
                <p:cNvPicPr/>
                <p:nvPr/>
              </p:nvPicPr>
              <p:blipFill>
                <a:blip r:embed="rId323"/>
                <a:stretch>
                  <a:fillRect/>
                </a:stretch>
              </p:blipFill>
              <p:spPr>
                <a:xfrm>
                  <a:off x="8461882" y="3358472"/>
                  <a:ext cx="112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0" name="Freihand 199">
                  <a:extLst>
                    <a:ext uri="{FF2B5EF4-FFF2-40B4-BE49-F238E27FC236}">
                      <a16:creationId xmlns:a16="http://schemas.microsoft.com/office/drawing/2014/main" id="{97CAE4B1-2699-4523-B956-5B61AB16AFFB}"/>
                    </a:ext>
                  </a:extLst>
                </p14:cNvPr>
                <p14:cNvContentPartPr/>
                <p14:nvPr/>
              </p14:nvContentPartPr>
              <p14:xfrm>
                <a:off x="8558002" y="3334352"/>
                <a:ext cx="198360" cy="70920"/>
              </p14:xfrm>
            </p:contentPart>
          </mc:Choice>
          <mc:Fallback xmlns="">
            <p:pic>
              <p:nvPicPr>
                <p:cNvPr id="200" name="Freihand 199">
                  <a:extLst>
                    <a:ext uri="{FF2B5EF4-FFF2-40B4-BE49-F238E27FC236}">
                      <a16:creationId xmlns:a16="http://schemas.microsoft.com/office/drawing/2014/main" id="{97CAE4B1-2699-4523-B956-5B61AB16AFFB}"/>
                    </a:ext>
                  </a:extLst>
                </p:cNvPr>
                <p:cNvPicPr/>
                <p:nvPr/>
              </p:nvPicPr>
              <p:blipFill>
                <a:blip r:embed="rId325"/>
                <a:stretch>
                  <a:fillRect/>
                </a:stretch>
              </p:blipFill>
              <p:spPr>
                <a:xfrm>
                  <a:off x="8553682" y="3330032"/>
                  <a:ext cx="207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1" name="Freihand 200">
                  <a:extLst>
                    <a:ext uri="{FF2B5EF4-FFF2-40B4-BE49-F238E27FC236}">
                      <a16:creationId xmlns:a16="http://schemas.microsoft.com/office/drawing/2014/main" id="{923F568A-A2BB-4B81-9064-E244E878862D}"/>
                    </a:ext>
                  </a:extLst>
                </p14:cNvPr>
                <p14:cNvContentPartPr/>
                <p14:nvPr/>
              </p14:nvContentPartPr>
              <p14:xfrm>
                <a:off x="8690122" y="3301952"/>
                <a:ext cx="47160" cy="25200"/>
              </p14:xfrm>
            </p:contentPart>
          </mc:Choice>
          <mc:Fallback xmlns="">
            <p:pic>
              <p:nvPicPr>
                <p:cNvPr id="201" name="Freihand 200">
                  <a:extLst>
                    <a:ext uri="{FF2B5EF4-FFF2-40B4-BE49-F238E27FC236}">
                      <a16:creationId xmlns:a16="http://schemas.microsoft.com/office/drawing/2014/main" id="{923F568A-A2BB-4B81-9064-E244E878862D}"/>
                    </a:ext>
                  </a:extLst>
                </p:cNvPr>
                <p:cNvPicPr/>
                <p:nvPr/>
              </p:nvPicPr>
              <p:blipFill>
                <a:blip r:embed="rId327"/>
                <a:stretch>
                  <a:fillRect/>
                </a:stretch>
              </p:blipFill>
              <p:spPr>
                <a:xfrm>
                  <a:off x="8685802" y="3297632"/>
                  <a:ext cx="55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2" name="Freihand 201">
                  <a:extLst>
                    <a:ext uri="{FF2B5EF4-FFF2-40B4-BE49-F238E27FC236}">
                      <a16:creationId xmlns:a16="http://schemas.microsoft.com/office/drawing/2014/main" id="{44F73A1F-FCA7-4BBA-8DEE-9D3A3B92A8CF}"/>
                    </a:ext>
                  </a:extLst>
                </p14:cNvPr>
                <p14:cNvContentPartPr/>
                <p14:nvPr/>
              </p14:nvContentPartPr>
              <p14:xfrm>
                <a:off x="8773642" y="3305552"/>
                <a:ext cx="91080" cy="96120"/>
              </p14:xfrm>
            </p:contentPart>
          </mc:Choice>
          <mc:Fallback xmlns="">
            <p:pic>
              <p:nvPicPr>
                <p:cNvPr id="202" name="Freihand 201">
                  <a:extLst>
                    <a:ext uri="{FF2B5EF4-FFF2-40B4-BE49-F238E27FC236}">
                      <a16:creationId xmlns:a16="http://schemas.microsoft.com/office/drawing/2014/main" id="{44F73A1F-FCA7-4BBA-8DEE-9D3A3B92A8CF}"/>
                    </a:ext>
                  </a:extLst>
                </p:cNvPr>
                <p:cNvPicPr/>
                <p:nvPr/>
              </p:nvPicPr>
              <p:blipFill>
                <a:blip r:embed="rId329"/>
                <a:stretch>
                  <a:fillRect/>
                </a:stretch>
              </p:blipFill>
              <p:spPr>
                <a:xfrm>
                  <a:off x="8769322" y="3301232"/>
                  <a:ext cx="99720" cy="104760"/>
                </a:xfrm>
                <a:prstGeom prst="rect">
                  <a:avLst/>
                </a:prstGeom>
              </p:spPr>
            </p:pic>
          </mc:Fallback>
        </mc:AlternateContent>
      </p:grpSp>
      <p:sp>
        <p:nvSpPr>
          <p:cNvPr id="205" name="Textfeld 204">
            <a:extLst>
              <a:ext uri="{FF2B5EF4-FFF2-40B4-BE49-F238E27FC236}">
                <a16:creationId xmlns:a16="http://schemas.microsoft.com/office/drawing/2014/main" id="{9B428A69-A3B6-4C21-8DDB-AA6F62539B08}"/>
              </a:ext>
            </a:extLst>
          </p:cNvPr>
          <p:cNvSpPr txBox="1"/>
          <p:nvPr/>
        </p:nvSpPr>
        <p:spPr>
          <a:xfrm>
            <a:off x="8049795" y="266065"/>
            <a:ext cx="4142205" cy="3139321"/>
          </a:xfrm>
          <a:prstGeom prst="rect">
            <a:avLst/>
          </a:prstGeom>
          <a:noFill/>
        </p:spPr>
        <p:txBody>
          <a:bodyPr wrap="square">
            <a:spAutoFit/>
          </a:bodyPr>
          <a:lstStyle/>
          <a:p>
            <a:r>
              <a:rPr lang="de-DE" sz="1200" dirty="0"/>
              <a:t>5.</a:t>
            </a:r>
          </a:p>
          <a:p>
            <a:r>
              <a:rPr lang="de-DE" sz="1200" dirty="0">
                <a:hlinkClick r:id="rId330"/>
              </a:rPr>
              <a:t>http://www.bernhardkoester.de/workingpaper/CDO.pdf</a:t>
            </a:r>
            <a:endParaRPr lang="de-DE" sz="1200" dirty="0"/>
          </a:p>
          <a:p>
            <a:r>
              <a:rPr lang="de-DE" sz="1200" dirty="0"/>
              <a:t>6.</a:t>
            </a:r>
          </a:p>
          <a:p>
            <a:r>
              <a:rPr lang="de-DE" sz="1200" dirty="0">
                <a:hlinkClick r:id="rId331"/>
              </a:rPr>
              <a:t>https://www.jade-hs.de/fileadmin/fb_wirtschaft/4_Forschung-und-Praxis/Jahresband/2020/2020-12-7-Koester_Rieken.pdf</a:t>
            </a:r>
            <a:endParaRPr lang="de-DE" sz="1200" dirty="0"/>
          </a:p>
          <a:p>
            <a:endParaRPr lang="de-DE" sz="1200" dirty="0"/>
          </a:p>
          <a:p>
            <a:r>
              <a:rPr lang="de-DE" sz="1200" dirty="0">
                <a:hlinkClick r:id="rId332"/>
              </a:rPr>
              <a:t>https://www.jade-hs.de/fileadmin/fb_wirtschaft/4_Forschung-und-Praxis/Jahresband/2021/2021-13-7Koester_Rieken_Ein_Jahr_Corona-Epidemie_in_Deutschland.pdf</a:t>
            </a:r>
            <a:endParaRPr lang="de-DE" sz="1200" dirty="0"/>
          </a:p>
          <a:p>
            <a:r>
              <a:rPr lang="de-DE" sz="1200" dirty="0"/>
              <a:t>7.</a:t>
            </a:r>
          </a:p>
          <a:p>
            <a:r>
              <a:rPr lang="de-DE" sz="1200" dirty="0">
                <a:hlinkClick r:id="rId333"/>
              </a:rPr>
              <a:t>https://www.jade-hs.de/fileadmin/fb_wirtschaft/4_Forschung-und-Praxis/Jahresband/2022/2022-14-6_Koester_Die_Au%C3%9Fenhandelsverpflechtung_der_deutschen_Volkswirtschaft.pdf</a:t>
            </a:r>
            <a:endParaRPr lang="de-DE" sz="1200" dirty="0"/>
          </a:p>
          <a:p>
            <a:endParaRPr lang="de-DE" dirty="0"/>
          </a:p>
        </p:txBody>
      </p:sp>
      <mc:AlternateContent xmlns:mc="http://schemas.openxmlformats.org/markup-compatibility/2006" xmlns:p14="http://schemas.microsoft.com/office/powerpoint/2010/main">
        <mc:Choice Requires="p14">
          <p:contentPart p14:bwMode="auto" r:id="rId334">
            <p14:nvContentPartPr>
              <p14:cNvPr id="206" name="Freihand 205">
                <a:extLst>
                  <a:ext uri="{FF2B5EF4-FFF2-40B4-BE49-F238E27FC236}">
                    <a16:creationId xmlns:a16="http://schemas.microsoft.com/office/drawing/2014/main" id="{2DDF672C-095B-4060-8260-CBE0A92602F2}"/>
                  </a:ext>
                </a:extLst>
              </p14:cNvPr>
              <p14:cNvContentPartPr/>
              <p14:nvPr/>
            </p14:nvContentPartPr>
            <p14:xfrm>
              <a:off x="7952482" y="3072272"/>
              <a:ext cx="310320" cy="270360"/>
            </p14:xfrm>
          </p:contentPart>
        </mc:Choice>
        <mc:Fallback xmlns="">
          <p:pic>
            <p:nvPicPr>
              <p:cNvPr id="206" name="Freihand 205">
                <a:extLst>
                  <a:ext uri="{FF2B5EF4-FFF2-40B4-BE49-F238E27FC236}">
                    <a16:creationId xmlns:a16="http://schemas.microsoft.com/office/drawing/2014/main" id="{2DDF672C-095B-4060-8260-CBE0A92602F2}"/>
                  </a:ext>
                </a:extLst>
              </p:cNvPr>
              <p:cNvPicPr/>
              <p:nvPr/>
            </p:nvPicPr>
            <p:blipFill>
              <a:blip r:embed="rId335"/>
              <a:stretch>
                <a:fillRect/>
              </a:stretch>
            </p:blipFill>
            <p:spPr>
              <a:xfrm>
                <a:off x="7948162" y="3067952"/>
                <a:ext cx="318960" cy="279000"/>
              </a:xfrm>
              <a:prstGeom prst="rect">
                <a:avLst/>
              </a:prstGeom>
            </p:spPr>
          </p:pic>
        </mc:Fallback>
      </mc:AlternateContent>
    </p:spTree>
    <p:extLst>
      <p:ext uri="{BB962C8B-B14F-4D97-AF65-F5344CB8AC3E}">
        <p14:creationId xmlns:p14="http://schemas.microsoft.com/office/powerpoint/2010/main" val="14158501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2328</Words>
  <Application>Microsoft Office PowerPoint</Application>
  <PresentationFormat>Breitbild</PresentationFormat>
  <Paragraphs>335</Paragraphs>
  <Slides>33</Slides>
  <Notes>33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33</vt:i4>
      </vt:variant>
    </vt:vector>
  </HeadingPairs>
  <TitlesOfParts>
    <vt:vector size="40"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227</cp:revision>
  <cp:lastPrinted>2022-03-02T20:18:27Z</cp:lastPrinted>
  <dcterms:created xsi:type="dcterms:W3CDTF">2022-03-01T20:52:11Z</dcterms:created>
  <dcterms:modified xsi:type="dcterms:W3CDTF">2024-04-04T09:47:32Z</dcterms:modified>
</cp:coreProperties>
</file>